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57"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93" r:id="rId27"/>
    <p:sldId id="281" r:id="rId28"/>
    <p:sldId id="282" r:id="rId29"/>
    <p:sldId id="283" r:id="rId30"/>
    <p:sldId id="285" r:id="rId31"/>
    <p:sldId id="284" r:id="rId32"/>
    <p:sldId id="286" r:id="rId33"/>
    <p:sldId id="288" r:id="rId34"/>
    <p:sldId id="287" r:id="rId35"/>
    <p:sldId id="289" r:id="rId36"/>
    <p:sldId id="290" r:id="rId37"/>
    <p:sldId id="291" r:id="rId38"/>
    <p:sldId id="292" r:id="rId39"/>
    <p:sldId id="294" r:id="rId40"/>
    <p:sldId id="295" r:id="rId41"/>
    <p:sldId id="296" r:id="rId42"/>
    <p:sldId id="297"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66" d="100"/>
          <a:sy n="66" d="100"/>
        </p:scale>
        <p:origin x="276" y="3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LiveId" clId="{8FEFEC13-4561-4986-BB12-16FB2151B982}"/>
    <pc:docChg chg="undo custSel addSld modSld">
      <pc:chgData name="Avigdor Rosensweig" userId="2c23bf757acee734" providerId="LiveId" clId="{8FEFEC13-4561-4986-BB12-16FB2151B982}" dt="2023-02-08T14:40:19.187" v="114" actId="20577"/>
      <pc:docMkLst>
        <pc:docMk/>
      </pc:docMkLst>
      <pc:sldChg chg="modSp mod">
        <pc:chgData name="Avigdor Rosensweig" userId="2c23bf757acee734" providerId="LiveId" clId="{8FEFEC13-4561-4986-BB12-16FB2151B982}" dt="2023-02-08T14:35:21.141" v="109" actId="12"/>
        <pc:sldMkLst>
          <pc:docMk/>
          <pc:sldMk cId="996909067" sldId="286"/>
        </pc:sldMkLst>
        <pc:spChg chg="mod">
          <ac:chgData name="Avigdor Rosensweig" userId="2c23bf757acee734" providerId="LiveId" clId="{8FEFEC13-4561-4986-BB12-16FB2151B982}" dt="2023-02-08T14:35:21.141" v="109" actId="12"/>
          <ac:spMkLst>
            <pc:docMk/>
            <pc:sldMk cId="996909067" sldId="286"/>
            <ac:spMk id="3" creationId="{04BCE9DA-1F19-558E-E61D-B8D7DB91A9C3}"/>
          </ac:spMkLst>
        </pc:spChg>
      </pc:sldChg>
      <pc:sldChg chg="addSp delSp modSp new mod modClrScheme chgLayout">
        <pc:chgData name="Avigdor Rosensweig" userId="2c23bf757acee734" providerId="LiveId" clId="{8FEFEC13-4561-4986-BB12-16FB2151B982}" dt="2023-02-08T14:40:19.187" v="114" actId="20577"/>
        <pc:sldMkLst>
          <pc:docMk/>
          <pc:sldMk cId="1804855286" sldId="294"/>
        </pc:sldMkLst>
        <pc:spChg chg="del mod ord">
          <ac:chgData name="Avigdor Rosensweig" userId="2c23bf757acee734" providerId="LiveId" clId="{8FEFEC13-4561-4986-BB12-16FB2151B982}" dt="2023-02-05T19:53:13.416" v="2" actId="700"/>
          <ac:spMkLst>
            <pc:docMk/>
            <pc:sldMk cId="1804855286" sldId="294"/>
            <ac:spMk id="2" creationId="{0B112EEF-8680-FC95-0948-21705403C8CC}"/>
          </ac:spMkLst>
        </pc:spChg>
        <pc:spChg chg="del mod ord">
          <ac:chgData name="Avigdor Rosensweig" userId="2c23bf757acee734" providerId="LiveId" clId="{8FEFEC13-4561-4986-BB12-16FB2151B982}" dt="2023-02-05T19:53:13.416" v="2" actId="700"/>
          <ac:spMkLst>
            <pc:docMk/>
            <pc:sldMk cId="1804855286" sldId="294"/>
            <ac:spMk id="3" creationId="{909BBFA0-0040-0ECC-1287-C0AA1A8F7391}"/>
          </ac:spMkLst>
        </pc:spChg>
        <pc:spChg chg="add mod ord">
          <ac:chgData name="Avigdor Rosensweig" userId="2c23bf757acee734" providerId="LiveId" clId="{8FEFEC13-4561-4986-BB12-16FB2151B982}" dt="2023-02-08T14:40:19.187" v="114" actId="20577"/>
          <ac:spMkLst>
            <pc:docMk/>
            <pc:sldMk cId="1804855286" sldId="294"/>
            <ac:spMk id="4" creationId="{7BE8B594-398E-AE4E-C56A-226A4A53AED4}"/>
          </ac:spMkLst>
        </pc:spChg>
        <pc:spChg chg="add mod ord">
          <ac:chgData name="Avigdor Rosensweig" userId="2c23bf757acee734" providerId="LiveId" clId="{8FEFEC13-4561-4986-BB12-16FB2151B982}" dt="2023-02-05T19:53:13.416" v="2" actId="700"/>
          <ac:spMkLst>
            <pc:docMk/>
            <pc:sldMk cId="1804855286" sldId="294"/>
            <ac:spMk id="5" creationId="{F92CDEA4-CA76-28E5-E9A2-F914E250BF02}"/>
          </ac:spMkLst>
        </pc:spChg>
      </pc:sldChg>
      <pc:sldChg chg="modSp new mod">
        <pc:chgData name="Avigdor Rosensweig" userId="2c23bf757acee734" providerId="LiveId" clId="{8FEFEC13-4561-4986-BB12-16FB2151B982}" dt="2023-02-05T20:32:01.305" v="90" actId="12"/>
        <pc:sldMkLst>
          <pc:docMk/>
          <pc:sldMk cId="2174747345" sldId="295"/>
        </pc:sldMkLst>
        <pc:spChg chg="mod">
          <ac:chgData name="Avigdor Rosensweig" userId="2c23bf757acee734" providerId="LiveId" clId="{8FEFEC13-4561-4986-BB12-16FB2151B982}" dt="2023-02-05T20:32:01.305" v="90" actId="12"/>
          <ac:spMkLst>
            <pc:docMk/>
            <pc:sldMk cId="2174747345" sldId="295"/>
            <ac:spMk id="3" creationId="{0B3CF45B-0F7C-EC64-E2DB-0B996CBECD6A}"/>
          </ac:spMkLst>
        </pc:spChg>
      </pc:sldChg>
      <pc:sldChg chg="modSp new mod">
        <pc:chgData name="Avigdor Rosensweig" userId="2c23bf757acee734" providerId="LiveId" clId="{8FEFEC13-4561-4986-BB12-16FB2151B982}" dt="2023-02-05T20:23:28.876" v="88" actId="20577"/>
        <pc:sldMkLst>
          <pc:docMk/>
          <pc:sldMk cId="573040092" sldId="296"/>
        </pc:sldMkLst>
        <pc:spChg chg="mod">
          <ac:chgData name="Avigdor Rosensweig" userId="2c23bf757acee734" providerId="LiveId" clId="{8FEFEC13-4561-4986-BB12-16FB2151B982}" dt="2023-02-05T20:23:28.876" v="88" actId="20577"/>
          <ac:spMkLst>
            <pc:docMk/>
            <pc:sldMk cId="573040092" sldId="296"/>
            <ac:spMk id="3" creationId="{26255E25-3F50-C3E3-6830-5A6C621EDA99}"/>
          </ac:spMkLst>
        </pc:spChg>
      </pc:sldChg>
      <pc:sldChg chg="modSp new mod">
        <pc:chgData name="Avigdor Rosensweig" userId="2c23bf757acee734" providerId="LiveId" clId="{8FEFEC13-4561-4986-BB12-16FB2151B982}" dt="2023-02-05T20:34:12.404" v="107" actId="20577"/>
        <pc:sldMkLst>
          <pc:docMk/>
          <pc:sldMk cId="2286414331" sldId="297"/>
        </pc:sldMkLst>
        <pc:spChg chg="mod">
          <ac:chgData name="Avigdor Rosensweig" userId="2c23bf757acee734" providerId="LiveId" clId="{8FEFEC13-4561-4986-BB12-16FB2151B982}" dt="2023-02-05T20:34:06.213" v="105" actId="20577"/>
          <ac:spMkLst>
            <pc:docMk/>
            <pc:sldMk cId="2286414331" sldId="297"/>
            <ac:spMk id="2" creationId="{895A3C3A-79C0-D245-6DF8-B12151B95AE4}"/>
          </ac:spMkLst>
        </pc:spChg>
        <pc:spChg chg="mod">
          <ac:chgData name="Avigdor Rosensweig" userId="2c23bf757acee734" providerId="LiveId" clId="{8FEFEC13-4561-4986-BB12-16FB2151B982}" dt="2023-02-05T20:34:12.404" v="107" actId="20577"/>
          <ac:spMkLst>
            <pc:docMk/>
            <pc:sldMk cId="2286414331" sldId="297"/>
            <ac:spMk id="3" creationId="{1576A3D6-5F7F-A061-726F-CDBA46442E2E}"/>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FBF86D-AD3E-4B15-A357-5C2BEFC493C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3CC1D796-0805-4068-8B26-D8BCD6A9CF63}">
      <dgm:prSet phldrT="[טקסט]"/>
      <dgm:spPr/>
      <dgm:t>
        <a:bodyPr/>
        <a:lstStyle/>
        <a:p>
          <a:pPr rtl="1"/>
          <a:r>
            <a:rPr lang="he-IL" dirty="0"/>
            <a:t>מעשה</a:t>
          </a:r>
        </a:p>
      </dgm:t>
    </dgm:pt>
    <dgm:pt modelId="{A04F3B1A-E210-4CE5-9A6D-1962D4380E21}" type="parTrans" cxnId="{6670F3C6-0742-47B8-9A25-39CD11605376}">
      <dgm:prSet/>
      <dgm:spPr/>
      <dgm:t>
        <a:bodyPr/>
        <a:lstStyle/>
        <a:p>
          <a:pPr rtl="1"/>
          <a:endParaRPr lang="he-IL"/>
        </a:p>
      </dgm:t>
    </dgm:pt>
    <dgm:pt modelId="{D72EDF4C-B893-417C-AECC-FCD932F9A849}" type="sibTrans" cxnId="{6670F3C6-0742-47B8-9A25-39CD11605376}">
      <dgm:prSet/>
      <dgm:spPr/>
      <dgm:t>
        <a:bodyPr/>
        <a:lstStyle/>
        <a:p>
          <a:pPr rtl="1"/>
          <a:endParaRPr lang="he-IL"/>
        </a:p>
      </dgm:t>
    </dgm:pt>
    <dgm:pt modelId="{CB93350E-7157-4FFC-99B5-D9C1B4DC4566}">
      <dgm:prSet phldrT="[טקסט]"/>
      <dgm:spPr/>
      <dgm:t>
        <a:bodyPr/>
        <a:lstStyle/>
        <a:p>
          <a:pPr rtl="1"/>
          <a:r>
            <a:rPr lang="en-US" dirty="0"/>
            <a:t>Action</a:t>
          </a:r>
          <a:endParaRPr lang="he-IL" dirty="0"/>
        </a:p>
      </dgm:t>
    </dgm:pt>
    <dgm:pt modelId="{2E3CBECB-A42F-4ACF-8D02-0E55B4FDA501}" type="parTrans" cxnId="{589114A4-A5EF-46FD-A676-E27FDDDF3A37}">
      <dgm:prSet/>
      <dgm:spPr/>
      <dgm:t>
        <a:bodyPr/>
        <a:lstStyle/>
        <a:p>
          <a:pPr rtl="1"/>
          <a:endParaRPr lang="he-IL"/>
        </a:p>
      </dgm:t>
    </dgm:pt>
    <dgm:pt modelId="{BE180331-7EA6-42FF-9546-4CBE6057F844}" type="sibTrans" cxnId="{589114A4-A5EF-46FD-A676-E27FDDDF3A37}">
      <dgm:prSet/>
      <dgm:spPr/>
      <dgm:t>
        <a:bodyPr/>
        <a:lstStyle/>
        <a:p>
          <a:pPr rtl="1"/>
          <a:endParaRPr lang="he-IL"/>
        </a:p>
      </dgm:t>
    </dgm:pt>
    <dgm:pt modelId="{2086BDA7-88D6-4785-87AC-CB9EE1557930}">
      <dgm:prSet phldrT="[טקסט]"/>
      <dgm:spPr/>
      <dgm:t>
        <a:bodyPr/>
        <a:lstStyle/>
        <a:p>
          <a:pPr rtl="1"/>
          <a:r>
            <a:rPr lang="en-US" dirty="0"/>
            <a:t>Outcome</a:t>
          </a:r>
          <a:endParaRPr lang="he-IL" dirty="0"/>
        </a:p>
      </dgm:t>
    </dgm:pt>
    <dgm:pt modelId="{D55A21A0-74E3-4FCE-B009-BE05EC55A1C8}" type="parTrans" cxnId="{82A9AF53-0E3B-404E-8250-88133423CD6D}">
      <dgm:prSet/>
      <dgm:spPr/>
      <dgm:t>
        <a:bodyPr/>
        <a:lstStyle/>
        <a:p>
          <a:pPr rtl="1"/>
          <a:endParaRPr lang="he-IL"/>
        </a:p>
      </dgm:t>
    </dgm:pt>
    <dgm:pt modelId="{E1C54486-AA97-458E-AB98-3A7FE2FBB122}" type="sibTrans" cxnId="{82A9AF53-0E3B-404E-8250-88133423CD6D}">
      <dgm:prSet/>
      <dgm:spPr/>
      <dgm:t>
        <a:bodyPr/>
        <a:lstStyle/>
        <a:p>
          <a:pPr rtl="1"/>
          <a:endParaRPr lang="he-IL"/>
        </a:p>
      </dgm:t>
    </dgm:pt>
    <dgm:pt modelId="{5F7CFFEE-706B-405D-A24B-FE0ABBE05E06}">
      <dgm:prSet phldrT="[טקסט]"/>
      <dgm:spPr/>
      <dgm:t>
        <a:bodyPr/>
        <a:lstStyle/>
        <a:p>
          <a:pPr rtl="1"/>
          <a:r>
            <a:rPr lang="en-US" dirty="0"/>
            <a:t>Intent</a:t>
          </a:r>
          <a:endParaRPr lang="he-IL" dirty="0"/>
        </a:p>
      </dgm:t>
    </dgm:pt>
    <dgm:pt modelId="{C63B4DEF-4E0A-482F-B5E5-1A5010B4039B}" type="parTrans" cxnId="{0F1C55BC-5E30-4F35-9E21-DA3C2E3F1E21}">
      <dgm:prSet/>
      <dgm:spPr/>
      <dgm:t>
        <a:bodyPr/>
        <a:lstStyle/>
        <a:p>
          <a:pPr rtl="1"/>
          <a:endParaRPr lang="he-IL"/>
        </a:p>
      </dgm:t>
    </dgm:pt>
    <dgm:pt modelId="{9695C76A-6E98-4443-A041-B2D8202F96E1}" type="sibTrans" cxnId="{0F1C55BC-5E30-4F35-9E21-DA3C2E3F1E21}">
      <dgm:prSet/>
      <dgm:spPr/>
      <dgm:t>
        <a:bodyPr/>
        <a:lstStyle/>
        <a:p>
          <a:pPr rtl="1"/>
          <a:endParaRPr lang="he-IL"/>
        </a:p>
      </dgm:t>
    </dgm:pt>
    <dgm:pt modelId="{8C21AB6C-148A-4223-8655-A9CF147FFF38}">
      <dgm:prSet phldrT="[טקסט]"/>
      <dgm:spPr/>
      <dgm:t>
        <a:bodyPr/>
        <a:lstStyle/>
        <a:p>
          <a:pPr rtl="1"/>
          <a:r>
            <a:rPr lang="en-US" dirty="0"/>
            <a:t>What’s in his head</a:t>
          </a:r>
          <a:endParaRPr lang="he-IL" dirty="0"/>
        </a:p>
      </dgm:t>
    </dgm:pt>
    <dgm:pt modelId="{3DD4A947-146D-4BE4-A684-511428B07B51}" type="parTrans" cxnId="{5F136C9B-BFC1-4165-9748-F755C0C371C7}">
      <dgm:prSet/>
      <dgm:spPr/>
      <dgm:t>
        <a:bodyPr/>
        <a:lstStyle/>
        <a:p>
          <a:pPr rtl="1"/>
          <a:endParaRPr lang="he-IL"/>
        </a:p>
      </dgm:t>
    </dgm:pt>
    <dgm:pt modelId="{2BEC416A-F440-4130-B059-9F0CFE2BDCC2}" type="sibTrans" cxnId="{5F136C9B-BFC1-4165-9748-F755C0C371C7}">
      <dgm:prSet/>
      <dgm:spPr/>
      <dgm:t>
        <a:bodyPr/>
        <a:lstStyle/>
        <a:p>
          <a:pPr rtl="1"/>
          <a:endParaRPr lang="he-IL"/>
        </a:p>
      </dgm:t>
    </dgm:pt>
    <dgm:pt modelId="{AE2B7495-7555-4549-9236-1EEC6EFF60CF}">
      <dgm:prSet phldrT="[טקסט]"/>
      <dgm:spPr/>
      <dgm:t>
        <a:bodyPr/>
        <a:lstStyle/>
        <a:p>
          <a:pPr rtl="1"/>
          <a:r>
            <a:rPr lang="en-US" dirty="0"/>
            <a:t>Mapping that to halakhic categories </a:t>
          </a:r>
          <a:endParaRPr lang="he-IL" dirty="0"/>
        </a:p>
      </dgm:t>
    </dgm:pt>
    <dgm:pt modelId="{4607A4F4-D973-473A-8864-FA421517806B}" type="parTrans" cxnId="{E422DC75-8B5D-4251-9B38-49E1EFE54967}">
      <dgm:prSet/>
      <dgm:spPr/>
      <dgm:t>
        <a:bodyPr/>
        <a:lstStyle/>
        <a:p>
          <a:pPr rtl="1"/>
          <a:endParaRPr lang="he-IL"/>
        </a:p>
      </dgm:t>
    </dgm:pt>
    <dgm:pt modelId="{56BFFF92-56C6-44E8-B0CA-8B34E4554E8E}" type="sibTrans" cxnId="{E422DC75-8B5D-4251-9B38-49E1EFE54967}">
      <dgm:prSet/>
      <dgm:spPr/>
      <dgm:t>
        <a:bodyPr/>
        <a:lstStyle/>
        <a:p>
          <a:pPr rtl="1"/>
          <a:endParaRPr lang="he-IL"/>
        </a:p>
      </dgm:t>
    </dgm:pt>
    <dgm:pt modelId="{E2A2D6B8-01C0-42F0-A3D5-364C5807B72D}">
      <dgm:prSet phldrT="[טקסט]"/>
      <dgm:spPr/>
      <dgm:t>
        <a:bodyPr/>
        <a:lstStyle/>
        <a:p>
          <a:pPr rtl="1"/>
          <a:r>
            <a:rPr lang="en-US" dirty="0"/>
            <a:t>Physical motion</a:t>
          </a:r>
          <a:endParaRPr lang="he-IL" dirty="0"/>
        </a:p>
      </dgm:t>
    </dgm:pt>
    <dgm:pt modelId="{824EB8EF-AD78-4267-817B-CC273F519DCD}" type="parTrans" cxnId="{5D2C0482-1C56-47D9-B0E5-E29E32983853}">
      <dgm:prSet/>
      <dgm:spPr/>
    </dgm:pt>
    <dgm:pt modelId="{30E7F44B-CD35-4CEA-A83B-36B9EF1DC54D}" type="sibTrans" cxnId="{5D2C0482-1C56-47D9-B0E5-E29E32983853}">
      <dgm:prSet/>
      <dgm:spPr/>
    </dgm:pt>
    <dgm:pt modelId="{CF41F38F-2F00-482B-8EF2-BDB0A0EA0975}" type="pres">
      <dgm:prSet presAssocID="{21FBF86D-AD3E-4B15-A357-5C2BEFC493C5}" presName="hierChild1" presStyleCnt="0">
        <dgm:presLayoutVars>
          <dgm:chPref val="1"/>
          <dgm:dir/>
          <dgm:animOne val="branch"/>
          <dgm:animLvl val="lvl"/>
          <dgm:resizeHandles/>
        </dgm:presLayoutVars>
      </dgm:prSet>
      <dgm:spPr/>
    </dgm:pt>
    <dgm:pt modelId="{CF41FF07-AF44-4A16-AB6F-741F402CF9E7}" type="pres">
      <dgm:prSet presAssocID="{3CC1D796-0805-4068-8B26-D8BCD6A9CF63}" presName="hierRoot1" presStyleCnt="0"/>
      <dgm:spPr/>
    </dgm:pt>
    <dgm:pt modelId="{E7083129-9117-4E22-B3E3-98EF1B4025B3}" type="pres">
      <dgm:prSet presAssocID="{3CC1D796-0805-4068-8B26-D8BCD6A9CF63}" presName="composite" presStyleCnt="0"/>
      <dgm:spPr/>
    </dgm:pt>
    <dgm:pt modelId="{821CF927-CF07-4E21-B7BB-F7591B22B2FF}" type="pres">
      <dgm:prSet presAssocID="{3CC1D796-0805-4068-8B26-D8BCD6A9CF63}" presName="background" presStyleLbl="node0" presStyleIdx="0" presStyleCnt="1"/>
      <dgm:spPr/>
    </dgm:pt>
    <dgm:pt modelId="{EEEE7805-2F52-41CA-80A9-E8CB603ACC23}" type="pres">
      <dgm:prSet presAssocID="{3CC1D796-0805-4068-8B26-D8BCD6A9CF63}" presName="text" presStyleLbl="fgAcc0" presStyleIdx="0" presStyleCnt="1">
        <dgm:presLayoutVars>
          <dgm:chPref val="3"/>
        </dgm:presLayoutVars>
      </dgm:prSet>
      <dgm:spPr/>
    </dgm:pt>
    <dgm:pt modelId="{7F85B1D0-D1AF-41CC-A411-2FE8F8388504}" type="pres">
      <dgm:prSet presAssocID="{3CC1D796-0805-4068-8B26-D8BCD6A9CF63}" presName="hierChild2" presStyleCnt="0"/>
      <dgm:spPr/>
    </dgm:pt>
    <dgm:pt modelId="{01B39778-B43D-4D65-86B6-E44A9D274E02}" type="pres">
      <dgm:prSet presAssocID="{2E3CBECB-A42F-4ACF-8D02-0E55B4FDA501}" presName="Name10" presStyleLbl="parChTrans1D2" presStyleIdx="0" presStyleCnt="2"/>
      <dgm:spPr/>
    </dgm:pt>
    <dgm:pt modelId="{44246B6A-16BA-4AF4-8D41-EBBAEA28ADF9}" type="pres">
      <dgm:prSet presAssocID="{CB93350E-7157-4FFC-99B5-D9C1B4DC4566}" presName="hierRoot2" presStyleCnt="0"/>
      <dgm:spPr/>
    </dgm:pt>
    <dgm:pt modelId="{92555655-81BF-4D48-AD7A-DE730F2BC298}" type="pres">
      <dgm:prSet presAssocID="{CB93350E-7157-4FFC-99B5-D9C1B4DC4566}" presName="composite2" presStyleCnt="0"/>
      <dgm:spPr/>
    </dgm:pt>
    <dgm:pt modelId="{D11CB33A-9373-4150-905D-0657A295A10C}" type="pres">
      <dgm:prSet presAssocID="{CB93350E-7157-4FFC-99B5-D9C1B4DC4566}" presName="background2" presStyleLbl="node2" presStyleIdx="0" presStyleCnt="2"/>
      <dgm:spPr/>
    </dgm:pt>
    <dgm:pt modelId="{3460C947-3208-4B0C-9CD8-4761D7B58E15}" type="pres">
      <dgm:prSet presAssocID="{CB93350E-7157-4FFC-99B5-D9C1B4DC4566}" presName="text2" presStyleLbl="fgAcc2" presStyleIdx="0" presStyleCnt="2">
        <dgm:presLayoutVars>
          <dgm:chPref val="3"/>
        </dgm:presLayoutVars>
      </dgm:prSet>
      <dgm:spPr/>
    </dgm:pt>
    <dgm:pt modelId="{3CA0DE20-8553-49A7-8FBC-5F0C15F75700}" type="pres">
      <dgm:prSet presAssocID="{CB93350E-7157-4FFC-99B5-D9C1B4DC4566}" presName="hierChild3" presStyleCnt="0"/>
      <dgm:spPr/>
    </dgm:pt>
    <dgm:pt modelId="{287372D4-E4E7-4855-877D-B2BC586A4410}" type="pres">
      <dgm:prSet presAssocID="{824EB8EF-AD78-4267-817B-CC273F519DCD}" presName="Name17" presStyleLbl="parChTrans1D3" presStyleIdx="0" presStyleCnt="3"/>
      <dgm:spPr/>
    </dgm:pt>
    <dgm:pt modelId="{C41C920B-0B8B-4AE1-9E2A-F1F5475BF3C3}" type="pres">
      <dgm:prSet presAssocID="{E2A2D6B8-01C0-42F0-A3D5-364C5807B72D}" presName="hierRoot3" presStyleCnt="0"/>
      <dgm:spPr/>
    </dgm:pt>
    <dgm:pt modelId="{DF1B2F30-2AA1-4F68-98BB-1180177BEB28}" type="pres">
      <dgm:prSet presAssocID="{E2A2D6B8-01C0-42F0-A3D5-364C5807B72D}" presName="composite3" presStyleCnt="0"/>
      <dgm:spPr/>
    </dgm:pt>
    <dgm:pt modelId="{05B35810-B734-45E5-863B-3EA9B0A8099B}" type="pres">
      <dgm:prSet presAssocID="{E2A2D6B8-01C0-42F0-A3D5-364C5807B72D}" presName="background3" presStyleLbl="node3" presStyleIdx="0" presStyleCnt="3"/>
      <dgm:spPr/>
    </dgm:pt>
    <dgm:pt modelId="{ED8EFB86-F88F-4655-872E-EC3FAD041193}" type="pres">
      <dgm:prSet presAssocID="{E2A2D6B8-01C0-42F0-A3D5-364C5807B72D}" presName="text3" presStyleLbl="fgAcc3" presStyleIdx="0" presStyleCnt="3">
        <dgm:presLayoutVars>
          <dgm:chPref val="3"/>
        </dgm:presLayoutVars>
      </dgm:prSet>
      <dgm:spPr/>
    </dgm:pt>
    <dgm:pt modelId="{62585C06-449F-45FD-B4A3-49DF3275FE8D}" type="pres">
      <dgm:prSet presAssocID="{E2A2D6B8-01C0-42F0-A3D5-364C5807B72D}" presName="hierChild4" presStyleCnt="0"/>
      <dgm:spPr/>
    </dgm:pt>
    <dgm:pt modelId="{A5E20424-DD96-4499-BFC2-133BA957DBCC}" type="pres">
      <dgm:prSet presAssocID="{D55A21A0-74E3-4FCE-B009-BE05EC55A1C8}" presName="Name17" presStyleLbl="parChTrans1D3" presStyleIdx="1" presStyleCnt="3"/>
      <dgm:spPr/>
    </dgm:pt>
    <dgm:pt modelId="{067E6AB4-A19E-4324-B9BE-3ACDF21AB29D}" type="pres">
      <dgm:prSet presAssocID="{2086BDA7-88D6-4785-87AC-CB9EE1557930}" presName="hierRoot3" presStyleCnt="0"/>
      <dgm:spPr/>
    </dgm:pt>
    <dgm:pt modelId="{792F533C-C289-4926-814D-285C50420B66}" type="pres">
      <dgm:prSet presAssocID="{2086BDA7-88D6-4785-87AC-CB9EE1557930}" presName="composite3" presStyleCnt="0"/>
      <dgm:spPr/>
    </dgm:pt>
    <dgm:pt modelId="{2F01DECA-5A9C-42FB-B27E-FE488F34D30E}" type="pres">
      <dgm:prSet presAssocID="{2086BDA7-88D6-4785-87AC-CB9EE1557930}" presName="background3" presStyleLbl="node3" presStyleIdx="1" presStyleCnt="3"/>
      <dgm:spPr/>
    </dgm:pt>
    <dgm:pt modelId="{A7CF60F2-872B-4766-BCCC-CE54FB58037C}" type="pres">
      <dgm:prSet presAssocID="{2086BDA7-88D6-4785-87AC-CB9EE1557930}" presName="text3" presStyleLbl="fgAcc3" presStyleIdx="1" presStyleCnt="3">
        <dgm:presLayoutVars>
          <dgm:chPref val="3"/>
        </dgm:presLayoutVars>
      </dgm:prSet>
      <dgm:spPr/>
    </dgm:pt>
    <dgm:pt modelId="{8ABDDE11-1311-4F94-909D-0C2684F33EBC}" type="pres">
      <dgm:prSet presAssocID="{2086BDA7-88D6-4785-87AC-CB9EE1557930}" presName="hierChild4" presStyleCnt="0"/>
      <dgm:spPr/>
    </dgm:pt>
    <dgm:pt modelId="{D68E0813-1E65-4DB4-8BC1-10803B9C5EF0}" type="pres">
      <dgm:prSet presAssocID="{C63B4DEF-4E0A-482F-B5E5-1A5010B4039B}" presName="Name10" presStyleLbl="parChTrans1D2" presStyleIdx="1" presStyleCnt="2"/>
      <dgm:spPr/>
    </dgm:pt>
    <dgm:pt modelId="{DCA09D5B-122A-4C64-9B34-3A1B7CCEB9E8}" type="pres">
      <dgm:prSet presAssocID="{5F7CFFEE-706B-405D-A24B-FE0ABBE05E06}" presName="hierRoot2" presStyleCnt="0"/>
      <dgm:spPr/>
    </dgm:pt>
    <dgm:pt modelId="{778801E7-548D-4323-8CB0-9DB246A21023}" type="pres">
      <dgm:prSet presAssocID="{5F7CFFEE-706B-405D-A24B-FE0ABBE05E06}" presName="composite2" presStyleCnt="0"/>
      <dgm:spPr/>
    </dgm:pt>
    <dgm:pt modelId="{C9B616C2-2702-4E7B-A4A0-6EFBDDF0011F}" type="pres">
      <dgm:prSet presAssocID="{5F7CFFEE-706B-405D-A24B-FE0ABBE05E06}" presName="background2" presStyleLbl="node2" presStyleIdx="1" presStyleCnt="2"/>
      <dgm:spPr/>
    </dgm:pt>
    <dgm:pt modelId="{3A7BC602-B511-4AB5-9D02-D8E78CDA6BE6}" type="pres">
      <dgm:prSet presAssocID="{5F7CFFEE-706B-405D-A24B-FE0ABBE05E06}" presName="text2" presStyleLbl="fgAcc2" presStyleIdx="1" presStyleCnt="2">
        <dgm:presLayoutVars>
          <dgm:chPref val="3"/>
        </dgm:presLayoutVars>
      </dgm:prSet>
      <dgm:spPr/>
    </dgm:pt>
    <dgm:pt modelId="{51F34E75-7783-4E01-87A2-429901BBB35A}" type="pres">
      <dgm:prSet presAssocID="{5F7CFFEE-706B-405D-A24B-FE0ABBE05E06}" presName="hierChild3" presStyleCnt="0"/>
      <dgm:spPr/>
    </dgm:pt>
    <dgm:pt modelId="{E098D5FC-06F2-45A0-A673-B80467EF1AE9}" type="pres">
      <dgm:prSet presAssocID="{3DD4A947-146D-4BE4-A684-511428B07B51}" presName="Name17" presStyleLbl="parChTrans1D3" presStyleIdx="2" presStyleCnt="3"/>
      <dgm:spPr/>
    </dgm:pt>
    <dgm:pt modelId="{71BDEC64-CF96-47EB-8149-A83B348602D2}" type="pres">
      <dgm:prSet presAssocID="{8C21AB6C-148A-4223-8655-A9CF147FFF38}" presName="hierRoot3" presStyleCnt="0"/>
      <dgm:spPr/>
    </dgm:pt>
    <dgm:pt modelId="{6F38E6B2-E536-4ADE-A170-F55782D9956D}" type="pres">
      <dgm:prSet presAssocID="{8C21AB6C-148A-4223-8655-A9CF147FFF38}" presName="composite3" presStyleCnt="0"/>
      <dgm:spPr/>
    </dgm:pt>
    <dgm:pt modelId="{E764C6CF-FF5B-4E26-9734-300E9310F5B9}" type="pres">
      <dgm:prSet presAssocID="{8C21AB6C-148A-4223-8655-A9CF147FFF38}" presName="background3" presStyleLbl="node3" presStyleIdx="2" presStyleCnt="3"/>
      <dgm:spPr/>
    </dgm:pt>
    <dgm:pt modelId="{4312BE6E-7612-4949-9A4A-0B5C6C527B6A}" type="pres">
      <dgm:prSet presAssocID="{8C21AB6C-148A-4223-8655-A9CF147FFF38}" presName="text3" presStyleLbl="fgAcc3" presStyleIdx="2" presStyleCnt="3">
        <dgm:presLayoutVars>
          <dgm:chPref val="3"/>
        </dgm:presLayoutVars>
      </dgm:prSet>
      <dgm:spPr/>
    </dgm:pt>
    <dgm:pt modelId="{A0841A64-38E3-4FA1-A382-15FD58BC33C3}" type="pres">
      <dgm:prSet presAssocID="{8C21AB6C-148A-4223-8655-A9CF147FFF38}" presName="hierChild4" presStyleCnt="0"/>
      <dgm:spPr/>
    </dgm:pt>
    <dgm:pt modelId="{90EE8F8C-DB01-4221-9624-A21F4E781153}" type="pres">
      <dgm:prSet presAssocID="{4607A4F4-D973-473A-8864-FA421517806B}" presName="Name23" presStyleLbl="parChTrans1D4" presStyleIdx="0" presStyleCnt="1"/>
      <dgm:spPr/>
    </dgm:pt>
    <dgm:pt modelId="{97AB8F1E-061F-4DA9-B133-3094485AB988}" type="pres">
      <dgm:prSet presAssocID="{AE2B7495-7555-4549-9236-1EEC6EFF60CF}" presName="hierRoot4" presStyleCnt="0"/>
      <dgm:spPr/>
    </dgm:pt>
    <dgm:pt modelId="{9A117303-3966-4053-8B08-844FCBFEA69B}" type="pres">
      <dgm:prSet presAssocID="{AE2B7495-7555-4549-9236-1EEC6EFF60CF}" presName="composite4" presStyleCnt="0"/>
      <dgm:spPr/>
    </dgm:pt>
    <dgm:pt modelId="{7F82146F-1A96-4C3A-B2D6-DD9E0078B0D4}" type="pres">
      <dgm:prSet presAssocID="{AE2B7495-7555-4549-9236-1EEC6EFF60CF}" presName="background4" presStyleLbl="node4" presStyleIdx="0" presStyleCnt="1"/>
      <dgm:spPr/>
    </dgm:pt>
    <dgm:pt modelId="{420806D1-A607-4355-86BE-8A2D1AC3C8C7}" type="pres">
      <dgm:prSet presAssocID="{AE2B7495-7555-4549-9236-1EEC6EFF60CF}" presName="text4" presStyleLbl="fgAcc4" presStyleIdx="0" presStyleCnt="1">
        <dgm:presLayoutVars>
          <dgm:chPref val="3"/>
        </dgm:presLayoutVars>
      </dgm:prSet>
      <dgm:spPr/>
    </dgm:pt>
    <dgm:pt modelId="{B2F54684-ACA2-4793-84AA-18E7253869CA}" type="pres">
      <dgm:prSet presAssocID="{AE2B7495-7555-4549-9236-1EEC6EFF60CF}" presName="hierChild5" presStyleCnt="0"/>
      <dgm:spPr/>
    </dgm:pt>
  </dgm:ptLst>
  <dgm:cxnLst>
    <dgm:cxn modelId="{D1C33104-DF2A-4FBC-866E-59E4AB909D8F}" type="presOf" srcId="{824EB8EF-AD78-4267-817B-CC273F519DCD}" destId="{287372D4-E4E7-4855-877D-B2BC586A4410}" srcOrd="0" destOrd="0" presId="urn:microsoft.com/office/officeart/2005/8/layout/hierarchy1"/>
    <dgm:cxn modelId="{964C7C22-7ED8-4246-A7A6-67FE58D69AB6}" type="presOf" srcId="{2E3CBECB-A42F-4ACF-8D02-0E55B4FDA501}" destId="{01B39778-B43D-4D65-86B6-E44A9D274E02}" srcOrd="0" destOrd="0" presId="urn:microsoft.com/office/officeart/2005/8/layout/hierarchy1"/>
    <dgm:cxn modelId="{BBCAF522-F7DD-42DD-AA0C-DF7834DF2C61}" type="presOf" srcId="{2086BDA7-88D6-4785-87AC-CB9EE1557930}" destId="{A7CF60F2-872B-4766-BCCC-CE54FB58037C}" srcOrd="0" destOrd="0" presId="urn:microsoft.com/office/officeart/2005/8/layout/hierarchy1"/>
    <dgm:cxn modelId="{636C0923-D0AD-4A13-8515-20B470D4C552}" type="presOf" srcId="{8C21AB6C-148A-4223-8655-A9CF147FFF38}" destId="{4312BE6E-7612-4949-9A4A-0B5C6C527B6A}" srcOrd="0" destOrd="0" presId="urn:microsoft.com/office/officeart/2005/8/layout/hierarchy1"/>
    <dgm:cxn modelId="{05D8372B-A96A-4D94-B6C8-9DE1AFB0573D}" type="presOf" srcId="{E2A2D6B8-01C0-42F0-A3D5-364C5807B72D}" destId="{ED8EFB86-F88F-4655-872E-EC3FAD041193}" srcOrd="0" destOrd="0" presId="urn:microsoft.com/office/officeart/2005/8/layout/hierarchy1"/>
    <dgm:cxn modelId="{DC48764B-96FA-4320-903D-DFF4996C345E}" type="presOf" srcId="{C63B4DEF-4E0A-482F-B5E5-1A5010B4039B}" destId="{D68E0813-1E65-4DB4-8BC1-10803B9C5EF0}" srcOrd="0" destOrd="0" presId="urn:microsoft.com/office/officeart/2005/8/layout/hierarchy1"/>
    <dgm:cxn modelId="{E3F6B66E-301F-486A-9B15-6083F1D7F3EA}" type="presOf" srcId="{5F7CFFEE-706B-405D-A24B-FE0ABBE05E06}" destId="{3A7BC602-B511-4AB5-9D02-D8E78CDA6BE6}" srcOrd="0" destOrd="0" presId="urn:microsoft.com/office/officeart/2005/8/layout/hierarchy1"/>
    <dgm:cxn modelId="{D44E5551-056F-4D40-9C34-D5D3459C9493}" type="presOf" srcId="{3DD4A947-146D-4BE4-A684-511428B07B51}" destId="{E098D5FC-06F2-45A0-A673-B80467EF1AE9}" srcOrd="0" destOrd="0" presId="urn:microsoft.com/office/officeart/2005/8/layout/hierarchy1"/>
    <dgm:cxn modelId="{9BDD1253-1042-4C34-BD43-79E3E19E07EC}" type="presOf" srcId="{3CC1D796-0805-4068-8B26-D8BCD6A9CF63}" destId="{EEEE7805-2F52-41CA-80A9-E8CB603ACC23}" srcOrd="0" destOrd="0" presId="urn:microsoft.com/office/officeart/2005/8/layout/hierarchy1"/>
    <dgm:cxn modelId="{82A9AF53-0E3B-404E-8250-88133423CD6D}" srcId="{CB93350E-7157-4FFC-99B5-D9C1B4DC4566}" destId="{2086BDA7-88D6-4785-87AC-CB9EE1557930}" srcOrd="1" destOrd="0" parTransId="{D55A21A0-74E3-4FCE-B009-BE05EC55A1C8}" sibTransId="{E1C54486-AA97-458E-AB98-3A7FE2FBB122}"/>
    <dgm:cxn modelId="{E422DC75-8B5D-4251-9B38-49E1EFE54967}" srcId="{8C21AB6C-148A-4223-8655-A9CF147FFF38}" destId="{AE2B7495-7555-4549-9236-1EEC6EFF60CF}" srcOrd="0" destOrd="0" parTransId="{4607A4F4-D973-473A-8864-FA421517806B}" sibTransId="{56BFFF92-56C6-44E8-B0CA-8B34E4554E8E}"/>
    <dgm:cxn modelId="{5D2C0482-1C56-47D9-B0E5-E29E32983853}" srcId="{CB93350E-7157-4FFC-99B5-D9C1B4DC4566}" destId="{E2A2D6B8-01C0-42F0-A3D5-364C5807B72D}" srcOrd="0" destOrd="0" parTransId="{824EB8EF-AD78-4267-817B-CC273F519DCD}" sibTransId="{30E7F44B-CD35-4CEA-A83B-36B9EF1DC54D}"/>
    <dgm:cxn modelId="{8AFAB788-AF65-4700-A404-25193F84A056}" type="presOf" srcId="{4607A4F4-D973-473A-8864-FA421517806B}" destId="{90EE8F8C-DB01-4221-9624-A21F4E781153}" srcOrd="0" destOrd="0" presId="urn:microsoft.com/office/officeart/2005/8/layout/hierarchy1"/>
    <dgm:cxn modelId="{5F136C9B-BFC1-4165-9748-F755C0C371C7}" srcId="{5F7CFFEE-706B-405D-A24B-FE0ABBE05E06}" destId="{8C21AB6C-148A-4223-8655-A9CF147FFF38}" srcOrd="0" destOrd="0" parTransId="{3DD4A947-146D-4BE4-A684-511428B07B51}" sibTransId="{2BEC416A-F440-4130-B059-9F0CFE2BDCC2}"/>
    <dgm:cxn modelId="{589114A4-A5EF-46FD-A676-E27FDDDF3A37}" srcId="{3CC1D796-0805-4068-8B26-D8BCD6A9CF63}" destId="{CB93350E-7157-4FFC-99B5-D9C1B4DC4566}" srcOrd="0" destOrd="0" parTransId="{2E3CBECB-A42F-4ACF-8D02-0E55B4FDA501}" sibTransId="{BE180331-7EA6-42FF-9546-4CBE6057F844}"/>
    <dgm:cxn modelId="{6775FEAA-1C8D-4983-BB7C-044EC0DA9719}" type="presOf" srcId="{AE2B7495-7555-4549-9236-1EEC6EFF60CF}" destId="{420806D1-A607-4355-86BE-8A2D1AC3C8C7}" srcOrd="0" destOrd="0" presId="urn:microsoft.com/office/officeart/2005/8/layout/hierarchy1"/>
    <dgm:cxn modelId="{0F1C55BC-5E30-4F35-9E21-DA3C2E3F1E21}" srcId="{3CC1D796-0805-4068-8B26-D8BCD6A9CF63}" destId="{5F7CFFEE-706B-405D-A24B-FE0ABBE05E06}" srcOrd="1" destOrd="0" parTransId="{C63B4DEF-4E0A-482F-B5E5-1A5010B4039B}" sibTransId="{9695C76A-6E98-4443-A041-B2D8202F96E1}"/>
    <dgm:cxn modelId="{4A7145BE-61AA-431D-AAE5-DF6D1DDBAA78}" type="presOf" srcId="{CB93350E-7157-4FFC-99B5-D9C1B4DC4566}" destId="{3460C947-3208-4B0C-9CD8-4761D7B58E15}" srcOrd="0" destOrd="0" presId="urn:microsoft.com/office/officeart/2005/8/layout/hierarchy1"/>
    <dgm:cxn modelId="{6670F3C6-0742-47B8-9A25-39CD11605376}" srcId="{21FBF86D-AD3E-4B15-A357-5C2BEFC493C5}" destId="{3CC1D796-0805-4068-8B26-D8BCD6A9CF63}" srcOrd="0" destOrd="0" parTransId="{A04F3B1A-E210-4CE5-9A6D-1962D4380E21}" sibTransId="{D72EDF4C-B893-417C-AECC-FCD932F9A849}"/>
    <dgm:cxn modelId="{CDCF7FC9-D902-4ACB-9D70-64B822E70ADE}" type="presOf" srcId="{21FBF86D-AD3E-4B15-A357-5C2BEFC493C5}" destId="{CF41F38F-2F00-482B-8EF2-BDB0A0EA0975}" srcOrd="0" destOrd="0" presId="urn:microsoft.com/office/officeart/2005/8/layout/hierarchy1"/>
    <dgm:cxn modelId="{CE1624F2-21E2-4F56-9621-DA32095DE6DD}" type="presOf" srcId="{D55A21A0-74E3-4FCE-B009-BE05EC55A1C8}" destId="{A5E20424-DD96-4499-BFC2-133BA957DBCC}" srcOrd="0" destOrd="0" presId="urn:microsoft.com/office/officeart/2005/8/layout/hierarchy1"/>
    <dgm:cxn modelId="{86F1C0ED-3E05-4805-B3F8-347229C70855}" type="presParOf" srcId="{CF41F38F-2F00-482B-8EF2-BDB0A0EA0975}" destId="{CF41FF07-AF44-4A16-AB6F-741F402CF9E7}" srcOrd="0" destOrd="0" presId="urn:microsoft.com/office/officeart/2005/8/layout/hierarchy1"/>
    <dgm:cxn modelId="{CBBCEDD2-6BDE-42B9-949F-539D8F547D89}" type="presParOf" srcId="{CF41FF07-AF44-4A16-AB6F-741F402CF9E7}" destId="{E7083129-9117-4E22-B3E3-98EF1B4025B3}" srcOrd="0" destOrd="0" presId="urn:microsoft.com/office/officeart/2005/8/layout/hierarchy1"/>
    <dgm:cxn modelId="{B2D3BFC1-AC4C-4EB5-B4D7-BF43FE0F6056}" type="presParOf" srcId="{E7083129-9117-4E22-B3E3-98EF1B4025B3}" destId="{821CF927-CF07-4E21-B7BB-F7591B22B2FF}" srcOrd="0" destOrd="0" presId="urn:microsoft.com/office/officeart/2005/8/layout/hierarchy1"/>
    <dgm:cxn modelId="{B313542E-5D6C-410E-9749-8B286B9B3866}" type="presParOf" srcId="{E7083129-9117-4E22-B3E3-98EF1B4025B3}" destId="{EEEE7805-2F52-41CA-80A9-E8CB603ACC23}" srcOrd="1" destOrd="0" presId="urn:microsoft.com/office/officeart/2005/8/layout/hierarchy1"/>
    <dgm:cxn modelId="{271E647B-D994-4127-95DB-C29997261F9D}" type="presParOf" srcId="{CF41FF07-AF44-4A16-AB6F-741F402CF9E7}" destId="{7F85B1D0-D1AF-41CC-A411-2FE8F8388504}" srcOrd="1" destOrd="0" presId="urn:microsoft.com/office/officeart/2005/8/layout/hierarchy1"/>
    <dgm:cxn modelId="{C8A20BD6-4918-4406-B25E-92492C671C6C}" type="presParOf" srcId="{7F85B1D0-D1AF-41CC-A411-2FE8F8388504}" destId="{01B39778-B43D-4D65-86B6-E44A9D274E02}" srcOrd="0" destOrd="0" presId="urn:microsoft.com/office/officeart/2005/8/layout/hierarchy1"/>
    <dgm:cxn modelId="{C4CA71F6-62C2-4852-BB43-CB3BDB5F2E1F}" type="presParOf" srcId="{7F85B1D0-D1AF-41CC-A411-2FE8F8388504}" destId="{44246B6A-16BA-4AF4-8D41-EBBAEA28ADF9}" srcOrd="1" destOrd="0" presId="urn:microsoft.com/office/officeart/2005/8/layout/hierarchy1"/>
    <dgm:cxn modelId="{4C215643-4031-4972-9907-88EE3AB4AC67}" type="presParOf" srcId="{44246B6A-16BA-4AF4-8D41-EBBAEA28ADF9}" destId="{92555655-81BF-4D48-AD7A-DE730F2BC298}" srcOrd="0" destOrd="0" presId="urn:microsoft.com/office/officeart/2005/8/layout/hierarchy1"/>
    <dgm:cxn modelId="{1277AFD7-80A6-43F4-AAEE-A9A32101A305}" type="presParOf" srcId="{92555655-81BF-4D48-AD7A-DE730F2BC298}" destId="{D11CB33A-9373-4150-905D-0657A295A10C}" srcOrd="0" destOrd="0" presId="urn:microsoft.com/office/officeart/2005/8/layout/hierarchy1"/>
    <dgm:cxn modelId="{2974184A-6657-4A26-A04F-980012272715}" type="presParOf" srcId="{92555655-81BF-4D48-AD7A-DE730F2BC298}" destId="{3460C947-3208-4B0C-9CD8-4761D7B58E15}" srcOrd="1" destOrd="0" presId="urn:microsoft.com/office/officeart/2005/8/layout/hierarchy1"/>
    <dgm:cxn modelId="{A4095C1C-9A57-4646-997C-FFAB6B9F66F4}" type="presParOf" srcId="{44246B6A-16BA-4AF4-8D41-EBBAEA28ADF9}" destId="{3CA0DE20-8553-49A7-8FBC-5F0C15F75700}" srcOrd="1" destOrd="0" presId="urn:microsoft.com/office/officeart/2005/8/layout/hierarchy1"/>
    <dgm:cxn modelId="{431251B5-A503-4600-8BC3-297EB0D0D8A9}" type="presParOf" srcId="{3CA0DE20-8553-49A7-8FBC-5F0C15F75700}" destId="{287372D4-E4E7-4855-877D-B2BC586A4410}" srcOrd="0" destOrd="0" presId="urn:microsoft.com/office/officeart/2005/8/layout/hierarchy1"/>
    <dgm:cxn modelId="{8CA7DB0B-C402-46C2-9588-2B8126AE0F28}" type="presParOf" srcId="{3CA0DE20-8553-49A7-8FBC-5F0C15F75700}" destId="{C41C920B-0B8B-4AE1-9E2A-F1F5475BF3C3}" srcOrd="1" destOrd="0" presId="urn:microsoft.com/office/officeart/2005/8/layout/hierarchy1"/>
    <dgm:cxn modelId="{075A3614-EF98-4315-8208-CA6375927437}" type="presParOf" srcId="{C41C920B-0B8B-4AE1-9E2A-F1F5475BF3C3}" destId="{DF1B2F30-2AA1-4F68-98BB-1180177BEB28}" srcOrd="0" destOrd="0" presId="urn:microsoft.com/office/officeart/2005/8/layout/hierarchy1"/>
    <dgm:cxn modelId="{8E23F9DF-713C-4E4B-AF8A-74BAE792FF68}" type="presParOf" srcId="{DF1B2F30-2AA1-4F68-98BB-1180177BEB28}" destId="{05B35810-B734-45E5-863B-3EA9B0A8099B}" srcOrd="0" destOrd="0" presId="urn:microsoft.com/office/officeart/2005/8/layout/hierarchy1"/>
    <dgm:cxn modelId="{C1EF5010-1146-44D3-82FF-F87A6232A841}" type="presParOf" srcId="{DF1B2F30-2AA1-4F68-98BB-1180177BEB28}" destId="{ED8EFB86-F88F-4655-872E-EC3FAD041193}" srcOrd="1" destOrd="0" presId="urn:microsoft.com/office/officeart/2005/8/layout/hierarchy1"/>
    <dgm:cxn modelId="{EDBA1353-4238-4C03-ADDB-3892756F3A66}" type="presParOf" srcId="{C41C920B-0B8B-4AE1-9E2A-F1F5475BF3C3}" destId="{62585C06-449F-45FD-B4A3-49DF3275FE8D}" srcOrd="1" destOrd="0" presId="urn:microsoft.com/office/officeart/2005/8/layout/hierarchy1"/>
    <dgm:cxn modelId="{525FAFAF-A70F-4628-AF36-59926A1C77C1}" type="presParOf" srcId="{3CA0DE20-8553-49A7-8FBC-5F0C15F75700}" destId="{A5E20424-DD96-4499-BFC2-133BA957DBCC}" srcOrd="2" destOrd="0" presId="urn:microsoft.com/office/officeart/2005/8/layout/hierarchy1"/>
    <dgm:cxn modelId="{9E99FD18-C186-43A8-84EB-53E0A1478260}" type="presParOf" srcId="{3CA0DE20-8553-49A7-8FBC-5F0C15F75700}" destId="{067E6AB4-A19E-4324-B9BE-3ACDF21AB29D}" srcOrd="3" destOrd="0" presId="urn:microsoft.com/office/officeart/2005/8/layout/hierarchy1"/>
    <dgm:cxn modelId="{68AEFB37-21B5-463E-B2E1-BFCB6FF363DF}" type="presParOf" srcId="{067E6AB4-A19E-4324-B9BE-3ACDF21AB29D}" destId="{792F533C-C289-4926-814D-285C50420B66}" srcOrd="0" destOrd="0" presId="urn:microsoft.com/office/officeart/2005/8/layout/hierarchy1"/>
    <dgm:cxn modelId="{80450E02-C5F7-42B1-823D-ADBEE7A575C9}" type="presParOf" srcId="{792F533C-C289-4926-814D-285C50420B66}" destId="{2F01DECA-5A9C-42FB-B27E-FE488F34D30E}" srcOrd="0" destOrd="0" presId="urn:microsoft.com/office/officeart/2005/8/layout/hierarchy1"/>
    <dgm:cxn modelId="{3BA2510A-49B9-4DE9-B975-7E77E09BE59A}" type="presParOf" srcId="{792F533C-C289-4926-814D-285C50420B66}" destId="{A7CF60F2-872B-4766-BCCC-CE54FB58037C}" srcOrd="1" destOrd="0" presId="urn:microsoft.com/office/officeart/2005/8/layout/hierarchy1"/>
    <dgm:cxn modelId="{B56ACED3-D125-46D2-AFCC-F72C60E77867}" type="presParOf" srcId="{067E6AB4-A19E-4324-B9BE-3ACDF21AB29D}" destId="{8ABDDE11-1311-4F94-909D-0C2684F33EBC}" srcOrd="1" destOrd="0" presId="urn:microsoft.com/office/officeart/2005/8/layout/hierarchy1"/>
    <dgm:cxn modelId="{C7C4657E-BF4D-48AE-BEB8-AB157E7D2004}" type="presParOf" srcId="{7F85B1D0-D1AF-41CC-A411-2FE8F8388504}" destId="{D68E0813-1E65-4DB4-8BC1-10803B9C5EF0}" srcOrd="2" destOrd="0" presId="urn:microsoft.com/office/officeart/2005/8/layout/hierarchy1"/>
    <dgm:cxn modelId="{80296A78-A05E-4762-B7E7-B42F8CB70F71}" type="presParOf" srcId="{7F85B1D0-D1AF-41CC-A411-2FE8F8388504}" destId="{DCA09D5B-122A-4C64-9B34-3A1B7CCEB9E8}" srcOrd="3" destOrd="0" presId="urn:microsoft.com/office/officeart/2005/8/layout/hierarchy1"/>
    <dgm:cxn modelId="{E4796DC4-6816-44F3-B360-073B38F2AC57}" type="presParOf" srcId="{DCA09D5B-122A-4C64-9B34-3A1B7CCEB9E8}" destId="{778801E7-548D-4323-8CB0-9DB246A21023}" srcOrd="0" destOrd="0" presId="urn:microsoft.com/office/officeart/2005/8/layout/hierarchy1"/>
    <dgm:cxn modelId="{82B31FF7-6FCF-4A8C-B30C-3076018A8482}" type="presParOf" srcId="{778801E7-548D-4323-8CB0-9DB246A21023}" destId="{C9B616C2-2702-4E7B-A4A0-6EFBDDF0011F}" srcOrd="0" destOrd="0" presId="urn:microsoft.com/office/officeart/2005/8/layout/hierarchy1"/>
    <dgm:cxn modelId="{15BCB340-C4FB-470A-8D43-E5CE3AE59719}" type="presParOf" srcId="{778801E7-548D-4323-8CB0-9DB246A21023}" destId="{3A7BC602-B511-4AB5-9D02-D8E78CDA6BE6}" srcOrd="1" destOrd="0" presId="urn:microsoft.com/office/officeart/2005/8/layout/hierarchy1"/>
    <dgm:cxn modelId="{863F06BF-3C54-4E5E-B396-D14239663FE2}" type="presParOf" srcId="{DCA09D5B-122A-4C64-9B34-3A1B7CCEB9E8}" destId="{51F34E75-7783-4E01-87A2-429901BBB35A}" srcOrd="1" destOrd="0" presId="urn:microsoft.com/office/officeart/2005/8/layout/hierarchy1"/>
    <dgm:cxn modelId="{A2691375-9DD4-45BB-8703-54904B8390BA}" type="presParOf" srcId="{51F34E75-7783-4E01-87A2-429901BBB35A}" destId="{E098D5FC-06F2-45A0-A673-B80467EF1AE9}" srcOrd="0" destOrd="0" presId="urn:microsoft.com/office/officeart/2005/8/layout/hierarchy1"/>
    <dgm:cxn modelId="{1B44F7B3-4DC2-4D4A-8621-D588DF61B313}" type="presParOf" srcId="{51F34E75-7783-4E01-87A2-429901BBB35A}" destId="{71BDEC64-CF96-47EB-8149-A83B348602D2}" srcOrd="1" destOrd="0" presId="urn:microsoft.com/office/officeart/2005/8/layout/hierarchy1"/>
    <dgm:cxn modelId="{57A1A16F-6AA1-42A5-AFB4-8C34257171B2}" type="presParOf" srcId="{71BDEC64-CF96-47EB-8149-A83B348602D2}" destId="{6F38E6B2-E536-4ADE-A170-F55782D9956D}" srcOrd="0" destOrd="0" presId="urn:microsoft.com/office/officeart/2005/8/layout/hierarchy1"/>
    <dgm:cxn modelId="{C26FF16A-CAE2-4FE1-AEED-BB6B0C64B39D}" type="presParOf" srcId="{6F38E6B2-E536-4ADE-A170-F55782D9956D}" destId="{E764C6CF-FF5B-4E26-9734-300E9310F5B9}" srcOrd="0" destOrd="0" presId="urn:microsoft.com/office/officeart/2005/8/layout/hierarchy1"/>
    <dgm:cxn modelId="{17D0DC3B-0DDE-457E-8C6F-E645BD914A39}" type="presParOf" srcId="{6F38E6B2-E536-4ADE-A170-F55782D9956D}" destId="{4312BE6E-7612-4949-9A4A-0B5C6C527B6A}" srcOrd="1" destOrd="0" presId="urn:microsoft.com/office/officeart/2005/8/layout/hierarchy1"/>
    <dgm:cxn modelId="{B6FF6622-54BF-4F3D-AC7E-6768690EDBC7}" type="presParOf" srcId="{71BDEC64-CF96-47EB-8149-A83B348602D2}" destId="{A0841A64-38E3-4FA1-A382-15FD58BC33C3}" srcOrd="1" destOrd="0" presId="urn:microsoft.com/office/officeart/2005/8/layout/hierarchy1"/>
    <dgm:cxn modelId="{02FDDF55-A420-4090-AF1B-800D9D1CDC10}" type="presParOf" srcId="{A0841A64-38E3-4FA1-A382-15FD58BC33C3}" destId="{90EE8F8C-DB01-4221-9624-A21F4E781153}" srcOrd="0" destOrd="0" presId="urn:microsoft.com/office/officeart/2005/8/layout/hierarchy1"/>
    <dgm:cxn modelId="{371B43AB-4528-417D-B371-F98741814AC3}" type="presParOf" srcId="{A0841A64-38E3-4FA1-A382-15FD58BC33C3}" destId="{97AB8F1E-061F-4DA9-B133-3094485AB988}" srcOrd="1" destOrd="0" presId="urn:microsoft.com/office/officeart/2005/8/layout/hierarchy1"/>
    <dgm:cxn modelId="{2F13AF10-E253-4749-BDF1-796608E1C3F0}" type="presParOf" srcId="{97AB8F1E-061F-4DA9-B133-3094485AB988}" destId="{9A117303-3966-4053-8B08-844FCBFEA69B}" srcOrd="0" destOrd="0" presId="urn:microsoft.com/office/officeart/2005/8/layout/hierarchy1"/>
    <dgm:cxn modelId="{D942DC66-C364-451E-9FF3-2357623B1487}" type="presParOf" srcId="{9A117303-3966-4053-8B08-844FCBFEA69B}" destId="{7F82146F-1A96-4C3A-B2D6-DD9E0078B0D4}" srcOrd="0" destOrd="0" presId="urn:microsoft.com/office/officeart/2005/8/layout/hierarchy1"/>
    <dgm:cxn modelId="{508C3BC0-284E-4899-B737-6A16EE7D02AE}" type="presParOf" srcId="{9A117303-3966-4053-8B08-844FCBFEA69B}" destId="{420806D1-A607-4355-86BE-8A2D1AC3C8C7}" srcOrd="1" destOrd="0" presId="urn:microsoft.com/office/officeart/2005/8/layout/hierarchy1"/>
    <dgm:cxn modelId="{F532DD8A-4A7E-491E-85AC-2857A86B5A49}" type="presParOf" srcId="{97AB8F1E-061F-4DA9-B133-3094485AB988}" destId="{B2F54684-ACA2-4793-84AA-18E7253869C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58186A-9BF7-48B8-B604-8CFC17C7556E}" type="doc">
      <dgm:prSet loTypeId="urn:microsoft.com/office/officeart/2005/8/layout/equation2" loCatId="process" qsTypeId="urn:microsoft.com/office/officeart/2005/8/quickstyle/simple1" qsCatId="simple" csTypeId="urn:microsoft.com/office/officeart/2005/8/colors/accent1_2" csCatId="accent1" phldr="1"/>
      <dgm:spPr/>
    </dgm:pt>
    <dgm:pt modelId="{92F1C41C-3054-4901-8C30-E28B0E882598}">
      <dgm:prSet phldrT="[טקסט]"/>
      <dgm:spPr/>
      <dgm:t>
        <a:bodyPr/>
        <a:lstStyle/>
        <a:p>
          <a:pPr rtl="1"/>
          <a:r>
            <a:rPr lang="he-IL" dirty="0"/>
            <a:t>דבר שאינו מתכוון- איסור דרבנן (</a:t>
          </a:r>
          <a:r>
            <a:rPr lang="he-IL" dirty="0" err="1"/>
            <a:t>לר"י</a:t>
          </a:r>
          <a:r>
            <a:rPr lang="he-IL" dirty="0"/>
            <a:t>)</a:t>
          </a:r>
        </a:p>
      </dgm:t>
    </dgm:pt>
    <dgm:pt modelId="{FE778682-92E6-4852-90AE-59E88687193F}" type="parTrans" cxnId="{D580B7C4-39D4-494C-AAA2-CDD71BE7AE96}">
      <dgm:prSet/>
      <dgm:spPr/>
      <dgm:t>
        <a:bodyPr/>
        <a:lstStyle/>
        <a:p>
          <a:pPr rtl="1"/>
          <a:endParaRPr lang="he-IL"/>
        </a:p>
      </dgm:t>
    </dgm:pt>
    <dgm:pt modelId="{0ABEFDDC-D234-4A5E-B56F-EB6D4BEC15E7}" type="sibTrans" cxnId="{D580B7C4-39D4-494C-AAA2-CDD71BE7AE96}">
      <dgm:prSet/>
      <dgm:spPr/>
      <dgm:t>
        <a:bodyPr/>
        <a:lstStyle/>
        <a:p>
          <a:pPr rtl="1"/>
          <a:endParaRPr lang="he-IL"/>
        </a:p>
      </dgm:t>
    </dgm:pt>
    <dgm:pt modelId="{DEC109F4-D9DC-4E34-B250-AECC45408B89}">
      <dgm:prSet phldrT="[טקסט]"/>
      <dgm:spPr/>
      <dgm:t>
        <a:bodyPr/>
        <a:lstStyle/>
        <a:p>
          <a:pPr rtl="1"/>
          <a:r>
            <a:rPr lang="he-IL" dirty="0"/>
            <a:t>איסור דרבנן</a:t>
          </a:r>
        </a:p>
      </dgm:t>
    </dgm:pt>
    <dgm:pt modelId="{F8F31E85-4714-4BEF-8EA5-38F12C9EE3BA}" type="parTrans" cxnId="{9C8CD4CA-396E-4A70-B3FD-29F878F44DD2}">
      <dgm:prSet/>
      <dgm:spPr/>
      <dgm:t>
        <a:bodyPr/>
        <a:lstStyle/>
        <a:p>
          <a:pPr rtl="1"/>
          <a:endParaRPr lang="he-IL"/>
        </a:p>
      </dgm:t>
    </dgm:pt>
    <dgm:pt modelId="{8BBA328D-84D6-49DE-90A0-2D2CF5EF0F6B}" type="sibTrans" cxnId="{9C8CD4CA-396E-4A70-B3FD-29F878F44DD2}">
      <dgm:prSet/>
      <dgm:spPr/>
      <dgm:t>
        <a:bodyPr/>
        <a:lstStyle/>
        <a:p>
          <a:pPr rtl="1"/>
          <a:endParaRPr lang="he-IL"/>
        </a:p>
      </dgm:t>
    </dgm:pt>
    <dgm:pt modelId="{AE064DC5-6449-463E-BB3B-7FACA874506F}">
      <dgm:prSet phldrT="[טקסט]"/>
      <dgm:spPr/>
      <dgm:t>
        <a:bodyPr/>
        <a:lstStyle/>
        <a:p>
          <a:pPr rtl="1"/>
          <a:r>
            <a:rPr lang="he-IL" dirty="0"/>
            <a:t>מותר</a:t>
          </a:r>
        </a:p>
      </dgm:t>
    </dgm:pt>
    <dgm:pt modelId="{88CBBDDF-143E-4240-AAA2-EA92B011D2CC}" type="parTrans" cxnId="{7BD977EB-532D-4DFD-97BB-83E5648B7C15}">
      <dgm:prSet/>
      <dgm:spPr/>
      <dgm:t>
        <a:bodyPr/>
        <a:lstStyle/>
        <a:p>
          <a:pPr rtl="1"/>
          <a:endParaRPr lang="he-IL"/>
        </a:p>
      </dgm:t>
    </dgm:pt>
    <dgm:pt modelId="{AA00EB9F-2E5D-44CC-BFBD-DB6E21BE0FF7}" type="sibTrans" cxnId="{7BD977EB-532D-4DFD-97BB-83E5648B7C15}">
      <dgm:prSet/>
      <dgm:spPr/>
      <dgm:t>
        <a:bodyPr/>
        <a:lstStyle/>
        <a:p>
          <a:pPr rtl="1"/>
          <a:endParaRPr lang="he-IL"/>
        </a:p>
      </dgm:t>
    </dgm:pt>
    <dgm:pt modelId="{35D3807D-FF95-4591-95DF-F0C8CFDED135}" type="pres">
      <dgm:prSet presAssocID="{9658186A-9BF7-48B8-B604-8CFC17C7556E}" presName="Name0" presStyleCnt="0">
        <dgm:presLayoutVars>
          <dgm:dir/>
          <dgm:resizeHandles val="exact"/>
        </dgm:presLayoutVars>
      </dgm:prSet>
      <dgm:spPr/>
    </dgm:pt>
    <dgm:pt modelId="{AEDC8551-609E-451D-9883-EEEEA60C572D}" type="pres">
      <dgm:prSet presAssocID="{9658186A-9BF7-48B8-B604-8CFC17C7556E}" presName="vNodes" presStyleCnt="0"/>
      <dgm:spPr/>
    </dgm:pt>
    <dgm:pt modelId="{826875D8-8DF2-4B4B-AA6E-AE3450038EDE}" type="pres">
      <dgm:prSet presAssocID="{92F1C41C-3054-4901-8C30-E28B0E882598}" presName="node" presStyleLbl="node1" presStyleIdx="0" presStyleCnt="3">
        <dgm:presLayoutVars>
          <dgm:bulletEnabled val="1"/>
        </dgm:presLayoutVars>
      </dgm:prSet>
      <dgm:spPr/>
    </dgm:pt>
    <dgm:pt modelId="{8287F09D-A148-491C-896D-1E9ED9311AF6}" type="pres">
      <dgm:prSet presAssocID="{0ABEFDDC-D234-4A5E-B56F-EB6D4BEC15E7}" presName="spacerT" presStyleCnt="0"/>
      <dgm:spPr/>
    </dgm:pt>
    <dgm:pt modelId="{0E9CE94B-AFDD-4B32-8A8B-A1D60F2B7192}" type="pres">
      <dgm:prSet presAssocID="{0ABEFDDC-D234-4A5E-B56F-EB6D4BEC15E7}" presName="sibTrans" presStyleLbl="sibTrans2D1" presStyleIdx="0" presStyleCnt="2"/>
      <dgm:spPr/>
    </dgm:pt>
    <dgm:pt modelId="{6E3A0B08-F034-4435-A541-FEED90F7DE04}" type="pres">
      <dgm:prSet presAssocID="{0ABEFDDC-D234-4A5E-B56F-EB6D4BEC15E7}" presName="spacerB" presStyleCnt="0"/>
      <dgm:spPr/>
    </dgm:pt>
    <dgm:pt modelId="{169254AA-F46E-4D34-91A7-ABDFB5CA986D}" type="pres">
      <dgm:prSet presAssocID="{DEC109F4-D9DC-4E34-B250-AECC45408B89}" presName="node" presStyleLbl="node1" presStyleIdx="1" presStyleCnt="3">
        <dgm:presLayoutVars>
          <dgm:bulletEnabled val="1"/>
        </dgm:presLayoutVars>
      </dgm:prSet>
      <dgm:spPr/>
    </dgm:pt>
    <dgm:pt modelId="{FCC821D2-CBBD-4409-AF56-69408290E0A6}" type="pres">
      <dgm:prSet presAssocID="{9658186A-9BF7-48B8-B604-8CFC17C7556E}" presName="sibTransLast" presStyleLbl="sibTrans2D1" presStyleIdx="1" presStyleCnt="2"/>
      <dgm:spPr/>
    </dgm:pt>
    <dgm:pt modelId="{6C55D4AD-DAD8-4D40-8D6F-D4E2007D9123}" type="pres">
      <dgm:prSet presAssocID="{9658186A-9BF7-48B8-B604-8CFC17C7556E}" presName="connectorText" presStyleLbl="sibTrans2D1" presStyleIdx="1" presStyleCnt="2"/>
      <dgm:spPr/>
    </dgm:pt>
    <dgm:pt modelId="{CBDCD938-E075-4885-AA67-B44A3CD32483}" type="pres">
      <dgm:prSet presAssocID="{9658186A-9BF7-48B8-B604-8CFC17C7556E}" presName="lastNode" presStyleLbl="node1" presStyleIdx="2" presStyleCnt="3">
        <dgm:presLayoutVars>
          <dgm:bulletEnabled val="1"/>
        </dgm:presLayoutVars>
      </dgm:prSet>
      <dgm:spPr/>
    </dgm:pt>
  </dgm:ptLst>
  <dgm:cxnLst>
    <dgm:cxn modelId="{E035C001-AA95-4552-82B2-B2C9D303DF04}" type="presOf" srcId="{0ABEFDDC-D234-4A5E-B56F-EB6D4BEC15E7}" destId="{0E9CE94B-AFDD-4B32-8A8B-A1D60F2B7192}" srcOrd="0" destOrd="0" presId="urn:microsoft.com/office/officeart/2005/8/layout/equation2"/>
    <dgm:cxn modelId="{E24CFB03-7FF0-4B00-AE7E-F449F8A1F27F}" type="presOf" srcId="{AE064DC5-6449-463E-BB3B-7FACA874506F}" destId="{CBDCD938-E075-4885-AA67-B44A3CD32483}" srcOrd="0" destOrd="0" presId="urn:microsoft.com/office/officeart/2005/8/layout/equation2"/>
    <dgm:cxn modelId="{047FB622-C757-47E7-AB9F-6D79129952ED}" type="presOf" srcId="{8BBA328D-84D6-49DE-90A0-2D2CF5EF0F6B}" destId="{6C55D4AD-DAD8-4D40-8D6F-D4E2007D9123}" srcOrd="1" destOrd="0" presId="urn:microsoft.com/office/officeart/2005/8/layout/equation2"/>
    <dgm:cxn modelId="{9F762732-0614-47B9-BD32-B02D65DA9A19}" type="presOf" srcId="{DEC109F4-D9DC-4E34-B250-AECC45408B89}" destId="{169254AA-F46E-4D34-91A7-ABDFB5CA986D}" srcOrd="0" destOrd="0" presId="urn:microsoft.com/office/officeart/2005/8/layout/equation2"/>
    <dgm:cxn modelId="{B1D83B5F-EDE3-499A-B4A5-BBDE84A62A3F}" type="presOf" srcId="{9658186A-9BF7-48B8-B604-8CFC17C7556E}" destId="{35D3807D-FF95-4591-95DF-F0C8CFDED135}" srcOrd="0" destOrd="0" presId="urn:microsoft.com/office/officeart/2005/8/layout/equation2"/>
    <dgm:cxn modelId="{592E2CB4-69E5-47A0-ACCB-B7C2024121C6}" type="presOf" srcId="{8BBA328D-84D6-49DE-90A0-2D2CF5EF0F6B}" destId="{FCC821D2-CBBD-4409-AF56-69408290E0A6}" srcOrd="0" destOrd="0" presId="urn:microsoft.com/office/officeart/2005/8/layout/equation2"/>
    <dgm:cxn modelId="{D580B7C4-39D4-494C-AAA2-CDD71BE7AE96}" srcId="{9658186A-9BF7-48B8-B604-8CFC17C7556E}" destId="{92F1C41C-3054-4901-8C30-E28B0E882598}" srcOrd="0" destOrd="0" parTransId="{FE778682-92E6-4852-90AE-59E88687193F}" sibTransId="{0ABEFDDC-D234-4A5E-B56F-EB6D4BEC15E7}"/>
    <dgm:cxn modelId="{9C8CD4CA-396E-4A70-B3FD-29F878F44DD2}" srcId="{9658186A-9BF7-48B8-B604-8CFC17C7556E}" destId="{DEC109F4-D9DC-4E34-B250-AECC45408B89}" srcOrd="1" destOrd="0" parTransId="{F8F31E85-4714-4BEF-8EA5-38F12C9EE3BA}" sibTransId="{8BBA328D-84D6-49DE-90A0-2D2CF5EF0F6B}"/>
    <dgm:cxn modelId="{7BD977EB-532D-4DFD-97BB-83E5648B7C15}" srcId="{9658186A-9BF7-48B8-B604-8CFC17C7556E}" destId="{AE064DC5-6449-463E-BB3B-7FACA874506F}" srcOrd="2" destOrd="0" parTransId="{88CBBDDF-143E-4240-AAA2-EA92B011D2CC}" sibTransId="{AA00EB9F-2E5D-44CC-BFBD-DB6E21BE0FF7}"/>
    <dgm:cxn modelId="{98C53DEE-D17B-46C1-9000-15B3A438FD81}" type="presOf" srcId="{92F1C41C-3054-4901-8C30-E28B0E882598}" destId="{826875D8-8DF2-4B4B-AA6E-AE3450038EDE}" srcOrd="0" destOrd="0" presId="urn:microsoft.com/office/officeart/2005/8/layout/equation2"/>
    <dgm:cxn modelId="{EF6A9B48-4CB1-4666-BBCD-239A865223BF}" type="presParOf" srcId="{35D3807D-FF95-4591-95DF-F0C8CFDED135}" destId="{AEDC8551-609E-451D-9883-EEEEA60C572D}" srcOrd="0" destOrd="0" presId="urn:microsoft.com/office/officeart/2005/8/layout/equation2"/>
    <dgm:cxn modelId="{B0A08D49-13B0-40C1-8D57-C022588032E0}" type="presParOf" srcId="{AEDC8551-609E-451D-9883-EEEEA60C572D}" destId="{826875D8-8DF2-4B4B-AA6E-AE3450038EDE}" srcOrd="0" destOrd="0" presId="urn:microsoft.com/office/officeart/2005/8/layout/equation2"/>
    <dgm:cxn modelId="{5949DD15-DE73-40B6-9E56-51C702D87206}" type="presParOf" srcId="{AEDC8551-609E-451D-9883-EEEEA60C572D}" destId="{8287F09D-A148-491C-896D-1E9ED9311AF6}" srcOrd="1" destOrd="0" presId="urn:microsoft.com/office/officeart/2005/8/layout/equation2"/>
    <dgm:cxn modelId="{89F2DA52-3690-4E07-835A-BCF94BA1C1A7}" type="presParOf" srcId="{AEDC8551-609E-451D-9883-EEEEA60C572D}" destId="{0E9CE94B-AFDD-4B32-8A8B-A1D60F2B7192}" srcOrd="2" destOrd="0" presId="urn:microsoft.com/office/officeart/2005/8/layout/equation2"/>
    <dgm:cxn modelId="{D953C888-4105-4F39-91C3-93F01AF1362B}" type="presParOf" srcId="{AEDC8551-609E-451D-9883-EEEEA60C572D}" destId="{6E3A0B08-F034-4435-A541-FEED90F7DE04}" srcOrd="3" destOrd="0" presId="urn:microsoft.com/office/officeart/2005/8/layout/equation2"/>
    <dgm:cxn modelId="{4CFBF5CD-352D-4E65-A56C-933488EEBF48}" type="presParOf" srcId="{AEDC8551-609E-451D-9883-EEEEA60C572D}" destId="{169254AA-F46E-4D34-91A7-ABDFB5CA986D}" srcOrd="4" destOrd="0" presId="urn:microsoft.com/office/officeart/2005/8/layout/equation2"/>
    <dgm:cxn modelId="{34364523-ED8E-4002-9BB4-B54023613713}" type="presParOf" srcId="{35D3807D-FF95-4591-95DF-F0C8CFDED135}" destId="{FCC821D2-CBBD-4409-AF56-69408290E0A6}" srcOrd="1" destOrd="0" presId="urn:microsoft.com/office/officeart/2005/8/layout/equation2"/>
    <dgm:cxn modelId="{04F4EAA3-0DA1-485F-90FC-67F198671221}" type="presParOf" srcId="{FCC821D2-CBBD-4409-AF56-69408290E0A6}" destId="{6C55D4AD-DAD8-4D40-8D6F-D4E2007D9123}" srcOrd="0" destOrd="0" presId="urn:microsoft.com/office/officeart/2005/8/layout/equation2"/>
    <dgm:cxn modelId="{5E7B3071-7EA2-408D-8216-1FBE341AA364}" type="presParOf" srcId="{35D3807D-FF95-4591-95DF-F0C8CFDED135}" destId="{CBDCD938-E075-4885-AA67-B44A3CD32483}"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658186A-9BF7-48B8-B604-8CFC17C7556E}" type="doc">
      <dgm:prSet loTypeId="urn:microsoft.com/office/officeart/2005/8/layout/equation2" loCatId="process" qsTypeId="urn:microsoft.com/office/officeart/2005/8/quickstyle/simple1" qsCatId="simple" csTypeId="urn:microsoft.com/office/officeart/2005/8/colors/accent1_2" csCatId="accent1" phldr="1"/>
      <dgm:spPr/>
    </dgm:pt>
    <dgm:pt modelId="{92F1C41C-3054-4901-8C30-E28B0E882598}">
      <dgm:prSet phldrT="[טקסט]"/>
      <dgm:spPr/>
      <dgm:t>
        <a:bodyPr/>
        <a:lstStyle/>
        <a:p>
          <a:pPr rtl="1"/>
          <a:r>
            <a:rPr lang="he-IL" dirty="0"/>
            <a:t>דבר שאינו מתכוון- אין כוונה לעשות </a:t>
          </a:r>
          <a:r>
            <a:rPr lang="en-US" dirty="0"/>
            <a:t>X</a:t>
          </a:r>
          <a:endParaRPr lang="he-IL" dirty="0"/>
        </a:p>
      </dgm:t>
    </dgm:pt>
    <dgm:pt modelId="{FE778682-92E6-4852-90AE-59E88687193F}" type="parTrans" cxnId="{D580B7C4-39D4-494C-AAA2-CDD71BE7AE96}">
      <dgm:prSet/>
      <dgm:spPr/>
      <dgm:t>
        <a:bodyPr/>
        <a:lstStyle/>
        <a:p>
          <a:pPr rtl="1"/>
          <a:endParaRPr lang="he-IL"/>
        </a:p>
      </dgm:t>
    </dgm:pt>
    <dgm:pt modelId="{0ABEFDDC-D234-4A5E-B56F-EB6D4BEC15E7}" type="sibTrans" cxnId="{D580B7C4-39D4-494C-AAA2-CDD71BE7AE96}">
      <dgm:prSet/>
      <dgm:spPr/>
      <dgm:t>
        <a:bodyPr/>
        <a:lstStyle/>
        <a:p>
          <a:pPr rtl="1"/>
          <a:endParaRPr lang="he-IL"/>
        </a:p>
      </dgm:t>
    </dgm:pt>
    <dgm:pt modelId="{DEC109F4-D9DC-4E34-B250-AECC45408B89}">
      <dgm:prSet phldrT="[טקסט]"/>
      <dgm:spPr/>
      <dgm:t>
        <a:bodyPr/>
        <a:lstStyle/>
        <a:p>
          <a:pPr rtl="1"/>
          <a:r>
            <a:rPr lang="he-IL" dirty="0"/>
            <a:t>איסור דרבנן- איסור גברה, לא לעשות </a:t>
          </a:r>
          <a:r>
            <a:rPr lang="en-US" dirty="0"/>
            <a:t>X</a:t>
          </a:r>
          <a:r>
            <a:rPr lang="he-IL" dirty="0"/>
            <a:t> </a:t>
          </a:r>
        </a:p>
      </dgm:t>
    </dgm:pt>
    <dgm:pt modelId="{F8F31E85-4714-4BEF-8EA5-38F12C9EE3BA}" type="parTrans" cxnId="{9C8CD4CA-396E-4A70-B3FD-29F878F44DD2}">
      <dgm:prSet/>
      <dgm:spPr/>
      <dgm:t>
        <a:bodyPr/>
        <a:lstStyle/>
        <a:p>
          <a:pPr rtl="1"/>
          <a:endParaRPr lang="he-IL"/>
        </a:p>
      </dgm:t>
    </dgm:pt>
    <dgm:pt modelId="{8BBA328D-84D6-49DE-90A0-2D2CF5EF0F6B}" type="sibTrans" cxnId="{9C8CD4CA-396E-4A70-B3FD-29F878F44DD2}">
      <dgm:prSet/>
      <dgm:spPr/>
      <dgm:t>
        <a:bodyPr/>
        <a:lstStyle/>
        <a:p>
          <a:pPr rtl="1"/>
          <a:endParaRPr lang="he-IL"/>
        </a:p>
      </dgm:t>
    </dgm:pt>
    <dgm:pt modelId="{AE064DC5-6449-463E-BB3B-7FACA874506F}">
      <dgm:prSet phldrT="[טקסט]"/>
      <dgm:spPr/>
      <dgm:t>
        <a:bodyPr/>
        <a:lstStyle/>
        <a:p>
          <a:pPr rtl="1"/>
          <a:r>
            <a:rPr lang="he-IL" dirty="0"/>
            <a:t>מותר- כי האיסור דרבנן הוי איסור רק על הגברה. ודבר שאינו מתכוון אסור בגלל התוצאה</a:t>
          </a:r>
        </a:p>
      </dgm:t>
    </dgm:pt>
    <dgm:pt modelId="{88CBBDDF-143E-4240-AAA2-EA92B011D2CC}" type="parTrans" cxnId="{7BD977EB-532D-4DFD-97BB-83E5648B7C15}">
      <dgm:prSet/>
      <dgm:spPr/>
      <dgm:t>
        <a:bodyPr/>
        <a:lstStyle/>
        <a:p>
          <a:pPr rtl="1"/>
          <a:endParaRPr lang="he-IL"/>
        </a:p>
      </dgm:t>
    </dgm:pt>
    <dgm:pt modelId="{AA00EB9F-2E5D-44CC-BFBD-DB6E21BE0FF7}" type="sibTrans" cxnId="{7BD977EB-532D-4DFD-97BB-83E5648B7C15}">
      <dgm:prSet/>
      <dgm:spPr/>
      <dgm:t>
        <a:bodyPr/>
        <a:lstStyle/>
        <a:p>
          <a:pPr rtl="1"/>
          <a:endParaRPr lang="he-IL"/>
        </a:p>
      </dgm:t>
    </dgm:pt>
    <dgm:pt modelId="{9E875F5A-FC57-4480-BA3E-3505D5F6B1AF}">
      <dgm:prSet phldrT="[טקסט]"/>
      <dgm:spPr/>
      <dgm:t>
        <a:bodyPr/>
        <a:lstStyle/>
        <a:p>
          <a:pPr rtl="1"/>
          <a:r>
            <a:rPr lang="he-IL" dirty="0"/>
            <a:t>אבל לא איסור בתוצאה</a:t>
          </a:r>
        </a:p>
      </dgm:t>
    </dgm:pt>
    <dgm:pt modelId="{227A1EAE-DF5F-413D-95E9-1A4092483B29}" type="parTrans" cxnId="{D32CBFAD-C77E-4B47-B177-0102C776402D}">
      <dgm:prSet/>
      <dgm:spPr/>
      <dgm:t>
        <a:bodyPr/>
        <a:lstStyle/>
        <a:p>
          <a:pPr rtl="1"/>
          <a:endParaRPr lang="he-IL"/>
        </a:p>
      </dgm:t>
    </dgm:pt>
    <dgm:pt modelId="{C0541CC2-07FE-4D2B-B621-354BA3095301}" type="sibTrans" cxnId="{D32CBFAD-C77E-4B47-B177-0102C776402D}">
      <dgm:prSet/>
      <dgm:spPr/>
      <dgm:t>
        <a:bodyPr/>
        <a:lstStyle/>
        <a:p>
          <a:pPr rtl="1"/>
          <a:endParaRPr lang="he-IL"/>
        </a:p>
      </dgm:t>
    </dgm:pt>
    <dgm:pt modelId="{74B12D0A-E3B9-4A53-830A-D4968500D36B}">
      <dgm:prSet phldrT="[טקסט]"/>
      <dgm:spPr/>
      <dgm:t>
        <a:bodyPr/>
        <a:lstStyle/>
        <a:p>
          <a:pPr rtl="1"/>
          <a:r>
            <a:rPr lang="he-IL" dirty="0"/>
            <a:t>יש את התוצאה שזה קרה</a:t>
          </a:r>
        </a:p>
      </dgm:t>
    </dgm:pt>
    <dgm:pt modelId="{E8B5C449-925D-45C3-B6D8-FB5299187D37}" type="parTrans" cxnId="{46140A67-C8B1-433B-B1D0-84CA5115ABC6}">
      <dgm:prSet/>
      <dgm:spPr/>
      <dgm:t>
        <a:bodyPr/>
        <a:lstStyle/>
        <a:p>
          <a:pPr rtl="1"/>
          <a:endParaRPr lang="he-IL"/>
        </a:p>
      </dgm:t>
    </dgm:pt>
    <dgm:pt modelId="{02F49290-BF30-4D3E-8C01-F759C9D3B42D}" type="sibTrans" cxnId="{46140A67-C8B1-433B-B1D0-84CA5115ABC6}">
      <dgm:prSet/>
      <dgm:spPr/>
      <dgm:t>
        <a:bodyPr/>
        <a:lstStyle/>
        <a:p>
          <a:pPr rtl="1"/>
          <a:endParaRPr lang="he-IL"/>
        </a:p>
      </dgm:t>
    </dgm:pt>
    <dgm:pt modelId="{35D3807D-FF95-4591-95DF-F0C8CFDED135}" type="pres">
      <dgm:prSet presAssocID="{9658186A-9BF7-48B8-B604-8CFC17C7556E}" presName="Name0" presStyleCnt="0">
        <dgm:presLayoutVars>
          <dgm:dir/>
          <dgm:resizeHandles val="exact"/>
        </dgm:presLayoutVars>
      </dgm:prSet>
      <dgm:spPr/>
    </dgm:pt>
    <dgm:pt modelId="{AEDC8551-609E-451D-9883-EEEEA60C572D}" type="pres">
      <dgm:prSet presAssocID="{9658186A-9BF7-48B8-B604-8CFC17C7556E}" presName="vNodes" presStyleCnt="0"/>
      <dgm:spPr/>
    </dgm:pt>
    <dgm:pt modelId="{826875D8-8DF2-4B4B-AA6E-AE3450038EDE}" type="pres">
      <dgm:prSet presAssocID="{92F1C41C-3054-4901-8C30-E28B0E882598}" presName="node" presStyleLbl="node1" presStyleIdx="0" presStyleCnt="3">
        <dgm:presLayoutVars>
          <dgm:bulletEnabled val="1"/>
        </dgm:presLayoutVars>
      </dgm:prSet>
      <dgm:spPr/>
    </dgm:pt>
    <dgm:pt modelId="{8287F09D-A148-491C-896D-1E9ED9311AF6}" type="pres">
      <dgm:prSet presAssocID="{0ABEFDDC-D234-4A5E-B56F-EB6D4BEC15E7}" presName="spacerT" presStyleCnt="0"/>
      <dgm:spPr/>
    </dgm:pt>
    <dgm:pt modelId="{0E9CE94B-AFDD-4B32-8A8B-A1D60F2B7192}" type="pres">
      <dgm:prSet presAssocID="{0ABEFDDC-D234-4A5E-B56F-EB6D4BEC15E7}" presName="sibTrans" presStyleLbl="sibTrans2D1" presStyleIdx="0" presStyleCnt="2"/>
      <dgm:spPr/>
    </dgm:pt>
    <dgm:pt modelId="{6E3A0B08-F034-4435-A541-FEED90F7DE04}" type="pres">
      <dgm:prSet presAssocID="{0ABEFDDC-D234-4A5E-B56F-EB6D4BEC15E7}" presName="spacerB" presStyleCnt="0"/>
      <dgm:spPr/>
    </dgm:pt>
    <dgm:pt modelId="{169254AA-F46E-4D34-91A7-ABDFB5CA986D}" type="pres">
      <dgm:prSet presAssocID="{DEC109F4-D9DC-4E34-B250-AECC45408B89}" presName="node" presStyleLbl="node1" presStyleIdx="1" presStyleCnt="3">
        <dgm:presLayoutVars>
          <dgm:bulletEnabled val="1"/>
        </dgm:presLayoutVars>
      </dgm:prSet>
      <dgm:spPr/>
    </dgm:pt>
    <dgm:pt modelId="{FCC821D2-CBBD-4409-AF56-69408290E0A6}" type="pres">
      <dgm:prSet presAssocID="{9658186A-9BF7-48B8-B604-8CFC17C7556E}" presName="sibTransLast" presStyleLbl="sibTrans2D1" presStyleIdx="1" presStyleCnt="2"/>
      <dgm:spPr/>
    </dgm:pt>
    <dgm:pt modelId="{6C55D4AD-DAD8-4D40-8D6F-D4E2007D9123}" type="pres">
      <dgm:prSet presAssocID="{9658186A-9BF7-48B8-B604-8CFC17C7556E}" presName="connectorText" presStyleLbl="sibTrans2D1" presStyleIdx="1" presStyleCnt="2"/>
      <dgm:spPr/>
    </dgm:pt>
    <dgm:pt modelId="{CBDCD938-E075-4885-AA67-B44A3CD32483}" type="pres">
      <dgm:prSet presAssocID="{9658186A-9BF7-48B8-B604-8CFC17C7556E}" presName="lastNode" presStyleLbl="node1" presStyleIdx="2" presStyleCnt="3">
        <dgm:presLayoutVars>
          <dgm:bulletEnabled val="1"/>
        </dgm:presLayoutVars>
      </dgm:prSet>
      <dgm:spPr/>
    </dgm:pt>
  </dgm:ptLst>
  <dgm:cxnLst>
    <dgm:cxn modelId="{E035C001-AA95-4552-82B2-B2C9D303DF04}" type="presOf" srcId="{0ABEFDDC-D234-4A5E-B56F-EB6D4BEC15E7}" destId="{0E9CE94B-AFDD-4B32-8A8B-A1D60F2B7192}" srcOrd="0" destOrd="0" presId="urn:microsoft.com/office/officeart/2005/8/layout/equation2"/>
    <dgm:cxn modelId="{E24CFB03-7FF0-4B00-AE7E-F449F8A1F27F}" type="presOf" srcId="{AE064DC5-6449-463E-BB3B-7FACA874506F}" destId="{CBDCD938-E075-4885-AA67-B44A3CD32483}" srcOrd="0" destOrd="0" presId="urn:microsoft.com/office/officeart/2005/8/layout/equation2"/>
    <dgm:cxn modelId="{7FCD9C22-7756-477A-AE34-BCB992E3B9D4}" type="presOf" srcId="{9E875F5A-FC57-4480-BA3E-3505D5F6B1AF}" destId="{169254AA-F46E-4D34-91A7-ABDFB5CA986D}" srcOrd="0" destOrd="1" presId="urn:microsoft.com/office/officeart/2005/8/layout/equation2"/>
    <dgm:cxn modelId="{E0D5FC2B-A495-402B-9A57-5575440A32C4}" type="presOf" srcId="{8BBA328D-84D6-49DE-90A0-2D2CF5EF0F6B}" destId="{6C55D4AD-DAD8-4D40-8D6F-D4E2007D9123}" srcOrd="1" destOrd="0" presId="urn:microsoft.com/office/officeart/2005/8/layout/equation2"/>
    <dgm:cxn modelId="{9F762732-0614-47B9-BD32-B02D65DA9A19}" type="presOf" srcId="{DEC109F4-D9DC-4E34-B250-AECC45408B89}" destId="{169254AA-F46E-4D34-91A7-ABDFB5CA986D}" srcOrd="0" destOrd="0" presId="urn:microsoft.com/office/officeart/2005/8/layout/equation2"/>
    <dgm:cxn modelId="{B1D83B5F-EDE3-499A-B4A5-BBDE84A62A3F}" type="presOf" srcId="{9658186A-9BF7-48B8-B604-8CFC17C7556E}" destId="{35D3807D-FF95-4591-95DF-F0C8CFDED135}" srcOrd="0" destOrd="0" presId="urn:microsoft.com/office/officeart/2005/8/layout/equation2"/>
    <dgm:cxn modelId="{46140A67-C8B1-433B-B1D0-84CA5115ABC6}" srcId="{92F1C41C-3054-4901-8C30-E28B0E882598}" destId="{74B12D0A-E3B9-4A53-830A-D4968500D36B}" srcOrd="0" destOrd="0" parTransId="{E8B5C449-925D-45C3-B6D8-FB5299187D37}" sibTransId="{02F49290-BF30-4D3E-8C01-F759C9D3B42D}"/>
    <dgm:cxn modelId="{D32CBFAD-C77E-4B47-B177-0102C776402D}" srcId="{DEC109F4-D9DC-4E34-B250-AECC45408B89}" destId="{9E875F5A-FC57-4480-BA3E-3505D5F6B1AF}" srcOrd="0" destOrd="0" parTransId="{227A1EAE-DF5F-413D-95E9-1A4092483B29}" sibTransId="{C0541CC2-07FE-4D2B-B621-354BA3095301}"/>
    <dgm:cxn modelId="{68B42CC2-E03B-4C1D-96B4-F4DDB5525472}" type="presOf" srcId="{8BBA328D-84D6-49DE-90A0-2D2CF5EF0F6B}" destId="{FCC821D2-CBBD-4409-AF56-69408290E0A6}" srcOrd="0" destOrd="0" presId="urn:microsoft.com/office/officeart/2005/8/layout/equation2"/>
    <dgm:cxn modelId="{D580B7C4-39D4-494C-AAA2-CDD71BE7AE96}" srcId="{9658186A-9BF7-48B8-B604-8CFC17C7556E}" destId="{92F1C41C-3054-4901-8C30-E28B0E882598}" srcOrd="0" destOrd="0" parTransId="{FE778682-92E6-4852-90AE-59E88687193F}" sibTransId="{0ABEFDDC-D234-4A5E-B56F-EB6D4BEC15E7}"/>
    <dgm:cxn modelId="{9C8CD4CA-396E-4A70-B3FD-29F878F44DD2}" srcId="{9658186A-9BF7-48B8-B604-8CFC17C7556E}" destId="{DEC109F4-D9DC-4E34-B250-AECC45408B89}" srcOrd="1" destOrd="0" parTransId="{F8F31E85-4714-4BEF-8EA5-38F12C9EE3BA}" sibTransId="{8BBA328D-84D6-49DE-90A0-2D2CF5EF0F6B}"/>
    <dgm:cxn modelId="{7BD977EB-532D-4DFD-97BB-83E5648B7C15}" srcId="{9658186A-9BF7-48B8-B604-8CFC17C7556E}" destId="{AE064DC5-6449-463E-BB3B-7FACA874506F}" srcOrd="2" destOrd="0" parTransId="{88CBBDDF-143E-4240-AAA2-EA92B011D2CC}" sibTransId="{AA00EB9F-2E5D-44CC-BFBD-DB6E21BE0FF7}"/>
    <dgm:cxn modelId="{98C53DEE-D17B-46C1-9000-15B3A438FD81}" type="presOf" srcId="{92F1C41C-3054-4901-8C30-E28B0E882598}" destId="{826875D8-8DF2-4B4B-AA6E-AE3450038EDE}" srcOrd="0" destOrd="0" presId="urn:microsoft.com/office/officeart/2005/8/layout/equation2"/>
    <dgm:cxn modelId="{FA3C5EF0-4851-4365-A21B-8256FE211340}" type="presOf" srcId="{74B12D0A-E3B9-4A53-830A-D4968500D36B}" destId="{826875D8-8DF2-4B4B-AA6E-AE3450038EDE}" srcOrd="0" destOrd="1" presId="urn:microsoft.com/office/officeart/2005/8/layout/equation2"/>
    <dgm:cxn modelId="{EF6A9B48-4CB1-4666-BBCD-239A865223BF}" type="presParOf" srcId="{35D3807D-FF95-4591-95DF-F0C8CFDED135}" destId="{AEDC8551-609E-451D-9883-EEEEA60C572D}" srcOrd="0" destOrd="0" presId="urn:microsoft.com/office/officeart/2005/8/layout/equation2"/>
    <dgm:cxn modelId="{B0A08D49-13B0-40C1-8D57-C022588032E0}" type="presParOf" srcId="{AEDC8551-609E-451D-9883-EEEEA60C572D}" destId="{826875D8-8DF2-4B4B-AA6E-AE3450038EDE}" srcOrd="0" destOrd="0" presId="urn:microsoft.com/office/officeart/2005/8/layout/equation2"/>
    <dgm:cxn modelId="{5949DD15-DE73-40B6-9E56-51C702D87206}" type="presParOf" srcId="{AEDC8551-609E-451D-9883-EEEEA60C572D}" destId="{8287F09D-A148-491C-896D-1E9ED9311AF6}" srcOrd="1" destOrd="0" presId="urn:microsoft.com/office/officeart/2005/8/layout/equation2"/>
    <dgm:cxn modelId="{89F2DA52-3690-4E07-835A-BCF94BA1C1A7}" type="presParOf" srcId="{AEDC8551-609E-451D-9883-EEEEA60C572D}" destId="{0E9CE94B-AFDD-4B32-8A8B-A1D60F2B7192}" srcOrd="2" destOrd="0" presId="urn:microsoft.com/office/officeart/2005/8/layout/equation2"/>
    <dgm:cxn modelId="{D953C888-4105-4F39-91C3-93F01AF1362B}" type="presParOf" srcId="{AEDC8551-609E-451D-9883-EEEEA60C572D}" destId="{6E3A0B08-F034-4435-A541-FEED90F7DE04}" srcOrd="3" destOrd="0" presId="urn:microsoft.com/office/officeart/2005/8/layout/equation2"/>
    <dgm:cxn modelId="{4CFBF5CD-352D-4E65-A56C-933488EEBF48}" type="presParOf" srcId="{AEDC8551-609E-451D-9883-EEEEA60C572D}" destId="{169254AA-F46E-4D34-91A7-ABDFB5CA986D}" srcOrd="4" destOrd="0" presId="urn:microsoft.com/office/officeart/2005/8/layout/equation2"/>
    <dgm:cxn modelId="{34364523-ED8E-4002-9BB4-B54023613713}" type="presParOf" srcId="{35D3807D-FF95-4591-95DF-F0C8CFDED135}" destId="{FCC821D2-CBBD-4409-AF56-69408290E0A6}" srcOrd="1" destOrd="0" presId="urn:microsoft.com/office/officeart/2005/8/layout/equation2"/>
    <dgm:cxn modelId="{04F4EAA3-0DA1-485F-90FC-67F198671221}" type="presParOf" srcId="{FCC821D2-CBBD-4409-AF56-69408290E0A6}" destId="{6C55D4AD-DAD8-4D40-8D6F-D4E2007D9123}" srcOrd="0" destOrd="0" presId="urn:microsoft.com/office/officeart/2005/8/layout/equation2"/>
    <dgm:cxn modelId="{5E7B3071-7EA2-408D-8216-1FBE341AA364}" type="presParOf" srcId="{35D3807D-FF95-4591-95DF-F0C8CFDED135}" destId="{CBDCD938-E075-4885-AA67-B44A3CD32483}"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658186A-9BF7-48B8-B604-8CFC17C7556E}" type="doc">
      <dgm:prSet loTypeId="urn:microsoft.com/office/officeart/2005/8/layout/equation2" loCatId="process" qsTypeId="urn:microsoft.com/office/officeart/2005/8/quickstyle/simple1" qsCatId="simple" csTypeId="urn:microsoft.com/office/officeart/2005/8/colors/accent1_2" csCatId="accent1" phldr="1"/>
      <dgm:spPr/>
    </dgm:pt>
    <dgm:pt modelId="{92F1C41C-3054-4901-8C30-E28B0E882598}">
      <dgm:prSet phldrT="[טקסט]"/>
      <dgm:spPr/>
      <dgm:t>
        <a:bodyPr/>
        <a:lstStyle/>
        <a:p>
          <a:pPr rtl="1"/>
          <a:r>
            <a:rPr lang="he-IL" dirty="0"/>
            <a:t>דבר שאינו </a:t>
          </a:r>
          <a:r>
            <a:rPr lang="he-IL" dirty="0">
              <a:latin typeface="Calibri Light" panose="020F0302020204030204"/>
            </a:rPr>
            <a:t>מתכוון </a:t>
          </a:r>
          <a:r>
            <a:rPr lang="he-IL" dirty="0" err="1">
              <a:latin typeface="Calibri Light" panose="020F0302020204030204"/>
            </a:rPr>
            <a:t>לר״י</a:t>
          </a:r>
          <a:r>
            <a:rPr lang="he-IL" dirty="0">
              <a:latin typeface="Calibri Light" panose="020F0302020204030204"/>
            </a:rPr>
            <a:t> אסור בגלל התוצאה</a:t>
          </a:r>
          <a:endParaRPr lang="he-IL" dirty="0"/>
        </a:p>
      </dgm:t>
    </dgm:pt>
    <dgm:pt modelId="{FE778682-92E6-4852-90AE-59E88687193F}" type="parTrans" cxnId="{D580B7C4-39D4-494C-AAA2-CDD71BE7AE96}">
      <dgm:prSet/>
      <dgm:spPr/>
      <dgm:t>
        <a:bodyPr/>
        <a:lstStyle/>
        <a:p>
          <a:pPr rtl="1"/>
          <a:endParaRPr lang="he-IL"/>
        </a:p>
      </dgm:t>
    </dgm:pt>
    <dgm:pt modelId="{0ABEFDDC-D234-4A5E-B56F-EB6D4BEC15E7}" type="sibTrans" cxnId="{D580B7C4-39D4-494C-AAA2-CDD71BE7AE96}">
      <dgm:prSet/>
      <dgm:spPr/>
      <dgm:t>
        <a:bodyPr/>
        <a:lstStyle/>
        <a:p>
          <a:pPr rtl="1"/>
          <a:endParaRPr lang="he-IL"/>
        </a:p>
      </dgm:t>
    </dgm:pt>
    <dgm:pt modelId="{DEC109F4-D9DC-4E34-B250-AECC45408B89}">
      <dgm:prSet phldrT="[טקסט]"/>
      <dgm:spPr/>
      <dgm:t>
        <a:bodyPr/>
        <a:lstStyle/>
        <a:p>
          <a:pPr rtl="1"/>
          <a:r>
            <a:rPr lang="he-IL" dirty="0">
              <a:latin typeface="Calibri Light" panose="020F0302020204030204"/>
            </a:rPr>
            <a:t>מקלקל אסור בגלל המעשה מלאכה</a:t>
          </a:r>
          <a:endParaRPr lang="he-IL" dirty="0"/>
        </a:p>
      </dgm:t>
    </dgm:pt>
    <dgm:pt modelId="{F8F31E85-4714-4BEF-8EA5-38F12C9EE3BA}" type="parTrans" cxnId="{9C8CD4CA-396E-4A70-B3FD-29F878F44DD2}">
      <dgm:prSet/>
      <dgm:spPr/>
      <dgm:t>
        <a:bodyPr/>
        <a:lstStyle/>
        <a:p>
          <a:pPr rtl="1"/>
          <a:endParaRPr lang="he-IL"/>
        </a:p>
      </dgm:t>
    </dgm:pt>
    <dgm:pt modelId="{8BBA328D-84D6-49DE-90A0-2D2CF5EF0F6B}" type="sibTrans" cxnId="{9C8CD4CA-396E-4A70-B3FD-29F878F44DD2}">
      <dgm:prSet/>
      <dgm:spPr/>
      <dgm:t>
        <a:bodyPr/>
        <a:lstStyle/>
        <a:p>
          <a:pPr rtl="1"/>
          <a:endParaRPr lang="he-IL"/>
        </a:p>
      </dgm:t>
    </dgm:pt>
    <dgm:pt modelId="{AE064DC5-6449-463E-BB3B-7FACA874506F}">
      <dgm:prSet phldrT="[טקסט]"/>
      <dgm:spPr/>
      <dgm:t>
        <a:bodyPr/>
        <a:lstStyle/>
        <a:p>
          <a:pPr rtl="1"/>
          <a:r>
            <a:rPr lang="he-IL" dirty="0">
              <a:latin typeface="Calibri Light" panose="020F0302020204030204"/>
            </a:rPr>
            <a:t>ביחד, אין מעשה מלאכה מכוונת, ואין תוצאת תיקון מלאכה</a:t>
          </a:r>
          <a:endParaRPr lang="he-IL" dirty="0"/>
        </a:p>
      </dgm:t>
    </dgm:pt>
    <dgm:pt modelId="{88CBBDDF-143E-4240-AAA2-EA92B011D2CC}" type="parTrans" cxnId="{7BD977EB-532D-4DFD-97BB-83E5648B7C15}">
      <dgm:prSet/>
      <dgm:spPr/>
      <dgm:t>
        <a:bodyPr/>
        <a:lstStyle/>
        <a:p>
          <a:pPr rtl="1"/>
          <a:endParaRPr lang="he-IL"/>
        </a:p>
      </dgm:t>
    </dgm:pt>
    <dgm:pt modelId="{AA00EB9F-2E5D-44CC-BFBD-DB6E21BE0FF7}" type="sibTrans" cxnId="{7BD977EB-532D-4DFD-97BB-83E5648B7C15}">
      <dgm:prSet/>
      <dgm:spPr/>
      <dgm:t>
        <a:bodyPr/>
        <a:lstStyle/>
        <a:p>
          <a:pPr rtl="1"/>
          <a:endParaRPr lang="he-IL"/>
        </a:p>
      </dgm:t>
    </dgm:pt>
    <dgm:pt modelId="{35D3807D-FF95-4591-95DF-F0C8CFDED135}" type="pres">
      <dgm:prSet presAssocID="{9658186A-9BF7-48B8-B604-8CFC17C7556E}" presName="Name0" presStyleCnt="0">
        <dgm:presLayoutVars>
          <dgm:dir/>
          <dgm:resizeHandles val="exact"/>
        </dgm:presLayoutVars>
      </dgm:prSet>
      <dgm:spPr/>
    </dgm:pt>
    <dgm:pt modelId="{AEDC8551-609E-451D-9883-EEEEA60C572D}" type="pres">
      <dgm:prSet presAssocID="{9658186A-9BF7-48B8-B604-8CFC17C7556E}" presName="vNodes" presStyleCnt="0"/>
      <dgm:spPr/>
    </dgm:pt>
    <dgm:pt modelId="{826875D8-8DF2-4B4B-AA6E-AE3450038EDE}" type="pres">
      <dgm:prSet presAssocID="{92F1C41C-3054-4901-8C30-E28B0E882598}" presName="node" presStyleLbl="node1" presStyleIdx="0" presStyleCnt="3">
        <dgm:presLayoutVars>
          <dgm:bulletEnabled val="1"/>
        </dgm:presLayoutVars>
      </dgm:prSet>
      <dgm:spPr/>
    </dgm:pt>
    <dgm:pt modelId="{8287F09D-A148-491C-896D-1E9ED9311AF6}" type="pres">
      <dgm:prSet presAssocID="{0ABEFDDC-D234-4A5E-B56F-EB6D4BEC15E7}" presName="spacerT" presStyleCnt="0"/>
      <dgm:spPr/>
    </dgm:pt>
    <dgm:pt modelId="{0E9CE94B-AFDD-4B32-8A8B-A1D60F2B7192}" type="pres">
      <dgm:prSet presAssocID="{0ABEFDDC-D234-4A5E-B56F-EB6D4BEC15E7}" presName="sibTrans" presStyleLbl="sibTrans2D1" presStyleIdx="0" presStyleCnt="2"/>
      <dgm:spPr/>
    </dgm:pt>
    <dgm:pt modelId="{6E3A0B08-F034-4435-A541-FEED90F7DE04}" type="pres">
      <dgm:prSet presAssocID="{0ABEFDDC-D234-4A5E-B56F-EB6D4BEC15E7}" presName="spacerB" presStyleCnt="0"/>
      <dgm:spPr/>
    </dgm:pt>
    <dgm:pt modelId="{169254AA-F46E-4D34-91A7-ABDFB5CA986D}" type="pres">
      <dgm:prSet presAssocID="{DEC109F4-D9DC-4E34-B250-AECC45408B89}" presName="node" presStyleLbl="node1" presStyleIdx="1" presStyleCnt="3">
        <dgm:presLayoutVars>
          <dgm:bulletEnabled val="1"/>
        </dgm:presLayoutVars>
      </dgm:prSet>
      <dgm:spPr/>
    </dgm:pt>
    <dgm:pt modelId="{FCC821D2-CBBD-4409-AF56-69408290E0A6}" type="pres">
      <dgm:prSet presAssocID="{9658186A-9BF7-48B8-B604-8CFC17C7556E}" presName="sibTransLast" presStyleLbl="sibTrans2D1" presStyleIdx="1" presStyleCnt="2"/>
      <dgm:spPr/>
    </dgm:pt>
    <dgm:pt modelId="{6C55D4AD-DAD8-4D40-8D6F-D4E2007D9123}" type="pres">
      <dgm:prSet presAssocID="{9658186A-9BF7-48B8-B604-8CFC17C7556E}" presName="connectorText" presStyleLbl="sibTrans2D1" presStyleIdx="1" presStyleCnt="2"/>
      <dgm:spPr/>
    </dgm:pt>
    <dgm:pt modelId="{CBDCD938-E075-4885-AA67-B44A3CD32483}" type="pres">
      <dgm:prSet presAssocID="{9658186A-9BF7-48B8-B604-8CFC17C7556E}" presName="lastNode" presStyleLbl="node1" presStyleIdx="2" presStyleCnt="3">
        <dgm:presLayoutVars>
          <dgm:bulletEnabled val="1"/>
        </dgm:presLayoutVars>
      </dgm:prSet>
      <dgm:spPr/>
    </dgm:pt>
  </dgm:ptLst>
  <dgm:cxnLst>
    <dgm:cxn modelId="{E035C001-AA95-4552-82B2-B2C9D303DF04}" type="presOf" srcId="{0ABEFDDC-D234-4A5E-B56F-EB6D4BEC15E7}" destId="{0E9CE94B-AFDD-4B32-8A8B-A1D60F2B7192}" srcOrd="0" destOrd="0" presId="urn:microsoft.com/office/officeart/2005/8/layout/equation2"/>
    <dgm:cxn modelId="{E24CFB03-7FF0-4B00-AE7E-F449F8A1F27F}" type="presOf" srcId="{AE064DC5-6449-463E-BB3B-7FACA874506F}" destId="{CBDCD938-E075-4885-AA67-B44A3CD32483}" srcOrd="0" destOrd="0" presId="urn:microsoft.com/office/officeart/2005/8/layout/equation2"/>
    <dgm:cxn modelId="{047FB622-C757-47E7-AB9F-6D79129952ED}" type="presOf" srcId="{8BBA328D-84D6-49DE-90A0-2D2CF5EF0F6B}" destId="{6C55D4AD-DAD8-4D40-8D6F-D4E2007D9123}" srcOrd="1" destOrd="0" presId="urn:microsoft.com/office/officeart/2005/8/layout/equation2"/>
    <dgm:cxn modelId="{9F762732-0614-47B9-BD32-B02D65DA9A19}" type="presOf" srcId="{DEC109F4-D9DC-4E34-B250-AECC45408B89}" destId="{169254AA-F46E-4D34-91A7-ABDFB5CA986D}" srcOrd="0" destOrd="0" presId="urn:microsoft.com/office/officeart/2005/8/layout/equation2"/>
    <dgm:cxn modelId="{B1D83B5F-EDE3-499A-B4A5-BBDE84A62A3F}" type="presOf" srcId="{9658186A-9BF7-48B8-B604-8CFC17C7556E}" destId="{35D3807D-FF95-4591-95DF-F0C8CFDED135}" srcOrd="0" destOrd="0" presId="urn:microsoft.com/office/officeart/2005/8/layout/equation2"/>
    <dgm:cxn modelId="{592E2CB4-69E5-47A0-ACCB-B7C2024121C6}" type="presOf" srcId="{8BBA328D-84D6-49DE-90A0-2D2CF5EF0F6B}" destId="{FCC821D2-CBBD-4409-AF56-69408290E0A6}" srcOrd="0" destOrd="0" presId="urn:microsoft.com/office/officeart/2005/8/layout/equation2"/>
    <dgm:cxn modelId="{D580B7C4-39D4-494C-AAA2-CDD71BE7AE96}" srcId="{9658186A-9BF7-48B8-B604-8CFC17C7556E}" destId="{92F1C41C-3054-4901-8C30-E28B0E882598}" srcOrd="0" destOrd="0" parTransId="{FE778682-92E6-4852-90AE-59E88687193F}" sibTransId="{0ABEFDDC-D234-4A5E-B56F-EB6D4BEC15E7}"/>
    <dgm:cxn modelId="{9C8CD4CA-396E-4A70-B3FD-29F878F44DD2}" srcId="{9658186A-9BF7-48B8-B604-8CFC17C7556E}" destId="{DEC109F4-D9DC-4E34-B250-AECC45408B89}" srcOrd="1" destOrd="0" parTransId="{F8F31E85-4714-4BEF-8EA5-38F12C9EE3BA}" sibTransId="{8BBA328D-84D6-49DE-90A0-2D2CF5EF0F6B}"/>
    <dgm:cxn modelId="{7BD977EB-532D-4DFD-97BB-83E5648B7C15}" srcId="{9658186A-9BF7-48B8-B604-8CFC17C7556E}" destId="{AE064DC5-6449-463E-BB3B-7FACA874506F}" srcOrd="2" destOrd="0" parTransId="{88CBBDDF-143E-4240-AAA2-EA92B011D2CC}" sibTransId="{AA00EB9F-2E5D-44CC-BFBD-DB6E21BE0FF7}"/>
    <dgm:cxn modelId="{98C53DEE-D17B-46C1-9000-15B3A438FD81}" type="presOf" srcId="{92F1C41C-3054-4901-8C30-E28B0E882598}" destId="{826875D8-8DF2-4B4B-AA6E-AE3450038EDE}" srcOrd="0" destOrd="0" presId="urn:microsoft.com/office/officeart/2005/8/layout/equation2"/>
    <dgm:cxn modelId="{EF6A9B48-4CB1-4666-BBCD-239A865223BF}" type="presParOf" srcId="{35D3807D-FF95-4591-95DF-F0C8CFDED135}" destId="{AEDC8551-609E-451D-9883-EEEEA60C572D}" srcOrd="0" destOrd="0" presId="urn:microsoft.com/office/officeart/2005/8/layout/equation2"/>
    <dgm:cxn modelId="{B0A08D49-13B0-40C1-8D57-C022588032E0}" type="presParOf" srcId="{AEDC8551-609E-451D-9883-EEEEA60C572D}" destId="{826875D8-8DF2-4B4B-AA6E-AE3450038EDE}" srcOrd="0" destOrd="0" presId="urn:microsoft.com/office/officeart/2005/8/layout/equation2"/>
    <dgm:cxn modelId="{5949DD15-DE73-40B6-9E56-51C702D87206}" type="presParOf" srcId="{AEDC8551-609E-451D-9883-EEEEA60C572D}" destId="{8287F09D-A148-491C-896D-1E9ED9311AF6}" srcOrd="1" destOrd="0" presId="urn:microsoft.com/office/officeart/2005/8/layout/equation2"/>
    <dgm:cxn modelId="{89F2DA52-3690-4E07-835A-BCF94BA1C1A7}" type="presParOf" srcId="{AEDC8551-609E-451D-9883-EEEEA60C572D}" destId="{0E9CE94B-AFDD-4B32-8A8B-A1D60F2B7192}" srcOrd="2" destOrd="0" presId="urn:microsoft.com/office/officeart/2005/8/layout/equation2"/>
    <dgm:cxn modelId="{D953C888-4105-4F39-91C3-93F01AF1362B}" type="presParOf" srcId="{AEDC8551-609E-451D-9883-EEEEA60C572D}" destId="{6E3A0B08-F034-4435-A541-FEED90F7DE04}" srcOrd="3" destOrd="0" presId="urn:microsoft.com/office/officeart/2005/8/layout/equation2"/>
    <dgm:cxn modelId="{4CFBF5CD-352D-4E65-A56C-933488EEBF48}" type="presParOf" srcId="{AEDC8551-609E-451D-9883-EEEEA60C572D}" destId="{169254AA-F46E-4D34-91A7-ABDFB5CA986D}" srcOrd="4" destOrd="0" presId="urn:microsoft.com/office/officeart/2005/8/layout/equation2"/>
    <dgm:cxn modelId="{34364523-ED8E-4002-9BB4-B54023613713}" type="presParOf" srcId="{35D3807D-FF95-4591-95DF-F0C8CFDED135}" destId="{FCC821D2-CBBD-4409-AF56-69408290E0A6}" srcOrd="1" destOrd="0" presId="urn:microsoft.com/office/officeart/2005/8/layout/equation2"/>
    <dgm:cxn modelId="{04F4EAA3-0DA1-485F-90FC-67F198671221}" type="presParOf" srcId="{FCC821D2-CBBD-4409-AF56-69408290E0A6}" destId="{6C55D4AD-DAD8-4D40-8D6F-D4E2007D9123}" srcOrd="0" destOrd="0" presId="urn:microsoft.com/office/officeart/2005/8/layout/equation2"/>
    <dgm:cxn modelId="{5E7B3071-7EA2-408D-8216-1FBE341AA364}" type="presParOf" srcId="{35D3807D-FF95-4591-95DF-F0C8CFDED135}" destId="{CBDCD938-E075-4885-AA67-B44A3CD32483}"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4FA3AD0-B019-4566-8089-0B758AB9EF2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7BF3749E-C262-42E6-88A7-FCBF13E58578}">
      <dgm:prSet phldrT="[Text]" phldr="0"/>
      <dgm:spPr/>
      <dgm:t>
        <a:bodyPr/>
        <a:lstStyle/>
        <a:p>
          <a:pPr rtl="0"/>
          <a:r>
            <a:rPr lang="en-US" dirty="0" err="1">
              <a:latin typeface="Calibri Light" panose="020F0302020204030204"/>
            </a:rPr>
            <a:t>פסיק</a:t>
          </a:r>
          <a:r>
            <a:rPr lang="en-US" dirty="0">
              <a:latin typeface="Calibri Light" panose="020F0302020204030204"/>
            </a:rPr>
            <a:t> </a:t>
          </a:r>
          <a:r>
            <a:rPr lang="en-US" dirty="0" err="1">
              <a:latin typeface="Calibri Light" panose="020F0302020204030204"/>
            </a:rPr>
            <a:t>רישא</a:t>
          </a:r>
          <a:endParaRPr lang="en-US" dirty="0"/>
        </a:p>
      </dgm:t>
    </dgm:pt>
    <dgm:pt modelId="{A2DE609E-0584-49D5-817A-0FAF7E5DF845}" type="parTrans" cxnId="{CA0C0CA8-D872-48B2-B35D-E4D983BAABD1}">
      <dgm:prSet/>
      <dgm:spPr/>
      <dgm:t>
        <a:bodyPr/>
        <a:lstStyle/>
        <a:p>
          <a:endParaRPr lang="en-US"/>
        </a:p>
      </dgm:t>
    </dgm:pt>
    <dgm:pt modelId="{2F782FB6-BF54-4701-B08D-94C8EFB0BB40}" type="sibTrans" cxnId="{CA0C0CA8-D872-48B2-B35D-E4D983BAABD1}">
      <dgm:prSet/>
      <dgm:spPr/>
      <dgm:t>
        <a:bodyPr/>
        <a:lstStyle/>
        <a:p>
          <a:endParaRPr lang="en-US"/>
        </a:p>
      </dgm:t>
    </dgm:pt>
    <dgm:pt modelId="{6D985E3F-ED7C-4A2F-BBCB-E57E25E8B225}">
      <dgm:prSet phldrT="[Text]" phldr="0"/>
      <dgm:spPr/>
      <dgm:t>
        <a:bodyPr/>
        <a:lstStyle/>
        <a:p>
          <a:pPr rtl="0"/>
          <a:r>
            <a:rPr lang="en-US" dirty="0">
              <a:latin typeface="Calibri Light" panose="020F0302020204030204"/>
            </a:rPr>
            <a:t>He also intends to do B</a:t>
          </a:r>
          <a:endParaRPr lang="en-US" dirty="0"/>
        </a:p>
      </dgm:t>
    </dgm:pt>
    <dgm:pt modelId="{EBDFEA25-FCAB-472C-9033-A53E4A0ACB8E}" type="parTrans" cxnId="{E88796AC-9EB9-4BD6-A608-BFCA0ED1447A}">
      <dgm:prSet/>
      <dgm:spPr/>
      <dgm:t>
        <a:bodyPr/>
        <a:lstStyle/>
        <a:p>
          <a:endParaRPr lang="en-US"/>
        </a:p>
      </dgm:t>
    </dgm:pt>
    <dgm:pt modelId="{750A8D51-4EAE-41B0-A2A8-7C996A2D0780}" type="sibTrans" cxnId="{E88796AC-9EB9-4BD6-A608-BFCA0ED1447A}">
      <dgm:prSet/>
      <dgm:spPr/>
      <dgm:t>
        <a:bodyPr/>
        <a:lstStyle/>
        <a:p>
          <a:endParaRPr lang="en-US"/>
        </a:p>
      </dgm:t>
    </dgm:pt>
    <dgm:pt modelId="{E6B89B98-CB6B-4D20-99BC-49407BC170EF}">
      <dgm:prSet phldr="0"/>
      <dgm:spPr/>
      <dgm:t>
        <a:bodyPr/>
        <a:lstStyle/>
        <a:p>
          <a:pPr rtl="0"/>
          <a:r>
            <a:rPr lang="en-US" dirty="0">
              <a:latin typeface="Calibri Light" panose="020F0302020204030204"/>
            </a:rPr>
            <a:t>The two actions are really one entity AB, and therefore you can't have intent for only half a maaseh. </a:t>
          </a:r>
        </a:p>
      </dgm:t>
    </dgm:pt>
    <dgm:pt modelId="{1D380CAB-9438-4A3E-A7F3-E9911C77789D}" type="parTrans" cxnId="{9B24CB5E-0E08-4F63-A8CC-18C1D03DB132}">
      <dgm:prSet/>
      <dgm:spPr/>
    </dgm:pt>
    <dgm:pt modelId="{1437285F-B1F1-4D4D-92B5-83EB8E2606E9}" type="sibTrans" cxnId="{9B24CB5E-0E08-4F63-A8CC-18C1D03DB132}">
      <dgm:prSet/>
      <dgm:spPr/>
    </dgm:pt>
    <dgm:pt modelId="{2068FE1A-4E33-44B9-816A-AA65DBE626E6}">
      <dgm:prSet phldr="0"/>
      <dgm:spPr/>
      <dgm:t>
        <a:bodyPr/>
        <a:lstStyle/>
        <a:p>
          <a:pPr rtl="0"/>
          <a:r>
            <a:rPr lang="en-US" dirty="0">
              <a:latin typeface="Calibri Light" panose="020F0302020204030204"/>
            </a:rPr>
            <a:t>If you could do one without the other, then even if you do them together, they're still two actions. </a:t>
          </a:r>
        </a:p>
      </dgm:t>
    </dgm:pt>
    <dgm:pt modelId="{231F48D7-79D2-483C-8C0D-1E3166FE93FA}" type="parTrans" cxnId="{4E79597F-D8ED-4CD0-B00A-3C660A5B84E9}">
      <dgm:prSet/>
      <dgm:spPr/>
    </dgm:pt>
    <dgm:pt modelId="{82043478-38BC-4B50-9A08-3616C8D64E07}" type="sibTrans" cxnId="{4E79597F-D8ED-4CD0-B00A-3C660A5B84E9}">
      <dgm:prSet/>
      <dgm:spPr/>
    </dgm:pt>
    <dgm:pt modelId="{1C9B6929-9010-43E8-A6ED-938A7E412CD8}">
      <dgm:prSet phldr="0"/>
      <dgm:spPr/>
      <dgm:t>
        <a:bodyPr/>
        <a:lstStyle/>
        <a:p>
          <a:pPr rtl="0"/>
          <a:r>
            <a:rPr lang="en-US" dirty="0">
              <a:latin typeface="Calibri Light" panose="020F0302020204030204"/>
            </a:rPr>
            <a:t>Since A -&gt; B -&gt; C that constitutes intent for C as well. </a:t>
          </a:r>
        </a:p>
      </dgm:t>
    </dgm:pt>
    <dgm:pt modelId="{4B6FFAA9-DFAC-4524-B5A7-676CBA169E98}" type="parTrans" cxnId="{985A5C7B-D276-4977-B579-E04A8B646CC5}">
      <dgm:prSet/>
      <dgm:spPr/>
    </dgm:pt>
    <dgm:pt modelId="{B755622D-83DD-4EDF-8AC9-5968C4C397C8}" type="sibTrans" cxnId="{985A5C7B-D276-4977-B579-E04A8B646CC5}">
      <dgm:prSet/>
      <dgm:spPr/>
    </dgm:pt>
    <dgm:pt modelId="{1432A570-4ECF-4B31-8E78-79ABB54C12D0}" type="pres">
      <dgm:prSet presAssocID="{C4FA3AD0-B019-4566-8089-0B758AB9EF22}" presName="hierChild1" presStyleCnt="0">
        <dgm:presLayoutVars>
          <dgm:chPref val="1"/>
          <dgm:dir/>
          <dgm:animOne val="branch"/>
          <dgm:animLvl val="lvl"/>
          <dgm:resizeHandles/>
        </dgm:presLayoutVars>
      </dgm:prSet>
      <dgm:spPr/>
    </dgm:pt>
    <dgm:pt modelId="{33B8863A-EDA9-4BAC-B2CE-2A301B197E4B}" type="pres">
      <dgm:prSet presAssocID="{7BF3749E-C262-42E6-88A7-FCBF13E58578}" presName="hierRoot1" presStyleCnt="0"/>
      <dgm:spPr/>
    </dgm:pt>
    <dgm:pt modelId="{4049D048-E38F-4F22-BB58-586193A17FAD}" type="pres">
      <dgm:prSet presAssocID="{7BF3749E-C262-42E6-88A7-FCBF13E58578}" presName="composite" presStyleCnt="0"/>
      <dgm:spPr/>
    </dgm:pt>
    <dgm:pt modelId="{6F7D303C-8B47-44BD-8A94-096480202845}" type="pres">
      <dgm:prSet presAssocID="{7BF3749E-C262-42E6-88A7-FCBF13E58578}" presName="background" presStyleLbl="node0" presStyleIdx="0" presStyleCnt="1"/>
      <dgm:spPr/>
    </dgm:pt>
    <dgm:pt modelId="{39F867B9-133A-4060-AF8B-009CCA5ADB2C}" type="pres">
      <dgm:prSet presAssocID="{7BF3749E-C262-42E6-88A7-FCBF13E58578}" presName="text" presStyleLbl="fgAcc0" presStyleIdx="0" presStyleCnt="1">
        <dgm:presLayoutVars>
          <dgm:chPref val="3"/>
        </dgm:presLayoutVars>
      </dgm:prSet>
      <dgm:spPr/>
    </dgm:pt>
    <dgm:pt modelId="{F918D3D4-297D-4A51-A2F5-22F482947638}" type="pres">
      <dgm:prSet presAssocID="{7BF3749E-C262-42E6-88A7-FCBF13E58578}" presName="hierChild2" presStyleCnt="0"/>
      <dgm:spPr/>
    </dgm:pt>
    <dgm:pt modelId="{9EBEFBF0-0B71-4A76-8546-BC675DB1D7A6}" type="pres">
      <dgm:prSet presAssocID="{EBDFEA25-FCAB-472C-9033-A53E4A0ACB8E}" presName="Name10" presStyleLbl="parChTrans1D2" presStyleIdx="0" presStyleCnt="3"/>
      <dgm:spPr/>
    </dgm:pt>
    <dgm:pt modelId="{D0F7C39A-EFA1-4206-9AE5-4AEDEC291483}" type="pres">
      <dgm:prSet presAssocID="{6D985E3F-ED7C-4A2F-BBCB-E57E25E8B225}" presName="hierRoot2" presStyleCnt="0"/>
      <dgm:spPr/>
    </dgm:pt>
    <dgm:pt modelId="{BD2C1B62-8521-4BC5-AF89-DCDBDFC0EE20}" type="pres">
      <dgm:prSet presAssocID="{6D985E3F-ED7C-4A2F-BBCB-E57E25E8B225}" presName="composite2" presStyleCnt="0"/>
      <dgm:spPr/>
    </dgm:pt>
    <dgm:pt modelId="{D1EC3E4C-3DFE-44D0-A23D-0725748259AB}" type="pres">
      <dgm:prSet presAssocID="{6D985E3F-ED7C-4A2F-BBCB-E57E25E8B225}" presName="background2" presStyleLbl="node2" presStyleIdx="0" presStyleCnt="3"/>
      <dgm:spPr/>
    </dgm:pt>
    <dgm:pt modelId="{CC94F1D4-0773-4477-9E0E-951CE61A8A0A}" type="pres">
      <dgm:prSet presAssocID="{6D985E3F-ED7C-4A2F-BBCB-E57E25E8B225}" presName="text2" presStyleLbl="fgAcc2" presStyleIdx="0" presStyleCnt="3">
        <dgm:presLayoutVars>
          <dgm:chPref val="3"/>
        </dgm:presLayoutVars>
      </dgm:prSet>
      <dgm:spPr/>
    </dgm:pt>
    <dgm:pt modelId="{092540BB-7D39-4E15-83A5-E32D1F171A18}" type="pres">
      <dgm:prSet presAssocID="{6D985E3F-ED7C-4A2F-BBCB-E57E25E8B225}" presName="hierChild3" presStyleCnt="0"/>
      <dgm:spPr/>
    </dgm:pt>
    <dgm:pt modelId="{CF00D709-F093-4EE3-AB3C-8B97ECD82893}" type="pres">
      <dgm:prSet presAssocID="{1D380CAB-9438-4A3E-A7F3-E9911C77789D}" presName="Name10" presStyleLbl="parChTrans1D2" presStyleIdx="1" presStyleCnt="3"/>
      <dgm:spPr/>
    </dgm:pt>
    <dgm:pt modelId="{77C217C8-96C9-42E4-992F-9CA7CB0DDA1F}" type="pres">
      <dgm:prSet presAssocID="{E6B89B98-CB6B-4D20-99BC-49407BC170EF}" presName="hierRoot2" presStyleCnt="0"/>
      <dgm:spPr/>
    </dgm:pt>
    <dgm:pt modelId="{54FF9E2F-4197-4FF4-BBCE-3C9BDE5503FF}" type="pres">
      <dgm:prSet presAssocID="{E6B89B98-CB6B-4D20-99BC-49407BC170EF}" presName="composite2" presStyleCnt="0"/>
      <dgm:spPr/>
    </dgm:pt>
    <dgm:pt modelId="{E0280A9A-BEE1-4BF0-BEB8-5FC257D5B6B2}" type="pres">
      <dgm:prSet presAssocID="{E6B89B98-CB6B-4D20-99BC-49407BC170EF}" presName="background2" presStyleLbl="node2" presStyleIdx="1" presStyleCnt="3"/>
      <dgm:spPr/>
    </dgm:pt>
    <dgm:pt modelId="{5924F76A-0959-4AB4-8F00-122D0CE62D5E}" type="pres">
      <dgm:prSet presAssocID="{E6B89B98-CB6B-4D20-99BC-49407BC170EF}" presName="text2" presStyleLbl="fgAcc2" presStyleIdx="1" presStyleCnt="3">
        <dgm:presLayoutVars>
          <dgm:chPref val="3"/>
        </dgm:presLayoutVars>
      </dgm:prSet>
      <dgm:spPr/>
    </dgm:pt>
    <dgm:pt modelId="{94A82CAD-0FF9-4831-AC5B-74A957B6467D}" type="pres">
      <dgm:prSet presAssocID="{E6B89B98-CB6B-4D20-99BC-49407BC170EF}" presName="hierChild3" presStyleCnt="0"/>
      <dgm:spPr/>
    </dgm:pt>
    <dgm:pt modelId="{D20EB2BE-D501-437E-84E6-53ADFDA6634C}" type="pres">
      <dgm:prSet presAssocID="{231F48D7-79D2-483C-8C0D-1E3166FE93FA}" presName="Name17" presStyleLbl="parChTrans1D3" presStyleIdx="0" presStyleCnt="1"/>
      <dgm:spPr/>
    </dgm:pt>
    <dgm:pt modelId="{EDA5A698-1ACA-48E1-BAFD-A773AB5247E5}" type="pres">
      <dgm:prSet presAssocID="{2068FE1A-4E33-44B9-816A-AA65DBE626E6}" presName="hierRoot3" presStyleCnt="0"/>
      <dgm:spPr/>
    </dgm:pt>
    <dgm:pt modelId="{CAAF4F08-7F13-45DE-BE7A-45FBC925177D}" type="pres">
      <dgm:prSet presAssocID="{2068FE1A-4E33-44B9-816A-AA65DBE626E6}" presName="composite3" presStyleCnt="0"/>
      <dgm:spPr/>
    </dgm:pt>
    <dgm:pt modelId="{2C46B201-CBEC-4793-B73E-5CD13859E0C9}" type="pres">
      <dgm:prSet presAssocID="{2068FE1A-4E33-44B9-816A-AA65DBE626E6}" presName="background3" presStyleLbl="node3" presStyleIdx="0" presStyleCnt="1"/>
      <dgm:spPr/>
    </dgm:pt>
    <dgm:pt modelId="{8D30D22A-D6A1-4BAD-BB0A-3503570E9CF3}" type="pres">
      <dgm:prSet presAssocID="{2068FE1A-4E33-44B9-816A-AA65DBE626E6}" presName="text3" presStyleLbl="fgAcc3" presStyleIdx="0" presStyleCnt="1">
        <dgm:presLayoutVars>
          <dgm:chPref val="3"/>
        </dgm:presLayoutVars>
      </dgm:prSet>
      <dgm:spPr/>
    </dgm:pt>
    <dgm:pt modelId="{6FFE97E4-1FDA-439F-B669-0FC30A2C4205}" type="pres">
      <dgm:prSet presAssocID="{2068FE1A-4E33-44B9-816A-AA65DBE626E6}" presName="hierChild4" presStyleCnt="0"/>
      <dgm:spPr/>
    </dgm:pt>
    <dgm:pt modelId="{A0FE6A6C-B42D-41FA-810F-0DE50EE2EE0D}" type="pres">
      <dgm:prSet presAssocID="{4B6FFAA9-DFAC-4524-B5A7-676CBA169E98}" presName="Name10" presStyleLbl="parChTrans1D2" presStyleIdx="2" presStyleCnt="3"/>
      <dgm:spPr/>
    </dgm:pt>
    <dgm:pt modelId="{E3432809-3714-4091-8D70-996BE92E4AB3}" type="pres">
      <dgm:prSet presAssocID="{1C9B6929-9010-43E8-A6ED-938A7E412CD8}" presName="hierRoot2" presStyleCnt="0"/>
      <dgm:spPr/>
    </dgm:pt>
    <dgm:pt modelId="{935879CF-C93C-4C74-81E6-C231806B58F5}" type="pres">
      <dgm:prSet presAssocID="{1C9B6929-9010-43E8-A6ED-938A7E412CD8}" presName="composite2" presStyleCnt="0"/>
      <dgm:spPr/>
    </dgm:pt>
    <dgm:pt modelId="{64826355-F959-4FEF-9D54-A0BB4C1D35EF}" type="pres">
      <dgm:prSet presAssocID="{1C9B6929-9010-43E8-A6ED-938A7E412CD8}" presName="background2" presStyleLbl="node2" presStyleIdx="2" presStyleCnt="3"/>
      <dgm:spPr/>
    </dgm:pt>
    <dgm:pt modelId="{55132162-EC98-43BF-89CA-5C65AB25354B}" type="pres">
      <dgm:prSet presAssocID="{1C9B6929-9010-43E8-A6ED-938A7E412CD8}" presName="text2" presStyleLbl="fgAcc2" presStyleIdx="2" presStyleCnt="3">
        <dgm:presLayoutVars>
          <dgm:chPref val="3"/>
        </dgm:presLayoutVars>
      </dgm:prSet>
      <dgm:spPr/>
    </dgm:pt>
    <dgm:pt modelId="{8AF37105-0A9A-4E84-9248-0B3B9E4F9051}" type="pres">
      <dgm:prSet presAssocID="{1C9B6929-9010-43E8-A6ED-938A7E412CD8}" presName="hierChild3" presStyleCnt="0"/>
      <dgm:spPr/>
    </dgm:pt>
  </dgm:ptLst>
  <dgm:cxnLst>
    <dgm:cxn modelId="{8EBA8200-5CFC-417F-82E9-9E192971A854}" type="presOf" srcId="{4B6FFAA9-DFAC-4524-B5A7-676CBA169E98}" destId="{A0FE6A6C-B42D-41FA-810F-0DE50EE2EE0D}" srcOrd="0" destOrd="0" presId="urn:microsoft.com/office/officeart/2005/8/layout/hierarchy1"/>
    <dgm:cxn modelId="{AAC37E01-2AF3-4567-8B40-60B3D47F05AD}" type="presOf" srcId="{7BF3749E-C262-42E6-88A7-FCBF13E58578}" destId="{39F867B9-133A-4060-AF8B-009CCA5ADB2C}" srcOrd="0" destOrd="0" presId="urn:microsoft.com/office/officeart/2005/8/layout/hierarchy1"/>
    <dgm:cxn modelId="{4125B72C-A3F5-430C-8F3B-0EE3ED99D57B}" type="presOf" srcId="{6D985E3F-ED7C-4A2F-BBCB-E57E25E8B225}" destId="{CC94F1D4-0773-4477-9E0E-951CE61A8A0A}" srcOrd="0" destOrd="0" presId="urn:microsoft.com/office/officeart/2005/8/layout/hierarchy1"/>
    <dgm:cxn modelId="{99982B3B-6794-4492-A0A7-E9D615F18AB6}" type="presOf" srcId="{231F48D7-79D2-483C-8C0D-1E3166FE93FA}" destId="{D20EB2BE-D501-437E-84E6-53ADFDA6634C}" srcOrd="0" destOrd="0" presId="urn:microsoft.com/office/officeart/2005/8/layout/hierarchy1"/>
    <dgm:cxn modelId="{9B24CB5E-0E08-4F63-A8CC-18C1D03DB132}" srcId="{7BF3749E-C262-42E6-88A7-FCBF13E58578}" destId="{E6B89B98-CB6B-4D20-99BC-49407BC170EF}" srcOrd="1" destOrd="0" parTransId="{1D380CAB-9438-4A3E-A7F3-E9911C77789D}" sibTransId="{1437285F-B1F1-4D4D-92B5-83EB8E2606E9}"/>
    <dgm:cxn modelId="{6E47D05A-B14D-4631-A607-1CB85332A9F5}" type="presOf" srcId="{1D380CAB-9438-4A3E-A7F3-E9911C77789D}" destId="{CF00D709-F093-4EE3-AB3C-8B97ECD82893}" srcOrd="0" destOrd="0" presId="urn:microsoft.com/office/officeart/2005/8/layout/hierarchy1"/>
    <dgm:cxn modelId="{985A5C7B-D276-4977-B579-E04A8B646CC5}" srcId="{7BF3749E-C262-42E6-88A7-FCBF13E58578}" destId="{1C9B6929-9010-43E8-A6ED-938A7E412CD8}" srcOrd="2" destOrd="0" parTransId="{4B6FFAA9-DFAC-4524-B5A7-676CBA169E98}" sibTransId="{B755622D-83DD-4EDF-8AC9-5968C4C397C8}"/>
    <dgm:cxn modelId="{4E79597F-D8ED-4CD0-B00A-3C660A5B84E9}" srcId="{E6B89B98-CB6B-4D20-99BC-49407BC170EF}" destId="{2068FE1A-4E33-44B9-816A-AA65DBE626E6}" srcOrd="0" destOrd="0" parTransId="{231F48D7-79D2-483C-8C0D-1E3166FE93FA}" sibTransId="{82043478-38BC-4B50-9A08-3616C8D64E07}"/>
    <dgm:cxn modelId="{4D95999E-03D8-46AE-95F6-3BAB40D9DEA6}" type="presOf" srcId="{C4FA3AD0-B019-4566-8089-0B758AB9EF22}" destId="{1432A570-4ECF-4B31-8E78-79ABB54C12D0}" srcOrd="0" destOrd="0" presId="urn:microsoft.com/office/officeart/2005/8/layout/hierarchy1"/>
    <dgm:cxn modelId="{CA0C0CA8-D872-48B2-B35D-E4D983BAABD1}" srcId="{C4FA3AD0-B019-4566-8089-0B758AB9EF22}" destId="{7BF3749E-C262-42E6-88A7-FCBF13E58578}" srcOrd="0" destOrd="0" parTransId="{A2DE609E-0584-49D5-817A-0FAF7E5DF845}" sibTransId="{2F782FB6-BF54-4701-B08D-94C8EFB0BB40}"/>
    <dgm:cxn modelId="{E88796AC-9EB9-4BD6-A608-BFCA0ED1447A}" srcId="{7BF3749E-C262-42E6-88A7-FCBF13E58578}" destId="{6D985E3F-ED7C-4A2F-BBCB-E57E25E8B225}" srcOrd="0" destOrd="0" parTransId="{EBDFEA25-FCAB-472C-9033-A53E4A0ACB8E}" sibTransId="{750A8D51-4EAE-41B0-A2A8-7C996A2D0780}"/>
    <dgm:cxn modelId="{F9344CB0-D634-4DF4-B5AF-4C34DD310A6E}" type="presOf" srcId="{E6B89B98-CB6B-4D20-99BC-49407BC170EF}" destId="{5924F76A-0959-4AB4-8F00-122D0CE62D5E}" srcOrd="0" destOrd="0" presId="urn:microsoft.com/office/officeart/2005/8/layout/hierarchy1"/>
    <dgm:cxn modelId="{7C121CB3-8151-47D5-9601-3D4A07836D26}" type="presOf" srcId="{2068FE1A-4E33-44B9-816A-AA65DBE626E6}" destId="{8D30D22A-D6A1-4BAD-BB0A-3503570E9CF3}" srcOrd="0" destOrd="0" presId="urn:microsoft.com/office/officeart/2005/8/layout/hierarchy1"/>
    <dgm:cxn modelId="{99EA33B8-01C2-4E0A-8064-69A1F5450463}" type="presOf" srcId="{1C9B6929-9010-43E8-A6ED-938A7E412CD8}" destId="{55132162-EC98-43BF-89CA-5C65AB25354B}" srcOrd="0" destOrd="0" presId="urn:microsoft.com/office/officeart/2005/8/layout/hierarchy1"/>
    <dgm:cxn modelId="{EFBDEAC4-7C90-48F0-853D-13F0FA0DAD86}" type="presOf" srcId="{EBDFEA25-FCAB-472C-9033-A53E4A0ACB8E}" destId="{9EBEFBF0-0B71-4A76-8546-BC675DB1D7A6}" srcOrd="0" destOrd="0" presId="urn:microsoft.com/office/officeart/2005/8/layout/hierarchy1"/>
    <dgm:cxn modelId="{C08230A1-13E2-42E8-80F2-682E0F5E015F}" type="presParOf" srcId="{1432A570-4ECF-4B31-8E78-79ABB54C12D0}" destId="{33B8863A-EDA9-4BAC-B2CE-2A301B197E4B}" srcOrd="0" destOrd="0" presId="urn:microsoft.com/office/officeart/2005/8/layout/hierarchy1"/>
    <dgm:cxn modelId="{D6819603-137F-4FE1-B253-F17E88D500F8}" type="presParOf" srcId="{33B8863A-EDA9-4BAC-B2CE-2A301B197E4B}" destId="{4049D048-E38F-4F22-BB58-586193A17FAD}" srcOrd="0" destOrd="0" presId="urn:microsoft.com/office/officeart/2005/8/layout/hierarchy1"/>
    <dgm:cxn modelId="{3BB915B3-E16F-4946-8CA5-C5E5281A33D1}" type="presParOf" srcId="{4049D048-E38F-4F22-BB58-586193A17FAD}" destId="{6F7D303C-8B47-44BD-8A94-096480202845}" srcOrd="0" destOrd="0" presId="urn:microsoft.com/office/officeart/2005/8/layout/hierarchy1"/>
    <dgm:cxn modelId="{21F604FB-E75D-4A68-A981-CA9D3CBACDE6}" type="presParOf" srcId="{4049D048-E38F-4F22-BB58-586193A17FAD}" destId="{39F867B9-133A-4060-AF8B-009CCA5ADB2C}" srcOrd="1" destOrd="0" presId="urn:microsoft.com/office/officeart/2005/8/layout/hierarchy1"/>
    <dgm:cxn modelId="{5C44351E-5D22-4A70-81C5-E87B8BEACC50}" type="presParOf" srcId="{33B8863A-EDA9-4BAC-B2CE-2A301B197E4B}" destId="{F918D3D4-297D-4A51-A2F5-22F482947638}" srcOrd="1" destOrd="0" presId="urn:microsoft.com/office/officeart/2005/8/layout/hierarchy1"/>
    <dgm:cxn modelId="{355CFE08-EA56-4037-8815-A29F66BE71B6}" type="presParOf" srcId="{F918D3D4-297D-4A51-A2F5-22F482947638}" destId="{9EBEFBF0-0B71-4A76-8546-BC675DB1D7A6}" srcOrd="0" destOrd="0" presId="urn:microsoft.com/office/officeart/2005/8/layout/hierarchy1"/>
    <dgm:cxn modelId="{93946207-0E8B-43EE-972E-C22B65BA06A9}" type="presParOf" srcId="{F918D3D4-297D-4A51-A2F5-22F482947638}" destId="{D0F7C39A-EFA1-4206-9AE5-4AEDEC291483}" srcOrd="1" destOrd="0" presId="urn:microsoft.com/office/officeart/2005/8/layout/hierarchy1"/>
    <dgm:cxn modelId="{8E005C46-6BAE-4C87-B9F2-F23942FB1524}" type="presParOf" srcId="{D0F7C39A-EFA1-4206-9AE5-4AEDEC291483}" destId="{BD2C1B62-8521-4BC5-AF89-DCDBDFC0EE20}" srcOrd="0" destOrd="0" presId="urn:microsoft.com/office/officeart/2005/8/layout/hierarchy1"/>
    <dgm:cxn modelId="{8E06ED0C-3EEC-4670-966F-62E91A7749E9}" type="presParOf" srcId="{BD2C1B62-8521-4BC5-AF89-DCDBDFC0EE20}" destId="{D1EC3E4C-3DFE-44D0-A23D-0725748259AB}" srcOrd="0" destOrd="0" presId="urn:microsoft.com/office/officeart/2005/8/layout/hierarchy1"/>
    <dgm:cxn modelId="{FED11D81-E9CE-4456-944D-D5D3E61CDFE1}" type="presParOf" srcId="{BD2C1B62-8521-4BC5-AF89-DCDBDFC0EE20}" destId="{CC94F1D4-0773-4477-9E0E-951CE61A8A0A}" srcOrd="1" destOrd="0" presId="urn:microsoft.com/office/officeart/2005/8/layout/hierarchy1"/>
    <dgm:cxn modelId="{A2AF64A3-C153-4BD9-B945-E89032A5D1F2}" type="presParOf" srcId="{D0F7C39A-EFA1-4206-9AE5-4AEDEC291483}" destId="{092540BB-7D39-4E15-83A5-E32D1F171A18}" srcOrd="1" destOrd="0" presId="urn:microsoft.com/office/officeart/2005/8/layout/hierarchy1"/>
    <dgm:cxn modelId="{DB8DFDFC-B1F0-409D-9000-F7EE929C858C}" type="presParOf" srcId="{F918D3D4-297D-4A51-A2F5-22F482947638}" destId="{CF00D709-F093-4EE3-AB3C-8B97ECD82893}" srcOrd="2" destOrd="0" presId="urn:microsoft.com/office/officeart/2005/8/layout/hierarchy1"/>
    <dgm:cxn modelId="{7B9F84EA-0BD3-4D53-9E26-A13936AA80F5}" type="presParOf" srcId="{F918D3D4-297D-4A51-A2F5-22F482947638}" destId="{77C217C8-96C9-42E4-992F-9CA7CB0DDA1F}" srcOrd="3" destOrd="0" presId="urn:microsoft.com/office/officeart/2005/8/layout/hierarchy1"/>
    <dgm:cxn modelId="{1FE8908B-B2BC-4E91-AAAB-6B024CC7D9B7}" type="presParOf" srcId="{77C217C8-96C9-42E4-992F-9CA7CB0DDA1F}" destId="{54FF9E2F-4197-4FF4-BBCE-3C9BDE5503FF}" srcOrd="0" destOrd="0" presId="urn:microsoft.com/office/officeart/2005/8/layout/hierarchy1"/>
    <dgm:cxn modelId="{C431F0FF-8761-47AE-8016-317EC7A3D080}" type="presParOf" srcId="{54FF9E2F-4197-4FF4-BBCE-3C9BDE5503FF}" destId="{E0280A9A-BEE1-4BF0-BEB8-5FC257D5B6B2}" srcOrd="0" destOrd="0" presId="urn:microsoft.com/office/officeart/2005/8/layout/hierarchy1"/>
    <dgm:cxn modelId="{5112332E-C4A0-4D34-B4BC-609F9EAAAB18}" type="presParOf" srcId="{54FF9E2F-4197-4FF4-BBCE-3C9BDE5503FF}" destId="{5924F76A-0959-4AB4-8F00-122D0CE62D5E}" srcOrd="1" destOrd="0" presId="urn:microsoft.com/office/officeart/2005/8/layout/hierarchy1"/>
    <dgm:cxn modelId="{616B643F-B769-4883-9C2C-236AF4D3A521}" type="presParOf" srcId="{77C217C8-96C9-42E4-992F-9CA7CB0DDA1F}" destId="{94A82CAD-0FF9-4831-AC5B-74A957B6467D}" srcOrd="1" destOrd="0" presId="urn:microsoft.com/office/officeart/2005/8/layout/hierarchy1"/>
    <dgm:cxn modelId="{B835B38E-288A-4A3E-BB37-8D547787A493}" type="presParOf" srcId="{94A82CAD-0FF9-4831-AC5B-74A957B6467D}" destId="{D20EB2BE-D501-437E-84E6-53ADFDA6634C}" srcOrd="0" destOrd="0" presId="urn:microsoft.com/office/officeart/2005/8/layout/hierarchy1"/>
    <dgm:cxn modelId="{87540479-66DC-4EC5-A7D7-3CDB0E25B601}" type="presParOf" srcId="{94A82CAD-0FF9-4831-AC5B-74A957B6467D}" destId="{EDA5A698-1ACA-48E1-BAFD-A773AB5247E5}" srcOrd="1" destOrd="0" presId="urn:microsoft.com/office/officeart/2005/8/layout/hierarchy1"/>
    <dgm:cxn modelId="{E72FD6B0-CA4C-41CF-9CD4-EA6147D26004}" type="presParOf" srcId="{EDA5A698-1ACA-48E1-BAFD-A773AB5247E5}" destId="{CAAF4F08-7F13-45DE-BE7A-45FBC925177D}" srcOrd="0" destOrd="0" presId="urn:microsoft.com/office/officeart/2005/8/layout/hierarchy1"/>
    <dgm:cxn modelId="{D9697C89-F826-4BA9-A72F-1FE4308DF91B}" type="presParOf" srcId="{CAAF4F08-7F13-45DE-BE7A-45FBC925177D}" destId="{2C46B201-CBEC-4793-B73E-5CD13859E0C9}" srcOrd="0" destOrd="0" presId="urn:microsoft.com/office/officeart/2005/8/layout/hierarchy1"/>
    <dgm:cxn modelId="{22437D5A-C6ED-4E08-9DFD-F2748C32F1EF}" type="presParOf" srcId="{CAAF4F08-7F13-45DE-BE7A-45FBC925177D}" destId="{8D30D22A-D6A1-4BAD-BB0A-3503570E9CF3}" srcOrd="1" destOrd="0" presId="urn:microsoft.com/office/officeart/2005/8/layout/hierarchy1"/>
    <dgm:cxn modelId="{601A2418-DA2D-4030-8011-8FBB96A9B497}" type="presParOf" srcId="{EDA5A698-1ACA-48E1-BAFD-A773AB5247E5}" destId="{6FFE97E4-1FDA-439F-B669-0FC30A2C4205}" srcOrd="1" destOrd="0" presId="urn:microsoft.com/office/officeart/2005/8/layout/hierarchy1"/>
    <dgm:cxn modelId="{1831BBA3-FEFC-4270-BA0D-33E00B1B48E4}" type="presParOf" srcId="{F918D3D4-297D-4A51-A2F5-22F482947638}" destId="{A0FE6A6C-B42D-41FA-810F-0DE50EE2EE0D}" srcOrd="4" destOrd="0" presId="urn:microsoft.com/office/officeart/2005/8/layout/hierarchy1"/>
    <dgm:cxn modelId="{F8534BB3-AB80-4B88-9624-6227F076EF49}" type="presParOf" srcId="{F918D3D4-297D-4A51-A2F5-22F482947638}" destId="{E3432809-3714-4091-8D70-996BE92E4AB3}" srcOrd="5" destOrd="0" presId="urn:microsoft.com/office/officeart/2005/8/layout/hierarchy1"/>
    <dgm:cxn modelId="{FC496602-F6B4-4C31-A972-AC5F13F6B34B}" type="presParOf" srcId="{E3432809-3714-4091-8D70-996BE92E4AB3}" destId="{935879CF-C93C-4C74-81E6-C231806B58F5}" srcOrd="0" destOrd="0" presId="urn:microsoft.com/office/officeart/2005/8/layout/hierarchy1"/>
    <dgm:cxn modelId="{C05CCAC9-DBF4-4D99-8E55-2AC25750CD67}" type="presParOf" srcId="{935879CF-C93C-4C74-81E6-C231806B58F5}" destId="{64826355-F959-4FEF-9D54-A0BB4C1D35EF}" srcOrd="0" destOrd="0" presId="urn:microsoft.com/office/officeart/2005/8/layout/hierarchy1"/>
    <dgm:cxn modelId="{F3AF5C38-EECE-4344-B5FE-839E253C67B8}" type="presParOf" srcId="{935879CF-C93C-4C74-81E6-C231806B58F5}" destId="{55132162-EC98-43BF-89CA-5C65AB25354B}" srcOrd="1" destOrd="0" presId="urn:microsoft.com/office/officeart/2005/8/layout/hierarchy1"/>
    <dgm:cxn modelId="{2DA18CDF-0A3A-48C5-B1B3-5DE2BE18BEAC}" type="presParOf" srcId="{E3432809-3714-4091-8D70-996BE92E4AB3}" destId="{8AF37105-0A9A-4E84-9248-0B3B9E4F905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4FA3AD0-B019-4566-8089-0B758AB9EF2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7BF3749E-C262-42E6-88A7-FCBF13E58578}">
      <dgm:prSet phldrT="[Text]" phldr="0"/>
      <dgm:spPr/>
      <dgm:t>
        <a:bodyPr/>
        <a:lstStyle/>
        <a:p>
          <a:pPr rtl="0"/>
          <a:r>
            <a:rPr lang="en-US" dirty="0" err="1">
              <a:latin typeface="Calibri Light" panose="020F0302020204030204"/>
            </a:rPr>
            <a:t>פסיק</a:t>
          </a:r>
          <a:r>
            <a:rPr lang="en-US" dirty="0">
              <a:latin typeface="Calibri Light" panose="020F0302020204030204"/>
            </a:rPr>
            <a:t> </a:t>
          </a:r>
          <a:r>
            <a:rPr lang="en-US" dirty="0" err="1">
              <a:latin typeface="Calibri Light" panose="020F0302020204030204"/>
            </a:rPr>
            <a:t>רישא</a:t>
          </a:r>
          <a:endParaRPr lang="en-US" dirty="0"/>
        </a:p>
      </dgm:t>
    </dgm:pt>
    <dgm:pt modelId="{A2DE609E-0584-49D5-817A-0FAF7E5DF845}" type="parTrans" cxnId="{CA0C0CA8-D872-48B2-B35D-E4D983BAABD1}">
      <dgm:prSet/>
      <dgm:spPr/>
      <dgm:t>
        <a:bodyPr/>
        <a:lstStyle/>
        <a:p>
          <a:endParaRPr lang="en-US"/>
        </a:p>
      </dgm:t>
    </dgm:pt>
    <dgm:pt modelId="{2F782FB6-BF54-4701-B08D-94C8EFB0BB40}" type="sibTrans" cxnId="{CA0C0CA8-D872-48B2-B35D-E4D983BAABD1}">
      <dgm:prSet/>
      <dgm:spPr/>
      <dgm:t>
        <a:bodyPr/>
        <a:lstStyle/>
        <a:p>
          <a:endParaRPr lang="en-US"/>
        </a:p>
      </dgm:t>
    </dgm:pt>
    <dgm:pt modelId="{6D985E3F-ED7C-4A2F-BBCB-E57E25E8B225}">
      <dgm:prSet phldrT="[Text]" phldr="0"/>
      <dgm:spPr/>
      <dgm:t>
        <a:bodyPr/>
        <a:lstStyle/>
        <a:p>
          <a:pPr rtl="0"/>
          <a:r>
            <a:rPr lang="en-US" dirty="0">
              <a:latin typeface="Calibri Light" panose="020F0302020204030204"/>
            </a:rPr>
            <a:t>He also intends to do B</a:t>
          </a:r>
          <a:endParaRPr lang="en-US" dirty="0"/>
        </a:p>
      </dgm:t>
    </dgm:pt>
    <dgm:pt modelId="{EBDFEA25-FCAB-472C-9033-A53E4A0ACB8E}" type="parTrans" cxnId="{E88796AC-9EB9-4BD6-A608-BFCA0ED1447A}">
      <dgm:prSet/>
      <dgm:spPr/>
      <dgm:t>
        <a:bodyPr/>
        <a:lstStyle/>
        <a:p>
          <a:endParaRPr lang="en-US"/>
        </a:p>
      </dgm:t>
    </dgm:pt>
    <dgm:pt modelId="{750A8D51-4EAE-41B0-A2A8-7C996A2D0780}" type="sibTrans" cxnId="{E88796AC-9EB9-4BD6-A608-BFCA0ED1447A}">
      <dgm:prSet/>
      <dgm:spPr/>
      <dgm:t>
        <a:bodyPr/>
        <a:lstStyle/>
        <a:p>
          <a:endParaRPr lang="en-US"/>
        </a:p>
      </dgm:t>
    </dgm:pt>
    <dgm:pt modelId="{E6B89B98-CB6B-4D20-99BC-49407BC170EF}">
      <dgm:prSet phldr="0"/>
      <dgm:spPr/>
      <dgm:t>
        <a:bodyPr/>
        <a:lstStyle/>
        <a:p>
          <a:pPr rtl="0"/>
          <a:r>
            <a:rPr lang="en-US" dirty="0">
              <a:latin typeface="Calibri Light" panose="020F0302020204030204"/>
            </a:rPr>
            <a:t>The two actions are really one entity AB, and therefore you can't have intent for only half a maaseh. </a:t>
          </a:r>
        </a:p>
      </dgm:t>
    </dgm:pt>
    <dgm:pt modelId="{1D380CAB-9438-4A3E-A7F3-E9911C77789D}" type="parTrans" cxnId="{9B24CB5E-0E08-4F63-A8CC-18C1D03DB132}">
      <dgm:prSet/>
      <dgm:spPr/>
      <dgm:t>
        <a:bodyPr/>
        <a:lstStyle/>
        <a:p>
          <a:pPr rtl="1"/>
          <a:endParaRPr lang="he-IL"/>
        </a:p>
      </dgm:t>
    </dgm:pt>
    <dgm:pt modelId="{1437285F-B1F1-4D4D-92B5-83EB8E2606E9}" type="sibTrans" cxnId="{9B24CB5E-0E08-4F63-A8CC-18C1D03DB132}">
      <dgm:prSet/>
      <dgm:spPr/>
      <dgm:t>
        <a:bodyPr/>
        <a:lstStyle/>
        <a:p>
          <a:pPr rtl="1"/>
          <a:endParaRPr lang="he-IL"/>
        </a:p>
      </dgm:t>
    </dgm:pt>
    <dgm:pt modelId="{2068FE1A-4E33-44B9-816A-AA65DBE626E6}">
      <dgm:prSet phldr="0"/>
      <dgm:spPr/>
      <dgm:t>
        <a:bodyPr/>
        <a:lstStyle/>
        <a:p>
          <a:pPr rtl="0"/>
          <a:r>
            <a:rPr lang="en-US" dirty="0" err="1">
              <a:latin typeface="Calibri Light" panose="020F0302020204030204"/>
            </a:rPr>
            <a:t>Rashi</a:t>
          </a:r>
          <a:r>
            <a:rPr lang="en-US" dirty="0">
              <a:latin typeface="Calibri Light" panose="020F0302020204030204"/>
            </a:rPr>
            <a:t>- If you could do one without the other, then even if you do them together, they're still two actions. </a:t>
          </a:r>
        </a:p>
      </dgm:t>
    </dgm:pt>
    <dgm:pt modelId="{231F48D7-79D2-483C-8C0D-1E3166FE93FA}" type="parTrans" cxnId="{4E79597F-D8ED-4CD0-B00A-3C660A5B84E9}">
      <dgm:prSet/>
      <dgm:spPr/>
      <dgm:t>
        <a:bodyPr/>
        <a:lstStyle/>
        <a:p>
          <a:pPr rtl="1"/>
          <a:endParaRPr lang="he-IL"/>
        </a:p>
      </dgm:t>
    </dgm:pt>
    <dgm:pt modelId="{82043478-38BC-4B50-9A08-3616C8D64E07}" type="sibTrans" cxnId="{4E79597F-D8ED-4CD0-B00A-3C660A5B84E9}">
      <dgm:prSet/>
      <dgm:spPr/>
      <dgm:t>
        <a:bodyPr/>
        <a:lstStyle/>
        <a:p>
          <a:pPr rtl="1"/>
          <a:endParaRPr lang="he-IL"/>
        </a:p>
      </dgm:t>
    </dgm:pt>
    <dgm:pt modelId="{1C9B6929-9010-43E8-A6ED-938A7E412CD8}">
      <dgm:prSet phldr="0"/>
      <dgm:spPr/>
      <dgm:t>
        <a:bodyPr/>
        <a:lstStyle/>
        <a:p>
          <a:pPr rtl="0"/>
          <a:r>
            <a:rPr lang="en-US" dirty="0">
              <a:latin typeface="Calibri Light" panose="020F0302020204030204"/>
            </a:rPr>
            <a:t>Since A -&gt; B -&gt; C that constitutes intent for C as well. </a:t>
          </a:r>
        </a:p>
      </dgm:t>
    </dgm:pt>
    <dgm:pt modelId="{4B6FFAA9-DFAC-4524-B5A7-676CBA169E98}" type="parTrans" cxnId="{985A5C7B-D276-4977-B579-E04A8B646CC5}">
      <dgm:prSet/>
      <dgm:spPr/>
      <dgm:t>
        <a:bodyPr/>
        <a:lstStyle/>
        <a:p>
          <a:pPr rtl="1"/>
          <a:endParaRPr lang="he-IL"/>
        </a:p>
      </dgm:t>
    </dgm:pt>
    <dgm:pt modelId="{B755622D-83DD-4EDF-8AC9-5968C4C397C8}" type="sibTrans" cxnId="{985A5C7B-D276-4977-B579-E04A8B646CC5}">
      <dgm:prSet/>
      <dgm:spPr/>
      <dgm:t>
        <a:bodyPr/>
        <a:lstStyle/>
        <a:p>
          <a:pPr rtl="1"/>
          <a:endParaRPr lang="he-IL"/>
        </a:p>
      </dgm:t>
    </dgm:pt>
    <dgm:pt modelId="{267BB711-6FDB-4265-8FF1-44F782FC4776}">
      <dgm:prSet phldrT="[Text]" phldr="0"/>
      <dgm:spPr/>
      <dgm:t>
        <a:bodyPr/>
        <a:lstStyle/>
        <a:p>
          <a:pPr rtl="0"/>
          <a:r>
            <a:rPr lang="he-IL" dirty="0"/>
            <a:t>תוס יומא- אנן סהדי </a:t>
          </a:r>
          <a:r>
            <a:rPr lang="he-IL" dirty="0" err="1"/>
            <a:t>דמתכוון</a:t>
          </a:r>
          <a:endParaRPr lang="en-US" dirty="0"/>
        </a:p>
      </dgm:t>
    </dgm:pt>
    <dgm:pt modelId="{CB6D3B96-266A-48B9-A023-06252BDF25C8}" type="parTrans" cxnId="{8580DF81-2203-4030-BA43-7736DE6D22D5}">
      <dgm:prSet/>
      <dgm:spPr/>
      <dgm:t>
        <a:bodyPr/>
        <a:lstStyle/>
        <a:p>
          <a:pPr rtl="1"/>
          <a:endParaRPr lang="he-IL"/>
        </a:p>
      </dgm:t>
    </dgm:pt>
    <dgm:pt modelId="{3B9133B0-65A4-40D9-9852-58D5EEF9807F}" type="sibTrans" cxnId="{8580DF81-2203-4030-BA43-7736DE6D22D5}">
      <dgm:prSet/>
      <dgm:spPr/>
      <dgm:t>
        <a:bodyPr/>
        <a:lstStyle/>
        <a:p>
          <a:pPr rtl="1"/>
          <a:endParaRPr lang="he-IL"/>
        </a:p>
      </dgm:t>
    </dgm:pt>
    <dgm:pt modelId="{1432A570-4ECF-4B31-8E78-79ABB54C12D0}" type="pres">
      <dgm:prSet presAssocID="{C4FA3AD0-B019-4566-8089-0B758AB9EF22}" presName="hierChild1" presStyleCnt="0">
        <dgm:presLayoutVars>
          <dgm:chPref val="1"/>
          <dgm:dir/>
          <dgm:animOne val="branch"/>
          <dgm:animLvl val="lvl"/>
          <dgm:resizeHandles/>
        </dgm:presLayoutVars>
      </dgm:prSet>
      <dgm:spPr/>
    </dgm:pt>
    <dgm:pt modelId="{33B8863A-EDA9-4BAC-B2CE-2A301B197E4B}" type="pres">
      <dgm:prSet presAssocID="{7BF3749E-C262-42E6-88A7-FCBF13E58578}" presName="hierRoot1" presStyleCnt="0"/>
      <dgm:spPr/>
    </dgm:pt>
    <dgm:pt modelId="{4049D048-E38F-4F22-BB58-586193A17FAD}" type="pres">
      <dgm:prSet presAssocID="{7BF3749E-C262-42E6-88A7-FCBF13E58578}" presName="composite" presStyleCnt="0"/>
      <dgm:spPr/>
    </dgm:pt>
    <dgm:pt modelId="{6F7D303C-8B47-44BD-8A94-096480202845}" type="pres">
      <dgm:prSet presAssocID="{7BF3749E-C262-42E6-88A7-FCBF13E58578}" presName="background" presStyleLbl="node0" presStyleIdx="0" presStyleCnt="1"/>
      <dgm:spPr/>
    </dgm:pt>
    <dgm:pt modelId="{39F867B9-133A-4060-AF8B-009CCA5ADB2C}" type="pres">
      <dgm:prSet presAssocID="{7BF3749E-C262-42E6-88A7-FCBF13E58578}" presName="text" presStyleLbl="fgAcc0" presStyleIdx="0" presStyleCnt="1">
        <dgm:presLayoutVars>
          <dgm:chPref val="3"/>
        </dgm:presLayoutVars>
      </dgm:prSet>
      <dgm:spPr/>
    </dgm:pt>
    <dgm:pt modelId="{F918D3D4-297D-4A51-A2F5-22F482947638}" type="pres">
      <dgm:prSet presAssocID="{7BF3749E-C262-42E6-88A7-FCBF13E58578}" presName="hierChild2" presStyleCnt="0"/>
      <dgm:spPr/>
    </dgm:pt>
    <dgm:pt modelId="{9EBEFBF0-0B71-4A76-8546-BC675DB1D7A6}" type="pres">
      <dgm:prSet presAssocID="{EBDFEA25-FCAB-472C-9033-A53E4A0ACB8E}" presName="Name10" presStyleLbl="parChTrans1D2" presStyleIdx="0" presStyleCnt="3"/>
      <dgm:spPr/>
    </dgm:pt>
    <dgm:pt modelId="{D0F7C39A-EFA1-4206-9AE5-4AEDEC291483}" type="pres">
      <dgm:prSet presAssocID="{6D985E3F-ED7C-4A2F-BBCB-E57E25E8B225}" presName="hierRoot2" presStyleCnt="0"/>
      <dgm:spPr/>
    </dgm:pt>
    <dgm:pt modelId="{BD2C1B62-8521-4BC5-AF89-DCDBDFC0EE20}" type="pres">
      <dgm:prSet presAssocID="{6D985E3F-ED7C-4A2F-BBCB-E57E25E8B225}" presName="composite2" presStyleCnt="0"/>
      <dgm:spPr/>
    </dgm:pt>
    <dgm:pt modelId="{D1EC3E4C-3DFE-44D0-A23D-0725748259AB}" type="pres">
      <dgm:prSet presAssocID="{6D985E3F-ED7C-4A2F-BBCB-E57E25E8B225}" presName="background2" presStyleLbl="node2" presStyleIdx="0" presStyleCnt="3"/>
      <dgm:spPr/>
    </dgm:pt>
    <dgm:pt modelId="{CC94F1D4-0773-4477-9E0E-951CE61A8A0A}" type="pres">
      <dgm:prSet presAssocID="{6D985E3F-ED7C-4A2F-BBCB-E57E25E8B225}" presName="text2" presStyleLbl="fgAcc2" presStyleIdx="0" presStyleCnt="3">
        <dgm:presLayoutVars>
          <dgm:chPref val="3"/>
        </dgm:presLayoutVars>
      </dgm:prSet>
      <dgm:spPr/>
    </dgm:pt>
    <dgm:pt modelId="{092540BB-7D39-4E15-83A5-E32D1F171A18}" type="pres">
      <dgm:prSet presAssocID="{6D985E3F-ED7C-4A2F-BBCB-E57E25E8B225}" presName="hierChild3" presStyleCnt="0"/>
      <dgm:spPr/>
    </dgm:pt>
    <dgm:pt modelId="{5EC3F3CE-5629-4E63-BE00-377811EC06D3}" type="pres">
      <dgm:prSet presAssocID="{CB6D3B96-266A-48B9-A023-06252BDF25C8}" presName="Name17" presStyleLbl="parChTrans1D3" presStyleIdx="0" presStyleCnt="2"/>
      <dgm:spPr/>
    </dgm:pt>
    <dgm:pt modelId="{D781966D-212F-4154-9709-7573642503C7}" type="pres">
      <dgm:prSet presAssocID="{267BB711-6FDB-4265-8FF1-44F782FC4776}" presName="hierRoot3" presStyleCnt="0"/>
      <dgm:spPr/>
    </dgm:pt>
    <dgm:pt modelId="{C53DD535-4A9C-4AD1-B206-A163EB3D3492}" type="pres">
      <dgm:prSet presAssocID="{267BB711-6FDB-4265-8FF1-44F782FC4776}" presName="composite3" presStyleCnt="0"/>
      <dgm:spPr/>
    </dgm:pt>
    <dgm:pt modelId="{D5BB9989-3EB7-4ACD-BC7F-2D47FDD07F65}" type="pres">
      <dgm:prSet presAssocID="{267BB711-6FDB-4265-8FF1-44F782FC4776}" presName="background3" presStyleLbl="node3" presStyleIdx="0" presStyleCnt="2"/>
      <dgm:spPr/>
    </dgm:pt>
    <dgm:pt modelId="{0292A2F2-2B73-4479-922B-A1526F72CAEC}" type="pres">
      <dgm:prSet presAssocID="{267BB711-6FDB-4265-8FF1-44F782FC4776}" presName="text3" presStyleLbl="fgAcc3" presStyleIdx="0" presStyleCnt="2">
        <dgm:presLayoutVars>
          <dgm:chPref val="3"/>
        </dgm:presLayoutVars>
      </dgm:prSet>
      <dgm:spPr/>
    </dgm:pt>
    <dgm:pt modelId="{B7E41D44-ACC8-4435-8C6D-32491136AC50}" type="pres">
      <dgm:prSet presAssocID="{267BB711-6FDB-4265-8FF1-44F782FC4776}" presName="hierChild4" presStyleCnt="0"/>
      <dgm:spPr/>
    </dgm:pt>
    <dgm:pt modelId="{CF00D709-F093-4EE3-AB3C-8B97ECD82893}" type="pres">
      <dgm:prSet presAssocID="{1D380CAB-9438-4A3E-A7F3-E9911C77789D}" presName="Name10" presStyleLbl="parChTrans1D2" presStyleIdx="1" presStyleCnt="3"/>
      <dgm:spPr/>
    </dgm:pt>
    <dgm:pt modelId="{77C217C8-96C9-42E4-992F-9CA7CB0DDA1F}" type="pres">
      <dgm:prSet presAssocID="{E6B89B98-CB6B-4D20-99BC-49407BC170EF}" presName="hierRoot2" presStyleCnt="0"/>
      <dgm:spPr/>
    </dgm:pt>
    <dgm:pt modelId="{54FF9E2F-4197-4FF4-BBCE-3C9BDE5503FF}" type="pres">
      <dgm:prSet presAssocID="{E6B89B98-CB6B-4D20-99BC-49407BC170EF}" presName="composite2" presStyleCnt="0"/>
      <dgm:spPr/>
    </dgm:pt>
    <dgm:pt modelId="{E0280A9A-BEE1-4BF0-BEB8-5FC257D5B6B2}" type="pres">
      <dgm:prSet presAssocID="{E6B89B98-CB6B-4D20-99BC-49407BC170EF}" presName="background2" presStyleLbl="node2" presStyleIdx="1" presStyleCnt="3"/>
      <dgm:spPr/>
    </dgm:pt>
    <dgm:pt modelId="{5924F76A-0959-4AB4-8F00-122D0CE62D5E}" type="pres">
      <dgm:prSet presAssocID="{E6B89B98-CB6B-4D20-99BC-49407BC170EF}" presName="text2" presStyleLbl="fgAcc2" presStyleIdx="1" presStyleCnt="3">
        <dgm:presLayoutVars>
          <dgm:chPref val="3"/>
        </dgm:presLayoutVars>
      </dgm:prSet>
      <dgm:spPr/>
    </dgm:pt>
    <dgm:pt modelId="{94A82CAD-0FF9-4831-AC5B-74A957B6467D}" type="pres">
      <dgm:prSet presAssocID="{E6B89B98-CB6B-4D20-99BC-49407BC170EF}" presName="hierChild3" presStyleCnt="0"/>
      <dgm:spPr/>
    </dgm:pt>
    <dgm:pt modelId="{D20EB2BE-D501-437E-84E6-53ADFDA6634C}" type="pres">
      <dgm:prSet presAssocID="{231F48D7-79D2-483C-8C0D-1E3166FE93FA}" presName="Name17" presStyleLbl="parChTrans1D3" presStyleIdx="1" presStyleCnt="2"/>
      <dgm:spPr/>
    </dgm:pt>
    <dgm:pt modelId="{EDA5A698-1ACA-48E1-BAFD-A773AB5247E5}" type="pres">
      <dgm:prSet presAssocID="{2068FE1A-4E33-44B9-816A-AA65DBE626E6}" presName="hierRoot3" presStyleCnt="0"/>
      <dgm:spPr/>
    </dgm:pt>
    <dgm:pt modelId="{CAAF4F08-7F13-45DE-BE7A-45FBC925177D}" type="pres">
      <dgm:prSet presAssocID="{2068FE1A-4E33-44B9-816A-AA65DBE626E6}" presName="composite3" presStyleCnt="0"/>
      <dgm:spPr/>
    </dgm:pt>
    <dgm:pt modelId="{2C46B201-CBEC-4793-B73E-5CD13859E0C9}" type="pres">
      <dgm:prSet presAssocID="{2068FE1A-4E33-44B9-816A-AA65DBE626E6}" presName="background3" presStyleLbl="node3" presStyleIdx="1" presStyleCnt="2"/>
      <dgm:spPr/>
    </dgm:pt>
    <dgm:pt modelId="{8D30D22A-D6A1-4BAD-BB0A-3503570E9CF3}" type="pres">
      <dgm:prSet presAssocID="{2068FE1A-4E33-44B9-816A-AA65DBE626E6}" presName="text3" presStyleLbl="fgAcc3" presStyleIdx="1" presStyleCnt="2">
        <dgm:presLayoutVars>
          <dgm:chPref val="3"/>
        </dgm:presLayoutVars>
      </dgm:prSet>
      <dgm:spPr/>
    </dgm:pt>
    <dgm:pt modelId="{6FFE97E4-1FDA-439F-B669-0FC30A2C4205}" type="pres">
      <dgm:prSet presAssocID="{2068FE1A-4E33-44B9-816A-AA65DBE626E6}" presName="hierChild4" presStyleCnt="0"/>
      <dgm:spPr/>
    </dgm:pt>
    <dgm:pt modelId="{A0FE6A6C-B42D-41FA-810F-0DE50EE2EE0D}" type="pres">
      <dgm:prSet presAssocID="{4B6FFAA9-DFAC-4524-B5A7-676CBA169E98}" presName="Name10" presStyleLbl="parChTrans1D2" presStyleIdx="2" presStyleCnt="3"/>
      <dgm:spPr/>
    </dgm:pt>
    <dgm:pt modelId="{E3432809-3714-4091-8D70-996BE92E4AB3}" type="pres">
      <dgm:prSet presAssocID="{1C9B6929-9010-43E8-A6ED-938A7E412CD8}" presName="hierRoot2" presStyleCnt="0"/>
      <dgm:spPr/>
    </dgm:pt>
    <dgm:pt modelId="{935879CF-C93C-4C74-81E6-C231806B58F5}" type="pres">
      <dgm:prSet presAssocID="{1C9B6929-9010-43E8-A6ED-938A7E412CD8}" presName="composite2" presStyleCnt="0"/>
      <dgm:spPr/>
    </dgm:pt>
    <dgm:pt modelId="{64826355-F959-4FEF-9D54-A0BB4C1D35EF}" type="pres">
      <dgm:prSet presAssocID="{1C9B6929-9010-43E8-A6ED-938A7E412CD8}" presName="background2" presStyleLbl="node2" presStyleIdx="2" presStyleCnt="3"/>
      <dgm:spPr/>
    </dgm:pt>
    <dgm:pt modelId="{55132162-EC98-43BF-89CA-5C65AB25354B}" type="pres">
      <dgm:prSet presAssocID="{1C9B6929-9010-43E8-A6ED-938A7E412CD8}" presName="text2" presStyleLbl="fgAcc2" presStyleIdx="2" presStyleCnt="3">
        <dgm:presLayoutVars>
          <dgm:chPref val="3"/>
        </dgm:presLayoutVars>
      </dgm:prSet>
      <dgm:spPr/>
    </dgm:pt>
    <dgm:pt modelId="{8AF37105-0A9A-4E84-9248-0B3B9E4F9051}" type="pres">
      <dgm:prSet presAssocID="{1C9B6929-9010-43E8-A6ED-938A7E412CD8}" presName="hierChild3" presStyleCnt="0"/>
      <dgm:spPr/>
    </dgm:pt>
  </dgm:ptLst>
  <dgm:cxnLst>
    <dgm:cxn modelId="{8EBA8200-5CFC-417F-82E9-9E192971A854}" type="presOf" srcId="{4B6FFAA9-DFAC-4524-B5A7-676CBA169E98}" destId="{A0FE6A6C-B42D-41FA-810F-0DE50EE2EE0D}" srcOrd="0" destOrd="0" presId="urn:microsoft.com/office/officeart/2005/8/layout/hierarchy1"/>
    <dgm:cxn modelId="{AAC37E01-2AF3-4567-8B40-60B3D47F05AD}" type="presOf" srcId="{7BF3749E-C262-42E6-88A7-FCBF13E58578}" destId="{39F867B9-133A-4060-AF8B-009CCA5ADB2C}" srcOrd="0" destOrd="0" presId="urn:microsoft.com/office/officeart/2005/8/layout/hierarchy1"/>
    <dgm:cxn modelId="{D9EA5C18-E5DB-457E-8A0F-E8B9E8A5595D}" type="presOf" srcId="{CB6D3B96-266A-48B9-A023-06252BDF25C8}" destId="{5EC3F3CE-5629-4E63-BE00-377811EC06D3}" srcOrd="0" destOrd="0" presId="urn:microsoft.com/office/officeart/2005/8/layout/hierarchy1"/>
    <dgm:cxn modelId="{258CE91D-8F7C-44CA-8A7B-8AF35CD0B167}" type="presOf" srcId="{267BB711-6FDB-4265-8FF1-44F782FC4776}" destId="{0292A2F2-2B73-4479-922B-A1526F72CAEC}" srcOrd="0" destOrd="0" presId="urn:microsoft.com/office/officeart/2005/8/layout/hierarchy1"/>
    <dgm:cxn modelId="{4125B72C-A3F5-430C-8F3B-0EE3ED99D57B}" type="presOf" srcId="{6D985E3F-ED7C-4A2F-BBCB-E57E25E8B225}" destId="{CC94F1D4-0773-4477-9E0E-951CE61A8A0A}" srcOrd="0" destOrd="0" presId="urn:microsoft.com/office/officeart/2005/8/layout/hierarchy1"/>
    <dgm:cxn modelId="{99982B3B-6794-4492-A0A7-E9D615F18AB6}" type="presOf" srcId="{231F48D7-79D2-483C-8C0D-1E3166FE93FA}" destId="{D20EB2BE-D501-437E-84E6-53ADFDA6634C}" srcOrd="0" destOrd="0" presId="urn:microsoft.com/office/officeart/2005/8/layout/hierarchy1"/>
    <dgm:cxn modelId="{9B24CB5E-0E08-4F63-A8CC-18C1D03DB132}" srcId="{7BF3749E-C262-42E6-88A7-FCBF13E58578}" destId="{E6B89B98-CB6B-4D20-99BC-49407BC170EF}" srcOrd="1" destOrd="0" parTransId="{1D380CAB-9438-4A3E-A7F3-E9911C77789D}" sibTransId="{1437285F-B1F1-4D4D-92B5-83EB8E2606E9}"/>
    <dgm:cxn modelId="{6E47D05A-B14D-4631-A607-1CB85332A9F5}" type="presOf" srcId="{1D380CAB-9438-4A3E-A7F3-E9911C77789D}" destId="{CF00D709-F093-4EE3-AB3C-8B97ECD82893}" srcOrd="0" destOrd="0" presId="urn:microsoft.com/office/officeart/2005/8/layout/hierarchy1"/>
    <dgm:cxn modelId="{985A5C7B-D276-4977-B579-E04A8B646CC5}" srcId="{7BF3749E-C262-42E6-88A7-FCBF13E58578}" destId="{1C9B6929-9010-43E8-A6ED-938A7E412CD8}" srcOrd="2" destOrd="0" parTransId="{4B6FFAA9-DFAC-4524-B5A7-676CBA169E98}" sibTransId="{B755622D-83DD-4EDF-8AC9-5968C4C397C8}"/>
    <dgm:cxn modelId="{4E79597F-D8ED-4CD0-B00A-3C660A5B84E9}" srcId="{E6B89B98-CB6B-4D20-99BC-49407BC170EF}" destId="{2068FE1A-4E33-44B9-816A-AA65DBE626E6}" srcOrd="0" destOrd="0" parTransId="{231F48D7-79D2-483C-8C0D-1E3166FE93FA}" sibTransId="{82043478-38BC-4B50-9A08-3616C8D64E07}"/>
    <dgm:cxn modelId="{8580DF81-2203-4030-BA43-7736DE6D22D5}" srcId="{6D985E3F-ED7C-4A2F-BBCB-E57E25E8B225}" destId="{267BB711-6FDB-4265-8FF1-44F782FC4776}" srcOrd="0" destOrd="0" parTransId="{CB6D3B96-266A-48B9-A023-06252BDF25C8}" sibTransId="{3B9133B0-65A4-40D9-9852-58D5EEF9807F}"/>
    <dgm:cxn modelId="{4D95999E-03D8-46AE-95F6-3BAB40D9DEA6}" type="presOf" srcId="{C4FA3AD0-B019-4566-8089-0B758AB9EF22}" destId="{1432A570-4ECF-4B31-8E78-79ABB54C12D0}" srcOrd="0" destOrd="0" presId="urn:microsoft.com/office/officeart/2005/8/layout/hierarchy1"/>
    <dgm:cxn modelId="{CA0C0CA8-D872-48B2-B35D-E4D983BAABD1}" srcId="{C4FA3AD0-B019-4566-8089-0B758AB9EF22}" destId="{7BF3749E-C262-42E6-88A7-FCBF13E58578}" srcOrd="0" destOrd="0" parTransId="{A2DE609E-0584-49D5-817A-0FAF7E5DF845}" sibTransId="{2F782FB6-BF54-4701-B08D-94C8EFB0BB40}"/>
    <dgm:cxn modelId="{E88796AC-9EB9-4BD6-A608-BFCA0ED1447A}" srcId="{7BF3749E-C262-42E6-88A7-FCBF13E58578}" destId="{6D985E3F-ED7C-4A2F-BBCB-E57E25E8B225}" srcOrd="0" destOrd="0" parTransId="{EBDFEA25-FCAB-472C-9033-A53E4A0ACB8E}" sibTransId="{750A8D51-4EAE-41B0-A2A8-7C996A2D0780}"/>
    <dgm:cxn modelId="{F9344CB0-D634-4DF4-B5AF-4C34DD310A6E}" type="presOf" srcId="{E6B89B98-CB6B-4D20-99BC-49407BC170EF}" destId="{5924F76A-0959-4AB4-8F00-122D0CE62D5E}" srcOrd="0" destOrd="0" presId="urn:microsoft.com/office/officeart/2005/8/layout/hierarchy1"/>
    <dgm:cxn modelId="{7C121CB3-8151-47D5-9601-3D4A07836D26}" type="presOf" srcId="{2068FE1A-4E33-44B9-816A-AA65DBE626E6}" destId="{8D30D22A-D6A1-4BAD-BB0A-3503570E9CF3}" srcOrd="0" destOrd="0" presId="urn:microsoft.com/office/officeart/2005/8/layout/hierarchy1"/>
    <dgm:cxn modelId="{99EA33B8-01C2-4E0A-8064-69A1F5450463}" type="presOf" srcId="{1C9B6929-9010-43E8-A6ED-938A7E412CD8}" destId="{55132162-EC98-43BF-89CA-5C65AB25354B}" srcOrd="0" destOrd="0" presId="urn:microsoft.com/office/officeart/2005/8/layout/hierarchy1"/>
    <dgm:cxn modelId="{EFBDEAC4-7C90-48F0-853D-13F0FA0DAD86}" type="presOf" srcId="{EBDFEA25-FCAB-472C-9033-A53E4A0ACB8E}" destId="{9EBEFBF0-0B71-4A76-8546-BC675DB1D7A6}" srcOrd="0" destOrd="0" presId="urn:microsoft.com/office/officeart/2005/8/layout/hierarchy1"/>
    <dgm:cxn modelId="{C08230A1-13E2-42E8-80F2-682E0F5E015F}" type="presParOf" srcId="{1432A570-4ECF-4B31-8E78-79ABB54C12D0}" destId="{33B8863A-EDA9-4BAC-B2CE-2A301B197E4B}" srcOrd="0" destOrd="0" presId="urn:microsoft.com/office/officeart/2005/8/layout/hierarchy1"/>
    <dgm:cxn modelId="{D6819603-137F-4FE1-B253-F17E88D500F8}" type="presParOf" srcId="{33B8863A-EDA9-4BAC-B2CE-2A301B197E4B}" destId="{4049D048-E38F-4F22-BB58-586193A17FAD}" srcOrd="0" destOrd="0" presId="urn:microsoft.com/office/officeart/2005/8/layout/hierarchy1"/>
    <dgm:cxn modelId="{3BB915B3-E16F-4946-8CA5-C5E5281A33D1}" type="presParOf" srcId="{4049D048-E38F-4F22-BB58-586193A17FAD}" destId="{6F7D303C-8B47-44BD-8A94-096480202845}" srcOrd="0" destOrd="0" presId="urn:microsoft.com/office/officeart/2005/8/layout/hierarchy1"/>
    <dgm:cxn modelId="{21F604FB-E75D-4A68-A981-CA9D3CBACDE6}" type="presParOf" srcId="{4049D048-E38F-4F22-BB58-586193A17FAD}" destId="{39F867B9-133A-4060-AF8B-009CCA5ADB2C}" srcOrd="1" destOrd="0" presId="urn:microsoft.com/office/officeart/2005/8/layout/hierarchy1"/>
    <dgm:cxn modelId="{5C44351E-5D22-4A70-81C5-E87B8BEACC50}" type="presParOf" srcId="{33B8863A-EDA9-4BAC-B2CE-2A301B197E4B}" destId="{F918D3D4-297D-4A51-A2F5-22F482947638}" srcOrd="1" destOrd="0" presId="urn:microsoft.com/office/officeart/2005/8/layout/hierarchy1"/>
    <dgm:cxn modelId="{355CFE08-EA56-4037-8815-A29F66BE71B6}" type="presParOf" srcId="{F918D3D4-297D-4A51-A2F5-22F482947638}" destId="{9EBEFBF0-0B71-4A76-8546-BC675DB1D7A6}" srcOrd="0" destOrd="0" presId="urn:microsoft.com/office/officeart/2005/8/layout/hierarchy1"/>
    <dgm:cxn modelId="{93946207-0E8B-43EE-972E-C22B65BA06A9}" type="presParOf" srcId="{F918D3D4-297D-4A51-A2F5-22F482947638}" destId="{D0F7C39A-EFA1-4206-9AE5-4AEDEC291483}" srcOrd="1" destOrd="0" presId="urn:microsoft.com/office/officeart/2005/8/layout/hierarchy1"/>
    <dgm:cxn modelId="{8E005C46-6BAE-4C87-B9F2-F23942FB1524}" type="presParOf" srcId="{D0F7C39A-EFA1-4206-9AE5-4AEDEC291483}" destId="{BD2C1B62-8521-4BC5-AF89-DCDBDFC0EE20}" srcOrd="0" destOrd="0" presId="urn:microsoft.com/office/officeart/2005/8/layout/hierarchy1"/>
    <dgm:cxn modelId="{8E06ED0C-3EEC-4670-966F-62E91A7749E9}" type="presParOf" srcId="{BD2C1B62-8521-4BC5-AF89-DCDBDFC0EE20}" destId="{D1EC3E4C-3DFE-44D0-A23D-0725748259AB}" srcOrd="0" destOrd="0" presId="urn:microsoft.com/office/officeart/2005/8/layout/hierarchy1"/>
    <dgm:cxn modelId="{FED11D81-E9CE-4456-944D-D5D3E61CDFE1}" type="presParOf" srcId="{BD2C1B62-8521-4BC5-AF89-DCDBDFC0EE20}" destId="{CC94F1D4-0773-4477-9E0E-951CE61A8A0A}" srcOrd="1" destOrd="0" presId="urn:microsoft.com/office/officeart/2005/8/layout/hierarchy1"/>
    <dgm:cxn modelId="{A2AF64A3-C153-4BD9-B945-E89032A5D1F2}" type="presParOf" srcId="{D0F7C39A-EFA1-4206-9AE5-4AEDEC291483}" destId="{092540BB-7D39-4E15-83A5-E32D1F171A18}" srcOrd="1" destOrd="0" presId="urn:microsoft.com/office/officeart/2005/8/layout/hierarchy1"/>
    <dgm:cxn modelId="{3B9C9F02-B178-4C79-BF87-0B65A841D0ED}" type="presParOf" srcId="{092540BB-7D39-4E15-83A5-E32D1F171A18}" destId="{5EC3F3CE-5629-4E63-BE00-377811EC06D3}" srcOrd="0" destOrd="0" presId="urn:microsoft.com/office/officeart/2005/8/layout/hierarchy1"/>
    <dgm:cxn modelId="{BF214F90-ADD8-48AD-AE80-F823995EB42C}" type="presParOf" srcId="{092540BB-7D39-4E15-83A5-E32D1F171A18}" destId="{D781966D-212F-4154-9709-7573642503C7}" srcOrd="1" destOrd="0" presId="urn:microsoft.com/office/officeart/2005/8/layout/hierarchy1"/>
    <dgm:cxn modelId="{9E246DDD-9B32-47B7-8674-F6068B405652}" type="presParOf" srcId="{D781966D-212F-4154-9709-7573642503C7}" destId="{C53DD535-4A9C-4AD1-B206-A163EB3D3492}" srcOrd="0" destOrd="0" presId="urn:microsoft.com/office/officeart/2005/8/layout/hierarchy1"/>
    <dgm:cxn modelId="{2271ED03-04B9-4E17-BFE4-139E3788FF88}" type="presParOf" srcId="{C53DD535-4A9C-4AD1-B206-A163EB3D3492}" destId="{D5BB9989-3EB7-4ACD-BC7F-2D47FDD07F65}" srcOrd="0" destOrd="0" presId="urn:microsoft.com/office/officeart/2005/8/layout/hierarchy1"/>
    <dgm:cxn modelId="{5CA4C321-8590-4CDF-ABB6-277F06ACFDD5}" type="presParOf" srcId="{C53DD535-4A9C-4AD1-B206-A163EB3D3492}" destId="{0292A2F2-2B73-4479-922B-A1526F72CAEC}" srcOrd="1" destOrd="0" presId="urn:microsoft.com/office/officeart/2005/8/layout/hierarchy1"/>
    <dgm:cxn modelId="{D017ACB7-3CA0-4831-887E-BA9D5F2FB3F5}" type="presParOf" srcId="{D781966D-212F-4154-9709-7573642503C7}" destId="{B7E41D44-ACC8-4435-8C6D-32491136AC50}" srcOrd="1" destOrd="0" presId="urn:microsoft.com/office/officeart/2005/8/layout/hierarchy1"/>
    <dgm:cxn modelId="{DB8DFDFC-B1F0-409D-9000-F7EE929C858C}" type="presParOf" srcId="{F918D3D4-297D-4A51-A2F5-22F482947638}" destId="{CF00D709-F093-4EE3-AB3C-8B97ECD82893}" srcOrd="2" destOrd="0" presId="urn:microsoft.com/office/officeart/2005/8/layout/hierarchy1"/>
    <dgm:cxn modelId="{7B9F84EA-0BD3-4D53-9E26-A13936AA80F5}" type="presParOf" srcId="{F918D3D4-297D-4A51-A2F5-22F482947638}" destId="{77C217C8-96C9-42E4-992F-9CA7CB0DDA1F}" srcOrd="3" destOrd="0" presId="urn:microsoft.com/office/officeart/2005/8/layout/hierarchy1"/>
    <dgm:cxn modelId="{1FE8908B-B2BC-4E91-AAAB-6B024CC7D9B7}" type="presParOf" srcId="{77C217C8-96C9-42E4-992F-9CA7CB0DDA1F}" destId="{54FF9E2F-4197-4FF4-BBCE-3C9BDE5503FF}" srcOrd="0" destOrd="0" presId="urn:microsoft.com/office/officeart/2005/8/layout/hierarchy1"/>
    <dgm:cxn modelId="{C431F0FF-8761-47AE-8016-317EC7A3D080}" type="presParOf" srcId="{54FF9E2F-4197-4FF4-BBCE-3C9BDE5503FF}" destId="{E0280A9A-BEE1-4BF0-BEB8-5FC257D5B6B2}" srcOrd="0" destOrd="0" presId="urn:microsoft.com/office/officeart/2005/8/layout/hierarchy1"/>
    <dgm:cxn modelId="{5112332E-C4A0-4D34-B4BC-609F9EAAAB18}" type="presParOf" srcId="{54FF9E2F-4197-4FF4-BBCE-3C9BDE5503FF}" destId="{5924F76A-0959-4AB4-8F00-122D0CE62D5E}" srcOrd="1" destOrd="0" presId="urn:microsoft.com/office/officeart/2005/8/layout/hierarchy1"/>
    <dgm:cxn modelId="{616B643F-B769-4883-9C2C-236AF4D3A521}" type="presParOf" srcId="{77C217C8-96C9-42E4-992F-9CA7CB0DDA1F}" destId="{94A82CAD-0FF9-4831-AC5B-74A957B6467D}" srcOrd="1" destOrd="0" presId="urn:microsoft.com/office/officeart/2005/8/layout/hierarchy1"/>
    <dgm:cxn modelId="{B835B38E-288A-4A3E-BB37-8D547787A493}" type="presParOf" srcId="{94A82CAD-0FF9-4831-AC5B-74A957B6467D}" destId="{D20EB2BE-D501-437E-84E6-53ADFDA6634C}" srcOrd="0" destOrd="0" presId="urn:microsoft.com/office/officeart/2005/8/layout/hierarchy1"/>
    <dgm:cxn modelId="{87540479-66DC-4EC5-A7D7-3CDB0E25B601}" type="presParOf" srcId="{94A82CAD-0FF9-4831-AC5B-74A957B6467D}" destId="{EDA5A698-1ACA-48E1-BAFD-A773AB5247E5}" srcOrd="1" destOrd="0" presId="urn:microsoft.com/office/officeart/2005/8/layout/hierarchy1"/>
    <dgm:cxn modelId="{E72FD6B0-CA4C-41CF-9CD4-EA6147D26004}" type="presParOf" srcId="{EDA5A698-1ACA-48E1-BAFD-A773AB5247E5}" destId="{CAAF4F08-7F13-45DE-BE7A-45FBC925177D}" srcOrd="0" destOrd="0" presId="urn:microsoft.com/office/officeart/2005/8/layout/hierarchy1"/>
    <dgm:cxn modelId="{D9697C89-F826-4BA9-A72F-1FE4308DF91B}" type="presParOf" srcId="{CAAF4F08-7F13-45DE-BE7A-45FBC925177D}" destId="{2C46B201-CBEC-4793-B73E-5CD13859E0C9}" srcOrd="0" destOrd="0" presId="urn:microsoft.com/office/officeart/2005/8/layout/hierarchy1"/>
    <dgm:cxn modelId="{22437D5A-C6ED-4E08-9DFD-F2748C32F1EF}" type="presParOf" srcId="{CAAF4F08-7F13-45DE-BE7A-45FBC925177D}" destId="{8D30D22A-D6A1-4BAD-BB0A-3503570E9CF3}" srcOrd="1" destOrd="0" presId="urn:microsoft.com/office/officeart/2005/8/layout/hierarchy1"/>
    <dgm:cxn modelId="{601A2418-DA2D-4030-8011-8FBB96A9B497}" type="presParOf" srcId="{EDA5A698-1ACA-48E1-BAFD-A773AB5247E5}" destId="{6FFE97E4-1FDA-439F-B669-0FC30A2C4205}" srcOrd="1" destOrd="0" presId="urn:microsoft.com/office/officeart/2005/8/layout/hierarchy1"/>
    <dgm:cxn modelId="{1831BBA3-FEFC-4270-BA0D-33E00B1B48E4}" type="presParOf" srcId="{F918D3D4-297D-4A51-A2F5-22F482947638}" destId="{A0FE6A6C-B42D-41FA-810F-0DE50EE2EE0D}" srcOrd="4" destOrd="0" presId="urn:microsoft.com/office/officeart/2005/8/layout/hierarchy1"/>
    <dgm:cxn modelId="{F8534BB3-AB80-4B88-9624-6227F076EF49}" type="presParOf" srcId="{F918D3D4-297D-4A51-A2F5-22F482947638}" destId="{E3432809-3714-4091-8D70-996BE92E4AB3}" srcOrd="5" destOrd="0" presId="urn:microsoft.com/office/officeart/2005/8/layout/hierarchy1"/>
    <dgm:cxn modelId="{FC496602-F6B4-4C31-A972-AC5F13F6B34B}" type="presParOf" srcId="{E3432809-3714-4091-8D70-996BE92E4AB3}" destId="{935879CF-C93C-4C74-81E6-C231806B58F5}" srcOrd="0" destOrd="0" presId="urn:microsoft.com/office/officeart/2005/8/layout/hierarchy1"/>
    <dgm:cxn modelId="{C05CCAC9-DBF4-4D99-8E55-2AC25750CD67}" type="presParOf" srcId="{935879CF-C93C-4C74-81E6-C231806B58F5}" destId="{64826355-F959-4FEF-9D54-A0BB4C1D35EF}" srcOrd="0" destOrd="0" presId="urn:microsoft.com/office/officeart/2005/8/layout/hierarchy1"/>
    <dgm:cxn modelId="{F3AF5C38-EECE-4344-B5FE-839E253C67B8}" type="presParOf" srcId="{935879CF-C93C-4C74-81E6-C231806B58F5}" destId="{55132162-EC98-43BF-89CA-5C65AB25354B}" srcOrd="1" destOrd="0" presId="urn:microsoft.com/office/officeart/2005/8/layout/hierarchy1"/>
    <dgm:cxn modelId="{2DA18CDF-0A3A-48C5-B1B3-5DE2BE18BEAC}" type="presParOf" srcId="{E3432809-3714-4091-8D70-996BE92E4AB3}" destId="{8AF37105-0A9A-4E84-9248-0B3B9E4F905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4FA3AD0-B019-4566-8089-0B758AB9EF2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7BF3749E-C262-42E6-88A7-FCBF13E58578}">
      <dgm:prSet phldrT="[Text]" phldr="0"/>
      <dgm:spPr/>
      <dgm:t>
        <a:bodyPr/>
        <a:lstStyle/>
        <a:p>
          <a:pPr rtl="0"/>
          <a:r>
            <a:rPr lang="en-US" dirty="0" err="1">
              <a:latin typeface="Calibri Light" panose="020F0302020204030204"/>
            </a:rPr>
            <a:t>פסיק</a:t>
          </a:r>
          <a:r>
            <a:rPr lang="en-US" dirty="0">
              <a:latin typeface="Calibri Light" panose="020F0302020204030204"/>
            </a:rPr>
            <a:t> </a:t>
          </a:r>
          <a:r>
            <a:rPr lang="en-US" dirty="0" err="1">
              <a:latin typeface="Calibri Light" panose="020F0302020204030204"/>
            </a:rPr>
            <a:t>רישא</a:t>
          </a:r>
          <a:endParaRPr lang="en-US" dirty="0"/>
        </a:p>
      </dgm:t>
    </dgm:pt>
    <dgm:pt modelId="{A2DE609E-0584-49D5-817A-0FAF7E5DF845}" type="parTrans" cxnId="{CA0C0CA8-D872-48B2-B35D-E4D983BAABD1}">
      <dgm:prSet/>
      <dgm:spPr/>
      <dgm:t>
        <a:bodyPr/>
        <a:lstStyle/>
        <a:p>
          <a:endParaRPr lang="en-US"/>
        </a:p>
      </dgm:t>
    </dgm:pt>
    <dgm:pt modelId="{2F782FB6-BF54-4701-B08D-94C8EFB0BB40}" type="sibTrans" cxnId="{CA0C0CA8-D872-48B2-B35D-E4D983BAABD1}">
      <dgm:prSet/>
      <dgm:spPr/>
      <dgm:t>
        <a:bodyPr/>
        <a:lstStyle/>
        <a:p>
          <a:endParaRPr lang="en-US"/>
        </a:p>
      </dgm:t>
    </dgm:pt>
    <dgm:pt modelId="{6D985E3F-ED7C-4A2F-BBCB-E57E25E8B225}">
      <dgm:prSet phldrT="[Text]" phldr="0"/>
      <dgm:spPr/>
      <dgm:t>
        <a:bodyPr/>
        <a:lstStyle/>
        <a:p>
          <a:pPr rtl="0"/>
          <a:r>
            <a:rPr lang="en-US" dirty="0">
              <a:latin typeface="Calibri Light" panose="020F0302020204030204"/>
            </a:rPr>
            <a:t>He also intends to do B</a:t>
          </a:r>
          <a:endParaRPr lang="en-US" dirty="0"/>
        </a:p>
      </dgm:t>
    </dgm:pt>
    <dgm:pt modelId="{EBDFEA25-FCAB-472C-9033-A53E4A0ACB8E}" type="parTrans" cxnId="{E88796AC-9EB9-4BD6-A608-BFCA0ED1447A}">
      <dgm:prSet/>
      <dgm:spPr/>
      <dgm:t>
        <a:bodyPr/>
        <a:lstStyle/>
        <a:p>
          <a:endParaRPr lang="en-US"/>
        </a:p>
      </dgm:t>
    </dgm:pt>
    <dgm:pt modelId="{750A8D51-4EAE-41B0-A2A8-7C996A2D0780}" type="sibTrans" cxnId="{E88796AC-9EB9-4BD6-A608-BFCA0ED1447A}">
      <dgm:prSet/>
      <dgm:spPr/>
      <dgm:t>
        <a:bodyPr/>
        <a:lstStyle/>
        <a:p>
          <a:endParaRPr lang="en-US"/>
        </a:p>
      </dgm:t>
    </dgm:pt>
    <dgm:pt modelId="{E6B89B98-CB6B-4D20-99BC-49407BC170EF}">
      <dgm:prSet phldr="0"/>
      <dgm:spPr/>
      <dgm:t>
        <a:bodyPr/>
        <a:lstStyle/>
        <a:p>
          <a:pPr rtl="0"/>
          <a:r>
            <a:rPr lang="en-US" dirty="0">
              <a:latin typeface="Calibri Light" panose="020F0302020204030204"/>
            </a:rPr>
            <a:t>The two actions are really one entity AB, and therefore you can't have intent for only half a maaseh. </a:t>
          </a:r>
        </a:p>
      </dgm:t>
    </dgm:pt>
    <dgm:pt modelId="{1D380CAB-9438-4A3E-A7F3-E9911C77789D}" type="parTrans" cxnId="{9B24CB5E-0E08-4F63-A8CC-18C1D03DB132}">
      <dgm:prSet/>
      <dgm:spPr/>
      <dgm:t>
        <a:bodyPr/>
        <a:lstStyle/>
        <a:p>
          <a:pPr rtl="1"/>
          <a:endParaRPr lang="he-IL"/>
        </a:p>
      </dgm:t>
    </dgm:pt>
    <dgm:pt modelId="{1437285F-B1F1-4D4D-92B5-83EB8E2606E9}" type="sibTrans" cxnId="{9B24CB5E-0E08-4F63-A8CC-18C1D03DB132}">
      <dgm:prSet/>
      <dgm:spPr/>
      <dgm:t>
        <a:bodyPr/>
        <a:lstStyle/>
        <a:p>
          <a:pPr rtl="1"/>
          <a:endParaRPr lang="he-IL"/>
        </a:p>
      </dgm:t>
    </dgm:pt>
    <dgm:pt modelId="{2068FE1A-4E33-44B9-816A-AA65DBE626E6}">
      <dgm:prSet phldr="0"/>
      <dgm:spPr/>
      <dgm:t>
        <a:bodyPr/>
        <a:lstStyle/>
        <a:p>
          <a:pPr rtl="0"/>
          <a:r>
            <a:rPr lang="en-US" dirty="0">
              <a:latin typeface="Calibri Light" panose="020F0302020204030204"/>
            </a:rPr>
            <a:t>If you could do one without the other, then even if you do them together, they're still two actions. </a:t>
          </a:r>
        </a:p>
      </dgm:t>
    </dgm:pt>
    <dgm:pt modelId="{231F48D7-79D2-483C-8C0D-1E3166FE93FA}" type="parTrans" cxnId="{4E79597F-D8ED-4CD0-B00A-3C660A5B84E9}">
      <dgm:prSet/>
      <dgm:spPr/>
      <dgm:t>
        <a:bodyPr/>
        <a:lstStyle/>
        <a:p>
          <a:pPr rtl="1"/>
          <a:endParaRPr lang="he-IL"/>
        </a:p>
      </dgm:t>
    </dgm:pt>
    <dgm:pt modelId="{82043478-38BC-4B50-9A08-3616C8D64E07}" type="sibTrans" cxnId="{4E79597F-D8ED-4CD0-B00A-3C660A5B84E9}">
      <dgm:prSet/>
      <dgm:spPr/>
      <dgm:t>
        <a:bodyPr/>
        <a:lstStyle/>
        <a:p>
          <a:pPr rtl="1"/>
          <a:endParaRPr lang="he-IL"/>
        </a:p>
      </dgm:t>
    </dgm:pt>
    <dgm:pt modelId="{1C9B6929-9010-43E8-A6ED-938A7E412CD8}">
      <dgm:prSet phldr="0"/>
      <dgm:spPr/>
      <dgm:t>
        <a:bodyPr/>
        <a:lstStyle/>
        <a:p>
          <a:pPr rtl="0"/>
          <a:r>
            <a:rPr lang="en-US" dirty="0">
              <a:latin typeface="Calibri Light" panose="020F0302020204030204"/>
            </a:rPr>
            <a:t>Since A -&gt; B -&gt; C that constitutes intent for C as well. </a:t>
          </a:r>
        </a:p>
      </dgm:t>
    </dgm:pt>
    <dgm:pt modelId="{4B6FFAA9-DFAC-4524-B5A7-676CBA169E98}" type="parTrans" cxnId="{985A5C7B-D276-4977-B579-E04A8B646CC5}">
      <dgm:prSet/>
      <dgm:spPr/>
      <dgm:t>
        <a:bodyPr/>
        <a:lstStyle/>
        <a:p>
          <a:pPr rtl="1"/>
          <a:endParaRPr lang="he-IL"/>
        </a:p>
      </dgm:t>
    </dgm:pt>
    <dgm:pt modelId="{B755622D-83DD-4EDF-8AC9-5968C4C397C8}" type="sibTrans" cxnId="{985A5C7B-D276-4977-B579-E04A8B646CC5}">
      <dgm:prSet/>
      <dgm:spPr/>
      <dgm:t>
        <a:bodyPr/>
        <a:lstStyle/>
        <a:p>
          <a:pPr rtl="1"/>
          <a:endParaRPr lang="he-IL"/>
        </a:p>
      </dgm:t>
    </dgm:pt>
    <dgm:pt modelId="{267BB711-6FDB-4265-8FF1-44F782FC4776}">
      <dgm:prSet phldrT="[Text]" phldr="0"/>
      <dgm:spPr/>
      <dgm:t>
        <a:bodyPr/>
        <a:lstStyle/>
        <a:p>
          <a:pPr rtl="0"/>
          <a:r>
            <a:rPr lang="he-IL" dirty="0"/>
            <a:t>תוס יומא- אנן סהדי </a:t>
          </a:r>
          <a:r>
            <a:rPr lang="he-IL" dirty="0" err="1"/>
            <a:t>דמתכוון</a:t>
          </a:r>
          <a:endParaRPr lang="en-US" dirty="0"/>
        </a:p>
      </dgm:t>
    </dgm:pt>
    <dgm:pt modelId="{CB6D3B96-266A-48B9-A023-06252BDF25C8}" type="parTrans" cxnId="{8580DF81-2203-4030-BA43-7736DE6D22D5}">
      <dgm:prSet/>
      <dgm:spPr/>
      <dgm:t>
        <a:bodyPr/>
        <a:lstStyle/>
        <a:p>
          <a:pPr rtl="1"/>
          <a:endParaRPr lang="he-IL"/>
        </a:p>
      </dgm:t>
    </dgm:pt>
    <dgm:pt modelId="{3B9133B0-65A4-40D9-9852-58D5EEF9807F}" type="sibTrans" cxnId="{8580DF81-2203-4030-BA43-7736DE6D22D5}">
      <dgm:prSet/>
      <dgm:spPr/>
      <dgm:t>
        <a:bodyPr/>
        <a:lstStyle/>
        <a:p>
          <a:pPr rtl="1"/>
          <a:endParaRPr lang="he-IL"/>
        </a:p>
      </dgm:t>
    </dgm:pt>
    <dgm:pt modelId="{4A24ECD8-8E6D-4210-A6F5-B4768E9267E1}">
      <dgm:prSet phldr="0"/>
      <dgm:spPr/>
      <dgm:t>
        <a:bodyPr/>
        <a:lstStyle/>
        <a:p>
          <a:pPr rtl="0"/>
          <a:r>
            <a:rPr lang="he-IL" dirty="0">
              <a:latin typeface="Calibri Light" panose="020F0302020204030204"/>
            </a:rPr>
            <a:t>ר אברהם בן הרמב"ם</a:t>
          </a:r>
          <a:br>
            <a:rPr lang="en-US" dirty="0">
              <a:latin typeface="Calibri Light" panose="020F0302020204030204"/>
            </a:rPr>
          </a:br>
          <a:r>
            <a:rPr lang="he-IL" dirty="0">
              <a:latin typeface="Calibri Light" panose="020F0302020204030204"/>
            </a:rPr>
            <a:t>ריטב"א</a:t>
          </a:r>
          <a:endParaRPr lang="en-US" dirty="0">
            <a:latin typeface="Calibri Light" panose="020F0302020204030204"/>
          </a:endParaRPr>
        </a:p>
      </dgm:t>
    </dgm:pt>
    <dgm:pt modelId="{165EF701-73F1-48D0-825C-561A5499E98E}" type="parTrans" cxnId="{78B9A118-9DDC-48AB-B939-8D9DCE21F3BB}">
      <dgm:prSet/>
      <dgm:spPr/>
      <dgm:t>
        <a:bodyPr/>
        <a:lstStyle/>
        <a:p>
          <a:pPr rtl="1"/>
          <a:endParaRPr lang="he-IL"/>
        </a:p>
      </dgm:t>
    </dgm:pt>
    <dgm:pt modelId="{21F7AEDC-F445-41B0-942F-384625E85CE0}" type="sibTrans" cxnId="{78B9A118-9DDC-48AB-B939-8D9DCE21F3BB}">
      <dgm:prSet/>
      <dgm:spPr/>
      <dgm:t>
        <a:bodyPr/>
        <a:lstStyle/>
        <a:p>
          <a:pPr rtl="1"/>
          <a:endParaRPr lang="he-IL"/>
        </a:p>
      </dgm:t>
    </dgm:pt>
    <dgm:pt modelId="{1432A570-4ECF-4B31-8E78-79ABB54C12D0}" type="pres">
      <dgm:prSet presAssocID="{C4FA3AD0-B019-4566-8089-0B758AB9EF22}" presName="hierChild1" presStyleCnt="0">
        <dgm:presLayoutVars>
          <dgm:chPref val="1"/>
          <dgm:dir/>
          <dgm:animOne val="branch"/>
          <dgm:animLvl val="lvl"/>
          <dgm:resizeHandles/>
        </dgm:presLayoutVars>
      </dgm:prSet>
      <dgm:spPr/>
    </dgm:pt>
    <dgm:pt modelId="{33B8863A-EDA9-4BAC-B2CE-2A301B197E4B}" type="pres">
      <dgm:prSet presAssocID="{7BF3749E-C262-42E6-88A7-FCBF13E58578}" presName="hierRoot1" presStyleCnt="0"/>
      <dgm:spPr/>
    </dgm:pt>
    <dgm:pt modelId="{4049D048-E38F-4F22-BB58-586193A17FAD}" type="pres">
      <dgm:prSet presAssocID="{7BF3749E-C262-42E6-88A7-FCBF13E58578}" presName="composite" presStyleCnt="0"/>
      <dgm:spPr/>
    </dgm:pt>
    <dgm:pt modelId="{6F7D303C-8B47-44BD-8A94-096480202845}" type="pres">
      <dgm:prSet presAssocID="{7BF3749E-C262-42E6-88A7-FCBF13E58578}" presName="background" presStyleLbl="node0" presStyleIdx="0" presStyleCnt="1"/>
      <dgm:spPr/>
    </dgm:pt>
    <dgm:pt modelId="{39F867B9-133A-4060-AF8B-009CCA5ADB2C}" type="pres">
      <dgm:prSet presAssocID="{7BF3749E-C262-42E6-88A7-FCBF13E58578}" presName="text" presStyleLbl="fgAcc0" presStyleIdx="0" presStyleCnt="1">
        <dgm:presLayoutVars>
          <dgm:chPref val="3"/>
        </dgm:presLayoutVars>
      </dgm:prSet>
      <dgm:spPr/>
    </dgm:pt>
    <dgm:pt modelId="{F918D3D4-297D-4A51-A2F5-22F482947638}" type="pres">
      <dgm:prSet presAssocID="{7BF3749E-C262-42E6-88A7-FCBF13E58578}" presName="hierChild2" presStyleCnt="0"/>
      <dgm:spPr/>
    </dgm:pt>
    <dgm:pt modelId="{9EBEFBF0-0B71-4A76-8546-BC675DB1D7A6}" type="pres">
      <dgm:prSet presAssocID="{EBDFEA25-FCAB-472C-9033-A53E4A0ACB8E}" presName="Name10" presStyleLbl="parChTrans1D2" presStyleIdx="0" presStyleCnt="3"/>
      <dgm:spPr/>
    </dgm:pt>
    <dgm:pt modelId="{D0F7C39A-EFA1-4206-9AE5-4AEDEC291483}" type="pres">
      <dgm:prSet presAssocID="{6D985E3F-ED7C-4A2F-BBCB-E57E25E8B225}" presName="hierRoot2" presStyleCnt="0"/>
      <dgm:spPr/>
    </dgm:pt>
    <dgm:pt modelId="{BD2C1B62-8521-4BC5-AF89-DCDBDFC0EE20}" type="pres">
      <dgm:prSet presAssocID="{6D985E3F-ED7C-4A2F-BBCB-E57E25E8B225}" presName="composite2" presStyleCnt="0"/>
      <dgm:spPr/>
    </dgm:pt>
    <dgm:pt modelId="{D1EC3E4C-3DFE-44D0-A23D-0725748259AB}" type="pres">
      <dgm:prSet presAssocID="{6D985E3F-ED7C-4A2F-BBCB-E57E25E8B225}" presName="background2" presStyleLbl="node2" presStyleIdx="0" presStyleCnt="3"/>
      <dgm:spPr/>
    </dgm:pt>
    <dgm:pt modelId="{CC94F1D4-0773-4477-9E0E-951CE61A8A0A}" type="pres">
      <dgm:prSet presAssocID="{6D985E3F-ED7C-4A2F-BBCB-E57E25E8B225}" presName="text2" presStyleLbl="fgAcc2" presStyleIdx="0" presStyleCnt="3">
        <dgm:presLayoutVars>
          <dgm:chPref val="3"/>
        </dgm:presLayoutVars>
      </dgm:prSet>
      <dgm:spPr/>
    </dgm:pt>
    <dgm:pt modelId="{092540BB-7D39-4E15-83A5-E32D1F171A18}" type="pres">
      <dgm:prSet presAssocID="{6D985E3F-ED7C-4A2F-BBCB-E57E25E8B225}" presName="hierChild3" presStyleCnt="0"/>
      <dgm:spPr/>
    </dgm:pt>
    <dgm:pt modelId="{5EC3F3CE-5629-4E63-BE00-377811EC06D3}" type="pres">
      <dgm:prSet presAssocID="{CB6D3B96-266A-48B9-A023-06252BDF25C8}" presName="Name17" presStyleLbl="parChTrans1D3" presStyleIdx="0" presStyleCnt="3"/>
      <dgm:spPr/>
    </dgm:pt>
    <dgm:pt modelId="{D781966D-212F-4154-9709-7573642503C7}" type="pres">
      <dgm:prSet presAssocID="{267BB711-6FDB-4265-8FF1-44F782FC4776}" presName="hierRoot3" presStyleCnt="0"/>
      <dgm:spPr/>
    </dgm:pt>
    <dgm:pt modelId="{C53DD535-4A9C-4AD1-B206-A163EB3D3492}" type="pres">
      <dgm:prSet presAssocID="{267BB711-6FDB-4265-8FF1-44F782FC4776}" presName="composite3" presStyleCnt="0"/>
      <dgm:spPr/>
    </dgm:pt>
    <dgm:pt modelId="{D5BB9989-3EB7-4ACD-BC7F-2D47FDD07F65}" type="pres">
      <dgm:prSet presAssocID="{267BB711-6FDB-4265-8FF1-44F782FC4776}" presName="background3" presStyleLbl="node3" presStyleIdx="0" presStyleCnt="3"/>
      <dgm:spPr/>
    </dgm:pt>
    <dgm:pt modelId="{0292A2F2-2B73-4479-922B-A1526F72CAEC}" type="pres">
      <dgm:prSet presAssocID="{267BB711-6FDB-4265-8FF1-44F782FC4776}" presName="text3" presStyleLbl="fgAcc3" presStyleIdx="0" presStyleCnt="3">
        <dgm:presLayoutVars>
          <dgm:chPref val="3"/>
        </dgm:presLayoutVars>
      </dgm:prSet>
      <dgm:spPr/>
    </dgm:pt>
    <dgm:pt modelId="{B7E41D44-ACC8-4435-8C6D-32491136AC50}" type="pres">
      <dgm:prSet presAssocID="{267BB711-6FDB-4265-8FF1-44F782FC4776}" presName="hierChild4" presStyleCnt="0"/>
      <dgm:spPr/>
    </dgm:pt>
    <dgm:pt modelId="{CF00D709-F093-4EE3-AB3C-8B97ECD82893}" type="pres">
      <dgm:prSet presAssocID="{1D380CAB-9438-4A3E-A7F3-E9911C77789D}" presName="Name10" presStyleLbl="parChTrans1D2" presStyleIdx="1" presStyleCnt="3"/>
      <dgm:spPr/>
    </dgm:pt>
    <dgm:pt modelId="{77C217C8-96C9-42E4-992F-9CA7CB0DDA1F}" type="pres">
      <dgm:prSet presAssocID="{E6B89B98-CB6B-4D20-99BC-49407BC170EF}" presName="hierRoot2" presStyleCnt="0"/>
      <dgm:spPr/>
    </dgm:pt>
    <dgm:pt modelId="{54FF9E2F-4197-4FF4-BBCE-3C9BDE5503FF}" type="pres">
      <dgm:prSet presAssocID="{E6B89B98-CB6B-4D20-99BC-49407BC170EF}" presName="composite2" presStyleCnt="0"/>
      <dgm:spPr/>
    </dgm:pt>
    <dgm:pt modelId="{E0280A9A-BEE1-4BF0-BEB8-5FC257D5B6B2}" type="pres">
      <dgm:prSet presAssocID="{E6B89B98-CB6B-4D20-99BC-49407BC170EF}" presName="background2" presStyleLbl="node2" presStyleIdx="1" presStyleCnt="3"/>
      <dgm:spPr/>
    </dgm:pt>
    <dgm:pt modelId="{5924F76A-0959-4AB4-8F00-122D0CE62D5E}" type="pres">
      <dgm:prSet presAssocID="{E6B89B98-CB6B-4D20-99BC-49407BC170EF}" presName="text2" presStyleLbl="fgAcc2" presStyleIdx="1" presStyleCnt="3">
        <dgm:presLayoutVars>
          <dgm:chPref val="3"/>
        </dgm:presLayoutVars>
      </dgm:prSet>
      <dgm:spPr/>
    </dgm:pt>
    <dgm:pt modelId="{94A82CAD-0FF9-4831-AC5B-74A957B6467D}" type="pres">
      <dgm:prSet presAssocID="{E6B89B98-CB6B-4D20-99BC-49407BC170EF}" presName="hierChild3" presStyleCnt="0"/>
      <dgm:spPr/>
    </dgm:pt>
    <dgm:pt modelId="{D20EB2BE-D501-437E-84E6-53ADFDA6634C}" type="pres">
      <dgm:prSet presAssocID="{231F48D7-79D2-483C-8C0D-1E3166FE93FA}" presName="Name17" presStyleLbl="parChTrans1D3" presStyleIdx="1" presStyleCnt="3"/>
      <dgm:spPr/>
    </dgm:pt>
    <dgm:pt modelId="{EDA5A698-1ACA-48E1-BAFD-A773AB5247E5}" type="pres">
      <dgm:prSet presAssocID="{2068FE1A-4E33-44B9-816A-AA65DBE626E6}" presName="hierRoot3" presStyleCnt="0"/>
      <dgm:spPr/>
    </dgm:pt>
    <dgm:pt modelId="{CAAF4F08-7F13-45DE-BE7A-45FBC925177D}" type="pres">
      <dgm:prSet presAssocID="{2068FE1A-4E33-44B9-816A-AA65DBE626E6}" presName="composite3" presStyleCnt="0"/>
      <dgm:spPr/>
    </dgm:pt>
    <dgm:pt modelId="{2C46B201-CBEC-4793-B73E-5CD13859E0C9}" type="pres">
      <dgm:prSet presAssocID="{2068FE1A-4E33-44B9-816A-AA65DBE626E6}" presName="background3" presStyleLbl="node3" presStyleIdx="1" presStyleCnt="3"/>
      <dgm:spPr/>
    </dgm:pt>
    <dgm:pt modelId="{8D30D22A-D6A1-4BAD-BB0A-3503570E9CF3}" type="pres">
      <dgm:prSet presAssocID="{2068FE1A-4E33-44B9-816A-AA65DBE626E6}" presName="text3" presStyleLbl="fgAcc3" presStyleIdx="1" presStyleCnt="3">
        <dgm:presLayoutVars>
          <dgm:chPref val="3"/>
        </dgm:presLayoutVars>
      </dgm:prSet>
      <dgm:spPr/>
    </dgm:pt>
    <dgm:pt modelId="{6FFE97E4-1FDA-439F-B669-0FC30A2C4205}" type="pres">
      <dgm:prSet presAssocID="{2068FE1A-4E33-44B9-816A-AA65DBE626E6}" presName="hierChild4" presStyleCnt="0"/>
      <dgm:spPr/>
    </dgm:pt>
    <dgm:pt modelId="{A0FE6A6C-B42D-41FA-810F-0DE50EE2EE0D}" type="pres">
      <dgm:prSet presAssocID="{4B6FFAA9-DFAC-4524-B5A7-676CBA169E98}" presName="Name10" presStyleLbl="parChTrans1D2" presStyleIdx="2" presStyleCnt="3"/>
      <dgm:spPr/>
    </dgm:pt>
    <dgm:pt modelId="{E3432809-3714-4091-8D70-996BE92E4AB3}" type="pres">
      <dgm:prSet presAssocID="{1C9B6929-9010-43E8-A6ED-938A7E412CD8}" presName="hierRoot2" presStyleCnt="0"/>
      <dgm:spPr/>
    </dgm:pt>
    <dgm:pt modelId="{935879CF-C93C-4C74-81E6-C231806B58F5}" type="pres">
      <dgm:prSet presAssocID="{1C9B6929-9010-43E8-A6ED-938A7E412CD8}" presName="composite2" presStyleCnt="0"/>
      <dgm:spPr/>
    </dgm:pt>
    <dgm:pt modelId="{64826355-F959-4FEF-9D54-A0BB4C1D35EF}" type="pres">
      <dgm:prSet presAssocID="{1C9B6929-9010-43E8-A6ED-938A7E412CD8}" presName="background2" presStyleLbl="node2" presStyleIdx="2" presStyleCnt="3"/>
      <dgm:spPr/>
    </dgm:pt>
    <dgm:pt modelId="{55132162-EC98-43BF-89CA-5C65AB25354B}" type="pres">
      <dgm:prSet presAssocID="{1C9B6929-9010-43E8-A6ED-938A7E412CD8}" presName="text2" presStyleLbl="fgAcc2" presStyleIdx="2" presStyleCnt="3">
        <dgm:presLayoutVars>
          <dgm:chPref val="3"/>
        </dgm:presLayoutVars>
      </dgm:prSet>
      <dgm:spPr/>
    </dgm:pt>
    <dgm:pt modelId="{8AF37105-0A9A-4E84-9248-0B3B9E4F9051}" type="pres">
      <dgm:prSet presAssocID="{1C9B6929-9010-43E8-A6ED-938A7E412CD8}" presName="hierChild3" presStyleCnt="0"/>
      <dgm:spPr/>
    </dgm:pt>
    <dgm:pt modelId="{3AA5E2AA-4E6A-4241-A0BD-A316F16384EA}" type="pres">
      <dgm:prSet presAssocID="{165EF701-73F1-48D0-825C-561A5499E98E}" presName="Name17" presStyleLbl="parChTrans1D3" presStyleIdx="2" presStyleCnt="3"/>
      <dgm:spPr/>
    </dgm:pt>
    <dgm:pt modelId="{88379AF4-42AB-467F-A923-65A1601C13F3}" type="pres">
      <dgm:prSet presAssocID="{4A24ECD8-8E6D-4210-A6F5-B4768E9267E1}" presName="hierRoot3" presStyleCnt="0"/>
      <dgm:spPr/>
    </dgm:pt>
    <dgm:pt modelId="{9AADF4C8-2676-48F3-A013-84D3F4E26CA5}" type="pres">
      <dgm:prSet presAssocID="{4A24ECD8-8E6D-4210-A6F5-B4768E9267E1}" presName="composite3" presStyleCnt="0"/>
      <dgm:spPr/>
    </dgm:pt>
    <dgm:pt modelId="{E4844C5F-76A3-470F-9431-DA151DCE02FF}" type="pres">
      <dgm:prSet presAssocID="{4A24ECD8-8E6D-4210-A6F5-B4768E9267E1}" presName="background3" presStyleLbl="node3" presStyleIdx="2" presStyleCnt="3"/>
      <dgm:spPr/>
    </dgm:pt>
    <dgm:pt modelId="{A3ACFCC8-1D33-46A7-8AE1-E04DDAA40BD0}" type="pres">
      <dgm:prSet presAssocID="{4A24ECD8-8E6D-4210-A6F5-B4768E9267E1}" presName="text3" presStyleLbl="fgAcc3" presStyleIdx="2" presStyleCnt="3">
        <dgm:presLayoutVars>
          <dgm:chPref val="3"/>
        </dgm:presLayoutVars>
      </dgm:prSet>
      <dgm:spPr/>
    </dgm:pt>
    <dgm:pt modelId="{B134046F-418F-4BCA-8971-991D9DA6CD28}" type="pres">
      <dgm:prSet presAssocID="{4A24ECD8-8E6D-4210-A6F5-B4768E9267E1}" presName="hierChild4" presStyleCnt="0"/>
      <dgm:spPr/>
    </dgm:pt>
  </dgm:ptLst>
  <dgm:cxnLst>
    <dgm:cxn modelId="{8EBA8200-5CFC-417F-82E9-9E192971A854}" type="presOf" srcId="{4B6FFAA9-DFAC-4524-B5A7-676CBA169E98}" destId="{A0FE6A6C-B42D-41FA-810F-0DE50EE2EE0D}" srcOrd="0" destOrd="0" presId="urn:microsoft.com/office/officeart/2005/8/layout/hierarchy1"/>
    <dgm:cxn modelId="{AAC37E01-2AF3-4567-8B40-60B3D47F05AD}" type="presOf" srcId="{7BF3749E-C262-42E6-88A7-FCBF13E58578}" destId="{39F867B9-133A-4060-AF8B-009CCA5ADB2C}" srcOrd="0" destOrd="0" presId="urn:microsoft.com/office/officeart/2005/8/layout/hierarchy1"/>
    <dgm:cxn modelId="{D9EA5C18-E5DB-457E-8A0F-E8B9E8A5595D}" type="presOf" srcId="{CB6D3B96-266A-48B9-A023-06252BDF25C8}" destId="{5EC3F3CE-5629-4E63-BE00-377811EC06D3}" srcOrd="0" destOrd="0" presId="urn:microsoft.com/office/officeart/2005/8/layout/hierarchy1"/>
    <dgm:cxn modelId="{78B9A118-9DDC-48AB-B939-8D9DCE21F3BB}" srcId="{1C9B6929-9010-43E8-A6ED-938A7E412CD8}" destId="{4A24ECD8-8E6D-4210-A6F5-B4768E9267E1}" srcOrd="0" destOrd="0" parTransId="{165EF701-73F1-48D0-825C-561A5499E98E}" sibTransId="{21F7AEDC-F445-41B0-942F-384625E85CE0}"/>
    <dgm:cxn modelId="{258CE91D-8F7C-44CA-8A7B-8AF35CD0B167}" type="presOf" srcId="{267BB711-6FDB-4265-8FF1-44F782FC4776}" destId="{0292A2F2-2B73-4479-922B-A1526F72CAEC}" srcOrd="0" destOrd="0" presId="urn:microsoft.com/office/officeart/2005/8/layout/hierarchy1"/>
    <dgm:cxn modelId="{4125B72C-A3F5-430C-8F3B-0EE3ED99D57B}" type="presOf" srcId="{6D985E3F-ED7C-4A2F-BBCB-E57E25E8B225}" destId="{CC94F1D4-0773-4477-9E0E-951CE61A8A0A}" srcOrd="0" destOrd="0" presId="urn:microsoft.com/office/officeart/2005/8/layout/hierarchy1"/>
    <dgm:cxn modelId="{99982B3B-6794-4492-A0A7-E9D615F18AB6}" type="presOf" srcId="{231F48D7-79D2-483C-8C0D-1E3166FE93FA}" destId="{D20EB2BE-D501-437E-84E6-53ADFDA6634C}" srcOrd="0" destOrd="0" presId="urn:microsoft.com/office/officeart/2005/8/layout/hierarchy1"/>
    <dgm:cxn modelId="{9B24CB5E-0E08-4F63-A8CC-18C1D03DB132}" srcId="{7BF3749E-C262-42E6-88A7-FCBF13E58578}" destId="{E6B89B98-CB6B-4D20-99BC-49407BC170EF}" srcOrd="1" destOrd="0" parTransId="{1D380CAB-9438-4A3E-A7F3-E9911C77789D}" sibTransId="{1437285F-B1F1-4D4D-92B5-83EB8E2606E9}"/>
    <dgm:cxn modelId="{2B3ACE54-BB59-4A56-B26A-9D06D7E03E94}" type="presOf" srcId="{165EF701-73F1-48D0-825C-561A5499E98E}" destId="{3AA5E2AA-4E6A-4241-A0BD-A316F16384EA}" srcOrd="0" destOrd="0" presId="urn:microsoft.com/office/officeart/2005/8/layout/hierarchy1"/>
    <dgm:cxn modelId="{6E47D05A-B14D-4631-A607-1CB85332A9F5}" type="presOf" srcId="{1D380CAB-9438-4A3E-A7F3-E9911C77789D}" destId="{CF00D709-F093-4EE3-AB3C-8B97ECD82893}" srcOrd="0" destOrd="0" presId="urn:microsoft.com/office/officeart/2005/8/layout/hierarchy1"/>
    <dgm:cxn modelId="{985A5C7B-D276-4977-B579-E04A8B646CC5}" srcId="{7BF3749E-C262-42E6-88A7-FCBF13E58578}" destId="{1C9B6929-9010-43E8-A6ED-938A7E412CD8}" srcOrd="2" destOrd="0" parTransId="{4B6FFAA9-DFAC-4524-B5A7-676CBA169E98}" sibTransId="{B755622D-83DD-4EDF-8AC9-5968C4C397C8}"/>
    <dgm:cxn modelId="{4E79597F-D8ED-4CD0-B00A-3C660A5B84E9}" srcId="{E6B89B98-CB6B-4D20-99BC-49407BC170EF}" destId="{2068FE1A-4E33-44B9-816A-AA65DBE626E6}" srcOrd="0" destOrd="0" parTransId="{231F48D7-79D2-483C-8C0D-1E3166FE93FA}" sibTransId="{82043478-38BC-4B50-9A08-3616C8D64E07}"/>
    <dgm:cxn modelId="{8580DF81-2203-4030-BA43-7736DE6D22D5}" srcId="{6D985E3F-ED7C-4A2F-BBCB-E57E25E8B225}" destId="{267BB711-6FDB-4265-8FF1-44F782FC4776}" srcOrd="0" destOrd="0" parTransId="{CB6D3B96-266A-48B9-A023-06252BDF25C8}" sibTransId="{3B9133B0-65A4-40D9-9852-58D5EEF9807F}"/>
    <dgm:cxn modelId="{4D95999E-03D8-46AE-95F6-3BAB40D9DEA6}" type="presOf" srcId="{C4FA3AD0-B019-4566-8089-0B758AB9EF22}" destId="{1432A570-4ECF-4B31-8E78-79ABB54C12D0}" srcOrd="0" destOrd="0" presId="urn:microsoft.com/office/officeart/2005/8/layout/hierarchy1"/>
    <dgm:cxn modelId="{CA0C0CA8-D872-48B2-B35D-E4D983BAABD1}" srcId="{C4FA3AD0-B019-4566-8089-0B758AB9EF22}" destId="{7BF3749E-C262-42E6-88A7-FCBF13E58578}" srcOrd="0" destOrd="0" parTransId="{A2DE609E-0584-49D5-817A-0FAF7E5DF845}" sibTransId="{2F782FB6-BF54-4701-B08D-94C8EFB0BB40}"/>
    <dgm:cxn modelId="{E88796AC-9EB9-4BD6-A608-BFCA0ED1447A}" srcId="{7BF3749E-C262-42E6-88A7-FCBF13E58578}" destId="{6D985E3F-ED7C-4A2F-BBCB-E57E25E8B225}" srcOrd="0" destOrd="0" parTransId="{EBDFEA25-FCAB-472C-9033-A53E4A0ACB8E}" sibTransId="{750A8D51-4EAE-41B0-A2A8-7C996A2D0780}"/>
    <dgm:cxn modelId="{F9344CB0-D634-4DF4-B5AF-4C34DD310A6E}" type="presOf" srcId="{E6B89B98-CB6B-4D20-99BC-49407BC170EF}" destId="{5924F76A-0959-4AB4-8F00-122D0CE62D5E}" srcOrd="0" destOrd="0" presId="urn:microsoft.com/office/officeart/2005/8/layout/hierarchy1"/>
    <dgm:cxn modelId="{7C121CB3-8151-47D5-9601-3D4A07836D26}" type="presOf" srcId="{2068FE1A-4E33-44B9-816A-AA65DBE626E6}" destId="{8D30D22A-D6A1-4BAD-BB0A-3503570E9CF3}" srcOrd="0" destOrd="0" presId="urn:microsoft.com/office/officeart/2005/8/layout/hierarchy1"/>
    <dgm:cxn modelId="{99EA33B8-01C2-4E0A-8064-69A1F5450463}" type="presOf" srcId="{1C9B6929-9010-43E8-A6ED-938A7E412CD8}" destId="{55132162-EC98-43BF-89CA-5C65AB25354B}" srcOrd="0" destOrd="0" presId="urn:microsoft.com/office/officeart/2005/8/layout/hierarchy1"/>
    <dgm:cxn modelId="{EFBDEAC4-7C90-48F0-853D-13F0FA0DAD86}" type="presOf" srcId="{EBDFEA25-FCAB-472C-9033-A53E4A0ACB8E}" destId="{9EBEFBF0-0B71-4A76-8546-BC675DB1D7A6}" srcOrd="0" destOrd="0" presId="urn:microsoft.com/office/officeart/2005/8/layout/hierarchy1"/>
    <dgm:cxn modelId="{48020AD5-E88E-4DA4-A806-C76F7E8E3428}" type="presOf" srcId="{4A24ECD8-8E6D-4210-A6F5-B4768E9267E1}" destId="{A3ACFCC8-1D33-46A7-8AE1-E04DDAA40BD0}" srcOrd="0" destOrd="0" presId="urn:microsoft.com/office/officeart/2005/8/layout/hierarchy1"/>
    <dgm:cxn modelId="{C08230A1-13E2-42E8-80F2-682E0F5E015F}" type="presParOf" srcId="{1432A570-4ECF-4B31-8E78-79ABB54C12D0}" destId="{33B8863A-EDA9-4BAC-B2CE-2A301B197E4B}" srcOrd="0" destOrd="0" presId="urn:microsoft.com/office/officeart/2005/8/layout/hierarchy1"/>
    <dgm:cxn modelId="{D6819603-137F-4FE1-B253-F17E88D500F8}" type="presParOf" srcId="{33B8863A-EDA9-4BAC-B2CE-2A301B197E4B}" destId="{4049D048-E38F-4F22-BB58-586193A17FAD}" srcOrd="0" destOrd="0" presId="urn:microsoft.com/office/officeart/2005/8/layout/hierarchy1"/>
    <dgm:cxn modelId="{3BB915B3-E16F-4946-8CA5-C5E5281A33D1}" type="presParOf" srcId="{4049D048-E38F-4F22-BB58-586193A17FAD}" destId="{6F7D303C-8B47-44BD-8A94-096480202845}" srcOrd="0" destOrd="0" presId="urn:microsoft.com/office/officeart/2005/8/layout/hierarchy1"/>
    <dgm:cxn modelId="{21F604FB-E75D-4A68-A981-CA9D3CBACDE6}" type="presParOf" srcId="{4049D048-E38F-4F22-BB58-586193A17FAD}" destId="{39F867B9-133A-4060-AF8B-009CCA5ADB2C}" srcOrd="1" destOrd="0" presId="urn:microsoft.com/office/officeart/2005/8/layout/hierarchy1"/>
    <dgm:cxn modelId="{5C44351E-5D22-4A70-81C5-E87B8BEACC50}" type="presParOf" srcId="{33B8863A-EDA9-4BAC-B2CE-2A301B197E4B}" destId="{F918D3D4-297D-4A51-A2F5-22F482947638}" srcOrd="1" destOrd="0" presId="urn:microsoft.com/office/officeart/2005/8/layout/hierarchy1"/>
    <dgm:cxn modelId="{355CFE08-EA56-4037-8815-A29F66BE71B6}" type="presParOf" srcId="{F918D3D4-297D-4A51-A2F5-22F482947638}" destId="{9EBEFBF0-0B71-4A76-8546-BC675DB1D7A6}" srcOrd="0" destOrd="0" presId="urn:microsoft.com/office/officeart/2005/8/layout/hierarchy1"/>
    <dgm:cxn modelId="{93946207-0E8B-43EE-972E-C22B65BA06A9}" type="presParOf" srcId="{F918D3D4-297D-4A51-A2F5-22F482947638}" destId="{D0F7C39A-EFA1-4206-9AE5-4AEDEC291483}" srcOrd="1" destOrd="0" presId="urn:microsoft.com/office/officeart/2005/8/layout/hierarchy1"/>
    <dgm:cxn modelId="{8E005C46-6BAE-4C87-B9F2-F23942FB1524}" type="presParOf" srcId="{D0F7C39A-EFA1-4206-9AE5-4AEDEC291483}" destId="{BD2C1B62-8521-4BC5-AF89-DCDBDFC0EE20}" srcOrd="0" destOrd="0" presId="urn:microsoft.com/office/officeart/2005/8/layout/hierarchy1"/>
    <dgm:cxn modelId="{8E06ED0C-3EEC-4670-966F-62E91A7749E9}" type="presParOf" srcId="{BD2C1B62-8521-4BC5-AF89-DCDBDFC0EE20}" destId="{D1EC3E4C-3DFE-44D0-A23D-0725748259AB}" srcOrd="0" destOrd="0" presId="urn:microsoft.com/office/officeart/2005/8/layout/hierarchy1"/>
    <dgm:cxn modelId="{FED11D81-E9CE-4456-944D-D5D3E61CDFE1}" type="presParOf" srcId="{BD2C1B62-8521-4BC5-AF89-DCDBDFC0EE20}" destId="{CC94F1D4-0773-4477-9E0E-951CE61A8A0A}" srcOrd="1" destOrd="0" presId="urn:microsoft.com/office/officeart/2005/8/layout/hierarchy1"/>
    <dgm:cxn modelId="{A2AF64A3-C153-4BD9-B945-E89032A5D1F2}" type="presParOf" srcId="{D0F7C39A-EFA1-4206-9AE5-4AEDEC291483}" destId="{092540BB-7D39-4E15-83A5-E32D1F171A18}" srcOrd="1" destOrd="0" presId="urn:microsoft.com/office/officeart/2005/8/layout/hierarchy1"/>
    <dgm:cxn modelId="{3B9C9F02-B178-4C79-BF87-0B65A841D0ED}" type="presParOf" srcId="{092540BB-7D39-4E15-83A5-E32D1F171A18}" destId="{5EC3F3CE-5629-4E63-BE00-377811EC06D3}" srcOrd="0" destOrd="0" presId="urn:microsoft.com/office/officeart/2005/8/layout/hierarchy1"/>
    <dgm:cxn modelId="{BF214F90-ADD8-48AD-AE80-F823995EB42C}" type="presParOf" srcId="{092540BB-7D39-4E15-83A5-E32D1F171A18}" destId="{D781966D-212F-4154-9709-7573642503C7}" srcOrd="1" destOrd="0" presId="urn:microsoft.com/office/officeart/2005/8/layout/hierarchy1"/>
    <dgm:cxn modelId="{9E246DDD-9B32-47B7-8674-F6068B405652}" type="presParOf" srcId="{D781966D-212F-4154-9709-7573642503C7}" destId="{C53DD535-4A9C-4AD1-B206-A163EB3D3492}" srcOrd="0" destOrd="0" presId="urn:microsoft.com/office/officeart/2005/8/layout/hierarchy1"/>
    <dgm:cxn modelId="{2271ED03-04B9-4E17-BFE4-139E3788FF88}" type="presParOf" srcId="{C53DD535-4A9C-4AD1-B206-A163EB3D3492}" destId="{D5BB9989-3EB7-4ACD-BC7F-2D47FDD07F65}" srcOrd="0" destOrd="0" presId="urn:microsoft.com/office/officeart/2005/8/layout/hierarchy1"/>
    <dgm:cxn modelId="{5CA4C321-8590-4CDF-ABB6-277F06ACFDD5}" type="presParOf" srcId="{C53DD535-4A9C-4AD1-B206-A163EB3D3492}" destId="{0292A2F2-2B73-4479-922B-A1526F72CAEC}" srcOrd="1" destOrd="0" presId="urn:microsoft.com/office/officeart/2005/8/layout/hierarchy1"/>
    <dgm:cxn modelId="{D017ACB7-3CA0-4831-887E-BA9D5F2FB3F5}" type="presParOf" srcId="{D781966D-212F-4154-9709-7573642503C7}" destId="{B7E41D44-ACC8-4435-8C6D-32491136AC50}" srcOrd="1" destOrd="0" presId="urn:microsoft.com/office/officeart/2005/8/layout/hierarchy1"/>
    <dgm:cxn modelId="{DB8DFDFC-B1F0-409D-9000-F7EE929C858C}" type="presParOf" srcId="{F918D3D4-297D-4A51-A2F5-22F482947638}" destId="{CF00D709-F093-4EE3-AB3C-8B97ECD82893}" srcOrd="2" destOrd="0" presId="urn:microsoft.com/office/officeart/2005/8/layout/hierarchy1"/>
    <dgm:cxn modelId="{7B9F84EA-0BD3-4D53-9E26-A13936AA80F5}" type="presParOf" srcId="{F918D3D4-297D-4A51-A2F5-22F482947638}" destId="{77C217C8-96C9-42E4-992F-9CA7CB0DDA1F}" srcOrd="3" destOrd="0" presId="urn:microsoft.com/office/officeart/2005/8/layout/hierarchy1"/>
    <dgm:cxn modelId="{1FE8908B-B2BC-4E91-AAAB-6B024CC7D9B7}" type="presParOf" srcId="{77C217C8-96C9-42E4-992F-9CA7CB0DDA1F}" destId="{54FF9E2F-4197-4FF4-BBCE-3C9BDE5503FF}" srcOrd="0" destOrd="0" presId="urn:microsoft.com/office/officeart/2005/8/layout/hierarchy1"/>
    <dgm:cxn modelId="{C431F0FF-8761-47AE-8016-317EC7A3D080}" type="presParOf" srcId="{54FF9E2F-4197-4FF4-BBCE-3C9BDE5503FF}" destId="{E0280A9A-BEE1-4BF0-BEB8-5FC257D5B6B2}" srcOrd="0" destOrd="0" presId="urn:microsoft.com/office/officeart/2005/8/layout/hierarchy1"/>
    <dgm:cxn modelId="{5112332E-C4A0-4D34-B4BC-609F9EAAAB18}" type="presParOf" srcId="{54FF9E2F-4197-4FF4-BBCE-3C9BDE5503FF}" destId="{5924F76A-0959-4AB4-8F00-122D0CE62D5E}" srcOrd="1" destOrd="0" presId="urn:microsoft.com/office/officeart/2005/8/layout/hierarchy1"/>
    <dgm:cxn modelId="{616B643F-B769-4883-9C2C-236AF4D3A521}" type="presParOf" srcId="{77C217C8-96C9-42E4-992F-9CA7CB0DDA1F}" destId="{94A82CAD-0FF9-4831-AC5B-74A957B6467D}" srcOrd="1" destOrd="0" presId="urn:microsoft.com/office/officeart/2005/8/layout/hierarchy1"/>
    <dgm:cxn modelId="{B835B38E-288A-4A3E-BB37-8D547787A493}" type="presParOf" srcId="{94A82CAD-0FF9-4831-AC5B-74A957B6467D}" destId="{D20EB2BE-D501-437E-84E6-53ADFDA6634C}" srcOrd="0" destOrd="0" presId="urn:microsoft.com/office/officeart/2005/8/layout/hierarchy1"/>
    <dgm:cxn modelId="{87540479-66DC-4EC5-A7D7-3CDB0E25B601}" type="presParOf" srcId="{94A82CAD-0FF9-4831-AC5B-74A957B6467D}" destId="{EDA5A698-1ACA-48E1-BAFD-A773AB5247E5}" srcOrd="1" destOrd="0" presId="urn:microsoft.com/office/officeart/2005/8/layout/hierarchy1"/>
    <dgm:cxn modelId="{E72FD6B0-CA4C-41CF-9CD4-EA6147D26004}" type="presParOf" srcId="{EDA5A698-1ACA-48E1-BAFD-A773AB5247E5}" destId="{CAAF4F08-7F13-45DE-BE7A-45FBC925177D}" srcOrd="0" destOrd="0" presId="urn:microsoft.com/office/officeart/2005/8/layout/hierarchy1"/>
    <dgm:cxn modelId="{D9697C89-F826-4BA9-A72F-1FE4308DF91B}" type="presParOf" srcId="{CAAF4F08-7F13-45DE-BE7A-45FBC925177D}" destId="{2C46B201-CBEC-4793-B73E-5CD13859E0C9}" srcOrd="0" destOrd="0" presId="urn:microsoft.com/office/officeart/2005/8/layout/hierarchy1"/>
    <dgm:cxn modelId="{22437D5A-C6ED-4E08-9DFD-F2748C32F1EF}" type="presParOf" srcId="{CAAF4F08-7F13-45DE-BE7A-45FBC925177D}" destId="{8D30D22A-D6A1-4BAD-BB0A-3503570E9CF3}" srcOrd="1" destOrd="0" presId="urn:microsoft.com/office/officeart/2005/8/layout/hierarchy1"/>
    <dgm:cxn modelId="{601A2418-DA2D-4030-8011-8FBB96A9B497}" type="presParOf" srcId="{EDA5A698-1ACA-48E1-BAFD-A773AB5247E5}" destId="{6FFE97E4-1FDA-439F-B669-0FC30A2C4205}" srcOrd="1" destOrd="0" presId="urn:microsoft.com/office/officeart/2005/8/layout/hierarchy1"/>
    <dgm:cxn modelId="{1831BBA3-FEFC-4270-BA0D-33E00B1B48E4}" type="presParOf" srcId="{F918D3D4-297D-4A51-A2F5-22F482947638}" destId="{A0FE6A6C-B42D-41FA-810F-0DE50EE2EE0D}" srcOrd="4" destOrd="0" presId="urn:microsoft.com/office/officeart/2005/8/layout/hierarchy1"/>
    <dgm:cxn modelId="{F8534BB3-AB80-4B88-9624-6227F076EF49}" type="presParOf" srcId="{F918D3D4-297D-4A51-A2F5-22F482947638}" destId="{E3432809-3714-4091-8D70-996BE92E4AB3}" srcOrd="5" destOrd="0" presId="urn:microsoft.com/office/officeart/2005/8/layout/hierarchy1"/>
    <dgm:cxn modelId="{FC496602-F6B4-4C31-A972-AC5F13F6B34B}" type="presParOf" srcId="{E3432809-3714-4091-8D70-996BE92E4AB3}" destId="{935879CF-C93C-4C74-81E6-C231806B58F5}" srcOrd="0" destOrd="0" presId="urn:microsoft.com/office/officeart/2005/8/layout/hierarchy1"/>
    <dgm:cxn modelId="{C05CCAC9-DBF4-4D99-8E55-2AC25750CD67}" type="presParOf" srcId="{935879CF-C93C-4C74-81E6-C231806B58F5}" destId="{64826355-F959-4FEF-9D54-A0BB4C1D35EF}" srcOrd="0" destOrd="0" presId="urn:microsoft.com/office/officeart/2005/8/layout/hierarchy1"/>
    <dgm:cxn modelId="{F3AF5C38-EECE-4344-B5FE-839E253C67B8}" type="presParOf" srcId="{935879CF-C93C-4C74-81E6-C231806B58F5}" destId="{55132162-EC98-43BF-89CA-5C65AB25354B}" srcOrd="1" destOrd="0" presId="urn:microsoft.com/office/officeart/2005/8/layout/hierarchy1"/>
    <dgm:cxn modelId="{2DA18CDF-0A3A-48C5-B1B3-5DE2BE18BEAC}" type="presParOf" srcId="{E3432809-3714-4091-8D70-996BE92E4AB3}" destId="{8AF37105-0A9A-4E84-9248-0B3B9E4F9051}" srcOrd="1" destOrd="0" presId="urn:microsoft.com/office/officeart/2005/8/layout/hierarchy1"/>
    <dgm:cxn modelId="{16C76BB1-032C-475F-8D11-AB33ACABC344}" type="presParOf" srcId="{8AF37105-0A9A-4E84-9248-0B3B9E4F9051}" destId="{3AA5E2AA-4E6A-4241-A0BD-A316F16384EA}" srcOrd="0" destOrd="0" presId="urn:microsoft.com/office/officeart/2005/8/layout/hierarchy1"/>
    <dgm:cxn modelId="{EC92ACE2-105D-42F7-BFB7-4180C837CA82}" type="presParOf" srcId="{8AF37105-0A9A-4E84-9248-0B3B9E4F9051}" destId="{88379AF4-42AB-467F-A923-65A1601C13F3}" srcOrd="1" destOrd="0" presId="urn:microsoft.com/office/officeart/2005/8/layout/hierarchy1"/>
    <dgm:cxn modelId="{19A309A3-947D-4CEE-95E5-76F39A959CA7}" type="presParOf" srcId="{88379AF4-42AB-467F-A923-65A1601C13F3}" destId="{9AADF4C8-2676-48F3-A013-84D3F4E26CA5}" srcOrd="0" destOrd="0" presId="urn:microsoft.com/office/officeart/2005/8/layout/hierarchy1"/>
    <dgm:cxn modelId="{AAA2FF4E-3FE1-40CA-9AA5-8F4BF08FAC52}" type="presParOf" srcId="{9AADF4C8-2676-48F3-A013-84D3F4E26CA5}" destId="{E4844C5F-76A3-470F-9431-DA151DCE02FF}" srcOrd="0" destOrd="0" presId="urn:microsoft.com/office/officeart/2005/8/layout/hierarchy1"/>
    <dgm:cxn modelId="{FDF9C6BE-A73E-435A-905A-0057A29F58B9}" type="presParOf" srcId="{9AADF4C8-2676-48F3-A013-84D3F4E26CA5}" destId="{A3ACFCC8-1D33-46A7-8AE1-E04DDAA40BD0}" srcOrd="1" destOrd="0" presId="urn:microsoft.com/office/officeart/2005/8/layout/hierarchy1"/>
    <dgm:cxn modelId="{EBF3D77E-D808-48DB-8832-D39B05DCC8F1}" type="presParOf" srcId="{88379AF4-42AB-467F-A923-65A1601C13F3}" destId="{B134046F-418F-4BCA-8971-991D9DA6CD2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EE8F8C-DB01-4221-9624-A21F4E781153}">
      <dsp:nvSpPr>
        <dsp:cNvPr id="0" name=""/>
        <dsp:cNvSpPr/>
      </dsp:nvSpPr>
      <dsp:spPr>
        <a:xfrm>
          <a:off x="7139469" y="4110025"/>
          <a:ext cx="91440" cy="480470"/>
        </a:xfrm>
        <a:custGeom>
          <a:avLst/>
          <a:gdLst/>
          <a:ahLst/>
          <a:cxnLst/>
          <a:rect l="0" t="0" r="0" b="0"/>
          <a:pathLst>
            <a:path>
              <a:moveTo>
                <a:pt x="45720" y="0"/>
              </a:moveTo>
              <a:lnTo>
                <a:pt x="45720" y="4804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098D5FC-06F2-45A0-A673-B80467EF1AE9}">
      <dsp:nvSpPr>
        <dsp:cNvPr id="0" name=""/>
        <dsp:cNvSpPr/>
      </dsp:nvSpPr>
      <dsp:spPr>
        <a:xfrm>
          <a:off x="7139469" y="2580504"/>
          <a:ext cx="91440" cy="480470"/>
        </a:xfrm>
        <a:custGeom>
          <a:avLst/>
          <a:gdLst/>
          <a:ahLst/>
          <a:cxnLst/>
          <a:rect l="0" t="0" r="0" b="0"/>
          <a:pathLst>
            <a:path>
              <a:moveTo>
                <a:pt x="45720" y="0"/>
              </a:moveTo>
              <a:lnTo>
                <a:pt x="45720" y="4804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68E0813-1E65-4DB4-8BC1-10803B9C5EF0}">
      <dsp:nvSpPr>
        <dsp:cNvPr id="0" name=""/>
        <dsp:cNvSpPr/>
      </dsp:nvSpPr>
      <dsp:spPr>
        <a:xfrm>
          <a:off x="5670811" y="1050983"/>
          <a:ext cx="1514377" cy="480470"/>
        </a:xfrm>
        <a:custGeom>
          <a:avLst/>
          <a:gdLst/>
          <a:ahLst/>
          <a:cxnLst/>
          <a:rect l="0" t="0" r="0" b="0"/>
          <a:pathLst>
            <a:path>
              <a:moveTo>
                <a:pt x="0" y="0"/>
              </a:moveTo>
              <a:lnTo>
                <a:pt x="0" y="327426"/>
              </a:lnTo>
              <a:lnTo>
                <a:pt x="1514377" y="327426"/>
              </a:lnTo>
              <a:lnTo>
                <a:pt x="1514377" y="48047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E20424-DD96-4499-BFC2-133BA957DBCC}">
      <dsp:nvSpPr>
        <dsp:cNvPr id="0" name=""/>
        <dsp:cNvSpPr/>
      </dsp:nvSpPr>
      <dsp:spPr>
        <a:xfrm>
          <a:off x="4156434" y="2580504"/>
          <a:ext cx="1009584" cy="480470"/>
        </a:xfrm>
        <a:custGeom>
          <a:avLst/>
          <a:gdLst/>
          <a:ahLst/>
          <a:cxnLst/>
          <a:rect l="0" t="0" r="0" b="0"/>
          <a:pathLst>
            <a:path>
              <a:moveTo>
                <a:pt x="0" y="0"/>
              </a:moveTo>
              <a:lnTo>
                <a:pt x="0" y="327426"/>
              </a:lnTo>
              <a:lnTo>
                <a:pt x="1009584" y="327426"/>
              </a:lnTo>
              <a:lnTo>
                <a:pt x="1009584" y="4804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87372D4-E4E7-4855-877D-B2BC586A4410}">
      <dsp:nvSpPr>
        <dsp:cNvPr id="0" name=""/>
        <dsp:cNvSpPr/>
      </dsp:nvSpPr>
      <dsp:spPr>
        <a:xfrm>
          <a:off x="3146849" y="2580504"/>
          <a:ext cx="1009584" cy="480470"/>
        </a:xfrm>
        <a:custGeom>
          <a:avLst/>
          <a:gdLst/>
          <a:ahLst/>
          <a:cxnLst/>
          <a:rect l="0" t="0" r="0" b="0"/>
          <a:pathLst>
            <a:path>
              <a:moveTo>
                <a:pt x="1009584" y="0"/>
              </a:moveTo>
              <a:lnTo>
                <a:pt x="1009584" y="327426"/>
              </a:lnTo>
              <a:lnTo>
                <a:pt x="0" y="327426"/>
              </a:lnTo>
              <a:lnTo>
                <a:pt x="0" y="4804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1B39778-B43D-4D65-86B6-E44A9D274E02}">
      <dsp:nvSpPr>
        <dsp:cNvPr id="0" name=""/>
        <dsp:cNvSpPr/>
      </dsp:nvSpPr>
      <dsp:spPr>
        <a:xfrm>
          <a:off x="4156434" y="1050983"/>
          <a:ext cx="1514377" cy="480470"/>
        </a:xfrm>
        <a:custGeom>
          <a:avLst/>
          <a:gdLst/>
          <a:ahLst/>
          <a:cxnLst/>
          <a:rect l="0" t="0" r="0" b="0"/>
          <a:pathLst>
            <a:path>
              <a:moveTo>
                <a:pt x="1514377" y="0"/>
              </a:moveTo>
              <a:lnTo>
                <a:pt x="1514377" y="327426"/>
              </a:lnTo>
              <a:lnTo>
                <a:pt x="0" y="327426"/>
              </a:lnTo>
              <a:lnTo>
                <a:pt x="0" y="48047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21CF927-CF07-4E21-B7BB-F7591B22B2FF}">
      <dsp:nvSpPr>
        <dsp:cNvPr id="0" name=""/>
        <dsp:cNvSpPr/>
      </dsp:nvSpPr>
      <dsp:spPr>
        <a:xfrm>
          <a:off x="4844788" y="1932"/>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EE7805-2F52-41CA-80A9-E8CB603ACC23}">
      <dsp:nvSpPr>
        <dsp:cNvPr id="0" name=""/>
        <dsp:cNvSpPr/>
      </dsp:nvSpPr>
      <dsp:spPr>
        <a:xfrm>
          <a:off x="5028348" y="176315"/>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he-IL" sz="1900" kern="1200" dirty="0"/>
            <a:t>מעשה</a:t>
          </a:r>
        </a:p>
      </dsp:txBody>
      <dsp:txXfrm>
        <a:off x="5059074" y="207041"/>
        <a:ext cx="1590595" cy="987598"/>
      </dsp:txXfrm>
    </dsp:sp>
    <dsp:sp modelId="{D11CB33A-9373-4150-905D-0657A295A10C}">
      <dsp:nvSpPr>
        <dsp:cNvPr id="0" name=""/>
        <dsp:cNvSpPr/>
      </dsp:nvSpPr>
      <dsp:spPr>
        <a:xfrm>
          <a:off x="3330410" y="1531453"/>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60C947-3208-4B0C-9CD8-4761D7B58E15}">
      <dsp:nvSpPr>
        <dsp:cNvPr id="0" name=""/>
        <dsp:cNvSpPr/>
      </dsp:nvSpPr>
      <dsp:spPr>
        <a:xfrm>
          <a:off x="3513971" y="1705836"/>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en-US" sz="1900" kern="1200" dirty="0"/>
            <a:t>Action</a:t>
          </a:r>
          <a:endParaRPr lang="he-IL" sz="1900" kern="1200" dirty="0"/>
        </a:p>
      </dsp:txBody>
      <dsp:txXfrm>
        <a:off x="3544697" y="1736562"/>
        <a:ext cx="1590595" cy="987598"/>
      </dsp:txXfrm>
    </dsp:sp>
    <dsp:sp modelId="{05B35810-B734-45E5-863B-3EA9B0A8099B}">
      <dsp:nvSpPr>
        <dsp:cNvPr id="0" name=""/>
        <dsp:cNvSpPr/>
      </dsp:nvSpPr>
      <dsp:spPr>
        <a:xfrm>
          <a:off x="2320825" y="3060974"/>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8EFB86-F88F-4655-872E-EC3FAD041193}">
      <dsp:nvSpPr>
        <dsp:cNvPr id="0" name=""/>
        <dsp:cNvSpPr/>
      </dsp:nvSpPr>
      <dsp:spPr>
        <a:xfrm>
          <a:off x="2504386" y="3235357"/>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en-US" sz="1900" kern="1200" dirty="0"/>
            <a:t>Physical motion</a:t>
          </a:r>
          <a:endParaRPr lang="he-IL" sz="1900" kern="1200" dirty="0"/>
        </a:p>
      </dsp:txBody>
      <dsp:txXfrm>
        <a:off x="2535112" y="3266083"/>
        <a:ext cx="1590595" cy="987598"/>
      </dsp:txXfrm>
    </dsp:sp>
    <dsp:sp modelId="{2F01DECA-5A9C-42FB-B27E-FE488F34D30E}">
      <dsp:nvSpPr>
        <dsp:cNvPr id="0" name=""/>
        <dsp:cNvSpPr/>
      </dsp:nvSpPr>
      <dsp:spPr>
        <a:xfrm>
          <a:off x="4339995" y="3060974"/>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CF60F2-872B-4766-BCCC-CE54FB58037C}">
      <dsp:nvSpPr>
        <dsp:cNvPr id="0" name=""/>
        <dsp:cNvSpPr/>
      </dsp:nvSpPr>
      <dsp:spPr>
        <a:xfrm>
          <a:off x="4523556" y="3235357"/>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en-US" sz="1900" kern="1200" dirty="0"/>
            <a:t>Outcome</a:t>
          </a:r>
          <a:endParaRPr lang="he-IL" sz="1900" kern="1200" dirty="0"/>
        </a:p>
      </dsp:txBody>
      <dsp:txXfrm>
        <a:off x="4554282" y="3266083"/>
        <a:ext cx="1590595" cy="987598"/>
      </dsp:txXfrm>
    </dsp:sp>
    <dsp:sp modelId="{C9B616C2-2702-4E7B-A4A0-6EFBDDF0011F}">
      <dsp:nvSpPr>
        <dsp:cNvPr id="0" name=""/>
        <dsp:cNvSpPr/>
      </dsp:nvSpPr>
      <dsp:spPr>
        <a:xfrm>
          <a:off x="6359165" y="1531453"/>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7BC602-B511-4AB5-9D02-D8E78CDA6BE6}">
      <dsp:nvSpPr>
        <dsp:cNvPr id="0" name=""/>
        <dsp:cNvSpPr/>
      </dsp:nvSpPr>
      <dsp:spPr>
        <a:xfrm>
          <a:off x="6542726" y="1705836"/>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en-US" sz="1900" kern="1200" dirty="0"/>
            <a:t>Intent</a:t>
          </a:r>
          <a:endParaRPr lang="he-IL" sz="1900" kern="1200" dirty="0"/>
        </a:p>
      </dsp:txBody>
      <dsp:txXfrm>
        <a:off x="6573452" y="1736562"/>
        <a:ext cx="1590595" cy="987598"/>
      </dsp:txXfrm>
    </dsp:sp>
    <dsp:sp modelId="{E764C6CF-FF5B-4E26-9734-300E9310F5B9}">
      <dsp:nvSpPr>
        <dsp:cNvPr id="0" name=""/>
        <dsp:cNvSpPr/>
      </dsp:nvSpPr>
      <dsp:spPr>
        <a:xfrm>
          <a:off x="6359165" y="3060974"/>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12BE6E-7612-4949-9A4A-0B5C6C527B6A}">
      <dsp:nvSpPr>
        <dsp:cNvPr id="0" name=""/>
        <dsp:cNvSpPr/>
      </dsp:nvSpPr>
      <dsp:spPr>
        <a:xfrm>
          <a:off x="6542726" y="3235357"/>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en-US" sz="1900" kern="1200" dirty="0"/>
            <a:t>What’s in his head</a:t>
          </a:r>
          <a:endParaRPr lang="he-IL" sz="1900" kern="1200" dirty="0"/>
        </a:p>
      </dsp:txBody>
      <dsp:txXfrm>
        <a:off x="6573452" y="3266083"/>
        <a:ext cx="1590595" cy="987598"/>
      </dsp:txXfrm>
    </dsp:sp>
    <dsp:sp modelId="{7F82146F-1A96-4C3A-B2D6-DD9E0078B0D4}">
      <dsp:nvSpPr>
        <dsp:cNvPr id="0" name=""/>
        <dsp:cNvSpPr/>
      </dsp:nvSpPr>
      <dsp:spPr>
        <a:xfrm>
          <a:off x="6359165" y="4590495"/>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0806D1-A607-4355-86BE-8A2D1AC3C8C7}">
      <dsp:nvSpPr>
        <dsp:cNvPr id="0" name=""/>
        <dsp:cNvSpPr/>
      </dsp:nvSpPr>
      <dsp:spPr>
        <a:xfrm>
          <a:off x="6542726" y="4764878"/>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en-US" sz="1900" kern="1200" dirty="0"/>
            <a:t>Mapping that to halakhic categories </a:t>
          </a:r>
          <a:endParaRPr lang="he-IL" sz="1900" kern="1200" dirty="0"/>
        </a:p>
      </dsp:txBody>
      <dsp:txXfrm>
        <a:off x="6573452" y="4795604"/>
        <a:ext cx="1590595" cy="9875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6875D8-8DF2-4B4B-AA6E-AE3450038EDE}">
      <dsp:nvSpPr>
        <dsp:cNvPr id="0" name=""/>
        <dsp:cNvSpPr/>
      </dsp:nvSpPr>
      <dsp:spPr>
        <a:xfrm>
          <a:off x="2401951" y="147"/>
          <a:ext cx="1586582" cy="15865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1">
            <a:lnSpc>
              <a:spcPct val="90000"/>
            </a:lnSpc>
            <a:spcBef>
              <a:spcPct val="0"/>
            </a:spcBef>
            <a:spcAft>
              <a:spcPct val="35000"/>
            </a:spcAft>
            <a:buNone/>
          </a:pPr>
          <a:r>
            <a:rPr lang="he-IL" sz="1800" kern="1200" dirty="0"/>
            <a:t>דבר שאינו מתכוון- איסור דרבנן (</a:t>
          </a:r>
          <a:r>
            <a:rPr lang="he-IL" sz="1800" kern="1200" dirty="0" err="1"/>
            <a:t>לר"י</a:t>
          </a:r>
          <a:r>
            <a:rPr lang="he-IL" sz="1800" kern="1200" dirty="0"/>
            <a:t>)</a:t>
          </a:r>
        </a:p>
      </dsp:txBody>
      <dsp:txXfrm>
        <a:off x="2634301" y="232497"/>
        <a:ext cx="1121882" cy="1121882"/>
      </dsp:txXfrm>
    </dsp:sp>
    <dsp:sp modelId="{0E9CE94B-AFDD-4B32-8A8B-A1D60F2B7192}">
      <dsp:nvSpPr>
        <dsp:cNvPr id="0" name=""/>
        <dsp:cNvSpPr/>
      </dsp:nvSpPr>
      <dsp:spPr>
        <a:xfrm>
          <a:off x="2735134" y="1715560"/>
          <a:ext cx="920217" cy="920217"/>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rtl="1">
            <a:lnSpc>
              <a:spcPct val="90000"/>
            </a:lnSpc>
            <a:spcBef>
              <a:spcPct val="0"/>
            </a:spcBef>
            <a:spcAft>
              <a:spcPct val="35000"/>
            </a:spcAft>
            <a:buNone/>
          </a:pPr>
          <a:endParaRPr lang="he-IL" sz="1500" kern="1200"/>
        </a:p>
      </dsp:txBody>
      <dsp:txXfrm>
        <a:off x="2857109" y="2067451"/>
        <a:ext cx="676267" cy="216435"/>
      </dsp:txXfrm>
    </dsp:sp>
    <dsp:sp modelId="{169254AA-F46E-4D34-91A7-ABDFB5CA986D}">
      <dsp:nvSpPr>
        <dsp:cNvPr id="0" name=""/>
        <dsp:cNvSpPr/>
      </dsp:nvSpPr>
      <dsp:spPr>
        <a:xfrm>
          <a:off x="2401951" y="2764608"/>
          <a:ext cx="1586582" cy="15865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1">
            <a:lnSpc>
              <a:spcPct val="90000"/>
            </a:lnSpc>
            <a:spcBef>
              <a:spcPct val="0"/>
            </a:spcBef>
            <a:spcAft>
              <a:spcPct val="35000"/>
            </a:spcAft>
            <a:buNone/>
          </a:pPr>
          <a:r>
            <a:rPr lang="he-IL" sz="1800" kern="1200" dirty="0"/>
            <a:t>איסור דרבנן</a:t>
          </a:r>
        </a:p>
      </dsp:txBody>
      <dsp:txXfrm>
        <a:off x="2634301" y="2996958"/>
        <a:ext cx="1121882" cy="1121882"/>
      </dsp:txXfrm>
    </dsp:sp>
    <dsp:sp modelId="{FCC821D2-CBBD-4409-AF56-69408290E0A6}">
      <dsp:nvSpPr>
        <dsp:cNvPr id="0" name=""/>
        <dsp:cNvSpPr/>
      </dsp:nvSpPr>
      <dsp:spPr>
        <a:xfrm>
          <a:off x="4226521" y="1880564"/>
          <a:ext cx="504533" cy="59020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rtl="1">
            <a:lnSpc>
              <a:spcPct val="90000"/>
            </a:lnSpc>
            <a:spcBef>
              <a:spcPct val="0"/>
            </a:spcBef>
            <a:spcAft>
              <a:spcPct val="35000"/>
            </a:spcAft>
            <a:buNone/>
          </a:pPr>
          <a:endParaRPr lang="he-IL" sz="1500" kern="1200"/>
        </a:p>
      </dsp:txBody>
      <dsp:txXfrm>
        <a:off x="4226521" y="1998606"/>
        <a:ext cx="353173" cy="354124"/>
      </dsp:txXfrm>
    </dsp:sp>
    <dsp:sp modelId="{CBDCD938-E075-4885-AA67-B44A3CD32483}">
      <dsp:nvSpPr>
        <dsp:cNvPr id="0" name=""/>
        <dsp:cNvSpPr/>
      </dsp:nvSpPr>
      <dsp:spPr>
        <a:xfrm>
          <a:off x="4940483" y="589086"/>
          <a:ext cx="3173164" cy="317316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rtl="1">
            <a:lnSpc>
              <a:spcPct val="90000"/>
            </a:lnSpc>
            <a:spcBef>
              <a:spcPct val="0"/>
            </a:spcBef>
            <a:spcAft>
              <a:spcPct val="35000"/>
            </a:spcAft>
            <a:buNone/>
          </a:pPr>
          <a:r>
            <a:rPr lang="he-IL" sz="6500" kern="1200" dirty="0"/>
            <a:t>מותר</a:t>
          </a:r>
        </a:p>
      </dsp:txBody>
      <dsp:txXfrm>
        <a:off x="5405182" y="1053785"/>
        <a:ext cx="2243766" cy="22437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6875D8-8DF2-4B4B-AA6E-AE3450038EDE}">
      <dsp:nvSpPr>
        <dsp:cNvPr id="0" name=""/>
        <dsp:cNvSpPr/>
      </dsp:nvSpPr>
      <dsp:spPr>
        <a:xfrm>
          <a:off x="2401951" y="147"/>
          <a:ext cx="1586582" cy="15865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r" defTabSz="666750" rtl="1">
            <a:lnSpc>
              <a:spcPct val="90000"/>
            </a:lnSpc>
            <a:spcBef>
              <a:spcPct val="0"/>
            </a:spcBef>
            <a:spcAft>
              <a:spcPct val="35000"/>
            </a:spcAft>
            <a:buNone/>
          </a:pPr>
          <a:r>
            <a:rPr lang="he-IL" sz="1500" kern="1200" dirty="0"/>
            <a:t>דבר שאינו מתכוון- אין כוונה לעשות </a:t>
          </a:r>
          <a:r>
            <a:rPr lang="en-US" sz="1500" kern="1200" dirty="0"/>
            <a:t>X</a:t>
          </a:r>
          <a:endParaRPr lang="he-IL" sz="1500" kern="1200" dirty="0"/>
        </a:p>
        <a:p>
          <a:pPr marL="114300" lvl="1" indent="-114300" algn="r" defTabSz="533400" rtl="1">
            <a:lnSpc>
              <a:spcPct val="90000"/>
            </a:lnSpc>
            <a:spcBef>
              <a:spcPct val="0"/>
            </a:spcBef>
            <a:spcAft>
              <a:spcPct val="15000"/>
            </a:spcAft>
            <a:buChar char="•"/>
          </a:pPr>
          <a:r>
            <a:rPr lang="he-IL" sz="1200" kern="1200" dirty="0"/>
            <a:t>יש את התוצאה שזה קרה</a:t>
          </a:r>
        </a:p>
      </dsp:txBody>
      <dsp:txXfrm>
        <a:off x="2634301" y="232497"/>
        <a:ext cx="1121882" cy="1121882"/>
      </dsp:txXfrm>
    </dsp:sp>
    <dsp:sp modelId="{0E9CE94B-AFDD-4B32-8A8B-A1D60F2B7192}">
      <dsp:nvSpPr>
        <dsp:cNvPr id="0" name=""/>
        <dsp:cNvSpPr/>
      </dsp:nvSpPr>
      <dsp:spPr>
        <a:xfrm>
          <a:off x="2735134" y="1715560"/>
          <a:ext cx="920217" cy="920217"/>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rtl="1">
            <a:lnSpc>
              <a:spcPct val="90000"/>
            </a:lnSpc>
            <a:spcBef>
              <a:spcPct val="0"/>
            </a:spcBef>
            <a:spcAft>
              <a:spcPct val="35000"/>
            </a:spcAft>
            <a:buNone/>
          </a:pPr>
          <a:endParaRPr lang="he-IL" sz="1200" kern="1200"/>
        </a:p>
      </dsp:txBody>
      <dsp:txXfrm>
        <a:off x="2857109" y="2067451"/>
        <a:ext cx="676267" cy="216435"/>
      </dsp:txXfrm>
    </dsp:sp>
    <dsp:sp modelId="{169254AA-F46E-4D34-91A7-ABDFB5CA986D}">
      <dsp:nvSpPr>
        <dsp:cNvPr id="0" name=""/>
        <dsp:cNvSpPr/>
      </dsp:nvSpPr>
      <dsp:spPr>
        <a:xfrm>
          <a:off x="2401951" y="2764608"/>
          <a:ext cx="1586582" cy="15865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r" defTabSz="666750" rtl="1">
            <a:lnSpc>
              <a:spcPct val="90000"/>
            </a:lnSpc>
            <a:spcBef>
              <a:spcPct val="0"/>
            </a:spcBef>
            <a:spcAft>
              <a:spcPct val="35000"/>
            </a:spcAft>
            <a:buNone/>
          </a:pPr>
          <a:r>
            <a:rPr lang="he-IL" sz="1500" kern="1200" dirty="0"/>
            <a:t>איסור דרבנן- איסור גברה, לא לעשות </a:t>
          </a:r>
          <a:r>
            <a:rPr lang="en-US" sz="1500" kern="1200" dirty="0"/>
            <a:t>X</a:t>
          </a:r>
          <a:r>
            <a:rPr lang="he-IL" sz="1500" kern="1200" dirty="0"/>
            <a:t> </a:t>
          </a:r>
        </a:p>
        <a:p>
          <a:pPr marL="114300" lvl="1" indent="-114300" algn="r" defTabSz="533400" rtl="1">
            <a:lnSpc>
              <a:spcPct val="90000"/>
            </a:lnSpc>
            <a:spcBef>
              <a:spcPct val="0"/>
            </a:spcBef>
            <a:spcAft>
              <a:spcPct val="15000"/>
            </a:spcAft>
            <a:buChar char="•"/>
          </a:pPr>
          <a:r>
            <a:rPr lang="he-IL" sz="1200" kern="1200" dirty="0"/>
            <a:t>אבל לא איסור בתוצאה</a:t>
          </a:r>
        </a:p>
      </dsp:txBody>
      <dsp:txXfrm>
        <a:off x="2634301" y="2996958"/>
        <a:ext cx="1121882" cy="1121882"/>
      </dsp:txXfrm>
    </dsp:sp>
    <dsp:sp modelId="{FCC821D2-CBBD-4409-AF56-69408290E0A6}">
      <dsp:nvSpPr>
        <dsp:cNvPr id="0" name=""/>
        <dsp:cNvSpPr/>
      </dsp:nvSpPr>
      <dsp:spPr>
        <a:xfrm>
          <a:off x="4226521" y="1880564"/>
          <a:ext cx="504533" cy="59020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rtl="1">
            <a:lnSpc>
              <a:spcPct val="90000"/>
            </a:lnSpc>
            <a:spcBef>
              <a:spcPct val="0"/>
            </a:spcBef>
            <a:spcAft>
              <a:spcPct val="35000"/>
            </a:spcAft>
            <a:buNone/>
          </a:pPr>
          <a:endParaRPr lang="he-IL" sz="1200" kern="1200"/>
        </a:p>
      </dsp:txBody>
      <dsp:txXfrm>
        <a:off x="4226521" y="1998606"/>
        <a:ext cx="353173" cy="354124"/>
      </dsp:txXfrm>
    </dsp:sp>
    <dsp:sp modelId="{CBDCD938-E075-4885-AA67-B44A3CD32483}">
      <dsp:nvSpPr>
        <dsp:cNvPr id="0" name=""/>
        <dsp:cNvSpPr/>
      </dsp:nvSpPr>
      <dsp:spPr>
        <a:xfrm>
          <a:off x="4940483" y="589086"/>
          <a:ext cx="3173164" cy="317316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rtl="1">
            <a:lnSpc>
              <a:spcPct val="90000"/>
            </a:lnSpc>
            <a:spcBef>
              <a:spcPct val="0"/>
            </a:spcBef>
            <a:spcAft>
              <a:spcPct val="35000"/>
            </a:spcAft>
            <a:buNone/>
          </a:pPr>
          <a:r>
            <a:rPr lang="he-IL" sz="2700" kern="1200" dirty="0"/>
            <a:t>מותר- כי האיסור דרבנן הוי איסור רק על הגברה. ודבר שאינו מתכוון אסור בגלל התוצאה</a:t>
          </a:r>
        </a:p>
      </dsp:txBody>
      <dsp:txXfrm>
        <a:off x="5405182" y="1053785"/>
        <a:ext cx="2243766" cy="22437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6875D8-8DF2-4B4B-AA6E-AE3450038EDE}">
      <dsp:nvSpPr>
        <dsp:cNvPr id="0" name=""/>
        <dsp:cNvSpPr/>
      </dsp:nvSpPr>
      <dsp:spPr>
        <a:xfrm>
          <a:off x="2401951" y="147"/>
          <a:ext cx="1586582" cy="15865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rtl="1">
            <a:lnSpc>
              <a:spcPct val="90000"/>
            </a:lnSpc>
            <a:spcBef>
              <a:spcPct val="0"/>
            </a:spcBef>
            <a:spcAft>
              <a:spcPct val="35000"/>
            </a:spcAft>
            <a:buNone/>
          </a:pPr>
          <a:r>
            <a:rPr lang="he-IL" sz="1900" kern="1200" dirty="0"/>
            <a:t>דבר שאינו </a:t>
          </a:r>
          <a:r>
            <a:rPr lang="he-IL" sz="1900" kern="1200" dirty="0">
              <a:latin typeface="Calibri Light" panose="020F0302020204030204"/>
            </a:rPr>
            <a:t>מתכוון </a:t>
          </a:r>
          <a:r>
            <a:rPr lang="he-IL" sz="1900" kern="1200" dirty="0" err="1">
              <a:latin typeface="Calibri Light" panose="020F0302020204030204"/>
            </a:rPr>
            <a:t>לר״י</a:t>
          </a:r>
          <a:r>
            <a:rPr lang="he-IL" sz="1900" kern="1200" dirty="0">
              <a:latin typeface="Calibri Light" panose="020F0302020204030204"/>
            </a:rPr>
            <a:t> אסור בגלל התוצאה</a:t>
          </a:r>
          <a:endParaRPr lang="he-IL" sz="1900" kern="1200" dirty="0"/>
        </a:p>
      </dsp:txBody>
      <dsp:txXfrm>
        <a:off x="2634301" y="232497"/>
        <a:ext cx="1121882" cy="1121882"/>
      </dsp:txXfrm>
    </dsp:sp>
    <dsp:sp modelId="{0E9CE94B-AFDD-4B32-8A8B-A1D60F2B7192}">
      <dsp:nvSpPr>
        <dsp:cNvPr id="0" name=""/>
        <dsp:cNvSpPr/>
      </dsp:nvSpPr>
      <dsp:spPr>
        <a:xfrm>
          <a:off x="2735134" y="1715560"/>
          <a:ext cx="920217" cy="920217"/>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rtl="1">
            <a:lnSpc>
              <a:spcPct val="90000"/>
            </a:lnSpc>
            <a:spcBef>
              <a:spcPct val="0"/>
            </a:spcBef>
            <a:spcAft>
              <a:spcPct val="35000"/>
            </a:spcAft>
            <a:buNone/>
          </a:pPr>
          <a:endParaRPr lang="he-IL" sz="1500" kern="1200"/>
        </a:p>
      </dsp:txBody>
      <dsp:txXfrm>
        <a:off x="2857109" y="2067451"/>
        <a:ext cx="676267" cy="216435"/>
      </dsp:txXfrm>
    </dsp:sp>
    <dsp:sp modelId="{169254AA-F46E-4D34-91A7-ABDFB5CA986D}">
      <dsp:nvSpPr>
        <dsp:cNvPr id="0" name=""/>
        <dsp:cNvSpPr/>
      </dsp:nvSpPr>
      <dsp:spPr>
        <a:xfrm>
          <a:off x="2401951" y="2764608"/>
          <a:ext cx="1586582" cy="15865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rtl="1">
            <a:lnSpc>
              <a:spcPct val="90000"/>
            </a:lnSpc>
            <a:spcBef>
              <a:spcPct val="0"/>
            </a:spcBef>
            <a:spcAft>
              <a:spcPct val="35000"/>
            </a:spcAft>
            <a:buNone/>
          </a:pPr>
          <a:r>
            <a:rPr lang="he-IL" sz="1900" kern="1200" dirty="0">
              <a:latin typeface="Calibri Light" panose="020F0302020204030204"/>
            </a:rPr>
            <a:t>מקלקל אסור בגלל המעשה מלאכה</a:t>
          </a:r>
          <a:endParaRPr lang="he-IL" sz="1900" kern="1200" dirty="0"/>
        </a:p>
      </dsp:txBody>
      <dsp:txXfrm>
        <a:off x="2634301" y="2996958"/>
        <a:ext cx="1121882" cy="1121882"/>
      </dsp:txXfrm>
    </dsp:sp>
    <dsp:sp modelId="{FCC821D2-CBBD-4409-AF56-69408290E0A6}">
      <dsp:nvSpPr>
        <dsp:cNvPr id="0" name=""/>
        <dsp:cNvSpPr/>
      </dsp:nvSpPr>
      <dsp:spPr>
        <a:xfrm>
          <a:off x="4226521" y="1880564"/>
          <a:ext cx="504533" cy="59020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rtl="1">
            <a:lnSpc>
              <a:spcPct val="90000"/>
            </a:lnSpc>
            <a:spcBef>
              <a:spcPct val="0"/>
            </a:spcBef>
            <a:spcAft>
              <a:spcPct val="35000"/>
            </a:spcAft>
            <a:buNone/>
          </a:pPr>
          <a:endParaRPr lang="he-IL" sz="1500" kern="1200"/>
        </a:p>
      </dsp:txBody>
      <dsp:txXfrm>
        <a:off x="4226521" y="1998606"/>
        <a:ext cx="353173" cy="354124"/>
      </dsp:txXfrm>
    </dsp:sp>
    <dsp:sp modelId="{CBDCD938-E075-4885-AA67-B44A3CD32483}">
      <dsp:nvSpPr>
        <dsp:cNvPr id="0" name=""/>
        <dsp:cNvSpPr/>
      </dsp:nvSpPr>
      <dsp:spPr>
        <a:xfrm>
          <a:off x="4940483" y="589086"/>
          <a:ext cx="3173164" cy="317316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marL="0" lvl="0" indent="0" algn="ctr" defTabSz="1377950" rtl="1">
            <a:lnSpc>
              <a:spcPct val="90000"/>
            </a:lnSpc>
            <a:spcBef>
              <a:spcPct val="0"/>
            </a:spcBef>
            <a:spcAft>
              <a:spcPct val="35000"/>
            </a:spcAft>
            <a:buNone/>
          </a:pPr>
          <a:r>
            <a:rPr lang="he-IL" sz="3100" kern="1200" dirty="0">
              <a:latin typeface="Calibri Light" panose="020F0302020204030204"/>
            </a:rPr>
            <a:t>ביחד, אין מעשה מלאכה מכוונת, ואין תוצאת תיקון מלאכה</a:t>
          </a:r>
          <a:endParaRPr lang="he-IL" sz="3100" kern="1200" dirty="0"/>
        </a:p>
      </dsp:txBody>
      <dsp:txXfrm>
        <a:off x="5405182" y="1053785"/>
        <a:ext cx="2243766" cy="22437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FE6A6C-B42D-41FA-810F-0DE50EE2EE0D}">
      <dsp:nvSpPr>
        <dsp:cNvPr id="0" name=""/>
        <dsp:cNvSpPr/>
      </dsp:nvSpPr>
      <dsp:spPr>
        <a:xfrm>
          <a:off x="5164607" y="1066678"/>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0EB2BE-D501-437E-84E6-53ADFDA6634C}">
      <dsp:nvSpPr>
        <dsp:cNvPr id="0" name=""/>
        <dsp:cNvSpPr/>
      </dsp:nvSpPr>
      <dsp:spPr>
        <a:xfrm>
          <a:off x="5118887"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00D709-F093-4EE3-AB3C-8B97ECD82893}">
      <dsp:nvSpPr>
        <dsp:cNvPr id="0" name=""/>
        <dsp:cNvSpPr/>
      </dsp:nvSpPr>
      <dsp:spPr>
        <a:xfrm>
          <a:off x="5118887" y="1066678"/>
          <a:ext cx="91440" cy="487862"/>
        </a:xfrm>
        <a:custGeom>
          <a:avLst/>
          <a:gdLst/>
          <a:ahLst/>
          <a:cxnLst/>
          <a:rect l="0" t="0" r="0" b="0"/>
          <a:pathLst>
            <a:path>
              <a:moveTo>
                <a:pt x="45720" y="0"/>
              </a:moveTo>
              <a:lnTo>
                <a:pt x="4572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EBEFBF0-0B71-4A76-8546-BC675DB1D7A6}">
      <dsp:nvSpPr>
        <dsp:cNvPr id="0" name=""/>
        <dsp:cNvSpPr/>
      </dsp:nvSpPr>
      <dsp:spPr>
        <a:xfrm>
          <a:off x="3114373" y="1066678"/>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7D303C-8B47-44BD-8A94-096480202845}">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F867B9-133A-4060-AF8B-009CCA5ADB2C}">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US" sz="1200" kern="1200" dirty="0" err="1">
              <a:latin typeface="Calibri Light" panose="020F0302020204030204"/>
            </a:rPr>
            <a:t>פסיק</a:t>
          </a:r>
          <a:r>
            <a:rPr lang="en-US" sz="1200" kern="1200" dirty="0">
              <a:latin typeface="Calibri Light" panose="020F0302020204030204"/>
            </a:rPr>
            <a:t> </a:t>
          </a:r>
          <a:r>
            <a:rPr lang="en-US" sz="1200" kern="1200" dirty="0" err="1">
              <a:latin typeface="Calibri Light" panose="020F0302020204030204"/>
            </a:rPr>
            <a:t>רישא</a:t>
          </a:r>
          <a:endParaRPr lang="en-US" sz="1200" kern="1200" dirty="0"/>
        </a:p>
      </dsp:txBody>
      <dsp:txXfrm>
        <a:off x="4543458" y="209752"/>
        <a:ext cx="1615068" cy="1002793"/>
      </dsp:txXfrm>
    </dsp:sp>
    <dsp:sp modelId="{D1EC3E4C-3DFE-44D0-A23D-0725748259AB}">
      <dsp:nvSpPr>
        <dsp:cNvPr id="0" name=""/>
        <dsp:cNvSpPr/>
      </dsp:nvSpPr>
      <dsp:spPr>
        <a:xfrm>
          <a:off x="2275641"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94F1D4-0773-4477-9E0E-951CE61A8A0A}">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US" sz="1200" kern="1200" dirty="0">
              <a:latin typeface="Calibri Light" panose="020F0302020204030204"/>
            </a:rPr>
            <a:t>He also intends to do B</a:t>
          </a:r>
          <a:endParaRPr lang="en-US" sz="1200" kern="1200" dirty="0"/>
        </a:p>
      </dsp:txBody>
      <dsp:txXfrm>
        <a:off x="2493224" y="1762804"/>
        <a:ext cx="1615068" cy="1002793"/>
      </dsp:txXfrm>
    </dsp:sp>
    <dsp:sp modelId="{E0280A9A-BEE1-4BF0-BEB8-5FC257D5B6B2}">
      <dsp:nvSpPr>
        <dsp:cNvPr id="0" name=""/>
        <dsp:cNvSpPr/>
      </dsp:nvSpPr>
      <dsp:spPr>
        <a:xfrm>
          <a:off x="4325875"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24F76A-0959-4AB4-8F00-122D0CE62D5E}">
      <dsp:nvSpPr>
        <dsp:cNvPr id="0" name=""/>
        <dsp:cNvSpPr/>
      </dsp:nvSpPr>
      <dsp:spPr>
        <a:xfrm>
          <a:off x="4512260"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US" sz="1200" kern="1200" dirty="0">
              <a:latin typeface="Calibri Light" panose="020F0302020204030204"/>
            </a:rPr>
            <a:t>The two actions are really one entity AB, and therefore you can't have intent for only half a maaseh. </a:t>
          </a:r>
        </a:p>
      </dsp:txBody>
      <dsp:txXfrm>
        <a:off x="4543458" y="1762804"/>
        <a:ext cx="1615068" cy="1002793"/>
      </dsp:txXfrm>
    </dsp:sp>
    <dsp:sp modelId="{2C46B201-CBEC-4793-B73E-5CD13859E0C9}">
      <dsp:nvSpPr>
        <dsp:cNvPr id="0" name=""/>
        <dsp:cNvSpPr/>
      </dsp:nvSpPr>
      <dsp:spPr>
        <a:xfrm>
          <a:off x="4325875"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30D22A-D6A1-4BAD-BB0A-3503570E9CF3}">
      <dsp:nvSpPr>
        <dsp:cNvPr id="0" name=""/>
        <dsp:cNvSpPr/>
      </dsp:nvSpPr>
      <dsp:spPr>
        <a:xfrm>
          <a:off x="4512260"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US" sz="1200" kern="1200" dirty="0">
              <a:latin typeface="Calibri Light" panose="020F0302020204030204"/>
            </a:rPr>
            <a:t>If you could do one without the other, then even if you do them together, they're still two actions. </a:t>
          </a:r>
        </a:p>
      </dsp:txBody>
      <dsp:txXfrm>
        <a:off x="4543458" y="3315857"/>
        <a:ext cx="1615068" cy="1002793"/>
      </dsp:txXfrm>
    </dsp:sp>
    <dsp:sp modelId="{64826355-F959-4FEF-9D54-A0BB4C1D35EF}">
      <dsp:nvSpPr>
        <dsp:cNvPr id="0" name=""/>
        <dsp:cNvSpPr/>
      </dsp:nvSpPr>
      <dsp:spPr>
        <a:xfrm>
          <a:off x="6376109"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132162-EC98-43BF-89CA-5C65AB25354B}">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US" sz="1200" kern="1200" dirty="0">
              <a:latin typeface="Calibri Light" panose="020F0302020204030204"/>
            </a:rPr>
            <a:t>Since A -&gt; B -&gt; C that constitutes intent for C as well. </a:t>
          </a:r>
        </a:p>
      </dsp:txBody>
      <dsp:txXfrm>
        <a:off x="6593692" y="1762804"/>
        <a:ext cx="1615068" cy="100279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FE6A6C-B42D-41FA-810F-0DE50EE2EE0D}">
      <dsp:nvSpPr>
        <dsp:cNvPr id="0" name=""/>
        <dsp:cNvSpPr/>
      </dsp:nvSpPr>
      <dsp:spPr>
        <a:xfrm>
          <a:off x="5142528" y="1317921"/>
          <a:ext cx="2535964" cy="603444"/>
        </a:xfrm>
        <a:custGeom>
          <a:avLst/>
          <a:gdLst/>
          <a:ahLst/>
          <a:cxnLst/>
          <a:rect l="0" t="0" r="0" b="0"/>
          <a:pathLst>
            <a:path>
              <a:moveTo>
                <a:pt x="0" y="0"/>
              </a:moveTo>
              <a:lnTo>
                <a:pt x="0" y="411229"/>
              </a:lnTo>
              <a:lnTo>
                <a:pt x="2535964" y="411229"/>
              </a:lnTo>
              <a:lnTo>
                <a:pt x="2535964" y="60344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0EB2BE-D501-437E-84E6-53ADFDA6634C}">
      <dsp:nvSpPr>
        <dsp:cNvPr id="0" name=""/>
        <dsp:cNvSpPr/>
      </dsp:nvSpPr>
      <dsp:spPr>
        <a:xfrm>
          <a:off x="5096808" y="3238914"/>
          <a:ext cx="91440" cy="603444"/>
        </a:xfrm>
        <a:custGeom>
          <a:avLst/>
          <a:gdLst/>
          <a:ahLst/>
          <a:cxnLst/>
          <a:rect l="0" t="0" r="0" b="0"/>
          <a:pathLst>
            <a:path>
              <a:moveTo>
                <a:pt x="45720" y="0"/>
              </a:moveTo>
              <a:lnTo>
                <a:pt x="45720" y="60344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00D709-F093-4EE3-AB3C-8B97ECD82893}">
      <dsp:nvSpPr>
        <dsp:cNvPr id="0" name=""/>
        <dsp:cNvSpPr/>
      </dsp:nvSpPr>
      <dsp:spPr>
        <a:xfrm>
          <a:off x="5096808" y="1317921"/>
          <a:ext cx="91440" cy="603444"/>
        </a:xfrm>
        <a:custGeom>
          <a:avLst/>
          <a:gdLst/>
          <a:ahLst/>
          <a:cxnLst/>
          <a:rect l="0" t="0" r="0" b="0"/>
          <a:pathLst>
            <a:path>
              <a:moveTo>
                <a:pt x="45720" y="0"/>
              </a:moveTo>
              <a:lnTo>
                <a:pt x="45720" y="60344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EC3F3CE-5629-4E63-BE00-377811EC06D3}">
      <dsp:nvSpPr>
        <dsp:cNvPr id="0" name=""/>
        <dsp:cNvSpPr/>
      </dsp:nvSpPr>
      <dsp:spPr>
        <a:xfrm>
          <a:off x="2560844" y="3238914"/>
          <a:ext cx="91440" cy="603444"/>
        </a:xfrm>
        <a:custGeom>
          <a:avLst/>
          <a:gdLst/>
          <a:ahLst/>
          <a:cxnLst/>
          <a:rect l="0" t="0" r="0" b="0"/>
          <a:pathLst>
            <a:path>
              <a:moveTo>
                <a:pt x="45720" y="0"/>
              </a:moveTo>
              <a:lnTo>
                <a:pt x="45720" y="60344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EBEFBF0-0B71-4A76-8546-BC675DB1D7A6}">
      <dsp:nvSpPr>
        <dsp:cNvPr id="0" name=""/>
        <dsp:cNvSpPr/>
      </dsp:nvSpPr>
      <dsp:spPr>
        <a:xfrm>
          <a:off x="2606564" y="1317921"/>
          <a:ext cx="2535964" cy="603444"/>
        </a:xfrm>
        <a:custGeom>
          <a:avLst/>
          <a:gdLst/>
          <a:ahLst/>
          <a:cxnLst/>
          <a:rect l="0" t="0" r="0" b="0"/>
          <a:pathLst>
            <a:path>
              <a:moveTo>
                <a:pt x="2535964" y="0"/>
              </a:moveTo>
              <a:lnTo>
                <a:pt x="2535964" y="411229"/>
              </a:lnTo>
              <a:lnTo>
                <a:pt x="0" y="411229"/>
              </a:lnTo>
              <a:lnTo>
                <a:pt x="0" y="60344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7D303C-8B47-44BD-8A94-096480202845}">
      <dsp:nvSpPr>
        <dsp:cNvPr id="0" name=""/>
        <dsp:cNvSpPr/>
      </dsp:nvSpPr>
      <dsp:spPr>
        <a:xfrm>
          <a:off x="4105088" y="372"/>
          <a:ext cx="2074879" cy="13175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F867B9-133A-4060-AF8B-009CCA5ADB2C}">
      <dsp:nvSpPr>
        <dsp:cNvPr id="0" name=""/>
        <dsp:cNvSpPr/>
      </dsp:nvSpPr>
      <dsp:spPr>
        <a:xfrm>
          <a:off x="4335631" y="219387"/>
          <a:ext cx="2074879" cy="13175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kern="1200" dirty="0" err="1">
              <a:latin typeface="Calibri Light" panose="020F0302020204030204"/>
            </a:rPr>
            <a:t>פסיק</a:t>
          </a:r>
          <a:r>
            <a:rPr lang="en-US" sz="1600" kern="1200" dirty="0">
              <a:latin typeface="Calibri Light" panose="020F0302020204030204"/>
            </a:rPr>
            <a:t> </a:t>
          </a:r>
          <a:r>
            <a:rPr lang="en-US" sz="1600" kern="1200" dirty="0" err="1">
              <a:latin typeface="Calibri Light" panose="020F0302020204030204"/>
            </a:rPr>
            <a:t>רישא</a:t>
          </a:r>
          <a:endParaRPr lang="en-US" sz="1600" kern="1200" dirty="0"/>
        </a:p>
      </dsp:txBody>
      <dsp:txXfrm>
        <a:off x="4374221" y="257977"/>
        <a:ext cx="1997699" cy="1240368"/>
      </dsp:txXfrm>
    </dsp:sp>
    <dsp:sp modelId="{D1EC3E4C-3DFE-44D0-A23D-0725748259AB}">
      <dsp:nvSpPr>
        <dsp:cNvPr id="0" name=""/>
        <dsp:cNvSpPr/>
      </dsp:nvSpPr>
      <dsp:spPr>
        <a:xfrm>
          <a:off x="1569124" y="1921365"/>
          <a:ext cx="2074879" cy="13175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94F1D4-0773-4477-9E0E-951CE61A8A0A}">
      <dsp:nvSpPr>
        <dsp:cNvPr id="0" name=""/>
        <dsp:cNvSpPr/>
      </dsp:nvSpPr>
      <dsp:spPr>
        <a:xfrm>
          <a:off x="1799666" y="2140380"/>
          <a:ext cx="2074879" cy="13175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kern="1200" dirty="0">
              <a:latin typeface="Calibri Light" panose="020F0302020204030204"/>
            </a:rPr>
            <a:t>He also intends to do B</a:t>
          </a:r>
          <a:endParaRPr lang="en-US" sz="1600" kern="1200" dirty="0"/>
        </a:p>
      </dsp:txBody>
      <dsp:txXfrm>
        <a:off x="1838256" y="2178970"/>
        <a:ext cx="1997699" cy="1240368"/>
      </dsp:txXfrm>
    </dsp:sp>
    <dsp:sp modelId="{D5BB9989-3EB7-4ACD-BC7F-2D47FDD07F65}">
      <dsp:nvSpPr>
        <dsp:cNvPr id="0" name=""/>
        <dsp:cNvSpPr/>
      </dsp:nvSpPr>
      <dsp:spPr>
        <a:xfrm>
          <a:off x="1569124" y="3842358"/>
          <a:ext cx="2074879" cy="13175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92A2F2-2B73-4479-922B-A1526F72CAEC}">
      <dsp:nvSpPr>
        <dsp:cNvPr id="0" name=""/>
        <dsp:cNvSpPr/>
      </dsp:nvSpPr>
      <dsp:spPr>
        <a:xfrm>
          <a:off x="1799666" y="4061373"/>
          <a:ext cx="2074879" cy="13175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he-IL" sz="1600" kern="1200" dirty="0"/>
            <a:t>תוס יומא- אנן סהדי </a:t>
          </a:r>
          <a:r>
            <a:rPr lang="he-IL" sz="1600" kern="1200" dirty="0" err="1"/>
            <a:t>דמתכוון</a:t>
          </a:r>
          <a:endParaRPr lang="en-US" sz="1600" kern="1200" dirty="0"/>
        </a:p>
      </dsp:txBody>
      <dsp:txXfrm>
        <a:off x="1838256" y="4099963"/>
        <a:ext cx="1997699" cy="1240368"/>
      </dsp:txXfrm>
    </dsp:sp>
    <dsp:sp modelId="{E0280A9A-BEE1-4BF0-BEB8-5FC257D5B6B2}">
      <dsp:nvSpPr>
        <dsp:cNvPr id="0" name=""/>
        <dsp:cNvSpPr/>
      </dsp:nvSpPr>
      <dsp:spPr>
        <a:xfrm>
          <a:off x="4105088" y="1921365"/>
          <a:ext cx="2074879" cy="13175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24F76A-0959-4AB4-8F00-122D0CE62D5E}">
      <dsp:nvSpPr>
        <dsp:cNvPr id="0" name=""/>
        <dsp:cNvSpPr/>
      </dsp:nvSpPr>
      <dsp:spPr>
        <a:xfrm>
          <a:off x="4335631" y="2140380"/>
          <a:ext cx="2074879" cy="13175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kern="1200" dirty="0">
              <a:latin typeface="Calibri Light" panose="020F0302020204030204"/>
            </a:rPr>
            <a:t>The two actions are really one entity AB, and therefore you can't have intent for only half a maaseh. </a:t>
          </a:r>
        </a:p>
      </dsp:txBody>
      <dsp:txXfrm>
        <a:off x="4374221" y="2178970"/>
        <a:ext cx="1997699" cy="1240368"/>
      </dsp:txXfrm>
    </dsp:sp>
    <dsp:sp modelId="{2C46B201-CBEC-4793-B73E-5CD13859E0C9}">
      <dsp:nvSpPr>
        <dsp:cNvPr id="0" name=""/>
        <dsp:cNvSpPr/>
      </dsp:nvSpPr>
      <dsp:spPr>
        <a:xfrm>
          <a:off x="4105088" y="3842358"/>
          <a:ext cx="2074879" cy="13175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30D22A-D6A1-4BAD-BB0A-3503570E9CF3}">
      <dsp:nvSpPr>
        <dsp:cNvPr id="0" name=""/>
        <dsp:cNvSpPr/>
      </dsp:nvSpPr>
      <dsp:spPr>
        <a:xfrm>
          <a:off x="4335631" y="4061373"/>
          <a:ext cx="2074879" cy="13175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kern="1200" dirty="0" err="1">
              <a:latin typeface="Calibri Light" panose="020F0302020204030204"/>
            </a:rPr>
            <a:t>Rashi</a:t>
          </a:r>
          <a:r>
            <a:rPr lang="en-US" sz="1600" kern="1200" dirty="0">
              <a:latin typeface="Calibri Light" panose="020F0302020204030204"/>
            </a:rPr>
            <a:t>- If you could do one without the other, then even if you do them together, they're still two actions. </a:t>
          </a:r>
        </a:p>
      </dsp:txBody>
      <dsp:txXfrm>
        <a:off x="4374221" y="4099963"/>
        <a:ext cx="1997699" cy="1240368"/>
      </dsp:txXfrm>
    </dsp:sp>
    <dsp:sp modelId="{64826355-F959-4FEF-9D54-A0BB4C1D35EF}">
      <dsp:nvSpPr>
        <dsp:cNvPr id="0" name=""/>
        <dsp:cNvSpPr/>
      </dsp:nvSpPr>
      <dsp:spPr>
        <a:xfrm>
          <a:off x="6641053" y="1921365"/>
          <a:ext cx="2074879" cy="13175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132162-EC98-43BF-89CA-5C65AB25354B}">
      <dsp:nvSpPr>
        <dsp:cNvPr id="0" name=""/>
        <dsp:cNvSpPr/>
      </dsp:nvSpPr>
      <dsp:spPr>
        <a:xfrm>
          <a:off x="6871595" y="2140380"/>
          <a:ext cx="2074879" cy="13175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kern="1200" dirty="0">
              <a:latin typeface="Calibri Light" panose="020F0302020204030204"/>
            </a:rPr>
            <a:t>Since A -&gt; B -&gt; C that constitutes intent for C as well. </a:t>
          </a:r>
        </a:p>
      </dsp:txBody>
      <dsp:txXfrm>
        <a:off x="6910185" y="2178970"/>
        <a:ext cx="1997699" cy="124036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A5E2AA-4E6A-4241-A0BD-A316F16384EA}">
      <dsp:nvSpPr>
        <dsp:cNvPr id="0" name=""/>
        <dsp:cNvSpPr/>
      </dsp:nvSpPr>
      <dsp:spPr>
        <a:xfrm>
          <a:off x="7632773" y="3238914"/>
          <a:ext cx="91440" cy="603444"/>
        </a:xfrm>
        <a:custGeom>
          <a:avLst/>
          <a:gdLst/>
          <a:ahLst/>
          <a:cxnLst/>
          <a:rect l="0" t="0" r="0" b="0"/>
          <a:pathLst>
            <a:path>
              <a:moveTo>
                <a:pt x="45720" y="0"/>
              </a:moveTo>
              <a:lnTo>
                <a:pt x="45720" y="60344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0FE6A6C-B42D-41FA-810F-0DE50EE2EE0D}">
      <dsp:nvSpPr>
        <dsp:cNvPr id="0" name=""/>
        <dsp:cNvSpPr/>
      </dsp:nvSpPr>
      <dsp:spPr>
        <a:xfrm>
          <a:off x="5142528" y="1317921"/>
          <a:ext cx="2535964" cy="603444"/>
        </a:xfrm>
        <a:custGeom>
          <a:avLst/>
          <a:gdLst/>
          <a:ahLst/>
          <a:cxnLst/>
          <a:rect l="0" t="0" r="0" b="0"/>
          <a:pathLst>
            <a:path>
              <a:moveTo>
                <a:pt x="0" y="0"/>
              </a:moveTo>
              <a:lnTo>
                <a:pt x="0" y="411229"/>
              </a:lnTo>
              <a:lnTo>
                <a:pt x="2535964" y="411229"/>
              </a:lnTo>
              <a:lnTo>
                <a:pt x="2535964" y="60344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0EB2BE-D501-437E-84E6-53ADFDA6634C}">
      <dsp:nvSpPr>
        <dsp:cNvPr id="0" name=""/>
        <dsp:cNvSpPr/>
      </dsp:nvSpPr>
      <dsp:spPr>
        <a:xfrm>
          <a:off x="5096808" y="3238914"/>
          <a:ext cx="91440" cy="603444"/>
        </a:xfrm>
        <a:custGeom>
          <a:avLst/>
          <a:gdLst/>
          <a:ahLst/>
          <a:cxnLst/>
          <a:rect l="0" t="0" r="0" b="0"/>
          <a:pathLst>
            <a:path>
              <a:moveTo>
                <a:pt x="45720" y="0"/>
              </a:moveTo>
              <a:lnTo>
                <a:pt x="45720" y="60344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00D709-F093-4EE3-AB3C-8B97ECD82893}">
      <dsp:nvSpPr>
        <dsp:cNvPr id="0" name=""/>
        <dsp:cNvSpPr/>
      </dsp:nvSpPr>
      <dsp:spPr>
        <a:xfrm>
          <a:off x="5096808" y="1317921"/>
          <a:ext cx="91440" cy="603444"/>
        </a:xfrm>
        <a:custGeom>
          <a:avLst/>
          <a:gdLst/>
          <a:ahLst/>
          <a:cxnLst/>
          <a:rect l="0" t="0" r="0" b="0"/>
          <a:pathLst>
            <a:path>
              <a:moveTo>
                <a:pt x="45720" y="0"/>
              </a:moveTo>
              <a:lnTo>
                <a:pt x="45720" y="60344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EC3F3CE-5629-4E63-BE00-377811EC06D3}">
      <dsp:nvSpPr>
        <dsp:cNvPr id="0" name=""/>
        <dsp:cNvSpPr/>
      </dsp:nvSpPr>
      <dsp:spPr>
        <a:xfrm>
          <a:off x="2560844" y="3238914"/>
          <a:ext cx="91440" cy="603444"/>
        </a:xfrm>
        <a:custGeom>
          <a:avLst/>
          <a:gdLst/>
          <a:ahLst/>
          <a:cxnLst/>
          <a:rect l="0" t="0" r="0" b="0"/>
          <a:pathLst>
            <a:path>
              <a:moveTo>
                <a:pt x="45720" y="0"/>
              </a:moveTo>
              <a:lnTo>
                <a:pt x="45720" y="60344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EBEFBF0-0B71-4A76-8546-BC675DB1D7A6}">
      <dsp:nvSpPr>
        <dsp:cNvPr id="0" name=""/>
        <dsp:cNvSpPr/>
      </dsp:nvSpPr>
      <dsp:spPr>
        <a:xfrm>
          <a:off x="2606564" y="1317921"/>
          <a:ext cx="2535964" cy="603444"/>
        </a:xfrm>
        <a:custGeom>
          <a:avLst/>
          <a:gdLst/>
          <a:ahLst/>
          <a:cxnLst/>
          <a:rect l="0" t="0" r="0" b="0"/>
          <a:pathLst>
            <a:path>
              <a:moveTo>
                <a:pt x="2535964" y="0"/>
              </a:moveTo>
              <a:lnTo>
                <a:pt x="2535964" y="411229"/>
              </a:lnTo>
              <a:lnTo>
                <a:pt x="0" y="411229"/>
              </a:lnTo>
              <a:lnTo>
                <a:pt x="0" y="60344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7D303C-8B47-44BD-8A94-096480202845}">
      <dsp:nvSpPr>
        <dsp:cNvPr id="0" name=""/>
        <dsp:cNvSpPr/>
      </dsp:nvSpPr>
      <dsp:spPr>
        <a:xfrm>
          <a:off x="4105088" y="372"/>
          <a:ext cx="2074879" cy="13175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F867B9-133A-4060-AF8B-009CCA5ADB2C}">
      <dsp:nvSpPr>
        <dsp:cNvPr id="0" name=""/>
        <dsp:cNvSpPr/>
      </dsp:nvSpPr>
      <dsp:spPr>
        <a:xfrm>
          <a:off x="4335631" y="219387"/>
          <a:ext cx="2074879" cy="13175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kern="1200" dirty="0" err="1">
              <a:latin typeface="Calibri Light" panose="020F0302020204030204"/>
            </a:rPr>
            <a:t>פסיק</a:t>
          </a:r>
          <a:r>
            <a:rPr lang="en-US" sz="1600" kern="1200" dirty="0">
              <a:latin typeface="Calibri Light" panose="020F0302020204030204"/>
            </a:rPr>
            <a:t> </a:t>
          </a:r>
          <a:r>
            <a:rPr lang="en-US" sz="1600" kern="1200" dirty="0" err="1">
              <a:latin typeface="Calibri Light" panose="020F0302020204030204"/>
            </a:rPr>
            <a:t>רישא</a:t>
          </a:r>
          <a:endParaRPr lang="en-US" sz="1600" kern="1200" dirty="0"/>
        </a:p>
      </dsp:txBody>
      <dsp:txXfrm>
        <a:off x="4374221" y="257977"/>
        <a:ext cx="1997699" cy="1240368"/>
      </dsp:txXfrm>
    </dsp:sp>
    <dsp:sp modelId="{D1EC3E4C-3DFE-44D0-A23D-0725748259AB}">
      <dsp:nvSpPr>
        <dsp:cNvPr id="0" name=""/>
        <dsp:cNvSpPr/>
      </dsp:nvSpPr>
      <dsp:spPr>
        <a:xfrm>
          <a:off x="1569124" y="1921365"/>
          <a:ext cx="2074879" cy="13175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94F1D4-0773-4477-9E0E-951CE61A8A0A}">
      <dsp:nvSpPr>
        <dsp:cNvPr id="0" name=""/>
        <dsp:cNvSpPr/>
      </dsp:nvSpPr>
      <dsp:spPr>
        <a:xfrm>
          <a:off x="1799666" y="2140380"/>
          <a:ext cx="2074879" cy="13175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kern="1200" dirty="0">
              <a:latin typeface="Calibri Light" panose="020F0302020204030204"/>
            </a:rPr>
            <a:t>He also intends to do B</a:t>
          </a:r>
          <a:endParaRPr lang="en-US" sz="1600" kern="1200" dirty="0"/>
        </a:p>
      </dsp:txBody>
      <dsp:txXfrm>
        <a:off x="1838256" y="2178970"/>
        <a:ext cx="1997699" cy="1240368"/>
      </dsp:txXfrm>
    </dsp:sp>
    <dsp:sp modelId="{D5BB9989-3EB7-4ACD-BC7F-2D47FDD07F65}">
      <dsp:nvSpPr>
        <dsp:cNvPr id="0" name=""/>
        <dsp:cNvSpPr/>
      </dsp:nvSpPr>
      <dsp:spPr>
        <a:xfrm>
          <a:off x="1569124" y="3842358"/>
          <a:ext cx="2074879" cy="13175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92A2F2-2B73-4479-922B-A1526F72CAEC}">
      <dsp:nvSpPr>
        <dsp:cNvPr id="0" name=""/>
        <dsp:cNvSpPr/>
      </dsp:nvSpPr>
      <dsp:spPr>
        <a:xfrm>
          <a:off x="1799666" y="4061373"/>
          <a:ext cx="2074879" cy="13175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he-IL" sz="1600" kern="1200" dirty="0"/>
            <a:t>תוס יומא- אנן סהדי </a:t>
          </a:r>
          <a:r>
            <a:rPr lang="he-IL" sz="1600" kern="1200" dirty="0" err="1"/>
            <a:t>דמתכוון</a:t>
          </a:r>
          <a:endParaRPr lang="en-US" sz="1600" kern="1200" dirty="0"/>
        </a:p>
      </dsp:txBody>
      <dsp:txXfrm>
        <a:off x="1838256" y="4099963"/>
        <a:ext cx="1997699" cy="1240368"/>
      </dsp:txXfrm>
    </dsp:sp>
    <dsp:sp modelId="{E0280A9A-BEE1-4BF0-BEB8-5FC257D5B6B2}">
      <dsp:nvSpPr>
        <dsp:cNvPr id="0" name=""/>
        <dsp:cNvSpPr/>
      </dsp:nvSpPr>
      <dsp:spPr>
        <a:xfrm>
          <a:off x="4105088" y="1921365"/>
          <a:ext cx="2074879" cy="13175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24F76A-0959-4AB4-8F00-122D0CE62D5E}">
      <dsp:nvSpPr>
        <dsp:cNvPr id="0" name=""/>
        <dsp:cNvSpPr/>
      </dsp:nvSpPr>
      <dsp:spPr>
        <a:xfrm>
          <a:off x="4335631" y="2140380"/>
          <a:ext cx="2074879" cy="13175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kern="1200" dirty="0">
              <a:latin typeface="Calibri Light" panose="020F0302020204030204"/>
            </a:rPr>
            <a:t>The two actions are really one entity AB, and therefore you can't have intent for only half a maaseh. </a:t>
          </a:r>
        </a:p>
      </dsp:txBody>
      <dsp:txXfrm>
        <a:off x="4374221" y="2178970"/>
        <a:ext cx="1997699" cy="1240368"/>
      </dsp:txXfrm>
    </dsp:sp>
    <dsp:sp modelId="{2C46B201-CBEC-4793-B73E-5CD13859E0C9}">
      <dsp:nvSpPr>
        <dsp:cNvPr id="0" name=""/>
        <dsp:cNvSpPr/>
      </dsp:nvSpPr>
      <dsp:spPr>
        <a:xfrm>
          <a:off x="4105088" y="3842358"/>
          <a:ext cx="2074879" cy="13175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30D22A-D6A1-4BAD-BB0A-3503570E9CF3}">
      <dsp:nvSpPr>
        <dsp:cNvPr id="0" name=""/>
        <dsp:cNvSpPr/>
      </dsp:nvSpPr>
      <dsp:spPr>
        <a:xfrm>
          <a:off x="4335631" y="4061373"/>
          <a:ext cx="2074879" cy="13175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kern="1200" dirty="0">
              <a:latin typeface="Calibri Light" panose="020F0302020204030204"/>
            </a:rPr>
            <a:t>If you could do one without the other, then even if you do them together, they're still two actions. </a:t>
          </a:r>
        </a:p>
      </dsp:txBody>
      <dsp:txXfrm>
        <a:off x="4374221" y="4099963"/>
        <a:ext cx="1997699" cy="1240368"/>
      </dsp:txXfrm>
    </dsp:sp>
    <dsp:sp modelId="{64826355-F959-4FEF-9D54-A0BB4C1D35EF}">
      <dsp:nvSpPr>
        <dsp:cNvPr id="0" name=""/>
        <dsp:cNvSpPr/>
      </dsp:nvSpPr>
      <dsp:spPr>
        <a:xfrm>
          <a:off x="6641053" y="1921365"/>
          <a:ext cx="2074879" cy="13175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132162-EC98-43BF-89CA-5C65AB25354B}">
      <dsp:nvSpPr>
        <dsp:cNvPr id="0" name=""/>
        <dsp:cNvSpPr/>
      </dsp:nvSpPr>
      <dsp:spPr>
        <a:xfrm>
          <a:off x="6871595" y="2140380"/>
          <a:ext cx="2074879" cy="13175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kern="1200" dirty="0">
              <a:latin typeface="Calibri Light" panose="020F0302020204030204"/>
            </a:rPr>
            <a:t>Since A -&gt; B -&gt; C that constitutes intent for C as well. </a:t>
          </a:r>
        </a:p>
      </dsp:txBody>
      <dsp:txXfrm>
        <a:off x="6910185" y="2178970"/>
        <a:ext cx="1997699" cy="1240368"/>
      </dsp:txXfrm>
    </dsp:sp>
    <dsp:sp modelId="{E4844C5F-76A3-470F-9431-DA151DCE02FF}">
      <dsp:nvSpPr>
        <dsp:cNvPr id="0" name=""/>
        <dsp:cNvSpPr/>
      </dsp:nvSpPr>
      <dsp:spPr>
        <a:xfrm>
          <a:off x="6641053" y="3842358"/>
          <a:ext cx="2074879" cy="13175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ACFCC8-1D33-46A7-8AE1-E04DDAA40BD0}">
      <dsp:nvSpPr>
        <dsp:cNvPr id="0" name=""/>
        <dsp:cNvSpPr/>
      </dsp:nvSpPr>
      <dsp:spPr>
        <a:xfrm>
          <a:off x="6871595" y="4061373"/>
          <a:ext cx="2074879" cy="13175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he-IL" sz="1600" kern="1200" dirty="0">
              <a:latin typeface="Calibri Light" panose="020F0302020204030204"/>
            </a:rPr>
            <a:t>ר אברהם בן הרמב"ם</a:t>
          </a:r>
          <a:br>
            <a:rPr lang="en-US" sz="1600" kern="1200" dirty="0">
              <a:latin typeface="Calibri Light" panose="020F0302020204030204"/>
            </a:rPr>
          </a:br>
          <a:r>
            <a:rPr lang="he-IL" sz="1600" kern="1200" dirty="0">
              <a:latin typeface="Calibri Light" panose="020F0302020204030204"/>
            </a:rPr>
            <a:t>ריטב"א</a:t>
          </a:r>
          <a:endParaRPr lang="en-US" sz="1600" kern="1200" dirty="0">
            <a:latin typeface="Calibri Light" panose="020F0302020204030204"/>
          </a:endParaRPr>
        </a:p>
      </dsp:txBody>
      <dsp:txXfrm>
        <a:off x="6910185" y="4099963"/>
        <a:ext cx="1997699" cy="124036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3.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4.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2/8/2023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e-IL" dirty="0"/>
              <a:t>דבר שאינו מתכוון</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1C5BFB7-6F33-0219-0C3A-9EF8B4938A6A}"/>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E3333197-96B2-1264-F5E5-93D057873E2B}"/>
              </a:ext>
            </a:extLst>
          </p:cNvPr>
          <p:cNvSpPr>
            <a:spLocks noGrp="1"/>
          </p:cNvSpPr>
          <p:nvPr>
            <p:ph idx="1"/>
          </p:nvPr>
        </p:nvSpPr>
        <p:spPr/>
        <p:txBody>
          <a:bodyPr/>
          <a:lstStyle/>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פני יהושע כתובות ה עמוד ב</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בד"ה אם תמצי לומר וכו' מיהו הכא מותר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לכתחלה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משום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דאיכא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תרתי מקלקל ודבר שאינו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מתכוין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עכ"ל. </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נראה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שהתוספ</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לשיטתייהו</a:t>
            </a:r>
            <a:r>
              <a:rPr lang="he-IL" sz="1800"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שכתבו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ביומא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דף ל"ד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ובפ</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כירה דף מ"א ובכמה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דוכתין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דאף למ"ד דבר שאינו מתכוון אסור היינו מדרבנן</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b="1"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דאע"ג</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b="1"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דבכל</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התורה אסור מדאורייתא מ"מ בשבת מותר מן התורה </a:t>
            </a:r>
            <a:r>
              <a:rPr lang="he-IL" sz="1800" b="1"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דמלאכת</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מחשבת בעינן וכיון דלא </a:t>
            </a:r>
            <a:r>
              <a:rPr lang="he-IL" sz="1800" b="1"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מיתסר</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אלא מדרבנן שפיר כתבו כאן דכיון דהוי נמי מקלקל ואיכא תרתי </a:t>
            </a:r>
            <a:r>
              <a:rPr lang="he-IL" sz="1800" b="1"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למעליותא</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כולי האי לא החמירו רבנן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משא"כ</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לפירש"י</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ביומא</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דמאן</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דאסר</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דבר שאינו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מתכוין</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היינו מדאורייתא תו לא שייך לחלק במקלקל בין מתכוון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לשאינו</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מתכוון אלא הא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דשרינן</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הכא היינו משו'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דבמקום</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מצוה מותר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לכתחלה</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במקלקל</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וכמו שאפר' לקמן לשיטתו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בההיא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דמפיס</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מורסא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כנ"ל</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34025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1AAC056-F38E-2A7E-61F0-2FFEBCF9C661}"/>
              </a:ext>
            </a:extLst>
          </p:cNvPr>
          <p:cNvSpPr>
            <a:spLocks noGrp="1"/>
          </p:cNvSpPr>
          <p:nvPr>
            <p:ph type="title"/>
          </p:nvPr>
        </p:nvSpPr>
        <p:spPr/>
        <p:txBody>
          <a:bodyPr/>
          <a:lstStyle/>
          <a:p>
            <a:pPr algn="r" rtl="1"/>
            <a:endParaRPr lang="he-IL" dirty="0"/>
          </a:p>
        </p:txBody>
      </p:sp>
      <p:sp>
        <p:nvSpPr>
          <p:cNvPr id="3" name="מציין מיקום תוכן 2">
            <a:extLst>
              <a:ext uri="{FF2B5EF4-FFF2-40B4-BE49-F238E27FC236}">
                <a16:creationId xmlns:a16="http://schemas.microsoft.com/office/drawing/2014/main" id="{1A04BED0-94E8-3263-18C4-AD38A862EDED}"/>
              </a:ext>
            </a:extLst>
          </p:cNvPr>
          <p:cNvSpPr>
            <a:spLocks noGrp="1"/>
          </p:cNvSpPr>
          <p:nvPr>
            <p:ph idx="1"/>
          </p:nvPr>
        </p:nvSpPr>
        <p:spPr/>
        <p:txBody>
          <a:bodyPr vert="horz" lIns="91440" tIns="45720" rIns="91440" bIns="45720" rtlCol="0" anchor="t">
            <a:normAutofit fontScale="85000" lnSpcReduction="10000"/>
          </a:bodyPr>
          <a:lstStyle/>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משנה למלך שבת א:ה</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buNone/>
            </a:pPr>
            <a:r>
              <a:rPr lang="he-IL" sz="1800" dirty="0">
                <a:solidFill>
                  <a:srgbClr val="202122"/>
                </a:solidFill>
                <a:effectLst/>
                <a:ea typeface="Calibri" panose="020F0502020204030204" pitchFamily="34" charset="0"/>
                <a:cs typeface="Arial"/>
              </a:rPr>
              <a:t>דברים המותרים </a:t>
            </a:r>
            <a:r>
              <a:rPr lang="he-IL" sz="1800" dirty="0" err="1">
                <a:solidFill>
                  <a:srgbClr val="202122"/>
                </a:solidFill>
                <a:effectLst/>
                <a:ea typeface="Calibri" panose="020F0502020204030204" pitchFamily="34" charset="0"/>
                <a:cs typeface="Arial"/>
              </a:rPr>
              <a:t>וכו</a:t>
            </a:r>
            <a:r>
              <a:rPr lang="he-IL" sz="1800" dirty="0">
                <a:solidFill>
                  <a:srgbClr val="202122"/>
                </a:solidFill>
                <a:effectLst/>
                <a:ea typeface="Calibri" panose="020F0502020204030204" pitchFamily="34" charset="0"/>
                <a:cs typeface="Arial"/>
              </a:rPr>
              <a:t>'. פלוגתא דר' יהודה ור' שמעון </a:t>
            </a:r>
            <a:r>
              <a:rPr lang="he-IL" sz="1800" dirty="0" err="1">
                <a:solidFill>
                  <a:srgbClr val="202122"/>
                </a:solidFill>
                <a:effectLst/>
                <a:ea typeface="Calibri" panose="020F0502020204030204" pitchFamily="34" charset="0"/>
                <a:cs typeface="Arial"/>
              </a:rPr>
              <a:t>ואיפסקא</a:t>
            </a:r>
            <a:r>
              <a:rPr lang="he-IL" sz="1800" dirty="0">
                <a:solidFill>
                  <a:srgbClr val="202122"/>
                </a:solidFill>
                <a:effectLst/>
                <a:ea typeface="Calibri" panose="020F0502020204030204" pitchFamily="34" charset="0"/>
                <a:cs typeface="Arial"/>
              </a:rPr>
              <a:t> הלכה כר' שמעון </a:t>
            </a:r>
            <a:r>
              <a:rPr lang="he-IL" sz="1800" dirty="0" err="1">
                <a:solidFill>
                  <a:srgbClr val="202122"/>
                </a:solidFill>
                <a:effectLst/>
                <a:ea typeface="Calibri" panose="020F0502020204030204" pitchFamily="34" charset="0"/>
                <a:cs typeface="Arial"/>
              </a:rPr>
              <a:t>דדבר</a:t>
            </a:r>
            <a:r>
              <a:rPr lang="he-IL" sz="1800" dirty="0">
                <a:solidFill>
                  <a:srgbClr val="202122"/>
                </a:solidFill>
                <a:effectLst/>
                <a:ea typeface="Calibri" panose="020F0502020204030204" pitchFamily="34" charset="0"/>
                <a:cs typeface="Arial"/>
              </a:rPr>
              <a:t> שאינו </a:t>
            </a:r>
            <a:r>
              <a:rPr lang="he-IL" sz="1800" dirty="0" err="1">
                <a:solidFill>
                  <a:srgbClr val="202122"/>
                </a:solidFill>
                <a:effectLst/>
                <a:ea typeface="Calibri" panose="020F0502020204030204" pitchFamily="34" charset="0"/>
                <a:cs typeface="Arial"/>
              </a:rPr>
              <a:t>מתכוין</a:t>
            </a:r>
            <a:r>
              <a:rPr lang="he-IL" sz="1800" dirty="0">
                <a:solidFill>
                  <a:srgbClr val="202122"/>
                </a:solidFill>
                <a:effectLst/>
                <a:ea typeface="Calibri" panose="020F0502020204030204" pitchFamily="34" charset="0"/>
                <a:cs typeface="Arial"/>
              </a:rPr>
              <a:t> מותר </a:t>
            </a:r>
            <a:r>
              <a:rPr lang="he-IL" sz="1800" dirty="0" err="1">
                <a:solidFill>
                  <a:srgbClr val="202122"/>
                </a:solidFill>
                <a:effectLst/>
                <a:ea typeface="Calibri" panose="020F0502020204030204" pitchFamily="34" charset="0"/>
                <a:cs typeface="Arial"/>
              </a:rPr>
              <a:t>כדאיתא</a:t>
            </a:r>
            <a:r>
              <a:rPr lang="he-IL" sz="1800" dirty="0">
                <a:solidFill>
                  <a:srgbClr val="202122"/>
                </a:solidFill>
                <a:effectLst/>
                <a:ea typeface="Calibri" panose="020F0502020204030204" pitchFamily="34" charset="0"/>
                <a:cs typeface="Arial"/>
              </a:rPr>
              <a:t> בפרק </a:t>
            </a:r>
            <a:r>
              <a:rPr lang="he-IL" sz="1800" dirty="0" err="1">
                <a:solidFill>
                  <a:srgbClr val="202122"/>
                </a:solidFill>
                <a:effectLst/>
                <a:ea typeface="Calibri" panose="020F0502020204030204" pitchFamily="34" charset="0"/>
                <a:cs typeface="Arial"/>
              </a:rPr>
              <a:t>ב"מ</a:t>
            </a:r>
            <a:r>
              <a:rPr lang="he-IL" sz="1800" dirty="0">
                <a:solidFill>
                  <a:srgbClr val="202122"/>
                </a:solidFill>
                <a:effectLst/>
                <a:ea typeface="Calibri" panose="020F0502020204030204" pitchFamily="34" charset="0"/>
                <a:cs typeface="Arial"/>
              </a:rPr>
              <a:t> </a:t>
            </a:r>
            <a:r>
              <a:rPr lang="he-IL" sz="1800" dirty="0" err="1">
                <a:solidFill>
                  <a:srgbClr val="202122"/>
                </a:solidFill>
                <a:effectLst/>
                <a:ea typeface="Calibri" panose="020F0502020204030204" pitchFamily="34" charset="0"/>
                <a:cs typeface="Arial"/>
              </a:rPr>
              <a:t>ובפ</a:t>
            </a:r>
            <a:r>
              <a:rPr lang="he-IL" sz="1800" dirty="0">
                <a:solidFill>
                  <a:srgbClr val="202122"/>
                </a:solidFill>
                <a:effectLst/>
                <a:ea typeface="Calibri" panose="020F0502020204030204" pitchFamily="34" charset="0"/>
                <a:cs typeface="Arial"/>
              </a:rPr>
              <a:t>' המצניע.</a:t>
            </a:r>
            <a:r>
              <a:rPr lang="he-IL" sz="1800" b="1" dirty="0">
                <a:solidFill>
                  <a:srgbClr val="202122"/>
                </a:solidFill>
                <a:effectLst/>
                <a:ea typeface="Calibri" panose="020F0502020204030204" pitchFamily="34" charset="0"/>
                <a:cs typeface="Arial"/>
              </a:rPr>
              <a:t> ואיכא </a:t>
            </a:r>
            <a:r>
              <a:rPr lang="he-IL" sz="1800" b="1" dirty="0" err="1">
                <a:solidFill>
                  <a:srgbClr val="202122"/>
                </a:solidFill>
                <a:effectLst/>
                <a:ea typeface="Calibri" panose="020F0502020204030204" pitchFamily="34" charset="0"/>
                <a:cs typeface="Arial"/>
              </a:rPr>
              <a:t>לספוקי</a:t>
            </a:r>
            <a:r>
              <a:rPr lang="he-IL" sz="1800" b="1" dirty="0">
                <a:solidFill>
                  <a:srgbClr val="202122"/>
                </a:solidFill>
                <a:effectLst/>
                <a:ea typeface="Calibri" panose="020F0502020204030204" pitchFamily="34" charset="0"/>
                <a:cs typeface="Arial"/>
              </a:rPr>
              <a:t> אי </a:t>
            </a:r>
            <a:r>
              <a:rPr lang="he-IL" sz="1800" b="1" dirty="0" err="1">
                <a:solidFill>
                  <a:srgbClr val="202122"/>
                </a:solidFill>
                <a:effectLst/>
                <a:ea typeface="Calibri" panose="020F0502020204030204" pitchFamily="34" charset="0"/>
                <a:cs typeface="Arial"/>
              </a:rPr>
              <a:t>פלוגתייהו</a:t>
            </a:r>
            <a:r>
              <a:rPr lang="he-IL" sz="1800" b="1" dirty="0">
                <a:solidFill>
                  <a:srgbClr val="202122"/>
                </a:solidFill>
                <a:effectLst/>
                <a:ea typeface="Calibri" panose="020F0502020204030204" pitchFamily="34" charset="0"/>
                <a:cs typeface="Arial"/>
              </a:rPr>
              <a:t> באיסור תורה </a:t>
            </a:r>
            <a:r>
              <a:rPr lang="he-IL" sz="1800" b="1" dirty="0" err="1">
                <a:solidFill>
                  <a:srgbClr val="202122"/>
                </a:solidFill>
                <a:effectLst/>
                <a:ea typeface="Calibri" panose="020F0502020204030204" pitchFamily="34" charset="0"/>
                <a:cs typeface="Arial"/>
              </a:rPr>
              <a:t>דוקא</a:t>
            </a:r>
            <a:r>
              <a:rPr lang="he-IL" sz="1800" b="1" dirty="0">
                <a:solidFill>
                  <a:srgbClr val="202122"/>
                </a:solidFill>
                <a:effectLst/>
                <a:ea typeface="Calibri" panose="020F0502020204030204" pitchFamily="34" charset="0"/>
                <a:cs typeface="Arial"/>
              </a:rPr>
              <a:t> אבל באיסור דרבנן מודה ר"י </a:t>
            </a:r>
            <a:r>
              <a:rPr lang="he-IL" sz="1800" b="1" dirty="0" err="1">
                <a:solidFill>
                  <a:srgbClr val="202122"/>
                </a:solidFill>
                <a:effectLst/>
                <a:ea typeface="Calibri" panose="020F0502020204030204" pitchFamily="34" charset="0"/>
                <a:cs typeface="Arial"/>
              </a:rPr>
              <a:t>דשרי</a:t>
            </a:r>
            <a:r>
              <a:rPr lang="he-IL" sz="1800" b="1" dirty="0">
                <a:solidFill>
                  <a:srgbClr val="202122"/>
                </a:solidFill>
                <a:effectLst/>
                <a:ea typeface="Calibri" panose="020F0502020204030204" pitchFamily="34" charset="0"/>
                <a:cs typeface="Arial"/>
              </a:rPr>
              <a:t> או </a:t>
            </a:r>
            <a:r>
              <a:rPr lang="he-IL" sz="1800" b="1" dirty="0" err="1">
                <a:solidFill>
                  <a:srgbClr val="202122"/>
                </a:solidFill>
                <a:effectLst/>
                <a:ea typeface="Calibri" panose="020F0502020204030204" pitchFamily="34" charset="0"/>
                <a:cs typeface="Arial"/>
              </a:rPr>
              <a:t>דלמא</a:t>
            </a:r>
            <a:r>
              <a:rPr lang="he-IL" sz="1800" b="1" dirty="0">
                <a:solidFill>
                  <a:srgbClr val="202122"/>
                </a:solidFill>
                <a:effectLst/>
                <a:ea typeface="Calibri" panose="020F0502020204030204" pitchFamily="34" charset="0"/>
                <a:cs typeface="Arial"/>
              </a:rPr>
              <a:t> </a:t>
            </a:r>
            <a:r>
              <a:rPr lang="he-IL" sz="1800" b="1" dirty="0" err="1">
                <a:solidFill>
                  <a:srgbClr val="202122"/>
                </a:solidFill>
                <a:effectLst/>
                <a:ea typeface="Calibri" panose="020F0502020204030204" pitchFamily="34" charset="0"/>
                <a:cs typeface="Arial"/>
              </a:rPr>
              <a:t>דאפי</a:t>
            </a:r>
            <a:r>
              <a:rPr lang="he-IL" sz="1800" b="1" dirty="0">
                <a:solidFill>
                  <a:srgbClr val="202122"/>
                </a:solidFill>
                <a:effectLst/>
                <a:ea typeface="Calibri" panose="020F0502020204030204" pitchFamily="34" charset="0"/>
                <a:cs typeface="Arial"/>
              </a:rPr>
              <a:t>' </a:t>
            </a:r>
            <a:r>
              <a:rPr lang="he-IL" sz="1800" b="1" dirty="0" err="1">
                <a:solidFill>
                  <a:srgbClr val="202122"/>
                </a:solidFill>
                <a:effectLst/>
                <a:ea typeface="Calibri" panose="020F0502020204030204" pitchFamily="34" charset="0"/>
                <a:cs typeface="Arial"/>
              </a:rPr>
              <a:t>באיסורין</a:t>
            </a:r>
            <a:r>
              <a:rPr lang="he-IL" sz="1800" b="1" dirty="0">
                <a:solidFill>
                  <a:srgbClr val="202122"/>
                </a:solidFill>
                <a:effectLst/>
                <a:ea typeface="Calibri" panose="020F0502020204030204" pitchFamily="34" charset="0"/>
                <a:cs typeface="Arial"/>
              </a:rPr>
              <a:t> דרבנן אסר ר"י</a:t>
            </a:r>
            <a:r>
              <a:rPr lang="he-IL" sz="1800" dirty="0">
                <a:solidFill>
                  <a:srgbClr val="202122"/>
                </a:solidFill>
                <a:ea typeface="Calibri" panose="020F0502020204030204" pitchFamily="34" charset="0"/>
                <a:cs typeface="Arial"/>
              </a:rPr>
              <a:t>... </a:t>
            </a:r>
            <a:endParaRPr lang="he-IL" sz="1800" dirty="0">
              <a:solidFill>
                <a:srgbClr val="202122"/>
              </a:solidFill>
              <a:effectLst/>
              <a:ea typeface="Calibri" panose="020F0502020204030204" pitchFamily="34" charset="0"/>
              <a:cs typeface="Arial" panose="020B0604020202020204" pitchFamily="34" charset="0"/>
            </a:endParaRPr>
          </a:p>
          <a:p>
            <a:pPr marL="0" indent="0" algn="r" rtl="1">
              <a:lnSpc>
                <a:spcPct val="150000"/>
              </a:lnSpc>
              <a:buNone/>
            </a:pPr>
            <a:r>
              <a:rPr lang="he-IL" sz="1800" dirty="0">
                <a:solidFill>
                  <a:srgbClr val="202122"/>
                </a:solidFill>
                <a:latin typeface="Calibri"/>
                <a:ea typeface="Calibri" panose="020F0502020204030204" pitchFamily="34" charset="0"/>
                <a:cs typeface="Arial"/>
              </a:rPr>
              <a:t>וראיתי </a:t>
            </a:r>
            <a:r>
              <a:rPr lang="he-IL" sz="1800" dirty="0" err="1">
                <a:solidFill>
                  <a:srgbClr val="202122"/>
                </a:solidFill>
                <a:latin typeface="Calibri"/>
                <a:ea typeface="Calibri" panose="020F0502020204030204" pitchFamily="34" charset="0"/>
                <a:cs typeface="Arial"/>
              </a:rPr>
              <a:t>בתוס</a:t>
            </a:r>
            <a:r>
              <a:rPr lang="he-IL" sz="1800" dirty="0">
                <a:solidFill>
                  <a:srgbClr val="202122"/>
                </a:solidFill>
                <a:latin typeface="Calibri"/>
                <a:ea typeface="Calibri" panose="020F0502020204030204" pitchFamily="34" charset="0"/>
                <a:cs typeface="Arial"/>
              </a:rPr>
              <a:t> כתובות...</a:t>
            </a:r>
            <a:r>
              <a:rPr lang="he-IL" sz="1800" b="1" dirty="0">
                <a:ea typeface="+mn-lt"/>
                <a:cs typeface="+mn-lt"/>
              </a:rPr>
              <a:t>ונראה שכונתם היא משום </a:t>
            </a:r>
            <a:r>
              <a:rPr lang="he-IL" sz="1800" b="1" dirty="0" err="1">
                <a:ea typeface="+mn-lt"/>
                <a:cs typeface="+mn-lt"/>
              </a:rPr>
              <a:t>דמקלקל</a:t>
            </a:r>
            <a:r>
              <a:rPr lang="he-IL" sz="1800" b="1" dirty="0">
                <a:ea typeface="+mn-lt"/>
                <a:cs typeface="+mn-lt"/>
              </a:rPr>
              <a:t> לא אסור כי אם מדרבנן </a:t>
            </a:r>
            <a:r>
              <a:rPr lang="he-IL" sz="1800" b="1" dirty="0" err="1">
                <a:ea typeface="+mn-lt"/>
                <a:cs typeface="+mn-lt"/>
              </a:rPr>
              <a:t>ומש"ה</a:t>
            </a:r>
            <a:r>
              <a:rPr lang="he-IL" sz="1800" b="1" dirty="0">
                <a:ea typeface="+mn-lt"/>
                <a:cs typeface="+mn-lt"/>
              </a:rPr>
              <a:t> כל שאינו </a:t>
            </a:r>
            <a:r>
              <a:rPr lang="he-IL" sz="1800" b="1" dirty="0" err="1">
                <a:ea typeface="+mn-lt"/>
                <a:cs typeface="+mn-lt"/>
              </a:rPr>
              <a:t>מכוין</a:t>
            </a:r>
            <a:r>
              <a:rPr lang="he-IL" sz="1800" b="1" dirty="0">
                <a:ea typeface="+mn-lt"/>
                <a:cs typeface="+mn-lt"/>
              </a:rPr>
              <a:t> שרי אף </a:t>
            </a:r>
            <a:r>
              <a:rPr lang="he-IL" sz="1800" b="1" dirty="0" err="1">
                <a:ea typeface="+mn-lt"/>
                <a:cs typeface="+mn-lt"/>
              </a:rPr>
              <a:t>לר"י</a:t>
            </a:r>
            <a:r>
              <a:rPr lang="he-IL" sz="1800" b="1" dirty="0">
                <a:ea typeface="+mn-lt"/>
                <a:cs typeface="+mn-lt"/>
              </a:rPr>
              <a:t>.</a:t>
            </a:r>
            <a:r>
              <a:rPr lang="he-IL" sz="1800" dirty="0">
                <a:ea typeface="+mn-lt"/>
                <a:cs typeface="+mn-lt"/>
              </a:rPr>
              <a:t>...אלא דלא ניחא ליה </a:t>
            </a:r>
            <a:r>
              <a:rPr lang="he-IL" sz="1800" dirty="0" err="1">
                <a:ea typeface="+mn-lt"/>
                <a:cs typeface="+mn-lt"/>
              </a:rPr>
              <a:t>להרב</a:t>
            </a:r>
            <a:r>
              <a:rPr lang="he-IL" sz="1800" dirty="0">
                <a:ea typeface="+mn-lt"/>
                <a:cs typeface="+mn-lt"/>
              </a:rPr>
              <a:t> המחבר לפרש כן בדברי </a:t>
            </a:r>
            <a:r>
              <a:rPr lang="he-IL" sz="1800" dirty="0" err="1">
                <a:ea typeface="+mn-lt"/>
                <a:cs typeface="+mn-lt"/>
              </a:rPr>
              <a:t>התוס</a:t>
            </a:r>
            <a:r>
              <a:rPr lang="en-US" sz="1800" dirty="0">
                <a:ea typeface="+mn-lt"/>
                <a:cs typeface="+mn-lt"/>
              </a:rPr>
              <a:t>' </a:t>
            </a:r>
            <a:r>
              <a:rPr lang="he-IL" sz="1800" dirty="0" err="1">
                <a:ea typeface="+mn-lt"/>
                <a:cs typeface="+mn-lt"/>
              </a:rPr>
              <a:t>דא"כ</a:t>
            </a:r>
            <a:r>
              <a:rPr lang="he-IL" sz="1800" dirty="0">
                <a:ea typeface="+mn-lt"/>
                <a:cs typeface="+mn-lt"/>
              </a:rPr>
              <a:t> מאי </a:t>
            </a:r>
            <a:r>
              <a:rPr lang="he-IL" sz="1800" dirty="0" err="1">
                <a:ea typeface="+mn-lt"/>
                <a:cs typeface="+mn-lt"/>
              </a:rPr>
              <a:t>קשיא</a:t>
            </a:r>
            <a:r>
              <a:rPr lang="he-IL" sz="1800" dirty="0">
                <a:ea typeface="+mn-lt"/>
                <a:cs typeface="+mn-lt"/>
              </a:rPr>
              <a:t> להו </a:t>
            </a:r>
            <a:r>
              <a:rPr lang="he-IL" sz="1800" dirty="0" err="1">
                <a:ea typeface="+mn-lt"/>
                <a:cs typeface="+mn-lt"/>
              </a:rPr>
              <a:t>מההיא</a:t>
            </a:r>
            <a:r>
              <a:rPr lang="en-US" sz="1800" dirty="0">
                <a:ea typeface="+mn-lt"/>
                <a:cs typeface="+mn-lt"/>
              </a:rPr>
              <a:t> </a:t>
            </a:r>
            <a:r>
              <a:rPr lang="he-IL" sz="1800" dirty="0" err="1">
                <a:ea typeface="+mn-lt"/>
                <a:cs typeface="+mn-lt"/>
              </a:rPr>
              <a:t>דגורר</a:t>
            </a:r>
            <a:r>
              <a:rPr lang="he-IL" sz="1800" dirty="0">
                <a:ea typeface="+mn-lt"/>
                <a:cs typeface="+mn-lt"/>
              </a:rPr>
              <a:t> אדם ודוק): </a:t>
            </a:r>
            <a:r>
              <a:rPr lang="he-IL" sz="1800" dirty="0" err="1">
                <a:ea typeface="+mn-lt"/>
                <a:cs typeface="+mn-lt"/>
              </a:rPr>
              <a:t>ותמהני</a:t>
            </a:r>
            <a:r>
              <a:rPr lang="he-IL" sz="1800" dirty="0">
                <a:ea typeface="+mn-lt"/>
                <a:cs typeface="+mn-lt"/>
              </a:rPr>
              <a:t> איך לא הוקשה להם מאותה </a:t>
            </a:r>
            <a:r>
              <a:rPr lang="he-IL" sz="1800" dirty="0" err="1">
                <a:ea typeface="+mn-lt"/>
                <a:cs typeface="+mn-lt"/>
              </a:rPr>
              <a:t>סוגיא</a:t>
            </a:r>
            <a:r>
              <a:rPr lang="he-IL" sz="1800" dirty="0">
                <a:ea typeface="+mn-lt"/>
                <a:cs typeface="+mn-lt"/>
              </a:rPr>
              <a:t> דפ' כירה </a:t>
            </a:r>
            <a:r>
              <a:rPr lang="he-IL" sz="1800" dirty="0" err="1">
                <a:ea typeface="+mn-lt"/>
                <a:cs typeface="+mn-lt"/>
              </a:rPr>
              <a:t>דמוכח</a:t>
            </a:r>
            <a:r>
              <a:rPr lang="he-IL" sz="1800" dirty="0">
                <a:ea typeface="+mn-lt"/>
                <a:cs typeface="+mn-lt"/>
              </a:rPr>
              <a:t> מינה </a:t>
            </a:r>
            <a:r>
              <a:rPr lang="he-IL" sz="1800" dirty="0" err="1">
                <a:ea typeface="+mn-lt"/>
                <a:cs typeface="+mn-lt"/>
              </a:rPr>
              <a:t>דאפי</a:t>
            </a:r>
            <a:r>
              <a:rPr lang="en-US" sz="1800" dirty="0">
                <a:ea typeface="+mn-lt"/>
                <a:cs typeface="+mn-lt"/>
              </a:rPr>
              <a:t>' </a:t>
            </a:r>
            <a:r>
              <a:rPr lang="he-IL" sz="1800" dirty="0" err="1">
                <a:ea typeface="+mn-lt"/>
                <a:cs typeface="+mn-lt"/>
              </a:rPr>
              <a:t>באיסורין</a:t>
            </a:r>
            <a:r>
              <a:rPr lang="he-IL" sz="1800" dirty="0">
                <a:ea typeface="+mn-lt"/>
                <a:cs typeface="+mn-lt"/>
              </a:rPr>
              <a:t> דרבנן אוסר ר"י וכמו שהקשו לרש"י </a:t>
            </a:r>
            <a:r>
              <a:rPr lang="he-IL" sz="1800" dirty="0" err="1">
                <a:ea typeface="+mn-lt"/>
                <a:cs typeface="+mn-lt"/>
              </a:rPr>
              <a:t>מסוגיא</a:t>
            </a:r>
            <a:r>
              <a:rPr lang="he-IL" sz="1800" dirty="0">
                <a:ea typeface="+mn-lt"/>
                <a:cs typeface="+mn-lt"/>
              </a:rPr>
              <a:t> זו </a:t>
            </a:r>
            <a:r>
              <a:rPr lang="he-IL" sz="1800" dirty="0" err="1">
                <a:ea typeface="+mn-lt"/>
                <a:cs typeface="+mn-lt"/>
              </a:rPr>
              <a:t>ביומא</a:t>
            </a:r>
            <a:r>
              <a:rPr lang="he-IL" sz="1800" dirty="0">
                <a:ea typeface="+mn-lt"/>
                <a:cs typeface="+mn-lt"/>
              </a:rPr>
              <a:t> כנזכר </a:t>
            </a:r>
            <a:r>
              <a:rPr lang="he-IL" sz="1800" b="1" dirty="0">
                <a:ea typeface="+mn-lt"/>
                <a:cs typeface="+mn-lt"/>
              </a:rPr>
              <a:t>ולחלק ולומר </a:t>
            </a:r>
            <a:r>
              <a:rPr lang="he-IL" sz="1800" b="1" dirty="0" err="1">
                <a:ea typeface="+mn-lt"/>
                <a:cs typeface="+mn-lt"/>
              </a:rPr>
              <a:t>דשאני</a:t>
            </a:r>
            <a:r>
              <a:rPr lang="he-IL" sz="1800" b="1" dirty="0">
                <a:ea typeface="+mn-lt"/>
                <a:cs typeface="+mn-lt"/>
              </a:rPr>
              <a:t> מקלקל משאר </a:t>
            </a:r>
            <a:r>
              <a:rPr lang="he-IL" sz="1800" b="1" dirty="0" err="1">
                <a:ea typeface="+mn-lt"/>
                <a:cs typeface="+mn-lt"/>
              </a:rPr>
              <a:t>איסורין</a:t>
            </a:r>
            <a:r>
              <a:rPr lang="he-IL" sz="1800" b="1" dirty="0">
                <a:ea typeface="+mn-lt"/>
                <a:cs typeface="+mn-lt"/>
              </a:rPr>
              <a:t> דרבנן</a:t>
            </a:r>
            <a:r>
              <a:rPr lang="he-IL" sz="1800" dirty="0">
                <a:ea typeface="+mn-lt"/>
                <a:cs typeface="+mn-lt"/>
              </a:rPr>
              <a:t> כגון חורש כלאחר יד או צירוף דרבנן </a:t>
            </a:r>
            <a:r>
              <a:rPr lang="he-IL" sz="1800" dirty="0" err="1">
                <a:ea typeface="+mn-lt"/>
                <a:cs typeface="+mn-lt"/>
              </a:rPr>
              <a:t>דהני</a:t>
            </a:r>
            <a:r>
              <a:rPr lang="he-IL" sz="1800" dirty="0">
                <a:ea typeface="+mn-lt"/>
                <a:cs typeface="+mn-lt"/>
              </a:rPr>
              <a:t> אף שאין איסורן כי אם מדרבנן אף שאינו </a:t>
            </a:r>
            <a:r>
              <a:rPr lang="he-IL" sz="1800" dirty="0" err="1">
                <a:ea typeface="+mn-lt"/>
                <a:cs typeface="+mn-lt"/>
              </a:rPr>
              <a:t>מכוין</a:t>
            </a:r>
            <a:r>
              <a:rPr lang="he-IL" sz="1800" dirty="0">
                <a:ea typeface="+mn-lt"/>
                <a:cs typeface="+mn-lt"/>
              </a:rPr>
              <a:t> אסור אבל מקלקל </a:t>
            </a:r>
            <a:r>
              <a:rPr lang="he-IL" sz="1800" dirty="0" err="1">
                <a:ea typeface="+mn-lt"/>
                <a:cs typeface="+mn-lt"/>
              </a:rPr>
              <a:t>קיל</a:t>
            </a:r>
            <a:r>
              <a:rPr lang="he-IL" sz="1800" dirty="0">
                <a:ea typeface="+mn-lt"/>
                <a:cs typeface="+mn-lt"/>
              </a:rPr>
              <a:t> וכל שאינו </a:t>
            </a:r>
            <a:r>
              <a:rPr lang="he-IL" sz="1800" dirty="0" err="1">
                <a:ea typeface="+mn-lt"/>
                <a:cs typeface="+mn-lt"/>
              </a:rPr>
              <a:t>מכוין</a:t>
            </a:r>
            <a:r>
              <a:rPr lang="he-IL" sz="1800" dirty="0">
                <a:ea typeface="+mn-lt"/>
                <a:cs typeface="+mn-lt"/>
              </a:rPr>
              <a:t> שרי לא מצאתי טעם לחילוק זה:...</a:t>
            </a:r>
            <a:endParaRPr lang="he-IL" dirty="0">
              <a:ea typeface="+mn-lt"/>
              <a:cs typeface="Arial"/>
            </a:endParaRPr>
          </a:p>
          <a:p>
            <a:pPr marL="0" indent="0" algn="r" rtl="1">
              <a:lnSpc>
                <a:spcPct val="150000"/>
              </a:lnSpc>
              <a:buNone/>
            </a:pPr>
            <a:r>
              <a:rPr lang="he-IL" sz="1800" dirty="0">
                <a:ea typeface="+mn-lt"/>
                <a:cs typeface="+mn-lt"/>
              </a:rPr>
              <a:t>ודע דאף למאן דאית ליה </a:t>
            </a:r>
            <a:r>
              <a:rPr lang="he-IL" sz="1800" dirty="0" err="1">
                <a:ea typeface="+mn-lt"/>
                <a:cs typeface="+mn-lt"/>
              </a:rPr>
              <a:t>דר"י</a:t>
            </a:r>
            <a:r>
              <a:rPr lang="en-US" sz="1800" dirty="0">
                <a:ea typeface="+mn-lt"/>
                <a:cs typeface="+mn-lt"/>
              </a:rPr>
              <a:t> </a:t>
            </a:r>
            <a:r>
              <a:rPr lang="he-IL" sz="1800" dirty="0" err="1">
                <a:ea typeface="+mn-lt"/>
                <a:cs typeface="+mn-lt"/>
              </a:rPr>
              <a:t>דאוסר</a:t>
            </a:r>
            <a:r>
              <a:rPr lang="he-IL" sz="1800" dirty="0">
                <a:ea typeface="+mn-lt"/>
                <a:cs typeface="+mn-lt"/>
              </a:rPr>
              <a:t> דבר שאינו </a:t>
            </a:r>
            <a:r>
              <a:rPr lang="he-IL" sz="1800" dirty="0" err="1">
                <a:ea typeface="+mn-lt"/>
                <a:cs typeface="+mn-lt"/>
              </a:rPr>
              <a:t>מכוין</a:t>
            </a:r>
            <a:r>
              <a:rPr lang="he-IL" sz="1800" dirty="0">
                <a:ea typeface="+mn-lt"/>
                <a:cs typeface="+mn-lt"/>
              </a:rPr>
              <a:t> שהוא </a:t>
            </a:r>
            <a:r>
              <a:rPr lang="he-IL" sz="1800" dirty="0" err="1">
                <a:ea typeface="+mn-lt"/>
                <a:cs typeface="+mn-lt"/>
              </a:rPr>
              <a:t>דוקא</a:t>
            </a:r>
            <a:r>
              <a:rPr lang="he-IL" sz="1800" dirty="0">
                <a:ea typeface="+mn-lt"/>
                <a:cs typeface="+mn-lt"/>
              </a:rPr>
              <a:t> באיסור תורה אבל </a:t>
            </a:r>
            <a:r>
              <a:rPr lang="he-IL" sz="1800" dirty="0" err="1">
                <a:ea typeface="+mn-lt"/>
                <a:cs typeface="+mn-lt"/>
              </a:rPr>
              <a:t>באיסורין</a:t>
            </a:r>
            <a:r>
              <a:rPr lang="he-IL" sz="1800" dirty="0">
                <a:ea typeface="+mn-lt"/>
                <a:cs typeface="+mn-lt"/>
              </a:rPr>
              <a:t> דרבנן אף ר"י מודה </a:t>
            </a:r>
            <a:r>
              <a:rPr lang="he-IL" sz="1800" dirty="0" err="1">
                <a:ea typeface="+mn-lt"/>
                <a:cs typeface="+mn-lt"/>
              </a:rPr>
              <a:t>דשרי</a:t>
            </a:r>
            <a:r>
              <a:rPr lang="he-IL" sz="1800" dirty="0">
                <a:ea typeface="+mn-lt"/>
                <a:cs typeface="+mn-lt"/>
              </a:rPr>
              <a:t> באינו </a:t>
            </a:r>
            <a:r>
              <a:rPr lang="he-IL" sz="1800" dirty="0" err="1">
                <a:ea typeface="+mn-lt"/>
                <a:cs typeface="+mn-lt"/>
              </a:rPr>
              <a:t>מכוין</a:t>
            </a:r>
            <a:r>
              <a:rPr lang="he-IL" sz="1800" dirty="0">
                <a:ea typeface="+mn-lt"/>
                <a:cs typeface="+mn-lt"/>
              </a:rPr>
              <a:t> </a:t>
            </a:r>
            <a:r>
              <a:rPr lang="he-IL" sz="1800" b="1" dirty="0">
                <a:ea typeface="+mn-lt"/>
                <a:cs typeface="+mn-lt"/>
              </a:rPr>
              <a:t>לא כל </a:t>
            </a:r>
            <a:r>
              <a:rPr lang="he-IL" sz="1800" b="1" dirty="0" err="1">
                <a:ea typeface="+mn-lt"/>
                <a:cs typeface="+mn-lt"/>
              </a:rPr>
              <a:t>איסורין</a:t>
            </a:r>
            <a:r>
              <a:rPr lang="he-IL" sz="1800" b="1" dirty="0">
                <a:ea typeface="+mn-lt"/>
                <a:cs typeface="+mn-lt"/>
              </a:rPr>
              <a:t> דרבנן </a:t>
            </a:r>
            <a:r>
              <a:rPr lang="he-IL" sz="1800" b="1" dirty="0" err="1">
                <a:ea typeface="+mn-lt"/>
                <a:cs typeface="+mn-lt"/>
              </a:rPr>
              <a:t>שוין</a:t>
            </a:r>
            <a:r>
              <a:rPr lang="en-US" sz="1800" b="1" dirty="0">
                <a:ea typeface="+mn-lt"/>
                <a:cs typeface="+mn-lt"/>
              </a:rPr>
              <a:t> </a:t>
            </a:r>
            <a:r>
              <a:rPr lang="he-IL" sz="1800" b="1" dirty="0" err="1">
                <a:ea typeface="+mn-lt"/>
                <a:cs typeface="+mn-lt"/>
              </a:rPr>
              <a:t>לענין</a:t>
            </a:r>
            <a:r>
              <a:rPr lang="he-IL" sz="1800" b="1" dirty="0">
                <a:ea typeface="+mn-lt"/>
                <a:cs typeface="+mn-lt"/>
              </a:rPr>
              <a:t> זה </a:t>
            </a:r>
            <a:r>
              <a:rPr lang="he-IL" sz="1800" b="1" dirty="0" err="1">
                <a:ea typeface="+mn-lt"/>
                <a:cs typeface="+mn-lt"/>
              </a:rPr>
              <a:t>דדוקא</a:t>
            </a:r>
            <a:r>
              <a:rPr lang="he-IL" sz="1800" b="1" dirty="0">
                <a:ea typeface="+mn-lt"/>
                <a:cs typeface="+mn-lt"/>
              </a:rPr>
              <a:t> באיסור דרבנן דאין </a:t>
            </a:r>
            <a:r>
              <a:rPr lang="he-IL" sz="1800" b="1" dirty="0" err="1">
                <a:ea typeface="+mn-lt"/>
                <a:cs typeface="+mn-lt"/>
              </a:rPr>
              <a:t>איסורין</a:t>
            </a:r>
            <a:r>
              <a:rPr lang="he-IL" sz="1800" b="1" dirty="0">
                <a:ea typeface="+mn-lt"/>
                <a:cs typeface="+mn-lt"/>
              </a:rPr>
              <a:t> הללו מן התורה בשום מקום אז הוא </a:t>
            </a:r>
            <a:r>
              <a:rPr lang="he-IL" sz="1800" b="1" dirty="0" err="1">
                <a:ea typeface="+mn-lt"/>
                <a:cs typeface="+mn-lt"/>
              </a:rPr>
              <a:t>דאמרינן</a:t>
            </a:r>
            <a:r>
              <a:rPr lang="he-IL" sz="1800" b="1" dirty="0">
                <a:ea typeface="+mn-lt"/>
                <a:cs typeface="+mn-lt"/>
              </a:rPr>
              <a:t> </a:t>
            </a:r>
            <a:r>
              <a:rPr lang="he-IL" sz="1800" b="1" dirty="0" err="1">
                <a:ea typeface="+mn-lt"/>
                <a:cs typeface="+mn-lt"/>
              </a:rPr>
              <a:t>דכל</a:t>
            </a:r>
            <a:r>
              <a:rPr lang="he-IL" sz="1800" b="1" dirty="0">
                <a:ea typeface="+mn-lt"/>
                <a:cs typeface="+mn-lt"/>
              </a:rPr>
              <a:t> שאינו </a:t>
            </a:r>
            <a:r>
              <a:rPr lang="he-IL" sz="1800" b="1" dirty="0" err="1">
                <a:ea typeface="+mn-lt"/>
                <a:cs typeface="+mn-lt"/>
              </a:rPr>
              <a:t>מכוין</a:t>
            </a:r>
            <a:r>
              <a:rPr lang="he-IL" sz="1800" b="1" dirty="0">
                <a:ea typeface="+mn-lt"/>
                <a:cs typeface="+mn-lt"/>
              </a:rPr>
              <a:t> שרי אף </a:t>
            </a:r>
            <a:r>
              <a:rPr lang="he-IL" sz="1800" b="1" dirty="0" err="1">
                <a:ea typeface="+mn-lt"/>
                <a:cs typeface="+mn-lt"/>
              </a:rPr>
              <a:t>לר"י</a:t>
            </a:r>
            <a:r>
              <a:rPr lang="he-IL" sz="1800" b="1" dirty="0">
                <a:ea typeface="+mn-lt"/>
                <a:cs typeface="+mn-lt"/>
              </a:rPr>
              <a:t> אבל </a:t>
            </a:r>
            <a:r>
              <a:rPr lang="he-IL" sz="1800" b="1" dirty="0" err="1">
                <a:ea typeface="+mn-lt"/>
                <a:cs typeface="+mn-lt"/>
              </a:rPr>
              <a:t>באיסורין</a:t>
            </a:r>
            <a:r>
              <a:rPr lang="he-IL" sz="1800" b="1" dirty="0">
                <a:ea typeface="+mn-lt"/>
                <a:cs typeface="+mn-lt"/>
              </a:rPr>
              <a:t> דרבנן </a:t>
            </a:r>
            <a:r>
              <a:rPr lang="he-IL" sz="1800" b="1" dirty="0" err="1">
                <a:ea typeface="+mn-lt"/>
                <a:cs typeface="+mn-lt"/>
              </a:rPr>
              <a:t>דבמקום</a:t>
            </a:r>
            <a:r>
              <a:rPr lang="he-IL" sz="1800" b="1" dirty="0">
                <a:ea typeface="+mn-lt"/>
                <a:cs typeface="+mn-lt"/>
              </a:rPr>
              <a:t> אחר איסור זה כדמותו אסור מן התורה אף שבמקום זה אינו אסור כי אם מדרבנן מכל מקום אף שאינו </a:t>
            </a:r>
            <a:r>
              <a:rPr lang="he-IL" sz="1800" b="1" dirty="0" err="1">
                <a:ea typeface="+mn-lt"/>
                <a:cs typeface="+mn-lt"/>
              </a:rPr>
              <a:t>מכוין</a:t>
            </a:r>
            <a:r>
              <a:rPr lang="he-IL" sz="1800" b="1" dirty="0">
                <a:ea typeface="+mn-lt"/>
                <a:cs typeface="+mn-lt"/>
              </a:rPr>
              <a:t> אסור </a:t>
            </a:r>
            <a:r>
              <a:rPr lang="he-IL" sz="1800" b="1" dirty="0" err="1">
                <a:ea typeface="+mn-lt"/>
                <a:cs typeface="+mn-lt"/>
              </a:rPr>
              <a:t>לר"י</a:t>
            </a:r>
            <a:r>
              <a:rPr lang="he-IL" sz="1800" b="1" dirty="0">
                <a:ea typeface="+mn-lt"/>
                <a:cs typeface="+mn-lt"/>
              </a:rPr>
              <a:t> משום </a:t>
            </a:r>
            <a:r>
              <a:rPr lang="he-IL" sz="1800" b="1" dirty="0" err="1">
                <a:ea typeface="+mn-lt"/>
                <a:cs typeface="+mn-lt"/>
              </a:rPr>
              <a:t>דכל</a:t>
            </a:r>
            <a:r>
              <a:rPr lang="he-IL" sz="1800" b="1" dirty="0">
                <a:ea typeface="+mn-lt"/>
                <a:cs typeface="+mn-lt"/>
              </a:rPr>
              <a:t> </a:t>
            </a:r>
            <a:r>
              <a:rPr lang="he-IL" sz="1800" b="1" dirty="0" err="1">
                <a:ea typeface="+mn-lt"/>
                <a:cs typeface="+mn-lt"/>
              </a:rPr>
              <a:t>דתקון</a:t>
            </a:r>
            <a:r>
              <a:rPr lang="he-IL" sz="1800" b="1" dirty="0">
                <a:ea typeface="+mn-lt"/>
                <a:cs typeface="+mn-lt"/>
              </a:rPr>
              <a:t> כעין דאורייתא </a:t>
            </a:r>
            <a:r>
              <a:rPr lang="he-IL" sz="1800" b="1" dirty="0" err="1">
                <a:ea typeface="+mn-lt"/>
                <a:cs typeface="+mn-lt"/>
              </a:rPr>
              <a:t>תקון</a:t>
            </a:r>
            <a:r>
              <a:rPr lang="he-IL" sz="1800" dirty="0">
                <a:ea typeface="+mn-lt"/>
                <a:cs typeface="+mn-lt"/>
              </a:rPr>
              <a:t> כ"כ </a:t>
            </a:r>
            <a:r>
              <a:rPr lang="he-IL" sz="1800" dirty="0" err="1">
                <a:ea typeface="+mn-lt"/>
                <a:cs typeface="+mn-lt"/>
              </a:rPr>
              <a:t>התוס</a:t>
            </a:r>
            <a:r>
              <a:rPr lang="he-IL" sz="1800" dirty="0">
                <a:ea typeface="+mn-lt"/>
                <a:cs typeface="+mn-lt"/>
              </a:rPr>
              <a:t>' פ"ג </a:t>
            </a:r>
            <a:r>
              <a:rPr lang="he-IL" sz="1800" dirty="0" err="1">
                <a:ea typeface="+mn-lt"/>
                <a:cs typeface="+mn-lt"/>
              </a:rPr>
              <a:t>דבכורות</a:t>
            </a:r>
            <a:r>
              <a:rPr lang="he-IL" sz="1800" dirty="0">
                <a:ea typeface="+mn-lt"/>
                <a:cs typeface="+mn-lt"/>
              </a:rPr>
              <a:t> דף כ"ד (א"ה וכ"כ </a:t>
            </a:r>
            <a:r>
              <a:rPr lang="he-IL" sz="1800" dirty="0" err="1">
                <a:ea typeface="+mn-lt"/>
                <a:cs typeface="+mn-lt"/>
              </a:rPr>
              <a:t>הרשב"א</a:t>
            </a:r>
            <a:r>
              <a:rPr lang="he-IL" sz="1800" dirty="0">
                <a:ea typeface="+mn-lt"/>
                <a:cs typeface="+mn-lt"/>
              </a:rPr>
              <a:t> </a:t>
            </a:r>
            <a:r>
              <a:rPr lang="he-IL" sz="1800" dirty="0" err="1">
                <a:ea typeface="+mn-lt"/>
                <a:cs typeface="+mn-lt"/>
              </a:rPr>
              <a:t>בחדושיו</a:t>
            </a:r>
            <a:r>
              <a:rPr lang="he-IL" sz="1800" dirty="0">
                <a:ea typeface="+mn-lt"/>
                <a:cs typeface="+mn-lt"/>
              </a:rPr>
              <a:t> למס' שבת פ' כירה דף מ"ז </a:t>
            </a:r>
            <a:r>
              <a:rPr lang="he-IL" sz="1800" dirty="0" err="1">
                <a:ea typeface="+mn-lt"/>
                <a:cs typeface="+mn-lt"/>
              </a:rPr>
              <a:t>יע"ש</a:t>
            </a:r>
            <a:r>
              <a:rPr lang="he-IL" sz="1800" dirty="0">
                <a:ea typeface="+mn-lt"/>
                <a:cs typeface="+mn-lt"/>
              </a:rPr>
              <a:t>):</a:t>
            </a:r>
            <a:endParaRPr lang="en-US" sz="1800" dirty="0">
              <a:ea typeface="+mn-lt"/>
              <a:cs typeface="+mn-lt"/>
            </a:endParaRPr>
          </a:p>
        </p:txBody>
      </p:sp>
    </p:spTree>
    <p:extLst>
      <p:ext uri="{BB962C8B-B14F-4D97-AF65-F5344CB8AC3E}">
        <p14:creationId xmlns:p14="http://schemas.microsoft.com/office/powerpoint/2010/main" val="189965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8C73C14-AC77-F6A9-5AEF-576490557327}"/>
              </a:ext>
            </a:extLst>
          </p:cNvPr>
          <p:cNvSpPr>
            <a:spLocks noGrp="1"/>
          </p:cNvSpPr>
          <p:nvPr>
            <p:ph type="title"/>
          </p:nvPr>
        </p:nvSpPr>
        <p:spPr/>
        <p:txBody>
          <a:bodyPr/>
          <a:lstStyle/>
          <a:p>
            <a:pPr algn="r" rtl="1"/>
            <a:r>
              <a:rPr lang="he-IL" dirty="0"/>
              <a:t>למה?</a:t>
            </a:r>
          </a:p>
        </p:txBody>
      </p:sp>
      <p:graphicFrame>
        <p:nvGraphicFramePr>
          <p:cNvPr id="4" name="מציין מיקום תוכן 3">
            <a:extLst>
              <a:ext uri="{FF2B5EF4-FFF2-40B4-BE49-F238E27FC236}">
                <a16:creationId xmlns:a16="http://schemas.microsoft.com/office/drawing/2014/main" id="{CFBC2F70-17E2-48B1-3CDC-9B96E400AD50}"/>
              </a:ext>
            </a:extLst>
          </p:cNvPr>
          <p:cNvGraphicFramePr>
            <a:graphicFrameLocks noGrp="1"/>
          </p:cNvGraphicFramePr>
          <p:nvPr>
            <p:ph idx="1"/>
            <p:extLst>
              <p:ext uri="{D42A27DB-BD31-4B8C-83A1-F6EECF244321}">
                <p14:modId xmlns:p14="http://schemas.microsoft.com/office/powerpoint/2010/main" val="92227319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1296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8C73C14-AC77-F6A9-5AEF-576490557327}"/>
              </a:ext>
            </a:extLst>
          </p:cNvPr>
          <p:cNvSpPr>
            <a:spLocks noGrp="1"/>
          </p:cNvSpPr>
          <p:nvPr>
            <p:ph type="title"/>
          </p:nvPr>
        </p:nvSpPr>
        <p:spPr/>
        <p:txBody>
          <a:bodyPr/>
          <a:lstStyle/>
          <a:p>
            <a:pPr algn="r" rtl="1"/>
            <a:r>
              <a:rPr lang="he-IL" dirty="0"/>
              <a:t>איסורי דרבנן איסור גברה – מדין לא תסור</a:t>
            </a:r>
          </a:p>
        </p:txBody>
      </p:sp>
      <p:graphicFrame>
        <p:nvGraphicFramePr>
          <p:cNvPr id="4" name="מציין מיקום תוכן 3">
            <a:extLst>
              <a:ext uri="{FF2B5EF4-FFF2-40B4-BE49-F238E27FC236}">
                <a16:creationId xmlns:a16="http://schemas.microsoft.com/office/drawing/2014/main" id="{CFBC2F70-17E2-48B1-3CDC-9B96E400AD50}"/>
              </a:ext>
            </a:extLst>
          </p:cNvPr>
          <p:cNvGraphicFramePr>
            <a:graphicFrameLocks noGrp="1"/>
          </p:cNvGraphicFramePr>
          <p:nvPr>
            <p:ph idx="1"/>
            <p:extLst>
              <p:ext uri="{D42A27DB-BD31-4B8C-83A1-F6EECF244321}">
                <p14:modId xmlns:p14="http://schemas.microsoft.com/office/powerpoint/2010/main" val="188309120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0771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F2340B0-F8B3-94D9-D6AF-620923AE3936}"/>
              </a:ext>
            </a:extLst>
          </p:cNvPr>
          <p:cNvSpPr>
            <a:spLocks noGrp="1"/>
          </p:cNvSpPr>
          <p:nvPr>
            <p:ph type="title"/>
          </p:nvPr>
        </p:nvSpPr>
        <p:spPr/>
        <p:txBody>
          <a:bodyPr/>
          <a:lstStyle/>
          <a:p>
            <a:r>
              <a:rPr lang="he-IL" dirty="0" err="1">
                <a:cs typeface="Times New Roman"/>
              </a:rPr>
              <a:t>What</a:t>
            </a:r>
            <a:r>
              <a:rPr lang="he-IL" dirty="0">
                <a:cs typeface="Times New Roman"/>
              </a:rPr>
              <a:t> </a:t>
            </a:r>
            <a:r>
              <a:rPr lang="he-IL" dirty="0" err="1">
                <a:cs typeface="Times New Roman"/>
              </a:rPr>
              <a:t>about</a:t>
            </a:r>
            <a:r>
              <a:rPr lang="he-IL" dirty="0">
                <a:cs typeface="Times New Roman"/>
              </a:rPr>
              <a:t> </a:t>
            </a:r>
            <a:r>
              <a:rPr lang="he-IL" dirty="0" err="1">
                <a:cs typeface="Times New Roman"/>
              </a:rPr>
              <a:t>Rashi</a:t>
            </a:r>
            <a:r>
              <a:rPr lang="he-IL" dirty="0">
                <a:cs typeface="Times New Roman"/>
              </a:rPr>
              <a:t>? </a:t>
            </a:r>
            <a:endParaRPr lang="he-IL" dirty="0"/>
          </a:p>
        </p:txBody>
      </p:sp>
      <p:sp>
        <p:nvSpPr>
          <p:cNvPr id="3" name="מציין מיקום תוכן 2">
            <a:extLst>
              <a:ext uri="{FF2B5EF4-FFF2-40B4-BE49-F238E27FC236}">
                <a16:creationId xmlns:a16="http://schemas.microsoft.com/office/drawing/2014/main" id="{CD425BA2-A037-02B6-DAD0-768422F85C22}"/>
              </a:ext>
            </a:extLst>
          </p:cNvPr>
          <p:cNvSpPr>
            <a:spLocks noGrp="1"/>
          </p:cNvSpPr>
          <p:nvPr>
            <p:ph idx="1"/>
          </p:nvPr>
        </p:nvSpPr>
        <p:spPr/>
        <p:txBody>
          <a:bodyPr vert="horz" lIns="91440" tIns="45720" rIns="91440" bIns="45720" rtlCol="0" anchor="t">
            <a:normAutofit fontScale="70000" lnSpcReduction="20000"/>
          </a:bodyPr>
          <a:lstStyle/>
          <a:p>
            <a:pPr algn="r">
              <a:buNone/>
            </a:pPr>
            <a:r>
              <a:rPr lang="en-US" dirty="0" err="1">
                <a:ea typeface="+mn-lt"/>
                <a:cs typeface="+mn-lt"/>
              </a:rPr>
              <a:t>רשי</a:t>
            </a:r>
            <a:r>
              <a:rPr lang="en-US" dirty="0">
                <a:ea typeface="+mn-lt"/>
                <a:cs typeface="+mn-lt"/>
              </a:rPr>
              <a:t> </a:t>
            </a:r>
            <a:r>
              <a:rPr lang="en-US" dirty="0" err="1">
                <a:ea typeface="+mn-lt"/>
                <a:cs typeface="+mn-lt"/>
              </a:rPr>
              <a:t>כתובות</a:t>
            </a:r>
            <a:r>
              <a:rPr lang="en-US" dirty="0">
                <a:ea typeface="+mn-lt"/>
                <a:cs typeface="+mn-lt"/>
              </a:rPr>
              <a:t> ה </a:t>
            </a:r>
            <a:r>
              <a:rPr lang="en-US" dirty="0" err="1">
                <a:ea typeface="+mn-lt"/>
                <a:cs typeface="+mn-lt"/>
              </a:rPr>
              <a:t>עמוד</a:t>
            </a:r>
            <a:r>
              <a:rPr lang="en-US" dirty="0">
                <a:ea typeface="+mn-lt"/>
                <a:cs typeface="+mn-lt"/>
              </a:rPr>
              <a:t> ב </a:t>
            </a:r>
          </a:p>
          <a:p>
            <a:pPr algn="r">
              <a:buNone/>
            </a:pPr>
            <a:r>
              <a:rPr lang="en-US" dirty="0" err="1">
                <a:ea typeface="+mn-lt"/>
                <a:cs typeface="+mn-lt"/>
              </a:rPr>
              <a:t>הלכה</a:t>
            </a:r>
            <a:r>
              <a:rPr lang="en-US" dirty="0">
                <a:ea typeface="+mn-lt"/>
                <a:cs typeface="+mn-lt"/>
              </a:rPr>
              <a:t> </a:t>
            </a:r>
            <a:r>
              <a:rPr lang="en-US" dirty="0" err="1">
                <a:ea typeface="+mn-lt"/>
                <a:cs typeface="+mn-lt"/>
              </a:rPr>
              <a:t>כרבי</a:t>
            </a:r>
            <a:r>
              <a:rPr lang="en-US" dirty="0">
                <a:ea typeface="+mn-lt"/>
                <a:cs typeface="+mn-lt"/>
              </a:rPr>
              <a:t> </a:t>
            </a:r>
            <a:r>
              <a:rPr lang="en-US" dirty="0" err="1">
                <a:ea typeface="+mn-lt"/>
                <a:cs typeface="+mn-lt"/>
              </a:rPr>
              <a:t>יהודה</a:t>
            </a:r>
            <a:r>
              <a:rPr lang="en-US" dirty="0">
                <a:ea typeface="+mn-lt"/>
                <a:cs typeface="+mn-lt"/>
              </a:rPr>
              <a:t> </a:t>
            </a:r>
            <a:r>
              <a:rPr lang="en-US" dirty="0" err="1">
                <a:ea typeface="+mn-lt"/>
                <a:cs typeface="+mn-lt"/>
              </a:rPr>
              <a:t>במקלקל</a:t>
            </a:r>
            <a:r>
              <a:rPr lang="en-US" dirty="0">
                <a:ea typeface="+mn-lt"/>
                <a:cs typeface="+mn-lt"/>
              </a:rPr>
              <a:t> - </a:t>
            </a:r>
            <a:r>
              <a:rPr lang="en-US" dirty="0" err="1">
                <a:ea typeface="+mn-lt"/>
                <a:cs typeface="+mn-lt"/>
              </a:rPr>
              <a:t>ומותר</a:t>
            </a:r>
            <a:r>
              <a:rPr lang="en-US" dirty="0">
                <a:ea typeface="+mn-lt"/>
                <a:cs typeface="+mn-lt"/>
              </a:rPr>
              <a:t> </a:t>
            </a:r>
            <a:r>
              <a:rPr lang="en-US" dirty="0" err="1">
                <a:ea typeface="+mn-lt"/>
                <a:cs typeface="+mn-lt"/>
              </a:rPr>
              <a:t>דכי</a:t>
            </a:r>
            <a:r>
              <a:rPr lang="en-US" dirty="0">
                <a:ea typeface="+mn-lt"/>
                <a:cs typeface="+mn-lt"/>
              </a:rPr>
              <a:t> </a:t>
            </a:r>
            <a:r>
              <a:rPr lang="en-US" dirty="0" err="1">
                <a:ea typeface="+mn-lt"/>
                <a:cs typeface="+mn-lt"/>
              </a:rPr>
              <a:t>אמר</a:t>
            </a:r>
            <a:r>
              <a:rPr lang="en-US" dirty="0">
                <a:ea typeface="+mn-lt"/>
                <a:cs typeface="+mn-lt"/>
              </a:rPr>
              <a:t> </a:t>
            </a:r>
            <a:r>
              <a:rPr lang="en-US" dirty="0" err="1">
                <a:ea typeface="+mn-lt"/>
                <a:cs typeface="+mn-lt"/>
              </a:rPr>
              <a:t>רבי</a:t>
            </a:r>
            <a:r>
              <a:rPr lang="en-US" dirty="0">
                <a:ea typeface="+mn-lt"/>
                <a:cs typeface="+mn-lt"/>
              </a:rPr>
              <a:t> </a:t>
            </a:r>
            <a:r>
              <a:rPr lang="en-US" dirty="0" err="1">
                <a:ea typeface="+mn-lt"/>
                <a:cs typeface="+mn-lt"/>
              </a:rPr>
              <a:t>יהודה</a:t>
            </a:r>
            <a:r>
              <a:rPr lang="en-US" dirty="0">
                <a:ea typeface="+mn-lt"/>
                <a:cs typeface="+mn-lt"/>
              </a:rPr>
              <a:t> </a:t>
            </a:r>
            <a:r>
              <a:rPr lang="en-US" dirty="0" err="1">
                <a:ea typeface="+mn-lt"/>
                <a:cs typeface="+mn-lt"/>
              </a:rPr>
              <a:t>דבר</a:t>
            </a:r>
            <a:r>
              <a:rPr lang="en-US" dirty="0">
                <a:ea typeface="+mn-lt"/>
                <a:cs typeface="+mn-lt"/>
              </a:rPr>
              <a:t> </a:t>
            </a:r>
            <a:r>
              <a:rPr lang="en-US" dirty="0" err="1">
                <a:ea typeface="+mn-lt"/>
                <a:cs typeface="+mn-lt"/>
              </a:rPr>
              <a:t>שאין</a:t>
            </a:r>
            <a:r>
              <a:rPr lang="en-US" dirty="0">
                <a:ea typeface="+mn-lt"/>
                <a:cs typeface="+mn-lt"/>
              </a:rPr>
              <a:t> </a:t>
            </a:r>
            <a:r>
              <a:rPr lang="en-US" dirty="0" err="1">
                <a:ea typeface="+mn-lt"/>
                <a:cs typeface="+mn-lt"/>
              </a:rPr>
              <a:t>מתכוין</a:t>
            </a:r>
            <a:r>
              <a:rPr lang="en-US" dirty="0">
                <a:ea typeface="+mn-lt"/>
                <a:cs typeface="+mn-lt"/>
              </a:rPr>
              <a:t> </a:t>
            </a:r>
            <a:r>
              <a:rPr lang="en-US" dirty="0" err="1">
                <a:ea typeface="+mn-lt"/>
                <a:cs typeface="+mn-lt"/>
              </a:rPr>
              <a:t>אסור</a:t>
            </a:r>
            <a:r>
              <a:rPr lang="en-US" dirty="0">
                <a:ea typeface="+mn-lt"/>
                <a:cs typeface="+mn-lt"/>
              </a:rPr>
              <a:t> </a:t>
            </a:r>
            <a:r>
              <a:rPr lang="en-US" dirty="0" err="1">
                <a:ea typeface="+mn-lt"/>
                <a:cs typeface="+mn-lt"/>
              </a:rPr>
              <a:t>במתקן</a:t>
            </a:r>
            <a:r>
              <a:rPr lang="en-US" dirty="0">
                <a:ea typeface="+mn-lt"/>
                <a:cs typeface="+mn-lt"/>
              </a:rPr>
              <a:t> </a:t>
            </a:r>
            <a:r>
              <a:rPr lang="en-US" dirty="0" err="1">
                <a:ea typeface="+mn-lt"/>
                <a:cs typeface="+mn-lt"/>
              </a:rPr>
              <a:t>אבל</a:t>
            </a:r>
            <a:r>
              <a:rPr lang="en-US" dirty="0">
                <a:ea typeface="+mn-lt"/>
                <a:cs typeface="+mn-lt"/>
              </a:rPr>
              <a:t> </a:t>
            </a:r>
            <a:r>
              <a:rPr lang="en-US" dirty="0" err="1">
                <a:ea typeface="+mn-lt"/>
                <a:cs typeface="+mn-lt"/>
              </a:rPr>
              <a:t>במקלקל</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אמר</a:t>
            </a:r>
            <a:r>
              <a:rPr lang="en-US" dirty="0">
                <a:ea typeface="+mn-lt"/>
                <a:cs typeface="+mn-lt"/>
              </a:rPr>
              <a:t>:</a:t>
            </a:r>
          </a:p>
          <a:p>
            <a:pPr algn="r">
              <a:buNone/>
            </a:pPr>
            <a:endParaRPr lang="en-US" dirty="0">
              <a:ea typeface="+mn-lt"/>
              <a:cs typeface="+mn-lt"/>
            </a:endParaRPr>
          </a:p>
          <a:p>
            <a:pPr marL="0" indent="0" algn="r">
              <a:lnSpc>
                <a:spcPct val="150000"/>
              </a:lnSpc>
              <a:spcAft>
                <a:spcPts val="800"/>
              </a:spcAft>
              <a:buNone/>
            </a:pPr>
            <a:r>
              <a:rPr lang="he-IL" dirty="0">
                <a:solidFill>
                  <a:srgbClr val="202122"/>
                </a:solidFill>
                <a:ea typeface="+mn-lt"/>
                <a:cs typeface="+mn-lt"/>
              </a:rPr>
              <a:t>פני יהושע כתובות ה עמוד ב</a:t>
            </a:r>
            <a:endParaRPr lang="en-US" dirty="0">
              <a:ea typeface="+mn-lt"/>
              <a:cs typeface="+mn-lt"/>
            </a:endParaRPr>
          </a:p>
          <a:p>
            <a:pPr marL="0" indent="0" algn="r">
              <a:lnSpc>
                <a:spcPct val="150000"/>
              </a:lnSpc>
              <a:spcAft>
                <a:spcPts val="800"/>
              </a:spcAft>
              <a:buNone/>
            </a:pPr>
            <a:r>
              <a:rPr lang="he-IL" dirty="0">
                <a:solidFill>
                  <a:srgbClr val="202122"/>
                </a:solidFill>
                <a:ea typeface="+mn-lt"/>
                <a:cs typeface="+mn-lt"/>
              </a:rPr>
              <a:t> </a:t>
            </a:r>
            <a:r>
              <a:rPr lang="he-IL" b="1" u="sng" dirty="0">
                <a:solidFill>
                  <a:srgbClr val="202122"/>
                </a:solidFill>
                <a:ea typeface="+mn-lt"/>
                <a:cs typeface="+mn-lt"/>
              </a:rPr>
              <a:t>נראה </a:t>
            </a:r>
            <a:r>
              <a:rPr lang="he-IL" b="1" u="sng" dirty="0" err="1">
                <a:solidFill>
                  <a:srgbClr val="202122"/>
                </a:solidFill>
                <a:ea typeface="+mn-lt"/>
                <a:cs typeface="+mn-lt"/>
              </a:rPr>
              <a:t>שהתוספ</a:t>
            </a:r>
            <a:r>
              <a:rPr lang="he-IL" b="1" u="sng" dirty="0">
                <a:solidFill>
                  <a:srgbClr val="202122"/>
                </a:solidFill>
                <a:ea typeface="+mn-lt"/>
                <a:cs typeface="+mn-lt"/>
              </a:rPr>
              <a:t>' </a:t>
            </a:r>
            <a:r>
              <a:rPr lang="he-IL" b="1" u="sng" dirty="0" err="1">
                <a:solidFill>
                  <a:srgbClr val="202122"/>
                </a:solidFill>
                <a:ea typeface="+mn-lt"/>
                <a:cs typeface="+mn-lt"/>
              </a:rPr>
              <a:t>לשיטתייהו</a:t>
            </a:r>
            <a:r>
              <a:rPr lang="he-IL" u="sng" dirty="0">
                <a:solidFill>
                  <a:srgbClr val="202122"/>
                </a:solidFill>
                <a:ea typeface="+mn-lt"/>
                <a:cs typeface="+mn-lt"/>
              </a:rPr>
              <a:t> </a:t>
            </a:r>
            <a:r>
              <a:rPr lang="he-IL" dirty="0">
                <a:solidFill>
                  <a:srgbClr val="202122"/>
                </a:solidFill>
                <a:ea typeface="+mn-lt"/>
                <a:cs typeface="+mn-lt"/>
              </a:rPr>
              <a:t>שכתבו </a:t>
            </a:r>
            <a:r>
              <a:rPr lang="he-IL" dirty="0" err="1">
                <a:solidFill>
                  <a:srgbClr val="202122"/>
                </a:solidFill>
                <a:ea typeface="+mn-lt"/>
                <a:cs typeface="+mn-lt"/>
              </a:rPr>
              <a:t>ביומא</a:t>
            </a:r>
            <a:r>
              <a:rPr lang="he-IL" dirty="0">
                <a:solidFill>
                  <a:srgbClr val="202122"/>
                </a:solidFill>
                <a:ea typeface="+mn-lt"/>
                <a:cs typeface="+mn-lt"/>
              </a:rPr>
              <a:t> דף ל"ד </a:t>
            </a:r>
            <a:r>
              <a:rPr lang="he-IL" dirty="0" err="1">
                <a:solidFill>
                  <a:srgbClr val="202122"/>
                </a:solidFill>
                <a:ea typeface="+mn-lt"/>
                <a:cs typeface="+mn-lt"/>
              </a:rPr>
              <a:t>ובפ</a:t>
            </a:r>
            <a:r>
              <a:rPr lang="he-IL" dirty="0">
                <a:solidFill>
                  <a:srgbClr val="202122"/>
                </a:solidFill>
                <a:ea typeface="+mn-lt"/>
                <a:cs typeface="+mn-lt"/>
              </a:rPr>
              <a:t>' כירה דף מ"א ובכמה </a:t>
            </a:r>
            <a:r>
              <a:rPr lang="he-IL" dirty="0" err="1">
                <a:solidFill>
                  <a:srgbClr val="202122"/>
                </a:solidFill>
                <a:ea typeface="+mn-lt"/>
                <a:cs typeface="+mn-lt"/>
              </a:rPr>
              <a:t>דוכתין</a:t>
            </a:r>
            <a:r>
              <a:rPr lang="he-IL" dirty="0">
                <a:solidFill>
                  <a:srgbClr val="202122"/>
                </a:solidFill>
                <a:ea typeface="+mn-lt"/>
                <a:cs typeface="+mn-lt"/>
              </a:rPr>
              <a:t> </a:t>
            </a:r>
            <a:r>
              <a:rPr lang="he-IL" b="1" u="sng" dirty="0">
                <a:solidFill>
                  <a:srgbClr val="202122"/>
                </a:solidFill>
                <a:ea typeface="+mn-lt"/>
                <a:cs typeface="+mn-lt"/>
              </a:rPr>
              <a:t>דאף למ"ד דבר שאינו מתכוון אסור היינו מדרבנן</a:t>
            </a:r>
            <a:r>
              <a:rPr lang="he-IL" b="1" dirty="0">
                <a:solidFill>
                  <a:srgbClr val="202122"/>
                </a:solidFill>
                <a:ea typeface="+mn-lt"/>
                <a:cs typeface="+mn-lt"/>
              </a:rPr>
              <a:t> </a:t>
            </a:r>
            <a:r>
              <a:rPr lang="he-IL" b="1" dirty="0" err="1">
                <a:solidFill>
                  <a:srgbClr val="202122"/>
                </a:solidFill>
                <a:ea typeface="+mn-lt"/>
                <a:cs typeface="+mn-lt"/>
              </a:rPr>
              <a:t>דאע"ג</a:t>
            </a:r>
            <a:r>
              <a:rPr lang="he-IL" b="1" dirty="0">
                <a:solidFill>
                  <a:srgbClr val="202122"/>
                </a:solidFill>
                <a:ea typeface="+mn-lt"/>
                <a:cs typeface="+mn-lt"/>
              </a:rPr>
              <a:t> </a:t>
            </a:r>
            <a:r>
              <a:rPr lang="he-IL" b="1" dirty="0" err="1">
                <a:solidFill>
                  <a:srgbClr val="202122"/>
                </a:solidFill>
                <a:ea typeface="+mn-lt"/>
                <a:cs typeface="+mn-lt"/>
              </a:rPr>
              <a:t>דבכל</a:t>
            </a:r>
            <a:r>
              <a:rPr lang="he-IL" b="1" dirty="0">
                <a:solidFill>
                  <a:srgbClr val="202122"/>
                </a:solidFill>
                <a:ea typeface="+mn-lt"/>
                <a:cs typeface="+mn-lt"/>
              </a:rPr>
              <a:t> התורה אסור מדאורייתא מ"מ בשבת מותר מן התורה </a:t>
            </a:r>
            <a:r>
              <a:rPr lang="he-IL" b="1" dirty="0" err="1">
                <a:solidFill>
                  <a:srgbClr val="202122"/>
                </a:solidFill>
                <a:ea typeface="+mn-lt"/>
                <a:cs typeface="+mn-lt"/>
              </a:rPr>
              <a:t>דמלאכת</a:t>
            </a:r>
            <a:r>
              <a:rPr lang="he-IL" b="1" dirty="0">
                <a:solidFill>
                  <a:srgbClr val="202122"/>
                </a:solidFill>
                <a:ea typeface="+mn-lt"/>
                <a:cs typeface="+mn-lt"/>
              </a:rPr>
              <a:t> מחשבת בעינן וכיון דלא </a:t>
            </a:r>
            <a:r>
              <a:rPr lang="he-IL" b="1" dirty="0" err="1">
                <a:solidFill>
                  <a:srgbClr val="202122"/>
                </a:solidFill>
                <a:ea typeface="+mn-lt"/>
                <a:cs typeface="+mn-lt"/>
              </a:rPr>
              <a:t>מיתסר</a:t>
            </a:r>
            <a:r>
              <a:rPr lang="he-IL" b="1" dirty="0">
                <a:solidFill>
                  <a:srgbClr val="202122"/>
                </a:solidFill>
                <a:ea typeface="+mn-lt"/>
                <a:cs typeface="+mn-lt"/>
              </a:rPr>
              <a:t> אלא מדרבנן שפיר כתבו כאן </a:t>
            </a:r>
            <a:r>
              <a:rPr lang="he-IL" b="1" dirty="0" err="1">
                <a:solidFill>
                  <a:srgbClr val="202122"/>
                </a:solidFill>
                <a:ea typeface="+mn-lt"/>
                <a:cs typeface="+mn-lt"/>
              </a:rPr>
              <a:t>דכיון</a:t>
            </a:r>
            <a:r>
              <a:rPr lang="he-IL" b="1" dirty="0">
                <a:solidFill>
                  <a:srgbClr val="202122"/>
                </a:solidFill>
                <a:ea typeface="+mn-lt"/>
                <a:cs typeface="+mn-lt"/>
              </a:rPr>
              <a:t> דהוי נמי מקלקל ואיכא תרתי </a:t>
            </a:r>
            <a:r>
              <a:rPr lang="he-IL" b="1" dirty="0" err="1">
                <a:solidFill>
                  <a:srgbClr val="202122"/>
                </a:solidFill>
                <a:ea typeface="+mn-lt"/>
                <a:cs typeface="+mn-lt"/>
              </a:rPr>
              <a:t>למעליותא</a:t>
            </a:r>
            <a:r>
              <a:rPr lang="he-IL" b="1" dirty="0">
                <a:solidFill>
                  <a:srgbClr val="202122"/>
                </a:solidFill>
                <a:ea typeface="+mn-lt"/>
                <a:cs typeface="+mn-lt"/>
              </a:rPr>
              <a:t> כולי האי לא החמירו רבנן </a:t>
            </a:r>
            <a:r>
              <a:rPr lang="he-IL" b="1" u="sng" dirty="0" err="1">
                <a:solidFill>
                  <a:srgbClr val="202122"/>
                </a:solidFill>
                <a:ea typeface="+mn-lt"/>
                <a:cs typeface="+mn-lt"/>
              </a:rPr>
              <a:t>משא"כ</a:t>
            </a:r>
            <a:r>
              <a:rPr lang="he-IL" b="1" u="sng" dirty="0">
                <a:solidFill>
                  <a:srgbClr val="202122"/>
                </a:solidFill>
                <a:ea typeface="+mn-lt"/>
                <a:cs typeface="+mn-lt"/>
              </a:rPr>
              <a:t> </a:t>
            </a:r>
            <a:r>
              <a:rPr lang="he-IL" b="1" u="sng" dirty="0" err="1">
                <a:solidFill>
                  <a:srgbClr val="202122"/>
                </a:solidFill>
                <a:ea typeface="+mn-lt"/>
                <a:cs typeface="+mn-lt"/>
              </a:rPr>
              <a:t>לפירש"י</a:t>
            </a:r>
            <a:r>
              <a:rPr lang="he-IL" b="1" u="sng" dirty="0">
                <a:solidFill>
                  <a:srgbClr val="202122"/>
                </a:solidFill>
                <a:ea typeface="+mn-lt"/>
                <a:cs typeface="+mn-lt"/>
              </a:rPr>
              <a:t> </a:t>
            </a:r>
            <a:r>
              <a:rPr lang="he-IL" b="1" u="sng" dirty="0" err="1">
                <a:solidFill>
                  <a:srgbClr val="202122"/>
                </a:solidFill>
                <a:ea typeface="+mn-lt"/>
                <a:cs typeface="+mn-lt"/>
              </a:rPr>
              <a:t>ביומא</a:t>
            </a:r>
            <a:r>
              <a:rPr lang="he-IL" b="1" u="sng" dirty="0">
                <a:solidFill>
                  <a:srgbClr val="202122"/>
                </a:solidFill>
                <a:ea typeface="+mn-lt"/>
                <a:cs typeface="+mn-lt"/>
              </a:rPr>
              <a:t> </a:t>
            </a:r>
            <a:r>
              <a:rPr lang="he-IL" b="1" u="sng" dirty="0" err="1">
                <a:solidFill>
                  <a:srgbClr val="202122"/>
                </a:solidFill>
                <a:ea typeface="+mn-lt"/>
                <a:cs typeface="+mn-lt"/>
              </a:rPr>
              <a:t>דמאן</a:t>
            </a:r>
            <a:r>
              <a:rPr lang="he-IL" b="1" u="sng" dirty="0">
                <a:solidFill>
                  <a:srgbClr val="202122"/>
                </a:solidFill>
                <a:ea typeface="+mn-lt"/>
                <a:cs typeface="+mn-lt"/>
              </a:rPr>
              <a:t> </a:t>
            </a:r>
            <a:r>
              <a:rPr lang="he-IL" b="1" u="sng" dirty="0" err="1">
                <a:solidFill>
                  <a:srgbClr val="202122"/>
                </a:solidFill>
                <a:ea typeface="+mn-lt"/>
                <a:cs typeface="+mn-lt"/>
              </a:rPr>
              <a:t>דאסר</a:t>
            </a:r>
            <a:r>
              <a:rPr lang="he-IL" b="1" u="sng" dirty="0">
                <a:solidFill>
                  <a:srgbClr val="202122"/>
                </a:solidFill>
                <a:ea typeface="+mn-lt"/>
                <a:cs typeface="+mn-lt"/>
              </a:rPr>
              <a:t> דבר שאינו </a:t>
            </a:r>
            <a:r>
              <a:rPr lang="he-IL" b="1" u="sng" dirty="0" err="1">
                <a:solidFill>
                  <a:srgbClr val="202122"/>
                </a:solidFill>
                <a:ea typeface="+mn-lt"/>
                <a:cs typeface="+mn-lt"/>
              </a:rPr>
              <a:t>מתכוין</a:t>
            </a:r>
            <a:r>
              <a:rPr lang="he-IL" b="1" u="sng" dirty="0">
                <a:solidFill>
                  <a:srgbClr val="202122"/>
                </a:solidFill>
                <a:ea typeface="+mn-lt"/>
                <a:cs typeface="+mn-lt"/>
              </a:rPr>
              <a:t> היינו מדאורייתא תו לא שייך לחלק במקלקל בין מתכוון </a:t>
            </a:r>
            <a:r>
              <a:rPr lang="he-IL" b="1" u="sng" dirty="0" err="1">
                <a:solidFill>
                  <a:srgbClr val="202122"/>
                </a:solidFill>
                <a:ea typeface="+mn-lt"/>
                <a:cs typeface="+mn-lt"/>
              </a:rPr>
              <a:t>לשאינו</a:t>
            </a:r>
            <a:r>
              <a:rPr lang="he-IL" b="1" u="sng" dirty="0">
                <a:solidFill>
                  <a:srgbClr val="202122"/>
                </a:solidFill>
                <a:ea typeface="+mn-lt"/>
                <a:cs typeface="+mn-lt"/>
              </a:rPr>
              <a:t> מתכוון אלא הא </a:t>
            </a:r>
            <a:r>
              <a:rPr lang="he-IL" b="1" u="sng" dirty="0" err="1">
                <a:solidFill>
                  <a:srgbClr val="202122"/>
                </a:solidFill>
                <a:ea typeface="+mn-lt"/>
                <a:cs typeface="+mn-lt"/>
              </a:rPr>
              <a:t>דשרינן</a:t>
            </a:r>
            <a:r>
              <a:rPr lang="he-IL" b="1" u="sng" dirty="0">
                <a:solidFill>
                  <a:srgbClr val="202122"/>
                </a:solidFill>
                <a:ea typeface="+mn-lt"/>
                <a:cs typeface="+mn-lt"/>
              </a:rPr>
              <a:t> הכא היינו משו' </a:t>
            </a:r>
            <a:r>
              <a:rPr lang="he-IL" b="1" u="sng" dirty="0" err="1">
                <a:solidFill>
                  <a:srgbClr val="202122"/>
                </a:solidFill>
                <a:ea typeface="+mn-lt"/>
                <a:cs typeface="+mn-lt"/>
              </a:rPr>
              <a:t>דבמקום</a:t>
            </a:r>
            <a:r>
              <a:rPr lang="he-IL" b="1" u="sng" dirty="0">
                <a:solidFill>
                  <a:srgbClr val="202122"/>
                </a:solidFill>
                <a:ea typeface="+mn-lt"/>
                <a:cs typeface="+mn-lt"/>
              </a:rPr>
              <a:t> מצוה מותר </a:t>
            </a:r>
            <a:r>
              <a:rPr lang="he-IL" b="1" u="sng" dirty="0" err="1">
                <a:solidFill>
                  <a:srgbClr val="202122"/>
                </a:solidFill>
                <a:ea typeface="+mn-lt"/>
                <a:cs typeface="+mn-lt"/>
              </a:rPr>
              <a:t>לכתחלה</a:t>
            </a:r>
            <a:r>
              <a:rPr lang="he-IL" b="1" u="sng" dirty="0">
                <a:solidFill>
                  <a:srgbClr val="202122"/>
                </a:solidFill>
                <a:ea typeface="+mn-lt"/>
                <a:cs typeface="+mn-lt"/>
              </a:rPr>
              <a:t> במקלקל</a:t>
            </a:r>
            <a:r>
              <a:rPr lang="he-IL" dirty="0">
                <a:solidFill>
                  <a:srgbClr val="202122"/>
                </a:solidFill>
                <a:ea typeface="+mn-lt"/>
                <a:cs typeface="+mn-lt"/>
              </a:rPr>
              <a:t> וכמו שאפר' לקמן לשיטתו </a:t>
            </a:r>
            <a:r>
              <a:rPr lang="he-IL" dirty="0" err="1">
                <a:solidFill>
                  <a:srgbClr val="202122"/>
                </a:solidFill>
                <a:ea typeface="+mn-lt"/>
                <a:cs typeface="+mn-lt"/>
              </a:rPr>
              <a:t>בההיא</a:t>
            </a:r>
            <a:r>
              <a:rPr lang="he-IL" dirty="0">
                <a:solidFill>
                  <a:srgbClr val="202122"/>
                </a:solidFill>
                <a:ea typeface="+mn-lt"/>
                <a:cs typeface="+mn-lt"/>
              </a:rPr>
              <a:t> </a:t>
            </a:r>
            <a:r>
              <a:rPr lang="he-IL" dirty="0" err="1">
                <a:solidFill>
                  <a:srgbClr val="202122"/>
                </a:solidFill>
                <a:ea typeface="+mn-lt"/>
                <a:cs typeface="+mn-lt"/>
              </a:rPr>
              <a:t>דמפיס</a:t>
            </a:r>
            <a:r>
              <a:rPr lang="he-IL" dirty="0">
                <a:solidFill>
                  <a:srgbClr val="202122"/>
                </a:solidFill>
                <a:ea typeface="+mn-lt"/>
                <a:cs typeface="+mn-lt"/>
              </a:rPr>
              <a:t> </a:t>
            </a:r>
            <a:r>
              <a:rPr lang="he-IL" dirty="0" err="1">
                <a:solidFill>
                  <a:srgbClr val="202122"/>
                </a:solidFill>
                <a:ea typeface="+mn-lt"/>
                <a:cs typeface="+mn-lt"/>
              </a:rPr>
              <a:t>מורסא</a:t>
            </a:r>
            <a:r>
              <a:rPr lang="he-IL" dirty="0">
                <a:solidFill>
                  <a:srgbClr val="202122"/>
                </a:solidFill>
                <a:ea typeface="+mn-lt"/>
                <a:cs typeface="+mn-lt"/>
              </a:rPr>
              <a:t> כנ"ל</a:t>
            </a:r>
            <a:endParaRPr lang="en-US" dirty="0"/>
          </a:p>
          <a:p>
            <a:pPr marL="0" indent="0">
              <a:buNone/>
            </a:pPr>
            <a:endParaRPr lang="he-IL" dirty="0">
              <a:cs typeface="Arial"/>
            </a:endParaRPr>
          </a:p>
        </p:txBody>
      </p:sp>
    </p:spTree>
    <p:extLst>
      <p:ext uri="{BB962C8B-B14F-4D97-AF65-F5344CB8AC3E}">
        <p14:creationId xmlns:p14="http://schemas.microsoft.com/office/powerpoint/2010/main" val="3774570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69C00-3719-4FE8-1629-C110F182EEA3}"/>
              </a:ext>
            </a:extLst>
          </p:cNvPr>
          <p:cNvSpPr>
            <a:spLocks noGrp="1"/>
          </p:cNvSpPr>
          <p:nvPr>
            <p:ph type="title"/>
          </p:nvPr>
        </p:nvSpPr>
        <p:spPr/>
        <p:txBody>
          <a:bodyPr/>
          <a:lstStyle/>
          <a:p>
            <a:r>
              <a:rPr lang="en-US" dirty="0">
                <a:cs typeface="Calibri Light"/>
              </a:rPr>
              <a:t>1 + ½ = 0 </a:t>
            </a:r>
          </a:p>
        </p:txBody>
      </p:sp>
      <p:sp>
        <p:nvSpPr>
          <p:cNvPr id="3" name="Content Placeholder 2">
            <a:extLst>
              <a:ext uri="{FF2B5EF4-FFF2-40B4-BE49-F238E27FC236}">
                <a16:creationId xmlns:a16="http://schemas.microsoft.com/office/drawing/2014/main" id="{16EB92CB-0F94-FF44-34A3-987EB7C52549}"/>
              </a:ext>
            </a:extLst>
          </p:cNvPr>
          <p:cNvSpPr>
            <a:spLocks noGrp="1"/>
          </p:cNvSpPr>
          <p:nvPr>
            <p:ph idx="1"/>
          </p:nvPr>
        </p:nvSpPr>
        <p:spPr/>
        <p:txBody>
          <a:bodyPr vert="horz" lIns="91440" tIns="45720" rIns="91440" bIns="45720" rtlCol="0" anchor="t">
            <a:normAutofit/>
          </a:bodyPr>
          <a:lstStyle/>
          <a:p>
            <a:pPr>
              <a:lnSpc>
                <a:spcPct val="150000"/>
              </a:lnSpc>
            </a:pPr>
            <a:r>
              <a:rPr lang="en-US" sz="3200" dirty="0">
                <a:cs typeface="Calibri"/>
              </a:rPr>
              <a:t>If for R Yehuda it's </a:t>
            </a:r>
            <a:r>
              <a:rPr lang="en-US" sz="3200" dirty="0" err="1">
                <a:cs typeface="Calibri"/>
              </a:rPr>
              <a:t>assur</a:t>
            </a:r>
            <a:r>
              <a:rPr lang="en-US" sz="3200" dirty="0">
                <a:cs typeface="Calibri"/>
              </a:rPr>
              <a:t> </a:t>
            </a:r>
            <a:r>
              <a:rPr lang="en-US" sz="3200" dirty="0" err="1">
                <a:cs typeface="Calibri"/>
              </a:rPr>
              <a:t>midiorayta</a:t>
            </a:r>
            <a:r>
              <a:rPr lang="en-US" sz="3200" dirty="0">
                <a:cs typeface="Calibri"/>
              </a:rPr>
              <a:t>, why would combining it with </a:t>
            </a:r>
            <a:r>
              <a:rPr lang="en-US" sz="3200" dirty="0" err="1">
                <a:cs typeface="Calibri"/>
              </a:rPr>
              <a:t>mikalkel</a:t>
            </a:r>
            <a:r>
              <a:rPr lang="en-US" sz="3200" dirty="0">
                <a:cs typeface="Calibri"/>
              </a:rPr>
              <a:t> help? Shouldn't it not register? </a:t>
            </a:r>
            <a:endParaRPr lang="en-US"/>
          </a:p>
        </p:txBody>
      </p:sp>
    </p:spTree>
    <p:extLst>
      <p:ext uri="{BB962C8B-B14F-4D97-AF65-F5344CB8AC3E}">
        <p14:creationId xmlns:p14="http://schemas.microsoft.com/office/powerpoint/2010/main" val="114678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8C73C14-AC77-F6A9-5AEF-576490557327}"/>
              </a:ext>
            </a:extLst>
          </p:cNvPr>
          <p:cNvSpPr>
            <a:spLocks noGrp="1"/>
          </p:cNvSpPr>
          <p:nvPr>
            <p:ph type="title"/>
          </p:nvPr>
        </p:nvSpPr>
        <p:spPr/>
        <p:txBody>
          <a:bodyPr/>
          <a:lstStyle/>
          <a:p>
            <a:pPr rtl="1"/>
            <a:r>
              <a:rPr lang="he-IL" dirty="0" err="1">
                <a:cs typeface="Times New Roman"/>
              </a:rPr>
              <a:t>Less</a:t>
            </a:r>
            <a:r>
              <a:rPr lang="he-IL" dirty="0">
                <a:cs typeface="Times New Roman"/>
              </a:rPr>
              <a:t> </a:t>
            </a:r>
            <a:r>
              <a:rPr lang="he-IL" dirty="0" err="1">
                <a:cs typeface="Times New Roman"/>
              </a:rPr>
              <a:t>than</a:t>
            </a:r>
            <a:r>
              <a:rPr lang="he-IL" dirty="0">
                <a:cs typeface="Times New Roman"/>
              </a:rPr>
              <a:t> </a:t>
            </a:r>
            <a:r>
              <a:rPr lang="he-IL" dirty="0" err="1">
                <a:cs typeface="Times New Roman"/>
              </a:rPr>
              <a:t>the</a:t>
            </a:r>
            <a:r>
              <a:rPr lang="he-IL" dirty="0">
                <a:cs typeface="Times New Roman"/>
              </a:rPr>
              <a:t> </a:t>
            </a:r>
            <a:r>
              <a:rPr lang="he-IL" dirty="0" err="1">
                <a:cs typeface="Times New Roman"/>
              </a:rPr>
              <a:t>sum</a:t>
            </a:r>
            <a:r>
              <a:rPr lang="he-IL" dirty="0">
                <a:cs typeface="Times New Roman"/>
              </a:rPr>
              <a:t> </a:t>
            </a:r>
            <a:r>
              <a:rPr lang="he-IL" dirty="0" err="1">
                <a:cs typeface="Times New Roman"/>
              </a:rPr>
              <a:t>of</a:t>
            </a:r>
            <a:r>
              <a:rPr lang="he-IL" dirty="0">
                <a:cs typeface="Times New Roman"/>
              </a:rPr>
              <a:t> </a:t>
            </a:r>
            <a:r>
              <a:rPr lang="he-IL" dirty="0" err="1">
                <a:cs typeface="Times New Roman"/>
              </a:rPr>
              <a:t>it's</a:t>
            </a:r>
            <a:r>
              <a:rPr lang="he-IL" dirty="0">
                <a:cs typeface="Times New Roman"/>
              </a:rPr>
              <a:t> </a:t>
            </a:r>
            <a:r>
              <a:rPr lang="he-IL" dirty="0" err="1">
                <a:cs typeface="Times New Roman"/>
              </a:rPr>
              <a:t>parts</a:t>
            </a:r>
            <a:endParaRPr lang="en-US" dirty="0" err="1">
              <a:cs typeface="Calibri Light" panose="020F0302020204030204"/>
            </a:endParaRPr>
          </a:p>
        </p:txBody>
      </p:sp>
      <p:graphicFrame>
        <p:nvGraphicFramePr>
          <p:cNvPr id="4" name="מציין מיקום תוכן 3">
            <a:extLst>
              <a:ext uri="{FF2B5EF4-FFF2-40B4-BE49-F238E27FC236}">
                <a16:creationId xmlns:a16="http://schemas.microsoft.com/office/drawing/2014/main" id="{CFBC2F70-17E2-48B1-3CDC-9B96E400AD50}"/>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1785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7BBAD-F31C-4841-F50F-36EE2045666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CBA2D5C-377E-D9E4-7A04-EF91F658F10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608041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31840-837E-DDB1-4665-358D9B402907}"/>
              </a:ext>
            </a:extLst>
          </p:cNvPr>
          <p:cNvSpPr>
            <a:spLocks noGrp="1"/>
          </p:cNvSpPr>
          <p:nvPr>
            <p:ph type="title"/>
          </p:nvPr>
        </p:nvSpPr>
        <p:spPr/>
        <p:txBody>
          <a:bodyPr/>
          <a:lstStyle/>
          <a:p>
            <a:pPr algn="r"/>
            <a:r>
              <a:rPr lang="en-US" dirty="0" err="1">
                <a:cs typeface="Calibri Light" panose="020F0302020204030204"/>
              </a:rPr>
              <a:t>פסיק</a:t>
            </a:r>
            <a:r>
              <a:rPr lang="en-US" dirty="0">
                <a:cs typeface="Calibri Light" panose="020F0302020204030204"/>
              </a:rPr>
              <a:t> </a:t>
            </a:r>
            <a:r>
              <a:rPr lang="en-US" dirty="0" err="1">
                <a:cs typeface="Calibri Light" panose="020F0302020204030204"/>
              </a:rPr>
              <a:t>רישא</a:t>
            </a:r>
          </a:p>
        </p:txBody>
      </p:sp>
      <p:sp>
        <p:nvSpPr>
          <p:cNvPr id="3" name="Text Placeholder 2">
            <a:extLst>
              <a:ext uri="{FF2B5EF4-FFF2-40B4-BE49-F238E27FC236}">
                <a16:creationId xmlns:a16="http://schemas.microsoft.com/office/drawing/2014/main" id="{1BDE7F29-7834-9D8D-661D-0A9B5003C7F0}"/>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917117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8A176-772B-9237-B9DD-DD034E889A1D}"/>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C5AE4F03-37C1-BDB8-EDDF-992B7B0DE8CD}"/>
              </a:ext>
            </a:extLst>
          </p:cNvPr>
          <p:cNvSpPr>
            <a:spLocks noGrp="1"/>
          </p:cNvSpPr>
          <p:nvPr>
            <p:ph idx="1"/>
          </p:nvPr>
        </p:nvSpPr>
        <p:spPr/>
        <p:txBody>
          <a:bodyPr vert="horz" lIns="91440" tIns="45720" rIns="91440" bIns="45720" rtlCol="0" anchor="t">
            <a:normAutofit fontScale="62500" lnSpcReduction="20000"/>
          </a:bodyPr>
          <a:lstStyle/>
          <a:p>
            <a:pPr algn="r">
              <a:lnSpc>
                <a:spcPct val="160000"/>
              </a:lnSpc>
              <a:buNone/>
            </a:pPr>
            <a:r>
              <a:rPr lang="he-IL" dirty="0">
                <a:ea typeface="+mn-lt"/>
                <a:cs typeface="+mn-lt"/>
              </a:rPr>
              <a:t>גמרא כתובות דף  ו עמוד א</a:t>
            </a:r>
            <a:endParaRPr lang="en-US" dirty="0">
              <a:ea typeface="+mn-lt"/>
              <a:cs typeface="+mn-lt"/>
            </a:endParaRPr>
          </a:p>
          <a:p>
            <a:pPr algn="r">
              <a:lnSpc>
                <a:spcPct val="160000"/>
              </a:lnSpc>
              <a:buNone/>
            </a:pPr>
            <a:r>
              <a:rPr lang="he-IL" dirty="0">
                <a:ea typeface="+mn-lt"/>
                <a:cs typeface="+mn-lt"/>
              </a:rPr>
              <a:t>בבי רב אמרי רב שרי ושמואל אסר </a:t>
            </a:r>
            <a:r>
              <a:rPr lang="he-IL" dirty="0" err="1">
                <a:ea typeface="+mn-lt"/>
                <a:cs typeface="+mn-lt"/>
              </a:rPr>
              <a:t>בנהרדעא</a:t>
            </a:r>
            <a:r>
              <a:rPr lang="he-IL" dirty="0">
                <a:ea typeface="+mn-lt"/>
                <a:cs typeface="+mn-lt"/>
              </a:rPr>
              <a:t> אמרי רב אסר ושמואל שרי אמר רב נחמן בר יצחק וסימניך אלו </a:t>
            </a:r>
            <a:r>
              <a:rPr lang="he-IL" dirty="0" err="1">
                <a:ea typeface="+mn-lt"/>
                <a:cs typeface="+mn-lt"/>
              </a:rPr>
              <a:t>מקילין</a:t>
            </a:r>
            <a:r>
              <a:rPr lang="he-IL" dirty="0">
                <a:ea typeface="+mn-lt"/>
                <a:cs typeface="+mn-lt"/>
              </a:rPr>
              <a:t> לעצמן ואלו </a:t>
            </a:r>
            <a:r>
              <a:rPr lang="he-IL" dirty="0" err="1">
                <a:ea typeface="+mn-lt"/>
                <a:cs typeface="+mn-lt"/>
              </a:rPr>
              <a:t>מקילין</a:t>
            </a:r>
            <a:r>
              <a:rPr lang="he-IL" dirty="0">
                <a:ea typeface="+mn-lt"/>
                <a:cs typeface="+mn-lt"/>
              </a:rPr>
              <a:t> לעצמן ורב שרי והאמר רב שימי בר חזקיה משמיה </a:t>
            </a:r>
            <a:r>
              <a:rPr lang="he-IL" dirty="0" err="1">
                <a:ea typeface="+mn-lt"/>
                <a:cs typeface="+mn-lt"/>
              </a:rPr>
              <a:t>דרב</a:t>
            </a:r>
            <a:r>
              <a:rPr lang="he-IL" dirty="0">
                <a:ea typeface="+mn-lt"/>
                <a:cs typeface="+mn-lt"/>
              </a:rPr>
              <a:t> האי </a:t>
            </a:r>
            <a:r>
              <a:rPr lang="he-IL" dirty="0" err="1">
                <a:ea typeface="+mn-lt"/>
                <a:cs typeface="+mn-lt"/>
              </a:rPr>
              <a:t>מסוכריא</a:t>
            </a:r>
            <a:r>
              <a:rPr lang="en-US" dirty="0">
                <a:ea typeface="+mn-lt"/>
                <a:cs typeface="+mn-lt"/>
              </a:rPr>
              <a:t> </a:t>
            </a:r>
            <a:r>
              <a:rPr lang="he-IL" dirty="0" err="1">
                <a:ea typeface="+mn-lt"/>
                <a:cs typeface="+mn-lt"/>
              </a:rPr>
              <a:t>דנזייתא</a:t>
            </a:r>
            <a:r>
              <a:rPr lang="he-IL" dirty="0">
                <a:ea typeface="+mn-lt"/>
                <a:cs typeface="+mn-lt"/>
              </a:rPr>
              <a:t> אסור להדוקה </a:t>
            </a:r>
            <a:r>
              <a:rPr lang="he-IL" dirty="0" err="1">
                <a:ea typeface="+mn-lt"/>
                <a:cs typeface="+mn-lt"/>
              </a:rPr>
              <a:t>ביומא</a:t>
            </a:r>
            <a:r>
              <a:rPr lang="he-IL" dirty="0">
                <a:ea typeface="+mn-lt"/>
                <a:cs typeface="+mn-lt"/>
              </a:rPr>
              <a:t> טבא </a:t>
            </a:r>
            <a:r>
              <a:rPr lang="he-IL" dirty="0" err="1">
                <a:ea typeface="+mn-lt"/>
                <a:cs typeface="+mn-lt"/>
              </a:rPr>
              <a:t>בההוא</a:t>
            </a:r>
            <a:r>
              <a:rPr lang="he-IL" dirty="0">
                <a:ea typeface="+mn-lt"/>
                <a:cs typeface="+mn-lt"/>
              </a:rPr>
              <a:t> אפילו </a:t>
            </a:r>
            <a:r>
              <a:rPr lang="he-IL" dirty="0" err="1">
                <a:ea typeface="+mn-lt"/>
                <a:cs typeface="+mn-lt"/>
              </a:rPr>
              <a:t>ר''ש</a:t>
            </a:r>
            <a:r>
              <a:rPr lang="he-IL" dirty="0">
                <a:ea typeface="+mn-lt"/>
                <a:cs typeface="+mn-lt"/>
              </a:rPr>
              <a:t> מודה </a:t>
            </a:r>
            <a:r>
              <a:rPr lang="he-IL" dirty="0" err="1">
                <a:ea typeface="+mn-lt"/>
                <a:cs typeface="+mn-lt"/>
              </a:rPr>
              <a:t>דאביי</a:t>
            </a:r>
            <a:r>
              <a:rPr lang="he-IL" dirty="0">
                <a:ea typeface="+mn-lt"/>
                <a:cs typeface="+mn-lt"/>
              </a:rPr>
              <a:t> ורבא </a:t>
            </a:r>
            <a:r>
              <a:rPr lang="he-IL" dirty="0" err="1">
                <a:ea typeface="+mn-lt"/>
                <a:cs typeface="+mn-lt"/>
              </a:rPr>
              <a:t>דאמרי</a:t>
            </a:r>
            <a:r>
              <a:rPr lang="en-US" dirty="0">
                <a:ea typeface="+mn-lt"/>
                <a:cs typeface="+mn-lt"/>
              </a:rPr>
              <a:t> </a:t>
            </a:r>
            <a:r>
              <a:rPr lang="he-IL" dirty="0" err="1">
                <a:ea typeface="+mn-lt"/>
                <a:cs typeface="+mn-lt"/>
              </a:rPr>
              <a:t>תרוייהו</a:t>
            </a:r>
            <a:r>
              <a:rPr lang="he-IL" dirty="0">
                <a:ea typeface="+mn-lt"/>
                <a:cs typeface="+mn-lt"/>
              </a:rPr>
              <a:t> מודה </a:t>
            </a:r>
            <a:r>
              <a:rPr lang="he-IL" dirty="0" err="1">
                <a:ea typeface="+mn-lt"/>
                <a:cs typeface="+mn-lt"/>
              </a:rPr>
              <a:t>ר''ש</a:t>
            </a:r>
            <a:r>
              <a:rPr lang="he-IL" dirty="0">
                <a:ea typeface="+mn-lt"/>
                <a:cs typeface="+mn-lt"/>
              </a:rPr>
              <a:t> בפסיק </a:t>
            </a:r>
            <a:r>
              <a:rPr lang="he-IL" dirty="0" err="1">
                <a:ea typeface="+mn-lt"/>
                <a:cs typeface="+mn-lt"/>
              </a:rPr>
              <a:t>רישיה</a:t>
            </a:r>
            <a:r>
              <a:rPr lang="he-IL" dirty="0">
                <a:ea typeface="+mn-lt"/>
                <a:cs typeface="+mn-lt"/>
              </a:rPr>
              <a:t> ולא ימות והא אמר רב </a:t>
            </a:r>
            <a:r>
              <a:rPr lang="he-IL" dirty="0" err="1">
                <a:ea typeface="+mn-lt"/>
                <a:cs typeface="+mn-lt"/>
              </a:rPr>
              <a:t>חייא</a:t>
            </a:r>
            <a:r>
              <a:rPr lang="he-IL" dirty="0">
                <a:ea typeface="+mn-lt"/>
                <a:cs typeface="+mn-lt"/>
              </a:rPr>
              <a:t> בר אשי אמר רב הלכה כרבי יהודה ורב חנן בר אמי אמר שמואל הלכה כרבי שמעון ורב </a:t>
            </a:r>
            <a:r>
              <a:rPr lang="he-IL" dirty="0" err="1">
                <a:ea typeface="+mn-lt"/>
                <a:cs typeface="+mn-lt"/>
              </a:rPr>
              <a:t>חייא</a:t>
            </a:r>
            <a:r>
              <a:rPr lang="he-IL" dirty="0">
                <a:ea typeface="+mn-lt"/>
                <a:cs typeface="+mn-lt"/>
              </a:rPr>
              <a:t> בר אבין מתני לה בלא גברי רב אמר הלכה כר' יהודה ושמואל אמר הלכה כרבי שמעון לעולם רב כרבי יהודה </a:t>
            </a:r>
            <a:r>
              <a:rPr lang="he-IL" dirty="0" err="1">
                <a:ea typeface="+mn-lt"/>
                <a:cs typeface="+mn-lt"/>
              </a:rPr>
              <a:t>סבירא</a:t>
            </a:r>
            <a:r>
              <a:rPr lang="he-IL" dirty="0">
                <a:ea typeface="+mn-lt"/>
                <a:cs typeface="+mn-lt"/>
              </a:rPr>
              <a:t> ליה </a:t>
            </a:r>
            <a:r>
              <a:rPr lang="he-IL" dirty="0" err="1">
                <a:ea typeface="+mn-lt"/>
                <a:cs typeface="+mn-lt"/>
              </a:rPr>
              <a:t>להך</a:t>
            </a:r>
            <a:r>
              <a:rPr lang="he-IL" dirty="0">
                <a:ea typeface="+mn-lt"/>
                <a:cs typeface="+mn-lt"/>
              </a:rPr>
              <a:t> לישנא </a:t>
            </a:r>
            <a:r>
              <a:rPr lang="he-IL" dirty="0" err="1">
                <a:ea typeface="+mn-lt"/>
                <a:cs typeface="+mn-lt"/>
              </a:rPr>
              <a:t>דאמר</a:t>
            </a:r>
            <a:r>
              <a:rPr lang="he-IL" dirty="0">
                <a:ea typeface="+mn-lt"/>
                <a:cs typeface="+mn-lt"/>
              </a:rPr>
              <a:t> דם </a:t>
            </a:r>
            <a:r>
              <a:rPr lang="he-IL" dirty="0" err="1">
                <a:ea typeface="+mn-lt"/>
                <a:cs typeface="+mn-lt"/>
              </a:rPr>
              <a:t>מיפקד</a:t>
            </a:r>
            <a:r>
              <a:rPr lang="he-IL" dirty="0">
                <a:ea typeface="+mn-lt"/>
                <a:cs typeface="+mn-lt"/>
              </a:rPr>
              <a:t> פקיד מקלקל הוא אצל הפתח </a:t>
            </a:r>
            <a:r>
              <a:rPr lang="he-IL" dirty="0" err="1">
                <a:ea typeface="+mn-lt"/>
                <a:cs typeface="+mn-lt"/>
              </a:rPr>
              <a:t>להך</a:t>
            </a:r>
            <a:r>
              <a:rPr lang="he-IL" dirty="0">
                <a:ea typeface="+mn-lt"/>
                <a:cs typeface="+mn-lt"/>
              </a:rPr>
              <a:t> לישנא </a:t>
            </a:r>
            <a:r>
              <a:rPr lang="he-IL" dirty="0" err="1">
                <a:ea typeface="+mn-lt"/>
                <a:cs typeface="+mn-lt"/>
              </a:rPr>
              <a:t>דאמר</a:t>
            </a:r>
            <a:r>
              <a:rPr lang="he-IL" dirty="0">
                <a:ea typeface="+mn-lt"/>
                <a:cs typeface="+mn-lt"/>
              </a:rPr>
              <a:t> דם </a:t>
            </a:r>
            <a:r>
              <a:rPr lang="he-IL" dirty="0" err="1">
                <a:ea typeface="+mn-lt"/>
                <a:cs typeface="+mn-lt"/>
              </a:rPr>
              <a:t>חבורי</a:t>
            </a:r>
            <a:r>
              <a:rPr lang="en-US" dirty="0">
                <a:ea typeface="+mn-lt"/>
                <a:cs typeface="+mn-lt"/>
              </a:rPr>
              <a:t> </a:t>
            </a:r>
            <a:r>
              <a:rPr lang="he-IL" dirty="0" err="1">
                <a:ea typeface="+mn-lt"/>
                <a:cs typeface="+mn-lt"/>
              </a:rPr>
              <a:t>מיחבר</a:t>
            </a:r>
            <a:r>
              <a:rPr lang="he-IL" dirty="0">
                <a:ea typeface="+mn-lt"/>
                <a:cs typeface="+mn-lt"/>
              </a:rPr>
              <a:t> מקלקל בחבורה הוא. {עמוד ב} </a:t>
            </a:r>
            <a:r>
              <a:rPr lang="he-IL" dirty="0" err="1">
                <a:ea typeface="+mn-lt"/>
                <a:cs typeface="+mn-lt"/>
              </a:rPr>
              <a:t>דתניא</a:t>
            </a:r>
            <a:r>
              <a:rPr lang="he-IL" dirty="0">
                <a:ea typeface="+mn-lt"/>
                <a:cs typeface="+mn-lt"/>
              </a:rPr>
              <a:t> הכונס את הבתולה לא </a:t>
            </a:r>
            <a:r>
              <a:rPr lang="he-IL" dirty="0" err="1">
                <a:ea typeface="+mn-lt"/>
                <a:cs typeface="+mn-lt"/>
              </a:rPr>
              <a:t>יבעול</a:t>
            </a:r>
            <a:r>
              <a:rPr lang="en-US" dirty="0">
                <a:ea typeface="+mn-lt"/>
                <a:cs typeface="+mn-lt"/>
              </a:rPr>
              <a:t> </a:t>
            </a:r>
            <a:r>
              <a:rPr lang="he-IL" dirty="0" err="1">
                <a:ea typeface="+mn-lt"/>
                <a:cs typeface="+mn-lt"/>
              </a:rPr>
              <a:t>בתחלה</a:t>
            </a:r>
            <a:r>
              <a:rPr lang="he-IL" dirty="0">
                <a:ea typeface="+mn-lt"/>
                <a:cs typeface="+mn-lt"/>
              </a:rPr>
              <a:t> בשבת וחכמים </a:t>
            </a:r>
            <a:r>
              <a:rPr lang="he-IL" dirty="0" err="1">
                <a:ea typeface="+mn-lt"/>
                <a:cs typeface="+mn-lt"/>
              </a:rPr>
              <a:t>מתירין</a:t>
            </a:r>
            <a:r>
              <a:rPr lang="he-IL" dirty="0">
                <a:ea typeface="+mn-lt"/>
                <a:cs typeface="+mn-lt"/>
              </a:rPr>
              <a:t> מאן חכמים אמר רבה רבי שמעון היא </a:t>
            </a:r>
            <a:r>
              <a:rPr lang="he-IL" dirty="0" err="1">
                <a:ea typeface="+mn-lt"/>
                <a:cs typeface="+mn-lt"/>
              </a:rPr>
              <a:t>דאמר</a:t>
            </a:r>
            <a:r>
              <a:rPr lang="he-IL" dirty="0">
                <a:ea typeface="+mn-lt"/>
                <a:cs typeface="+mn-lt"/>
              </a:rPr>
              <a:t> דבר שאין </a:t>
            </a:r>
            <a:r>
              <a:rPr lang="he-IL" dirty="0" err="1">
                <a:ea typeface="+mn-lt"/>
                <a:cs typeface="+mn-lt"/>
              </a:rPr>
              <a:t>מתכוין</a:t>
            </a:r>
            <a:r>
              <a:rPr lang="he-IL" dirty="0">
                <a:ea typeface="+mn-lt"/>
                <a:cs typeface="+mn-lt"/>
              </a:rPr>
              <a:t> מותר אמר ליה </a:t>
            </a:r>
            <a:r>
              <a:rPr lang="he-IL" dirty="0" err="1">
                <a:ea typeface="+mn-lt"/>
                <a:cs typeface="+mn-lt"/>
              </a:rPr>
              <a:t>אביי</a:t>
            </a:r>
            <a:r>
              <a:rPr lang="he-IL" dirty="0">
                <a:ea typeface="+mn-lt"/>
                <a:cs typeface="+mn-lt"/>
              </a:rPr>
              <a:t> והא מודה ר' שמעון בפסיק </a:t>
            </a:r>
            <a:r>
              <a:rPr lang="he-IL" dirty="0" err="1">
                <a:ea typeface="+mn-lt"/>
                <a:cs typeface="+mn-lt"/>
              </a:rPr>
              <a:t>רישיה</a:t>
            </a:r>
            <a:r>
              <a:rPr lang="he-IL" dirty="0">
                <a:ea typeface="+mn-lt"/>
                <a:cs typeface="+mn-lt"/>
              </a:rPr>
              <a:t> ולא ימות אמר ליה לא </a:t>
            </a:r>
            <a:r>
              <a:rPr lang="he-IL" dirty="0" err="1">
                <a:ea typeface="+mn-lt"/>
                <a:cs typeface="+mn-lt"/>
              </a:rPr>
              <a:t>כהללו</a:t>
            </a:r>
            <a:r>
              <a:rPr lang="he-IL" dirty="0">
                <a:ea typeface="+mn-lt"/>
                <a:cs typeface="+mn-lt"/>
              </a:rPr>
              <a:t> בבליים שאין </a:t>
            </a:r>
            <a:r>
              <a:rPr lang="he-IL" dirty="0" err="1">
                <a:ea typeface="+mn-lt"/>
                <a:cs typeface="+mn-lt"/>
              </a:rPr>
              <a:t>בקיאין</a:t>
            </a:r>
            <a:r>
              <a:rPr lang="en-US" dirty="0">
                <a:ea typeface="+mn-lt"/>
                <a:cs typeface="+mn-lt"/>
              </a:rPr>
              <a:t> </a:t>
            </a:r>
            <a:r>
              <a:rPr lang="he-IL" dirty="0" err="1">
                <a:ea typeface="+mn-lt"/>
                <a:cs typeface="+mn-lt"/>
              </a:rPr>
              <a:t>בהטייה</a:t>
            </a:r>
            <a:r>
              <a:rPr lang="he-IL" dirty="0">
                <a:ea typeface="+mn-lt"/>
                <a:cs typeface="+mn-lt"/>
              </a:rPr>
              <a:t> אלא יש </a:t>
            </a:r>
            <a:r>
              <a:rPr lang="he-IL" dirty="0" err="1">
                <a:ea typeface="+mn-lt"/>
                <a:cs typeface="+mn-lt"/>
              </a:rPr>
              <a:t>בקיאין</a:t>
            </a:r>
            <a:r>
              <a:rPr lang="en-US" dirty="0">
                <a:ea typeface="+mn-lt"/>
                <a:cs typeface="+mn-lt"/>
              </a:rPr>
              <a:t> </a:t>
            </a:r>
            <a:r>
              <a:rPr lang="he-IL" dirty="0" err="1">
                <a:ea typeface="+mn-lt"/>
                <a:cs typeface="+mn-lt"/>
              </a:rPr>
              <a:t>בהטייה</a:t>
            </a:r>
            <a:r>
              <a:rPr lang="en-US" dirty="0">
                <a:ea typeface="+mn-lt"/>
                <a:cs typeface="+mn-lt"/>
              </a:rPr>
              <a:t> </a:t>
            </a:r>
            <a:r>
              <a:rPr lang="he-IL" dirty="0" err="1">
                <a:ea typeface="+mn-lt"/>
                <a:cs typeface="+mn-lt"/>
              </a:rPr>
              <a:t>א''כ</a:t>
            </a:r>
            <a:r>
              <a:rPr lang="he-IL" dirty="0">
                <a:ea typeface="+mn-lt"/>
                <a:cs typeface="+mn-lt"/>
              </a:rPr>
              <a:t> טורד למה </a:t>
            </a:r>
            <a:r>
              <a:rPr lang="he-IL" dirty="0" err="1">
                <a:ea typeface="+mn-lt"/>
                <a:cs typeface="+mn-lt"/>
              </a:rPr>
              <a:t>לשאינו</a:t>
            </a:r>
            <a:r>
              <a:rPr lang="he-IL" dirty="0">
                <a:ea typeface="+mn-lt"/>
                <a:cs typeface="+mn-lt"/>
              </a:rPr>
              <a:t> בקי יאמרו בקי מותר שאינו בקי אסור רוב </a:t>
            </a:r>
            <a:r>
              <a:rPr lang="he-IL" dirty="0" err="1">
                <a:ea typeface="+mn-lt"/>
                <a:cs typeface="+mn-lt"/>
              </a:rPr>
              <a:t>בקיאין</a:t>
            </a:r>
            <a:r>
              <a:rPr lang="he-IL" dirty="0">
                <a:ea typeface="+mn-lt"/>
                <a:cs typeface="+mn-lt"/>
              </a:rPr>
              <a:t> הן.</a:t>
            </a:r>
            <a:endParaRPr lang="en-US" dirty="0">
              <a:ea typeface="+mn-lt"/>
              <a:cs typeface="+mn-lt"/>
            </a:endParaRPr>
          </a:p>
        </p:txBody>
      </p:sp>
    </p:spTree>
    <p:extLst>
      <p:ext uri="{BB962C8B-B14F-4D97-AF65-F5344CB8AC3E}">
        <p14:creationId xmlns:p14="http://schemas.microsoft.com/office/powerpoint/2010/main" val="490381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966DC0D-A309-6BC7-26B4-51FDE79E3790}"/>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63728337-84B5-40FE-9FBC-3BA7D5234B51}"/>
              </a:ext>
            </a:extLst>
          </p:cNvPr>
          <p:cNvSpPr>
            <a:spLocks noGrp="1"/>
          </p:cNvSpPr>
          <p:nvPr>
            <p:ph idx="1"/>
          </p:nvPr>
        </p:nvSpPr>
        <p:spPr/>
        <p:txBody>
          <a:bodyPr>
            <a:normAutofit fontScale="55000" lnSpcReduction="20000"/>
          </a:bodyPr>
          <a:lstStyle/>
          <a:p>
            <a:pPr marL="0" indent="0" algn="r" rtl="1">
              <a:lnSpc>
                <a:spcPct val="170000"/>
              </a:lnSpc>
              <a:buNone/>
            </a:pPr>
            <a:r>
              <a:rPr lang="he-IL" dirty="0"/>
              <a:t>כתובות ה עמוד ב- ו עמוד א</a:t>
            </a:r>
          </a:p>
          <a:p>
            <a:pPr marL="0" indent="0" algn="r" rtl="1">
              <a:lnSpc>
                <a:spcPct val="170000"/>
              </a:lnSpc>
              <a:buNone/>
            </a:pPr>
            <a:r>
              <a:rPr lang="he-IL" dirty="0" err="1"/>
              <a:t>איבעיא</a:t>
            </a:r>
            <a:r>
              <a:rPr lang="he-IL" dirty="0"/>
              <a:t> להו מהו לבעול </a:t>
            </a:r>
            <a:r>
              <a:rPr lang="he-IL" dirty="0" err="1"/>
              <a:t>בתחלה</a:t>
            </a:r>
            <a:r>
              <a:rPr lang="he-IL" dirty="0"/>
              <a:t> בשבת דם </a:t>
            </a:r>
            <a:r>
              <a:rPr lang="he-IL" dirty="0" err="1"/>
              <a:t>מיפקד</a:t>
            </a:r>
            <a:r>
              <a:rPr lang="he-IL" dirty="0"/>
              <a:t> פקיד או </a:t>
            </a:r>
            <a:r>
              <a:rPr lang="he-IL" dirty="0" err="1"/>
              <a:t>חבורי</a:t>
            </a:r>
            <a:r>
              <a:rPr lang="he-IL" dirty="0"/>
              <a:t> </a:t>
            </a:r>
            <a:r>
              <a:rPr lang="he-IL" dirty="0" err="1"/>
              <a:t>מיחבר</a:t>
            </a:r>
            <a:r>
              <a:rPr lang="he-IL" dirty="0"/>
              <a:t> ואם </a:t>
            </a:r>
            <a:r>
              <a:rPr lang="he-IL" dirty="0" err="1"/>
              <a:t>תימצי</a:t>
            </a:r>
            <a:r>
              <a:rPr lang="he-IL" dirty="0"/>
              <a:t> לומר דם </a:t>
            </a:r>
            <a:r>
              <a:rPr lang="he-IL" dirty="0" err="1"/>
              <a:t>מיפקד</a:t>
            </a:r>
            <a:r>
              <a:rPr lang="he-IL" dirty="0"/>
              <a:t> פקיד לדם הוא צריך ושרי או </a:t>
            </a:r>
            <a:r>
              <a:rPr lang="he-IL" dirty="0" err="1"/>
              <a:t>דלמא</a:t>
            </a:r>
            <a:r>
              <a:rPr lang="he-IL" dirty="0"/>
              <a:t> לפתח הוא צריך ואסיר ואם </a:t>
            </a:r>
            <a:r>
              <a:rPr lang="he-IL" dirty="0" err="1"/>
              <a:t>תימצי</a:t>
            </a:r>
            <a:r>
              <a:rPr lang="he-IL" dirty="0"/>
              <a:t> לומר לדם הוא צריך ופתח ממילא </a:t>
            </a:r>
            <a:r>
              <a:rPr lang="he-IL" dirty="0" err="1"/>
              <a:t>קאתי</a:t>
            </a:r>
            <a:r>
              <a:rPr lang="he-IL" dirty="0"/>
              <a:t> הלכה </a:t>
            </a:r>
            <a:r>
              <a:rPr lang="he-IL" dirty="0" err="1"/>
              <a:t>כר"ש</a:t>
            </a:r>
            <a:r>
              <a:rPr lang="he-IL" dirty="0"/>
              <a:t> </a:t>
            </a:r>
            <a:r>
              <a:rPr lang="he-IL" dirty="0" err="1"/>
              <a:t>דאמר</a:t>
            </a:r>
            <a:r>
              <a:rPr lang="he-IL" dirty="0"/>
              <a:t> דבר שאין </a:t>
            </a:r>
            <a:r>
              <a:rPr lang="he-IL" dirty="0" err="1"/>
              <a:t>מתכוין</a:t>
            </a:r>
            <a:r>
              <a:rPr lang="he-IL" dirty="0"/>
              <a:t> מותר או הלכה כרבי יהודה </a:t>
            </a:r>
            <a:r>
              <a:rPr lang="he-IL" dirty="0" err="1"/>
              <a:t>דאמר</a:t>
            </a:r>
            <a:r>
              <a:rPr lang="he-IL" dirty="0"/>
              <a:t> דבר שאין </a:t>
            </a:r>
            <a:r>
              <a:rPr lang="he-IL" dirty="0" err="1"/>
              <a:t>מתכוין</a:t>
            </a:r>
            <a:r>
              <a:rPr lang="he-IL" dirty="0"/>
              <a:t> אסור ואם </a:t>
            </a:r>
            <a:r>
              <a:rPr lang="he-IL" dirty="0" err="1"/>
              <a:t>תימצי</a:t>
            </a:r>
            <a:r>
              <a:rPr lang="he-IL" dirty="0"/>
              <a:t> לומר הלכה כר' יהודה מקלקל הוא אצל הפתח או מתקן הוא אצל הפתח איכא </a:t>
            </a:r>
            <a:r>
              <a:rPr lang="he-IL" dirty="0" err="1"/>
              <a:t>דאמרי</a:t>
            </a:r>
            <a:r>
              <a:rPr lang="he-IL" dirty="0"/>
              <a:t> ואם </a:t>
            </a:r>
            <a:r>
              <a:rPr lang="he-IL" dirty="0" err="1"/>
              <a:t>תימצי</a:t>
            </a:r>
            <a:r>
              <a:rPr lang="he-IL" dirty="0"/>
              <a:t> לומר דם </a:t>
            </a:r>
            <a:r>
              <a:rPr lang="he-IL" dirty="0" err="1"/>
              <a:t>חבורי</a:t>
            </a:r>
            <a:r>
              <a:rPr lang="he-IL" dirty="0"/>
              <a:t> </a:t>
            </a:r>
            <a:r>
              <a:rPr lang="he-IL" dirty="0" err="1"/>
              <a:t>מיחבר</a:t>
            </a:r>
            <a:r>
              <a:rPr lang="he-IL" dirty="0"/>
              <a:t> לדם הוא צריך ואסור או </a:t>
            </a:r>
            <a:r>
              <a:rPr lang="he-IL" dirty="0" err="1"/>
              <a:t>דלמא</a:t>
            </a:r>
            <a:r>
              <a:rPr lang="he-IL" dirty="0"/>
              <a:t> להנאת עצמו הוא צריך ושרי ואם </a:t>
            </a:r>
            <a:r>
              <a:rPr lang="he-IL" dirty="0" err="1"/>
              <a:t>תימצי</a:t>
            </a:r>
            <a:r>
              <a:rPr lang="he-IL" dirty="0"/>
              <a:t> לומר להנאת עצמו הוא צריך ודם ממילא </a:t>
            </a:r>
            <a:r>
              <a:rPr lang="he-IL" dirty="0" err="1"/>
              <a:t>קאתי</a:t>
            </a:r>
            <a:r>
              <a:rPr lang="he-IL" dirty="0"/>
              <a:t> הלכה כרבי יהודה או הלכה </a:t>
            </a:r>
            <a:r>
              <a:rPr lang="he-IL" dirty="0" err="1"/>
              <a:t>כר"ש</a:t>
            </a:r>
            <a:r>
              <a:rPr lang="he-IL" dirty="0"/>
              <a:t> ואם </a:t>
            </a:r>
            <a:r>
              <a:rPr lang="he-IL" dirty="0" err="1"/>
              <a:t>תימצי</a:t>
            </a:r>
            <a:r>
              <a:rPr lang="he-IL" dirty="0"/>
              <a:t> לומר הלכה כר' יהודה מקלקל בחבורה או מתקן בחבורה הוא ואם </a:t>
            </a:r>
            <a:r>
              <a:rPr lang="he-IL" dirty="0" err="1"/>
              <a:t>תימצי</a:t>
            </a:r>
            <a:r>
              <a:rPr lang="he-IL" dirty="0"/>
              <a:t> לומר מקלקל בחבורה הוא במקלקל הלכה כרבי יהודה {ו עמוד א} או הלכה </a:t>
            </a:r>
            <a:r>
              <a:rPr lang="he-IL" dirty="0" err="1"/>
              <a:t>כר"ש</a:t>
            </a:r>
            <a:r>
              <a:rPr lang="he-IL" dirty="0"/>
              <a:t> (איתמר) בבי רב אמרי רב שרי ושמואל אסר </a:t>
            </a:r>
            <a:r>
              <a:rPr lang="he-IL" dirty="0" err="1"/>
              <a:t>בנהרדעא</a:t>
            </a:r>
            <a:r>
              <a:rPr lang="he-IL" dirty="0"/>
              <a:t> אמרי רב אסר ושמואל שרי אמר רב נחמן בר יצחק וסימניך אלו </a:t>
            </a:r>
            <a:r>
              <a:rPr lang="he-IL" dirty="0" err="1"/>
              <a:t>מקילין</a:t>
            </a:r>
            <a:r>
              <a:rPr lang="he-IL" dirty="0"/>
              <a:t> לעצמן ואלו </a:t>
            </a:r>
            <a:r>
              <a:rPr lang="he-IL" dirty="0" err="1"/>
              <a:t>מקילין</a:t>
            </a:r>
            <a:r>
              <a:rPr lang="he-IL" dirty="0"/>
              <a:t> לעצמן ורב שרי והאמר רב שימי בר חזקיה משמיה </a:t>
            </a:r>
            <a:r>
              <a:rPr lang="he-IL" dirty="0" err="1"/>
              <a:t>דרב</a:t>
            </a:r>
            <a:r>
              <a:rPr lang="he-IL" dirty="0"/>
              <a:t> האי </a:t>
            </a:r>
            <a:r>
              <a:rPr lang="he-IL" dirty="0" err="1"/>
              <a:t>מסוכריא</a:t>
            </a:r>
            <a:r>
              <a:rPr lang="he-IL" dirty="0"/>
              <a:t> </a:t>
            </a:r>
            <a:r>
              <a:rPr lang="he-IL" dirty="0" err="1"/>
              <a:t>דנזייתא</a:t>
            </a:r>
            <a:r>
              <a:rPr lang="he-IL" dirty="0"/>
              <a:t> אסור להדוקה </a:t>
            </a:r>
            <a:r>
              <a:rPr lang="he-IL" dirty="0" err="1"/>
              <a:t>ביומא</a:t>
            </a:r>
            <a:r>
              <a:rPr lang="he-IL" dirty="0"/>
              <a:t> טבא </a:t>
            </a:r>
            <a:r>
              <a:rPr lang="he-IL" dirty="0" err="1"/>
              <a:t>בההוא</a:t>
            </a:r>
            <a:r>
              <a:rPr lang="he-IL" dirty="0"/>
              <a:t> אפילו </a:t>
            </a:r>
            <a:r>
              <a:rPr lang="he-IL" dirty="0" err="1"/>
              <a:t>ר"ש</a:t>
            </a:r>
            <a:r>
              <a:rPr lang="he-IL" dirty="0"/>
              <a:t> מודה </a:t>
            </a:r>
            <a:r>
              <a:rPr lang="he-IL" dirty="0" err="1"/>
              <a:t>דאביי</a:t>
            </a:r>
            <a:r>
              <a:rPr lang="he-IL" dirty="0"/>
              <a:t> ורבא </a:t>
            </a:r>
            <a:r>
              <a:rPr lang="he-IL" dirty="0" err="1"/>
              <a:t>דאמרי</a:t>
            </a:r>
            <a:r>
              <a:rPr lang="he-IL" dirty="0"/>
              <a:t> </a:t>
            </a:r>
            <a:r>
              <a:rPr lang="he-IL" dirty="0" err="1"/>
              <a:t>תרוייהו</a:t>
            </a:r>
            <a:r>
              <a:rPr lang="he-IL" dirty="0"/>
              <a:t> מודה </a:t>
            </a:r>
            <a:r>
              <a:rPr lang="he-IL" dirty="0" err="1"/>
              <a:t>ר"ש</a:t>
            </a:r>
            <a:r>
              <a:rPr lang="he-IL" dirty="0"/>
              <a:t> בפסיק </a:t>
            </a:r>
            <a:r>
              <a:rPr lang="he-IL" dirty="0" err="1"/>
              <a:t>רישיה</a:t>
            </a:r>
            <a:r>
              <a:rPr lang="he-IL" dirty="0"/>
              <a:t> ולא ימות והא אמר רב </a:t>
            </a:r>
            <a:r>
              <a:rPr lang="he-IL" dirty="0" err="1"/>
              <a:t>חייא</a:t>
            </a:r>
            <a:r>
              <a:rPr lang="he-IL" dirty="0"/>
              <a:t> בר אשי אמר רב הלכה כרבי יהודה ורב חנן בר אמי אמר שמואל הלכה כרבי שמעון ורב </a:t>
            </a:r>
            <a:r>
              <a:rPr lang="he-IL" dirty="0" err="1"/>
              <a:t>חייא</a:t>
            </a:r>
            <a:r>
              <a:rPr lang="he-IL" dirty="0"/>
              <a:t> בר אבין מתני לה בלא גברי רב אמר הלכה כר' יהודה ושמואל אמר הלכה כרבי שמעון לעולם רב כרבי יהודה </a:t>
            </a:r>
            <a:r>
              <a:rPr lang="he-IL" dirty="0" err="1"/>
              <a:t>סבירא</a:t>
            </a:r>
            <a:r>
              <a:rPr lang="he-IL" dirty="0"/>
              <a:t> ליה </a:t>
            </a:r>
            <a:r>
              <a:rPr lang="he-IL" dirty="0" err="1"/>
              <a:t>להך</a:t>
            </a:r>
            <a:r>
              <a:rPr lang="he-IL" dirty="0"/>
              <a:t> לישנא </a:t>
            </a:r>
            <a:r>
              <a:rPr lang="he-IL" dirty="0" err="1"/>
              <a:t>דאמר</a:t>
            </a:r>
            <a:r>
              <a:rPr lang="he-IL" dirty="0"/>
              <a:t> דם </a:t>
            </a:r>
            <a:r>
              <a:rPr lang="he-IL" dirty="0" err="1"/>
              <a:t>מיפקד</a:t>
            </a:r>
            <a:r>
              <a:rPr lang="he-IL" dirty="0"/>
              <a:t> פקיד מקלקל הוא אצל הפתח </a:t>
            </a:r>
            <a:r>
              <a:rPr lang="he-IL" dirty="0" err="1"/>
              <a:t>להך</a:t>
            </a:r>
            <a:r>
              <a:rPr lang="he-IL" dirty="0"/>
              <a:t> לישנא </a:t>
            </a:r>
            <a:r>
              <a:rPr lang="he-IL" dirty="0" err="1"/>
              <a:t>דאמר</a:t>
            </a:r>
            <a:r>
              <a:rPr lang="he-IL" dirty="0"/>
              <a:t> דם </a:t>
            </a:r>
            <a:r>
              <a:rPr lang="he-IL" dirty="0" err="1"/>
              <a:t>חבורי</a:t>
            </a:r>
            <a:r>
              <a:rPr lang="he-IL" dirty="0"/>
              <a:t> </a:t>
            </a:r>
            <a:r>
              <a:rPr lang="he-IL" dirty="0" err="1"/>
              <a:t>מיחבר</a:t>
            </a:r>
            <a:r>
              <a:rPr lang="he-IL" dirty="0"/>
              <a:t> מקלקל בחבורה הוא</a:t>
            </a:r>
          </a:p>
        </p:txBody>
      </p:sp>
    </p:spTree>
    <p:extLst>
      <p:ext uri="{BB962C8B-B14F-4D97-AF65-F5344CB8AC3E}">
        <p14:creationId xmlns:p14="http://schemas.microsoft.com/office/powerpoint/2010/main" val="6153454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F4E05-839C-24F1-177D-715182138F1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C23DD1A-F0C7-0417-A94A-2185A9B3EF02}"/>
              </a:ext>
            </a:extLst>
          </p:cNvPr>
          <p:cNvSpPr>
            <a:spLocks noGrp="1"/>
          </p:cNvSpPr>
          <p:nvPr>
            <p:ph idx="1"/>
          </p:nvPr>
        </p:nvSpPr>
        <p:spPr/>
        <p:txBody>
          <a:bodyPr vert="horz" lIns="91440" tIns="45720" rIns="91440" bIns="45720" rtlCol="0" anchor="t">
            <a:normAutofit fontScale="85000" lnSpcReduction="20000"/>
          </a:bodyPr>
          <a:lstStyle/>
          <a:p>
            <a:pPr algn="r">
              <a:lnSpc>
                <a:spcPct val="150000"/>
              </a:lnSpc>
              <a:buNone/>
            </a:pPr>
            <a:r>
              <a:rPr lang="en-US" dirty="0" err="1">
                <a:ea typeface="+mn-lt"/>
                <a:cs typeface="+mn-lt"/>
              </a:rPr>
              <a:t>משנה</a:t>
            </a:r>
            <a:r>
              <a:rPr lang="en-US" dirty="0">
                <a:ea typeface="+mn-lt"/>
                <a:cs typeface="+mn-lt"/>
              </a:rPr>
              <a:t> </a:t>
            </a:r>
            <a:r>
              <a:rPr lang="en-US" dirty="0" err="1">
                <a:ea typeface="+mn-lt"/>
                <a:cs typeface="+mn-lt"/>
              </a:rPr>
              <a:t>סוכה</a:t>
            </a:r>
            <a:r>
              <a:rPr lang="en-US" dirty="0">
                <a:ea typeface="+mn-lt"/>
                <a:cs typeface="+mn-lt"/>
              </a:rPr>
              <a:t> </a:t>
            </a:r>
            <a:r>
              <a:rPr lang="en-US" dirty="0" err="1">
                <a:ea typeface="+mn-lt"/>
                <a:cs typeface="+mn-lt"/>
              </a:rPr>
              <a:t>לב</a:t>
            </a:r>
            <a:r>
              <a:rPr lang="en-US" dirty="0">
                <a:ea typeface="+mn-lt"/>
                <a:cs typeface="+mn-lt"/>
              </a:rPr>
              <a:t> </a:t>
            </a:r>
            <a:r>
              <a:rPr lang="en-US" dirty="0" err="1">
                <a:ea typeface="+mn-lt"/>
                <a:cs typeface="+mn-lt"/>
              </a:rPr>
              <a:t>עמוד</a:t>
            </a:r>
            <a:r>
              <a:rPr lang="en-US" dirty="0">
                <a:ea typeface="+mn-lt"/>
                <a:cs typeface="+mn-lt"/>
              </a:rPr>
              <a:t> ב</a:t>
            </a:r>
            <a:endParaRPr lang="en-US" dirty="0"/>
          </a:p>
          <a:p>
            <a:pPr algn="r">
              <a:lnSpc>
                <a:spcPct val="150000"/>
              </a:lnSpc>
              <a:buNone/>
            </a:pPr>
            <a:r>
              <a:rPr lang="he-IL" dirty="0">
                <a:ea typeface="+mn-lt"/>
                <a:cs typeface="+mn-lt"/>
              </a:rPr>
              <a:t>מתני' </a:t>
            </a:r>
            <a:r>
              <a:rPr lang="he-IL" dirty="0" err="1">
                <a:ea typeface="+mn-lt"/>
                <a:cs typeface="+mn-lt"/>
              </a:rPr>
              <a:t>דהדס</a:t>
            </a:r>
            <a:r>
              <a:rPr lang="he-IL" dirty="0">
                <a:ea typeface="+mn-lt"/>
                <a:cs typeface="+mn-lt"/>
              </a:rPr>
              <a:t> הגזול </a:t>
            </a:r>
            <a:r>
              <a:rPr lang="he-IL" dirty="0" err="1">
                <a:ea typeface="+mn-lt"/>
                <a:cs typeface="+mn-lt"/>
              </a:rPr>
              <a:t>הוהיבש</a:t>
            </a:r>
            <a:r>
              <a:rPr lang="he-IL" dirty="0">
                <a:ea typeface="+mn-lt"/>
                <a:cs typeface="+mn-lt"/>
              </a:rPr>
              <a:t> פסול של אשרה ושל עיר </a:t>
            </a:r>
            <a:r>
              <a:rPr lang="he-IL" dirty="0" err="1">
                <a:ea typeface="+mn-lt"/>
                <a:cs typeface="+mn-lt"/>
              </a:rPr>
              <a:t>הנדחת</a:t>
            </a:r>
            <a:r>
              <a:rPr lang="he-IL" dirty="0">
                <a:ea typeface="+mn-lt"/>
                <a:cs typeface="+mn-lt"/>
              </a:rPr>
              <a:t> פסול נקטם ראשו נפרצו עליו </a:t>
            </a:r>
            <a:r>
              <a:rPr lang="he-IL" dirty="0" err="1">
                <a:ea typeface="+mn-lt"/>
                <a:cs typeface="+mn-lt"/>
              </a:rPr>
              <a:t>ואו</a:t>
            </a:r>
            <a:r>
              <a:rPr lang="he-IL" dirty="0">
                <a:ea typeface="+mn-lt"/>
                <a:cs typeface="+mn-lt"/>
              </a:rPr>
              <a:t> שהיו ענביו מרובות מעליו פסול ואם מיעטן כשר ואין </a:t>
            </a:r>
            <a:r>
              <a:rPr lang="he-IL" dirty="0" err="1">
                <a:ea typeface="+mn-lt"/>
                <a:cs typeface="+mn-lt"/>
              </a:rPr>
              <a:t>ממעטין</a:t>
            </a:r>
            <a:r>
              <a:rPr lang="he-IL" dirty="0">
                <a:ea typeface="+mn-lt"/>
                <a:cs typeface="+mn-lt"/>
              </a:rPr>
              <a:t> בי"ט:</a:t>
            </a:r>
            <a:endParaRPr lang="en-US" dirty="0">
              <a:ea typeface="+mn-lt"/>
              <a:cs typeface="+mn-lt"/>
            </a:endParaRPr>
          </a:p>
          <a:p>
            <a:pPr algn="r">
              <a:lnSpc>
                <a:spcPct val="150000"/>
              </a:lnSpc>
              <a:buNone/>
            </a:pPr>
            <a:r>
              <a:rPr lang="he-IL" dirty="0">
                <a:ea typeface="+mn-lt"/>
                <a:cs typeface="+mn-lt"/>
              </a:rPr>
              <a:t>סוכה לג עמוד ב</a:t>
            </a:r>
            <a:endParaRPr lang="en-US" dirty="0">
              <a:ea typeface="+mn-lt"/>
              <a:cs typeface="+mn-lt"/>
            </a:endParaRPr>
          </a:p>
          <a:p>
            <a:pPr algn="r" rtl="1">
              <a:lnSpc>
                <a:spcPct val="150000"/>
              </a:lnSpc>
              <a:buNone/>
            </a:pPr>
            <a:r>
              <a:rPr lang="he-IL" dirty="0">
                <a:ea typeface="+mn-lt"/>
                <a:cs typeface="+mn-lt"/>
              </a:rPr>
              <a:t>ת"ר אין </a:t>
            </a:r>
            <a:r>
              <a:rPr lang="he-IL" dirty="0" err="1">
                <a:ea typeface="+mn-lt"/>
                <a:cs typeface="+mn-lt"/>
              </a:rPr>
              <a:t>ממעטין</a:t>
            </a:r>
            <a:r>
              <a:rPr lang="he-IL" dirty="0">
                <a:ea typeface="+mn-lt"/>
                <a:cs typeface="+mn-lt"/>
              </a:rPr>
              <a:t> ביום טוב משום ר' אליעזר בר' שמעון אמרו </a:t>
            </a:r>
            <a:r>
              <a:rPr lang="he-IL" dirty="0" err="1">
                <a:ea typeface="+mn-lt"/>
                <a:cs typeface="+mn-lt"/>
              </a:rPr>
              <a:t>ממעטין</a:t>
            </a:r>
            <a:r>
              <a:rPr lang="he-IL" dirty="0">
                <a:ea typeface="+mn-lt"/>
                <a:cs typeface="+mn-lt"/>
              </a:rPr>
              <a:t> והא </a:t>
            </a:r>
            <a:r>
              <a:rPr lang="he-IL" dirty="0" err="1">
                <a:ea typeface="+mn-lt"/>
                <a:cs typeface="+mn-lt"/>
              </a:rPr>
              <a:t>קא</a:t>
            </a:r>
            <a:r>
              <a:rPr lang="he-IL" dirty="0">
                <a:ea typeface="+mn-lt"/>
                <a:cs typeface="+mn-lt"/>
              </a:rPr>
              <a:t> מתקן מנא ביו"ט אמר רב אשי </a:t>
            </a:r>
            <a:r>
              <a:rPr lang="he-IL" dirty="0" err="1">
                <a:ea typeface="+mn-lt"/>
                <a:cs typeface="+mn-lt"/>
              </a:rPr>
              <a:t>דכגון</a:t>
            </a:r>
            <a:r>
              <a:rPr lang="he-IL" dirty="0">
                <a:ea typeface="+mn-lt"/>
                <a:cs typeface="+mn-lt"/>
              </a:rPr>
              <a:t> שלקטן לאכילה ור' אליעזר בר' שמעון סבר לה כאבוה </a:t>
            </a:r>
            <a:r>
              <a:rPr lang="he-IL" dirty="0" err="1">
                <a:ea typeface="+mn-lt"/>
                <a:cs typeface="+mn-lt"/>
              </a:rPr>
              <a:t>דאמר</a:t>
            </a:r>
            <a:r>
              <a:rPr lang="he-IL" dirty="0">
                <a:ea typeface="+mn-lt"/>
                <a:cs typeface="+mn-lt"/>
              </a:rPr>
              <a:t> דבר שאין </a:t>
            </a:r>
            <a:r>
              <a:rPr lang="he-IL" dirty="0" err="1">
                <a:ea typeface="+mn-lt"/>
                <a:cs typeface="+mn-lt"/>
              </a:rPr>
              <a:t>מתכוין</a:t>
            </a:r>
            <a:r>
              <a:rPr lang="he-IL" dirty="0">
                <a:ea typeface="+mn-lt"/>
                <a:cs typeface="+mn-lt"/>
              </a:rPr>
              <a:t> מותר והא </a:t>
            </a:r>
            <a:r>
              <a:rPr lang="he-IL" dirty="0" err="1">
                <a:ea typeface="+mn-lt"/>
                <a:cs typeface="+mn-lt"/>
              </a:rPr>
              <a:t>אביי</a:t>
            </a:r>
            <a:r>
              <a:rPr lang="he-IL" dirty="0">
                <a:ea typeface="+mn-lt"/>
                <a:cs typeface="+mn-lt"/>
              </a:rPr>
              <a:t> ורבא </a:t>
            </a:r>
            <a:r>
              <a:rPr lang="he-IL" dirty="0" err="1">
                <a:ea typeface="+mn-lt"/>
                <a:cs typeface="+mn-lt"/>
              </a:rPr>
              <a:t>דאמרי</a:t>
            </a:r>
            <a:r>
              <a:rPr lang="en-US" dirty="0">
                <a:ea typeface="+mn-lt"/>
                <a:cs typeface="+mn-lt"/>
              </a:rPr>
              <a:t> </a:t>
            </a:r>
            <a:r>
              <a:rPr lang="he-IL" dirty="0" err="1">
                <a:ea typeface="+mn-lt"/>
                <a:cs typeface="+mn-lt"/>
              </a:rPr>
              <a:t>תרוייהו</a:t>
            </a:r>
            <a:r>
              <a:rPr lang="he-IL" dirty="0">
                <a:ea typeface="+mn-lt"/>
                <a:cs typeface="+mn-lt"/>
              </a:rPr>
              <a:t> מודה </a:t>
            </a:r>
            <a:r>
              <a:rPr lang="he-IL" dirty="0" err="1">
                <a:ea typeface="+mn-lt"/>
                <a:cs typeface="+mn-lt"/>
              </a:rPr>
              <a:t>ר"ש</a:t>
            </a:r>
            <a:r>
              <a:rPr lang="he-IL" dirty="0">
                <a:ea typeface="+mn-lt"/>
                <a:cs typeface="+mn-lt"/>
              </a:rPr>
              <a:t> בפסיק </a:t>
            </a:r>
            <a:r>
              <a:rPr lang="he-IL" dirty="0" err="1">
                <a:ea typeface="+mn-lt"/>
                <a:cs typeface="+mn-lt"/>
              </a:rPr>
              <a:t>רישיה</a:t>
            </a:r>
            <a:r>
              <a:rPr lang="he-IL" dirty="0">
                <a:ea typeface="+mn-lt"/>
                <a:cs typeface="+mn-lt"/>
              </a:rPr>
              <a:t> ולא ימות </a:t>
            </a:r>
            <a:r>
              <a:rPr lang="he-IL" dirty="0" err="1">
                <a:ea typeface="+mn-lt"/>
                <a:cs typeface="+mn-lt"/>
              </a:rPr>
              <a:t>הב"ע</a:t>
            </a:r>
            <a:r>
              <a:rPr lang="he-IL" dirty="0">
                <a:ea typeface="+mn-lt"/>
                <a:cs typeface="+mn-lt"/>
              </a:rPr>
              <a:t> דאית ליה הושענא אחריתי </a:t>
            </a:r>
            <a:endParaRPr lang="en-US" dirty="0">
              <a:ea typeface="+mn-lt"/>
              <a:cs typeface="+mn-lt"/>
            </a:endParaRPr>
          </a:p>
          <a:p>
            <a:pPr marL="0" indent="0">
              <a:lnSpc>
                <a:spcPct val="150000"/>
              </a:lnSpc>
              <a:buNone/>
            </a:pPr>
            <a:endParaRPr lang="en-US" dirty="0">
              <a:cs typeface="Calibri" panose="020F0502020204030204"/>
            </a:endParaRPr>
          </a:p>
        </p:txBody>
      </p:sp>
    </p:spTree>
    <p:extLst>
      <p:ext uri="{BB962C8B-B14F-4D97-AF65-F5344CB8AC3E}">
        <p14:creationId xmlns:p14="http://schemas.microsoft.com/office/powerpoint/2010/main" val="27787589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35465-C478-5D43-9397-8AC29D9A233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B564328-640E-5319-417C-B5EEB8112712}"/>
              </a:ext>
            </a:extLst>
          </p:cNvPr>
          <p:cNvSpPr>
            <a:spLocks noGrp="1"/>
          </p:cNvSpPr>
          <p:nvPr>
            <p:ph idx="1"/>
          </p:nvPr>
        </p:nvSpPr>
        <p:spPr/>
        <p:txBody>
          <a:bodyPr vert="horz" lIns="91440" tIns="45720" rIns="91440" bIns="45720" rtlCol="0" anchor="t">
            <a:normAutofit fontScale="70000" lnSpcReduction="20000"/>
          </a:bodyPr>
          <a:lstStyle/>
          <a:p>
            <a:pPr algn="r">
              <a:lnSpc>
                <a:spcPct val="160000"/>
              </a:lnSpc>
              <a:buNone/>
            </a:pPr>
            <a:r>
              <a:rPr lang="he-IL" dirty="0">
                <a:ea typeface="+mn-lt"/>
                <a:cs typeface="+mn-lt"/>
              </a:rPr>
              <a:t>רשי סוכה לג עמוד ב</a:t>
            </a:r>
            <a:endParaRPr lang="en-US" dirty="0">
              <a:ea typeface="+mn-lt"/>
              <a:cs typeface="+mn-lt"/>
            </a:endParaRPr>
          </a:p>
          <a:p>
            <a:pPr algn="r">
              <a:lnSpc>
                <a:spcPct val="160000"/>
              </a:lnSpc>
              <a:buNone/>
            </a:pPr>
            <a:r>
              <a:rPr lang="he-IL" dirty="0">
                <a:ea typeface="+mn-lt"/>
                <a:cs typeface="+mn-lt"/>
              </a:rPr>
              <a:t>שלקטן - לענבים הללו מן ההדס על מנת לאוכלן ואינו </a:t>
            </a:r>
            <a:r>
              <a:rPr lang="he-IL" dirty="0" err="1">
                <a:ea typeface="+mn-lt"/>
                <a:cs typeface="+mn-lt"/>
              </a:rPr>
              <a:t>מתכוין</a:t>
            </a:r>
            <a:r>
              <a:rPr lang="he-IL" dirty="0">
                <a:ea typeface="+mn-lt"/>
                <a:cs typeface="+mn-lt"/>
              </a:rPr>
              <a:t> להכשירו:</a:t>
            </a:r>
            <a:endParaRPr lang="en-US" dirty="0">
              <a:ea typeface="+mn-lt"/>
              <a:cs typeface="+mn-lt"/>
            </a:endParaRPr>
          </a:p>
          <a:p>
            <a:pPr algn="r" rtl="1">
              <a:lnSpc>
                <a:spcPct val="160000"/>
              </a:lnSpc>
              <a:buNone/>
            </a:pPr>
            <a:r>
              <a:rPr lang="he-IL" dirty="0">
                <a:ea typeface="+mn-lt"/>
                <a:cs typeface="+mn-lt"/>
              </a:rPr>
              <a:t>והא מודי </a:t>
            </a:r>
            <a:r>
              <a:rPr lang="he-IL" dirty="0" err="1">
                <a:ea typeface="+mn-lt"/>
                <a:cs typeface="+mn-lt"/>
              </a:rPr>
              <a:t>ר"ש</a:t>
            </a:r>
            <a:r>
              <a:rPr lang="he-IL" dirty="0">
                <a:ea typeface="+mn-lt"/>
                <a:cs typeface="+mn-lt"/>
              </a:rPr>
              <a:t> בפסיק </a:t>
            </a:r>
            <a:r>
              <a:rPr lang="he-IL" dirty="0" err="1">
                <a:ea typeface="+mn-lt"/>
                <a:cs typeface="+mn-lt"/>
              </a:rPr>
              <a:t>רישיה</a:t>
            </a:r>
            <a:r>
              <a:rPr lang="he-IL" dirty="0">
                <a:ea typeface="+mn-lt"/>
                <a:cs typeface="+mn-lt"/>
              </a:rPr>
              <a:t> ולא ימות - באומר אחתוך ראש בהמה זו בשבת ואיני רוצה שתמות </a:t>
            </a:r>
            <a:r>
              <a:rPr lang="he-IL" dirty="0" err="1">
                <a:ea typeface="+mn-lt"/>
                <a:cs typeface="+mn-lt"/>
              </a:rPr>
              <a:t>דכיון</a:t>
            </a:r>
            <a:r>
              <a:rPr lang="he-IL" dirty="0">
                <a:ea typeface="+mn-lt"/>
                <a:cs typeface="+mn-lt"/>
              </a:rPr>
              <a:t> </a:t>
            </a:r>
            <a:r>
              <a:rPr lang="he-IL" dirty="0" err="1">
                <a:ea typeface="+mn-lt"/>
                <a:cs typeface="+mn-lt"/>
              </a:rPr>
              <a:t>דא"א</a:t>
            </a:r>
            <a:r>
              <a:rPr lang="he-IL" dirty="0">
                <a:ea typeface="+mn-lt"/>
                <a:cs typeface="+mn-lt"/>
              </a:rPr>
              <a:t> שלא תמות </a:t>
            </a:r>
            <a:r>
              <a:rPr lang="he-IL" b="1" dirty="0" err="1">
                <a:ea typeface="+mn-lt"/>
                <a:cs typeface="+mn-lt"/>
              </a:rPr>
              <a:t>כמתכוין</a:t>
            </a:r>
            <a:r>
              <a:rPr lang="en-US" b="1" dirty="0">
                <a:ea typeface="+mn-lt"/>
                <a:cs typeface="+mn-lt"/>
              </a:rPr>
              <a:t> </a:t>
            </a:r>
            <a:r>
              <a:rPr lang="he-IL" b="1" dirty="0" err="1">
                <a:ea typeface="+mn-lt"/>
                <a:cs typeface="+mn-lt"/>
              </a:rPr>
              <a:t>חשיב</a:t>
            </a:r>
            <a:r>
              <a:rPr lang="he-IL" b="1" dirty="0">
                <a:ea typeface="+mn-lt"/>
                <a:cs typeface="+mn-lt"/>
              </a:rPr>
              <a:t> ליה</a:t>
            </a:r>
            <a:r>
              <a:rPr lang="he-IL" dirty="0">
                <a:ea typeface="+mn-lt"/>
                <a:cs typeface="+mn-lt"/>
              </a:rPr>
              <a:t> וכי </a:t>
            </a:r>
            <a:r>
              <a:rPr lang="he-IL" dirty="0" err="1">
                <a:ea typeface="+mn-lt"/>
                <a:cs typeface="+mn-lt"/>
              </a:rPr>
              <a:t>אמרינן</a:t>
            </a:r>
            <a:r>
              <a:rPr lang="he-IL" dirty="0">
                <a:ea typeface="+mn-lt"/>
                <a:cs typeface="+mn-lt"/>
              </a:rPr>
              <a:t> דבר שאין </a:t>
            </a:r>
            <a:r>
              <a:rPr lang="he-IL" dirty="0" err="1">
                <a:ea typeface="+mn-lt"/>
                <a:cs typeface="+mn-lt"/>
              </a:rPr>
              <a:t>מתכוין</a:t>
            </a:r>
            <a:r>
              <a:rPr lang="he-IL" dirty="0">
                <a:ea typeface="+mn-lt"/>
                <a:cs typeface="+mn-lt"/>
              </a:rPr>
              <a:t> מותר כגון </a:t>
            </a:r>
            <a:r>
              <a:rPr lang="he-IL" dirty="0" err="1">
                <a:ea typeface="+mn-lt"/>
                <a:cs typeface="+mn-lt"/>
              </a:rPr>
              <a:t>היכא</a:t>
            </a:r>
            <a:r>
              <a:rPr lang="en-US" dirty="0">
                <a:ea typeface="+mn-lt"/>
                <a:cs typeface="+mn-lt"/>
              </a:rPr>
              <a:t> </a:t>
            </a:r>
            <a:r>
              <a:rPr lang="he-IL" dirty="0" err="1">
                <a:ea typeface="+mn-lt"/>
                <a:cs typeface="+mn-lt"/>
              </a:rPr>
              <a:t>דאפשר</a:t>
            </a:r>
            <a:r>
              <a:rPr lang="he-IL" dirty="0">
                <a:ea typeface="+mn-lt"/>
                <a:cs typeface="+mn-lt"/>
              </a:rPr>
              <a:t> ליה בלא איסור כגון גורר אדם מטה </a:t>
            </a:r>
            <a:r>
              <a:rPr lang="he-IL" dirty="0" err="1">
                <a:ea typeface="+mn-lt"/>
                <a:cs typeface="+mn-lt"/>
              </a:rPr>
              <a:t>כסא</a:t>
            </a:r>
            <a:r>
              <a:rPr lang="he-IL" dirty="0">
                <a:ea typeface="+mn-lt"/>
                <a:cs typeface="+mn-lt"/>
              </a:rPr>
              <a:t> וספסל ובלבד שלא </a:t>
            </a:r>
            <a:r>
              <a:rPr lang="he-IL" dirty="0" err="1">
                <a:ea typeface="+mn-lt"/>
                <a:cs typeface="+mn-lt"/>
              </a:rPr>
              <a:t>יתכוין</a:t>
            </a:r>
            <a:r>
              <a:rPr lang="he-IL" dirty="0">
                <a:ea typeface="+mn-lt"/>
                <a:cs typeface="+mn-lt"/>
              </a:rPr>
              <a:t> לעשות חריץ ואע"ג </a:t>
            </a:r>
            <a:r>
              <a:rPr lang="he-IL" dirty="0" err="1">
                <a:ea typeface="+mn-lt"/>
                <a:cs typeface="+mn-lt"/>
              </a:rPr>
              <a:t>דאיכא</a:t>
            </a:r>
            <a:r>
              <a:rPr lang="en-US" dirty="0">
                <a:ea typeface="+mn-lt"/>
                <a:cs typeface="+mn-lt"/>
              </a:rPr>
              <a:t> </a:t>
            </a:r>
            <a:r>
              <a:rPr lang="he-IL" dirty="0" err="1">
                <a:ea typeface="+mn-lt"/>
                <a:cs typeface="+mn-lt"/>
              </a:rPr>
              <a:t>למיחש</a:t>
            </a:r>
            <a:r>
              <a:rPr lang="en-US" dirty="0">
                <a:ea typeface="+mn-lt"/>
                <a:cs typeface="+mn-lt"/>
              </a:rPr>
              <a:t> </a:t>
            </a:r>
            <a:r>
              <a:rPr lang="he-IL" dirty="0" err="1">
                <a:ea typeface="+mn-lt"/>
                <a:cs typeface="+mn-lt"/>
              </a:rPr>
              <a:t>דלמא</a:t>
            </a:r>
            <a:r>
              <a:rPr lang="he-IL" dirty="0">
                <a:ea typeface="+mn-lt"/>
                <a:cs typeface="+mn-lt"/>
              </a:rPr>
              <a:t> עביד חריץ </a:t>
            </a:r>
            <a:r>
              <a:rPr lang="he-IL" b="1" dirty="0">
                <a:ea typeface="+mn-lt"/>
                <a:cs typeface="+mn-lt"/>
              </a:rPr>
              <a:t>כיון דלא </a:t>
            </a:r>
            <a:r>
              <a:rPr lang="he-IL" b="1" dirty="0" err="1">
                <a:ea typeface="+mn-lt"/>
                <a:cs typeface="+mn-lt"/>
              </a:rPr>
              <a:t>מתכוין</a:t>
            </a:r>
            <a:r>
              <a:rPr lang="he-IL" b="1" dirty="0">
                <a:ea typeface="+mn-lt"/>
                <a:cs typeface="+mn-lt"/>
              </a:rPr>
              <a:t> להכי ואפשר לגרירה בלא חריץ </a:t>
            </a:r>
            <a:r>
              <a:rPr lang="he-IL" dirty="0">
                <a:ea typeface="+mn-lt"/>
                <a:cs typeface="+mn-lt"/>
              </a:rPr>
              <a:t>כי עביד נמי חריץ דהוי מלאכה גמורה לא </a:t>
            </a:r>
            <a:r>
              <a:rPr lang="he-IL" dirty="0" err="1">
                <a:ea typeface="+mn-lt"/>
                <a:cs typeface="+mn-lt"/>
              </a:rPr>
              <a:t>מיחייב</a:t>
            </a:r>
            <a:r>
              <a:rPr lang="he-IL" dirty="0">
                <a:ea typeface="+mn-lt"/>
                <a:cs typeface="+mn-lt"/>
              </a:rPr>
              <a:t> אבל </a:t>
            </a:r>
            <a:r>
              <a:rPr lang="he-IL" dirty="0" err="1">
                <a:ea typeface="+mn-lt"/>
                <a:cs typeface="+mn-lt"/>
              </a:rPr>
              <a:t>היכא</a:t>
            </a:r>
            <a:r>
              <a:rPr lang="he-IL" dirty="0">
                <a:ea typeface="+mn-lt"/>
                <a:cs typeface="+mn-lt"/>
              </a:rPr>
              <a:t> דודאי עביד מודי:</a:t>
            </a:r>
            <a:endParaRPr lang="en-US" dirty="0">
              <a:ea typeface="+mn-lt"/>
              <a:cs typeface="+mn-lt"/>
            </a:endParaRPr>
          </a:p>
          <a:p>
            <a:pPr algn="r" rtl="1">
              <a:lnSpc>
                <a:spcPct val="160000"/>
              </a:lnSpc>
              <a:buNone/>
            </a:pPr>
            <a:r>
              <a:rPr lang="he-IL" dirty="0">
                <a:ea typeface="+mn-lt"/>
                <a:cs typeface="+mn-lt"/>
              </a:rPr>
              <a:t>לא </a:t>
            </a:r>
            <a:r>
              <a:rPr lang="he-IL" dirty="0" err="1">
                <a:ea typeface="+mn-lt"/>
                <a:cs typeface="+mn-lt"/>
              </a:rPr>
              <a:t>צריכא</a:t>
            </a:r>
            <a:r>
              <a:rPr lang="he-IL" dirty="0">
                <a:ea typeface="+mn-lt"/>
                <a:cs typeface="+mn-lt"/>
              </a:rPr>
              <a:t> דאית ליה הושענא אחריתי - ולא צריך </a:t>
            </a:r>
            <a:r>
              <a:rPr lang="he-IL" dirty="0" err="1">
                <a:ea typeface="+mn-lt"/>
                <a:cs typeface="+mn-lt"/>
              </a:rPr>
              <a:t>להאי</a:t>
            </a:r>
            <a:r>
              <a:rPr lang="he-IL" dirty="0">
                <a:ea typeface="+mn-lt"/>
                <a:cs typeface="+mn-lt"/>
              </a:rPr>
              <a:t> הלכך אין כאן תיקון כלי דלא </a:t>
            </a:r>
            <a:r>
              <a:rPr lang="he-IL" dirty="0" err="1">
                <a:ea typeface="+mn-lt"/>
                <a:cs typeface="+mn-lt"/>
              </a:rPr>
              <a:t>צריכא</a:t>
            </a:r>
            <a:r>
              <a:rPr lang="he-IL" dirty="0">
                <a:ea typeface="+mn-lt"/>
                <a:cs typeface="+mn-lt"/>
              </a:rPr>
              <a:t> ליה לאכשורה ולא דמי השתא לפסיק </a:t>
            </a:r>
            <a:r>
              <a:rPr lang="he-IL" dirty="0" err="1">
                <a:ea typeface="+mn-lt"/>
                <a:cs typeface="+mn-lt"/>
              </a:rPr>
              <a:t>רישיה</a:t>
            </a:r>
            <a:r>
              <a:rPr lang="he-IL" dirty="0">
                <a:ea typeface="+mn-lt"/>
                <a:cs typeface="+mn-lt"/>
              </a:rPr>
              <a:t> </a:t>
            </a:r>
            <a:r>
              <a:rPr lang="he-IL" dirty="0" err="1">
                <a:ea typeface="+mn-lt"/>
                <a:cs typeface="+mn-lt"/>
              </a:rPr>
              <a:t>דהתם</a:t>
            </a:r>
            <a:r>
              <a:rPr lang="he-IL" dirty="0">
                <a:ea typeface="+mn-lt"/>
                <a:cs typeface="+mn-lt"/>
              </a:rPr>
              <a:t> איכא נטילת נשמה ממה נפשך </a:t>
            </a:r>
            <a:r>
              <a:rPr lang="he-IL" dirty="0" err="1">
                <a:ea typeface="+mn-lt"/>
                <a:cs typeface="+mn-lt"/>
              </a:rPr>
              <a:t>והכא</a:t>
            </a:r>
            <a:r>
              <a:rPr lang="en-US" dirty="0">
                <a:ea typeface="+mn-lt"/>
                <a:cs typeface="+mn-lt"/>
              </a:rPr>
              <a:t> </a:t>
            </a:r>
            <a:r>
              <a:rPr lang="he-IL" dirty="0" err="1">
                <a:ea typeface="+mn-lt"/>
                <a:cs typeface="+mn-lt"/>
              </a:rPr>
              <a:t>ליכא</a:t>
            </a:r>
            <a:r>
              <a:rPr lang="he-IL" dirty="0">
                <a:ea typeface="+mn-lt"/>
                <a:cs typeface="+mn-lt"/>
              </a:rPr>
              <a:t> תיקון כלי אבל אי לא הוי אחריתי משוי ליה מנא </a:t>
            </a:r>
            <a:r>
              <a:rPr lang="he-IL" dirty="0" err="1">
                <a:ea typeface="+mn-lt"/>
                <a:cs typeface="+mn-lt"/>
              </a:rPr>
              <a:t>דהא</a:t>
            </a:r>
            <a:r>
              <a:rPr lang="he-IL" dirty="0">
                <a:ea typeface="+mn-lt"/>
                <a:cs typeface="+mn-lt"/>
              </a:rPr>
              <a:t> צריך להכי ואע"ג דלא </a:t>
            </a:r>
            <a:r>
              <a:rPr lang="he-IL" dirty="0" err="1">
                <a:ea typeface="+mn-lt"/>
                <a:cs typeface="+mn-lt"/>
              </a:rPr>
              <a:t>מתכוין</a:t>
            </a:r>
            <a:r>
              <a:rPr lang="he-IL" dirty="0">
                <a:ea typeface="+mn-lt"/>
                <a:cs typeface="+mn-lt"/>
              </a:rPr>
              <a:t> להכי אסור דהוי פסיק </a:t>
            </a:r>
            <a:r>
              <a:rPr lang="he-IL" dirty="0" err="1">
                <a:ea typeface="+mn-lt"/>
                <a:cs typeface="+mn-lt"/>
              </a:rPr>
              <a:t>רישיה</a:t>
            </a:r>
            <a:r>
              <a:rPr lang="he-IL" dirty="0">
                <a:ea typeface="+mn-lt"/>
                <a:cs typeface="+mn-lt"/>
              </a:rPr>
              <a:t> ולא ימות</a:t>
            </a:r>
            <a:endParaRPr lang="en-US" dirty="0">
              <a:ea typeface="+mn-lt"/>
              <a:cs typeface="+mn-lt"/>
            </a:endParaRPr>
          </a:p>
        </p:txBody>
      </p:sp>
    </p:spTree>
    <p:extLst>
      <p:ext uri="{BB962C8B-B14F-4D97-AF65-F5344CB8AC3E}">
        <p14:creationId xmlns:p14="http://schemas.microsoft.com/office/powerpoint/2010/main" val="2479226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5420C-5D94-D20C-427E-B79197480D6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93BD107-1860-F108-68D5-A534EF163091}"/>
              </a:ext>
            </a:extLst>
          </p:cNvPr>
          <p:cNvSpPr>
            <a:spLocks noGrp="1"/>
          </p:cNvSpPr>
          <p:nvPr>
            <p:ph idx="1"/>
          </p:nvPr>
        </p:nvSpPr>
        <p:spPr/>
        <p:txBody>
          <a:bodyPr vert="horz" lIns="91440" tIns="45720" rIns="91440" bIns="45720" rtlCol="0" anchor="t">
            <a:normAutofit fontScale="62500" lnSpcReduction="20000"/>
          </a:bodyPr>
          <a:lstStyle/>
          <a:p>
            <a:pPr algn="r">
              <a:lnSpc>
                <a:spcPct val="160000"/>
              </a:lnSpc>
              <a:buNone/>
            </a:pPr>
            <a:r>
              <a:rPr lang="he-IL" dirty="0">
                <a:ea typeface="+mn-lt"/>
                <a:cs typeface="+mn-lt"/>
              </a:rPr>
              <a:t>זבחים צא ב</a:t>
            </a:r>
            <a:r>
              <a:rPr lang="en-US" dirty="0">
                <a:ea typeface="+mn-lt"/>
                <a:cs typeface="+mn-lt"/>
              </a:rPr>
              <a:t>-</a:t>
            </a:r>
            <a:endParaRPr lang="en-US" dirty="0"/>
          </a:p>
          <a:p>
            <a:pPr>
              <a:lnSpc>
                <a:spcPct val="160000"/>
              </a:lnSpc>
              <a:buNone/>
            </a:pPr>
            <a:r>
              <a:rPr lang="en-US" dirty="0">
                <a:ea typeface="+mn-lt"/>
                <a:cs typeface="+mn-lt"/>
              </a:rPr>
              <a:t>One who promises to bring wine as a korban, what do we do with it? Does he bring it and pour it onto the fire on the </a:t>
            </a:r>
            <a:r>
              <a:rPr lang="en-US" dirty="0" err="1">
                <a:ea typeface="+mn-lt"/>
                <a:cs typeface="+mn-lt"/>
              </a:rPr>
              <a:t>mizbeach</a:t>
            </a:r>
            <a:r>
              <a:rPr lang="en-US" dirty="0">
                <a:ea typeface="+mn-lt"/>
                <a:cs typeface="+mn-lt"/>
              </a:rPr>
              <a:t>, or is that an issue of extinguishing the fire on the </a:t>
            </a:r>
            <a:r>
              <a:rPr lang="en-US" dirty="0" err="1">
                <a:ea typeface="+mn-lt"/>
                <a:cs typeface="+mn-lt"/>
              </a:rPr>
              <a:t>mizbeach</a:t>
            </a:r>
            <a:r>
              <a:rPr lang="en-US" dirty="0">
                <a:ea typeface="+mn-lt"/>
                <a:cs typeface="+mn-lt"/>
              </a:rPr>
              <a:t> (which is </a:t>
            </a:r>
            <a:r>
              <a:rPr lang="en-US" dirty="0" err="1">
                <a:ea typeface="+mn-lt"/>
                <a:cs typeface="+mn-lt"/>
              </a:rPr>
              <a:t>assur</a:t>
            </a:r>
            <a:r>
              <a:rPr lang="en-US" dirty="0">
                <a:ea typeface="+mn-lt"/>
                <a:cs typeface="+mn-lt"/>
              </a:rPr>
              <a:t>)?  </a:t>
            </a:r>
          </a:p>
          <a:p>
            <a:pPr algn="r">
              <a:lnSpc>
                <a:spcPct val="160000"/>
              </a:lnSpc>
              <a:buNone/>
            </a:pPr>
            <a:r>
              <a:rPr lang="he-IL" dirty="0">
                <a:ea typeface="+mn-lt"/>
                <a:cs typeface="+mn-lt"/>
              </a:rPr>
              <a:t>אמר שמואל המתנדב יין מביא ומזלפו על גבי האישים מ"ט אמר קרא (במדבר טו, י) ויין תקריב לנסך חצי ההין </a:t>
            </a:r>
            <a:r>
              <a:rPr lang="he-IL" dirty="0" err="1">
                <a:ea typeface="+mn-lt"/>
                <a:cs typeface="+mn-lt"/>
              </a:rPr>
              <a:t>אשה</a:t>
            </a:r>
            <a:r>
              <a:rPr lang="he-IL" dirty="0">
                <a:ea typeface="+mn-lt"/>
                <a:cs typeface="+mn-lt"/>
              </a:rPr>
              <a:t> ריח ניחוח לה' והא </a:t>
            </a:r>
            <a:r>
              <a:rPr lang="he-IL" dirty="0" err="1">
                <a:ea typeface="+mn-lt"/>
                <a:cs typeface="+mn-lt"/>
              </a:rPr>
              <a:t>קא</a:t>
            </a:r>
            <a:r>
              <a:rPr lang="he-IL" dirty="0">
                <a:ea typeface="+mn-lt"/>
                <a:cs typeface="+mn-lt"/>
              </a:rPr>
              <a:t> מכבי כיבוי במקצת לא שמיה כיבוי איני והאמר רב נחמן אמר רבה בר אבוה המוריד גחלת מעל גבי המזבח וכיבה חייב </a:t>
            </a:r>
            <a:r>
              <a:rPr lang="he-IL" dirty="0" err="1">
                <a:ea typeface="+mn-lt"/>
                <a:cs typeface="+mn-lt"/>
              </a:rPr>
              <a:t>דליכא</a:t>
            </a:r>
            <a:r>
              <a:rPr lang="he-IL" dirty="0">
                <a:ea typeface="+mn-lt"/>
                <a:cs typeface="+mn-lt"/>
              </a:rPr>
              <a:t> אלא האי </a:t>
            </a:r>
            <a:r>
              <a:rPr lang="he-IL" dirty="0" err="1">
                <a:ea typeface="+mn-lt"/>
                <a:cs typeface="+mn-lt"/>
              </a:rPr>
              <a:t>איבעית</a:t>
            </a:r>
            <a:r>
              <a:rPr lang="he-IL" dirty="0">
                <a:ea typeface="+mn-lt"/>
                <a:cs typeface="+mn-lt"/>
              </a:rPr>
              <a:t> אימא כיבוי </a:t>
            </a:r>
            <a:r>
              <a:rPr lang="he-IL" dirty="0" err="1">
                <a:ea typeface="+mn-lt"/>
                <a:cs typeface="+mn-lt"/>
              </a:rPr>
              <a:t>דמצוה</a:t>
            </a:r>
            <a:r>
              <a:rPr lang="he-IL" dirty="0">
                <a:ea typeface="+mn-lt"/>
                <a:cs typeface="+mn-lt"/>
              </a:rPr>
              <a:t> שאני ת"ש </a:t>
            </a:r>
            <a:r>
              <a:rPr lang="he-IL" dirty="0" err="1">
                <a:ea typeface="+mn-lt"/>
                <a:cs typeface="+mn-lt"/>
              </a:rPr>
              <a:t>דתנא</a:t>
            </a:r>
            <a:r>
              <a:rPr lang="he-IL" dirty="0">
                <a:ea typeface="+mn-lt"/>
                <a:cs typeface="+mn-lt"/>
              </a:rPr>
              <a:t> ר"א בן יעקב כלפי שנתנה תורה לתרום יכול יכבה ויתרום אמרת לא יכבה שאני התם אפשר </a:t>
            </a:r>
            <a:r>
              <a:rPr lang="he-IL" dirty="0" err="1">
                <a:ea typeface="+mn-lt"/>
                <a:cs typeface="+mn-lt"/>
              </a:rPr>
              <a:t>דיתיב</a:t>
            </a:r>
            <a:r>
              <a:rPr lang="he-IL" dirty="0">
                <a:ea typeface="+mn-lt"/>
                <a:cs typeface="+mn-lt"/>
              </a:rPr>
              <a:t> ונטר ת"ש יין כדברי ר"ע לספלים שמן כדברי רבי טרפון לאישים ועוד תניא יין נסך לספלים או אינו אלא לאישים אמרת לא יכבה לא </a:t>
            </a:r>
            <a:r>
              <a:rPr lang="he-IL" dirty="0" err="1">
                <a:ea typeface="+mn-lt"/>
                <a:cs typeface="+mn-lt"/>
              </a:rPr>
              <a:t>קשיא</a:t>
            </a:r>
            <a:r>
              <a:rPr lang="he-IL" dirty="0">
                <a:ea typeface="+mn-lt"/>
                <a:cs typeface="+mn-lt"/>
              </a:rPr>
              <a:t> הא רבי יהודה הא </a:t>
            </a:r>
            <a:r>
              <a:rPr lang="he-IL" dirty="0" err="1">
                <a:ea typeface="+mn-lt"/>
                <a:cs typeface="+mn-lt"/>
              </a:rPr>
              <a:t>ר"ש</a:t>
            </a:r>
            <a:r>
              <a:rPr lang="en-US" dirty="0">
                <a:ea typeface="+mn-lt"/>
                <a:cs typeface="+mn-lt"/>
              </a:rPr>
              <a:t> </a:t>
            </a:r>
            <a:r>
              <a:rPr lang="he-IL" dirty="0" err="1">
                <a:ea typeface="+mn-lt"/>
                <a:cs typeface="+mn-lt"/>
              </a:rPr>
              <a:t>למימרא</a:t>
            </a:r>
            <a:r>
              <a:rPr lang="en-US" dirty="0">
                <a:ea typeface="+mn-lt"/>
                <a:cs typeface="+mn-lt"/>
              </a:rPr>
              <a:t> </a:t>
            </a:r>
            <a:r>
              <a:rPr lang="he-IL" dirty="0" err="1">
                <a:ea typeface="+mn-lt"/>
                <a:cs typeface="+mn-lt"/>
              </a:rPr>
              <a:t>דשמואל</a:t>
            </a:r>
            <a:r>
              <a:rPr lang="en-US" dirty="0">
                <a:ea typeface="+mn-lt"/>
                <a:cs typeface="+mn-lt"/>
              </a:rPr>
              <a:t> </a:t>
            </a:r>
            <a:r>
              <a:rPr lang="he-IL" dirty="0" err="1">
                <a:ea typeface="+mn-lt"/>
                <a:cs typeface="+mn-lt"/>
              </a:rPr>
              <a:t>כר"ש</a:t>
            </a:r>
            <a:r>
              <a:rPr lang="en-US" dirty="0">
                <a:ea typeface="+mn-lt"/>
                <a:cs typeface="+mn-lt"/>
              </a:rPr>
              <a:t> </a:t>
            </a:r>
            <a:r>
              <a:rPr lang="he-IL" dirty="0" err="1">
                <a:ea typeface="+mn-lt"/>
                <a:cs typeface="+mn-lt"/>
              </a:rPr>
              <a:t>סבירא</a:t>
            </a:r>
            <a:r>
              <a:rPr lang="he-IL" dirty="0">
                <a:ea typeface="+mn-lt"/>
                <a:cs typeface="+mn-lt"/>
              </a:rPr>
              <a:t> ליה והאמר שמואל </a:t>
            </a:r>
            <a:r>
              <a:rPr lang="he-IL" dirty="0" err="1">
                <a:ea typeface="+mn-lt"/>
                <a:cs typeface="+mn-lt"/>
              </a:rPr>
              <a:t>מכבין</a:t>
            </a:r>
            <a:r>
              <a:rPr lang="he-IL" dirty="0">
                <a:ea typeface="+mn-lt"/>
                <a:cs typeface="+mn-lt"/>
              </a:rPr>
              <a:t> גחלת של מתכת ברה"ר בשביל שלא </a:t>
            </a:r>
            <a:r>
              <a:rPr lang="he-IL" dirty="0" err="1">
                <a:ea typeface="+mn-lt"/>
                <a:cs typeface="+mn-lt"/>
              </a:rPr>
              <a:t>יזוקו</a:t>
            </a:r>
            <a:r>
              <a:rPr lang="he-IL" dirty="0">
                <a:ea typeface="+mn-lt"/>
                <a:cs typeface="+mn-lt"/>
              </a:rPr>
              <a:t> בה רבים</a:t>
            </a:r>
            <a:endParaRPr lang="en-US" dirty="0">
              <a:ea typeface="+mn-lt"/>
              <a:cs typeface="+mn-lt"/>
            </a:endParaRPr>
          </a:p>
        </p:txBody>
      </p:sp>
    </p:spTree>
    <p:extLst>
      <p:ext uri="{BB962C8B-B14F-4D97-AF65-F5344CB8AC3E}">
        <p14:creationId xmlns:p14="http://schemas.microsoft.com/office/powerpoint/2010/main" val="6207356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42D92-BF7D-4581-D708-0BEA3E60209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A191F6D-CAB4-DF79-8ACA-4E9F64DA0825}"/>
              </a:ext>
            </a:extLst>
          </p:cNvPr>
          <p:cNvSpPr>
            <a:spLocks noGrp="1"/>
          </p:cNvSpPr>
          <p:nvPr>
            <p:ph idx="1"/>
          </p:nvPr>
        </p:nvSpPr>
        <p:spPr/>
        <p:txBody>
          <a:bodyPr vert="horz" lIns="91440" tIns="45720" rIns="91440" bIns="45720" rtlCol="0" anchor="t">
            <a:normAutofit fontScale="85000" lnSpcReduction="20000"/>
          </a:bodyPr>
          <a:lstStyle/>
          <a:p>
            <a:pPr algn="r" rtl="1">
              <a:lnSpc>
                <a:spcPct val="170000"/>
              </a:lnSpc>
              <a:buNone/>
            </a:pPr>
            <a:r>
              <a:rPr lang="he-IL" dirty="0">
                <a:ea typeface="+mn-lt"/>
                <a:cs typeface="+mn-lt"/>
              </a:rPr>
              <a:t>רשי זבחים צא ב</a:t>
            </a:r>
            <a:endParaRPr lang="en-US" dirty="0">
              <a:ea typeface="+mn-lt"/>
              <a:cs typeface="+mn-lt"/>
            </a:endParaRPr>
          </a:p>
          <a:p>
            <a:pPr algn="r" rtl="1">
              <a:lnSpc>
                <a:spcPct val="170000"/>
              </a:lnSpc>
              <a:buNone/>
            </a:pPr>
            <a:r>
              <a:rPr lang="he-IL" dirty="0">
                <a:ea typeface="+mn-lt"/>
                <a:cs typeface="+mn-lt"/>
              </a:rPr>
              <a:t>הא רבי יהודה - </a:t>
            </a:r>
            <a:r>
              <a:rPr lang="he-IL" dirty="0" err="1">
                <a:ea typeface="+mn-lt"/>
                <a:cs typeface="+mn-lt"/>
              </a:rPr>
              <a:t>דאמר</a:t>
            </a:r>
            <a:r>
              <a:rPr lang="he-IL" dirty="0">
                <a:ea typeface="+mn-lt"/>
                <a:cs typeface="+mn-lt"/>
              </a:rPr>
              <a:t> (שבת דף </a:t>
            </a:r>
            <a:r>
              <a:rPr lang="he-IL" dirty="0" err="1">
                <a:ea typeface="+mn-lt"/>
                <a:cs typeface="+mn-lt"/>
              </a:rPr>
              <a:t>קכ</a:t>
            </a:r>
            <a:r>
              <a:rPr lang="he-IL" dirty="0">
                <a:ea typeface="+mn-lt"/>
                <a:cs typeface="+mn-lt"/>
              </a:rPr>
              <a:t>:) דבר שאין </a:t>
            </a:r>
            <a:r>
              <a:rPr lang="he-IL" dirty="0" err="1">
                <a:ea typeface="+mn-lt"/>
                <a:cs typeface="+mn-lt"/>
              </a:rPr>
              <a:t>מתכוין</a:t>
            </a:r>
            <a:r>
              <a:rPr lang="he-IL" dirty="0">
                <a:ea typeface="+mn-lt"/>
                <a:cs typeface="+mn-lt"/>
              </a:rPr>
              <a:t> אסור הוי לא תכבה אפילו בלא </a:t>
            </a:r>
            <a:r>
              <a:rPr lang="he-IL" dirty="0" err="1">
                <a:ea typeface="+mn-lt"/>
                <a:cs typeface="+mn-lt"/>
              </a:rPr>
              <a:t>מתכוין</a:t>
            </a:r>
            <a:r>
              <a:rPr lang="he-IL" dirty="0">
                <a:ea typeface="+mn-lt"/>
                <a:cs typeface="+mn-lt"/>
              </a:rPr>
              <a:t> הלכך עקר ליה </a:t>
            </a:r>
            <a:r>
              <a:rPr lang="he-IL" dirty="0" err="1">
                <a:ea typeface="+mn-lt"/>
                <a:cs typeface="+mn-lt"/>
              </a:rPr>
              <a:t>למשמעותיה</a:t>
            </a:r>
            <a:r>
              <a:rPr lang="en-US" dirty="0">
                <a:ea typeface="+mn-lt"/>
                <a:cs typeface="+mn-lt"/>
              </a:rPr>
              <a:t> </a:t>
            </a:r>
            <a:r>
              <a:rPr lang="he-IL" dirty="0" err="1">
                <a:ea typeface="+mn-lt"/>
                <a:cs typeface="+mn-lt"/>
              </a:rPr>
              <a:t>דאשה</a:t>
            </a:r>
            <a:r>
              <a:rPr lang="he-IL" dirty="0">
                <a:ea typeface="+mn-lt"/>
                <a:cs typeface="+mn-lt"/>
              </a:rPr>
              <a:t> למדרשיה נחת רוח הוא לפני כאישים והכי מסיק לה </a:t>
            </a:r>
            <a:r>
              <a:rPr lang="he-IL" dirty="0" err="1">
                <a:ea typeface="+mn-lt"/>
                <a:cs typeface="+mn-lt"/>
              </a:rPr>
              <a:t>לברייתא</a:t>
            </a:r>
            <a:r>
              <a:rPr lang="he-IL" dirty="0">
                <a:ea typeface="+mn-lt"/>
                <a:cs typeface="+mn-lt"/>
              </a:rPr>
              <a:t> בספרי:</a:t>
            </a:r>
            <a:endParaRPr lang="en-US" dirty="0">
              <a:ea typeface="+mn-lt"/>
              <a:cs typeface="+mn-lt"/>
            </a:endParaRPr>
          </a:p>
          <a:p>
            <a:pPr algn="r" rtl="1">
              <a:lnSpc>
                <a:spcPct val="170000"/>
              </a:lnSpc>
              <a:buNone/>
            </a:pPr>
            <a:r>
              <a:rPr lang="he-IL" dirty="0">
                <a:ea typeface="+mn-lt"/>
                <a:cs typeface="+mn-lt"/>
              </a:rPr>
              <a:t>הא רבי שמעון - שמואל כרבי שמעון </a:t>
            </a:r>
            <a:r>
              <a:rPr lang="he-IL" dirty="0" err="1">
                <a:ea typeface="+mn-lt"/>
                <a:cs typeface="+mn-lt"/>
              </a:rPr>
              <a:t>דכיון</a:t>
            </a:r>
            <a:r>
              <a:rPr lang="he-IL" dirty="0">
                <a:ea typeface="+mn-lt"/>
                <a:cs typeface="+mn-lt"/>
              </a:rPr>
              <a:t> דאין </a:t>
            </a:r>
            <a:r>
              <a:rPr lang="he-IL" dirty="0" err="1">
                <a:ea typeface="+mn-lt"/>
                <a:cs typeface="+mn-lt"/>
              </a:rPr>
              <a:t>מתכוין</a:t>
            </a:r>
            <a:r>
              <a:rPr lang="he-IL" dirty="0">
                <a:ea typeface="+mn-lt"/>
                <a:cs typeface="+mn-lt"/>
              </a:rPr>
              <a:t> לכבות אין לא תכבה ראייה עליו לאסור </a:t>
            </a:r>
            <a:r>
              <a:rPr lang="he-IL" dirty="0" err="1">
                <a:ea typeface="+mn-lt"/>
                <a:cs typeface="+mn-lt"/>
              </a:rPr>
              <a:t>למיעקר</a:t>
            </a:r>
            <a:r>
              <a:rPr lang="en-US" dirty="0">
                <a:ea typeface="+mn-lt"/>
                <a:cs typeface="+mn-lt"/>
              </a:rPr>
              <a:t> </a:t>
            </a:r>
            <a:r>
              <a:rPr lang="he-IL" dirty="0" err="1">
                <a:ea typeface="+mn-lt"/>
                <a:cs typeface="+mn-lt"/>
              </a:rPr>
              <a:t>משמעותא</a:t>
            </a:r>
            <a:r>
              <a:rPr lang="en-US" dirty="0">
                <a:ea typeface="+mn-lt"/>
                <a:cs typeface="+mn-lt"/>
              </a:rPr>
              <a:t> </a:t>
            </a:r>
            <a:r>
              <a:rPr lang="he-IL" dirty="0" err="1">
                <a:ea typeface="+mn-lt"/>
                <a:cs typeface="+mn-lt"/>
              </a:rPr>
              <a:t>דאשה</a:t>
            </a:r>
            <a:r>
              <a:rPr lang="he-IL" dirty="0">
                <a:ea typeface="+mn-lt"/>
                <a:cs typeface="+mn-lt"/>
              </a:rPr>
              <a:t> משום קושיא דלא תכבה </a:t>
            </a:r>
            <a:r>
              <a:rPr lang="he-IL" b="1" dirty="0">
                <a:ea typeface="+mn-lt"/>
                <a:cs typeface="+mn-lt"/>
              </a:rPr>
              <a:t>ואם תאמר פסיק רישא ולא ימות הוא אפשר </a:t>
            </a:r>
            <a:r>
              <a:rPr lang="he-IL" b="1" dirty="0" err="1">
                <a:ea typeface="+mn-lt"/>
                <a:cs typeface="+mn-lt"/>
              </a:rPr>
              <a:t>דמזליף</a:t>
            </a:r>
            <a:r>
              <a:rPr lang="he-IL" b="1" dirty="0">
                <a:ea typeface="+mn-lt"/>
                <a:cs typeface="+mn-lt"/>
              </a:rPr>
              <a:t> ליה </a:t>
            </a:r>
            <a:r>
              <a:rPr lang="he-IL" b="1" dirty="0" err="1">
                <a:ea typeface="+mn-lt"/>
                <a:cs typeface="+mn-lt"/>
              </a:rPr>
              <a:t>בטיפין</a:t>
            </a:r>
            <a:r>
              <a:rPr lang="he-IL" b="1" dirty="0">
                <a:ea typeface="+mn-lt"/>
                <a:cs typeface="+mn-lt"/>
              </a:rPr>
              <a:t> דקות מאד הלכך אי נמי מכבה בטיפים גסות דבר שאין </a:t>
            </a:r>
            <a:r>
              <a:rPr lang="he-IL" b="1" dirty="0" err="1">
                <a:ea typeface="+mn-lt"/>
                <a:cs typeface="+mn-lt"/>
              </a:rPr>
              <a:t>מתכוין</a:t>
            </a:r>
            <a:r>
              <a:rPr lang="en-US" b="1" dirty="0">
                <a:ea typeface="+mn-lt"/>
                <a:cs typeface="+mn-lt"/>
              </a:rPr>
              <a:t> </a:t>
            </a:r>
            <a:r>
              <a:rPr lang="he-IL" b="1" dirty="0">
                <a:ea typeface="+mn-lt"/>
                <a:cs typeface="+mn-lt"/>
              </a:rPr>
              <a:t>הוא</a:t>
            </a:r>
            <a:r>
              <a:rPr lang="he-IL" dirty="0">
                <a:ea typeface="+mn-lt"/>
                <a:cs typeface="+mn-lt"/>
              </a:rPr>
              <a:t>:</a:t>
            </a:r>
            <a:endParaRPr lang="en-US" dirty="0">
              <a:ea typeface="+mn-lt"/>
              <a:cs typeface="+mn-lt"/>
            </a:endParaRPr>
          </a:p>
          <a:p>
            <a:pPr marL="0" indent="0" algn="r" rtl="1">
              <a:lnSpc>
                <a:spcPct val="170000"/>
              </a:lnSpc>
              <a:buNone/>
            </a:pPr>
            <a:endParaRPr lang="en-US" dirty="0">
              <a:cs typeface="Calibri" panose="020F0502020204030204"/>
            </a:endParaRPr>
          </a:p>
        </p:txBody>
      </p:sp>
    </p:spTree>
    <p:extLst>
      <p:ext uri="{BB962C8B-B14F-4D97-AF65-F5344CB8AC3E}">
        <p14:creationId xmlns:p14="http://schemas.microsoft.com/office/powerpoint/2010/main" val="996243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D3C57-DDD4-4819-3C10-9F889F9107F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BFC7203-4C96-938B-737B-780A2DA10ADA}"/>
              </a:ext>
            </a:extLst>
          </p:cNvPr>
          <p:cNvSpPr>
            <a:spLocks noGrp="1"/>
          </p:cNvSpPr>
          <p:nvPr>
            <p:ph idx="1"/>
          </p:nvPr>
        </p:nvSpPr>
        <p:spPr/>
        <p:txBody>
          <a:bodyPr vert="horz" lIns="91440" tIns="45720" rIns="91440" bIns="45720" rtlCol="0" anchor="t">
            <a:normAutofit/>
          </a:bodyPr>
          <a:lstStyle/>
          <a:p>
            <a:pPr algn="r">
              <a:lnSpc>
                <a:spcPct val="150000"/>
              </a:lnSpc>
              <a:buNone/>
            </a:pPr>
            <a:r>
              <a:rPr lang="he-IL" dirty="0">
                <a:ea typeface="+mn-lt"/>
                <a:cs typeface="+mn-lt"/>
              </a:rPr>
              <a:t>שלטי גיבורים שבת לח. בדפי </a:t>
            </a:r>
            <a:r>
              <a:rPr lang="he-IL" dirty="0" err="1">
                <a:ea typeface="+mn-lt"/>
                <a:cs typeface="+mn-lt"/>
              </a:rPr>
              <a:t>הרי"ף</a:t>
            </a:r>
            <a:endParaRPr lang="en-US" dirty="0" err="1">
              <a:ea typeface="+mn-lt"/>
              <a:cs typeface="+mn-lt"/>
            </a:endParaRPr>
          </a:p>
          <a:p>
            <a:pPr algn="r">
              <a:lnSpc>
                <a:spcPct val="150000"/>
              </a:lnSpc>
              <a:buNone/>
            </a:pPr>
            <a:r>
              <a:rPr lang="he-IL" dirty="0">
                <a:ea typeface="+mn-lt"/>
                <a:cs typeface="+mn-lt"/>
              </a:rPr>
              <a:t>ואני כתבתי בחידושי, </a:t>
            </a:r>
            <a:r>
              <a:rPr lang="he-IL" b="1" dirty="0" err="1">
                <a:ea typeface="+mn-lt"/>
                <a:cs typeface="+mn-lt"/>
              </a:rPr>
              <a:t>דכל</a:t>
            </a:r>
            <a:r>
              <a:rPr lang="he-IL" b="1" dirty="0">
                <a:ea typeface="+mn-lt"/>
                <a:cs typeface="+mn-lt"/>
              </a:rPr>
              <a:t> מעשה שאפשר לעשות זולת הפסיק רישא, אז אפי' עביד אותו מעשה אפי' </a:t>
            </a:r>
            <a:r>
              <a:rPr lang="he-IL" b="1" dirty="0" err="1">
                <a:ea typeface="+mn-lt"/>
                <a:cs typeface="+mn-lt"/>
              </a:rPr>
              <a:t>בפס"ר</a:t>
            </a:r>
            <a:r>
              <a:rPr lang="he-IL" b="1" dirty="0">
                <a:ea typeface="+mn-lt"/>
                <a:cs typeface="+mn-lt"/>
              </a:rPr>
              <a:t> שרי</a:t>
            </a:r>
            <a:r>
              <a:rPr lang="he-IL" dirty="0">
                <a:ea typeface="+mn-lt"/>
                <a:cs typeface="+mn-lt"/>
              </a:rPr>
              <a:t>, כי לא </a:t>
            </a:r>
            <a:r>
              <a:rPr lang="he-IL" dirty="0" err="1">
                <a:ea typeface="+mn-lt"/>
                <a:cs typeface="+mn-lt"/>
              </a:rPr>
              <a:t>מתכוין</a:t>
            </a:r>
            <a:r>
              <a:rPr lang="he-IL" dirty="0">
                <a:ea typeface="+mn-lt"/>
                <a:cs typeface="+mn-lt"/>
              </a:rPr>
              <a:t> לעשות </a:t>
            </a:r>
            <a:r>
              <a:rPr lang="he-IL" dirty="0" err="1">
                <a:ea typeface="+mn-lt"/>
                <a:cs typeface="+mn-lt"/>
              </a:rPr>
              <a:t>בפס"ר</a:t>
            </a:r>
            <a:r>
              <a:rPr lang="he-IL" dirty="0">
                <a:ea typeface="+mn-lt"/>
                <a:cs typeface="+mn-lt"/>
              </a:rPr>
              <a:t>, והארכתי שם, ומדברי </a:t>
            </a:r>
            <a:r>
              <a:rPr lang="he-IL" dirty="0" err="1">
                <a:ea typeface="+mn-lt"/>
                <a:cs typeface="+mn-lt"/>
              </a:rPr>
              <a:t>הרשב"א</a:t>
            </a:r>
            <a:r>
              <a:rPr lang="he-IL" dirty="0">
                <a:ea typeface="+mn-lt"/>
                <a:cs typeface="+mn-lt"/>
              </a:rPr>
              <a:t> סיוע גדול לדברי, כי ק"ו הם דברי מדבריו.</a:t>
            </a:r>
            <a:endParaRPr lang="en-US" dirty="0">
              <a:ea typeface="+mn-lt"/>
              <a:cs typeface="+mn-lt"/>
            </a:endParaRPr>
          </a:p>
          <a:p>
            <a:pPr algn="r">
              <a:lnSpc>
                <a:spcPct val="150000"/>
              </a:lnSpc>
              <a:buNone/>
            </a:pPr>
            <a:endParaRPr lang="en-US" dirty="0">
              <a:ea typeface="+mn-lt"/>
              <a:cs typeface="+mn-lt"/>
            </a:endParaRPr>
          </a:p>
          <a:p>
            <a:pPr marL="0" indent="0">
              <a:lnSpc>
                <a:spcPct val="150000"/>
              </a:lnSpc>
              <a:buNone/>
            </a:pPr>
            <a:endParaRPr lang="en-US" dirty="0">
              <a:cs typeface="Calibri" panose="020F0502020204030204"/>
            </a:endParaRPr>
          </a:p>
        </p:txBody>
      </p:sp>
    </p:spTree>
    <p:extLst>
      <p:ext uri="{BB962C8B-B14F-4D97-AF65-F5344CB8AC3E}">
        <p14:creationId xmlns:p14="http://schemas.microsoft.com/office/powerpoint/2010/main" val="12544343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23B8F-C0DE-2A2C-A1CD-CFF134FBB76F}"/>
              </a:ext>
            </a:extLst>
          </p:cNvPr>
          <p:cNvSpPr>
            <a:spLocks noGrp="1"/>
          </p:cNvSpPr>
          <p:nvPr>
            <p:ph type="title"/>
          </p:nvPr>
        </p:nvSpPr>
        <p:spPr/>
        <p:txBody>
          <a:bodyPr/>
          <a:lstStyle/>
          <a:p>
            <a:endParaRPr lang="en-US"/>
          </a:p>
        </p:txBody>
      </p:sp>
      <p:graphicFrame>
        <p:nvGraphicFramePr>
          <p:cNvPr id="24" name="Diagram 24">
            <a:extLst>
              <a:ext uri="{FF2B5EF4-FFF2-40B4-BE49-F238E27FC236}">
                <a16:creationId xmlns:a16="http://schemas.microsoft.com/office/drawing/2014/main" id="{A00C5809-5C3B-A540-BB94-9762B009CE02}"/>
              </a:ext>
            </a:extLst>
          </p:cNvPr>
          <p:cNvGraphicFramePr>
            <a:graphicFrameLocks noGrp="1"/>
          </p:cNvGraphicFramePr>
          <p:nvPr>
            <p:ph idx="1"/>
            <p:extLst>
              <p:ext uri="{D42A27DB-BD31-4B8C-83A1-F6EECF244321}">
                <p14:modId xmlns:p14="http://schemas.microsoft.com/office/powerpoint/2010/main" val="224853527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19527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9D8193A-7EE0-12F3-BCB2-8E87717E558C}"/>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F3C536F1-7DB6-9116-2152-3F078493B6D0}"/>
              </a:ext>
            </a:extLst>
          </p:cNvPr>
          <p:cNvSpPr>
            <a:spLocks noGrp="1"/>
          </p:cNvSpPr>
          <p:nvPr>
            <p:ph idx="1"/>
          </p:nvPr>
        </p:nvSpPr>
        <p:spPr/>
        <p:txBody>
          <a:bodyPr>
            <a:normAutofit fontScale="85000" lnSpcReduction="10000"/>
          </a:bodyPr>
          <a:lstStyle/>
          <a:p>
            <a:pPr marL="0" indent="0" algn="r" rtl="1">
              <a:lnSpc>
                <a:spcPct val="150000"/>
              </a:lnSpc>
              <a:buNone/>
            </a:pPr>
            <a:r>
              <a:rPr lang="he-IL" dirty="0"/>
              <a:t>תוספות יומא לה עמוד א</a:t>
            </a:r>
          </a:p>
          <a:p>
            <a:pPr marL="0" indent="0" algn="r" rtl="1">
              <a:lnSpc>
                <a:spcPct val="150000"/>
              </a:lnSpc>
              <a:buNone/>
            </a:pPr>
            <a:r>
              <a:rPr lang="he-IL" dirty="0" err="1"/>
              <a:t>דאמרי</a:t>
            </a:r>
            <a:r>
              <a:rPr lang="he-IL" dirty="0"/>
              <a:t> </a:t>
            </a:r>
            <a:r>
              <a:rPr lang="he-IL" dirty="0" err="1"/>
              <a:t>תרוייהו</a:t>
            </a:r>
            <a:r>
              <a:rPr lang="he-IL" dirty="0"/>
              <a:t> מודה רבי שמעון בפסיק </a:t>
            </a:r>
            <a:r>
              <a:rPr lang="he-IL" dirty="0" err="1"/>
              <a:t>רישיה</a:t>
            </a:r>
            <a:r>
              <a:rPr lang="he-IL" dirty="0"/>
              <a:t> ולא ימות ומשני לא נצרכה </a:t>
            </a:r>
            <a:r>
              <a:rPr lang="he-IL" dirty="0" err="1"/>
              <a:t>דעביד</a:t>
            </a:r>
            <a:r>
              <a:rPr lang="he-IL" dirty="0"/>
              <a:t> </a:t>
            </a:r>
            <a:r>
              <a:rPr lang="he-IL" dirty="0" err="1"/>
              <a:t>בארעא</a:t>
            </a:r>
            <a:r>
              <a:rPr lang="he-IL" dirty="0"/>
              <a:t> </a:t>
            </a:r>
            <a:r>
              <a:rPr lang="he-IL" dirty="0" err="1"/>
              <a:t>דחבריה</a:t>
            </a:r>
            <a:r>
              <a:rPr lang="he-IL" dirty="0"/>
              <a:t> שאינו נהנה כלום ומכל מקום אסור לכתחילה כמו שאפרש בסמוך אלא שאין חייב חטאת ומשמע הא </a:t>
            </a:r>
            <a:r>
              <a:rPr lang="he-IL" dirty="0" err="1"/>
              <a:t>בארעא</a:t>
            </a:r>
            <a:r>
              <a:rPr lang="he-IL" dirty="0"/>
              <a:t> </a:t>
            </a:r>
            <a:r>
              <a:rPr lang="he-IL" dirty="0" err="1"/>
              <a:t>דידיה</a:t>
            </a:r>
            <a:r>
              <a:rPr lang="he-IL" dirty="0"/>
              <a:t> חייב חטאת ואע"ג דאין </a:t>
            </a:r>
            <a:r>
              <a:rPr lang="he-IL" dirty="0" err="1"/>
              <a:t>מתכוין</a:t>
            </a:r>
            <a:r>
              <a:rPr lang="he-IL" dirty="0"/>
              <a:t> לייפות קרקע חייב כיון דהוי פסיק </a:t>
            </a:r>
            <a:r>
              <a:rPr lang="he-IL" dirty="0" err="1"/>
              <a:t>רישיה</a:t>
            </a:r>
            <a:r>
              <a:rPr lang="he-IL" dirty="0"/>
              <a:t> ונהנה הוא ולא דמי לחותה את הגחלים להתחמם בהן והובערו מאליהן דהוי מלאכה שאינה צריכה לגופה ופטור לרבי שמעון שאין נהנה כלל בהבערה זו שבלא תוספת הבערה יש כל כך גחלים שיוכל להתחמם בהן וא"כ בברור לא נתכוון להבעיר אבל </a:t>
            </a:r>
            <a:r>
              <a:rPr lang="he-IL" dirty="0" err="1"/>
              <a:t>בההיא</a:t>
            </a:r>
            <a:r>
              <a:rPr lang="he-IL" dirty="0"/>
              <a:t> </a:t>
            </a:r>
            <a:r>
              <a:rPr lang="he-IL" dirty="0" err="1"/>
              <a:t>דהבונה</a:t>
            </a:r>
            <a:r>
              <a:rPr lang="he-IL" dirty="0"/>
              <a:t> (שבת דף </a:t>
            </a:r>
            <a:r>
              <a:rPr lang="he-IL" dirty="0" err="1"/>
              <a:t>קג</a:t>
            </a:r>
            <a:r>
              <a:rPr lang="he-IL" dirty="0"/>
              <a:t>.) כיון שהוא נהנה אנן סהדי שהוא </a:t>
            </a:r>
            <a:r>
              <a:rPr lang="he-IL" dirty="0" err="1"/>
              <a:t>מתכוין</a:t>
            </a:r>
            <a:r>
              <a:rPr lang="he-IL" dirty="0"/>
              <a:t> לייפות </a:t>
            </a:r>
          </a:p>
        </p:txBody>
      </p:sp>
    </p:spTree>
    <p:extLst>
      <p:ext uri="{BB962C8B-B14F-4D97-AF65-F5344CB8AC3E}">
        <p14:creationId xmlns:p14="http://schemas.microsoft.com/office/powerpoint/2010/main" val="15351846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81ECE9C-B102-15FC-262F-CDEEB23B5581}"/>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738A1A9D-3AE5-8A43-7BDA-930CDDDE4AC9}"/>
              </a:ext>
            </a:extLst>
          </p:cNvPr>
          <p:cNvSpPr>
            <a:spLocks noGrp="1"/>
          </p:cNvSpPr>
          <p:nvPr>
            <p:ph idx="1"/>
          </p:nvPr>
        </p:nvSpPr>
        <p:spPr/>
        <p:txBody>
          <a:bodyPr>
            <a:normAutofit fontScale="92500"/>
          </a:bodyPr>
          <a:lstStyle/>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שיטה מקובצת כתובות ה עמוד ב</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וכתב הריטב"א וזה לשונו: ואין פירוש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להלשון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הזה,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דבעיין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מיירי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בבקיאין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בהטייה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דאם כן אין כאן דבר שאין מתכוון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וליכא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למימר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פתחא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ממילא קא הוי. אלא הכי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קאמר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דכיון שיש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בקיאין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בהטייה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ואין בו דם ולא פתח, ואפשר שיזדמן זה, אין כאן 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כו</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דכל שאפשר שלא יעשה איסור אפילו בצד רחוק לא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חשיב</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ולשון 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מוכיח כן. עד כאן:</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וכתבו תלמידי הרב רבינו יונה ז"ל: הא </a:t>
            </a:r>
            <a:r>
              <a:rPr lang="he-IL" sz="1800" b="1"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דאסיקנא</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מותר לבעול בתחילה בשבת, אומרים רבני צרפת ז"ל שלא התירו אלא למי שהוא בקי </a:t>
            </a:r>
            <a:r>
              <a:rPr lang="he-IL" sz="1800" b="1"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בהטייה</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בלבד, אבל מי שאינו בקי אסור, </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והכי משמע בסוגית הגמרא, דרבי שמעון שהתיר לבעול בתחילה בשבת מטעם דבר שאין מתכוון מותר, לא התיר אלא למי שהוא בקי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בהטייה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אבל מי שאינו בקי אסור, דכיון דאינו בקי, אי אפשר שלא יעשה חבורה, ומודה רבי שמעון בפסיק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כו</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והרמ"ה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ז"ל כתב סתם: מותר לבעול בתחילה בשבת, ולא חילק בין בקי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בהטייה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ללא בקי, וכן דעת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הרי"ף</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ז"ל. ודעת מורי הרב נ"ר נוטה כמו השיטה הראשונה. עד כאן:</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677732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Diagram 24">
            <a:extLst>
              <a:ext uri="{FF2B5EF4-FFF2-40B4-BE49-F238E27FC236}">
                <a16:creationId xmlns:a16="http://schemas.microsoft.com/office/drawing/2014/main" id="{A00C5809-5C3B-A540-BB94-9762B009CE02}"/>
              </a:ext>
            </a:extLst>
          </p:cNvPr>
          <p:cNvGraphicFramePr>
            <a:graphicFrameLocks noGrp="1"/>
          </p:cNvGraphicFramePr>
          <p:nvPr>
            <p:ph idx="1"/>
            <p:extLst>
              <p:ext uri="{D42A27DB-BD31-4B8C-83A1-F6EECF244321}">
                <p14:modId xmlns:p14="http://schemas.microsoft.com/office/powerpoint/2010/main" val="2393312696"/>
              </p:ext>
            </p:extLst>
          </p:nvPr>
        </p:nvGraphicFramePr>
        <p:xfrm>
          <a:off x="838200" y="797668"/>
          <a:ext cx="10515600" cy="53792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99642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8D57A57-7CDA-8035-8392-B9CC6B2DA4BF}"/>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24595232-31BF-3D2F-45DB-95CD09AC9119}"/>
              </a:ext>
            </a:extLst>
          </p:cNvPr>
          <p:cNvSpPr>
            <a:spLocks noGrp="1"/>
          </p:cNvSpPr>
          <p:nvPr>
            <p:ph idx="1"/>
          </p:nvPr>
        </p:nvSpPr>
        <p:spPr/>
        <p:txBody>
          <a:bodyPr/>
          <a:lstStyle/>
          <a:p>
            <a:pPr marL="0" indent="0" algn="r" rtl="1">
              <a:buNone/>
            </a:pPr>
            <a:r>
              <a:rPr lang="he-IL" dirty="0"/>
              <a:t>מובא בשם הרב אברהם בן הרמב"ם</a:t>
            </a:r>
          </a:p>
          <a:p>
            <a:pPr marL="0" indent="0" algn="r" rtl="1">
              <a:buNone/>
            </a:pPr>
            <a:endParaRPr lang="he-IL" dirty="0"/>
          </a:p>
          <a:p>
            <a:pPr marL="0" indent="0" algn="r" rtl="1">
              <a:buNone/>
            </a:pPr>
            <a:r>
              <a:rPr lang="he-IL" dirty="0"/>
              <a:t>שמאחר שידע שהאיסור ייעשה בוודאי, ושמחשבתו אינה נעשית אלא בעשיית המלאכה- נחשב כעושה את המלאכה בכוונה. </a:t>
            </a:r>
          </a:p>
        </p:txBody>
      </p:sp>
    </p:spTree>
    <p:extLst>
      <p:ext uri="{BB962C8B-B14F-4D97-AF65-F5344CB8AC3E}">
        <p14:creationId xmlns:p14="http://schemas.microsoft.com/office/powerpoint/2010/main" val="2195276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מציין מיקום תוכן 3">
            <a:extLst>
              <a:ext uri="{FF2B5EF4-FFF2-40B4-BE49-F238E27FC236}">
                <a16:creationId xmlns:a16="http://schemas.microsoft.com/office/drawing/2014/main" id="{09924214-60C5-6D2A-3062-D179B946C944}"/>
              </a:ext>
            </a:extLst>
          </p:cNvPr>
          <p:cNvGraphicFramePr>
            <a:graphicFrameLocks noGrp="1"/>
          </p:cNvGraphicFramePr>
          <p:nvPr>
            <p:ph idx="1"/>
            <p:extLst>
              <p:ext uri="{D42A27DB-BD31-4B8C-83A1-F6EECF244321}">
                <p14:modId xmlns:p14="http://schemas.microsoft.com/office/powerpoint/2010/main" val="1165523583"/>
              </p:ext>
            </p:extLst>
          </p:nvPr>
        </p:nvGraphicFramePr>
        <p:xfrm>
          <a:off x="838200" y="361101"/>
          <a:ext cx="10515600" cy="58158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18608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Diagram 24">
            <a:extLst>
              <a:ext uri="{FF2B5EF4-FFF2-40B4-BE49-F238E27FC236}">
                <a16:creationId xmlns:a16="http://schemas.microsoft.com/office/drawing/2014/main" id="{A00C5809-5C3B-A540-BB94-9762B009CE02}"/>
              </a:ext>
            </a:extLst>
          </p:cNvPr>
          <p:cNvGraphicFramePr>
            <a:graphicFrameLocks noGrp="1"/>
          </p:cNvGraphicFramePr>
          <p:nvPr>
            <p:ph idx="1"/>
            <p:extLst>
              <p:ext uri="{D42A27DB-BD31-4B8C-83A1-F6EECF244321}">
                <p14:modId xmlns:p14="http://schemas.microsoft.com/office/powerpoint/2010/main" val="1265564372"/>
              </p:ext>
            </p:extLst>
          </p:nvPr>
        </p:nvGraphicFramePr>
        <p:xfrm>
          <a:off x="838200" y="797668"/>
          <a:ext cx="10515600" cy="53792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222710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462352F-299E-35EE-8B87-42E2E156206A}"/>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86A1C82D-CEE7-634F-CB8C-40E2554702F1}"/>
              </a:ext>
            </a:extLst>
          </p:cNvPr>
          <p:cNvSpPr>
            <a:spLocks noGrp="1"/>
          </p:cNvSpPr>
          <p:nvPr>
            <p:ph idx="1"/>
          </p:nvPr>
        </p:nvSpPr>
        <p:spPr/>
        <p:txBody>
          <a:bodyPr/>
          <a:lstStyle/>
          <a:p>
            <a:endParaRPr lang="he-IL"/>
          </a:p>
        </p:txBody>
      </p:sp>
    </p:spTree>
    <p:extLst>
      <p:ext uri="{BB962C8B-B14F-4D97-AF65-F5344CB8AC3E}">
        <p14:creationId xmlns:p14="http://schemas.microsoft.com/office/powerpoint/2010/main" val="33728677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0074651-196F-7CDD-4828-E363070F628A}"/>
              </a:ext>
            </a:extLst>
          </p:cNvPr>
          <p:cNvSpPr>
            <a:spLocks noGrp="1"/>
          </p:cNvSpPr>
          <p:nvPr>
            <p:ph type="title"/>
          </p:nvPr>
        </p:nvSpPr>
        <p:spPr/>
        <p:txBody>
          <a:bodyPr/>
          <a:lstStyle/>
          <a:p>
            <a:r>
              <a:rPr lang="en-US" dirty="0"/>
              <a:t>Random cool </a:t>
            </a:r>
            <a:r>
              <a:rPr lang="en-US" dirty="0" err="1"/>
              <a:t>makor</a:t>
            </a:r>
            <a:r>
              <a:rPr lang="en-US" dirty="0"/>
              <a:t> about </a:t>
            </a:r>
            <a:r>
              <a:rPr lang="he-IL" dirty="0"/>
              <a:t>דבר שאינו מתכוון</a:t>
            </a:r>
          </a:p>
        </p:txBody>
      </p:sp>
      <p:sp>
        <p:nvSpPr>
          <p:cNvPr id="3" name="מציין מיקום תוכן 2">
            <a:extLst>
              <a:ext uri="{FF2B5EF4-FFF2-40B4-BE49-F238E27FC236}">
                <a16:creationId xmlns:a16="http://schemas.microsoft.com/office/drawing/2014/main" id="{04BCE9DA-1F19-558E-E61D-B8D7DB91A9C3}"/>
              </a:ext>
            </a:extLst>
          </p:cNvPr>
          <p:cNvSpPr>
            <a:spLocks noGrp="1"/>
          </p:cNvSpPr>
          <p:nvPr>
            <p:ph idx="1"/>
          </p:nvPr>
        </p:nvSpPr>
        <p:spPr/>
        <p:txBody>
          <a:bodyPr/>
          <a:lstStyle/>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כסף משנה שבת א:ז בשם ר אברהם בן הרמב"ם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מ"כ ההפרש שיש בין מלאכה שאינה צריכה לגופה ובין 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ולא ימות הוא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דגבי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אינו מכוון למלאכה כל עיקר אלא שהיא נעשית בהכרח. כגון שסגר פתח ביתו והיה שם צבי שהוא לא כיון לשמירת הצבי אלא שהמלאכה נעשית בהכרח. אבל מלאכה שאינה צריכה לגופה הוא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מתכוין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לגוף המלאכה אלא שאינו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מכוין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לתכליתה. מיסוד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אברהם החסיד בשם אביו ז"ל ע"כ</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he-IL" dirty="0"/>
          </a:p>
        </p:txBody>
      </p:sp>
    </p:spTree>
    <p:extLst>
      <p:ext uri="{BB962C8B-B14F-4D97-AF65-F5344CB8AC3E}">
        <p14:creationId xmlns:p14="http://schemas.microsoft.com/office/powerpoint/2010/main" val="9969090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a:extLst>
              <a:ext uri="{FF2B5EF4-FFF2-40B4-BE49-F238E27FC236}">
                <a16:creationId xmlns:a16="http://schemas.microsoft.com/office/drawing/2014/main" id="{FD78BA27-5DA1-9D2E-1CE9-92AD5DBDAB2F}"/>
              </a:ext>
            </a:extLst>
          </p:cNvPr>
          <p:cNvSpPr>
            <a:spLocks noGrp="1"/>
          </p:cNvSpPr>
          <p:nvPr>
            <p:ph type="ctrTitle"/>
          </p:nvPr>
        </p:nvSpPr>
        <p:spPr/>
        <p:txBody>
          <a:bodyPr/>
          <a:lstStyle/>
          <a:p>
            <a:r>
              <a:rPr lang="he-IL" dirty="0"/>
              <a:t>פסיק רישא דלא </a:t>
            </a:r>
            <a:r>
              <a:rPr lang="he-IL" dirty="0" err="1"/>
              <a:t>ניחה</a:t>
            </a:r>
            <a:r>
              <a:rPr lang="he-IL" dirty="0"/>
              <a:t> ליה</a:t>
            </a:r>
          </a:p>
        </p:txBody>
      </p:sp>
      <p:sp>
        <p:nvSpPr>
          <p:cNvPr id="5" name="כותרת משנה 4">
            <a:extLst>
              <a:ext uri="{FF2B5EF4-FFF2-40B4-BE49-F238E27FC236}">
                <a16:creationId xmlns:a16="http://schemas.microsoft.com/office/drawing/2014/main" id="{65E58500-CFFF-0CD3-63FF-F9D0A8307E3B}"/>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2441362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9E43DA8B-C51D-1AE2-B541-8A68DA7A2C47}"/>
              </a:ext>
            </a:extLst>
          </p:cNvPr>
          <p:cNvSpPr>
            <a:spLocks noGrp="1"/>
          </p:cNvSpPr>
          <p:nvPr>
            <p:ph idx="1"/>
          </p:nvPr>
        </p:nvSpPr>
        <p:spPr>
          <a:xfrm>
            <a:off x="838200" y="666345"/>
            <a:ext cx="10515600" cy="5510618"/>
          </a:xfrm>
        </p:spPr>
        <p:txBody>
          <a:bodyPr>
            <a:normAutofit fontScale="85000" lnSpcReduction="10000"/>
          </a:bodyPr>
          <a:lstStyle/>
          <a:p>
            <a:pPr marL="0" indent="0" algn="r" rtl="1">
              <a:lnSpc>
                <a:spcPct val="16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תוספות כתובות ו עמוד א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60000"/>
              </a:lnSpc>
              <a:buNone/>
            </a:pPr>
            <a:r>
              <a:rPr lang="he-IL" sz="1800" dirty="0">
                <a:solidFill>
                  <a:srgbClr val="202122"/>
                </a:solidFill>
                <a:effectLst/>
                <a:ea typeface="Calibri" panose="020F0502020204030204" pitchFamily="34" charset="0"/>
                <a:cs typeface="Arial" panose="020B0604020202020204" pitchFamily="34" charset="0"/>
              </a:rPr>
              <a:t>האי </a:t>
            </a:r>
            <a:r>
              <a:rPr lang="he-IL" sz="1800" dirty="0" err="1">
                <a:solidFill>
                  <a:srgbClr val="202122"/>
                </a:solidFill>
                <a:effectLst/>
                <a:ea typeface="Calibri" panose="020F0502020204030204" pitchFamily="34" charset="0"/>
                <a:cs typeface="Arial" panose="020B0604020202020204" pitchFamily="34" charset="0"/>
              </a:rPr>
              <a:t>מסוכרייתא</a:t>
            </a:r>
            <a:r>
              <a:rPr lang="he-IL" sz="1800" dirty="0">
                <a:solidFill>
                  <a:srgbClr val="202122"/>
                </a:solidFill>
                <a:effectLst/>
                <a:ea typeface="Calibri" panose="020F0502020204030204" pitchFamily="34" charset="0"/>
                <a:cs typeface="Arial" panose="020B0604020202020204" pitchFamily="34" charset="0"/>
              </a:rPr>
              <a:t> </a:t>
            </a:r>
            <a:r>
              <a:rPr lang="he-IL" sz="1800" dirty="0" err="1">
                <a:solidFill>
                  <a:srgbClr val="202122"/>
                </a:solidFill>
                <a:effectLst/>
                <a:ea typeface="Calibri" panose="020F0502020204030204" pitchFamily="34" charset="0"/>
                <a:cs typeface="Arial" panose="020B0604020202020204" pitchFamily="34" charset="0"/>
              </a:rPr>
              <a:t>דנזייתא</a:t>
            </a:r>
            <a:r>
              <a:rPr lang="he-IL" sz="1800" dirty="0">
                <a:solidFill>
                  <a:srgbClr val="202122"/>
                </a:solidFill>
                <a:effectLst/>
                <a:ea typeface="Calibri" panose="020F0502020204030204" pitchFamily="34" charset="0"/>
                <a:cs typeface="Arial" panose="020B0604020202020204" pitchFamily="34" charset="0"/>
              </a:rPr>
              <a:t> אסור להדוקה </a:t>
            </a:r>
            <a:r>
              <a:rPr lang="he-IL" sz="1800" dirty="0" err="1">
                <a:solidFill>
                  <a:srgbClr val="202122"/>
                </a:solidFill>
                <a:effectLst/>
                <a:ea typeface="Calibri" panose="020F0502020204030204" pitchFamily="34" charset="0"/>
                <a:cs typeface="Arial" panose="020B0604020202020204" pitchFamily="34" charset="0"/>
              </a:rPr>
              <a:t>כו</a:t>
            </a:r>
            <a:r>
              <a:rPr lang="he-IL" sz="1800" dirty="0">
                <a:solidFill>
                  <a:srgbClr val="202122"/>
                </a:solidFill>
                <a:effectLst/>
                <a:ea typeface="Calibri" panose="020F0502020204030204" pitchFamily="34" charset="0"/>
                <a:cs typeface="Arial" panose="020B0604020202020204" pitchFamily="34" charset="0"/>
              </a:rPr>
              <a:t>'. פירש בקונטרס וכן ר"ח ובערוך. בחד לישנא וכן בסדר תנאים ואמוראים </a:t>
            </a:r>
            <a:r>
              <a:rPr lang="he-IL" sz="1800" dirty="0" err="1">
                <a:solidFill>
                  <a:srgbClr val="202122"/>
                </a:solidFill>
                <a:effectLst/>
                <a:ea typeface="Calibri" panose="020F0502020204030204" pitchFamily="34" charset="0"/>
                <a:cs typeface="Arial" panose="020B0604020202020204" pitchFamily="34" charset="0"/>
              </a:rPr>
              <a:t>דאסור</a:t>
            </a:r>
            <a:r>
              <a:rPr lang="he-IL" sz="1800" dirty="0">
                <a:solidFill>
                  <a:srgbClr val="202122"/>
                </a:solidFill>
                <a:effectLst/>
                <a:ea typeface="Calibri" panose="020F0502020204030204" pitchFamily="34" charset="0"/>
                <a:cs typeface="Arial" panose="020B0604020202020204" pitchFamily="34" charset="0"/>
              </a:rPr>
              <a:t> משום סחיטה וקשה </a:t>
            </a:r>
            <a:r>
              <a:rPr lang="he-IL" sz="1800" dirty="0" err="1">
                <a:solidFill>
                  <a:srgbClr val="202122"/>
                </a:solidFill>
                <a:effectLst/>
                <a:ea typeface="Calibri" panose="020F0502020204030204" pitchFamily="34" charset="0"/>
                <a:cs typeface="Arial" panose="020B0604020202020204" pitchFamily="34" charset="0"/>
              </a:rPr>
              <a:t>לר"ת</a:t>
            </a:r>
            <a:r>
              <a:rPr lang="he-IL" sz="1800" dirty="0">
                <a:solidFill>
                  <a:srgbClr val="202122"/>
                </a:solidFill>
                <a:effectLst/>
                <a:ea typeface="Calibri" panose="020F0502020204030204" pitchFamily="34" charset="0"/>
                <a:cs typeface="Arial" panose="020B0604020202020204" pitchFamily="34" charset="0"/>
              </a:rPr>
              <a:t> דהא סחיטה משום ליבון ולא </a:t>
            </a:r>
            <a:r>
              <a:rPr lang="he-IL" sz="1800" dirty="0" err="1">
                <a:solidFill>
                  <a:srgbClr val="202122"/>
                </a:solidFill>
                <a:effectLst/>
                <a:ea typeface="Calibri" panose="020F0502020204030204" pitchFamily="34" charset="0"/>
                <a:cs typeface="Arial" panose="020B0604020202020204" pitchFamily="34" charset="0"/>
              </a:rPr>
              <a:t>שייכא</a:t>
            </a:r>
            <a:r>
              <a:rPr lang="he-IL" sz="1800" dirty="0">
                <a:solidFill>
                  <a:srgbClr val="202122"/>
                </a:solidFill>
                <a:effectLst/>
                <a:ea typeface="Calibri" panose="020F0502020204030204" pitchFamily="34" charset="0"/>
                <a:cs typeface="Arial" panose="020B0604020202020204" pitchFamily="34" charset="0"/>
              </a:rPr>
              <a:t> בשאר משקים דכל דבר המלכלך את בולעו כגון יין ושכר ושמן לא שייך ליבון בסחיטתו אלא </a:t>
            </a:r>
            <a:r>
              <a:rPr lang="he-IL" sz="1800" dirty="0" err="1">
                <a:solidFill>
                  <a:srgbClr val="202122"/>
                </a:solidFill>
                <a:effectLst/>
                <a:ea typeface="Calibri" panose="020F0502020204030204" pitchFamily="34" charset="0"/>
                <a:cs typeface="Arial" panose="020B0604020202020204" pitchFamily="34" charset="0"/>
              </a:rPr>
              <a:t>דוקא</a:t>
            </a:r>
            <a:r>
              <a:rPr lang="he-IL" sz="1800" dirty="0">
                <a:solidFill>
                  <a:srgbClr val="202122"/>
                </a:solidFill>
                <a:effectLst/>
                <a:ea typeface="Calibri" panose="020F0502020204030204" pitchFamily="34" charset="0"/>
                <a:cs typeface="Arial" panose="020B0604020202020204" pitchFamily="34" charset="0"/>
              </a:rPr>
              <a:t> במים וראיה לדבר </a:t>
            </a:r>
            <a:r>
              <a:rPr lang="he-IL" sz="1800" dirty="0" err="1">
                <a:solidFill>
                  <a:srgbClr val="202122"/>
                </a:solidFill>
                <a:effectLst/>
                <a:ea typeface="Calibri" panose="020F0502020204030204" pitchFamily="34" charset="0"/>
                <a:cs typeface="Arial" panose="020B0604020202020204" pitchFamily="34" charset="0"/>
              </a:rPr>
              <a:t>מדלא</a:t>
            </a:r>
            <a:r>
              <a:rPr lang="he-IL" sz="1800" dirty="0">
                <a:solidFill>
                  <a:srgbClr val="202122"/>
                </a:solidFill>
                <a:effectLst/>
                <a:ea typeface="Calibri" panose="020F0502020204030204" pitchFamily="34" charset="0"/>
                <a:cs typeface="Arial" panose="020B0604020202020204" pitchFamily="34" charset="0"/>
              </a:rPr>
              <a:t> </a:t>
            </a:r>
            <a:r>
              <a:rPr lang="he-IL" sz="1800" dirty="0" err="1">
                <a:solidFill>
                  <a:srgbClr val="202122"/>
                </a:solidFill>
                <a:effectLst/>
                <a:ea typeface="Calibri" panose="020F0502020204030204" pitchFamily="34" charset="0"/>
                <a:cs typeface="Arial" panose="020B0604020202020204" pitchFamily="34" charset="0"/>
              </a:rPr>
              <a:t>גזרינן</a:t>
            </a:r>
            <a:r>
              <a:rPr lang="he-IL" sz="1800" dirty="0">
                <a:solidFill>
                  <a:srgbClr val="202122"/>
                </a:solidFill>
                <a:effectLst/>
                <a:ea typeface="Calibri" panose="020F0502020204030204" pitchFamily="34" charset="0"/>
                <a:cs typeface="Arial" panose="020B0604020202020204" pitchFamily="34" charset="0"/>
              </a:rPr>
              <a:t> בהו שמא </a:t>
            </a:r>
            <a:r>
              <a:rPr lang="he-IL" sz="1800" dirty="0" err="1">
                <a:solidFill>
                  <a:srgbClr val="202122"/>
                </a:solidFill>
                <a:effectLst/>
                <a:ea typeface="Calibri" panose="020F0502020204030204" pitchFamily="34" charset="0"/>
                <a:cs typeface="Arial" panose="020B0604020202020204" pitchFamily="34" charset="0"/>
              </a:rPr>
              <a:t>יסחוט</a:t>
            </a:r>
            <a:r>
              <a:rPr lang="he-IL" sz="1800" dirty="0">
                <a:solidFill>
                  <a:srgbClr val="202122"/>
                </a:solidFill>
                <a:effectLst/>
                <a:ea typeface="Calibri" panose="020F0502020204030204" pitchFamily="34" charset="0"/>
                <a:cs typeface="Arial" panose="020B0604020202020204" pitchFamily="34" charset="0"/>
              </a:rPr>
              <a:t> כמו גבי מים </a:t>
            </a:r>
            <a:r>
              <a:rPr lang="he-IL" sz="1800" dirty="0" err="1">
                <a:solidFill>
                  <a:srgbClr val="202122"/>
                </a:solidFill>
                <a:effectLst/>
                <a:ea typeface="Calibri" panose="020F0502020204030204" pitchFamily="34" charset="0"/>
                <a:cs typeface="Arial" panose="020B0604020202020204" pitchFamily="34" charset="0"/>
              </a:rPr>
              <a:t>כדאמרינן</a:t>
            </a:r>
            <a:r>
              <a:rPr lang="he-IL" sz="1800" dirty="0">
                <a:solidFill>
                  <a:srgbClr val="202122"/>
                </a:solidFill>
                <a:effectLst/>
                <a:ea typeface="Calibri" panose="020F0502020204030204" pitchFamily="34" charset="0"/>
                <a:cs typeface="Arial" panose="020B0604020202020204" pitchFamily="34" charset="0"/>
              </a:rPr>
              <a:t> באלו קשרים (שבת דף </a:t>
            </a:r>
            <a:r>
              <a:rPr lang="he-IL" sz="1800" dirty="0" err="1">
                <a:solidFill>
                  <a:srgbClr val="202122"/>
                </a:solidFill>
                <a:effectLst/>
                <a:ea typeface="Calibri" panose="020F0502020204030204" pitchFamily="34" charset="0"/>
                <a:cs typeface="Arial" panose="020B0604020202020204" pitchFamily="34" charset="0"/>
              </a:rPr>
              <a:t>קיג</a:t>
            </a:r>
            <a:r>
              <a:rPr lang="he-IL" sz="1800" dirty="0">
                <a:solidFill>
                  <a:srgbClr val="202122"/>
                </a:solidFill>
                <a:effectLst/>
                <a:ea typeface="Calibri" panose="020F0502020204030204" pitchFamily="34" charset="0"/>
                <a:cs typeface="Arial" panose="020B0604020202020204" pitchFamily="34" charset="0"/>
              </a:rPr>
              <a:t>:) היה מהלך בשבת ופגע באמת המים </a:t>
            </a:r>
            <a:r>
              <a:rPr lang="he-IL" sz="1800" dirty="0" err="1">
                <a:solidFill>
                  <a:srgbClr val="202122"/>
                </a:solidFill>
                <a:effectLst/>
                <a:ea typeface="Calibri" panose="020F0502020204030204" pitchFamily="34" charset="0"/>
                <a:cs typeface="Arial" panose="020B0604020202020204" pitchFamily="34" charset="0"/>
              </a:rPr>
              <a:t>כו</a:t>
            </a:r>
            <a:r>
              <a:rPr lang="he-IL" sz="1800" dirty="0">
                <a:solidFill>
                  <a:srgbClr val="202122"/>
                </a:solidFill>
                <a:effectLst/>
                <a:ea typeface="Calibri" panose="020F0502020204030204" pitchFamily="34" charset="0"/>
                <a:cs typeface="Arial" panose="020B0604020202020204" pitchFamily="34" charset="0"/>
              </a:rPr>
              <a:t>' היכי </a:t>
            </a:r>
            <a:r>
              <a:rPr lang="he-IL" sz="1800" dirty="0" err="1">
                <a:solidFill>
                  <a:srgbClr val="202122"/>
                </a:solidFill>
                <a:effectLst/>
                <a:ea typeface="Calibri" panose="020F0502020204030204" pitchFamily="34" charset="0"/>
                <a:cs typeface="Arial" panose="020B0604020202020204" pitchFamily="34" charset="0"/>
              </a:rPr>
              <a:t>ליעביד</a:t>
            </a:r>
            <a:r>
              <a:rPr lang="he-IL" sz="1800" dirty="0">
                <a:solidFill>
                  <a:srgbClr val="202122"/>
                </a:solidFill>
                <a:effectLst/>
                <a:ea typeface="Calibri" panose="020F0502020204030204" pitchFamily="34" charset="0"/>
                <a:cs typeface="Arial" panose="020B0604020202020204" pitchFamily="34" charset="0"/>
              </a:rPr>
              <a:t> </a:t>
            </a:r>
            <a:r>
              <a:rPr lang="he-IL" sz="1800" dirty="0" err="1">
                <a:solidFill>
                  <a:srgbClr val="202122"/>
                </a:solidFill>
                <a:effectLst/>
                <a:ea typeface="Calibri" panose="020F0502020204030204" pitchFamily="34" charset="0"/>
                <a:cs typeface="Arial" panose="020B0604020202020204" pitchFamily="34" charset="0"/>
              </a:rPr>
              <a:t>לינחות</a:t>
            </a:r>
            <a:r>
              <a:rPr lang="he-IL" sz="1800" dirty="0">
                <a:solidFill>
                  <a:srgbClr val="202122"/>
                </a:solidFill>
                <a:effectLst/>
                <a:ea typeface="Calibri" panose="020F0502020204030204" pitchFamily="34" charset="0"/>
                <a:cs typeface="Arial" panose="020B0604020202020204" pitchFamily="34" charset="0"/>
              </a:rPr>
              <a:t> </a:t>
            </a:r>
            <a:r>
              <a:rPr lang="he-IL" sz="1800" dirty="0" err="1">
                <a:solidFill>
                  <a:srgbClr val="202122"/>
                </a:solidFill>
                <a:effectLst/>
                <a:ea typeface="Calibri" panose="020F0502020204030204" pitchFamily="34" charset="0"/>
                <a:cs typeface="Arial" panose="020B0604020202020204" pitchFamily="34" charset="0"/>
              </a:rPr>
              <a:t>במיא</a:t>
            </a:r>
            <a:r>
              <a:rPr lang="he-IL" sz="1800" dirty="0">
                <a:solidFill>
                  <a:srgbClr val="202122"/>
                </a:solidFill>
                <a:effectLst/>
                <a:ea typeface="Calibri" panose="020F0502020204030204" pitchFamily="34" charset="0"/>
                <a:cs typeface="Arial" panose="020B0604020202020204" pitchFamily="34" charset="0"/>
              </a:rPr>
              <a:t> אתי לידי סחיטה ותניא נמי בפרק חבית (שם דף </a:t>
            </a:r>
            <a:r>
              <a:rPr lang="he-IL" sz="1800" dirty="0" err="1">
                <a:solidFill>
                  <a:srgbClr val="202122"/>
                </a:solidFill>
                <a:effectLst/>
                <a:ea typeface="Calibri" panose="020F0502020204030204" pitchFamily="34" charset="0"/>
                <a:cs typeface="Arial" panose="020B0604020202020204" pitchFamily="34" charset="0"/>
              </a:rPr>
              <a:t>קמז</a:t>
            </a:r>
            <a:r>
              <a:rPr lang="he-IL" sz="1800" dirty="0">
                <a:solidFill>
                  <a:srgbClr val="202122"/>
                </a:solidFill>
                <a:effectLst/>
                <a:ea typeface="Calibri" panose="020F0502020204030204" pitchFamily="34" charset="0"/>
                <a:cs typeface="Arial" panose="020B0604020202020204" pitchFamily="34" charset="0"/>
              </a:rPr>
              <a:t>: ושם) </a:t>
            </a:r>
            <a:r>
              <a:rPr lang="he-IL" sz="1800" dirty="0" err="1">
                <a:solidFill>
                  <a:srgbClr val="202122"/>
                </a:solidFill>
                <a:effectLst/>
                <a:ea typeface="Calibri" panose="020F0502020204030204" pitchFamily="34" charset="0"/>
                <a:cs typeface="Arial" panose="020B0604020202020204" pitchFamily="34" charset="0"/>
              </a:rPr>
              <a:t>ומסתפג</a:t>
            </a:r>
            <a:r>
              <a:rPr lang="he-IL" sz="1800" dirty="0">
                <a:solidFill>
                  <a:srgbClr val="202122"/>
                </a:solidFill>
                <a:effectLst/>
                <a:ea typeface="Calibri" panose="020F0502020204030204" pitchFamily="34" charset="0"/>
                <a:cs typeface="Arial" panose="020B0604020202020204" pitchFamily="34" charset="0"/>
              </a:rPr>
              <a:t> באלונטית ולא יביאה בידו ומפרש בגמ' </a:t>
            </a:r>
            <a:r>
              <a:rPr lang="he-IL" sz="1800" dirty="0" err="1">
                <a:solidFill>
                  <a:srgbClr val="202122"/>
                </a:solidFill>
                <a:effectLst/>
                <a:ea typeface="Calibri" panose="020F0502020204030204" pitchFamily="34" charset="0"/>
                <a:cs typeface="Arial" panose="020B0604020202020204" pitchFamily="34" charset="0"/>
              </a:rPr>
              <a:t>דאתי</a:t>
            </a:r>
            <a:r>
              <a:rPr lang="he-IL" sz="1800" dirty="0">
                <a:solidFill>
                  <a:srgbClr val="202122"/>
                </a:solidFill>
                <a:effectLst/>
                <a:ea typeface="Calibri" panose="020F0502020204030204" pitchFamily="34" charset="0"/>
                <a:cs typeface="Arial" panose="020B0604020202020204" pitchFamily="34" charset="0"/>
              </a:rPr>
              <a:t> לידי סחיטה </a:t>
            </a:r>
            <a:r>
              <a:rPr lang="he-IL" sz="1800" dirty="0" err="1">
                <a:solidFill>
                  <a:srgbClr val="202122"/>
                </a:solidFill>
                <a:effectLst/>
                <a:ea typeface="Calibri" panose="020F0502020204030204" pitchFamily="34" charset="0"/>
                <a:cs typeface="Arial" panose="020B0604020202020204" pitchFamily="34" charset="0"/>
              </a:rPr>
              <a:t>ובפ"ב</a:t>
            </a:r>
            <a:r>
              <a:rPr lang="he-IL" sz="1800" dirty="0">
                <a:solidFill>
                  <a:srgbClr val="202122"/>
                </a:solidFill>
                <a:effectLst/>
                <a:ea typeface="Calibri" panose="020F0502020204030204" pitchFamily="34" charset="0"/>
                <a:cs typeface="Arial" panose="020B0604020202020204" pitchFamily="34" charset="0"/>
              </a:rPr>
              <a:t> </a:t>
            </a:r>
            <a:r>
              <a:rPr lang="he-IL" sz="1800" dirty="0" err="1">
                <a:solidFill>
                  <a:srgbClr val="202122"/>
                </a:solidFill>
                <a:effectLst/>
                <a:ea typeface="Calibri" panose="020F0502020204030204" pitchFamily="34" charset="0"/>
                <a:cs typeface="Arial" panose="020B0604020202020204" pitchFamily="34" charset="0"/>
              </a:rPr>
              <a:t>דביצה</a:t>
            </a:r>
            <a:r>
              <a:rPr lang="he-IL" sz="1800" dirty="0">
                <a:solidFill>
                  <a:srgbClr val="202122"/>
                </a:solidFill>
                <a:effectLst/>
                <a:ea typeface="Calibri" panose="020F0502020204030204" pitchFamily="34" charset="0"/>
                <a:cs typeface="Arial" panose="020B0604020202020204" pitchFamily="34" charset="0"/>
              </a:rPr>
              <a:t> (דף </a:t>
            </a:r>
            <a:r>
              <a:rPr lang="he-IL" sz="1800" dirty="0" err="1">
                <a:solidFill>
                  <a:srgbClr val="202122"/>
                </a:solidFill>
                <a:effectLst/>
                <a:ea typeface="Calibri" panose="020F0502020204030204" pitchFamily="34" charset="0"/>
                <a:cs typeface="Arial" panose="020B0604020202020204" pitchFamily="34" charset="0"/>
              </a:rPr>
              <a:t>יח</a:t>
            </a:r>
            <a:r>
              <a:rPr lang="he-IL" sz="1800" dirty="0">
                <a:solidFill>
                  <a:srgbClr val="202122"/>
                </a:solidFill>
                <a:effectLst/>
                <a:ea typeface="Calibri" panose="020F0502020204030204" pitchFamily="34" charset="0"/>
                <a:cs typeface="Arial" panose="020B0604020202020204" pitchFamily="34" charset="0"/>
              </a:rPr>
              <a:t>. ושם) אומר </a:t>
            </a:r>
            <a:r>
              <a:rPr lang="he-IL" sz="1800" dirty="0" err="1">
                <a:solidFill>
                  <a:srgbClr val="202122"/>
                </a:solidFill>
                <a:effectLst/>
                <a:ea typeface="Calibri" panose="020F0502020204030204" pitchFamily="34" charset="0"/>
                <a:cs typeface="Arial" panose="020B0604020202020204" pitchFamily="34" charset="0"/>
              </a:rPr>
              <a:t>דלכ"ע</a:t>
            </a:r>
            <a:r>
              <a:rPr lang="he-IL" sz="1800" dirty="0">
                <a:solidFill>
                  <a:srgbClr val="202122"/>
                </a:solidFill>
                <a:effectLst/>
                <a:ea typeface="Calibri" panose="020F0502020204030204" pitchFamily="34" charset="0"/>
                <a:cs typeface="Arial" panose="020B0604020202020204" pitchFamily="34" charset="0"/>
              </a:rPr>
              <a:t> אין </a:t>
            </a:r>
            <a:r>
              <a:rPr lang="he-IL" sz="1800" dirty="0" err="1">
                <a:solidFill>
                  <a:srgbClr val="202122"/>
                </a:solidFill>
                <a:effectLst/>
                <a:ea typeface="Calibri" panose="020F0502020204030204" pitchFamily="34" charset="0"/>
                <a:cs typeface="Arial" panose="020B0604020202020204" pitchFamily="34" charset="0"/>
              </a:rPr>
              <a:t>מטבילין</a:t>
            </a:r>
            <a:r>
              <a:rPr lang="he-IL" sz="1800" dirty="0">
                <a:solidFill>
                  <a:srgbClr val="202122"/>
                </a:solidFill>
                <a:effectLst/>
                <a:ea typeface="Calibri" panose="020F0502020204030204" pitchFamily="34" charset="0"/>
                <a:cs typeface="Arial" panose="020B0604020202020204" pitchFamily="34" charset="0"/>
              </a:rPr>
              <a:t> את הכלים ומפרש בגמרא גזירה משום סחיטה ואילו בפרק </a:t>
            </a:r>
            <a:r>
              <a:rPr lang="he-IL" sz="1800" dirty="0" err="1">
                <a:solidFill>
                  <a:srgbClr val="202122"/>
                </a:solidFill>
                <a:effectLst/>
                <a:ea typeface="Calibri" panose="020F0502020204030204" pitchFamily="34" charset="0"/>
                <a:cs typeface="Arial" panose="020B0604020202020204" pitchFamily="34" charset="0"/>
              </a:rPr>
              <a:t>תולין</a:t>
            </a:r>
            <a:r>
              <a:rPr lang="he-IL" sz="1800" dirty="0">
                <a:solidFill>
                  <a:srgbClr val="202122"/>
                </a:solidFill>
                <a:effectLst/>
                <a:ea typeface="Calibri" panose="020F0502020204030204" pitchFamily="34" charset="0"/>
                <a:cs typeface="Arial" panose="020B0604020202020204" pitchFamily="34" charset="0"/>
              </a:rPr>
              <a:t> (שבת דף קלט:) תנן </a:t>
            </a:r>
            <a:r>
              <a:rPr lang="he-IL" sz="1800" dirty="0" err="1">
                <a:solidFill>
                  <a:srgbClr val="202122"/>
                </a:solidFill>
                <a:effectLst/>
                <a:ea typeface="Calibri" panose="020F0502020204030204" pitchFamily="34" charset="0"/>
                <a:cs typeface="Arial" panose="020B0604020202020204" pitchFamily="34" charset="0"/>
              </a:rPr>
              <a:t>מסננין</a:t>
            </a:r>
            <a:r>
              <a:rPr lang="he-IL" sz="1800" dirty="0">
                <a:solidFill>
                  <a:srgbClr val="202122"/>
                </a:solidFill>
                <a:effectLst/>
                <a:ea typeface="Calibri" panose="020F0502020204030204" pitchFamily="34" charset="0"/>
                <a:cs typeface="Arial" panose="020B0604020202020204" pitchFamily="34" charset="0"/>
              </a:rPr>
              <a:t> את היין </a:t>
            </a:r>
            <a:r>
              <a:rPr lang="he-IL" sz="1800" dirty="0" err="1">
                <a:solidFill>
                  <a:srgbClr val="202122"/>
                </a:solidFill>
                <a:effectLst/>
                <a:ea typeface="Calibri" panose="020F0502020204030204" pitchFamily="34" charset="0"/>
                <a:cs typeface="Arial" panose="020B0604020202020204" pitchFamily="34" charset="0"/>
              </a:rPr>
              <a:t>בסודרין</a:t>
            </a:r>
            <a:r>
              <a:rPr lang="he-IL" sz="1800" dirty="0">
                <a:solidFill>
                  <a:srgbClr val="202122"/>
                </a:solidFill>
                <a:effectLst/>
                <a:ea typeface="Calibri" panose="020F0502020204030204" pitchFamily="34" charset="0"/>
                <a:cs typeface="Arial" panose="020B0604020202020204" pitchFamily="34" charset="0"/>
              </a:rPr>
              <a:t> </a:t>
            </a:r>
            <a:r>
              <a:rPr lang="he-IL" sz="1800" dirty="0" err="1">
                <a:solidFill>
                  <a:srgbClr val="202122"/>
                </a:solidFill>
                <a:effectLst/>
                <a:ea typeface="Calibri" panose="020F0502020204030204" pitchFamily="34" charset="0"/>
                <a:cs typeface="Arial" panose="020B0604020202020204" pitchFamily="34" charset="0"/>
              </a:rPr>
              <a:t>אלמא</a:t>
            </a:r>
            <a:r>
              <a:rPr lang="he-IL" sz="1800" dirty="0">
                <a:solidFill>
                  <a:srgbClr val="202122"/>
                </a:solidFill>
                <a:effectLst/>
                <a:ea typeface="Calibri" panose="020F0502020204030204" pitchFamily="34" charset="0"/>
                <a:cs typeface="Arial" panose="020B0604020202020204" pitchFamily="34" charset="0"/>
              </a:rPr>
              <a:t> לגבי יין לא </a:t>
            </a:r>
            <a:r>
              <a:rPr lang="he-IL" sz="1800" dirty="0" err="1">
                <a:solidFill>
                  <a:srgbClr val="202122"/>
                </a:solidFill>
                <a:effectLst/>
                <a:ea typeface="Calibri" panose="020F0502020204030204" pitchFamily="34" charset="0"/>
                <a:cs typeface="Arial" panose="020B0604020202020204" pitchFamily="34" charset="0"/>
              </a:rPr>
              <a:t>גזרינן</a:t>
            </a:r>
            <a:r>
              <a:rPr lang="he-IL" sz="1800" dirty="0">
                <a:solidFill>
                  <a:srgbClr val="202122"/>
                </a:solidFill>
                <a:effectLst/>
                <a:ea typeface="Calibri" panose="020F0502020204030204" pitchFamily="34" charset="0"/>
                <a:cs typeface="Arial" panose="020B0604020202020204" pitchFamily="34" charset="0"/>
              </a:rPr>
              <a:t> משום סחיטה ובריש המביא (ביצה דף ל.) נמי </a:t>
            </a:r>
            <a:r>
              <a:rPr lang="he-IL" sz="1800" dirty="0" err="1">
                <a:solidFill>
                  <a:srgbClr val="202122"/>
                </a:solidFill>
                <a:effectLst/>
                <a:ea typeface="Calibri" panose="020F0502020204030204" pitchFamily="34" charset="0"/>
                <a:cs typeface="Arial" panose="020B0604020202020204" pitchFamily="34" charset="0"/>
              </a:rPr>
              <a:t>קאמר</a:t>
            </a:r>
            <a:r>
              <a:rPr lang="he-IL" sz="1800" dirty="0">
                <a:solidFill>
                  <a:srgbClr val="202122"/>
                </a:solidFill>
                <a:effectLst/>
                <a:ea typeface="Calibri" panose="020F0502020204030204" pitchFamily="34" charset="0"/>
                <a:cs typeface="Arial" panose="020B0604020202020204" pitchFamily="34" charset="0"/>
              </a:rPr>
              <a:t> </a:t>
            </a:r>
            <a:r>
              <a:rPr lang="he-IL" sz="1800" dirty="0" err="1">
                <a:solidFill>
                  <a:srgbClr val="202122"/>
                </a:solidFill>
                <a:effectLst/>
                <a:ea typeface="Calibri" panose="020F0502020204030204" pitchFamily="34" charset="0"/>
                <a:cs typeface="Arial" panose="020B0604020202020204" pitchFamily="34" charset="0"/>
              </a:rPr>
              <a:t>ליפרוס</a:t>
            </a:r>
            <a:r>
              <a:rPr lang="he-IL" sz="1800" dirty="0">
                <a:solidFill>
                  <a:srgbClr val="202122"/>
                </a:solidFill>
                <a:effectLst/>
                <a:ea typeface="Calibri" panose="020F0502020204030204" pitchFamily="34" charset="0"/>
                <a:cs typeface="Arial" panose="020B0604020202020204" pitchFamily="34" charset="0"/>
              </a:rPr>
              <a:t> </a:t>
            </a:r>
            <a:r>
              <a:rPr lang="he-IL" sz="1800" dirty="0" err="1">
                <a:solidFill>
                  <a:srgbClr val="202122"/>
                </a:solidFill>
                <a:effectLst/>
                <a:ea typeface="Calibri" panose="020F0502020204030204" pitchFamily="34" charset="0"/>
                <a:cs typeface="Arial" panose="020B0604020202020204" pitchFamily="34" charset="0"/>
              </a:rPr>
              <a:t>סודרא</a:t>
            </a:r>
            <a:r>
              <a:rPr lang="he-IL" sz="1800" dirty="0">
                <a:solidFill>
                  <a:srgbClr val="202122"/>
                </a:solidFill>
                <a:effectLst/>
                <a:ea typeface="Calibri" panose="020F0502020204030204" pitchFamily="34" charset="0"/>
                <a:cs typeface="Arial" panose="020B0604020202020204" pitchFamily="34" charset="0"/>
              </a:rPr>
              <a:t> עליה ולא </a:t>
            </a:r>
            <a:r>
              <a:rPr lang="he-IL" sz="1800" dirty="0" err="1">
                <a:solidFill>
                  <a:srgbClr val="202122"/>
                </a:solidFill>
                <a:effectLst/>
                <a:ea typeface="Calibri" panose="020F0502020204030204" pitchFamily="34" charset="0"/>
                <a:cs typeface="Arial" panose="020B0604020202020204" pitchFamily="34" charset="0"/>
              </a:rPr>
              <a:t>קאמר</a:t>
            </a:r>
            <a:r>
              <a:rPr lang="he-IL" sz="1800" dirty="0">
                <a:solidFill>
                  <a:srgbClr val="202122"/>
                </a:solidFill>
                <a:effectLst/>
                <a:ea typeface="Calibri" panose="020F0502020204030204" pitchFamily="34" charset="0"/>
                <a:cs typeface="Arial" panose="020B0604020202020204" pitchFamily="34" charset="0"/>
              </a:rPr>
              <a:t> אתי לידי סחיטה והיינו משום דלא שייך ליבון אלא גבי מים והא </a:t>
            </a:r>
            <a:r>
              <a:rPr lang="he-IL" sz="1800" dirty="0" err="1">
                <a:solidFill>
                  <a:srgbClr val="202122"/>
                </a:solidFill>
                <a:effectLst/>
                <a:ea typeface="Calibri" panose="020F0502020204030204" pitchFamily="34" charset="0"/>
                <a:cs typeface="Arial" panose="020B0604020202020204" pitchFamily="34" charset="0"/>
              </a:rPr>
              <a:t>דאמרינן</a:t>
            </a:r>
            <a:r>
              <a:rPr lang="he-IL" sz="1800" dirty="0">
                <a:solidFill>
                  <a:srgbClr val="202122"/>
                </a:solidFill>
                <a:effectLst/>
                <a:ea typeface="Calibri" panose="020F0502020204030204" pitchFamily="34" charset="0"/>
                <a:cs typeface="Arial" panose="020B0604020202020204" pitchFamily="34" charset="0"/>
              </a:rPr>
              <a:t> בפרק </a:t>
            </a:r>
            <a:r>
              <a:rPr lang="he-IL" sz="1800" dirty="0" err="1">
                <a:solidFill>
                  <a:srgbClr val="202122"/>
                </a:solidFill>
                <a:effectLst/>
                <a:ea typeface="Calibri" panose="020F0502020204030204" pitchFamily="34" charset="0"/>
                <a:cs typeface="Arial" panose="020B0604020202020204" pitchFamily="34" charset="0"/>
              </a:rPr>
              <a:t>מפנין</a:t>
            </a:r>
            <a:r>
              <a:rPr lang="he-IL" sz="1800" dirty="0">
                <a:solidFill>
                  <a:srgbClr val="202122"/>
                </a:solidFill>
                <a:effectLst/>
                <a:ea typeface="Calibri" panose="020F0502020204030204" pitchFamily="34" charset="0"/>
                <a:cs typeface="Arial" panose="020B0604020202020204" pitchFamily="34" charset="0"/>
              </a:rPr>
              <a:t> (שבת דף </a:t>
            </a:r>
            <a:r>
              <a:rPr lang="he-IL" sz="1800" dirty="0" err="1">
                <a:solidFill>
                  <a:srgbClr val="202122"/>
                </a:solidFill>
                <a:effectLst/>
                <a:ea typeface="Calibri" panose="020F0502020204030204" pitchFamily="34" charset="0"/>
                <a:cs typeface="Arial" panose="020B0604020202020204" pitchFamily="34" charset="0"/>
              </a:rPr>
              <a:t>קכח</a:t>
            </a:r>
            <a:r>
              <a:rPr lang="he-IL" sz="1800" dirty="0">
                <a:solidFill>
                  <a:srgbClr val="202122"/>
                </a:solidFill>
                <a:effectLst/>
                <a:ea typeface="Calibri" panose="020F0502020204030204" pitchFamily="34" charset="0"/>
                <a:cs typeface="Arial" panose="020B0604020202020204" pitchFamily="34" charset="0"/>
              </a:rPr>
              <a:t>:) אם </a:t>
            </a:r>
            <a:r>
              <a:rPr lang="he-IL" sz="1800" dirty="0" err="1">
                <a:solidFill>
                  <a:srgbClr val="202122"/>
                </a:solidFill>
                <a:effectLst/>
                <a:ea typeface="Calibri" panose="020F0502020204030204" pitchFamily="34" charset="0"/>
                <a:cs typeface="Arial" panose="020B0604020202020204" pitchFamily="34" charset="0"/>
              </a:rPr>
              <a:t>היתה</a:t>
            </a:r>
            <a:r>
              <a:rPr lang="he-IL" sz="1800" dirty="0">
                <a:solidFill>
                  <a:srgbClr val="202122"/>
                </a:solidFill>
                <a:effectLst/>
                <a:ea typeface="Calibri" panose="020F0502020204030204" pitchFamily="34" charset="0"/>
                <a:cs typeface="Arial" panose="020B0604020202020204" pitchFamily="34" charset="0"/>
              </a:rPr>
              <a:t> צריכה שמן חבירתה מביאה לה בשערה ופריך והא אתי לידי סחיטה ומשני אין סחיטה בשער משמע </a:t>
            </a:r>
            <a:r>
              <a:rPr lang="he-IL" sz="1800" dirty="0" err="1">
                <a:solidFill>
                  <a:srgbClr val="202122"/>
                </a:solidFill>
                <a:effectLst/>
                <a:ea typeface="Calibri" panose="020F0502020204030204" pitchFamily="34" charset="0"/>
                <a:cs typeface="Arial" panose="020B0604020202020204" pitchFamily="34" charset="0"/>
              </a:rPr>
              <a:t>דשייך</a:t>
            </a:r>
            <a:r>
              <a:rPr lang="he-IL" sz="1800" dirty="0">
                <a:solidFill>
                  <a:srgbClr val="202122"/>
                </a:solidFill>
                <a:effectLst/>
                <a:ea typeface="Calibri" panose="020F0502020204030204" pitchFamily="34" charset="0"/>
                <a:cs typeface="Arial" panose="020B0604020202020204" pitchFamily="34" charset="0"/>
              </a:rPr>
              <a:t> סחיטה בשמן וכן בפ' נוטל (שם דף </a:t>
            </a:r>
            <a:r>
              <a:rPr lang="he-IL" sz="1800" dirty="0" err="1">
                <a:solidFill>
                  <a:srgbClr val="202122"/>
                </a:solidFill>
                <a:effectLst/>
                <a:ea typeface="Calibri" panose="020F0502020204030204" pitchFamily="34" charset="0"/>
                <a:cs typeface="Arial" panose="020B0604020202020204" pitchFamily="34" charset="0"/>
              </a:rPr>
              <a:t>קמג</a:t>
            </a:r>
            <a:r>
              <a:rPr lang="he-IL" sz="1800" dirty="0">
                <a:solidFill>
                  <a:srgbClr val="202122"/>
                </a:solidFill>
                <a:effectLst/>
                <a:ea typeface="Calibri" panose="020F0502020204030204" pitchFamily="34" charset="0"/>
                <a:cs typeface="Arial" panose="020B0604020202020204" pitchFamily="34" charset="0"/>
              </a:rPr>
              <a:t>.) ספוג אם יש לו בית אחיזה </a:t>
            </a:r>
            <a:r>
              <a:rPr lang="he-IL" sz="1800" dirty="0" err="1">
                <a:solidFill>
                  <a:srgbClr val="202122"/>
                </a:solidFill>
                <a:effectLst/>
                <a:ea typeface="Calibri" panose="020F0502020204030204" pitchFamily="34" charset="0"/>
                <a:cs typeface="Arial" panose="020B0604020202020204" pitchFamily="34" charset="0"/>
              </a:rPr>
              <a:t>מקנחין</a:t>
            </a:r>
            <a:r>
              <a:rPr lang="he-IL" sz="1800" dirty="0">
                <a:solidFill>
                  <a:srgbClr val="202122"/>
                </a:solidFill>
                <a:effectLst/>
                <a:ea typeface="Calibri" panose="020F0502020204030204" pitchFamily="34" charset="0"/>
                <a:cs typeface="Arial" panose="020B0604020202020204" pitchFamily="34" charset="0"/>
              </a:rPr>
              <a:t> בו ואם לאו אין </a:t>
            </a:r>
            <a:r>
              <a:rPr lang="he-IL" sz="1800" dirty="0" err="1">
                <a:solidFill>
                  <a:srgbClr val="202122"/>
                </a:solidFill>
                <a:effectLst/>
                <a:ea typeface="Calibri" panose="020F0502020204030204" pitchFamily="34" charset="0"/>
                <a:cs typeface="Arial" panose="020B0604020202020204" pitchFamily="34" charset="0"/>
              </a:rPr>
              <a:t>מקנחין</a:t>
            </a:r>
            <a:r>
              <a:rPr lang="he-IL" sz="1800" dirty="0">
                <a:solidFill>
                  <a:srgbClr val="202122"/>
                </a:solidFill>
                <a:effectLst/>
                <a:ea typeface="Calibri" panose="020F0502020204030204" pitchFamily="34" charset="0"/>
                <a:cs typeface="Arial" panose="020B0604020202020204" pitchFamily="34" charset="0"/>
              </a:rPr>
              <a:t> בו משום </a:t>
            </a:r>
            <a:r>
              <a:rPr lang="he-IL" sz="1800" dirty="0" err="1">
                <a:solidFill>
                  <a:srgbClr val="202122"/>
                </a:solidFill>
                <a:effectLst/>
                <a:ea typeface="Calibri" panose="020F0502020204030204" pitchFamily="34" charset="0"/>
                <a:cs typeface="Arial" panose="020B0604020202020204" pitchFamily="34" charset="0"/>
              </a:rPr>
              <a:t>דאתי</a:t>
            </a:r>
            <a:r>
              <a:rPr lang="he-IL" sz="1800" dirty="0">
                <a:solidFill>
                  <a:srgbClr val="202122"/>
                </a:solidFill>
                <a:effectLst/>
                <a:ea typeface="Calibri" panose="020F0502020204030204" pitchFamily="34" charset="0"/>
                <a:cs typeface="Arial" panose="020B0604020202020204" pitchFamily="34" charset="0"/>
              </a:rPr>
              <a:t> לידי סחיטת שמן הנבלע בו ההיא סחיטה </a:t>
            </a:r>
            <a:r>
              <a:rPr lang="he-IL" sz="1800" dirty="0" err="1">
                <a:solidFill>
                  <a:srgbClr val="202122"/>
                </a:solidFill>
                <a:effectLst/>
                <a:ea typeface="Calibri" panose="020F0502020204030204" pitchFamily="34" charset="0"/>
                <a:cs typeface="Arial" panose="020B0604020202020204" pitchFamily="34" charset="0"/>
              </a:rPr>
              <a:t>אור"ת</a:t>
            </a:r>
            <a:r>
              <a:rPr lang="he-IL" sz="1800" dirty="0">
                <a:solidFill>
                  <a:srgbClr val="202122"/>
                </a:solidFill>
                <a:effectLst/>
                <a:ea typeface="Calibri" panose="020F0502020204030204" pitchFamily="34" charset="0"/>
                <a:cs typeface="Arial" panose="020B0604020202020204" pitchFamily="34" charset="0"/>
              </a:rPr>
              <a:t> </a:t>
            </a:r>
            <a:r>
              <a:rPr lang="he-IL" sz="1800" dirty="0" err="1">
                <a:solidFill>
                  <a:srgbClr val="202122"/>
                </a:solidFill>
                <a:effectLst/>
                <a:ea typeface="Calibri" panose="020F0502020204030204" pitchFamily="34" charset="0"/>
                <a:cs typeface="Arial" panose="020B0604020202020204" pitchFamily="34" charset="0"/>
              </a:rPr>
              <a:t>דהויא</a:t>
            </a:r>
            <a:r>
              <a:rPr lang="he-IL" sz="1800" dirty="0">
                <a:solidFill>
                  <a:srgbClr val="202122"/>
                </a:solidFill>
                <a:effectLst/>
                <a:ea typeface="Calibri" panose="020F0502020204030204" pitchFamily="34" charset="0"/>
                <a:cs typeface="Arial" panose="020B0604020202020204" pitchFamily="34" charset="0"/>
              </a:rPr>
              <a:t> משום מפרק ואסורה כמו סחיטת זיתים וענבים </a:t>
            </a:r>
            <a:r>
              <a:rPr lang="he-IL" sz="1800" dirty="0" err="1">
                <a:solidFill>
                  <a:srgbClr val="202122"/>
                </a:solidFill>
                <a:effectLst/>
                <a:ea typeface="Calibri" panose="020F0502020204030204" pitchFamily="34" charset="0"/>
                <a:cs typeface="Arial" panose="020B0604020202020204" pitchFamily="34" charset="0"/>
              </a:rPr>
              <a:t>והכא</a:t>
            </a:r>
            <a:r>
              <a:rPr lang="he-IL" sz="1800" dirty="0">
                <a:solidFill>
                  <a:srgbClr val="202122"/>
                </a:solidFill>
                <a:effectLst/>
                <a:ea typeface="Calibri" panose="020F0502020204030204" pitchFamily="34" charset="0"/>
                <a:cs typeface="Arial" panose="020B0604020202020204" pitchFamily="34" charset="0"/>
              </a:rPr>
              <a:t> אומר ר"ת </a:t>
            </a:r>
            <a:r>
              <a:rPr lang="he-IL" sz="1800" dirty="0" err="1">
                <a:solidFill>
                  <a:srgbClr val="202122"/>
                </a:solidFill>
                <a:effectLst/>
                <a:ea typeface="Calibri" panose="020F0502020204030204" pitchFamily="34" charset="0"/>
                <a:cs typeface="Arial" panose="020B0604020202020204" pitchFamily="34" charset="0"/>
              </a:rPr>
              <a:t>דליכא</a:t>
            </a:r>
            <a:r>
              <a:rPr lang="he-IL" sz="1800" dirty="0">
                <a:solidFill>
                  <a:srgbClr val="202122"/>
                </a:solidFill>
                <a:effectLst/>
                <a:ea typeface="Calibri" panose="020F0502020204030204" pitchFamily="34" charset="0"/>
                <a:cs typeface="Arial" panose="020B0604020202020204" pitchFamily="34" charset="0"/>
              </a:rPr>
              <a:t> </a:t>
            </a:r>
            <a:r>
              <a:rPr lang="he-IL" sz="1800" dirty="0" err="1">
                <a:solidFill>
                  <a:srgbClr val="202122"/>
                </a:solidFill>
                <a:effectLst/>
                <a:ea typeface="Calibri" panose="020F0502020204030204" pitchFamily="34" charset="0"/>
                <a:cs typeface="Arial" panose="020B0604020202020204" pitchFamily="34" charset="0"/>
              </a:rPr>
              <a:t>למימר</a:t>
            </a:r>
            <a:r>
              <a:rPr lang="he-IL" sz="1800" dirty="0">
                <a:solidFill>
                  <a:srgbClr val="202122"/>
                </a:solidFill>
                <a:effectLst/>
                <a:ea typeface="Calibri" panose="020F0502020204030204" pitchFamily="34" charset="0"/>
                <a:cs typeface="Arial" panose="020B0604020202020204" pitchFamily="34" charset="0"/>
              </a:rPr>
              <a:t> </a:t>
            </a:r>
            <a:r>
              <a:rPr lang="he-IL" sz="1800" dirty="0" err="1">
                <a:solidFill>
                  <a:srgbClr val="202122"/>
                </a:solidFill>
                <a:effectLst/>
                <a:ea typeface="Calibri" panose="020F0502020204030204" pitchFamily="34" charset="0"/>
                <a:cs typeface="Arial" panose="020B0604020202020204" pitchFamily="34" charset="0"/>
              </a:rPr>
              <a:t>דאסור</a:t>
            </a:r>
            <a:r>
              <a:rPr lang="he-IL" sz="1800" dirty="0">
                <a:solidFill>
                  <a:srgbClr val="202122"/>
                </a:solidFill>
                <a:effectLst/>
                <a:ea typeface="Calibri" panose="020F0502020204030204" pitchFamily="34" charset="0"/>
                <a:cs typeface="Arial" panose="020B0604020202020204" pitchFamily="34" charset="0"/>
              </a:rPr>
              <a:t> משום מפרק כיון שהנסחט הולך לאיבוד אע"ג דהוי פסיק </a:t>
            </a:r>
            <a:r>
              <a:rPr lang="he-IL" sz="1800" dirty="0" err="1">
                <a:solidFill>
                  <a:srgbClr val="202122"/>
                </a:solidFill>
                <a:effectLst/>
                <a:ea typeface="Calibri" panose="020F0502020204030204" pitchFamily="34" charset="0"/>
                <a:cs typeface="Arial" panose="020B0604020202020204" pitchFamily="34" charset="0"/>
              </a:rPr>
              <a:t>רישיה</a:t>
            </a:r>
            <a:r>
              <a:rPr lang="he-IL" sz="1800" dirty="0">
                <a:solidFill>
                  <a:srgbClr val="202122"/>
                </a:solidFill>
                <a:effectLst/>
                <a:ea typeface="Calibri" panose="020F0502020204030204" pitchFamily="34" charset="0"/>
                <a:cs typeface="Arial" panose="020B0604020202020204" pitchFamily="34" charset="0"/>
              </a:rPr>
              <a:t> וכן פירש בערוך דכל פסיק </a:t>
            </a:r>
            <a:r>
              <a:rPr lang="he-IL" sz="1800" dirty="0" err="1">
                <a:solidFill>
                  <a:srgbClr val="202122"/>
                </a:solidFill>
                <a:effectLst/>
                <a:ea typeface="Calibri" panose="020F0502020204030204" pitchFamily="34" charset="0"/>
                <a:cs typeface="Arial" panose="020B0604020202020204" pitchFamily="34" charset="0"/>
              </a:rPr>
              <a:t>רישיה</a:t>
            </a:r>
            <a:r>
              <a:rPr lang="he-IL" sz="1800" dirty="0">
                <a:solidFill>
                  <a:srgbClr val="202122"/>
                </a:solidFill>
                <a:effectLst/>
                <a:ea typeface="Calibri" panose="020F0502020204030204" pitchFamily="34" charset="0"/>
                <a:cs typeface="Arial" panose="020B0604020202020204" pitchFamily="34" charset="0"/>
              </a:rPr>
              <a:t> דלא ניחא ליה שרי ועיקר ראייתו מפרק כל התדיר (זבחים דף צא: ושם) אליבא </a:t>
            </a:r>
            <a:r>
              <a:rPr lang="he-IL" sz="1800" dirty="0" err="1">
                <a:solidFill>
                  <a:srgbClr val="202122"/>
                </a:solidFill>
                <a:effectLst/>
                <a:ea typeface="Calibri" panose="020F0502020204030204" pitchFamily="34" charset="0"/>
                <a:cs typeface="Arial" panose="020B0604020202020204" pitchFamily="34" charset="0"/>
              </a:rPr>
              <a:t>דר"ש</a:t>
            </a:r>
            <a:r>
              <a:rPr lang="he-IL" sz="1800" dirty="0">
                <a:solidFill>
                  <a:srgbClr val="202122"/>
                </a:solidFill>
                <a:effectLst/>
                <a:ea typeface="Calibri" panose="020F0502020204030204" pitchFamily="34" charset="0"/>
                <a:cs typeface="Arial" panose="020B0604020202020204" pitchFamily="34" charset="0"/>
              </a:rPr>
              <a:t> </a:t>
            </a:r>
            <a:r>
              <a:rPr lang="he-IL" sz="1800" dirty="0" err="1">
                <a:solidFill>
                  <a:srgbClr val="202122"/>
                </a:solidFill>
                <a:effectLst/>
                <a:ea typeface="Calibri" panose="020F0502020204030204" pitchFamily="34" charset="0"/>
                <a:cs typeface="Arial" panose="020B0604020202020204" pitchFamily="34" charset="0"/>
              </a:rPr>
              <a:t>מזלפין</a:t>
            </a:r>
            <a:r>
              <a:rPr lang="he-IL" sz="1800" dirty="0">
                <a:solidFill>
                  <a:srgbClr val="202122"/>
                </a:solidFill>
                <a:effectLst/>
                <a:ea typeface="Calibri" panose="020F0502020204030204" pitchFamily="34" charset="0"/>
                <a:cs typeface="Arial" panose="020B0604020202020204" pitchFamily="34" charset="0"/>
              </a:rPr>
              <a:t> יין על גבי האישים אע"ג </a:t>
            </a:r>
            <a:r>
              <a:rPr lang="he-IL" sz="1800" dirty="0" err="1">
                <a:solidFill>
                  <a:srgbClr val="202122"/>
                </a:solidFill>
                <a:effectLst/>
                <a:ea typeface="Calibri" panose="020F0502020204030204" pitchFamily="34" charset="0"/>
                <a:cs typeface="Arial" panose="020B0604020202020204" pitchFamily="34" charset="0"/>
              </a:rPr>
              <a:t>דפסיק</a:t>
            </a:r>
            <a:r>
              <a:rPr lang="he-IL" sz="1800" dirty="0">
                <a:solidFill>
                  <a:srgbClr val="202122"/>
                </a:solidFill>
                <a:effectLst/>
                <a:ea typeface="Calibri" panose="020F0502020204030204" pitchFamily="34" charset="0"/>
                <a:cs typeface="Arial" panose="020B0604020202020204" pitchFamily="34" charset="0"/>
              </a:rPr>
              <a:t> </a:t>
            </a:r>
            <a:r>
              <a:rPr lang="he-IL" sz="1800" dirty="0" err="1">
                <a:solidFill>
                  <a:srgbClr val="202122"/>
                </a:solidFill>
                <a:effectLst/>
                <a:ea typeface="Calibri" panose="020F0502020204030204" pitchFamily="34" charset="0"/>
                <a:cs typeface="Arial" panose="020B0604020202020204" pitchFamily="34" charset="0"/>
              </a:rPr>
              <a:t>רישיה</a:t>
            </a:r>
            <a:r>
              <a:rPr lang="he-IL" sz="1800" dirty="0">
                <a:solidFill>
                  <a:srgbClr val="202122"/>
                </a:solidFill>
                <a:effectLst/>
                <a:ea typeface="Calibri" panose="020F0502020204030204" pitchFamily="34" charset="0"/>
                <a:cs typeface="Arial" panose="020B0604020202020204" pitchFamily="34" charset="0"/>
              </a:rPr>
              <a:t> הוא דודאי מכבה הוא כיון דלא ניחא ליה בהאי כיבוי שרי ועוד </a:t>
            </a:r>
            <a:r>
              <a:rPr lang="he-IL" sz="1800" dirty="0" err="1">
                <a:solidFill>
                  <a:srgbClr val="202122"/>
                </a:solidFill>
                <a:effectLst/>
                <a:ea typeface="Calibri" panose="020F0502020204030204" pitchFamily="34" charset="0"/>
                <a:cs typeface="Arial" panose="020B0604020202020204" pitchFamily="34" charset="0"/>
              </a:rPr>
              <a:t>מייתי</a:t>
            </a:r>
            <a:r>
              <a:rPr lang="he-IL" sz="1800" dirty="0">
                <a:solidFill>
                  <a:srgbClr val="202122"/>
                </a:solidFill>
                <a:effectLst/>
                <a:ea typeface="Calibri" panose="020F0502020204030204" pitchFamily="34" charset="0"/>
                <a:cs typeface="Arial" panose="020B0604020202020204" pitchFamily="34" charset="0"/>
              </a:rPr>
              <a:t> ראיה מלולב הגזול (סוכה דף לג: ושם) </a:t>
            </a:r>
            <a:r>
              <a:rPr lang="he-IL" sz="1800" dirty="0" err="1">
                <a:solidFill>
                  <a:srgbClr val="202122"/>
                </a:solidFill>
                <a:effectLst/>
                <a:ea typeface="Calibri" panose="020F0502020204030204" pitchFamily="34" charset="0"/>
                <a:cs typeface="Arial" panose="020B0604020202020204" pitchFamily="34" charset="0"/>
              </a:rPr>
              <a:t>דקאמר</a:t>
            </a:r>
            <a:r>
              <a:rPr lang="he-IL" sz="1800" dirty="0">
                <a:solidFill>
                  <a:srgbClr val="202122"/>
                </a:solidFill>
                <a:effectLst/>
                <a:ea typeface="Calibri" panose="020F0502020204030204" pitchFamily="34" charset="0"/>
                <a:cs typeface="Arial" panose="020B0604020202020204" pitchFamily="34" charset="0"/>
              </a:rPr>
              <a:t> ר"א </a:t>
            </a:r>
            <a:r>
              <a:rPr lang="he-IL" sz="1800" dirty="0" err="1">
                <a:solidFill>
                  <a:srgbClr val="202122"/>
                </a:solidFill>
                <a:effectLst/>
                <a:ea typeface="Calibri" panose="020F0502020204030204" pitchFamily="34" charset="0"/>
                <a:cs typeface="Arial" panose="020B0604020202020204" pitchFamily="34" charset="0"/>
              </a:rPr>
              <a:t>בר"ש</a:t>
            </a:r>
            <a:r>
              <a:rPr lang="he-IL" sz="1800" dirty="0">
                <a:solidFill>
                  <a:srgbClr val="202122"/>
                </a:solidFill>
                <a:effectLst/>
                <a:ea typeface="Calibri" panose="020F0502020204030204" pitchFamily="34" charset="0"/>
                <a:cs typeface="Arial" panose="020B0604020202020204" pitchFamily="34" charset="0"/>
              </a:rPr>
              <a:t> ממעטים ענבים בי"ט פי' ענבי הדס ופריך והא מתקן מנא </a:t>
            </a:r>
            <a:r>
              <a:rPr lang="he-IL" sz="1800" dirty="0" err="1">
                <a:solidFill>
                  <a:srgbClr val="202122"/>
                </a:solidFill>
                <a:effectLst/>
                <a:ea typeface="Calibri" panose="020F0502020204030204" pitchFamily="34" charset="0"/>
                <a:cs typeface="Arial" panose="020B0604020202020204" pitchFamily="34" charset="0"/>
              </a:rPr>
              <a:t>ומוקים</a:t>
            </a:r>
            <a:r>
              <a:rPr lang="he-IL" sz="1800" dirty="0">
                <a:solidFill>
                  <a:srgbClr val="202122"/>
                </a:solidFill>
                <a:effectLst/>
                <a:ea typeface="Calibri" panose="020F0502020204030204" pitchFamily="34" charset="0"/>
                <a:cs typeface="Arial" panose="020B0604020202020204" pitchFamily="34" charset="0"/>
              </a:rPr>
              <a:t> לה במתכוון לאכילה סבר לה כאבוה ופריך והא מודה </a:t>
            </a:r>
            <a:r>
              <a:rPr lang="he-IL" sz="1800" dirty="0" err="1">
                <a:solidFill>
                  <a:srgbClr val="202122"/>
                </a:solidFill>
                <a:effectLst/>
                <a:ea typeface="Calibri" panose="020F0502020204030204" pitchFamily="34" charset="0"/>
                <a:cs typeface="Arial" panose="020B0604020202020204" pitchFamily="34" charset="0"/>
              </a:rPr>
              <a:t>ר"ש</a:t>
            </a:r>
            <a:r>
              <a:rPr lang="he-IL" sz="1800" dirty="0">
                <a:solidFill>
                  <a:srgbClr val="202122"/>
                </a:solidFill>
                <a:effectLst/>
                <a:ea typeface="Calibri" panose="020F0502020204030204" pitchFamily="34" charset="0"/>
                <a:cs typeface="Arial" panose="020B0604020202020204" pitchFamily="34" charset="0"/>
              </a:rPr>
              <a:t> בפסיק </a:t>
            </a:r>
            <a:r>
              <a:rPr lang="he-IL" sz="1800" dirty="0" err="1">
                <a:solidFill>
                  <a:srgbClr val="202122"/>
                </a:solidFill>
                <a:effectLst/>
                <a:ea typeface="Calibri" panose="020F0502020204030204" pitchFamily="34" charset="0"/>
                <a:cs typeface="Arial" panose="020B0604020202020204" pitchFamily="34" charset="0"/>
              </a:rPr>
              <a:t>רישיה</a:t>
            </a:r>
            <a:r>
              <a:rPr lang="he-IL" sz="1800" dirty="0">
                <a:solidFill>
                  <a:srgbClr val="202122"/>
                </a:solidFill>
                <a:effectLst/>
                <a:ea typeface="Calibri" panose="020F0502020204030204" pitchFamily="34" charset="0"/>
                <a:cs typeface="Arial" panose="020B0604020202020204" pitchFamily="34" charset="0"/>
              </a:rPr>
              <a:t> </a:t>
            </a:r>
            <a:r>
              <a:rPr lang="he-IL" sz="1800" dirty="0" err="1">
                <a:solidFill>
                  <a:srgbClr val="202122"/>
                </a:solidFill>
                <a:effectLst/>
                <a:ea typeface="Calibri" panose="020F0502020204030204" pitchFamily="34" charset="0"/>
                <a:cs typeface="Arial" panose="020B0604020202020204" pitchFamily="34" charset="0"/>
              </a:rPr>
              <a:t>כו</a:t>
            </a:r>
            <a:r>
              <a:rPr lang="he-IL" sz="1800" dirty="0">
                <a:solidFill>
                  <a:srgbClr val="202122"/>
                </a:solidFill>
                <a:effectLst/>
                <a:ea typeface="Calibri" panose="020F0502020204030204" pitchFamily="34" charset="0"/>
                <a:cs typeface="Arial" panose="020B0604020202020204" pitchFamily="34" charset="0"/>
              </a:rPr>
              <a:t>' ומשני לא </a:t>
            </a:r>
            <a:r>
              <a:rPr lang="he-IL" sz="1800" dirty="0" err="1">
                <a:solidFill>
                  <a:srgbClr val="202122"/>
                </a:solidFill>
                <a:effectLst/>
                <a:ea typeface="Calibri" panose="020F0502020204030204" pitchFamily="34" charset="0"/>
                <a:cs typeface="Arial" panose="020B0604020202020204" pitchFamily="34" charset="0"/>
              </a:rPr>
              <a:t>צריכא</a:t>
            </a:r>
            <a:r>
              <a:rPr lang="he-IL" sz="1800" dirty="0">
                <a:solidFill>
                  <a:srgbClr val="202122"/>
                </a:solidFill>
                <a:effectLst/>
                <a:ea typeface="Calibri" panose="020F0502020204030204" pitchFamily="34" charset="0"/>
                <a:cs typeface="Arial" panose="020B0604020202020204" pitchFamily="34" charset="0"/>
              </a:rPr>
              <a:t> דאית ליה הושענא אחריתי </a:t>
            </a:r>
            <a:r>
              <a:rPr lang="he-IL" sz="1800" dirty="0" err="1">
                <a:solidFill>
                  <a:srgbClr val="202122"/>
                </a:solidFill>
                <a:effectLst/>
                <a:ea typeface="Calibri" panose="020F0502020204030204" pitchFamily="34" charset="0"/>
                <a:cs typeface="Arial" panose="020B0604020202020204" pitchFamily="34" charset="0"/>
              </a:rPr>
              <a:t>אלמא</a:t>
            </a:r>
            <a:r>
              <a:rPr lang="he-IL" sz="1800" dirty="0">
                <a:solidFill>
                  <a:srgbClr val="202122"/>
                </a:solidFill>
                <a:effectLst/>
                <a:ea typeface="Calibri" panose="020F0502020204030204" pitchFamily="34" charset="0"/>
                <a:cs typeface="Arial" panose="020B0604020202020204" pitchFamily="34" charset="0"/>
              </a:rPr>
              <a:t> כיון דלא ניחא ליה ולא </a:t>
            </a:r>
            <a:r>
              <a:rPr lang="he-IL" sz="1800" dirty="0" err="1">
                <a:solidFill>
                  <a:srgbClr val="202122"/>
                </a:solidFill>
                <a:effectLst/>
                <a:ea typeface="Calibri" panose="020F0502020204030204" pitchFamily="34" charset="0"/>
                <a:cs typeface="Arial" panose="020B0604020202020204" pitchFamily="34" charset="0"/>
              </a:rPr>
              <a:t>חייש</a:t>
            </a:r>
            <a:r>
              <a:rPr lang="he-IL" sz="1800" dirty="0">
                <a:solidFill>
                  <a:srgbClr val="202122"/>
                </a:solidFill>
                <a:effectLst/>
                <a:ea typeface="Calibri" panose="020F0502020204030204" pitchFamily="34" charset="0"/>
                <a:cs typeface="Arial" panose="020B0604020202020204" pitchFamily="34" charset="0"/>
              </a:rPr>
              <a:t> בהאי תיקון שרי אע"ג </a:t>
            </a:r>
            <a:r>
              <a:rPr lang="he-IL" sz="1800" dirty="0" err="1">
                <a:solidFill>
                  <a:srgbClr val="202122"/>
                </a:solidFill>
                <a:effectLst/>
                <a:ea typeface="Calibri" panose="020F0502020204030204" pitchFamily="34" charset="0"/>
                <a:cs typeface="Arial" panose="020B0604020202020204" pitchFamily="34" charset="0"/>
              </a:rPr>
              <a:t>דפסיק</a:t>
            </a:r>
            <a:r>
              <a:rPr lang="he-IL" sz="1800" dirty="0">
                <a:solidFill>
                  <a:srgbClr val="202122"/>
                </a:solidFill>
                <a:effectLst/>
                <a:ea typeface="Calibri" panose="020F0502020204030204" pitchFamily="34" charset="0"/>
                <a:cs typeface="Arial" panose="020B0604020202020204" pitchFamily="34" charset="0"/>
              </a:rPr>
              <a:t> </a:t>
            </a:r>
            <a:r>
              <a:rPr lang="he-IL" sz="1800" dirty="0" err="1">
                <a:solidFill>
                  <a:srgbClr val="202122"/>
                </a:solidFill>
                <a:effectLst/>
                <a:ea typeface="Calibri" panose="020F0502020204030204" pitchFamily="34" charset="0"/>
                <a:cs typeface="Arial" panose="020B0604020202020204" pitchFamily="34" charset="0"/>
              </a:rPr>
              <a:t>רישיה</a:t>
            </a:r>
            <a:r>
              <a:rPr lang="he-IL" sz="1800" dirty="0">
                <a:solidFill>
                  <a:srgbClr val="202122"/>
                </a:solidFill>
                <a:effectLst/>
                <a:ea typeface="Calibri" panose="020F0502020204030204" pitchFamily="34" charset="0"/>
                <a:cs typeface="Arial" panose="020B0604020202020204" pitchFamily="34" charset="0"/>
              </a:rPr>
              <a:t> הוא </a:t>
            </a:r>
            <a:endParaRPr lang="he-IL" dirty="0"/>
          </a:p>
        </p:txBody>
      </p:sp>
    </p:spTree>
    <p:extLst>
      <p:ext uri="{BB962C8B-B14F-4D97-AF65-F5344CB8AC3E}">
        <p14:creationId xmlns:p14="http://schemas.microsoft.com/office/powerpoint/2010/main" val="21431893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D48D0E7E-78E4-72B7-C414-8FDEA59FC9AD}"/>
              </a:ext>
            </a:extLst>
          </p:cNvPr>
          <p:cNvSpPr>
            <a:spLocks noGrp="1"/>
          </p:cNvSpPr>
          <p:nvPr>
            <p:ph idx="1"/>
          </p:nvPr>
        </p:nvSpPr>
        <p:spPr>
          <a:xfrm>
            <a:off x="838200" y="671209"/>
            <a:ext cx="10515600" cy="5505754"/>
          </a:xfrm>
        </p:spPr>
        <p:txBody>
          <a:bodyPr>
            <a:normAutofit fontScale="85000" lnSpcReduction="20000"/>
          </a:bodyPr>
          <a:lstStyle/>
          <a:p>
            <a:pPr marL="0" indent="0" algn="r" rtl="1">
              <a:lnSpc>
                <a:spcPct val="160000"/>
              </a:lnSpc>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(תוס המשך) ונראה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לר"י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דלא קשה מידי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דאיכא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למימר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דאסור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לסחוט בשאר משקה משום ליבון כמו במים ומ"מ לא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חיישינן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בהו שמא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יסחוט</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כיון שהטעם והריח נשארים בבגדים ומעט היה נהנה בסחיטתו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ומצינן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למימר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נמי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דאסור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משום מפרק ואף ע"ג דהוי 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דלא ניחא ליה אסור לכתחילה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לר"ש</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כמו במלאכה שאינה צריכה לגופה וראיות הערוך אינן ראיות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דההיא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דמתיר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ר"ש</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לזלף יין על גבי האישים איכא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למימר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דמצוה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שאני וכן ההיא דאית ליה הושענא אחריתי איכא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למימר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דשרי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משום מצוה א"נ הכי פי' והא 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הוא דאית ליה הושענא אחריתי והואיל וכן שרי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לר"ש</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דשמא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לא יצטרך לה ונמצא שלא תיקן כלי והלכך לאו 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הוא אבל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לר"י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אסור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דשמא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יצטרך לה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ואגלאי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מילתא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דכלי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עבד ועל פי' הערוך קשה דתנן בפרק שמונה שרצים (שבת דף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קז</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המפיס</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מורסא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בשבת אם לעשות לה פה חייב ואם להוציא ממנה ליחה פטור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ודוקא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משום צערא פטור ומותר אבל אי לאו משום צערא היה אסור אע"ג דלא ניחא ליה בפה כלל דאי ניחא ליה מן הפה כי לא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מתכוין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נמי חייב וכן מחט של יד ליטול בה את הקוץ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דשרי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משום צערא אבל אי לאו הכי אסור אע"ג דלא ניחא ליה כלל אבל קצת קשה אי 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דלא ניחא ליה אסור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אמאי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קאמר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רב בפרק חבית (שם קמה.) כבשים שסחטן לגופן פטור ומותר הואיל וא"צ למים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היוצאין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והשתא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אע"ג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דא"צ</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היה להיות אסור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ואור"י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דמצינן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למימר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דדוקא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כבשים שרי דהוי הנסחט מהם כמו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אוכלא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דאיפרת</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ואין שם משקה עליו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כדאמרינן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דאפי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למימיהם פטור אבל אסור ועוד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י"ל</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דכל דבר שאדם עושה במזיד לא שייך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למימר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שמא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יסחוט</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דסברא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הוא כיון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דלדעת</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כן הוא עושה ולהכי גבי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מסננין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את היין לא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חיישינן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שמא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יסחוט</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ואתיא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שפיר האי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דנדה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מערמת וטובלת בבגדיה (ביצה דף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יח</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וכן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בפ"ח</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דיומא (דף עז:) ההולך להקביל פני רבו עובר עד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צוארו</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במים ולא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גזרינן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שמא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יסחוט</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לפי שלדעת כן הוא עושה ועוד איכא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למימר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התם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דמצוה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שאני ובערוך פירש לשון אחר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מסוכרייא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דנזייתא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סתימת גיגית של שכר אסור להדוקה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דשמא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תבטל הסתימה אצל הגיגית ויעשה כלי בשבת ואין נראה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לר"י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דהיכי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דמי דאם בדעתו לבטל שם בשעת הנחה מאי 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שייך כאן מיד הוא עושה כלי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דמתכוין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לעשותו ואם אין בדעתו לבטלה שם א"כ לא הוי 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שיעשנה כלי וי"ל בדוחק שהוא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מתכוין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לבטלה ואינו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מתכוין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לעשות כלי ושייך ביה 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הואיל ואינו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מתכוין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לגמרי לעשות כלי</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555716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8CA680D-D12F-6D85-9037-1242CB399C2F}"/>
              </a:ext>
            </a:extLst>
          </p:cNvPr>
          <p:cNvSpPr>
            <a:spLocks noGrp="1"/>
          </p:cNvSpPr>
          <p:nvPr>
            <p:ph type="title"/>
          </p:nvPr>
        </p:nvSpPr>
        <p:spPr/>
        <p:txBody>
          <a:bodyPr/>
          <a:lstStyle/>
          <a:p>
            <a:pPr algn="r" rtl="1"/>
            <a:r>
              <a:rPr lang="he-IL" dirty="0"/>
              <a:t>פסיק רישא דלא...</a:t>
            </a:r>
          </a:p>
        </p:txBody>
      </p:sp>
      <p:sp>
        <p:nvSpPr>
          <p:cNvPr id="3" name="מציין מיקום תוכן 2">
            <a:extLst>
              <a:ext uri="{FF2B5EF4-FFF2-40B4-BE49-F238E27FC236}">
                <a16:creationId xmlns:a16="http://schemas.microsoft.com/office/drawing/2014/main" id="{F1C63BE6-9DC4-C789-C730-0637B8608B8C}"/>
              </a:ext>
            </a:extLst>
          </p:cNvPr>
          <p:cNvSpPr>
            <a:spLocks noGrp="1"/>
          </p:cNvSpPr>
          <p:nvPr>
            <p:ph idx="1"/>
          </p:nvPr>
        </p:nvSpPr>
        <p:spPr/>
        <p:txBody>
          <a:bodyPr/>
          <a:lstStyle/>
          <a:p>
            <a:pPr marL="0" indent="0" algn="r" rtl="1">
              <a:lnSpc>
                <a:spcPct val="150000"/>
              </a:lnSpc>
              <a:spcAft>
                <a:spcPts val="800"/>
              </a:spcAft>
              <a:buNone/>
            </a:pP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ריטבא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שבת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קג</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עמוד א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מיהו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תימא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...ואי לאו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דמסתפינא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מרבוותא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ז"ל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הוה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אמינא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שלא אמרו כן בתלמוד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דכי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לא איכפת ליה שרי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לר"ש</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אלא בדבר שמחמת עצמו אינו חשוב מעשה ומלאכה, ומשום הכי כל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היכא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דלא איכפת ליה חזר למהותו שאין בו מלאכה ולא מעשה חשוב, כגון הא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דהכא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דשורת</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הדין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דיפוי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קרקע כל שהוא לא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חשיבא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מלאכה, אלא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כשמחשבין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לה משום צורך, וכן ההיא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דמימעיט</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ענבים מן ההדס התלוש צורך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המצוה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לתקונה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עושה אותו שהוא תיקון וכי יש בו חשיבות, וכי לא איכפת ולא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מכוין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ליה כלל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הוה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מילתא דלא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חשיב</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buNone/>
            </a:pPr>
            <a:endParaRPr lang="he-IL" dirty="0"/>
          </a:p>
        </p:txBody>
      </p:sp>
    </p:spTree>
    <p:extLst>
      <p:ext uri="{BB962C8B-B14F-4D97-AF65-F5344CB8AC3E}">
        <p14:creationId xmlns:p14="http://schemas.microsoft.com/office/powerpoint/2010/main" val="17425139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435A853-E5D9-DBA0-9109-ED852CE7A078}"/>
              </a:ext>
            </a:extLst>
          </p:cNvPr>
          <p:cNvSpPr>
            <a:spLocks noGrp="1"/>
          </p:cNvSpPr>
          <p:nvPr>
            <p:ph type="title"/>
          </p:nvPr>
        </p:nvSpPr>
        <p:spPr/>
        <p:txBody>
          <a:bodyPr/>
          <a:lstStyle/>
          <a:p>
            <a:pPr algn="r" rtl="1"/>
            <a:r>
              <a:rPr lang="he-IL" dirty="0"/>
              <a:t>פסיק רישא דלא...</a:t>
            </a:r>
          </a:p>
        </p:txBody>
      </p:sp>
      <p:sp>
        <p:nvSpPr>
          <p:cNvPr id="3" name="מציין מיקום תוכן 2">
            <a:extLst>
              <a:ext uri="{FF2B5EF4-FFF2-40B4-BE49-F238E27FC236}">
                <a16:creationId xmlns:a16="http://schemas.microsoft.com/office/drawing/2014/main" id="{094E00E4-4833-A867-0FCD-F94A9E22CC66}"/>
              </a:ext>
            </a:extLst>
          </p:cNvPr>
          <p:cNvSpPr>
            <a:spLocks noGrp="1"/>
          </p:cNvSpPr>
          <p:nvPr>
            <p:ph idx="1"/>
          </p:nvPr>
        </p:nvSpPr>
        <p:spPr/>
        <p:txBody>
          <a:bodyPr>
            <a:normAutofit fontScale="77500" lnSpcReduction="20000"/>
          </a:bodyPr>
          <a:lstStyle/>
          <a:p>
            <a:pPr marL="0" indent="0" algn="r" rtl="1">
              <a:lnSpc>
                <a:spcPct val="16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מאירי שבת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קג</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עמוד א</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6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והקשו והא מודה ר' שמעון בפסיק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ותירץ לא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צריכא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בדאית ליה הושענא אחריתי כלומר ואינו צריך לאותו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תקון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הנמשך ממנו ונמצא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שלר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שמעון כל שבדרך זה מותר לכתחילה אפשר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שמצוה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שאני הא בעלמא אסור ואע"פ שבמילה לא התירו אפי' שבות כמו שביארנו בפרק כלל גדול בזו הואיל ולא התרתו אלא על ידי אכילה זכור הוא כמו שכתבנו בפרק כלל גדול או שמא בזו הואיל ויש לו הושענא אחריתי אין בזה תיקון כלל שהרי אין תיקון זה בגוף הכלי אלא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תקון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לקיום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מצותו</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ואינו שהרי אין צריך לו וכן עיקר הא בעלמא אסור ולרבי יהודה חייב שהרי הוצרכו לומר בזו ורבי אלעזר בר' שמעון סבר לה כאבוה והטעם שר' יהודה עושה שאין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מתכוין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כמתכוין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והרי הוא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כמתכוין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להכשיר וכן בחותה גחלים בשבת והובערו מאליהם אע"פ שאינו צריך להן מחייב ר' יהודה חטאת במסכת כריתות ור' שמעון פוטר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וי"מ</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שר' שמעון מתיר לכתחילה ומפרשים איסור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מסוביתא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דנזייתא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משום בונה וכמו שאמרו במקום אחר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שוייה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דופן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לקירוייה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וודאי נוח לו במלאכה זו שלא תהא המגופה נעתקת ממקומה ויש לך צד אחר בדין 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שהוא מותר לכתחילה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שמעון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ולר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יהודה פטור והוא כשהמלאכה הנגררת ממנה קשה לו ע"ד מ"ש בפרק כלל גדול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דכמה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דאית ביה נשמה טפי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עדיפא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ליה ואע"פ שבאותה שמועה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מיהא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פטור אמרו מותר לא אמרו טעם הדבר מפני שיש מלאכה אחרת עמה כמו שאמר ולחייב נמי משום נטילת נשמה הא כל שאתה מוצא מלאכת היתר ונגררת עמה מלאכת איסור שהיא קשה לו מותר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לכתחלה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וא"כ גורר אדם וכו' אפילו בפסיק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כגון גדולים ביותר שהרי החרץ קשה לו ואין אנו צריכים למה שפרשו גדולי הרבנים שאף הגדולים אין בהם 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ואם לחשך אדם לומר מה שאמרו בפ'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טומנין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בכל חפין את הכלים חוץ מכלי כסף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בגרתקון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שהוא אסור משום גרירה והרי מ"מ קשה לו כשממחק את הצורות מ"מ ניחא ליה ליפות את הכלי ונזיר שאינו סורק ניחא ליה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בהשרת</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הנימין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445325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947F5CA-8B1B-20C9-3095-000313533B61}"/>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4ACD5339-D748-6040-CF43-8DB96EA7B347}"/>
              </a:ext>
            </a:extLst>
          </p:cNvPr>
          <p:cNvSpPr>
            <a:spLocks noGrp="1"/>
          </p:cNvSpPr>
          <p:nvPr>
            <p:ph idx="1"/>
          </p:nvPr>
        </p:nvSpPr>
        <p:spPr/>
        <p:txBody>
          <a:bodyPr>
            <a:normAutofit fontScale="92500" lnSpcReduction="10000"/>
          </a:bodyPr>
          <a:lstStyle/>
          <a:p>
            <a:pPr marL="0" indent="0" algn="r" rtl="1">
              <a:lnSpc>
                <a:spcPct val="150000"/>
              </a:lnSpc>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מאירי שם</a:t>
            </a:r>
          </a:p>
          <a:p>
            <a:pPr marL="0" indent="0" algn="r" rtl="1">
              <a:lnSpc>
                <a:spcPct val="150000"/>
              </a:lnSpc>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נמצא לשיטה זו שכל 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והדבר קשה לו מותר לכתחילה ואף לדעת ר' יהודה ואם אין הדבר קשה לו וכן אין נוח לו אסור לכתחילה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שמעון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ולר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יהודה חייב ואם הדבר נוח לו וצריך לו חייב אף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שמעון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ודוקא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כשהמלאכה הנגררת איסור תורה הא כל שאינה אלא דרבנן ואינו צריך לו מותר לכתחילה לדעת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ר"ש</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ויש כאן דעות אחרות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לקצת</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מפרשים וכבר כתבנום בפרק שני וזו עיקר אלא שהרבה שמועות מראות לנו שכל שאין הדבר נוח לו אע"פ שאינו קשה לו מותר לכתחילה ואתה צריך לפרשן לשיטה זו על הדרך שפרשת בענבי הדס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שמצוה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שאני או שהדבר אינו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תקון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מצד עצמו אלא מצד מה שצריך לו ממנו ומאחר שאינו צריך לו אין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תקונו</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כלום כגון ענבי הדס לדעת שני שכתבנו בו וכן מוכרי כסות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שלובשין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כדרכן אתה מפרשו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בשאין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צריך לחומו כלל כגון שהיה לבוש כדי צורכו וכל שכן תולש שער האמור בבכור שעושה מקום לקפיץ אע"פ שתולש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בודאי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וכן כנגדו בי"ט מותר הואיל ואינו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מתכוין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לתלישה אע"פ שהיא 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שהרי אין אצל הבהמה בתלישה שום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תקון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מצד עצמו הא כל שיש במלאכה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תקון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כגון גרירה שיש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בחרץ</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השואת</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גומות אע"פ שאינו צריך לה היה אסור אא"כ מפני שהדבר קשה לו וכן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בכלם</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אתה מפרשה לשיטה זו כמה שתוכל וכבר כתבנו שיטה זו בפרק כלל גדול:</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456287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a:extLst>
              <a:ext uri="{FF2B5EF4-FFF2-40B4-BE49-F238E27FC236}">
                <a16:creationId xmlns:a16="http://schemas.microsoft.com/office/drawing/2014/main" id="{7BE8B594-398E-AE4E-C56A-226A4A53AED4}"/>
              </a:ext>
            </a:extLst>
          </p:cNvPr>
          <p:cNvSpPr>
            <a:spLocks noGrp="1"/>
          </p:cNvSpPr>
          <p:nvPr>
            <p:ph type="ctrTitle"/>
          </p:nvPr>
        </p:nvSpPr>
        <p:spPr/>
        <p:txBody>
          <a:bodyPr/>
          <a:lstStyle/>
          <a:p>
            <a:pPr rtl="1"/>
            <a:r>
              <a:rPr lang="he-IL" dirty="0"/>
              <a:t>פסיק רישא דלא ניחא ליה- באיסור דרבנן</a:t>
            </a:r>
          </a:p>
        </p:txBody>
      </p:sp>
      <p:sp>
        <p:nvSpPr>
          <p:cNvPr id="5" name="כותרת משנה 4">
            <a:extLst>
              <a:ext uri="{FF2B5EF4-FFF2-40B4-BE49-F238E27FC236}">
                <a16:creationId xmlns:a16="http://schemas.microsoft.com/office/drawing/2014/main" id="{F92CDEA4-CA76-28E5-E9A2-F914E250BF02}"/>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1804855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F697599-60C5-3976-4372-EAC1D8B68BCA}"/>
              </a:ext>
            </a:extLst>
          </p:cNvPr>
          <p:cNvSpPr>
            <a:spLocks noGrp="1"/>
          </p:cNvSpPr>
          <p:nvPr>
            <p:ph type="title"/>
          </p:nvPr>
        </p:nvSpPr>
        <p:spPr/>
        <p:txBody>
          <a:bodyPr/>
          <a:lstStyle/>
          <a:p>
            <a:pPr algn="r" rtl="1"/>
            <a:r>
              <a:rPr lang="he-IL" dirty="0"/>
              <a:t>מלאכה שאינה צריכה לגופה</a:t>
            </a:r>
          </a:p>
        </p:txBody>
      </p:sp>
      <p:sp>
        <p:nvSpPr>
          <p:cNvPr id="3" name="מציין מיקום תוכן 2">
            <a:extLst>
              <a:ext uri="{FF2B5EF4-FFF2-40B4-BE49-F238E27FC236}">
                <a16:creationId xmlns:a16="http://schemas.microsoft.com/office/drawing/2014/main" id="{D1D3B626-E22E-470D-BB4F-9F30A3C57B68}"/>
              </a:ext>
            </a:extLst>
          </p:cNvPr>
          <p:cNvSpPr>
            <a:spLocks noGrp="1"/>
          </p:cNvSpPr>
          <p:nvPr>
            <p:ph idx="1"/>
          </p:nvPr>
        </p:nvSpPr>
        <p:spPr/>
        <p:txBody>
          <a:bodyPr/>
          <a:lstStyle/>
          <a:p>
            <a:pPr marL="0" indent="0" algn="r" rtl="1">
              <a:lnSpc>
                <a:spcPct val="150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שבת צג ב</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err="1">
                <a:effectLst/>
                <a:latin typeface="Calibri" panose="020F0502020204030204" pitchFamily="34" charset="0"/>
                <a:ea typeface="Calibri" panose="020F0502020204030204" pitchFamily="34" charset="0"/>
                <a:cs typeface="Arial" panose="020B0604020202020204" pitchFamily="34" charset="0"/>
              </a:rPr>
              <a:t>מתניתין</a:t>
            </a:r>
            <a:r>
              <a:rPr lang="he-IL" sz="1800" dirty="0">
                <a:effectLst/>
                <a:latin typeface="Calibri" panose="020F0502020204030204" pitchFamily="34" charset="0"/>
                <a:ea typeface="Calibri" panose="020F0502020204030204" pitchFamily="34" charset="0"/>
                <a:cs typeface="Arial" panose="020B0604020202020204" pitchFamily="34" charset="0"/>
              </a:rPr>
              <a:t>- המוציא </a:t>
            </a:r>
            <a:r>
              <a:rPr lang="he-IL" sz="1800" dirty="0" err="1">
                <a:effectLst/>
                <a:latin typeface="Calibri" panose="020F0502020204030204" pitchFamily="34" charset="0"/>
                <a:ea typeface="Calibri" panose="020F0502020204030204" pitchFamily="34" charset="0"/>
                <a:cs typeface="Arial" panose="020B0604020202020204" pitchFamily="34" charset="0"/>
              </a:rPr>
              <a:t>אוכלין</a:t>
            </a:r>
            <a:r>
              <a:rPr lang="he-IL" sz="1800" dirty="0">
                <a:effectLst/>
                <a:latin typeface="Calibri" panose="020F0502020204030204" pitchFamily="34" charset="0"/>
                <a:ea typeface="Calibri" panose="020F0502020204030204" pitchFamily="34" charset="0"/>
                <a:cs typeface="Arial" panose="020B0604020202020204" pitchFamily="34" charset="0"/>
              </a:rPr>
              <a:t> פחות </a:t>
            </a:r>
            <a:r>
              <a:rPr lang="he-IL" sz="1800" dirty="0" err="1">
                <a:effectLst/>
                <a:latin typeface="Calibri" panose="020F0502020204030204" pitchFamily="34" charset="0"/>
                <a:ea typeface="Calibri" panose="020F0502020204030204" pitchFamily="34" charset="0"/>
                <a:cs typeface="Arial" panose="020B0604020202020204" pitchFamily="34" charset="0"/>
              </a:rPr>
              <a:t>מכשיעור</a:t>
            </a:r>
            <a:r>
              <a:rPr lang="he-IL" sz="1800" dirty="0">
                <a:effectLst/>
                <a:latin typeface="Calibri" panose="020F0502020204030204" pitchFamily="34" charset="0"/>
                <a:ea typeface="Calibri" panose="020F0502020204030204" pitchFamily="34" charset="0"/>
                <a:cs typeface="Arial" panose="020B0604020202020204" pitchFamily="34" charset="0"/>
              </a:rPr>
              <a:t> בכלי פטור אף על הכלי שהכלי טפלה לו. את החי במטה פטור אף על המטה שהמטה טפלה לו את המת במטה חייב ווכן כזית מן המת וכזית מן הנבלה וכעדשה מן השרץ חייב ורבי שמעון פוטר:</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רשי שם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ור' שמעון פוטר </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אפילו במת שלם דהוי מלאכה שאינה צריכה לגופה וכל מלאכה שאינה צריכה (לגופה) </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אלא לסלקה מעליו הוי מלאכה שאינה צריכה לגופה </a:t>
            </a:r>
            <a:r>
              <a:rPr lang="he-IL" sz="1800" b="1"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דברצונו</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לא באה לו ולא היה צריך לה הלכך לאו מלאכת מחשבת היא </a:t>
            </a:r>
            <a:r>
              <a:rPr lang="he-IL" sz="1800" b="1"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לר</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שמעון</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567241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CC3AF2A-4D2A-E9BA-708D-7119EE5D8099}"/>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0B3CF45B-0F7C-EC64-E2DB-0B996CBECD6A}"/>
              </a:ext>
            </a:extLst>
          </p:cNvPr>
          <p:cNvSpPr>
            <a:spLocks noGrp="1"/>
          </p:cNvSpPr>
          <p:nvPr>
            <p:ph idx="1"/>
          </p:nvPr>
        </p:nvSpPr>
        <p:spPr/>
        <p:txBody>
          <a:bodyPr>
            <a:normAutofit/>
          </a:bodyPr>
          <a:lstStyle/>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תוספות יומא לה עמוד א</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...ובערוך פי' בע"א ההיא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דהבונה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צריכא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דעביד</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בארעא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דחבריה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כיון שאין נהנה כלל בייפוי קרקע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חבירו</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שרי אפילו לכתחילה אע"ג דהוה 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והא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דאמר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מודה רבי שמעון בפסיק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ה"מ בדבר שהוא נהנה כגון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בארעא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דידיה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 עוד הביא ראיה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מדאמר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פ' לולב הגזול (סוכה דף לג.) אין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ממעטין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אותו בי"ט </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...מיהו יש לדחות מאחר שאותו תיקון אפילו </a:t>
            </a:r>
            <a:r>
              <a:rPr lang="he-IL" sz="1800" b="1"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במתכוין</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אינו אסור אלא מדרבנן </a:t>
            </a:r>
            <a:r>
              <a:rPr lang="he-IL" sz="1800" b="1"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דמיעוט</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ענביו אין נראה תיקון כל כך שיחשב תיקון מן התורה לא גזרו ביה רבנן כיון שאין נהנה...</a:t>
            </a:r>
            <a:endParaRPr lang="he-IL" b="1" dirty="0"/>
          </a:p>
        </p:txBody>
      </p:sp>
    </p:spTree>
    <p:extLst>
      <p:ext uri="{BB962C8B-B14F-4D97-AF65-F5344CB8AC3E}">
        <p14:creationId xmlns:p14="http://schemas.microsoft.com/office/powerpoint/2010/main" val="21747473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03E2B6A-36D8-51C3-10F6-45CA15726998}"/>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26255E25-3F50-C3E3-6830-5A6C621EDA99}"/>
              </a:ext>
            </a:extLst>
          </p:cNvPr>
          <p:cNvSpPr>
            <a:spLocks noGrp="1"/>
          </p:cNvSpPr>
          <p:nvPr>
            <p:ph idx="1"/>
          </p:nvPr>
        </p:nvSpPr>
        <p:spPr/>
        <p:txBody>
          <a:bodyPr/>
          <a:lstStyle/>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משנה ברורה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או"ח</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שכז:נז</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נז</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ואפי' ברך וכו' - ... כתב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המ"א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נ"ל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דאסור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להשתין על טיט משום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גיבול</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וכונתו</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אפי' לרוב הפוסקים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דס"ל</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דבדבר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שהוא בר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גיבול</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אינו חייב עד שיגבל מ"מ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איסורא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{דרבנן} מיהו איכא וה"ה בעפר תיחוח ובחול ואף דהוא אין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מכוין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ללישה מ"מ פסיק רישא הוא וכלי שרוקק בו או רוחץ בו פיו בשבת ותחתיו יש חול הדק או גס יש לעיין אם הוא אסור או מותר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דאולי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הוי פסיק רישא דלא ניחא ליה ומצאתי בספר בית מאיר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דמתיר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מטעם זה במקום הצורך אפי' להשתין על טיט ונראה דיש לסמוך ע"ז במקום שהטיט אינו שלו דאז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בודאי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לא ניחא ליה בלישתה. כתב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הח"א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כשמכסה מי רגלים בחול ואפר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וכשיתן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מעט יהיה מתערב במי רגלים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והוי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כמו לישה ומנתינת מים חייב להרבה פוסקים ולכן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יתן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הרבה אפר וחול ואז לא ניכר כלל הלישה</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buNone/>
            </a:pPr>
            <a:endParaRPr lang="he-IL" dirty="0"/>
          </a:p>
        </p:txBody>
      </p:sp>
    </p:spTree>
    <p:extLst>
      <p:ext uri="{BB962C8B-B14F-4D97-AF65-F5344CB8AC3E}">
        <p14:creationId xmlns:p14="http://schemas.microsoft.com/office/powerpoint/2010/main" val="5730400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95A3C3A-79C0-D245-6DF8-B12151B95AE4}"/>
              </a:ext>
            </a:extLst>
          </p:cNvPr>
          <p:cNvSpPr>
            <a:spLocks noGrp="1"/>
          </p:cNvSpPr>
          <p:nvPr>
            <p:ph type="title"/>
          </p:nvPr>
        </p:nvSpPr>
        <p:spPr/>
        <p:txBody>
          <a:bodyPr/>
          <a:lstStyle/>
          <a:p>
            <a:pPr algn="r" rtl="1"/>
            <a:r>
              <a:rPr lang="he-IL" dirty="0"/>
              <a:t>ספק פסיק רישא</a:t>
            </a:r>
          </a:p>
        </p:txBody>
      </p:sp>
      <p:sp>
        <p:nvSpPr>
          <p:cNvPr id="3" name="מציין מיקום תוכן 2">
            <a:extLst>
              <a:ext uri="{FF2B5EF4-FFF2-40B4-BE49-F238E27FC236}">
                <a16:creationId xmlns:a16="http://schemas.microsoft.com/office/drawing/2014/main" id="{1576A3D6-5F7F-A061-726F-CDBA46442E2E}"/>
              </a:ext>
            </a:extLst>
          </p:cNvPr>
          <p:cNvSpPr>
            <a:spLocks noGrp="1"/>
          </p:cNvSpPr>
          <p:nvPr>
            <p:ph idx="1"/>
          </p:nvPr>
        </p:nvSpPr>
        <p:spPr/>
        <p:txBody>
          <a:bodyPr>
            <a:normAutofit fontScale="62500" lnSpcReduction="20000"/>
          </a:bodyPr>
          <a:lstStyle/>
          <a:p>
            <a:pPr marL="0" indent="0" algn="r" rtl="1">
              <a:lnSpc>
                <a:spcPct val="170000"/>
              </a:lnSpc>
              <a:buNone/>
            </a:pPr>
            <a:r>
              <a:rPr lang="he-IL" dirty="0"/>
              <a:t>ט"ז </a:t>
            </a:r>
            <a:r>
              <a:rPr lang="he-IL" dirty="0" err="1"/>
              <a:t>שטז</a:t>
            </a:r>
            <a:r>
              <a:rPr lang="he-IL" dirty="0"/>
              <a:t> :ג </a:t>
            </a:r>
          </a:p>
          <a:p>
            <a:pPr marL="0" indent="0" algn="r" rtl="1">
              <a:lnSpc>
                <a:spcPct val="170000"/>
              </a:lnSpc>
              <a:buNone/>
            </a:pPr>
            <a:r>
              <a:rPr lang="he-IL" dirty="0"/>
              <a:t>מ"מ בספק אם יש שם זבובים יש להתיר </a:t>
            </a:r>
            <a:r>
              <a:rPr lang="he-IL" dirty="0" err="1"/>
              <a:t>דשם</a:t>
            </a:r>
            <a:r>
              <a:rPr lang="he-IL" dirty="0"/>
              <a:t> אין </a:t>
            </a:r>
            <a:r>
              <a:rPr lang="he-IL" dirty="0" err="1"/>
              <a:t>פ"ר</a:t>
            </a:r>
            <a:r>
              <a:rPr lang="he-IL" dirty="0"/>
              <a:t> כי זה </a:t>
            </a:r>
            <a:r>
              <a:rPr lang="he-IL" dirty="0" err="1"/>
              <a:t>הוה</a:t>
            </a:r>
            <a:r>
              <a:rPr lang="he-IL" dirty="0"/>
              <a:t> ספק </a:t>
            </a:r>
            <a:r>
              <a:rPr lang="he-IL" dirty="0" err="1"/>
              <a:t>פ"ר</a:t>
            </a:r>
            <a:r>
              <a:rPr lang="he-IL" dirty="0"/>
              <a:t> </a:t>
            </a:r>
            <a:r>
              <a:rPr lang="he-IL" dirty="0" err="1"/>
              <a:t>והוה</a:t>
            </a:r>
            <a:r>
              <a:rPr lang="he-IL" dirty="0"/>
              <a:t> דבר שלא </a:t>
            </a:r>
            <a:r>
              <a:rPr lang="he-IL" dirty="0" err="1"/>
              <a:t>במתכוין</a:t>
            </a:r>
            <a:r>
              <a:rPr lang="he-IL" dirty="0"/>
              <a:t> ומותר </a:t>
            </a:r>
          </a:p>
          <a:p>
            <a:pPr marL="0" indent="0" algn="r" rtl="1">
              <a:lnSpc>
                <a:spcPct val="170000"/>
              </a:lnSpc>
              <a:buNone/>
            </a:pPr>
            <a:endParaRPr lang="he-IL" dirty="0"/>
          </a:p>
          <a:p>
            <a:pPr marL="0" indent="0" algn="r" rtl="1">
              <a:lnSpc>
                <a:spcPct val="170000"/>
              </a:lnSpc>
              <a:buNone/>
            </a:pPr>
            <a:r>
              <a:rPr lang="he-IL" dirty="0"/>
              <a:t>ביאור הלכה </a:t>
            </a:r>
            <a:r>
              <a:rPr lang="he-IL" dirty="0" err="1"/>
              <a:t>שטז:ג</a:t>
            </a:r>
            <a:endParaRPr lang="he-IL" dirty="0"/>
          </a:p>
          <a:p>
            <a:pPr marL="0" indent="0" algn="r" rtl="1">
              <a:lnSpc>
                <a:spcPct val="170000"/>
              </a:lnSpc>
              <a:buNone/>
            </a:pPr>
            <a:r>
              <a:rPr lang="he-IL" dirty="0"/>
              <a:t>(*) ולכן יש ליזהר:    הנה </a:t>
            </a:r>
            <a:r>
              <a:rPr lang="he-IL" dirty="0" err="1"/>
              <a:t>הט"ז</a:t>
            </a:r>
            <a:r>
              <a:rPr lang="he-IL" dirty="0"/>
              <a:t> חידש כאן דבר חדש </a:t>
            </a:r>
            <a:r>
              <a:rPr lang="he-IL" dirty="0" err="1"/>
              <a:t>בענין</a:t>
            </a:r>
            <a:r>
              <a:rPr lang="he-IL" dirty="0"/>
              <a:t> פסיק רישא והוא. </a:t>
            </a:r>
            <a:r>
              <a:rPr lang="he-IL" dirty="0" err="1"/>
              <a:t>דכשם</a:t>
            </a:r>
            <a:r>
              <a:rPr lang="he-IL" dirty="0"/>
              <a:t> </a:t>
            </a:r>
            <a:r>
              <a:rPr lang="he-IL" dirty="0" err="1"/>
              <a:t>דהיכא</a:t>
            </a:r>
            <a:r>
              <a:rPr lang="he-IL" dirty="0"/>
              <a:t> </a:t>
            </a:r>
            <a:r>
              <a:rPr lang="he-IL" dirty="0" err="1"/>
              <a:t>דמספקא</a:t>
            </a:r>
            <a:r>
              <a:rPr lang="he-IL" dirty="0"/>
              <a:t> לן אם יעשה האיסור או לא </a:t>
            </a:r>
            <a:r>
              <a:rPr lang="he-IL" dirty="0" err="1"/>
              <a:t>אמרינן</a:t>
            </a:r>
            <a:r>
              <a:rPr lang="he-IL" dirty="0"/>
              <a:t> דבר שאינו </a:t>
            </a:r>
            <a:r>
              <a:rPr lang="he-IL" dirty="0" err="1"/>
              <a:t>מתכוין</a:t>
            </a:r>
            <a:r>
              <a:rPr lang="he-IL" dirty="0"/>
              <a:t> מותר </a:t>
            </a:r>
            <a:r>
              <a:rPr lang="he-IL" dirty="0" err="1"/>
              <a:t>לר"ש</a:t>
            </a:r>
            <a:r>
              <a:rPr lang="he-IL" dirty="0"/>
              <a:t> כגון בגרירת מטה </a:t>
            </a:r>
            <a:r>
              <a:rPr lang="he-IL" dirty="0" err="1"/>
              <a:t>כסא</a:t>
            </a:r>
            <a:r>
              <a:rPr lang="he-IL" dirty="0"/>
              <a:t> וספסל </a:t>
            </a:r>
            <a:r>
              <a:rPr lang="he-IL" dirty="0" err="1"/>
              <a:t>דספק</a:t>
            </a:r>
            <a:r>
              <a:rPr lang="he-IL" dirty="0"/>
              <a:t> הוא אם יעשה חריץ ע"י הגרירה כמו כן ה"ה </a:t>
            </a:r>
            <a:r>
              <a:rPr lang="he-IL" dirty="0" err="1"/>
              <a:t>היכא</a:t>
            </a:r>
            <a:r>
              <a:rPr lang="he-IL" dirty="0"/>
              <a:t> </a:t>
            </a:r>
            <a:r>
              <a:rPr lang="he-IL" dirty="0" err="1"/>
              <a:t>דמספקא</a:t>
            </a:r>
            <a:r>
              <a:rPr lang="he-IL" dirty="0"/>
              <a:t> לן אם יש איסור </a:t>
            </a:r>
            <a:r>
              <a:rPr lang="he-IL" dirty="0" err="1"/>
              <a:t>בהמעשה</a:t>
            </a:r>
            <a:r>
              <a:rPr lang="he-IL" dirty="0"/>
              <a:t> שעושה והוא אינו </a:t>
            </a:r>
            <a:r>
              <a:rPr lang="he-IL" dirty="0" err="1"/>
              <a:t>מתכוין</a:t>
            </a:r>
            <a:r>
              <a:rPr lang="he-IL" dirty="0"/>
              <a:t> </a:t>
            </a:r>
            <a:r>
              <a:rPr lang="he-IL" dirty="0" err="1"/>
              <a:t>להאיסור</a:t>
            </a:r>
            <a:r>
              <a:rPr lang="he-IL" dirty="0"/>
              <a:t> נמי מותר </a:t>
            </a:r>
            <a:r>
              <a:rPr lang="he-IL" dirty="0" err="1"/>
              <a:t>לר"ש</a:t>
            </a:r>
            <a:r>
              <a:rPr lang="he-IL" dirty="0"/>
              <a:t> ולכן מותר בנעילת התיבה </a:t>
            </a:r>
            <a:r>
              <a:rPr lang="he-IL" dirty="0" err="1"/>
              <a:t>דשמא</a:t>
            </a:r>
            <a:r>
              <a:rPr lang="he-IL" dirty="0"/>
              <a:t> אין בה עתה זבובים ולולא דבריו </a:t>
            </a:r>
            <a:r>
              <a:rPr lang="he-IL" dirty="0" err="1"/>
              <a:t>הסברא</a:t>
            </a:r>
            <a:r>
              <a:rPr lang="he-IL" dirty="0"/>
              <a:t> להיפוך דאם האיסור יעשה </a:t>
            </a:r>
            <a:r>
              <a:rPr lang="he-IL" dirty="0" err="1"/>
              <a:t>בודאי</a:t>
            </a:r>
            <a:r>
              <a:rPr lang="he-IL" dirty="0"/>
              <a:t> ע"י המעשה [היינו הנעילה] אך ספק הוא אם יש כאן איסור [היינו דבר הניצוד] הו"ל </a:t>
            </a:r>
            <a:r>
              <a:rPr lang="he-IL" dirty="0" err="1"/>
              <a:t>ספיקא</a:t>
            </a:r>
            <a:r>
              <a:rPr lang="he-IL" dirty="0"/>
              <a:t> דאורייתא </a:t>
            </a:r>
          </a:p>
        </p:txBody>
      </p:sp>
    </p:spTree>
    <p:extLst>
      <p:ext uri="{BB962C8B-B14F-4D97-AF65-F5344CB8AC3E}">
        <p14:creationId xmlns:p14="http://schemas.microsoft.com/office/powerpoint/2010/main" val="2286414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CAE25EB-6B35-9A3D-77A0-BC2F9FBA1891}"/>
              </a:ext>
            </a:extLst>
          </p:cNvPr>
          <p:cNvSpPr>
            <a:spLocks noGrp="1"/>
          </p:cNvSpPr>
          <p:nvPr>
            <p:ph type="title"/>
          </p:nvPr>
        </p:nvSpPr>
        <p:spPr/>
        <p:txBody>
          <a:bodyPr/>
          <a:lstStyle/>
          <a:p>
            <a:pPr algn="r" rtl="1"/>
            <a:r>
              <a:rPr lang="he-IL" dirty="0"/>
              <a:t>מלאכה שאינה צריכה לגופה</a:t>
            </a:r>
          </a:p>
        </p:txBody>
      </p:sp>
      <p:sp>
        <p:nvSpPr>
          <p:cNvPr id="3" name="מציין מיקום תוכן 2">
            <a:extLst>
              <a:ext uri="{FF2B5EF4-FFF2-40B4-BE49-F238E27FC236}">
                <a16:creationId xmlns:a16="http://schemas.microsoft.com/office/drawing/2014/main" id="{84BA157F-FAF0-3935-062A-5C7AEF5BB7D7}"/>
              </a:ext>
            </a:extLst>
          </p:cNvPr>
          <p:cNvSpPr>
            <a:spLocks noGrp="1"/>
          </p:cNvSpPr>
          <p:nvPr>
            <p:ph idx="1"/>
          </p:nvPr>
        </p:nvSpPr>
        <p:spPr/>
        <p:txBody>
          <a:bodyPr>
            <a:normAutofit fontScale="77500" lnSpcReduction="20000"/>
          </a:bodyPr>
          <a:lstStyle/>
          <a:p>
            <a:pPr marL="0" indent="0" algn="r" rtl="1">
              <a:lnSpc>
                <a:spcPct val="17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תוספות שבת צד עמוד א</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70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רבי שמעון פוטר- </a:t>
            </a:r>
            <a:r>
              <a:rPr lang="he-IL" sz="1800" b="1" dirty="0">
                <a:effectLst/>
                <a:latin typeface="Calibri" panose="020F0502020204030204" pitchFamily="34" charset="0"/>
                <a:ea typeface="Calibri" panose="020F0502020204030204" pitchFamily="34" charset="0"/>
                <a:cs typeface="Arial" panose="020B0604020202020204" pitchFamily="34" charset="0"/>
              </a:rPr>
              <a:t>נראה </a:t>
            </a:r>
            <a:r>
              <a:rPr lang="he-IL" sz="1800" b="1" dirty="0" err="1">
                <a:effectLst/>
                <a:latin typeface="Calibri" panose="020F0502020204030204" pitchFamily="34" charset="0"/>
                <a:ea typeface="Calibri" panose="020F0502020204030204" pitchFamily="34" charset="0"/>
                <a:cs typeface="Arial" panose="020B0604020202020204" pitchFamily="34" charset="0"/>
              </a:rPr>
              <a:t>לר"י</a:t>
            </a:r>
            <a:r>
              <a:rPr lang="he-IL" sz="1800" b="1" dirty="0">
                <a:effectLst/>
                <a:latin typeface="Calibri" panose="020F0502020204030204" pitchFamily="34" charset="0"/>
                <a:ea typeface="Calibri" panose="020F0502020204030204" pitchFamily="34" charset="0"/>
                <a:cs typeface="Arial" panose="020B0604020202020204" pitchFamily="34" charset="0"/>
              </a:rPr>
              <a:t> </a:t>
            </a:r>
            <a:r>
              <a:rPr lang="he-IL" sz="1800" b="1" dirty="0" err="1">
                <a:effectLst/>
                <a:latin typeface="Calibri" panose="020F0502020204030204" pitchFamily="34" charset="0"/>
                <a:ea typeface="Calibri" panose="020F0502020204030204" pitchFamily="34" charset="0"/>
                <a:cs typeface="Arial" panose="020B0604020202020204" pitchFamily="34" charset="0"/>
              </a:rPr>
              <a:t>דמלאכה</a:t>
            </a:r>
            <a:r>
              <a:rPr lang="he-IL" sz="1800" b="1" dirty="0">
                <a:effectLst/>
                <a:latin typeface="Calibri" panose="020F0502020204030204" pitchFamily="34" charset="0"/>
                <a:ea typeface="Calibri" panose="020F0502020204030204" pitchFamily="34" charset="0"/>
                <a:cs typeface="Arial" panose="020B0604020202020204" pitchFamily="34" charset="0"/>
              </a:rPr>
              <a:t> שאינה צריכה לגופה קרי כשעושה מלאכה ואין צריך לאותו צורך כעין שהיו </a:t>
            </a:r>
            <a:r>
              <a:rPr lang="he-IL" sz="1800" b="1" dirty="0" err="1">
                <a:effectLst/>
                <a:latin typeface="Calibri" panose="020F0502020204030204" pitchFamily="34" charset="0"/>
                <a:ea typeface="Calibri" panose="020F0502020204030204" pitchFamily="34" charset="0"/>
                <a:cs typeface="Arial" panose="020B0604020202020204" pitchFamily="34" charset="0"/>
              </a:rPr>
              <a:t>צריכין</a:t>
            </a:r>
            <a:r>
              <a:rPr lang="he-IL" sz="1800" b="1" dirty="0">
                <a:effectLst/>
                <a:latin typeface="Calibri" panose="020F0502020204030204" pitchFamily="34" charset="0"/>
                <a:ea typeface="Calibri" panose="020F0502020204030204" pitchFamily="34" charset="0"/>
                <a:cs typeface="Arial" panose="020B0604020202020204" pitchFamily="34" charset="0"/>
              </a:rPr>
              <a:t> לה במשכן אלא </a:t>
            </a:r>
            <a:r>
              <a:rPr lang="he-IL" sz="1800" b="1" dirty="0" err="1">
                <a:effectLst/>
                <a:latin typeface="Calibri" panose="020F0502020204030204" pitchFamily="34" charset="0"/>
                <a:ea typeface="Calibri" panose="020F0502020204030204" pitchFamily="34" charset="0"/>
                <a:cs typeface="Arial" panose="020B0604020202020204" pitchFamily="34" charset="0"/>
              </a:rPr>
              <a:t>לענין</a:t>
            </a:r>
            <a:r>
              <a:rPr lang="he-IL" sz="1800" b="1" dirty="0">
                <a:effectLst/>
                <a:latin typeface="Calibri" panose="020F0502020204030204" pitchFamily="34" charset="0"/>
                <a:ea typeface="Calibri" panose="020F0502020204030204" pitchFamily="34" charset="0"/>
                <a:cs typeface="Arial" panose="020B0604020202020204" pitchFamily="34" charset="0"/>
              </a:rPr>
              <a:t> אחר כי הצורך </a:t>
            </a:r>
            <a:r>
              <a:rPr lang="he-IL" sz="1800" b="1" dirty="0" err="1">
                <a:effectLst/>
                <a:latin typeface="Calibri" panose="020F0502020204030204" pitchFamily="34" charset="0"/>
                <a:ea typeface="Calibri" panose="020F0502020204030204" pitchFamily="34" charset="0"/>
                <a:cs typeface="Arial" panose="020B0604020202020204" pitchFamily="34" charset="0"/>
              </a:rPr>
              <a:t>שהיתה</a:t>
            </a:r>
            <a:r>
              <a:rPr lang="he-IL" sz="1800" b="1" dirty="0">
                <a:effectLst/>
                <a:latin typeface="Calibri" panose="020F0502020204030204" pitchFamily="34" charset="0"/>
                <a:ea typeface="Calibri" panose="020F0502020204030204" pitchFamily="34" charset="0"/>
                <a:cs typeface="Arial" panose="020B0604020202020204" pitchFamily="34" charset="0"/>
              </a:rPr>
              <a:t> מלאכה נעשית בשבילו במשכן הוא גוף (איסור) המלאכה ושורשו </a:t>
            </a:r>
            <a:r>
              <a:rPr lang="he-IL" sz="1800" dirty="0">
                <a:effectLst/>
                <a:latin typeface="Calibri" panose="020F0502020204030204" pitchFamily="34" charset="0"/>
                <a:ea typeface="Calibri" panose="020F0502020204030204" pitchFamily="34" charset="0"/>
                <a:cs typeface="Arial" panose="020B0604020202020204" pitchFamily="34" charset="0"/>
              </a:rPr>
              <a:t>ולפי זה אתי </a:t>
            </a:r>
            <a:r>
              <a:rPr lang="he-IL" sz="1800" dirty="0" err="1">
                <a:effectLst/>
                <a:latin typeface="Calibri" panose="020F0502020204030204" pitchFamily="34" charset="0"/>
                <a:ea typeface="Calibri" panose="020F0502020204030204" pitchFamily="34" charset="0"/>
                <a:cs typeface="Arial" panose="020B0604020202020204" pitchFamily="34" charset="0"/>
              </a:rPr>
              <a:t>כולהו</a:t>
            </a:r>
            <a:r>
              <a:rPr lang="he-IL" sz="1800" dirty="0">
                <a:effectLst/>
                <a:latin typeface="Calibri" panose="020F0502020204030204" pitchFamily="34" charset="0"/>
                <a:ea typeface="Calibri" panose="020F0502020204030204" pitchFamily="34" charset="0"/>
                <a:cs typeface="Arial" panose="020B0604020202020204" pitchFamily="34" charset="0"/>
              </a:rPr>
              <a:t> שפיר הוצאת המת אין צריך למת ובמשכן היו </a:t>
            </a:r>
            <a:r>
              <a:rPr lang="he-IL" sz="1800" dirty="0" err="1">
                <a:effectLst/>
                <a:latin typeface="Calibri" panose="020F0502020204030204" pitchFamily="34" charset="0"/>
                <a:ea typeface="Calibri" panose="020F0502020204030204" pitchFamily="34" charset="0"/>
                <a:cs typeface="Arial" panose="020B0604020202020204" pitchFamily="34" charset="0"/>
              </a:rPr>
              <a:t>צריכין</a:t>
            </a:r>
            <a:r>
              <a:rPr lang="he-IL" sz="1800" dirty="0">
                <a:effectLst/>
                <a:latin typeface="Calibri" panose="020F0502020204030204" pitchFamily="34" charset="0"/>
                <a:ea typeface="Calibri" panose="020F0502020204030204" pitchFamily="34" charset="0"/>
                <a:cs typeface="Arial" panose="020B0604020202020204" pitchFamily="34" charset="0"/>
              </a:rPr>
              <a:t> לחפצים שהוציאו צד נחש שלא ישכנו אינו צריך לנחש ובמשכן היו </a:t>
            </a:r>
            <a:r>
              <a:rPr lang="he-IL" sz="1800" dirty="0" err="1">
                <a:effectLst/>
                <a:latin typeface="Calibri" panose="020F0502020204030204" pitchFamily="34" charset="0"/>
                <a:ea typeface="Calibri" panose="020F0502020204030204" pitchFamily="34" charset="0"/>
                <a:cs typeface="Arial" panose="020B0604020202020204" pitchFamily="34" charset="0"/>
              </a:rPr>
              <a:t>צריכין</a:t>
            </a:r>
            <a:r>
              <a:rPr lang="he-IL" sz="1800" dirty="0">
                <a:effectLst/>
                <a:latin typeface="Calibri" panose="020F0502020204030204" pitchFamily="34" charset="0"/>
                <a:ea typeface="Calibri" panose="020F0502020204030204" pitchFamily="34" charset="0"/>
                <a:cs typeface="Arial" panose="020B0604020202020204" pitchFamily="34" charset="0"/>
              </a:rPr>
              <a:t> לתחש וחלזון ומפיס </a:t>
            </a:r>
            <a:r>
              <a:rPr lang="he-IL" sz="1800" dirty="0" err="1">
                <a:effectLst/>
                <a:latin typeface="Calibri" panose="020F0502020204030204" pitchFamily="34" charset="0"/>
                <a:ea typeface="Calibri" panose="020F0502020204030204" pitchFamily="34" charset="0"/>
                <a:cs typeface="Arial" panose="020B0604020202020204" pitchFamily="34" charset="0"/>
              </a:rPr>
              <a:t>מורסא</a:t>
            </a:r>
            <a:r>
              <a:rPr lang="he-IL" sz="1800" dirty="0">
                <a:effectLst/>
                <a:latin typeface="Calibri" panose="020F0502020204030204" pitchFamily="34" charset="0"/>
                <a:ea typeface="Calibri" panose="020F0502020204030204" pitchFamily="34" charset="0"/>
                <a:cs typeface="Arial" panose="020B0604020202020204" pitchFamily="34" charset="0"/>
              </a:rPr>
              <a:t> להוציא ליחה </a:t>
            </a:r>
            <a:r>
              <a:rPr lang="he-IL" sz="1800" dirty="0" err="1">
                <a:effectLst/>
                <a:latin typeface="Calibri" panose="020F0502020204030204" pitchFamily="34" charset="0"/>
                <a:ea typeface="Calibri" panose="020F0502020204030204" pitchFamily="34" charset="0"/>
                <a:cs typeface="Arial" panose="020B0604020202020204" pitchFamily="34" charset="0"/>
              </a:rPr>
              <a:t>המזיקתו</a:t>
            </a:r>
            <a:r>
              <a:rPr lang="he-IL" sz="1800" dirty="0">
                <a:effectLst/>
                <a:latin typeface="Calibri" panose="020F0502020204030204" pitchFamily="34" charset="0"/>
                <a:ea typeface="Calibri" panose="020F0502020204030204" pitchFamily="34" charset="0"/>
                <a:cs typeface="Arial" panose="020B0604020202020204" pitchFamily="34" charset="0"/>
              </a:rPr>
              <a:t> ואין עומד להכניס אויר ולהוציא ליחה תמיד אע"פ שנעשה פתח גמור שהרי ראוי (הוא) להכניס ולהוציא אם היה צריך מ"מ לא דמי לפתחים שבמשכן שהיו </a:t>
            </a:r>
            <a:r>
              <a:rPr lang="he-IL" sz="1800" dirty="0" err="1">
                <a:effectLst/>
                <a:latin typeface="Calibri" panose="020F0502020204030204" pitchFamily="34" charset="0"/>
                <a:ea typeface="Calibri" panose="020F0502020204030204" pitchFamily="34" charset="0"/>
                <a:cs typeface="Arial" panose="020B0604020202020204" pitchFamily="34" charset="0"/>
              </a:rPr>
              <a:t>עומדין</a:t>
            </a:r>
            <a:r>
              <a:rPr lang="he-IL" sz="1800" dirty="0">
                <a:effectLst/>
                <a:latin typeface="Calibri" panose="020F0502020204030204" pitchFamily="34" charset="0"/>
                <a:ea typeface="Calibri" panose="020F0502020204030204" pitchFamily="34" charset="0"/>
                <a:cs typeface="Arial" panose="020B0604020202020204" pitchFamily="34" charset="0"/>
              </a:rPr>
              <a:t> להכניס ולהוציא אבל לעשות לה פה דמיא למשכן וחייב והריגת </a:t>
            </a:r>
            <a:r>
              <a:rPr lang="he-IL" sz="1800" dirty="0" err="1">
                <a:effectLst/>
                <a:latin typeface="Calibri" panose="020F0502020204030204" pitchFamily="34" charset="0"/>
                <a:ea typeface="Calibri" panose="020F0502020204030204" pitchFamily="34" charset="0"/>
                <a:cs typeface="Arial" panose="020B0604020202020204" pitchFamily="34" charset="0"/>
              </a:rPr>
              <a:t>המזיקין</a:t>
            </a:r>
            <a:r>
              <a:rPr lang="he-IL" sz="1800" dirty="0">
                <a:effectLst/>
                <a:latin typeface="Calibri" panose="020F0502020204030204" pitchFamily="34" charset="0"/>
                <a:ea typeface="Calibri" panose="020F0502020204030204" pitchFamily="34" charset="0"/>
                <a:cs typeface="Arial" panose="020B0604020202020204" pitchFamily="34" charset="0"/>
              </a:rPr>
              <a:t> אין צריך להם ובמשכן היו </a:t>
            </a:r>
            <a:r>
              <a:rPr lang="he-IL" sz="1800" dirty="0" err="1">
                <a:effectLst/>
                <a:latin typeface="Calibri" panose="020F0502020204030204" pitchFamily="34" charset="0"/>
                <a:ea typeface="Calibri" panose="020F0502020204030204" pitchFamily="34" charset="0"/>
                <a:cs typeface="Arial" panose="020B0604020202020204" pitchFamily="34" charset="0"/>
              </a:rPr>
              <a:t>צריכין</a:t>
            </a:r>
            <a:r>
              <a:rPr lang="he-IL" sz="1800" dirty="0">
                <a:effectLst/>
                <a:latin typeface="Calibri" panose="020F0502020204030204" pitchFamily="34" charset="0"/>
                <a:ea typeface="Calibri" panose="020F0502020204030204" pitchFamily="34" charset="0"/>
                <a:cs typeface="Arial" panose="020B0604020202020204" pitchFamily="34" charset="0"/>
              </a:rPr>
              <a:t> לעורות אילים הנשחטים וחופר גומא ואינו צריך אלא לעפרה ובמשכן היו </a:t>
            </a:r>
            <a:r>
              <a:rPr lang="he-IL" sz="1800" dirty="0" err="1">
                <a:effectLst/>
                <a:latin typeface="Calibri" panose="020F0502020204030204" pitchFamily="34" charset="0"/>
                <a:ea typeface="Calibri" panose="020F0502020204030204" pitchFamily="34" charset="0"/>
                <a:cs typeface="Arial" panose="020B0604020202020204" pitchFamily="34" charset="0"/>
              </a:rPr>
              <a:t>צריכין</a:t>
            </a:r>
            <a:r>
              <a:rPr lang="he-IL" sz="1800" dirty="0">
                <a:effectLst/>
                <a:latin typeface="Calibri" panose="020F0502020204030204" pitchFamily="34" charset="0"/>
                <a:ea typeface="Calibri" panose="020F0502020204030204" pitchFamily="34" charset="0"/>
                <a:cs typeface="Arial" panose="020B0604020202020204" pitchFamily="34" charset="0"/>
              </a:rPr>
              <a:t> לגומא לנעוץ בה או לדבר אחר ....ורש"י </a:t>
            </a:r>
            <a:r>
              <a:rPr lang="he-IL" sz="1800" dirty="0" err="1">
                <a:effectLst/>
                <a:latin typeface="Calibri" panose="020F0502020204030204" pitchFamily="34" charset="0"/>
                <a:ea typeface="Calibri" panose="020F0502020204030204" pitchFamily="34" charset="0"/>
                <a:cs typeface="Arial" panose="020B0604020202020204" pitchFamily="34" charset="0"/>
              </a:rPr>
              <a:t>דפירש</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דברצונו</a:t>
            </a:r>
            <a:r>
              <a:rPr lang="he-IL" sz="1800" dirty="0">
                <a:effectLst/>
                <a:latin typeface="Calibri" panose="020F0502020204030204" pitchFamily="34" charset="0"/>
                <a:ea typeface="Calibri" panose="020F0502020204030204" pitchFamily="34" charset="0"/>
                <a:cs typeface="Arial" panose="020B0604020202020204" pitchFamily="34" charset="0"/>
              </a:rPr>
              <a:t> לא </a:t>
            </a:r>
            <a:r>
              <a:rPr lang="he-IL" sz="1800" dirty="0" err="1">
                <a:effectLst/>
                <a:latin typeface="Calibri" panose="020F0502020204030204" pitchFamily="34" charset="0"/>
                <a:ea typeface="Calibri" panose="020F0502020204030204" pitchFamily="34" charset="0"/>
                <a:cs typeface="Arial" panose="020B0604020202020204" pitchFamily="34" charset="0"/>
              </a:rPr>
              <a:t>היתה</a:t>
            </a:r>
            <a:r>
              <a:rPr lang="he-IL" sz="1800" dirty="0">
                <a:effectLst/>
                <a:latin typeface="Calibri" panose="020F0502020204030204" pitchFamily="34" charset="0"/>
                <a:ea typeface="Calibri" panose="020F0502020204030204" pitchFamily="34" charset="0"/>
                <a:cs typeface="Arial" panose="020B0604020202020204" pitchFamily="34" charset="0"/>
              </a:rPr>
              <a:t> באה לו ולא היה צריך לה שאינה אלא לסלקה מעליו כמו צד נחש שלא ישכנו או מכבה גחלת שלא </a:t>
            </a:r>
            <a:r>
              <a:rPr lang="he-IL" sz="1800" dirty="0" err="1">
                <a:effectLst/>
                <a:latin typeface="Calibri" panose="020F0502020204030204" pitchFamily="34" charset="0"/>
                <a:ea typeface="Calibri" panose="020F0502020204030204" pitchFamily="34" charset="0"/>
                <a:cs typeface="Arial" panose="020B0604020202020204" pitchFamily="34" charset="0"/>
              </a:rPr>
              <a:t>יזוקו</a:t>
            </a:r>
            <a:r>
              <a:rPr lang="he-IL" sz="1800" dirty="0">
                <a:effectLst/>
                <a:latin typeface="Calibri" panose="020F0502020204030204" pitchFamily="34" charset="0"/>
                <a:ea typeface="Calibri" panose="020F0502020204030204" pitchFamily="34" charset="0"/>
                <a:cs typeface="Arial" panose="020B0604020202020204" pitchFamily="34" charset="0"/>
              </a:rPr>
              <a:t> בו רבים </a:t>
            </a:r>
            <a:r>
              <a:rPr lang="he-IL" sz="1800" dirty="0" err="1">
                <a:effectLst/>
                <a:latin typeface="Calibri" panose="020F0502020204030204" pitchFamily="34" charset="0"/>
                <a:ea typeface="Calibri" panose="020F0502020204030204" pitchFamily="34" charset="0"/>
                <a:cs typeface="Arial" panose="020B0604020202020204" pitchFamily="34" charset="0"/>
              </a:rPr>
              <a:t>דברצונו</a:t>
            </a:r>
            <a:r>
              <a:rPr lang="he-IL" sz="1800" dirty="0">
                <a:effectLst/>
                <a:latin typeface="Calibri" panose="020F0502020204030204" pitchFamily="34" charset="0"/>
                <a:ea typeface="Calibri" panose="020F0502020204030204" pitchFamily="34" charset="0"/>
                <a:cs typeface="Arial" panose="020B0604020202020204" pitchFamily="34" charset="0"/>
              </a:rPr>
              <a:t> שלא היה בעולם וכן בפרק במה </a:t>
            </a:r>
            <a:r>
              <a:rPr lang="he-IL" sz="1800" dirty="0" err="1">
                <a:effectLst/>
                <a:latin typeface="Calibri" panose="020F0502020204030204" pitchFamily="34" charset="0"/>
                <a:ea typeface="Calibri" panose="020F0502020204030204" pitchFamily="34" charset="0"/>
                <a:cs typeface="Arial" panose="020B0604020202020204" pitchFamily="34" charset="0"/>
              </a:rPr>
              <a:t>מדליקין</a:t>
            </a:r>
            <a:r>
              <a:rPr lang="he-IL" sz="1800" dirty="0">
                <a:effectLst/>
                <a:latin typeface="Calibri" panose="020F0502020204030204" pitchFamily="34" charset="0"/>
                <a:ea typeface="Calibri" panose="020F0502020204030204" pitchFamily="34" charset="0"/>
                <a:cs typeface="Arial" panose="020B0604020202020204" pitchFamily="34" charset="0"/>
              </a:rPr>
              <a:t> (לעיל דף לא:) פירש כחס על הפתילה </a:t>
            </a:r>
            <a:r>
              <a:rPr lang="he-IL" sz="1800" dirty="0" err="1">
                <a:effectLst/>
                <a:latin typeface="Calibri" panose="020F0502020204030204" pitchFamily="34" charset="0"/>
                <a:ea typeface="Calibri" panose="020F0502020204030204" pitchFamily="34" charset="0"/>
                <a:cs typeface="Arial" panose="020B0604020202020204" pitchFamily="34" charset="0"/>
              </a:rPr>
              <a:t>המהובהבת</a:t>
            </a:r>
            <a:r>
              <a:rPr lang="he-IL" sz="1800" dirty="0">
                <a:effectLst/>
                <a:latin typeface="Calibri" panose="020F0502020204030204" pitchFamily="34" charset="0"/>
                <a:ea typeface="Calibri" panose="020F0502020204030204" pitchFamily="34" charset="0"/>
                <a:cs typeface="Arial" panose="020B0604020202020204" pitchFamily="34" charset="0"/>
              </a:rPr>
              <a:t> כבר דאינה צריכה לגופה משום דאין צריך לכיבוי זה ואם לא הובערה מעולם </a:t>
            </a:r>
            <a:r>
              <a:rPr lang="he-IL" sz="1800" dirty="0" err="1">
                <a:effectLst/>
                <a:latin typeface="Calibri" panose="020F0502020204030204" pitchFamily="34" charset="0"/>
                <a:ea typeface="Calibri" panose="020F0502020204030204" pitchFamily="34" charset="0"/>
                <a:cs typeface="Arial" panose="020B0604020202020204" pitchFamily="34" charset="0"/>
              </a:rPr>
              <a:t>הוה</a:t>
            </a:r>
            <a:r>
              <a:rPr lang="he-IL" sz="1800" dirty="0">
                <a:effectLst/>
                <a:latin typeface="Calibri" panose="020F0502020204030204" pitchFamily="34" charset="0"/>
                <a:ea typeface="Calibri" panose="020F0502020204030204" pitchFamily="34" charset="0"/>
                <a:cs typeface="Arial" panose="020B0604020202020204" pitchFamily="34" charset="0"/>
              </a:rPr>
              <a:t> ניחא ליה </a:t>
            </a:r>
            <a:r>
              <a:rPr lang="he-IL" sz="1800" dirty="0" err="1">
                <a:effectLst/>
                <a:latin typeface="Calibri" panose="020F0502020204030204" pitchFamily="34" charset="0"/>
                <a:ea typeface="Calibri" panose="020F0502020204030204" pitchFamily="34" charset="0"/>
                <a:cs typeface="Arial" panose="020B0604020202020204" pitchFamily="34" charset="0"/>
              </a:rPr>
              <a:t>דהואיל</a:t>
            </a:r>
            <a:r>
              <a:rPr lang="he-IL" sz="1800" dirty="0">
                <a:effectLst/>
                <a:latin typeface="Calibri" panose="020F0502020204030204" pitchFamily="34" charset="0"/>
                <a:ea typeface="Calibri" panose="020F0502020204030204" pitchFamily="34" charset="0"/>
                <a:cs typeface="Arial" panose="020B0604020202020204" pitchFamily="34" charset="0"/>
              </a:rPr>
              <a:t> וחס עליה כי אית בה טפי </a:t>
            </a:r>
            <a:r>
              <a:rPr lang="he-IL" sz="1800" dirty="0" err="1">
                <a:effectLst/>
                <a:latin typeface="Calibri" panose="020F0502020204030204" pitchFamily="34" charset="0"/>
                <a:ea typeface="Calibri" panose="020F0502020204030204" pitchFamily="34" charset="0"/>
                <a:cs typeface="Arial" panose="020B0604020202020204" pitchFamily="34" charset="0"/>
              </a:rPr>
              <a:t>הוה</a:t>
            </a:r>
            <a:r>
              <a:rPr lang="he-IL" sz="1800" dirty="0">
                <a:effectLst/>
                <a:latin typeface="Calibri" panose="020F0502020204030204" pitchFamily="34" charset="0"/>
                <a:ea typeface="Calibri" panose="020F0502020204030204" pitchFamily="34" charset="0"/>
                <a:cs typeface="Arial" panose="020B0604020202020204" pitchFamily="34" charset="0"/>
              </a:rPr>
              <a:t> ניחא ליה בה קשה מסותר על מנת לבנות כמו </a:t>
            </a:r>
            <a:r>
              <a:rPr lang="he-IL" sz="1800" dirty="0" err="1">
                <a:effectLst/>
                <a:latin typeface="Calibri" panose="020F0502020204030204" pitchFamily="34" charset="0"/>
                <a:ea typeface="Calibri" panose="020F0502020204030204" pitchFamily="34" charset="0"/>
                <a:cs typeface="Arial" panose="020B0604020202020204" pitchFamily="34" charset="0"/>
              </a:rPr>
              <a:t>בתחלה</a:t>
            </a:r>
            <a:r>
              <a:rPr lang="he-IL" sz="1800" dirty="0">
                <a:effectLst/>
                <a:latin typeface="Calibri" panose="020F0502020204030204" pitchFamily="34" charset="0"/>
                <a:ea typeface="Calibri" panose="020F0502020204030204" pitchFamily="34" charset="0"/>
                <a:cs typeface="Arial" panose="020B0604020202020204" pitchFamily="34" charset="0"/>
              </a:rPr>
              <a:t> וקורע בחמתו </a:t>
            </a:r>
            <a:r>
              <a:rPr lang="he-IL" sz="1800" dirty="0" err="1">
                <a:effectLst/>
                <a:latin typeface="Calibri" panose="020F0502020204030204" pitchFamily="34" charset="0"/>
                <a:ea typeface="Calibri" panose="020F0502020204030204" pitchFamily="34" charset="0"/>
                <a:cs typeface="Arial" panose="020B0604020202020204" pitchFamily="34" charset="0"/>
              </a:rPr>
              <a:t>למירמי</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אימתא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אאינשי</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דביתיה</a:t>
            </a:r>
            <a:r>
              <a:rPr lang="he-IL" sz="1800" dirty="0">
                <a:effectLst/>
                <a:latin typeface="Calibri" panose="020F0502020204030204" pitchFamily="34" charset="0"/>
                <a:ea typeface="Calibri" panose="020F0502020204030204" pitchFamily="34" charset="0"/>
                <a:cs typeface="Arial" panose="020B0604020202020204" pitchFamily="34" charset="0"/>
              </a:rPr>
              <a:t> דהתם צריך למלאכה ורוצה הוא שיהא בעולם ואין לומר דלא ניחא ליה שיצטרך </a:t>
            </a:r>
            <a:r>
              <a:rPr lang="he-IL" sz="1800" dirty="0" err="1">
                <a:effectLst/>
                <a:latin typeface="Calibri" panose="020F0502020204030204" pitchFamily="34" charset="0"/>
                <a:ea typeface="Calibri" panose="020F0502020204030204" pitchFamily="34" charset="0"/>
                <a:cs typeface="Arial" panose="020B0604020202020204" pitchFamily="34" charset="0"/>
              </a:rPr>
              <a:t>למירמי</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אימתא</a:t>
            </a:r>
            <a:r>
              <a:rPr lang="he-IL" sz="1800" dirty="0">
                <a:effectLst/>
                <a:latin typeface="Calibri" panose="020F0502020204030204" pitchFamily="34" charset="0"/>
                <a:ea typeface="Calibri" panose="020F0502020204030204" pitchFamily="34" charset="0"/>
                <a:cs typeface="Arial" panose="020B0604020202020204" pitchFamily="34" charset="0"/>
              </a:rPr>
              <a:t> אם כן מפיס </a:t>
            </a:r>
            <a:r>
              <a:rPr lang="he-IL" sz="1800" dirty="0" err="1">
                <a:effectLst/>
                <a:latin typeface="Calibri" panose="020F0502020204030204" pitchFamily="34" charset="0"/>
                <a:ea typeface="Calibri" panose="020F0502020204030204" pitchFamily="34" charset="0"/>
                <a:cs typeface="Arial" panose="020B0604020202020204" pitchFamily="34" charset="0"/>
              </a:rPr>
              <a:t>מורסא</a:t>
            </a:r>
            <a:r>
              <a:rPr lang="he-IL" sz="1800" dirty="0">
                <a:effectLst/>
                <a:latin typeface="Calibri" panose="020F0502020204030204" pitchFamily="34" charset="0"/>
                <a:ea typeface="Calibri" panose="020F0502020204030204" pitchFamily="34" charset="0"/>
                <a:cs typeface="Arial" panose="020B0604020202020204" pitchFamily="34" charset="0"/>
              </a:rPr>
              <a:t> לעשות לה פה יהא פטור </a:t>
            </a:r>
            <a:r>
              <a:rPr lang="he-IL" sz="1800" dirty="0" err="1">
                <a:effectLst/>
                <a:latin typeface="Calibri" panose="020F0502020204030204" pitchFamily="34" charset="0"/>
                <a:ea typeface="Calibri" panose="020F0502020204030204" pitchFamily="34" charset="0"/>
                <a:cs typeface="Arial" panose="020B0604020202020204" pitchFamily="34" charset="0"/>
              </a:rPr>
              <a:t>דברצונו</a:t>
            </a:r>
            <a:r>
              <a:rPr lang="he-IL" sz="1800" dirty="0">
                <a:effectLst/>
                <a:latin typeface="Calibri" panose="020F0502020204030204" pitchFamily="34" charset="0"/>
                <a:ea typeface="Calibri" panose="020F0502020204030204" pitchFamily="34" charset="0"/>
                <a:cs typeface="Arial" panose="020B0604020202020204" pitchFamily="34" charset="0"/>
              </a:rPr>
              <a:t> היה שלא היה </a:t>
            </a:r>
            <a:r>
              <a:rPr lang="he-IL" sz="1800" dirty="0" err="1">
                <a:effectLst/>
                <a:latin typeface="Calibri" panose="020F0502020204030204" pitchFamily="34" charset="0"/>
                <a:ea typeface="Calibri" panose="020F0502020204030204" pitchFamily="34" charset="0"/>
                <a:cs typeface="Arial" panose="020B0604020202020204" pitchFamily="34" charset="0"/>
              </a:rPr>
              <a:t>מורסא</a:t>
            </a:r>
            <a:r>
              <a:rPr lang="he-IL" sz="1800" dirty="0">
                <a:effectLst/>
                <a:latin typeface="Calibri" panose="020F0502020204030204" pitchFamily="34" charset="0"/>
                <a:ea typeface="Calibri" panose="020F0502020204030204" pitchFamily="34" charset="0"/>
                <a:cs typeface="Arial" panose="020B0604020202020204" pitchFamily="34" charset="0"/>
              </a:rPr>
              <a:t> מעולם וכן קורע יריעה שנפל בה </a:t>
            </a:r>
            <a:r>
              <a:rPr lang="he-IL" sz="1800" dirty="0" err="1">
                <a:effectLst/>
                <a:latin typeface="Calibri" panose="020F0502020204030204" pitchFamily="34" charset="0"/>
                <a:ea typeface="Calibri" panose="020F0502020204030204" pitchFamily="34" charset="0"/>
                <a:cs typeface="Arial" panose="020B0604020202020204" pitchFamily="34" charset="0"/>
              </a:rPr>
              <a:t>דרנא</a:t>
            </a:r>
            <a:r>
              <a:rPr lang="he-IL" sz="1800" dirty="0">
                <a:effectLst/>
                <a:latin typeface="Calibri" panose="020F0502020204030204" pitchFamily="34" charset="0"/>
                <a:ea typeface="Calibri" panose="020F0502020204030204" pitchFamily="34" charset="0"/>
                <a:cs typeface="Arial" panose="020B0604020202020204" pitchFamily="34" charset="0"/>
              </a:rPr>
              <a:t> על מנת לתפור </a:t>
            </a:r>
            <a:r>
              <a:rPr lang="he-IL" sz="1800" dirty="0" err="1">
                <a:effectLst/>
                <a:latin typeface="Calibri" panose="020F0502020204030204" pitchFamily="34" charset="0"/>
                <a:ea typeface="Calibri" panose="020F0502020204030204" pitchFamily="34" charset="0"/>
                <a:cs typeface="Arial" panose="020B0604020202020204" pitchFamily="34" charset="0"/>
              </a:rPr>
              <a:t>דברצונו</a:t>
            </a:r>
            <a:r>
              <a:rPr lang="he-IL" sz="1800" dirty="0">
                <a:effectLst/>
                <a:latin typeface="Calibri" panose="020F0502020204030204" pitchFamily="34" charset="0"/>
                <a:ea typeface="Calibri" panose="020F0502020204030204" pitchFamily="34" charset="0"/>
                <a:cs typeface="Arial" panose="020B0604020202020204" pitchFamily="34" charset="0"/>
              </a:rPr>
              <a:t> לא היה נופל בה וכן תופר בגד קרוע ברצונו שלא היה קרוע אלא צריך לפרש </a:t>
            </a:r>
            <a:r>
              <a:rPr lang="he-IL" sz="1800" dirty="0" err="1">
                <a:effectLst/>
                <a:latin typeface="Calibri" panose="020F0502020204030204" pitchFamily="34" charset="0"/>
                <a:ea typeface="Calibri" panose="020F0502020204030204" pitchFamily="34" charset="0"/>
                <a:cs typeface="Arial" panose="020B0604020202020204" pitchFamily="34" charset="0"/>
              </a:rPr>
              <a:t>כדפירשתי</a:t>
            </a:r>
            <a:r>
              <a:rPr lang="he-IL" sz="1800" dirty="0">
                <a:effectLst/>
                <a:latin typeface="Calibri" panose="020F050202020403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70000"/>
              </a:lnSpc>
              <a:buNone/>
            </a:pPr>
            <a:endParaRPr lang="he-IL" dirty="0"/>
          </a:p>
        </p:txBody>
      </p:sp>
    </p:spTree>
    <p:extLst>
      <p:ext uri="{BB962C8B-B14F-4D97-AF65-F5344CB8AC3E}">
        <p14:creationId xmlns:p14="http://schemas.microsoft.com/office/powerpoint/2010/main" val="268057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13C3E8A-A71F-0763-5FA5-2ED2845E1C66}"/>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2748B579-A0E3-48CF-2E64-A35060F779ED}"/>
              </a:ext>
            </a:extLst>
          </p:cNvPr>
          <p:cNvSpPr>
            <a:spLocks noGrp="1"/>
          </p:cNvSpPr>
          <p:nvPr>
            <p:ph idx="1"/>
          </p:nvPr>
        </p:nvSpPr>
        <p:spPr/>
        <p:txBody>
          <a:bodyPr/>
          <a:lstStyle/>
          <a:p>
            <a:pPr marL="0" indent="0" algn="r" rtl="1">
              <a:lnSpc>
                <a:spcPct val="150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תוספות כתובות ה עמוד ב</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לדם הוא צריך ושרי. וא"ת והא 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הוא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לענין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הפתח וצ"ל שיכול להוציא הדם בלא עשיית הפתח פי' ר"ת שצריך להוציא הדם שלא יתלכלך פעם אחרת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כשיבעול</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ולפירושו לקמן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דקאמר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דם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חבורי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מיחבר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אי לדם הוא צריך ואסור אף על גב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דהויא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מלאכה שאינה צריכה לגופה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דשריא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במקום צערא גבי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מורסא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הכא גבי מצוה אסור ולקמן נפרש הא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דפריך</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ממפיס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מורסא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לפירושו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ור"י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מפרש לדם הוא צריך שצריך לראות אם היא בתולה</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52979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CC0235B-7D3A-EBBC-7E44-83661BBE64AD}"/>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93D98FB2-34C7-D038-F38C-F53C57B2B9EC}"/>
              </a:ext>
            </a:extLst>
          </p:cNvPr>
          <p:cNvSpPr>
            <a:spLocks noGrp="1"/>
          </p:cNvSpPr>
          <p:nvPr>
            <p:ph idx="1"/>
          </p:nvPr>
        </p:nvSpPr>
        <p:spPr/>
        <p:txBody>
          <a:bodyPr>
            <a:normAutofit fontScale="85000" lnSpcReduction="10000"/>
          </a:bodyPr>
          <a:lstStyle/>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שיטה מקובצת כתובות ה עמוד ב</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ובשיטה ישנה פירש: לדם הוא צריך — דכל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אשה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שדמיה מרובין בניה מרובין, עד כאן.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והשתא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להאי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פירושא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ניחא קושיית התוספות, דאינו צריך להוציא הדם ולא חפץ בהוצאת דמיה, אלא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דניחא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ליה בריבוי בניה מפני שבניה הם מרובים.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ור"י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מפרש: לדם הוא צריך, שצריך לראות אם היא בתולה. וגם לזה הפירוש אפשר לתרץ קושיית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התוס</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שאינו חפץ שיצאו, אלא חפץ לידע שהיא בתולה לבד, ואם היה אפשר לידע שהיא בתולה בלא הוצאת דם ניחא ליה נמי. ומיהו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הרא"ש</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כתב לשון ר"י: וכתב שצריך להראות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כו</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וכיון דבעי הדם להראות לעולם שהיא בתולה, מעתה הוא צריך להוצאת הדם,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והדרא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קושיית התוספות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לדוכתיה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ובעינן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לתרוצה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כדתירצו</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התוס</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וגם רבינו תם פירש שצריך להוציא הדם, שלא יתלכלך פעם אחרת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כשיבעול</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והשתא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להאי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פירושא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ודאי קשיא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דפסיק</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כו</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ונצטרך לתירוץ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התוס</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ועוד קשיא לפירוש רבינו תם, דלקמן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דקאמר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דם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חבורי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מחבר, אי לדם הוא צריך ואסור, והא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הויא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להו מלאכה שאינה צריכה לגופה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דשרי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במקום צערא גבי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מורסא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והכא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נמי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האיכא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מצוה,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ואמאי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פסיק ותני: אי לדם הוא צריך ואסור?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ובשלמא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לפירוש ר"י, כיון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דצריך</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לדם להראות שהיא בתולה, מלאכה הצריכה לגופה היא. אבל לפירוש רבינו תם, אדרבה לא ניחא ליה בדם, ובעי שיצא כדי שלא ילכלך ביה פעם אחרת,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והויא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לה מלאכה שאינה צריכה לגופה דלא ניחא ליה בדם, ואם כן קשיא,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דבמקום</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צערא התירו. ותירצו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בתוס</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דגבי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מצוה אסור טפי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מלגבי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צערא</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16903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FF0B992-0A96-12E8-43E1-631C72EC970B}"/>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7AE87D96-297A-B0D9-5C74-1C03D81D5118}"/>
              </a:ext>
            </a:extLst>
          </p:cNvPr>
          <p:cNvSpPr>
            <a:spLocks noGrp="1"/>
          </p:cNvSpPr>
          <p:nvPr>
            <p:ph idx="1"/>
          </p:nvPr>
        </p:nvSpPr>
        <p:spPr/>
        <p:txBody>
          <a:bodyPr/>
          <a:lstStyle/>
          <a:p>
            <a:pPr algn="l" rtl="0">
              <a:lnSpc>
                <a:spcPct val="107000"/>
              </a:lnSpc>
              <a:spcAft>
                <a:spcPts val="800"/>
              </a:spcAft>
            </a:pP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Another concept that the </a:t>
            </a:r>
            <a:r>
              <a:rPr lang="he-IL" sz="1800" dirty="0" err="1">
                <a:solidFill>
                  <a:srgbClr val="202122"/>
                </a:solidFill>
                <a:effectLst/>
                <a:latin typeface="Arial" panose="020B0604020202020204" pitchFamily="34" charset="0"/>
                <a:ea typeface="Calibri" panose="020F0502020204030204" pitchFamily="34" charset="0"/>
                <a:cs typeface="Arial" panose="020B0604020202020204" pitchFamily="34" charset="0"/>
              </a:rPr>
              <a:t>גמ</a:t>
            </a:r>
            <a:r>
              <a:rPr lang="he-IL"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brings in is that of </a:t>
            </a:r>
            <a:r>
              <a:rPr lang="he-IL"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מקלקל</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as well as the idea that </a:t>
            </a:r>
            <a:r>
              <a:rPr lang="he-IL"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רבי שמעון</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is </a:t>
            </a:r>
            <a:r>
              <a:rPr lang="he-IL"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מחייב</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in cases of </a:t>
            </a:r>
            <a:r>
              <a:rPr lang="he-IL"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מקלקל בחבורה</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(making a wound is a </a:t>
            </a:r>
            <a:r>
              <a:rPr lang="he-IL"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מלאכה</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in spite of its lack of genuine objective constructive purpose)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l" rtl="0">
              <a:lnSpc>
                <a:spcPct val="107000"/>
              </a:lnSpc>
              <a:spcAft>
                <a:spcPts val="800"/>
              </a:spcAft>
            </a:pPr>
            <a:r>
              <a:rPr lang="en-US" sz="1800" dirty="0" err="1">
                <a:solidFill>
                  <a:srgbClr val="202122"/>
                </a:solidFill>
                <a:effectLst/>
                <a:latin typeface="Arial" panose="020B0604020202020204" pitchFamily="34" charset="0"/>
                <a:ea typeface="Calibri" panose="020F0502020204030204" pitchFamily="34" charset="0"/>
                <a:cs typeface="Arial" panose="020B0604020202020204" pitchFamily="34" charset="0"/>
              </a:rPr>
              <a:t>Tosfot</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asks why we don't further expand that logic, and says that even if our case is </a:t>
            </a:r>
            <a:r>
              <a:rPr lang="he-IL"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אינה צריכה לגופה</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why shouldn't it still be a problem?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תוספות שבת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עה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עמוד א</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ותימה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דבספ"ק</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דחגיגה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(דף י:) משמע דהא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דפטר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ר"ש</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מלאכה שאינה צריכה לגופה היינו משום דבעי מלאכת מחשבת וא"כ בחבורה דלא בעי מלאכת מחשבת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ליחייב</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בה מלאכה שאינה צריכה לגופה</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61165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1DFD0-4C97-007A-C3CF-8B8BADBFB3D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665FC26-492B-F873-A881-D6A9DCF7B008}"/>
              </a:ext>
            </a:extLst>
          </p:cNvPr>
          <p:cNvSpPr>
            <a:spLocks noGrp="1"/>
          </p:cNvSpPr>
          <p:nvPr>
            <p:ph idx="1"/>
          </p:nvPr>
        </p:nvSpPr>
        <p:spPr/>
        <p:txBody>
          <a:bodyPr vert="horz" lIns="91440" tIns="45720" rIns="91440" bIns="45720" rtlCol="0" anchor="t">
            <a:normAutofit fontScale="70000" lnSpcReduction="20000"/>
          </a:bodyPr>
          <a:lstStyle/>
          <a:p>
            <a:pPr marL="0" indent="0" algn="r" rtl="1">
              <a:lnSpc>
                <a:spcPct val="170000"/>
              </a:lnSpc>
              <a:buNone/>
            </a:pPr>
            <a:r>
              <a:rPr lang="he-IL" dirty="0"/>
              <a:t>תוספות כתובות ה ב </a:t>
            </a:r>
          </a:p>
          <a:p>
            <a:pPr marL="0" indent="0" algn="r" rtl="1">
              <a:lnSpc>
                <a:spcPct val="170000"/>
              </a:lnSpc>
              <a:buNone/>
            </a:pPr>
            <a:r>
              <a:rPr lang="he-IL" dirty="0"/>
              <a:t>אם </a:t>
            </a:r>
            <a:r>
              <a:rPr lang="he-IL" dirty="0" err="1"/>
              <a:t>תימצי</a:t>
            </a:r>
            <a:r>
              <a:rPr lang="he-IL" dirty="0"/>
              <a:t> לומר הלכה כרבי יהודה מקלקל הוא אצל הפתח ושרי. פי' דרבי יהודה אית ליה </a:t>
            </a:r>
            <a:r>
              <a:rPr lang="he-IL" dirty="0" err="1"/>
              <a:t>דמקלקל</a:t>
            </a:r>
            <a:r>
              <a:rPr lang="he-IL" dirty="0"/>
              <a:t> בחבורה פטור אף על גב </a:t>
            </a:r>
            <a:r>
              <a:rPr lang="he-IL" dirty="0" err="1"/>
              <a:t>דפטור</a:t>
            </a:r>
            <a:r>
              <a:rPr lang="he-IL" dirty="0"/>
              <a:t> אבל אסור </a:t>
            </a:r>
            <a:r>
              <a:rPr lang="he-IL" b="1" u="sng" dirty="0"/>
              <a:t>מיהו הכא מותר </a:t>
            </a:r>
            <a:r>
              <a:rPr lang="he-IL" b="1" u="sng" dirty="0" err="1"/>
              <a:t>לכתחלה</a:t>
            </a:r>
            <a:r>
              <a:rPr lang="he-IL" b="1" u="sng" dirty="0"/>
              <a:t> משום </a:t>
            </a:r>
            <a:r>
              <a:rPr lang="he-IL" b="1" u="sng" dirty="0" err="1"/>
              <a:t>דאיכא</a:t>
            </a:r>
            <a:r>
              <a:rPr lang="he-IL" b="1" u="sng" dirty="0"/>
              <a:t> תרתי מקלקל בחבורה ודבר שאינו </a:t>
            </a:r>
            <a:r>
              <a:rPr lang="he-IL" b="1" u="sng" dirty="0" err="1"/>
              <a:t>מתכוין</a:t>
            </a:r>
            <a:r>
              <a:rPr lang="he-IL" dirty="0"/>
              <a:t> וקשה </a:t>
            </a:r>
            <a:r>
              <a:rPr lang="he-IL" dirty="0" err="1"/>
              <a:t>דבגרירה</a:t>
            </a:r>
            <a:r>
              <a:rPr lang="he-IL" dirty="0"/>
              <a:t> אסר ר' יהודה אע"ג </a:t>
            </a:r>
            <a:r>
              <a:rPr lang="he-IL" dirty="0" err="1"/>
              <a:t>דאיכא</a:t>
            </a:r>
            <a:r>
              <a:rPr lang="he-IL" dirty="0"/>
              <a:t> תרתי דאין </a:t>
            </a:r>
            <a:r>
              <a:rPr lang="he-IL" dirty="0" err="1"/>
              <a:t>מתכוין</a:t>
            </a:r>
            <a:r>
              <a:rPr lang="he-IL" dirty="0"/>
              <a:t> ומקלקל נמי הוי </a:t>
            </a:r>
            <a:r>
              <a:rPr lang="he-IL" dirty="0" err="1"/>
              <a:t>כדאמרינן</a:t>
            </a:r>
            <a:r>
              <a:rPr lang="he-IL" dirty="0"/>
              <a:t> </a:t>
            </a:r>
            <a:r>
              <a:rPr lang="he-IL" dirty="0" err="1"/>
              <a:t>בשילהי</a:t>
            </a:r>
            <a:r>
              <a:rPr lang="he-IL" dirty="0"/>
              <a:t> </a:t>
            </a:r>
            <a:r>
              <a:rPr lang="he-IL" dirty="0" err="1"/>
              <a:t>פ"ק</a:t>
            </a:r>
            <a:r>
              <a:rPr lang="he-IL" dirty="0"/>
              <a:t> </a:t>
            </a:r>
            <a:r>
              <a:rPr lang="he-IL" dirty="0" err="1"/>
              <a:t>דחגיגה</a:t>
            </a:r>
            <a:r>
              <a:rPr lang="he-IL" dirty="0"/>
              <a:t> (דף י.) </a:t>
            </a:r>
            <a:r>
              <a:rPr lang="he-IL" dirty="0" err="1"/>
              <a:t>דמוקי</a:t>
            </a:r>
            <a:r>
              <a:rPr lang="he-IL" dirty="0"/>
              <a:t> הך </a:t>
            </a:r>
            <a:r>
              <a:rPr lang="he-IL" dirty="0" err="1"/>
              <a:t>דחופר</a:t>
            </a:r>
            <a:r>
              <a:rPr lang="he-IL" dirty="0"/>
              <a:t> גומא ואין צריך אלא לעפרה </a:t>
            </a:r>
            <a:r>
              <a:rPr lang="he-IL" dirty="0" err="1"/>
              <a:t>דפטור</a:t>
            </a:r>
            <a:r>
              <a:rPr lang="he-IL" dirty="0"/>
              <a:t> אפי' כר' יהודה </a:t>
            </a:r>
            <a:r>
              <a:rPr lang="he-IL" dirty="0" err="1"/>
              <a:t>דמחייב</a:t>
            </a:r>
            <a:r>
              <a:rPr lang="he-IL" dirty="0"/>
              <a:t> מלאכה שאינה צריכה לגופה וטעמא </a:t>
            </a:r>
            <a:r>
              <a:rPr lang="he-IL" dirty="0" err="1"/>
              <a:t>דפטור</a:t>
            </a:r>
            <a:r>
              <a:rPr lang="he-IL" dirty="0"/>
              <a:t> משום </a:t>
            </a:r>
            <a:r>
              <a:rPr lang="he-IL" dirty="0" err="1"/>
              <a:t>דמקלקל</a:t>
            </a:r>
            <a:r>
              <a:rPr lang="he-IL" dirty="0"/>
              <a:t> הוי ובפרק י"ט (ביצה </a:t>
            </a:r>
            <a:r>
              <a:rPr lang="he-IL" dirty="0" err="1"/>
              <a:t>כג</a:t>
            </a:r>
            <a:r>
              <a:rPr lang="he-IL" dirty="0"/>
              <a:t>. ושם) אסר רבי יהודה </a:t>
            </a:r>
            <a:r>
              <a:rPr lang="he-IL" dirty="0" err="1"/>
              <a:t>קירוד</a:t>
            </a:r>
            <a:r>
              <a:rPr lang="he-IL" dirty="0"/>
              <a:t> אף על גב דאין </a:t>
            </a:r>
            <a:r>
              <a:rPr lang="he-IL" dirty="0" err="1"/>
              <a:t>מתכוין</a:t>
            </a:r>
            <a:r>
              <a:rPr lang="he-IL" dirty="0"/>
              <a:t> ומקלקל ויש לומר </a:t>
            </a:r>
            <a:r>
              <a:rPr lang="he-IL" dirty="0" err="1"/>
              <a:t>דהכא</a:t>
            </a:r>
            <a:r>
              <a:rPr lang="he-IL" dirty="0"/>
              <a:t> שרי טפי משום </a:t>
            </a:r>
            <a:r>
              <a:rPr lang="he-IL" dirty="0" err="1"/>
              <a:t>דאיכא</a:t>
            </a:r>
            <a:r>
              <a:rPr lang="he-IL" dirty="0"/>
              <a:t> נמי מצוה א"נ שלא במקום מצוה נמי </a:t>
            </a:r>
            <a:r>
              <a:rPr lang="he-IL" b="1" dirty="0" err="1"/>
              <a:t>היכא</a:t>
            </a:r>
            <a:r>
              <a:rPr lang="he-IL" b="1" dirty="0"/>
              <a:t> </a:t>
            </a:r>
            <a:r>
              <a:rPr lang="he-IL" b="1" dirty="0" err="1"/>
              <a:t>דאיכא</a:t>
            </a:r>
            <a:r>
              <a:rPr lang="he-IL" b="1" dirty="0"/>
              <a:t> תרתי שרי</a:t>
            </a:r>
            <a:r>
              <a:rPr lang="he-IL" dirty="0"/>
              <a:t> וגבי חריץ יש להעמיד כגון שאינו מקלקל לגמרי אלא מתקן קצת </a:t>
            </a:r>
            <a:r>
              <a:rPr lang="he-IL" dirty="0" err="1"/>
              <a:t>דמשוי</a:t>
            </a:r>
            <a:r>
              <a:rPr lang="he-IL" dirty="0"/>
              <a:t> גומות מצד אחד וגבי </a:t>
            </a:r>
            <a:r>
              <a:rPr lang="he-IL" dirty="0" err="1"/>
              <a:t>קירוד</a:t>
            </a:r>
            <a:r>
              <a:rPr lang="he-IL" dirty="0"/>
              <a:t> נמי במה שמוציא דם </a:t>
            </a:r>
            <a:r>
              <a:rPr lang="he-IL" dirty="0" err="1"/>
              <a:t>מיקל</a:t>
            </a:r>
            <a:r>
              <a:rPr lang="he-IL" dirty="0"/>
              <a:t> לבהמה קצת כמו דם הקזה.</a:t>
            </a:r>
          </a:p>
        </p:txBody>
      </p:sp>
    </p:spTree>
    <p:extLst>
      <p:ext uri="{BB962C8B-B14F-4D97-AF65-F5344CB8AC3E}">
        <p14:creationId xmlns:p14="http://schemas.microsoft.com/office/powerpoint/2010/main" val="25713458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372</TotalTime>
  <Words>5087</Words>
  <Application>Microsoft Office PowerPoint</Application>
  <PresentationFormat>מסך רחב</PresentationFormat>
  <Paragraphs>128</Paragraphs>
  <Slides>42</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42</vt:i4>
      </vt:variant>
    </vt:vector>
  </HeadingPairs>
  <TitlesOfParts>
    <vt:vector size="46" baseType="lpstr">
      <vt:lpstr>Arial</vt:lpstr>
      <vt:lpstr>Calibri</vt:lpstr>
      <vt:lpstr>Calibri Light</vt:lpstr>
      <vt:lpstr>office theme</vt:lpstr>
      <vt:lpstr>דבר שאינו מתכוון</vt:lpstr>
      <vt:lpstr>מצגת של PowerPoint‏</vt:lpstr>
      <vt:lpstr>מצגת של PowerPoint‏</vt:lpstr>
      <vt:lpstr>מלאכה שאינה צריכה לגופה</vt:lpstr>
      <vt:lpstr>מלאכה שאינה צריכה לגופה</vt:lpstr>
      <vt:lpstr>מצגת של PowerPoint‏</vt:lpstr>
      <vt:lpstr>מצגת של PowerPoint‏</vt:lpstr>
      <vt:lpstr>מצגת של PowerPoint‏</vt:lpstr>
      <vt:lpstr>מצגת של PowerPoint‏</vt:lpstr>
      <vt:lpstr>מצגת של PowerPoint‏</vt:lpstr>
      <vt:lpstr>מצגת של PowerPoint‏</vt:lpstr>
      <vt:lpstr>למה?</vt:lpstr>
      <vt:lpstr>איסורי דרבנן איסור גברה – מדין לא תסור</vt:lpstr>
      <vt:lpstr>What about Rashi? </vt:lpstr>
      <vt:lpstr>1 + ½ = 0 </vt:lpstr>
      <vt:lpstr>Less than the sum of it's parts</vt:lpstr>
      <vt:lpstr>מצגת של PowerPoint‏</vt:lpstr>
      <vt:lpstr>פסיק רישא</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Random cool makor about דבר שאינו מתכוון</vt:lpstr>
      <vt:lpstr>פסיק רישא דלא ניחה ליה</vt:lpstr>
      <vt:lpstr>מצגת של PowerPoint‏</vt:lpstr>
      <vt:lpstr>מצגת של PowerPoint‏</vt:lpstr>
      <vt:lpstr>פסיק רישא דלא...</vt:lpstr>
      <vt:lpstr>פסיק רישא דלא...</vt:lpstr>
      <vt:lpstr>מצגת של PowerPoint‏</vt:lpstr>
      <vt:lpstr>פסיק רישא דלא ניחא ליה- באיסור דרבנן</vt:lpstr>
      <vt:lpstr>מצגת של PowerPoint‏</vt:lpstr>
      <vt:lpstr>מצגת של PowerPoint‏</vt:lpstr>
      <vt:lpstr>ספק פסיק רישא</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Avigdor Rosensweig</cp:lastModifiedBy>
  <cp:revision>130</cp:revision>
  <dcterms:created xsi:type="dcterms:W3CDTF">2013-07-15T20:26:40Z</dcterms:created>
  <dcterms:modified xsi:type="dcterms:W3CDTF">2023-02-08T14:40:30Z</dcterms:modified>
</cp:coreProperties>
</file>