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67" r:id="rId17"/>
    <p:sldId id="272" r:id="rId18"/>
    <p:sldId id="273" r:id="rId19"/>
    <p:sldId id="274" r:id="rId20"/>
    <p:sldId id="275" r:id="rId21"/>
    <p:sldId id="276" r:id="rId22"/>
    <p:sldId id="277" r:id="rId23"/>
    <p:sldId id="278" r:id="rId24"/>
    <p:sldId id="279" r:id="rId25"/>
    <p:sldId id="280" r:id="rId26"/>
    <p:sldId id="283" r:id="rId27"/>
    <p:sldId id="284" r:id="rId28"/>
    <p:sldId id="282" r:id="rId29"/>
    <p:sldId id="281" r:id="rId30"/>
    <p:sldId id="285" r:id="rId31"/>
    <p:sldId id="287" r:id="rId32"/>
    <p:sldId id="286"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E25475-EDFB-4C40-9C22-FF7D60BC3690}" v="66" dt="2021-10-25T13:18:19.2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Bergman" userId="aa2cb88fd5b117a1" providerId="LiveId" clId="{B2E25475-EDFB-4C40-9C22-FF7D60BC3690}"/>
    <pc:docChg chg="undo custSel addSld modSld sldOrd">
      <pc:chgData name="Sammy Bergman" userId="aa2cb88fd5b117a1" providerId="LiveId" clId="{B2E25475-EDFB-4C40-9C22-FF7D60BC3690}" dt="2021-10-25T13:26:11.476" v="7801" actId="20577"/>
      <pc:docMkLst>
        <pc:docMk/>
      </pc:docMkLst>
      <pc:sldChg chg="addSp delSp delDesignElem">
        <pc:chgData name="Sammy Bergman" userId="aa2cb88fd5b117a1" providerId="LiveId" clId="{B2E25475-EDFB-4C40-9C22-FF7D60BC3690}" dt="2021-10-18T03:18:21.012" v="1711"/>
        <pc:sldMkLst>
          <pc:docMk/>
          <pc:sldMk cId="3293719258" sldId="256"/>
        </pc:sldMkLst>
        <pc:spChg chg="add del">
          <ac:chgData name="Sammy Bergman" userId="aa2cb88fd5b117a1" providerId="LiveId" clId="{B2E25475-EDFB-4C40-9C22-FF7D60BC3690}" dt="2021-10-18T03:18:21.012" v="1711"/>
          <ac:spMkLst>
            <pc:docMk/>
            <pc:sldMk cId="3293719258" sldId="256"/>
            <ac:spMk id="9" creationId="{5327CD12-A6CF-489C-ADCF-17D7E56C7B0A}"/>
          </ac:spMkLst>
        </pc:spChg>
        <pc:spChg chg="add del">
          <ac:chgData name="Sammy Bergman" userId="aa2cb88fd5b117a1" providerId="LiveId" clId="{B2E25475-EDFB-4C40-9C22-FF7D60BC3690}" dt="2021-10-18T03:18:21.012" v="1711"/>
          <ac:spMkLst>
            <pc:docMk/>
            <pc:sldMk cId="3293719258" sldId="256"/>
            <ac:spMk id="36" creationId="{D2019510-1F68-48FE-8C72-905BF558266F}"/>
          </ac:spMkLst>
        </pc:spChg>
        <pc:grpChg chg="add del">
          <ac:chgData name="Sammy Bergman" userId="aa2cb88fd5b117a1" providerId="LiveId" clId="{B2E25475-EDFB-4C40-9C22-FF7D60BC3690}" dt="2021-10-18T03:18:21.012" v="1711"/>
          <ac:grpSpMkLst>
            <pc:docMk/>
            <pc:sldMk cId="3293719258" sldId="256"/>
            <ac:grpSpMk id="11" creationId="{B4E48C8E-1009-4750-9630-436223C9EED4}"/>
          </ac:grpSpMkLst>
        </pc:grpChg>
        <pc:grpChg chg="add del">
          <ac:chgData name="Sammy Bergman" userId="aa2cb88fd5b117a1" providerId="LiveId" clId="{B2E25475-EDFB-4C40-9C22-FF7D60BC3690}" dt="2021-10-18T03:18:21.012" v="1711"/>
          <ac:grpSpMkLst>
            <pc:docMk/>
            <pc:sldMk cId="3293719258" sldId="256"/>
            <ac:grpSpMk id="32" creationId="{C7D38E5F-6E59-41DA-B3CA-6AD28BF6420F}"/>
          </ac:grpSpMkLst>
        </pc:grpChg>
      </pc:sldChg>
      <pc:sldChg chg="addSp delSp delDesignElem">
        <pc:chgData name="Sammy Bergman" userId="aa2cb88fd5b117a1" providerId="LiveId" clId="{B2E25475-EDFB-4C40-9C22-FF7D60BC3690}" dt="2021-10-18T03:18:21.012" v="1711"/>
        <pc:sldMkLst>
          <pc:docMk/>
          <pc:sldMk cId="394817992" sldId="257"/>
        </pc:sldMkLst>
        <pc:spChg chg="add del">
          <ac:chgData name="Sammy Bergman" userId="aa2cb88fd5b117a1" providerId="LiveId" clId="{B2E25475-EDFB-4C40-9C22-FF7D60BC3690}" dt="2021-10-18T03:18:21.012" v="1711"/>
          <ac:spMkLst>
            <pc:docMk/>
            <pc:sldMk cId="394817992" sldId="257"/>
            <ac:spMk id="11" creationId="{96918796-2918-40D6-BE3A-4600C47FCD42}"/>
          </ac:spMkLst>
        </pc:spChg>
      </pc:sldChg>
      <pc:sldChg chg="addSp delSp delDesignElem">
        <pc:chgData name="Sammy Bergman" userId="aa2cb88fd5b117a1" providerId="LiveId" clId="{B2E25475-EDFB-4C40-9C22-FF7D60BC3690}" dt="2021-10-18T03:18:21.012" v="1711"/>
        <pc:sldMkLst>
          <pc:docMk/>
          <pc:sldMk cId="2542421601" sldId="258"/>
        </pc:sldMkLst>
        <pc:spChg chg="add del">
          <ac:chgData name="Sammy Bergman" userId="aa2cb88fd5b117a1" providerId="LiveId" clId="{B2E25475-EDFB-4C40-9C22-FF7D60BC3690}" dt="2021-10-18T03:18:21.012" v="1711"/>
          <ac:spMkLst>
            <pc:docMk/>
            <pc:sldMk cId="2542421601" sldId="258"/>
            <ac:spMk id="11" creationId="{96918796-2918-40D6-BE3A-4600C47FCD42}"/>
          </ac:spMkLst>
        </pc:spChg>
      </pc:sldChg>
      <pc:sldChg chg="modSp">
        <pc:chgData name="Sammy Bergman" userId="aa2cb88fd5b117a1" providerId="LiveId" clId="{B2E25475-EDFB-4C40-9C22-FF7D60BC3690}" dt="2021-10-18T03:18:21.012" v="1711"/>
        <pc:sldMkLst>
          <pc:docMk/>
          <pc:sldMk cId="2924393299" sldId="259"/>
        </pc:sldMkLst>
        <pc:spChg chg="mod">
          <ac:chgData name="Sammy Bergman" userId="aa2cb88fd5b117a1" providerId="LiveId" clId="{B2E25475-EDFB-4C40-9C22-FF7D60BC3690}" dt="2021-10-18T03:18:21.012" v="1711"/>
          <ac:spMkLst>
            <pc:docMk/>
            <pc:sldMk cId="2924393299" sldId="259"/>
            <ac:spMk id="2" creationId="{43505623-8705-45D0-A39F-F72CD318E76F}"/>
          </ac:spMkLst>
        </pc:spChg>
      </pc:sldChg>
      <pc:sldChg chg="addSp delSp delDesignElem">
        <pc:chgData name="Sammy Bergman" userId="aa2cb88fd5b117a1" providerId="LiveId" clId="{B2E25475-EDFB-4C40-9C22-FF7D60BC3690}" dt="2021-10-18T03:18:21.012" v="1711"/>
        <pc:sldMkLst>
          <pc:docMk/>
          <pc:sldMk cId="1211913973" sldId="260"/>
        </pc:sldMkLst>
        <pc:spChg chg="add del">
          <ac:chgData name="Sammy Bergman" userId="aa2cb88fd5b117a1" providerId="LiveId" clId="{B2E25475-EDFB-4C40-9C22-FF7D60BC3690}" dt="2021-10-18T03:18:21.012" v="1711"/>
          <ac:spMkLst>
            <pc:docMk/>
            <pc:sldMk cId="1211913973" sldId="260"/>
            <ac:spMk id="9" creationId="{96918796-2918-40D6-BE3A-4600C47FCD42}"/>
          </ac:spMkLst>
        </pc:spChg>
      </pc:sldChg>
      <pc:sldChg chg="addSp delSp delDesignElem">
        <pc:chgData name="Sammy Bergman" userId="aa2cb88fd5b117a1" providerId="LiveId" clId="{B2E25475-EDFB-4C40-9C22-FF7D60BC3690}" dt="2021-10-18T03:18:21.012" v="1711"/>
        <pc:sldMkLst>
          <pc:docMk/>
          <pc:sldMk cId="53859687" sldId="261"/>
        </pc:sldMkLst>
        <pc:spChg chg="add del">
          <ac:chgData name="Sammy Bergman" userId="aa2cb88fd5b117a1" providerId="LiveId" clId="{B2E25475-EDFB-4C40-9C22-FF7D60BC3690}" dt="2021-10-18T03:18:21.012" v="1711"/>
          <ac:spMkLst>
            <pc:docMk/>
            <pc:sldMk cId="53859687" sldId="261"/>
            <ac:spMk id="8" creationId="{C9A36457-A5F4-4103-A443-02581C09185B}"/>
          </ac:spMkLst>
        </pc:spChg>
        <pc:spChg chg="add del">
          <ac:chgData name="Sammy Bergman" userId="aa2cb88fd5b117a1" providerId="LiveId" clId="{B2E25475-EDFB-4C40-9C22-FF7D60BC3690}" dt="2021-10-18T03:18:21.012" v="1711"/>
          <ac:spMkLst>
            <pc:docMk/>
            <pc:sldMk cId="53859687" sldId="261"/>
            <ac:spMk id="10" creationId="{DC5FB7E8-B636-40FA-BE8D-48145C0F5C57}"/>
          </ac:spMkLst>
        </pc:spChg>
        <pc:spChg chg="add del">
          <ac:chgData name="Sammy Bergman" userId="aa2cb88fd5b117a1" providerId="LiveId" clId="{B2E25475-EDFB-4C40-9C22-FF7D60BC3690}" dt="2021-10-18T03:18:21.012" v="1711"/>
          <ac:spMkLst>
            <pc:docMk/>
            <pc:sldMk cId="53859687" sldId="261"/>
            <ac:spMk id="12" creationId="{142DCE2C-2863-46FA-9BE7-24365A24D9BA}"/>
          </ac:spMkLst>
        </pc:spChg>
      </pc:sldChg>
      <pc:sldChg chg="modSp mod">
        <pc:chgData name="Sammy Bergman" userId="aa2cb88fd5b117a1" providerId="LiveId" clId="{B2E25475-EDFB-4C40-9C22-FF7D60BC3690}" dt="2021-10-18T03:18:21.012" v="1711"/>
        <pc:sldMkLst>
          <pc:docMk/>
          <pc:sldMk cId="825200862" sldId="262"/>
        </pc:sldMkLst>
        <pc:spChg chg="mod">
          <ac:chgData name="Sammy Bergman" userId="aa2cb88fd5b117a1" providerId="LiveId" clId="{B2E25475-EDFB-4C40-9C22-FF7D60BC3690}" dt="2021-10-18T03:18:21.012" v="1711"/>
          <ac:spMkLst>
            <pc:docMk/>
            <pc:sldMk cId="825200862" sldId="262"/>
            <ac:spMk id="2" creationId="{7FDCBC9A-CB76-4606-BF9F-CA81045B718B}"/>
          </ac:spMkLst>
        </pc:spChg>
        <pc:spChg chg="mod">
          <ac:chgData name="Sammy Bergman" userId="aa2cb88fd5b117a1" providerId="LiveId" clId="{B2E25475-EDFB-4C40-9C22-FF7D60BC3690}" dt="2021-10-18T03:18:21.012" v="1711"/>
          <ac:spMkLst>
            <pc:docMk/>
            <pc:sldMk cId="825200862" sldId="262"/>
            <ac:spMk id="3" creationId="{0EFFA49B-E1FB-4CAA-915E-8467270F6C4B}"/>
          </ac:spMkLst>
        </pc:spChg>
      </pc:sldChg>
      <pc:sldChg chg="modSp mod">
        <pc:chgData name="Sammy Bergman" userId="aa2cb88fd5b117a1" providerId="LiveId" clId="{B2E25475-EDFB-4C40-9C22-FF7D60BC3690}" dt="2021-10-18T03:18:21.012" v="1711"/>
        <pc:sldMkLst>
          <pc:docMk/>
          <pc:sldMk cId="860439260" sldId="263"/>
        </pc:sldMkLst>
        <pc:spChg chg="mod">
          <ac:chgData name="Sammy Bergman" userId="aa2cb88fd5b117a1" providerId="LiveId" clId="{B2E25475-EDFB-4C40-9C22-FF7D60BC3690}" dt="2021-10-18T03:18:21.012" v="1711"/>
          <ac:spMkLst>
            <pc:docMk/>
            <pc:sldMk cId="860439260" sldId="263"/>
            <ac:spMk id="2" creationId="{FACA858C-3B25-48DA-BB73-F583D63E044E}"/>
          </ac:spMkLst>
        </pc:spChg>
        <pc:spChg chg="mod">
          <ac:chgData name="Sammy Bergman" userId="aa2cb88fd5b117a1" providerId="LiveId" clId="{B2E25475-EDFB-4C40-9C22-FF7D60BC3690}" dt="2021-10-18T03:18:21.012" v="1711"/>
          <ac:spMkLst>
            <pc:docMk/>
            <pc:sldMk cId="860439260" sldId="263"/>
            <ac:spMk id="3" creationId="{8EB8C009-B798-4FF5-B069-FDFCCD7D85EE}"/>
          </ac:spMkLst>
        </pc:spChg>
      </pc:sldChg>
      <pc:sldChg chg="modSp mod">
        <pc:chgData name="Sammy Bergman" userId="aa2cb88fd5b117a1" providerId="LiveId" clId="{B2E25475-EDFB-4C40-9C22-FF7D60BC3690}" dt="2021-10-18T13:25:19.239" v="5000" actId="20577"/>
        <pc:sldMkLst>
          <pc:docMk/>
          <pc:sldMk cId="1000727092" sldId="264"/>
        </pc:sldMkLst>
        <pc:spChg chg="mod">
          <ac:chgData name="Sammy Bergman" userId="aa2cb88fd5b117a1" providerId="LiveId" clId="{B2E25475-EDFB-4C40-9C22-FF7D60BC3690}" dt="2021-10-18T03:18:21.012" v="1711"/>
          <ac:spMkLst>
            <pc:docMk/>
            <pc:sldMk cId="1000727092" sldId="264"/>
            <ac:spMk id="2" creationId="{C157E222-29B0-4CA0-86EF-F93DFB1F0F81}"/>
          </ac:spMkLst>
        </pc:spChg>
        <pc:spChg chg="mod">
          <ac:chgData name="Sammy Bergman" userId="aa2cb88fd5b117a1" providerId="LiveId" clId="{B2E25475-EDFB-4C40-9C22-FF7D60BC3690}" dt="2021-10-18T13:25:19.239" v="5000" actId="20577"/>
          <ac:spMkLst>
            <pc:docMk/>
            <pc:sldMk cId="1000727092" sldId="264"/>
            <ac:spMk id="3" creationId="{73019995-6A84-4354-957D-4D21F49209B0}"/>
          </ac:spMkLst>
        </pc:spChg>
      </pc:sldChg>
      <pc:sldChg chg="modSp">
        <pc:chgData name="Sammy Bergman" userId="aa2cb88fd5b117a1" providerId="LiveId" clId="{B2E25475-EDFB-4C40-9C22-FF7D60BC3690}" dt="2021-10-18T03:18:21.012" v="1711"/>
        <pc:sldMkLst>
          <pc:docMk/>
          <pc:sldMk cId="1961698547" sldId="265"/>
        </pc:sldMkLst>
        <pc:spChg chg="mod">
          <ac:chgData name="Sammy Bergman" userId="aa2cb88fd5b117a1" providerId="LiveId" clId="{B2E25475-EDFB-4C40-9C22-FF7D60BC3690}" dt="2021-10-18T03:18:21.012" v="1711"/>
          <ac:spMkLst>
            <pc:docMk/>
            <pc:sldMk cId="1961698547" sldId="265"/>
            <ac:spMk id="2" creationId="{E098F341-3AF7-41DF-9815-5183ED0D00B4}"/>
          </ac:spMkLst>
        </pc:spChg>
        <pc:spChg chg="mod">
          <ac:chgData name="Sammy Bergman" userId="aa2cb88fd5b117a1" providerId="LiveId" clId="{B2E25475-EDFB-4C40-9C22-FF7D60BC3690}" dt="2021-10-18T03:18:21.012" v="1711"/>
          <ac:spMkLst>
            <pc:docMk/>
            <pc:sldMk cId="1961698547" sldId="265"/>
            <ac:spMk id="3" creationId="{C76EDD12-14F4-40FC-8E4E-873396E80A70}"/>
          </ac:spMkLst>
        </pc:spChg>
      </pc:sldChg>
      <pc:sldChg chg="modSp mod">
        <pc:chgData name="Sammy Bergman" userId="aa2cb88fd5b117a1" providerId="LiveId" clId="{B2E25475-EDFB-4C40-9C22-FF7D60BC3690}" dt="2021-10-18T03:18:21.012" v="1711"/>
        <pc:sldMkLst>
          <pc:docMk/>
          <pc:sldMk cId="1201983583" sldId="266"/>
        </pc:sldMkLst>
        <pc:spChg chg="mod">
          <ac:chgData name="Sammy Bergman" userId="aa2cb88fd5b117a1" providerId="LiveId" clId="{B2E25475-EDFB-4C40-9C22-FF7D60BC3690}" dt="2021-10-18T03:18:21.012" v="1711"/>
          <ac:spMkLst>
            <pc:docMk/>
            <pc:sldMk cId="1201983583" sldId="266"/>
            <ac:spMk id="2" creationId="{EF4A25D0-F48E-41DA-9029-7ACCE7C73474}"/>
          </ac:spMkLst>
        </pc:spChg>
        <pc:spChg chg="mod">
          <ac:chgData name="Sammy Bergman" userId="aa2cb88fd5b117a1" providerId="LiveId" clId="{B2E25475-EDFB-4C40-9C22-FF7D60BC3690}" dt="2021-10-18T03:18:21.012" v="1711"/>
          <ac:spMkLst>
            <pc:docMk/>
            <pc:sldMk cId="1201983583" sldId="266"/>
            <ac:spMk id="3" creationId="{4376D640-12B6-41E2-92E6-15F0F5118967}"/>
          </ac:spMkLst>
        </pc:spChg>
      </pc:sldChg>
      <pc:sldChg chg="addSp delSp modSp new mod">
        <pc:chgData name="Sammy Bergman" userId="aa2cb88fd5b117a1" providerId="LiveId" clId="{B2E25475-EDFB-4C40-9C22-FF7D60BC3690}" dt="2021-10-18T03:35:39.362" v="2027" actId="20577"/>
        <pc:sldMkLst>
          <pc:docMk/>
          <pc:sldMk cId="569704555" sldId="267"/>
        </pc:sldMkLst>
        <pc:spChg chg="mod">
          <ac:chgData name="Sammy Bergman" userId="aa2cb88fd5b117a1" providerId="LiveId" clId="{B2E25475-EDFB-4C40-9C22-FF7D60BC3690}" dt="2021-10-18T03:35:39.362" v="2027" actId="20577"/>
          <ac:spMkLst>
            <pc:docMk/>
            <pc:sldMk cId="569704555" sldId="267"/>
            <ac:spMk id="2" creationId="{F25E4CF6-3A24-4CF5-8E07-941F84F1105D}"/>
          </ac:spMkLst>
        </pc:spChg>
        <pc:spChg chg="add del mod">
          <ac:chgData name="Sammy Bergman" userId="aa2cb88fd5b117a1" providerId="LiveId" clId="{B2E25475-EDFB-4C40-9C22-FF7D60BC3690}" dt="2021-10-18T03:32:05.125" v="2012" actId="20577"/>
          <ac:spMkLst>
            <pc:docMk/>
            <pc:sldMk cId="569704555" sldId="267"/>
            <ac:spMk id="3" creationId="{5A26A353-3E63-46B1-AFE6-97BCA5108311}"/>
          </ac:spMkLst>
        </pc:spChg>
        <pc:spChg chg="add del mod">
          <ac:chgData name="Sammy Bergman" userId="aa2cb88fd5b117a1" providerId="LiveId" clId="{B2E25475-EDFB-4C40-9C22-FF7D60BC3690}" dt="2021-10-17T11:23:09.646" v="4"/>
          <ac:spMkLst>
            <pc:docMk/>
            <pc:sldMk cId="569704555" sldId="267"/>
            <ac:spMk id="4" creationId="{0FA21D8A-7472-4CC9-B3F4-E2AA1F54998C}"/>
          </ac:spMkLst>
        </pc:spChg>
      </pc:sldChg>
      <pc:sldChg chg="addSp delSp modSp new mod">
        <pc:chgData name="Sammy Bergman" userId="aa2cb88fd5b117a1" providerId="LiveId" clId="{B2E25475-EDFB-4C40-9C22-FF7D60BC3690}" dt="2021-10-18T13:03:30.491" v="4311" actId="20577"/>
        <pc:sldMkLst>
          <pc:docMk/>
          <pc:sldMk cId="3132215182" sldId="268"/>
        </pc:sldMkLst>
        <pc:spChg chg="mod">
          <ac:chgData name="Sammy Bergman" userId="aa2cb88fd5b117a1" providerId="LiveId" clId="{B2E25475-EDFB-4C40-9C22-FF7D60BC3690}" dt="2021-10-18T03:18:21.012" v="1711"/>
          <ac:spMkLst>
            <pc:docMk/>
            <pc:sldMk cId="3132215182" sldId="268"/>
            <ac:spMk id="2" creationId="{BDD8B534-8F3E-43F3-B25F-CE08517EDDC6}"/>
          </ac:spMkLst>
        </pc:spChg>
        <pc:spChg chg="add del mod">
          <ac:chgData name="Sammy Bergman" userId="aa2cb88fd5b117a1" providerId="LiveId" clId="{B2E25475-EDFB-4C40-9C22-FF7D60BC3690}" dt="2021-10-18T13:03:30.491" v="4311" actId="20577"/>
          <ac:spMkLst>
            <pc:docMk/>
            <pc:sldMk cId="3132215182" sldId="268"/>
            <ac:spMk id="3" creationId="{44FEA97F-ABA1-40EC-A70E-3416FAD57596}"/>
          </ac:spMkLst>
        </pc:spChg>
        <pc:graphicFrameChg chg="add del mod">
          <ac:chgData name="Sammy Bergman" userId="aa2cb88fd5b117a1" providerId="LiveId" clId="{B2E25475-EDFB-4C40-9C22-FF7D60BC3690}" dt="2021-10-18T02:53:20.256" v="398" actId="12084"/>
          <ac:graphicFrameMkLst>
            <pc:docMk/>
            <pc:sldMk cId="3132215182" sldId="268"/>
            <ac:graphicFrameMk id="4" creationId="{F5274B6C-4C08-4787-8ED9-64D73EC79939}"/>
          </ac:graphicFrameMkLst>
        </pc:graphicFrameChg>
        <pc:graphicFrameChg chg="add del mod">
          <ac:chgData name="Sammy Bergman" userId="aa2cb88fd5b117a1" providerId="LiveId" clId="{B2E25475-EDFB-4C40-9C22-FF7D60BC3690}" dt="2021-10-18T02:54:06.683" v="404" actId="12084"/>
          <ac:graphicFrameMkLst>
            <pc:docMk/>
            <pc:sldMk cId="3132215182" sldId="268"/>
            <ac:graphicFrameMk id="5" creationId="{572E18AB-3C81-4297-9F56-DBFF15B5B41C}"/>
          </ac:graphicFrameMkLst>
        </pc:graphicFrameChg>
      </pc:sldChg>
      <pc:sldChg chg="addSp delSp modSp new mod setBg">
        <pc:chgData name="Sammy Bergman" userId="aa2cb88fd5b117a1" providerId="LiveId" clId="{B2E25475-EDFB-4C40-9C22-FF7D60BC3690}" dt="2021-10-18T03:18:21.012" v="1711"/>
        <pc:sldMkLst>
          <pc:docMk/>
          <pc:sldMk cId="2400173642" sldId="269"/>
        </pc:sldMkLst>
        <pc:spChg chg="mod">
          <ac:chgData name="Sammy Bergman" userId="aa2cb88fd5b117a1" providerId="LiveId" clId="{B2E25475-EDFB-4C40-9C22-FF7D60BC3690}" dt="2021-10-18T03:18:21.012" v="1711"/>
          <ac:spMkLst>
            <pc:docMk/>
            <pc:sldMk cId="2400173642" sldId="269"/>
            <ac:spMk id="2" creationId="{984ED2DB-4921-4243-B262-C5116701D337}"/>
          </ac:spMkLst>
        </pc:spChg>
        <pc:spChg chg="mod">
          <ac:chgData name="Sammy Bergman" userId="aa2cb88fd5b117a1" providerId="LiveId" clId="{B2E25475-EDFB-4C40-9C22-FF7D60BC3690}" dt="2021-10-18T03:18:21.012" v="1711"/>
          <ac:spMkLst>
            <pc:docMk/>
            <pc:sldMk cId="2400173642" sldId="269"/>
            <ac:spMk id="3" creationId="{B8B8A3CA-AA6D-4A02-93AA-3A6C5B0C6A26}"/>
          </ac:spMkLst>
        </pc:spChg>
        <pc:spChg chg="add del">
          <ac:chgData name="Sammy Bergman" userId="aa2cb88fd5b117a1" providerId="LiveId" clId="{B2E25475-EDFB-4C40-9C22-FF7D60BC3690}" dt="2021-10-18T03:18:00.727" v="1699" actId="26606"/>
          <ac:spMkLst>
            <pc:docMk/>
            <pc:sldMk cId="2400173642" sldId="269"/>
            <ac:spMk id="8" creationId="{C9A36457-A5F4-4103-A443-02581C09185B}"/>
          </ac:spMkLst>
        </pc:spChg>
        <pc:spChg chg="add del">
          <ac:chgData name="Sammy Bergman" userId="aa2cb88fd5b117a1" providerId="LiveId" clId="{B2E25475-EDFB-4C40-9C22-FF7D60BC3690}" dt="2021-10-18T03:18:00.727" v="1699" actId="26606"/>
          <ac:spMkLst>
            <pc:docMk/>
            <pc:sldMk cId="2400173642" sldId="269"/>
            <ac:spMk id="10" creationId="{DC5FB7E8-B636-40FA-BE8D-48145C0F5C57}"/>
          </ac:spMkLst>
        </pc:spChg>
        <pc:spChg chg="add del">
          <ac:chgData name="Sammy Bergman" userId="aa2cb88fd5b117a1" providerId="LiveId" clId="{B2E25475-EDFB-4C40-9C22-FF7D60BC3690}" dt="2021-10-18T03:18:00.727" v="1699" actId="26606"/>
          <ac:spMkLst>
            <pc:docMk/>
            <pc:sldMk cId="2400173642" sldId="269"/>
            <ac:spMk id="12" creationId="{142DCE2C-2863-46FA-9BE7-24365A24D9BA}"/>
          </ac:spMkLst>
        </pc:spChg>
      </pc:sldChg>
      <pc:sldChg chg="addSp delSp modSp new mod">
        <pc:chgData name="Sammy Bergman" userId="aa2cb88fd5b117a1" providerId="LiveId" clId="{B2E25475-EDFB-4C40-9C22-FF7D60BC3690}" dt="2021-10-18T03:18:48.389" v="1713" actId="20577"/>
        <pc:sldMkLst>
          <pc:docMk/>
          <pc:sldMk cId="1923390275" sldId="270"/>
        </pc:sldMkLst>
        <pc:spChg chg="mod">
          <ac:chgData name="Sammy Bergman" userId="aa2cb88fd5b117a1" providerId="LiveId" clId="{B2E25475-EDFB-4C40-9C22-FF7D60BC3690}" dt="2021-10-18T03:18:21.012" v="1711"/>
          <ac:spMkLst>
            <pc:docMk/>
            <pc:sldMk cId="1923390275" sldId="270"/>
            <ac:spMk id="2" creationId="{93D38ED1-9217-4638-8D99-783D68951572}"/>
          </ac:spMkLst>
        </pc:spChg>
        <pc:spChg chg="add del mod">
          <ac:chgData name="Sammy Bergman" userId="aa2cb88fd5b117a1" providerId="LiveId" clId="{B2E25475-EDFB-4C40-9C22-FF7D60BC3690}" dt="2021-10-18T03:18:48.389" v="1713" actId="20577"/>
          <ac:spMkLst>
            <pc:docMk/>
            <pc:sldMk cId="1923390275" sldId="270"/>
            <ac:spMk id="3" creationId="{27DAF8EE-C667-4407-B33F-6BE54EF1F363}"/>
          </ac:spMkLst>
        </pc:spChg>
        <pc:spChg chg="add del mod">
          <ac:chgData name="Sammy Bergman" userId="aa2cb88fd5b117a1" providerId="LiveId" clId="{B2E25475-EDFB-4C40-9C22-FF7D60BC3690}" dt="2021-10-18T03:13:26.093" v="1528"/>
          <ac:spMkLst>
            <pc:docMk/>
            <pc:sldMk cId="1923390275" sldId="270"/>
            <ac:spMk id="4" creationId="{3C439D55-F62B-4961-8004-A9297F5250A5}"/>
          </ac:spMkLst>
        </pc:spChg>
        <pc:spChg chg="add del">
          <ac:chgData name="Sammy Bergman" userId="aa2cb88fd5b117a1" providerId="LiveId" clId="{B2E25475-EDFB-4C40-9C22-FF7D60BC3690}" dt="2021-10-18T03:15:05.710" v="1644"/>
          <ac:spMkLst>
            <pc:docMk/>
            <pc:sldMk cId="1923390275" sldId="270"/>
            <ac:spMk id="5" creationId="{EF591CBF-225F-49AA-89E0-F4E164AE3E41}"/>
          </ac:spMkLst>
        </pc:spChg>
      </pc:sldChg>
      <pc:sldChg chg="addSp delSp modSp new mod">
        <pc:chgData name="Sammy Bergman" userId="aa2cb88fd5b117a1" providerId="LiveId" clId="{B2E25475-EDFB-4C40-9C22-FF7D60BC3690}" dt="2021-10-18T12:36:47.824" v="3128" actId="14100"/>
        <pc:sldMkLst>
          <pc:docMk/>
          <pc:sldMk cId="3201947108" sldId="271"/>
        </pc:sldMkLst>
        <pc:spChg chg="mod">
          <ac:chgData name="Sammy Bergman" userId="aa2cb88fd5b117a1" providerId="LiveId" clId="{B2E25475-EDFB-4C40-9C22-FF7D60BC3690}" dt="2021-10-18T03:25:45.448" v="1908" actId="20577"/>
          <ac:spMkLst>
            <pc:docMk/>
            <pc:sldMk cId="3201947108" sldId="271"/>
            <ac:spMk id="2" creationId="{4196868A-5133-4186-83EB-E4BD1AFE9308}"/>
          </ac:spMkLst>
        </pc:spChg>
        <pc:spChg chg="mod">
          <ac:chgData name="Sammy Bergman" userId="aa2cb88fd5b117a1" providerId="LiveId" clId="{B2E25475-EDFB-4C40-9C22-FF7D60BC3690}" dt="2021-10-18T12:36:47.824" v="3128" actId="14100"/>
          <ac:spMkLst>
            <pc:docMk/>
            <pc:sldMk cId="3201947108" sldId="271"/>
            <ac:spMk id="3" creationId="{AEBAA1AE-B392-4CD4-B381-D3D5FA136CA5}"/>
          </ac:spMkLst>
        </pc:spChg>
        <pc:spChg chg="add del">
          <ac:chgData name="Sammy Bergman" userId="aa2cb88fd5b117a1" providerId="LiveId" clId="{B2E25475-EDFB-4C40-9C22-FF7D60BC3690}" dt="2021-10-18T03:28:50.917" v="1914"/>
          <ac:spMkLst>
            <pc:docMk/>
            <pc:sldMk cId="3201947108" sldId="271"/>
            <ac:spMk id="4" creationId="{C4C385D2-B3F7-440C-853D-F15A668F0000}"/>
          </ac:spMkLst>
        </pc:spChg>
        <pc:spChg chg="add del">
          <ac:chgData name="Sammy Bergman" userId="aa2cb88fd5b117a1" providerId="LiveId" clId="{B2E25475-EDFB-4C40-9C22-FF7D60BC3690}" dt="2021-10-18T03:29:10.152" v="1919"/>
          <ac:spMkLst>
            <pc:docMk/>
            <pc:sldMk cId="3201947108" sldId="271"/>
            <ac:spMk id="5" creationId="{10D202D9-93A5-4331-A181-E6E151AC0B2A}"/>
          </ac:spMkLst>
        </pc:spChg>
      </pc:sldChg>
      <pc:sldChg chg="modSp new mod">
        <pc:chgData name="Sammy Bergman" userId="aa2cb88fd5b117a1" providerId="LiveId" clId="{B2E25475-EDFB-4C40-9C22-FF7D60BC3690}" dt="2021-10-18T03:38:05.169" v="2093" actId="20577"/>
        <pc:sldMkLst>
          <pc:docMk/>
          <pc:sldMk cId="3798663478" sldId="272"/>
        </pc:sldMkLst>
        <pc:spChg chg="mod">
          <ac:chgData name="Sammy Bergman" userId="aa2cb88fd5b117a1" providerId="LiveId" clId="{B2E25475-EDFB-4C40-9C22-FF7D60BC3690}" dt="2021-10-18T03:35:52.685" v="2063" actId="20577"/>
          <ac:spMkLst>
            <pc:docMk/>
            <pc:sldMk cId="3798663478" sldId="272"/>
            <ac:spMk id="2" creationId="{D23D9F68-4B8D-4DFE-AC51-C4D327ACA748}"/>
          </ac:spMkLst>
        </pc:spChg>
        <pc:spChg chg="mod">
          <ac:chgData name="Sammy Bergman" userId="aa2cb88fd5b117a1" providerId="LiveId" clId="{B2E25475-EDFB-4C40-9C22-FF7D60BC3690}" dt="2021-10-18T03:38:05.169" v="2093" actId="20577"/>
          <ac:spMkLst>
            <pc:docMk/>
            <pc:sldMk cId="3798663478" sldId="272"/>
            <ac:spMk id="3" creationId="{324DA83E-42FD-4375-B054-616137B063A7}"/>
          </ac:spMkLst>
        </pc:spChg>
      </pc:sldChg>
      <pc:sldChg chg="modSp new mod">
        <pc:chgData name="Sammy Bergman" userId="aa2cb88fd5b117a1" providerId="LiveId" clId="{B2E25475-EDFB-4C40-9C22-FF7D60BC3690}" dt="2021-10-18T03:47:08.754" v="2850" actId="20577"/>
        <pc:sldMkLst>
          <pc:docMk/>
          <pc:sldMk cId="2171241550" sldId="273"/>
        </pc:sldMkLst>
        <pc:spChg chg="mod">
          <ac:chgData name="Sammy Bergman" userId="aa2cb88fd5b117a1" providerId="LiveId" clId="{B2E25475-EDFB-4C40-9C22-FF7D60BC3690}" dt="2021-10-18T03:40:21.674" v="2120" actId="20577"/>
          <ac:spMkLst>
            <pc:docMk/>
            <pc:sldMk cId="2171241550" sldId="273"/>
            <ac:spMk id="2" creationId="{A77557B3-AF47-49B2-B8D6-21F6001CE6B8}"/>
          </ac:spMkLst>
        </pc:spChg>
        <pc:spChg chg="mod">
          <ac:chgData name="Sammy Bergman" userId="aa2cb88fd5b117a1" providerId="LiveId" clId="{B2E25475-EDFB-4C40-9C22-FF7D60BC3690}" dt="2021-10-18T03:47:08.754" v="2850" actId="20577"/>
          <ac:spMkLst>
            <pc:docMk/>
            <pc:sldMk cId="2171241550" sldId="273"/>
            <ac:spMk id="3" creationId="{A5F5122D-50FD-4578-800D-02164C305544}"/>
          </ac:spMkLst>
        </pc:spChg>
      </pc:sldChg>
      <pc:sldChg chg="modSp new mod">
        <pc:chgData name="Sammy Bergman" userId="aa2cb88fd5b117a1" providerId="LiveId" clId="{B2E25475-EDFB-4C40-9C22-FF7D60BC3690}" dt="2021-10-18T03:50:58.545" v="3121" actId="20577"/>
        <pc:sldMkLst>
          <pc:docMk/>
          <pc:sldMk cId="2417444302" sldId="274"/>
        </pc:sldMkLst>
        <pc:spChg chg="mod">
          <ac:chgData name="Sammy Bergman" userId="aa2cb88fd5b117a1" providerId="LiveId" clId="{B2E25475-EDFB-4C40-9C22-FF7D60BC3690}" dt="2021-10-18T03:47:18.337" v="2870" actId="20577"/>
          <ac:spMkLst>
            <pc:docMk/>
            <pc:sldMk cId="2417444302" sldId="274"/>
            <ac:spMk id="2" creationId="{DF69BA6A-C579-46E6-B1AA-3C1DD346D422}"/>
          </ac:spMkLst>
        </pc:spChg>
        <pc:spChg chg="mod">
          <ac:chgData name="Sammy Bergman" userId="aa2cb88fd5b117a1" providerId="LiveId" clId="{B2E25475-EDFB-4C40-9C22-FF7D60BC3690}" dt="2021-10-18T03:50:58.545" v="3121" actId="20577"/>
          <ac:spMkLst>
            <pc:docMk/>
            <pc:sldMk cId="2417444302" sldId="274"/>
            <ac:spMk id="3" creationId="{14A3C1F7-C5F4-44FE-84CD-137606BEE18B}"/>
          </ac:spMkLst>
        </pc:spChg>
      </pc:sldChg>
      <pc:sldChg chg="modSp new mod">
        <pc:chgData name="Sammy Bergman" userId="aa2cb88fd5b117a1" providerId="LiveId" clId="{B2E25475-EDFB-4C40-9C22-FF7D60BC3690}" dt="2021-10-18T12:45:24.874" v="3271" actId="113"/>
        <pc:sldMkLst>
          <pc:docMk/>
          <pc:sldMk cId="1906386426" sldId="275"/>
        </pc:sldMkLst>
        <pc:spChg chg="mod">
          <ac:chgData name="Sammy Bergman" userId="aa2cb88fd5b117a1" providerId="LiveId" clId="{B2E25475-EDFB-4C40-9C22-FF7D60BC3690}" dt="2021-10-18T12:42:03.195" v="3190" actId="20577"/>
          <ac:spMkLst>
            <pc:docMk/>
            <pc:sldMk cId="1906386426" sldId="275"/>
            <ac:spMk id="2" creationId="{6A166920-87A4-4523-B15C-1F7E2C6D2459}"/>
          </ac:spMkLst>
        </pc:spChg>
        <pc:spChg chg="mod">
          <ac:chgData name="Sammy Bergman" userId="aa2cb88fd5b117a1" providerId="LiveId" clId="{B2E25475-EDFB-4C40-9C22-FF7D60BC3690}" dt="2021-10-18T12:45:24.874" v="3271" actId="113"/>
          <ac:spMkLst>
            <pc:docMk/>
            <pc:sldMk cId="1906386426" sldId="275"/>
            <ac:spMk id="3" creationId="{4B47DC83-B22A-4CCF-9DCD-D6230522A69B}"/>
          </ac:spMkLst>
        </pc:spChg>
      </pc:sldChg>
      <pc:sldChg chg="modSp new mod">
        <pc:chgData name="Sammy Bergman" userId="aa2cb88fd5b117a1" providerId="LiveId" clId="{B2E25475-EDFB-4C40-9C22-FF7D60BC3690}" dt="2021-10-18T12:51:11.639" v="3298" actId="14100"/>
        <pc:sldMkLst>
          <pc:docMk/>
          <pc:sldMk cId="2159534452" sldId="276"/>
        </pc:sldMkLst>
        <pc:spChg chg="mod">
          <ac:chgData name="Sammy Bergman" userId="aa2cb88fd5b117a1" providerId="LiveId" clId="{B2E25475-EDFB-4C40-9C22-FF7D60BC3690}" dt="2021-10-18T12:47:46.530" v="3274"/>
          <ac:spMkLst>
            <pc:docMk/>
            <pc:sldMk cId="2159534452" sldId="276"/>
            <ac:spMk id="2" creationId="{5838DFA7-9086-4C8B-89A8-32C4AAA3B7F4}"/>
          </ac:spMkLst>
        </pc:spChg>
        <pc:spChg chg="mod">
          <ac:chgData name="Sammy Bergman" userId="aa2cb88fd5b117a1" providerId="LiveId" clId="{B2E25475-EDFB-4C40-9C22-FF7D60BC3690}" dt="2021-10-18T12:51:11.639" v="3298" actId="14100"/>
          <ac:spMkLst>
            <pc:docMk/>
            <pc:sldMk cId="2159534452" sldId="276"/>
            <ac:spMk id="3" creationId="{EE35450B-EC1D-4636-9AE6-B6B9B2F105B1}"/>
          </ac:spMkLst>
        </pc:spChg>
      </pc:sldChg>
      <pc:sldChg chg="modSp new mod">
        <pc:chgData name="Sammy Bergman" userId="aa2cb88fd5b117a1" providerId="LiveId" clId="{B2E25475-EDFB-4C40-9C22-FF7D60BC3690}" dt="2021-10-18T12:56:28.023" v="3821" actId="20577"/>
        <pc:sldMkLst>
          <pc:docMk/>
          <pc:sldMk cId="161026673" sldId="277"/>
        </pc:sldMkLst>
        <pc:spChg chg="mod">
          <ac:chgData name="Sammy Bergman" userId="aa2cb88fd5b117a1" providerId="LiveId" clId="{B2E25475-EDFB-4C40-9C22-FF7D60BC3690}" dt="2021-10-18T12:54:40.834" v="3325" actId="20577"/>
          <ac:spMkLst>
            <pc:docMk/>
            <pc:sldMk cId="161026673" sldId="277"/>
            <ac:spMk id="2" creationId="{1B36D889-C216-4EB4-9BBB-99A1920099AD}"/>
          </ac:spMkLst>
        </pc:spChg>
        <pc:spChg chg="mod">
          <ac:chgData name="Sammy Bergman" userId="aa2cb88fd5b117a1" providerId="LiveId" clId="{B2E25475-EDFB-4C40-9C22-FF7D60BC3690}" dt="2021-10-18T12:56:28.023" v="3821" actId="20577"/>
          <ac:spMkLst>
            <pc:docMk/>
            <pc:sldMk cId="161026673" sldId="277"/>
            <ac:spMk id="3" creationId="{BB5DCF75-6791-4CC5-8528-7F19BBE9F50D}"/>
          </ac:spMkLst>
        </pc:spChg>
      </pc:sldChg>
      <pc:sldChg chg="addSp delSp modSp new mod">
        <pc:chgData name="Sammy Bergman" userId="aa2cb88fd5b117a1" providerId="LiveId" clId="{B2E25475-EDFB-4C40-9C22-FF7D60BC3690}" dt="2021-10-18T13:02:51.287" v="4309" actId="20577"/>
        <pc:sldMkLst>
          <pc:docMk/>
          <pc:sldMk cId="406519470" sldId="278"/>
        </pc:sldMkLst>
        <pc:spChg chg="mod">
          <ac:chgData name="Sammy Bergman" userId="aa2cb88fd5b117a1" providerId="LiveId" clId="{B2E25475-EDFB-4C40-9C22-FF7D60BC3690}" dt="2021-10-18T12:57:12.259" v="3876" actId="20577"/>
          <ac:spMkLst>
            <pc:docMk/>
            <pc:sldMk cId="406519470" sldId="278"/>
            <ac:spMk id="2" creationId="{571E225A-E02C-49D9-AE96-DA27F4333E91}"/>
          </ac:spMkLst>
        </pc:spChg>
        <pc:spChg chg="add del mod">
          <ac:chgData name="Sammy Bergman" userId="aa2cb88fd5b117a1" providerId="LiveId" clId="{B2E25475-EDFB-4C40-9C22-FF7D60BC3690}" dt="2021-10-18T13:02:51.287" v="4309" actId="20577"/>
          <ac:spMkLst>
            <pc:docMk/>
            <pc:sldMk cId="406519470" sldId="278"/>
            <ac:spMk id="3" creationId="{611E50F7-5658-4AF4-9ECD-F06B63251ACE}"/>
          </ac:spMkLst>
        </pc:spChg>
        <pc:spChg chg="add del mod">
          <ac:chgData name="Sammy Bergman" userId="aa2cb88fd5b117a1" providerId="LiveId" clId="{B2E25475-EDFB-4C40-9C22-FF7D60BC3690}" dt="2021-10-18T12:57:30.239" v="3880"/>
          <ac:spMkLst>
            <pc:docMk/>
            <pc:sldMk cId="406519470" sldId="278"/>
            <ac:spMk id="4" creationId="{EB2AFF99-7D12-4DCF-B155-0E6FA337B900}"/>
          </ac:spMkLst>
        </pc:spChg>
        <pc:spChg chg="add del">
          <ac:chgData name="Sammy Bergman" userId="aa2cb88fd5b117a1" providerId="LiveId" clId="{B2E25475-EDFB-4C40-9C22-FF7D60BC3690}" dt="2021-10-18T12:58:34.625" v="3894"/>
          <ac:spMkLst>
            <pc:docMk/>
            <pc:sldMk cId="406519470" sldId="278"/>
            <ac:spMk id="5" creationId="{8DA2C1B4-5ED2-48A3-9B77-634A37A71B06}"/>
          </ac:spMkLst>
        </pc:spChg>
        <pc:spChg chg="add del">
          <ac:chgData name="Sammy Bergman" userId="aa2cb88fd5b117a1" providerId="LiveId" clId="{B2E25475-EDFB-4C40-9C22-FF7D60BC3690}" dt="2021-10-18T12:59:15.505" v="3908"/>
          <ac:spMkLst>
            <pc:docMk/>
            <pc:sldMk cId="406519470" sldId="278"/>
            <ac:spMk id="6" creationId="{34235B9D-E537-4A0F-A8B1-5C1E74D4B113}"/>
          </ac:spMkLst>
        </pc:spChg>
      </pc:sldChg>
      <pc:sldChg chg="modSp new mod">
        <pc:chgData name="Sammy Bergman" userId="aa2cb88fd5b117a1" providerId="LiveId" clId="{B2E25475-EDFB-4C40-9C22-FF7D60BC3690}" dt="2021-10-25T12:33:10.533" v="5107" actId="20577"/>
        <pc:sldMkLst>
          <pc:docMk/>
          <pc:sldMk cId="1003573522" sldId="279"/>
        </pc:sldMkLst>
        <pc:spChg chg="mod">
          <ac:chgData name="Sammy Bergman" userId="aa2cb88fd5b117a1" providerId="LiveId" clId="{B2E25475-EDFB-4C40-9C22-FF7D60BC3690}" dt="2021-10-25T12:33:10.533" v="5107" actId="20577"/>
          <ac:spMkLst>
            <pc:docMk/>
            <pc:sldMk cId="1003573522" sldId="279"/>
            <ac:spMk id="2" creationId="{E24BC0C2-5395-4892-B4D0-DD4009D89FB7}"/>
          </ac:spMkLst>
        </pc:spChg>
        <pc:spChg chg="mod">
          <ac:chgData name="Sammy Bergman" userId="aa2cb88fd5b117a1" providerId="LiveId" clId="{B2E25475-EDFB-4C40-9C22-FF7D60BC3690}" dt="2021-10-25T10:09:40.161" v="5002" actId="27636"/>
          <ac:spMkLst>
            <pc:docMk/>
            <pc:sldMk cId="1003573522" sldId="279"/>
            <ac:spMk id="3" creationId="{96F3C057-F039-406E-8CF7-586617D76474}"/>
          </ac:spMkLst>
        </pc:spChg>
      </pc:sldChg>
      <pc:sldChg chg="addSp delSp modSp new mod">
        <pc:chgData name="Sammy Bergman" userId="aa2cb88fd5b117a1" providerId="LiveId" clId="{B2E25475-EDFB-4C40-9C22-FF7D60BC3690}" dt="2021-10-25T12:37:32.573" v="5262" actId="20577"/>
        <pc:sldMkLst>
          <pc:docMk/>
          <pc:sldMk cId="1764034384" sldId="280"/>
        </pc:sldMkLst>
        <pc:spChg chg="mod">
          <ac:chgData name="Sammy Bergman" userId="aa2cb88fd5b117a1" providerId="LiveId" clId="{B2E25475-EDFB-4C40-9C22-FF7D60BC3690}" dt="2021-10-18T13:06:40.352" v="4466"/>
          <ac:spMkLst>
            <pc:docMk/>
            <pc:sldMk cId="1764034384" sldId="280"/>
            <ac:spMk id="2" creationId="{BB3B430A-DE81-4284-BD51-3529594626B5}"/>
          </ac:spMkLst>
        </pc:spChg>
        <pc:spChg chg="mod">
          <ac:chgData name="Sammy Bergman" userId="aa2cb88fd5b117a1" providerId="LiveId" clId="{B2E25475-EDFB-4C40-9C22-FF7D60BC3690}" dt="2021-10-25T12:37:32.573" v="5262" actId="20577"/>
          <ac:spMkLst>
            <pc:docMk/>
            <pc:sldMk cId="1764034384" sldId="280"/>
            <ac:spMk id="3" creationId="{1C571E48-BEBE-4774-9ED7-AA7E315BD5A2}"/>
          </ac:spMkLst>
        </pc:spChg>
        <pc:spChg chg="add del mod">
          <ac:chgData name="Sammy Bergman" userId="aa2cb88fd5b117a1" providerId="LiveId" clId="{B2E25475-EDFB-4C40-9C22-FF7D60BC3690}" dt="2021-10-18T13:07:26.795" v="4485"/>
          <ac:spMkLst>
            <pc:docMk/>
            <pc:sldMk cId="1764034384" sldId="280"/>
            <ac:spMk id="4" creationId="{D2B7C969-F467-445C-98EB-A434E9FCB6C4}"/>
          </ac:spMkLst>
        </pc:spChg>
        <pc:spChg chg="add del">
          <ac:chgData name="Sammy Bergman" userId="aa2cb88fd5b117a1" providerId="LiveId" clId="{B2E25475-EDFB-4C40-9C22-FF7D60BC3690}" dt="2021-10-18T13:10:53.176" v="4507"/>
          <ac:spMkLst>
            <pc:docMk/>
            <pc:sldMk cId="1764034384" sldId="280"/>
            <ac:spMk id="5" creationId="{1FF98BF5-D316-45A1-8DC0-F87D9EEA6EE3}"/>
          </ac:spMkLst>
        </pc:spChg>
        <pc:spChg chg="add del">
          <ac:chgData name="Sammy Bergman" userId="aa2cb88fd5b117a1" providerId="LiveId" clId="{B2E25475-EDFB-4C40-9C22-FF7D60BC3690}" dt="2021-10-18T13:11:17.865" v="4521"/>
          <ac:spMkLst>
            <pc:docMk/>
            <pc:sldMk cId="1764034384" sldId="280"/>
            <ac:spMk id="6" creationId="{82E47D3E-3AC7-44E4-AAC7-27B9F96197C0}"/>
          </ac:spMkLst>
        </pc:spChg>
      </pc:sldChg>
      <pc:sldChg chg="addSp delSp modSp new mod">
        <pc:chgData name="Sammy Bergman" userId="aa2cb88fd5b117a1" providerId="LiveId" clId="{B2E25475-EDFB-4C40-9C22-FF7D60BC3690}" dt="2021-10-25T12:56:43.581" v="6395" actId="20577"/>
        <pc:sldMkLst>
          <pc:docMk/>
          <pc:sldMk cId="3998297200" sldId="281"/>
        </pc:sldMkLst>
        <pc:spChg chg="mod">
          <ac:chgData name="Sammy Bergman" userId="aa2cb88fd5b117a1" providerId="LiveId" clId="{B2E25475-EDFB-4C40-9C22-FF7D60BC3690}" dt="2021-10-25T12:55:32.029" v="6371" actId="20577"/>
          <ac:spMkLst>
            <pc:docMk/>
            <pc:sldMk cId="3998297200" sldId="281"/>
            <ac:spMk id="2" creationId="{DFBDC36A-393E-49E7-B2F0-E86A944FA998}"/>
          </ac:spMkLst>
        </pc:spChg>
        <pc:spChg chg="mod">
          <ac:chgData name="Sammy Bergman" userId="aa2cb88fd5b117a1" providerId="LiveId" clId="{B2E25475-EDFB-4C40-9C22-FF7D60BC3690}" dt="2021-10-25T12:56:43.581" v="6395" actId="20577"/>
          <ac:spMkLst>
            <pc:docMk/>
            <pc:sldMk cId="3998297200" sldId="281"/>
            <ac:spMk id="3" creationId="{95357B2C-D7C8-462B-B0FA-2180A8EC2C1F}"/>
          </ac:spMkLst>
        </pc:spChg>
        <pc:spChg chg="add del">
          <ac:chgData name="Sammy Bergman" userId="aa2cb88fd5b117a1" providerId="LiveId" clId="{B2E25475-EDFB-4C40-9C22-FF7D60BC3690}" dt="2021-10-25T10:14:17.397" v="5017" actId="22"/>
          <ac:spMkLst>
            <pc:docMk/>
            <pc:sldMk cId="3998297200" sldId="281"/>
            <ac:spMk id="5" creationId="{CCD28E86-3D36-40FF-B268-B9C900FD4284}"/>
          </ac:spMkLst>
        </pc:spChg>
      </pc:sldChg>
      <pc:sldChg chg="modSp new mod">
        <pc:chgData name="Sammy Bergman" userId="aa2cb88fd5b117a1" providerId="LiveId" clId="{B2E25475-EDFB-4C40-9C22-FF7D60BC3690}" dt="2021-10-25T12:54:55.861" v="6355" actId="20577"/>
        <pc:sldMkLst>
          <pc:docMk/>
          <pc:sldMk cId="4192228540" sldId="282"/>
        </pc:sldMkLst>
        <pc:spChg chg="mod">
          <ac:chgData name="Sammy Bergman" userId="aa2cb88fd5b117a1" providerId="LiveId" clId="{B2E25475-EDFB-4C40-9C22-FF7D60BC3690}" dt="2021-10-25T12:54:55.861" v="6355" actId="20577"/>
          <ac:spMkLst>
            <pc:docMk/>
            <pc:sldMk cId="4192228540" sldId="282"/>
            <ac:spMk id="2" creationId="{996D4CB7-CB9D-4912-8BB7-341B1527BA82}"/>
          </ac:spMkLst>
        </pc:spChg>
        <pc:spChg chg="mod">
          <ac:chgData name="Sammy Bergman" userId="aa2cb88fd5b117a1" providerId="LiveId" clId="{B2E25475-EDFB-4C40-9C22-FF7D60BC3690}" dt="2021-10-25T12:34:14.343" v="5110" actId="27636"/>
          <ac:spMkLst>
            <pc:docMk/>
            <pc:sldMk cId="4192228540" sldId="282"/>
            <ac:spMk id="3" creationId="{269E98A9-9D71-45BA-9C48-A0B4BD069B73}"/>
          </ac:spMkLst>
        </pc:spChg>
      </pc:sldChg>
      <pc:sldChg chg="addSp delSp modSp new mod ord">
        <pc:chgData name="Sammy Bergman" userId="aa2cb88fd5b117a1" providerId="LiveId" clId="{B2E25475-EDFB-4C40-9C22-FF7D60BC3690}" dt="2021-10-25T12:54:35.991" v="6327" actId="20577"/>
        <pc:sldMkLst>
          <pc:docMk/>
          <pc:sldMk cId="1200582737" sldId="283"/>
        </pc:sldMkLst>
        <pc:spChg chg="mod">
          <ac:chgData name="Sammy Bergman" userId="aa2cb88fd5b117a1" providerId="LiveId" clId="{B2E25475-EDFB-4C40-9C22-FF7D60BC3690}" dt="2021-10-25T12:39:49.685" v="5333" actId="20577"/>
          <ac:spMkLst>
            <pc:docMk/>
            <pc:sldMk cId="1200582737" sldId="283"/>
            <ac:spMk id="2" creationId="{21A22C05-3468-4643-9F3B-33729F3FFD9A}"/>
          </ac:spMkLst>
        </pc:spChg>
        <pc:spChg chg="del">
          <ac:chgData name="Sammy Bergman" userId="aa2cb88fd5b117a1" providerId="LiveId" clId="{B2E25475-EDFB-4C40-9C22-FF7D60BC3690}" dt="2021-10-25T12:38:11.824" v="5308" actId="3680"/>
          <ac:spMkLst>
            <pc:docMk/>
            <pc:sldMk cId="1200582737" sldId="283"/>
            <ac:spMk id="3" creationId="{6680EDDA-8490-4757-B7DB-F0993E6F5E05}"/>
          </ac:spMkLst>
        </pc:spChg>
        <pc:graphicFrameChg chg="add mod ord modGraphic">
          <ac:chgData name="Sammy Bergman" userId="aa2cb88fd5b117a1" providerId="LiveId" clId="{B2E25475-EDFB-4C40-9C22-FF7D60BC3690}" dt="2021-10-25T12:54:35.991" v="6327" actId="20577"/>
          <ac:graphicFrameMkLst>
            <pc:docMk/>
            <pc:sldMk cId="1200582737" sldId="283"/>
            <ac:graphicFrameMk id="4" creationId="{77138792-5C44-4BBA-8900-F04943BD4A1C}"/>
          </ac:graphicFrameMkLst>
        </pc:graphicFrameChg>
      </pc:sldChg>
      <pc:sldChg chg="modSp new mod">
        <pc:chgData name="Sammy Bergman" userId="aa2cb88fd5b117a1" providerId="LiveId" clId="{B2E25475-EDFB-4C40-9C22-FF7D60BC3690}" dt="2021-10-25T12:54:23.412" v="6323" actId="255"/>
        <pc:sldMkLst>
          <pc:docMk/>
          <pc:sldMk cId="2985669605" sldId="284"/>
        </pc:sldMkLst>
        <pc:spChg chg="mod">
          <ac:chgData name="Sammy Bergman" userId="aa2cb88fd5b117a1" providerId="LiveId" clId="{B2E25475-EDFB-4C40-9C22-FF7D60BC3690}" dt="2021-10-25T12:49:11.368" v="5495" actId="20577"/>
          <ac:spMkLst>
            <pc:docMk/>
            <pc:sldMk cId="2985669605" sldId="284"/>
            <ac:spMk id="2" creationId="{2644957C-75C1-4808-B611-3D1013763FC2}"/>
          </ac:spMkLst>
        </pc:spChg>
        <pc:spChg chg="mod">
          <ac:chgData name="Sammy Bergman" userId="aa2cb88fd5b117a1" providerId="LiveId" clId="{B2E25475-EDFB-4C40-9C22-FF7D60BC3690}" dt="2021-10-25T12:54:23.412" v="6323" actId="255"/>
          <ac:spMkLst>
            <pc:docMk/>
            <pc:sldMk cId="2985669605" sldId="284"/>
            <ac:spMk id="3" creationId="{A7E5281C-1976-45C2-990A-7219F49A9D78}"/>
          </ac:spMkLst>
        </pc:spChg>
      </pc:sldChg>
      <pc:sldChg chg="addSp delSp modSp new mod">
        <pc:chgData name="Sammy Bergman" userId="aa2cb88fd5b117a1" providerId="LiveId" clId="{B2E25475-EDFB-4C40-9C22-FF7D60BC3690}" dt="2021-10-25T13:03:20.147" v="6545" actId="20577"/>
        <pc:sldMkLst>
          <pc:docMk/>
          <pc:sldMk cId="644817094" sldId="285"/>
        </pc:sldMkLst>
        <pc:spChg chg="mod">
          <ac:chgData name="Sammy Bergman" userId="aa2cb88fd5b117a1" providerId="LiveId" clId="{B2E25475-EDFB-4C40-9C22-FF7D60BC3690}" dt="2021-10-25T13:02:25.233" v="6465" actId="20577"/>
          <ac:spMkLst>
            <pc:docMk/>
            <pc:sldMk cId="644817094" sldId="285"/>
            <ac:spMk id="2" creationId="{E0E51E0A-B8DC-4FD5-9FAC-0A1DDCFF140A}"/>
          </ac:spMkLst>
        </pc:spChg>
        <pc:spChg chg="add del mod">
          <ac:chgData name="Sammy Bergman" userId="aa2cb88fd5b117a1" providerId="LiveId" clId="{B2E25475-EDFB-4C40-9C22-FF7D60BC3690}" dt="2021-10-25T13:03:20.147" v="6545" actId="20577"/>
          <ac:spMkLst>
            <pc:docMk/>
            <pc:sldMk cId="644817094" sldId="285"/>
            <ac:spMk id="3" creationId="{B9F9891C-0CEB-44EB-BD11-503D640E995E}"/>
          </ac:spMkLst>
        </pc:spChg>
        <pc:spChg chg="add del mod">
          <ac:chgData name="Sammy Bergman" userId="aa2cb88fd5b117a1" providerId="LiveId" clId="{B2E25475-EDFB-4C40-9C22-FF7D60BC3690}" dt="2021-10-25T13:02:29.194" v="6467"/>
          <ac:spMkLst>
            <pc:docMk/>
            <pc:sldMk cId="644817094" sldId="285"/>
            <ac:spMk id="4" creationId="{2D9DF84A-5B3D-449E-B696-33B33A96F071}"/>
          </ac:spMkLst>
        </pc:spChg>
      </pc:sldChg>
      <pc:sldChg chg="modSp new mod">
        <pc:chgData name="Sammy Bergman" userId="aa2cb88fd5b117a1" providerId="LiveId" clId="{B2E25475-EDFB-4C40-9C22-FF7D60BC3690}" dt="2021-10-25T13:07:49.791" v="6819" actId="5793"/>
        <pc:sldMkLst>
          <pc:docMk/>
          <pc:sldMk cId="2040485509" sldId="286"/>
        </pc:sldMkLst>
        <pc:spChg chg="mod">
          <ac:chgData name="Sammy Bergman" userId="aa2cb88fd5b117a1" providerId="LiveId" clId="{B2E25475-EDFB-4C40-9C22-FF7D60BC3690}" dt="2021-10-25T13:05:00.930" v="6581" actId="20577"/>
          <ac:spMkLst>
            <pc:docMk/>
            <pc:sldMk cId="2040485509" sldId="286"/>
            <ac:spMk id="2" creationId="{89176A03-5F69-483F-BF09-A38737CE640A}"/>
          </ac:spMkLst>
        </pc:spChg>
        <pc:spChg chg="mod">
          <ac:chgData name="Sammy Bergman" userId="aa2cb88fd5b117a1" providerId="LiveId" clId="{B2E25475-EDFB-4C40-9C22-FF7D60BC3690}" dt="2021-10-25T13:07:49.791" v="6819" actId="5793"/>
          <ac:spMkLst>
            <pc:docMk/>
            <pc:sldMk cId="2040485509" sldId="286"/>
            <ac:spMk id="3" creationId="{834D52C8-6B22-4D5F-BA3B-9BE56C755284}"/>
          </ac:spMkLst>
        </pc:spChg>
      </pc:sldChg>
      <pc:sldChg chg="modSp new mod">
        <pc:chgData name="Sammy Bergman" userId="aa2cb88fd5b117a1" providerId="LiveId" clId="{B2E25475-EDFB-4C40-9C22-FF7D60BC3690}" dt="2021-10-25T13:06:35.298" v="6629"/>
        <pc:sldMkLst>
          <pc:docMk/>
          <pc:sldMk cId="2539916375" sldId="287"/>
        </pc:sldMkLst>
        <pc:spChg chg="mod">
          <ac:chgData name="Sammy Bergman" userId="aa2cb88fd5b117a1" providerId="LiveId" clId="{B2E25475-EDFB-4C40-9C22-FF7D60BC3690}" dt="2021-10-25T13:05:26.815" v="6606" actId="20577"/>
          <ac:spMkLst>
            <pc:docMk/>
            <pc:sldMk cId="2539916375" sldId="287"/>
            <ac:spMk id="2" creationId="{942A9891-C7B3-4B50-A523-29197A8B22B2}"/>
          </ac:spMkLst>
        </pc:spChg>
        <pc:spChg chg="mod">
          <ac:chgData name="Sammy Bergman" userId="aa2cb88fd5b117a1" providerId="LiveId" clId="{B2E25475-EDFB-4C40-9C22-FF7D60BC3690}" dt="2021-10-25T13:06:35.298" v="6629"/>
          <ac:spMkLst>
            <pc:docMk/>
            <pc:sldMk cId="2539916375" sldId="287"/>
            <ac:spMk id="3" creationId="{F9E7A742-FF14-4064-8A5B-1FEE7D9E6678}"/>
          </ac:spMkLst>
        </pc:spChg>
      </pc:sldChg>
      <pc:sldChg chg="modSp new mod">
        <pc:chgData name="Sammy Bergman" userId="aa2cb88fd5b117a1" providerId="LiveId" clId="{B2E25475-EDFB-4C40-9C22-FF7D60BC3690}" dt="2021-10-25T13:12:38.405" v="6889" actId="255"/>
        <pc:sldMkLst>
          <pc:docMk/>
          <pc:sldMk cId="336713785" sldId="288"/>
        </pc:sldMkLst>
        <pc:spChg chg="mod">
          <ac:chgData name="Sammy Bergman" userId="aa2cb88fd5b117a1" providerId="LiveId" clId="{B2E25475-EDFB-4C40-9C22-FF7D60BC3690}" dt="2021-10-25T13:11:34.464" v="6874" actId="20577"/>
          <ac:spMkLst>
            <pc:docMk/>
            <pc:sldMk cId="336713785" sldId="288"/>
            <ac:spMk id="2" creationId="{D4413627-5F30-4EF9-8101-30BEE17B6882}"/>
          </ac:spMkLst>
        </pc:spChg>
        <pc:spChg chg="mod">
          <ac:chgData name="Sammy Bergman" userId="aa2cb88fd5b117a1" providerId="LiveId" clId="{B2E25475-EDFB-4C40-9C22-FF7D60BC3690}" dt="2021-10-25T13:12:38.405" v="6889" actId="255"/>
          <ac:spMkLst>
            <pc:docMk/>
            <pc:sldMk cId="336713785" sldId="288"/>
            <ac:spMk id="3" creationId="{82D2CCC7-B600-416C-9387-650E777B97A0}"/>
          </ac:spMkLst>
        </pc:spChg>
      </pc:sldChg>
      <pc:sldChg chg="modSp new mod">
        <pc:chgData name="Sammy Bergman" userId="aa2cb88fd5b117a1" providerId="LiveId" clId="{B2E25475-EDFB-4C40-9C22-FF7D60BC3690}" dt="2021-10-25T13:15:31.710" v="7212" actId="20577"/>
        <pc:sldMkLst>
          <pc:docMk/>
          <pc:sldMk cId="4105183043" sldId="289"/>
        </pc:sldMkLst>
        <pc:spChg chg="mod">
          <ac:chgData name="Sammy Bergman" userId="aa2cb88fd5b117a1" providerId="LiveId" clId="{B2E25475-EDFB-4C40-9C22-FF7D60BC3690}" dt="2021-10-25T13:14:12.673" v="6941" actId="20577"/>
          <ac:spMkLst>
            <pc:docMk/>
            <pc:sldMk cId="4105183043" sldId="289"/>
            <ac:spMk id="2" creationId="{6CA768E2-189F-4A54-B791-4880F4CB76DC}"/>
          </ac:spMkLst>
        </pc:spChg>
        <pc:spChg chg="mod">
          <ac:chgData name="Sammy Bergman" userId="aa2cb88fd5b117a1" providerId="LiveId" clId="{B2E25475-EDFB-4C40-9C22-FF7D60BC3690}" dt="2021-10-25T13:15:31.710" v="7212" actId="20577"/>
          <ac:spMkLst>
            <pc:docMk/>
            <pc:sldMk cId="4105183043" sldId="289"/>
            <ac:spMk id="3" creationId="{28341E02-AF05-440B-8AF0-A15191D2306A}"/>
          </ac:spMkLst>
        </pc:spChg>
      </pc:sldChg>
      <pc:sldChg chg="addSp delSp modSp new mod">
        <pc:chgData name="Sammy Bergman" userId="aa2cb88fd5b117a1" providerId="LiveId" clId="{B2E25475-EDFB-4C40-9C22-FF7D60BC3690}" dt="2021-10-25T13:18:44.343" v="7272" actId="14100"/>
        <pc:sldMkLst>
          <pc:docMk/>
          <pc:sldMk cId="3313815290" sldId="290"/>
        </pc:sldMkLst>
        <pc:spChg chg="mod">
          <ac:chgData name="Sammy Bergman" userId="aa2cb88fd5b117a1" providerId="LiveId" clId="{B2E25475-EDFB-4C40-9C22-FF7D60BC3690}" dt="2021-10-25T13:16:34.570" v="7228" actId="20577"/>
          <ac:spMkLst>
            <pc:docMk/>
            <pc:sldMk cId="3313815290" sldId="290"/>
            <ac:spMk id="2" creationId="{4E1C94D8-021B-4547-A74C-8B3334A49FED}"/>
          </ac:spMkLst>
        </pc:spChg>
        <pc:spChg chg="mod">
          <ac:chgData name="Sammy Bergman" userId="aa2cb88fd5b117a1" providerId="LiveId" clId="{B2E25475-EDFB-4C40-9C22-FF7D60BC3690}" dt="2021-10-25T13:18:44.343" v="7272" actId="14100"/>
          <ac:spMkLst>
            <pc:docMk/>
            <pc:sldMk cId="3313815290" sldId="290"/>
            <ac:spMk id="3" creationId="{C84A6B1F-406C-48BD-A5BC-89E2B43FF27E}"/>
          </ac:spMkLst>
        </pc:spChg>
        <pc:spChg chg="add del">
          <ac:chgData name="Sammy Bergman" userId="aa2cb88fd5b117a1" providerId="LiveId" clId="{B2E25475-EDFB-4C40-9C22-FF7D60BC3690}" dt="2021-10-25T13:17:09.436" v="7240"/>
          <ac:spMkLst>
            <pc:docMk/>
            <pc:sldMk cId="3313815290" sldId="290"/>
            <ac:spMk id="4" creationId="{9DA563AB-F406-4577-BEAE-9F2AC7611C48}"/>
          </ac:spMkLst>
        </pc:spChg>
        <pc:spChg chg="add del">
          <ac:chgData name="Sammy Bergman" userId="aa2cb88fd5b117a1" providerId="LiveId" clId="{B2E25475-EDFB-4C40-9C22-FF7D60BC3690}" dt="2021-10-25T13:17:25.822" v="7247"/>
          <ac:spMkLst>
            <pc:docMk/>
            <pc:sldMk cId="3313815290" sldId="290"/>
            <ac:spMk id="5" creationId="{D6E9FA5B-538B-41FE-AE13-90DE5A56BABD}"/>
          </ac:spMkLst>
        </pc:spChg>
        <pc:spChg chg="add del">
          <ac:chgData name="Sammy Bergman" userId="aa2cb88fd5b117a1" providerId="LiveId" clId="{B2E25475-EDFB-4C40-9C22-FF7D60BC3690}" dt="2021-10-25T13:18:12.408" v="7263"/>
          <ac:spMkLst>
            <pc:docMk/>
            <pc:sldMk cId="3313815290" sldId="290"/>
            <ac:spMk id="6" creationId="{689E04F6-DB70-4DC6-B405-B8A402138492}"/>
          </ac:spMkLst>
        </pc:spChg>
      </pc:sldChg>
      <pc:sldChg chg="modSp new mod">
        <pc:chgData name="Sammy Bergman" userId="aa2cb88fd5b117a1" providerId="LiveId" clId="{B2E25475-EDFB-4C40-9C22-FF7D60BC3690}" dt="2021-10-25T13:21:06.671" v="7356" actId="27636"/>
        <pc:sldMkLst>
          <pc:docMk/>
          <pc:sldMk cId="3133994493" sldId="291"/>
        </pc:sldMkLst>
        <pc:spChg chg="mod">
          <ac:chgData name="Sammy Bergman" userId="aa2cb88fd5b117a1" providerId="LiveId" clId="{B2E25475-EDFB-4C40-9C22-FF7D60BC3690}" dt="2021-10-25T13:19:05.387" v="7317" actId="20577"/>
          <ac:spMkLst>
            <pc:docMk/>
            <pc:sldMk cId="3133994493" sldId="291"/>
            <ac:spMk id="2" creationId="{0D1C796B-AF74-4D1E-BBA0-76281DC94028}"/>
          </ac:spMkLst>
        </pc:spChg>
        <pc:spChg chg="mod">
          <ac:chgData name="Sammy Bergman" userId="aa2cb88fd5b117a1" providerId="LiveId" clId="{B2E25475-EDFB-4C40-9C22-FF7D60BC3690}" dt="2021-10-25T13:21:06.671" v="7356" actId="27636"/>
          <ac:spMkLst>
            <pc:docMk/>
            <pc:sldMk cId="3133994493" sldId="291"/>
            <ac:spMk id="3" creationId="{65A5D159-15A9-48B3-AF48-29451F534521}"/>
          </ac:spMkLst>
        </pc:spChg>
      </pc:sldChg>
      <pc:sldChg chg="modSp new mod">
        <pc:chgData name="Sammy Bergman" userId="aa2cb88fd5b117a1" providerId="LiveId" clId="{B2E25475-EDFB-4C40-9C22-FF7D60BC3690}" dt="2021-10-25T13:23:57.545" v="7638" actId="20577"/>
        <pc:sldMkLst>
          <pc:docMk/>
          <pc:sldMk cId="2808295335" sldId="292"/>
        </pc:sldMkLst>
        <pc:spChg chg="mod">
          <ac:chgData name="Sammy Bergman" userId="aa2cb88fd5b117a1" providerId="LiveId" clId="{B2E25475-EDFB-4C40-9C22-FF7D60BC3690}" dt="2021-10-25T13:21:23.819" v="7359"/>
          <ac:spMkLst>
            <pc:docMk/>
            <pc:sldMk cId="2808295335" sldId="292"/>
            <ac:spMk id="2" creationId="{D8288BEE-A8EB-440D-B9A0-BC10D54EA3DA}"/>
          </ac:spMkLst>
        </pc:spChg>
        <pc:spChg chg="mod">
          <ac:chgData name="Sammy Bergman" userId="aa2cb88fd5b117a1" providerId="LiveId" clId="{B2E25475-EDFB-4C40-9C22-FF7D60BC3690}" dt="2021-10-25T13:23:57.545" v="7638" actId="20577"/>
          <ac:spMkLst>
            <pc:docMk/>
            <pc:sldMk cId="2808295335" sldId="292"/>
            <ac:spMk id="3" creationId="{3DD6131E-8C56-4035-A86A-062235AAD585}"/>
          </ac:spMkLst>
        </pc:spChg>
      </pc:sldChg>
      <pc:sldChg chg="modSp new mod">
        <pc:chgData name="Sammy Bergman" userId="aa2cb88fd5b117a1" providerId="LiveId" clId="{B2E25475-EDFB-4C40-9C22-FF7D60BC3690}" dt="2021-10-25T13:26:11.476" v="7801" actId="20577"/>
        <pc:sldMkLst>
          <pc:docMk/>
          <pc:sldMk cId="1139318934" sldId="293"/>
        </pc:sldMkLst>
        <pc:spChg chg="mod">
          <ac:chgData name="Sammy Bergman" userId="aa2cb88fd5b117a1" providerId="LiveId" clId="{B2E25475-EDFB-4C40-9C22-FF7D60BC3690}" dt="2021-10-25T13:24:07.620" v="7641"/>
          <ac:spMkLst>
            <pc:docMk/>
            <pc:sldMk cId="1139318934" sldId="293"/>
            <ac:spMk id="2" creationId="{251E0AD5-149D-4FF1-860D-B1B517941F5A}"/>
          </ac:spMkLst>
        </pc:spChg>
        <pc:spChg chg="mod">
          <ac:chgData name="Sammy Bergman" userId="aa2cb88fd5b117a1" providerId="LiveId" clId="{B2E25475-EDFB-4C40-9C22-FF7D60BC3690}" dt="2021-10-25T13:26:11.476" v="7801" actId="20577"/>
          <ac:spMkLst>
            <pc:docMk/>
            <pc:sldMk cId="1139318934" sldId="293"/>
            <ac:spMk id="3" creationId="{2C5A5259-A51E-49ED-9208-F94AAFC29C1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EA8E03-A071-4477-99F0-A0E65259720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7BEDD1F-C292-4A1A-8D93-ED60738564DF}">
      <dgm:prSet/>
      <dgm:spPr/>
      <dgm:t>
        <a:bodyPr/>
        <a:lstStyle/>
        <a:p>
          <a:r>
            <a:rPr lang="en-US"/>
            <a:t>The type of prophecy- </a:t>
          </a:r>
          <a:r>
            <a:rPr lang="he-IL"/>
            <a:t>משא</a:t>
          </a:r>
          <a:r>
            <a:rPr lang="en-US"/>
            <a:t>- “Burden”</a:t>
          </a:r>
        </a:p>
      </dgm:t>
    </dgm:pt>
    <dgm:pt modelId="{5CE791E2-3AE1-4181-9580-B2B51192AA33}" type="parTrans" cxnId="{421AF22E-B24F-417D-AA49-60A2615A31AE}">
      <dgm:prSet/>
      <dgm:spPr/>
      <dgm:t>
        <a:bodyPr/>
        <a:lstStyle/>
        <a:p>
          <a:endParaRPr lang="en-US"/>
        </a:p>
      </dgm:t>
    </dgm:pt>
    <dgm:pt modelId="{02301D94-1A64-467B-B4F1-5ADA3C21B6E8}" type="sibTrans" cxnId="{421AF22E-B24F-417D-AA49-60A2615A31AE}">
      <dgm:prSet/>
      <dgm:spPr/>
      <dgm:t>
        <a:bodyPr/>
        <a:lstStyle/>
        <a:p>
          <a:endParaRPr lang="en-US"/>
        </a:p>
      </dgm:t>
    </dgm:pt>
    <dgm:pt modelId="{B8090B67-D522-4085-9246-614ACA84D6D3}">
      <dgm:prSet/>
      <dgm:spPr/>
      <dgm:t>
        <a:bodyPr/>
        <a:lstStyle/>
        <a:p>
          <a:r>
            <a:rPr lang="en-US"/>
            <a:t>What type of vision would be a burden?</a:t>
          </a:r>
        </a:p>
      </dgm:t>
    </dgm:pt>
    <dgm:pt modelId="{942CBEB7-01C0-47DA-A97B-C776E0E2870A}" type="parTrans" cxnId="{6A0743AE-7AA4-45B8-B7E0-8AC50861AB26}">
      <dgm:prSet/>
      <dgm:spPr/>
      <dgm:t>
        <a:bodyPr/>
        <a:lstStyle/>
        <a:p>
          <a:endParaRPr lang="en-US"/>
        </a:p>
      </dgm:t>
    </dgm:pt>
    <dgm:pt modelId="{1B234474-0735-4224-B025-D825D85803C0}" type="sibTrans" cxnId="{6A0743AE-7AA4-45B8-B7E0-8AC50861AB26}">
      <dgm:prSet/>
      <dgm:spPr/>
      <dgm:t>
        <a:bodyPr/>
        <a:lstStyle/>
        <a:p>
          <a:endParaRPr lang="en-US"/>
        </a:p>
      </dgm:t>
    </dgm:pt>
    <dgm:pt modelId="{980F0BD6-9FA6-4078-93A2-F2EDB59AF418}">
      <dgm:prSet/>
      <dgm:spPr/>
      <dgm:t>
        <a:bodyPr/>
        <a:lstStyle/>
        <a:p>
          <a:r>
            <a:rPr lang="en-US"/>
            <a:t>The name of the Prophet- </a:t>
          </a:r>
          <a:r>
            <a:rPr lang="he-IL"/>
            <a:t>"מלאכי"</a:t>
          </a:r>
          <a:r>
            <a:rPr lang="en-US"/>
            <a:t>- Angel/Messenger</a:t>
          </a:r>
        </a:p>
      </dgm:t>
    </dgm:pt>
    <dgm:pt modelId="{0F5B07BD-DF68-4F66-8284-ADBCEBD44EFA}" type="parTrans" cxnId="{75FA1AB1-0243-4A77-9977-E83A78183D14}">
      <dgm:prSet/>
      <dgm:spPr/>
      <dgm:t>
        <a:bodyPr/>
        <a:lstStyle/>
        <a:p>
          <a:endParaRPr lang="en-US"/>
        </a:p>
      </dgm:t>
    </dgm:pt>
    <dgm:pt modelId="{504A06BE-C244-48F7-AF3E-AF1C33C2A3BF}" type="sibTrans" cxnId="{75FA1AB1-0243-4A77-9977-E83A78183D14}">
      <dgm:prSet/>
      <dgm:spPr/>
      <dgm:t>
        <a:bodyPr/>
        <a:lstStyle/>
        <a:p>
          <a:endParaRPr lang="en-US"/>
        </a:p>
      </dgm:t>
    </dgm:pt>
    <dgm:pt modelId="{1C0726E8-7FE3-4ABA-8245-9676A61E7887}">
      <dgm:prSet/>
      <dgm:spPr/>
      <dgm:t>
        <a:bodyPr/>
        <a:lstStyle/>
        <a:p>
          <a:r>
            <a:rPr lang="en-US"/>
            <a:t>Themes</a:t>
          </a:r>
        </a:p>
      </dgm:t>
    </dgm:pt>
    <dgm:pt modelId="{17636F34-7C58-47BB-BE6B-3F1586D8C30A}" type="parTrans" cxnId="{2A4E144B-2E00-4EDA-9CD0-F3BDBED6F561}">
      <dgm:prSet/>
      <dgm:spPr/>
      <dgm:t>
        <a:bodyPr/>
        <a:lstStyle/>
        <a:p>
          <a:endParaRPr lang="en-US"/>
        </a:p>
      </dgm:t>
    </dgm:pt>
    <dgm:pt modelId="{4AE3E083-5E82-423D-BE0F-76DB475B48BB}" type="sibTrans" cxnId="{2A4E144B-2E00-4EDA-9CD0-F3BDBED6F561}">
      <dgm:prSet/>
      <dgm:spPr/>
      <dgm:t>
        <a:bodyPr/>
        <a:lstStyle/>
        <a:p>
          <a:endParaRPr lang="en-US"/>
        </a:p>
      </dgm:t>
    </dgm:pt>
    <dgm:pt modelId="{B5800A2F-6932-4C12-8C27-7FA06FA247F5}">
      <dgm:prSet/>
      <dgm:spPr/>
      <dgm:t>
        <a:bodyPr/>
        <a:lstStyle/>
        <a:p>
          <a:r>
            <a:rPr lang="en-US"/>
            <a:t>Hashem’s “Love “ of Israel and “Hatred of “Eisav/Edom”</a:t>
          </a:r>
        </a:p>
      </dgm:t>
    </dgm:pt>
    <dgm:pt modelId="{615C08B6-9D61-4760-A47C-097D4257502F}" type="parTrans" cxnId="{C3DB13F6-096E-4E58-BA97-D55D87007070}">
      <dgm:prSet/>
      <dgm:spPr/>
      <dgm:t>
        <a:bodyPr/>
        <a:lstStyle/>
        <a:p>
          <a:endParaRPr lang="en-US"/>
        </a:p>
      </dgm:t>
    </dgm:pt>
    <dgm:pt modelId="{E31C9CD6-CA80-4B3B-ACB7-06B35A328E50}" type="sibTrans" cxnId="{C3DB13F6-096E-4E58-BA97-D55D87007070}">
      <dgm:prSet/>
      <dgm:spPr/>
      <dgm:t>
        <a:bodyPr/>
        <a:lstStyle/>
        <a:p>
          <a:endParaRPr lang="en-US"/>
        </a:p>
      </dgm:t>
    </dgm:pt>
    <dgm:pt modelId="{E67BF6E7-C37B-4662-9A80-FD4E6644DD6A}">
      <dgm:prSet/>
      <dgm:spPr/>
      <dgm:t>
        <a:bodyPr/>
        <a:lstStyle/>
        <a:p>
          <a:r>
            <a:rPr lang="en-US"/>
            <a:t>Dialogue- “</a:t>
          </a:r>
          <a:r>
            <a:rPr lang="he-IL"/>
            <a:t>ואמרתם...</a:t>
          </a:r>
          <a:r>
            <a:rPr lang="en-US"/>
            <a:t>“- And you will say…</a:t>
          </a:r>
        </a:p>
      </dgm:t>
    </dgm:pt>
    <dgm:pt modelId="{5C2D4BCE-ACF6-4773-8CC3-B04CC2E2C0A3}" type="parTrans" cxnId="{30392E04-3B4C-4BD2-B439-10860D35C4D3}">
      <dgm:prSet/>
      <dgm:spPr/>
      <dgm:t>
        <a:bodyPr/>
        <a:lstStyle/>
        <a:p>
          <a:endParaRPr lang="en-US"/>
        </a:p>
      </dgm:t>
    </dgm:pt>
    <dgm:pt modelId="{49C25561-D0B1-4CD3-824D-78393AFADB62}" type="sibTrans" cxnId="{30392E04-3B4C-4BD2-B439-10860D35C4D3}">
      <dgm:prSet/>
      <dgm:spPr/>
      <dgm:t>
        <a:bodyPr/>
        <a:lstStyle/>
        <a:p>
          <a:endParaRPr lang="en-US"/>
        </a:p>
      </dgm:t>
    </dgm:pt>
    <dgm:pt modelId="{87177B82-378E-4794-936B-066E9E0CCF50}">
      <dgm:prSet/>
      <dgm:spPr/>
      <dgm:t>
        <a:bodyPr/>
        <a:lstStyle/>
        <a:p>
          <a:r>
            <a:rPr lang="en-US"/>
            <a:t>Dishonour to the Altar</a:t>
          </a:r>
        </a:p>
      </dgm:t>
    </dgm:pt>
    <dgm:pt modelId="{C733555A-1163-4ACF-A3A8-861CDCE2E323}" type="parTrans" cxnId="{0D3714D6-EF8F-4FBF-B70D-1646BA8CDA40}">
      <dgm:prSet/>
      <dgm:spPr/>
      <dgm:t>
        <a:bodyPr/>
        <a:lstStyle/>
        <a:p>
          <a:endParaRPr lang="en-US"/>
        </a:p>
      </dgm:t>
    </dgm:pt>
    <dgm:pt modelId="{E266CFCF-FCD4-4DB8-982A-0C7B0912C54C}" type="sibTrans" cxnId="{0D3714D6-EF8F-4FBF-B70D-1646BA8CDA40}">
      <dgm:prSet/>
      <dgm:spPr/>
      <dgm:t>
        <a:bodyPr/>
        <a:lstStyle/>
        <a:p>
          <a:endParaRPr lang="en-US"/>
        </a:p>
      </dgm:t>
    </dgm:pt>
    <dgm:pt modelId="{7FD6C990-0A7B-4E3F-8D3E-D46FC9446D2E}" type="pres">
      <dgm:prSet presAssocID="{34EA8E03-A071-4477-99F0-A0E652597204}" presName="linear" presStyleCnt="0">
        <dgm:presLayoutVars>
          <dgm:animLvl val="lvl"/>
          <dgm:resizeHandles val="exact"/>
        </dgm:presLayoutVars>
      </dgm:prSet>
      <dgm:spPr/>
    </dgm:pt>
    <dgm:pt modelId="{CA10A967-3678-41BB-AB05-1CC431A65351}" type="pres">
      <dgm:prSet presAssocID="{D7BEDD1F-C292-4A1A-8D93-ED60738564DF}" presName="parentText" presStyleLbl="node1" presStyleIdx="0" presStyleCnt="3">
        <dgm:presLayoutVars>
          <dgm:chMax val="0"/>
          <dgm:bulletEnabled val="1"/>
        </dgm:presLayoutVars>
      </dgm:prSet>
      <dgm:spPr/>
    </dgm:pt>
    <dgm:pt modelId="{781A3D9A-D4E6-4CE9-8F3A-E95BC4DF1E5F}" type="pres">
      <dgm:prSet presAssocID="{D7BEDD1F-C292-4A1A-8D93-ED60738564DF}" presName="childText" presStyleLbl="revTx" presStyleIdx="0" presStyleCnt="2">
        <dgm:presLayoutVars>
          <dgm:bulletEnabled val="1"/>
        </dgm:presLayoutVars>
      </dgm:prSet>
      <dgm:spPr/>
    </dgm:pt>
    <dgm:pt modelId="{29029A65-D809-4374-8614-216260F6F50E}" type="pres">
      <dgm:prSet presAssocID="{980F0BD6-9FA6-4078-93A2-F2EDB59AF418}" presName="parentText" presStyleLbl="node1" presStyleIdx="1" presStyleCnt="3">
        <dgm:presLayoutVars>
          <dgm:chMax val="0"/>
          <dgm:bulletEnabled val="1"/>
        </dgm:presLayoutVars>
      </dgm:prSet>
      <dgm:spPr/>
    </dgm:pt>
    <dgm:pt modelId="{58B04F09-0A77-4B43-9686-50D9FC4781B2}" type="pres">
      <dgm:prSet presAssocID="{504A06BE-C244-48F7-AF3E-AF1C33C2A3BF}" presName="spacer" presStyleCnt="0"/>
      <dgm:spPr/>
    </dgm:pt>
    <dgm:pt modelId="{63F1CCC6-56EF-4103-AE89-50183D9793E2}" type="pres">
      <dgm:prSet presAssocID="{1C0726E8-7FE3-4ABA-8245-9676A61E7887}" presName="parentText" presStyleLbl="node1" presStyleIdx="2" presStyleCnt="3">
        <dgm:presLayoutVars>
          <dgm:chMax val="0"/>
          <dgm:bulletEnabled val="1"/>
        </dgm:presLayoutVars>
      </dgm:prSet>
      <dgm:spPr/>
    </dgm:pt>
    <dgm:pt modelId="{A1068827-4126-423A-B986-6CA6977DF3D8}" type="pres">
      <dgm:prSet presAssocID="{1C0726E8-7FE3-4ABA-8245-9676A61E7887}" presName="childText" presStyleLbl="revTx" presStyleIdx="1" presStyleCnt="2">
        <dgm:presLayoutVars>
          <dgm:bulletEnabled val="1"/>
        </dgm:presLayoutVars>
      </dgm:prSet>
      <dgm:spPr/>
    </dgm:pt>
  </dgm:ptLst>
  <dgm:cxnLst>
    <dgm:cxn modelId="{30392E04-3B4C-4BD2-B439-10860D35C4D3}" srcId="{1C0726E8-7FE3-4ABA-8245-9676A61E7887}" destId="{E67BF6E7-C37B-4662-9A80-FD4E6644DD6A}" srcOrd="1" destOrd="0" parTransId="{5C2D4BCE-ACF6-4773-8CC3-B04CC2E2C0A3}" sibTransId="{49C25561-D0B1-4CD3-824D-78393AFADB62}"/>
    <dgm:cxn modelId="{3E57D012-A615-4CA0-8571-35CBF2518D22}" type="presOf" srcId="{B5800A2F-6932-4C12-8C27-7FA06FA247F5}" destId="{A1068827-4126-423A-B986-6CA6977DF3D8}" srcOrd="0" destOrd="0" presId="urn:microsoft.com/office/officeart/2005/8/layout/vList2"/>
    <dgm:cxn modelId="{421AF22E-B24F-417D-AA49-60A2615A31AE}" srcId="{34EA8E03-A071-4477-99F0-A0E652597204}" destId="{D7BEDD1F-C292-4A1A-8D93-ED60738564DF}" srcOrd="0" destOrd="0" parTransId="{5CE791E2-3AE1-4181-9580-B2B51192AA33}" sibTransId="{02301D94-1A64-467B-B4F1-5ADA3C21B6E8}"/>
    <dgm:cxn modelId="{D823133E-7E52-47EA-8C1B-1E9E88A5FE40}" type="presOf" srcId="{34EA8E03-A071-4477-99F0-A0E652597204}" destId="{7FD6C990-0A7B-4E3F-8D3E-D46FC9446D2E}" srcOrd="0" destOrd="0" presId="urn:microsoft.com/office/officeart/2005/8/layout/vList2"/>
    <dgm:cxn modelId="{2A4E144B-2E00-4EDA-9CD0-F3BDBED6F561}" srcId="{34EA8E03-A071-4477-99F0-A0E652597204}" destId="{1C0726E8-7FE3-4ABA-8245-9676A61E7887}" srcOrd="2" destOrd="0" parTransId="{17636F34-7C58-47BB-BE6B-3F1586D8C30A}" sibTransId="{4AE3E083-5E82-423D-BE0F-76DB475B48BB}"/>
    <dgm:cxn modelId="{6F47566B-E07A-449E-8A1A-4CECCF39D79A}" type="presOf" srcId="{B8090B67-D522-4085-9246-614ACA84D6D3}" destId="{781A3D9A-D4E6-4CE9-8F3A-E95BC4DF1E5F}" srcOrd="0" destOrd="0" presId="urn:microsoft.com/office/officeart/2005/8/layout/vList2"/>
    <dgm:cxn modelId="{CBAAE28A-D4CB-4377-8D5E-F66979972B10}" type="presOf" srcId="{980F0BD6-9FA6-4078-93A2-F2EDB59AF418}" destId="{29029A65-D809-4374-8614-216260F6F50E}" srcOrd="0" destOrd="0" presId="urn:microsoft.com/office/officeart/2005/8/layout/vList2"/>
    <dgm:cxn modelId="{EBC76FA0-12E5-4A10-AFDD-40254B5D01ED}" type="presOf" srcId="{87177B82-378E-4794-936B-066E9E0CCF50}" destId="{A1068827-4126-423A-B986-6CA6977DF3D8}" srcOrd="0" destOrd="2" presId="urn:microsoft.com/office/officeart/2005/8/layout/vList2"/>
    <dgm:cxn modelId="{6A0743AE-7AA4-45B8-B7E0-8AC50861AB26}" srcId="{D7BEDD1F-C292-4A1A-8D93-ED60738564DF}" destId="{B8090B67-D522-4085-9246-614ACA84D6D3}" srcOrd="0" destOrd="0" parTransId="{942CBEB7-01C0-47DA-A97B-C776E0E2870A}" sibTransId="{1B234474-0735-4224-B025-D825D85803C0}"/>
    <dgm:cxn modelId="{75FA1AB1-0243-4A77-9977-E83A78183D14}" srcId="{34EA8E03-A071-4477-99F0-A0E652597204}" destId="{980F0BD6-9FA6-4078-93A2-F2EDB59AF418}" srcOrd="1" destOrd="0" parTransId="{0F5B07BD-DF68-4F66-8284-ADBCEBD44EFA}" sibTransId="{504A06BE-C244-48F7-AF3E-AF1C33C2A3BF}"/>
    <dgm:cxn modelId="{3203B2D1-FC27-4A31-B9F0-E4E74BC2343E}" type="presOf" srcId="{D7BEDD1F-C292-4A1A-8D93-ED60738564DF}" destId="{CA10A967-3678-41BB-AB05-1CC431A65351}" srcOrd="0" destOrd="0" presId="urn:microsoft.com/office/officeart/2005/8/layout/vList2"/>
    <dgm:cxn modelId="{0D3714D6-EF8F-4FBF-B70D-1646BA8CDA40}" srcId="{1C0726E8-7FE3-4ABA-8245-9676A61E7887}" destId="{87177B82-378E-4794-936B-066E9E0CCF50}" srcOrd="2" destOrd="0" parTransId="{C733555A-1163-4ACF-A3A8-861CDCE2E323}" sibTransId="{E266CFCF-FCD4-4DB8-982A-0C7B0912C54C}"/>
    <dgm:cxn modelId="{E59D49D6-7111-44F4-BF07-C94083D650BF}" type="presOf" srcId="{1C0726E8-7FE3-4ABA-8245-9676A61E7887}" destId="{63F1CCC6-56EF-4103-AE89-50183D9793E2}" srcOrd="0" destOrd="0" presId="urn:microsoft.com/office/officeart/2005/8/layout/vList2"/>
    <dgm:cxn modelId="{C3DB13F6-096E-4E58-BA97-D55D87007070}" srcId="{1C0726E8-7FE3-4ABA-8245-9676A61E7887}" destId="{B5800A2F-6932-4C12-8C27-7FA06FA247F5}" srcOrd="0" destOrd="0" parTransId="{615C08B6-9D61-4760-A47C-097D4257502F}" sibTransId="{E31C9CD6-CA80-4B3B-ACB7-06B35A328E50}"/>
    <dgm:cxn modelId="{85366CF8-A53D-4EC6-B695-93949AC074B0}" type="presOf" srcId="{E67BF6E7-C37B-4662-9A80-FD4E6644DD6A}" destId="{A1068827-4126-423A-B986-6CA6977DF3D8}" srcOrd="0" destOrd="1" presId="urn:microsoft.com/office/officeart/2005/8/layout/vList2"/>
    <dgm:cxn modelId="{6BA3A82A-02BA-4C2E-A203-B337A924034D}" type="presParOf" srcId="{7FD6C990-0A7B-4E3F-8D3E-D46FC9446D2E}" destId="{CA10A967-3678-41BB-AB05-1CC431A65351}" srcOrd="0" destOrd="0" presId="urn:microsoft.com/office/officeart/2005/8/layout/vList2"/>
    <dgm:cxn modelId="{845BF034-985C-4A09-AD50-694C2DAA7FBE}" type="presParOf" srcId="{7FD6C990-0A7B-4E3F-8D3E-D46FC9446D2E}" destId="{781A3D9A-D4E6-4CE9-8F3A-E95BC4DF1E5F}" srcOrd="1" destOrd="0" presId="urn:microsoft.com/office/officeart/2005/8/layout/vList2"/>
    <dgm:cxn modelId="{C55C65C4-011B-4A6A-A068-E8F7BA6EF593}" type="presParOf" srcId="{7FD6C990-0A7B-4E3F-8D3E-D46FC9446D2E}" destId="{29029A65-D809-4374-8614-216260F6F50E}" srcOrd="2" destOrd="0" presId="urn:microsoft.com/office/officeart/2005/8/layout/vList2"/>
    <dgm:cxn modelId="{13273535-879C-427E-B645-6B3EB5519269}" type="presParOf" srcId="{7FD6C990-0A7B-4E3F-8D3E-D46FC9446D2E}" destId="{58B04F09-0A77-4B43-9686-50D9FC4781B2}" srcOrd="3" destOrd="0" presId="urn:microsoft.com/office/officeart/2005/8/layout/vList2"/>
    <dgm:cxn modelId="{CB4CC8AC-57C1-4F95-81D9-072EDDBBCA46}" type="presParOf" srcId="{7FD6C990-0A7B-4E3F-8D3E-D46FC9446D2E}" destId="{63F1CCC6-56EF-4103-AE89-50183D9793E2}" srcOrd="4" destOrd="0" presId="urn:microsoft.com/office/officeart/2005/8/layout/vList2"/>
    <dgm:cxn modelId="{7E0DB913-FC95-4301-A851-6AA3B688C17D}" type="presParOf" srcId="{7FD6C990-0A7B-4E3F-8D3E-D46FC9446D2E}" destId="{A1068827-4126-423A-B986-6CA6977DF3D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0A967-3678-41BB-AB05-1CC431A65351}">
      <dsp:nvSpPr>
        <dsp:cNvPr id="0" name=""/>
        <dsp:cNvSpPr/>
      </dsp:nvSpPr>
      <dsp:spPr>
        <a:xfrm>
          <a:off x="0" y="15907"/>
          <a:ext cx="10515600" cy="6236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The type of prophecy- </a:t>
          </a:r>
          <a:r>
            <a:rPr lang="he-IL" sz="2600" kern="1200"/>
            <a:t>משא</a:t>
          </a:r>
          <a:r>
            <a:rPr lang="en-US" sz="2600" kern="1200"/>
            <a:t>- “Burden”</a:t>
          </a:r>
        </a:p>
      </dsp:txBody>
      <dsp:txXfrm>
        <a:off x="30442" y="46349"/>
        <a:ext cx="10454716" cy="562726"/>
      </dsp:txXfrm>
    </dsp:sp>
    <dsp:sp modelId="{781A3D9A-D4E6-4CE9-8F3A-E95BC4DF1E5F}">
      <dsp:nvSpPr>
        <dsp:cNvPr id="0" name=""/>
        <dsp:cNvSpPr/>
      </dsp:nvSpPr>
      <dsp:spPr>
        <a:xfrm>
          <a:off x="0" y="639517"/>
          <a:ext cx="105156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What type of vision would be a burden?</a:t>
          </a:r>
        </a:p>
      </dsp:txBody>
      <dsp:txXfrm>
        <a:off x="0" y="639517"/>
        <a:ext cx="10515600" cy="430560"/>
      </dsp:txXfrm>
    </dsp:sp>
    <dsp:sp modelId="{29029A65-D809-4374-8614-216260F6F50E}">
      <dsp:nvSpPr>
        <dsp:cNvPr id="0" name=""/>
        <dsp:cNvSpPr/>
      </dsp:nvSpPr>
      <dsp:spPr>
        <a:xfrm>
          <a:off x="0" y="1070077"/>
          <a:ext cx="10515600" cy="62361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The name of the Prophet- </a:t>
          </a:r>
          <a:r>
            <a:rPr lang="he-IL" sz="2600" kern="1200"/>
            <a:t>"מלאכי"</a:t>
          </a:r>
          <a:r>
            <a:rPr lang="en-US" sz="2600" kern="1200"/>
            <a:t>- Angel/Messenger</a:t>
          </a:r>
        </a:p>
      </dsp:txBody>
      <dsp:txXfrm>
        <a:off x="30442" y="1100519"/>
        <a:ext cx="10454716" cy="562726"/>
      </dsp:txXfrm>
    </dsp:sp>
    <dsp:sp modelId="{63F1CCC6-56EF-4103-AE89-50183D9793E2}">
      <dsp:nvSpPr>
        <dsp:cNvPr id="0" name=""/>
        <dsp:cNvSpPr/>
      </dsp:nvSpPr>
      <dsp:spPr>
        <a:xfrm>
          <a:off x="0" y="1768567"/>
          <a:ext cx="10515600" cy="62361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Themes</a:t>
          </a:r>
        </a:p>
      </dsp:txBody>
      <dsp:txXfrm>
        <a:off x="30442" y="1799009"/>
        <a:ext cx="10454716" cy="562726"/>
      </dsp:txXfrm>
    </dsp:sp>
    <dsp:sp modelId="{A1068827-4126-423A-B986-6CA6977DF3D8}">
      <dsp:nvSpPr>
        <dsp:cNvPr id="0" name=""/>
        <dsp:cNvSpPr/>
      </dsp:nvSpPr>
      <dsp:spPr>
        <a:xfrm>
          <a:off x="0" y="2392177"/>
          <a:ext cx="10515600"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Hashem’s “Love “ of Israel and “Hatred of “Eisav/Edom”</a:t>
          </a:r>
        </a:p>
        <a:p>
          <a:pPr marL="228600" lvl="1" indent="-228600" algn="l" defTabSz="889000">
            <a:lnSpc>
              <a:spcPct val="90000"/>
            </a:lnSpc>
            <a:spcBef>
              <a:spcPct val="0"/>
            </a:spcBef>
            <a:spcAft>
              <a:spcPct val="20000"/>
            </a:spcAft>
            <a:buChar char="•"/>
          </a:pPr>
          <a:r>
            <a:rPr lang="en-US" sz="2000" kern="1200"/>
            <a:t>Dialogue- “</a:t>
          </a:r>
          <a:r>
            <a:rPr lang="he-IL" sz="2000" kern="1200"/>
            <a:t>ואמרתם...</a:t>
          </a:r>
          <a:r>
            <a:rPr lang="en-US" sz="2000" kern="1200"/>
            <a:t>“- And you will say…</a:t>
          </a:r>
        </a:p>
        <a:p>
          <a:pPr marL="228600" lvl="1" indent="-228600" algn="l" defTabSz="889000">
            <a:lnSpc>
              <a:spcPct val="90000"/>
            </a:lnSpc>
            <a:spcBef>
              <a:spcPct val="0"/>
            </a:spcBef>
            <a:spcAft>
              <a:spcPct val="20000"/>
            </a:spcAft>
            <a:buChar char="•"/>
          </a:pPr>
          <a:r>
            <a:rPr lang="en-US" sz="2000" kern="1200"/>
            <a:t>Dishonour to the Altar</a:t>
          </a:r>
        </a:p>
      </dsp:txBody>
      <dsp:txXfrm>
        <a:off x="0" y="2392177"/>
        <a:ext cx="10515600" cy="10494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7E5CB-38EC-4029-8752-C7A2669225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33F017-B8D7-422D-957B-F798299CA3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F9FBD5-18A9-439E-A0E4-B15C1E866861}"/>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5" name="Footer Placeholder 4">
            <a:extLst>
              <a:ext uri="{FF2B5EF4-FFF2-40B4-BE49-F238E27FC236}">
                <a16:creationId xmlns:a16="http://schemas.microsoft.com/office/drawing/2014/main" id="{3F138775-D390-4EFB-AB0F-CA5359DFB1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C1888-E1F5-4DC5-9F56-10B5B7F85B32}"/>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48946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5B6C-F6DC-4645-B7CF-7ECD820547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FAAA1E-D68E-4701-ABA0-4DA15D51F4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0CE640-6B4A-40AB-B3B5-415C238F2477}"/>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5" name="Footer Placeholder 4">
            <a:extLst>
              <a:ext uri="{FF2B5EF4-FFF2-40B4-BE49-F238E27FC236}">
                <a16:creationId xmlns:a16="http://schemas.microsoft.com/office/drawing/2014/main" id="{A5D20053-41BD-40CB-84F8-66ED58D8F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63A759-C20B-469B-89F6-E88FB6AD4AC2}"/>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35337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D2F73-4F2B-42C6-A117-99657F51A7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5CDD76-B3DB-479B-B1FF-E7A5500652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841A2-4453-4CCB-8924-5C13A331F6A3}"/>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5" name="Footer Placeholder 4">
            <a:extLst>
              <a:ext uri="{FF2B5EF4-FFF2-40B4-BE49-F238E27FC236}">
                <a16:creationId xmlns:a16="http://schemas.microsoft.com/office/drawing/2014/main" id="{A1E774B4-6ABE-40CC-AB42-24A9DFA36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B6F45-8DEA-454D-98A4-C06B1893E4E2}"/>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25367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2F667-1104-4B20-9248-4F43D5CEBA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F93D06-AB63-4828-91D4-358D417A36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A01216-A295-4DF8-9C66-77ADD0736299}"/>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5" name="Footer Placeholder 4">
            <a:extLst>
              <a:ext uri="{FF2B5EF4-FFF2-40B4-BE49-F238E27FC236}">
                <a16:creationId xmlns:a16="http://schemas.microsoft.com/office/drawing/2014/main" id="{5614FC22-0BD3-481D-9F1A-8B11A7009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FA0FC-9727-4940-B391-35ADA3484FDC}"/>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261514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37AA-8AC4-4ACD-931C-72D75DDEF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BC353-CE3D-40EB-8E18-99D5825DB3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CC4985-BBDC-4ADD-9CDC-07B0F2C8D9E1}"/>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5" name="Footer Placeholder 4">
            <a:extLst>
              <a:ext uri="{FF2B5EF4-FFF2-40B4-BE49-F238E27FC236}">
                <a16:creationId xmlns:a16="http://schemas.microsoft.com/office/drawing/2014/main" id="{19DAC5F0-95E1-4D1B-B588-B60F65ACB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8AFE7-4C67-48E7-AE87-1DC6B35C7F92}"/>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587308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0D6CE-F3A2-42E2-80C7-38BAC095A4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FB6CE4-D549-4C84-9F92-2C13BC4700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280D49-B17D-4716-8F65-92BB5BC661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DDA6DD-850B-490B-B9CA-340C79B81154}"/>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6" name="Footer Placeholder 5">
            <a:extLst>
              <a:ext uri="{FF2B5EF4-FFF2-40B4-BE49-F238E27FC236}">
                <a16:creationId xmlns:a16="http://schemas.microsoft.com/office/drawing/2014/main" id="{221F8300-0AEE-4E4B-AA33-ABAD238022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15FC2F-6550-45ED-9E58-1476541E4C36}"/>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402243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E287B-C717-40E0-8EFD-997EB63BFD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8D6368-27AE-47A8-A1B5-BB1EFE7D6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6B2F12-A6EC-4C80-9C12-D5D1F29461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50A921-9411-449C-9301-708B3885D8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9636C6-4A23-42A7-97A5-D41E81685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72C2D5-3C3F-4107-9D1B-A9B841399FD6}"/>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8" name="Footer Placeholder 7">
            <a:extLst>
              <a:ext uri="{FF2B5EF4-FFF2-40B4-BE49-F238E27FC236}">
                <a16:creationId xmlns:a16="http://schemas.microsoft.com/office/drawing/2014/main" id="{4ABB6519-EC8C-4A07-815C-29010DC30F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9EC47E-EDD0-491C-A8E7-B46371A0FCA3}"/>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244391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9443D-B87F-4CF6-8CBB-69E12F55C0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0CEBE5-E15E-486F-85E3-BA1778A0E465}"/>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4" name="Footer Placeholder 3">
            <a:extLst>
              <a:ext uri="{FF2B5EF4-FFF2-40B4-BE49-F238E27FC236}">
                <a16:creationId xmlns:a16="http://schemas.microsoft.com/office/drawing/2014/main" id="{C92C9E7D-0035-4949-BA4B-CF8D6851BA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4B3C60-7186-4C77-A33A-C0C701B72700}"/>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3133817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449CCE-AABF-4D5B-A163-C2AAD664458F}"/>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3" name="Footer Placeholder 2">
            <a:extLst>
              <a:ext uri="{FF2B5EF4-FFF2-40B4-BE49-F238E27FC236}">
                <a16:creationId xmlns:a16="http://schemas.microsoft.com/office/drawing/2014/main" id="{BA42D1BD-B2A3-41ED-82AD-3F592546B7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8AECA8-460C-4216-B3E0-C77555D95231}"/>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331654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45767-5FFA-4784-BA51-1B8EF7DA6C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1ABF7-4DEA-41F9-B92B-39F6B6DD2B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ECC124-9D7D-403C-9C0F-B8D901075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C7FA2-A1AD-4EEC-B89A-BC14C6604AD0}"/>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6" name="Footer Placeholder 5">
            <a:extLst>
              <a:ext uri="{FF2B5EF4-FFF2-40B4-BE49-F238E27FC236}">
                <a16:creationId xmlns:a16="http://schemas.microsoft.com/office/drawing/2014/main" id="{1FED08AD-A828-4499-8B55-CA78CA49E1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98ECDB-FD82-4617-A047-987A8DD32FDE}"/>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206849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7A25A-2A11-4E01-9DAD-2443435EB6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2D1323-C979-4C04-B3DC-C834D52689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42DDDB-A019-42CC-8FB1-3DC5D47C7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DA42CF-A3B7-4663-B75C-E987D400BB6D}"/>
              </a:ext>
            </a:extLst>
          </p:cNvPr>
          <p:cNvSpPr>
            <a:spLocks noGrp="1"/>
          </p:cNvSpPr>
          <p:nvPr>
            <p:ph type="dt" sz="half" idx="10"/>
          </p:nvPr>
        </p:nvSpPr>
        <p:spPr/>
        <p:txBody>
          <a:bodyPr/>
          <a:lstStyle/>
          <a:p>
            <a:fld id="{203E87AB-9D74-4410-A79D-FDF4D9595D7D}" type="datetimeFigureOut">
              <a:rPr lang="en-US" smtClean="0"/>
              <a:t>10/25/2021</a:t>
            </a:fld>
            <a:endParaRPr lang="en-US"/>
          </a:p>
        </p:txBody>
      </p:sp>
      <p:sp>
        <p:nvSpPr>
          <p:cNvPr id="6" name="Footer Placeholder 5">
            <a:extLst>
              <a:ext uri="{FF2B5EF4-FFF2-40B4-BE49-F238E27FC236}">
                <a16:creationId xmlns:a16="http://schemas.microsoft.com/office/drawing/2014/main" id="{0BCBA977-A0B2-4A5B-967D-E75B24F556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AC20A-76A5-4291-8DCB-DB25FDB8178C}"/>
              </a:ext>
            </a:extLst>
          </p:cNvPr>
          <p:cNvSpPr>
            <a:spLocks noGrp="1"/>
          </p:cNvSpPr>
          <p:nvPr>
            <p:ph type="sldNum" sz="quarter" idx="12"/>
          </p:nvPr>
        </p:nvSpPr>
        <p:spPr/>
        <p:txBody>
          <a:bodyPr/>
          <a:lstStyle/>
          <a:p>
            <a:fld id="{7EDB952F-2CCD-44EC-A20F-9D70EB7C5ACD}" type="slidenum">
              <a:rPr lang="en-US" smtClean="0"/>
              <a:t>‹#›</a:t>
            </a:fld>
            <a:endParaRPr lang="en-US"/>
          </a:p>
        </p:txBody>
      </p:sp>
    </p:spTree>
    <p:extLst>
      <p:ext uri="{BB962C8B-B14F-4D97-AF65-F5344CB8AC3E}">
        <p14:creationId xmlns:p14="http://schemas.microsoft.com/office/powerpoint/2010/main" val="7948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B997A6-E0CF-4E75-9EB6-E22DE940E0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64C1BA-6880-43A1-AC23-C509EABA8A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EC51E-1916-4B02-BE84-EB74E0AB4F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E87AB-9D74-4410-A79D-FDF4D9595D7D}" type="datetimeFigureOut">
              <a:rPr lang="en-US" smtClean="0"/>
              <a:t>10/25/2021</a:t>
            </a:fld>
            <a:endParaRPr lang="en-US"/>
          </a:p>
        </p:txBody>
      </p:sp>
      <p:sp>
        <p:nvSpPr>
          <p:cNvPr id="5" name="Footer Placeholder 4">
            <a:extLst>
              <a:ext uri="{FF2B5EF4-FFF2-40B4-BE49-F238E27FC236}">
                <a16:creationId xmlns:a16="http://schemas.microsoft.com/office/drawing/2014/main" id="{8C442651-2882-4246-8791-3CC19805D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415BE7-A671-42C0-A0AB-4B7733678D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B952F-2CCD-44EC-A20F-9D70EB7C5ACD}" type="slidenum">
              <a:rPr lang="en-US" smtClean="0"/>
              <a:t>‹#›</a:t>
            </a:fld>
            <a:endParaRPr lang="en-US"/>
          </a:p>
        </p:txBody>
      </p:sp>
    </p:spTree>
    <p:extLst>
      <p:ext uri="{BB962C8B-B14F-4D97-AF65-F5344CB8AC3E}">
        <p14:creationId xmlns:p14="http://schemas.microsoft.com/office/powerpoint/2010/main" val="2527464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Ezekiel.26.2" TargetMode="External"/><Relationship Id="rId2" Type="http://schemas.openxmlformats.org/officeDocument/2006/relationships/hyperlink" Target="/Ezekiel.26" TargetMode="External"/><Relationship Id="rId1" Type="http://schemas.openxmlformats.org/officeDocument/2006/relationships/slideLayout" Target="../slideLayouts/slideLayout2.xml"/><Relationship Id="rId4" Type="http://schemas.openxmlformats.org/officeDocument/2006/relationships/hyperlink" Target="/Megillah.6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aggai.1.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Jeremiah.6.1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topics/rava" TargetMode="External"/><Relationship Id="rId2" Type="http://schemas.openxmlformats.org/officeDocument/2006/relationships/hyperlink" Target="/topics/rabbah-b-nachmani" TargetMode="External"/><Relationship Id="rId1" Type="http://schemas.openxmlformats.org/officeDocument/2006/relationships/slideLayout" Target="../slideLayouts/slideLayout2.xml"/><Relationship Id="rId4" Type="http://schemas.openxmlformats.org/officeDocument/2006/relationships/hyperlink" Target="/Proverbs.21.2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enachot.110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27CD12-A6CF-489C-ADCF-17D7E56C7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4E48C8E-1009-4750-9630-436223C9EE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70ACFF1E-E5E6-43E9-A5B7-33E0BEBD6E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C217FABC-C638-4392-847B-1D5D24ACF2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5F4D7986-89F7-4A82-BCE1-D3748FA194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086EDA91-62A8-4A58-8FD1-50579B98CC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D2FE2666-E34E-4114-988D-0D6E0E7EFE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30447EE7-0C29-4B15-AABB-C0C4A8F6A7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D5347D5C-1205-4D74-AA55-A6AC8C781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13696D3F-405F-490D-AF68-9BBDC7DDDA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194048F-FCD0-4944-9723-14BFD07155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F634E52A-02AD-4955-AA3F-8E8935F41F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99E661E3-26F4-4992-B424-91AAE0A006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5FC5C1D-91B5-4EBF-9A3E-BB5DC1E2A7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6D39CDA7-D7D3-4FED-B2BA-40464AA42D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F7F716E2-501F-47E8-9626-D9EC5492C1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3074FC5C-533A-4B99-8B9E-ED1C65AE6F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00EDCFC2-0B77-4D95-8F8E-DB60A85F2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974CB405-A36B-4456-9DE3-EBE212552F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BD84B494-4095-4E61-B65F-34F5C6BC84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33484AA0-BE6E-4F8B-85CF-9C4C750FF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31">
            <a:extLst>
              <a:ext uri="{FF2B5EF4-FFF2-40B4-BE49-F238E27FC236}">
                <a16:creationId xmlns:a16="http://schemas.microsoft.com/office/drawing/2014/main" id="{C7D38E5F-6E59-41DA-B3CA-6AD28BF642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3893141"/>
            <a:ext cx="8845667" cy="1771275"/>
            <a:chOff x="1669293" y="3893141"/>
            <a:chExt cx="8845667" cy="1771275"/>
          </a:xfrm>
        </p:grpSpPr>
        <p:sp>
          <p:nvSpPr>
            <p:cNvPr id="33" name="Isosceles Triangle 39">
              <a:extLst>
                <a:ext uri="{FF2B5EF4-FFF2-40B4-BE49-F238E27FC236}">
                  <a16:creationId xmlns:a16="http://schemas.microsoft.com/office/drawing/2014/main" id="{9AF9BC5C-44FD-4080-8C54-CC4E5F83FC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A884903-3516-494A-B966-3E7651567A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3893141"/>
              <a:ext cx="8845667"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E6B9F2B-5612-41C9-B960-DB4616678244}"/>
              </a:ext>
            </a:extLst>
          </p:cNvPr>
          <p:cNvSpPr>
            <a:spLocks noGrp="1"/>
          </p:cNvSpPr>
          <p:nvPr>
            <p:ph type="ctrTitle"/>
          </p:nvPr>
        </p:nvSpPr>
        <p:spPr>
          <a:xfrm>
            <a:off x="1759236" y="3980237"/>
            <a:ext cx="8672295" cy="727748"/>
          </a:xfrm>
        </p:spPr>
        <p:txBody>
          <a:bodyPr>
            <a:normAutofit/>
          </a:bodyPr>
          <a:lstStyle/>
          <a:p>
            <a:r>
              <a:rPr lang="he-IL" sz="4000" dirty="0">
                <a:solidFill>
                  <a:srgbClr val="FFFFFE"/>
                </a:solidFill>
              </a:rPr>
              <a:t>ספר מלאכי</a:t>
            </a:r>
            <a:r>
              <a:rPr lang="en-US" sz="4000" dirty="0">
                <a:solidFill>
                  <a:srgbClr val="FFFFFE"/>
                </a:solidFill>
              </a:rPr>
              <a:t>- The Book of Malachi</a:t>
            </a:r>
          </a:p>
        </p:txBody>
      </p:sp>
      <p:sp>
        <p:nvSpPr>
          <p:cNvPr id="3" name="Subtitle 2">
            <a:extLst>
              <a:ext uri="{FF2B5EF4-FFF2-40B4-BE49-F238E27FC236}">
                <a16:creationId xmlns:a16="http://schemas.microsoft.com/office/drawing/2014/main" id="{5AF4A38D-0776-4329-AAE4-2A9E3D31BC3C}"/>
              </a:ext>
            </a:extLst>
          </p:cNvPr>
          <p:cNvSpPr>
            <a:spLocks noGrp="1"/>
          </p:cNvSpPr>
          <p:nvPr>
            <p:ph type="subTitle" idx="1"/>
          </p:nvPr>
        </p:nvSpPr>
        <p:spPr>
          <a:xfrm>
            <a:off x="1759237" y="4707986"/>
            <a:ext cx="8673427" cy="522636"/>
          </a:xfrm>
        </p:spPr>
        <p:txBody>
          <a:bodyPr>
            <a:noAutofit/>
          </a:bodyPr>
          <a:lstStyle/>
          <a:p>
            <a:r>
              <a:rPr lang="en-US" sz="2000" dirty="0">
                <a:solidFill>
                  <a:srgbClr val="FFFFFE"/>
                </a:solidFill>
              </a:rPr>
              <a:t>The Last of the Prophets</a:t>
            </a:r>
          </a:p>
          <a:p>
            <a:pPr>
              <a:spcBef>
                <a:spcPts val="0"/>
              </a:spcBef>
            </a:pPr>
            <a:r>
              <a:rPr lang="en-US" sz="1600" dirty="0">
                <a:solidFill>
                  <a:srgbClr val="FFFFFE"/>
                </a:solidFill>
              </a:rPr>
              <a:t>Rabbi Sammy Bergman</a:t>
            </a:r>
          </a:p>
        </p:txBody>
      </p:sp>
      <p:sp>
        <p:nvSpPr>
          <p:cNvPr id="36" name="Rectangle 35">
            <a:extLst>
              <a:ext uri="{FF2B5EF4-FFF2-40B4-BE49-F238E27FC236}">
                <a16:creationId xmlns:a16="http://schemas.microsoft.com/office/drawing/2014/main" id="{D2019510-1F68-48FE-8C72-905BF5582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032" y="1179555"/>
            <a:ext cx="8850737" cy="262144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ext&#10;&#10;Description automatically generated">
            <a:extLst>
              <a:ext uri="{FF2B5EF4-FFF2-40B4-BE49-F238E27FC236}">
                <a16:creationId xmlns:a16="http://schemas.microsoft.com/office/drawing/2014/main" id="{4B6B214B-A21A-489D-8AA1-857ADDC02B7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836387" y="1901700"/>
            <a:ext cx="8513483" cy="1191889"/>
          </a:xfrm>
          <a:prstGeom prst="rect">
            <a:avLst/>
          </a:prstGeom>
          <a:ln w="12700">
            <a:noFill/>
          </a:ln>
        </p:spPr>
      </p:pic>
    </p:spTree>
    <p:extLst>
      <p:ext uri="{BB962C8B-B14F-4D97-AF65-F5344CB8AC3E}">
        <p14:creationId xmlns:p14="http://schemas.microsoft.com/office/powerpoint/2010/main" val="3293719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8F341-3AF7-41DF-9815-5183ED0D00B4}"/>
              </a:ext>
            </a:extLst>
          </p:cNvPr>
          <p:cNvSpPr>
            <a:spLocks noGrp="1"/>
          </p:cNvSpPr>
          <p:nvPr>
            <p:ph type="title"/>
          </p:nvPr>
        </p:nvSpPr>
        <p:spPr/>
        <p:txBody>
          <a:bodyPr/>
          <a:lstStyle/>
          <a:p>
            <a:r>
              <a:rPr lang="en-US" dirty="0"/>
              <a:t>Love of Israel</a:t>
            </a:r>
          </a:p>
        </p:txBody>
      </p:sp>
      <p:sp>
        <p:nvSpPr>
          <p:cNvPr id="3" name="Content Placeholder 2">
            <a:extLst>
              <a:ext uri="{FF2B5EF4-FFF2-40B4-BE49-F238E27FC236}">
                <a16:creationId xmlns:a16="http://schemas.microsoft.com/office/drawing/2014/main" id="{C76EDD12-14F4-40FC-8E4E-873396E80A70}"/>
              </a:ext>
            </a:extLst>
          </p:cNvPr>
          <p:cNvSpPr>
            <a:spLocks noGrp="1"/>
          </p:cNvSpPr>
          <p:nvPr>
            <p:ph idx="1"/>
          </p:nvPr>
        </p:nvSpPr>
        <p:spPr/>
        <p:txBody>
          <a:bodyPr/>
          <a:lstStyle/>
          <a:p>
            <a:r>
              <a:rPr lang="en-US" dirty="0"/>
              <a:t>How can Hashem prove his love for </a:t>
            </a:r>
            <a:r>
              <a:rPr lang="he-IL" dirty="0"/>
              <a:t>בני ישראל</a:t>
            </a:r>
            <a:r>
              <a:rPr lang="en-US" dirty="0"/>
              <a:t> by saying he hates </a:t>
            </a:r>
            <a:r>
              <a:rPr lang="en-US" dirty="0" err="1"/>
              <a:t>Eisav</a:t>
            </a:r>
            <a:r>
              <a:rPr lang="en-US" dirty="0"/>
              <a:t>?</a:t>
            </a:r>
          </a:p>
          <a:p>
            <a:pPr lvl="1"/>
            <a:r>
              <a:rPr lang="en-US" dirty="0"/>
              <a:t>Ibn Ezra- He granted the Jews the Land of Israel and sent </a:t>
            </a:r>
            <a:r>
              <a:rPr lang="en-US" dirty="0" err="1"/>
              <a:t>Eisav’s</a:t>
            </a:r>
            <a:r>
              <a:rPr lang="en-US" dirty="0"/>
              <a:t> descendants away</a:t>
            </a:r>
          </a:p>
          <a:p>
            <a:pPr lvl="1"/>
            <a:r>
              <a:rPr lang="en-US" dirty="0" err="1"/>
              <a:t>Malbim</a:t>
            </a:r>
            <a:endParaRPr lang="en-US" dirty="0"/>
          </a:p>
          <a:p>
            <a:pPr marL="457200" lvl="1" indent="0" algn="r" rtl="1">
              <a:buNone/>
            </a:pPr>
            <a:r>
              <a:rPr lang="he-IL" sz="1800" b="1" dirty="0">
                <a:effectLst/>
                <a:latin typeface="Calibri" panose="020F0502020204030204" pitchFamily="34" charset="0"/>
                <a:ea typeface="Calibri" panose="020F0502020204030204" pitchFamily="34" charset="0"/>
                <a:cs typeface="Arial" panose="020B0604020202020204" pitchFamily="34" charset="0"/>
              </a:rPr>
              <a:t>אהבתי אתכם</a:t>
            </a:r>
            <a:r>
              <a:rPr lang="en-US" sz="1800" b="1" dirty="0">
                <a:effectLst/>
                <a:latin typeface="Calibri" panose="020F0502020204030204" pitchFamily="34" charset="0"/>
                <a:ea typeface="Calibri" panose="020F0502020204030204" pitchFamily="34" charset="0"/>
                <a:cs typeface="Arial" panose="020B0604020202020204" pitchFamily="34" charset="0"/>
              </a:rPr>
              <a:t>,</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מפני שיש לה' אהבה קדומה אל ישראל מצד אהבת אבותיהם, הודיע להם שעקר האהבה היא מה שאוהב אותם ביחוד מבלי השקף על האהבה הקדומה, שהיא אינה מתיחסת אליהם רק אל אבותיהם, אבל אני אהבתי אתכם בעצמכם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1" algn="l">
              <a:buFontTx/>
              <a:buChar char="-"/>
            </a:pPr>
            <a:r>
              <a:rPr lang="en-US" sz="1800" dirty="0">
                <a:latin typeface="Calibri" panose="020F0502020204030204" pitchFamily="34" charset="0"/>
                <a:cs typeface="Arial" panose="020B0604020202020204" pitchFamily="34" charset="0"/>
              </a:rPr>
              <a:t>Hashem is arguing that His Love for </a:t>
            </a:r>
            <a:r>
              <a:rPr lang="he-IL" sz="1800" dirty="0">
                <a:latin typeface="Calibri" panose="020F0502020204030204" pitchFamily="34" charset="0"/>
                <a:cs typeface="Arial" panose="020B0604020202020204" pitchFamily="34" charset="0"/>
              </a:rPr>
              <a:t>בני ישראל</a:t>
            </a:r>
            <a:r>
              <a:rPr lang="en-US" sz="1800" dirty="0">
                <a:latin typeface="Calibri" panose="020F0502020204030204" pitchFamily="34" charset="0"/>
                <a:cs typeface="Arial" panose="020B0604020202020204" pitchFamily="34" charset="0"/>
              </a:rPr>
              <a:t> isn’t solely based on the forefathers but for the nation specifically regardless of their ancestry</a:t>
            </a:r>
          </a:p>
          <a:p>
            <a:pPr lvl="2">
              <a:buFontTx/>
              <a:buChar char="-"/>
            </a:pPr>
            <a:r>
              <a:rPr lang="en-US" dirty="0">
                <a:latin typeface="Calibri" panose="020F0502020204030204" pitchFamily="34" charset="0"/>
                <a:cs typeface="Arial" panose="020B0604020202020204" pitchFamily="34" charset="0"/>
              </a:rPr>
              <a:t>Proof- </a:t>
            </a:r>
            <a:r>
              <a:rPr lang="en-US" dirty="0" err="1">
                <a:latin typeface="Calibri" panose="020F0502020204030204" pitchFamily="34" charset="0"/>
                <a:cs typeface="Arial" panose="020B0604020202020204" pitchFamily="34" charset="0"/>
              </a:rPr>
              <a:t>Eisav</a:t>
            </a:r>
            <a:r>
              <a:rPr lang="en-US" dirty="0">
                <a:latin typeface="Calibri" panose="020F0502020204030204" pitchFamily="34" charset="0"/>
                <a:cs typeface="Arial" panose="020B0604020202020204" pitchFamily="34" charset="0"/>
              </a:rPr>
              <a:t> comes from the same ancestry and Hashem “hates” them</a:t>
            </a:r>
            <a:endParaRPr lang="en-US" dirty="0"/>
          </a:p>
        </p:txBody>
      </p:sp>
    </p:spTree>
    <p:extLst>
      <p:ext uri="{BB962C8B-B14F-4D97-AF65-F5344CB8AC3E}">
        <p14:creationId xmlns:p14="http://schemas.microsoft.com/office/powerpoint/2010/main" val="1961698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A25D0-F48E-41DA-9029-7ACCE7C73474}"/>
              </a:ext>
            </a:extLst>
          </p:cNvPr>
          <p:cNvSpPr>
            <a:spLocks noGrp="1"/>
          </p:cNvSpPr>
          <p:nvPr>
            <p:ph type="title"/>
          </p:nvPr>
        </p:nvSpPr>
        <p:spPr/>
        <p:txBody>
          <a:bodyPr/>
          <a:lstStyle/>
          <a:p>
            <a:pPr algn="ctr"/>
            <a:r>
              <a:rPr lang="en-US" dirty="0"/>
              <a:t>Unconditional Love- </a:t>
            </a:r>
            <a:r>
              <a:rPr lang="en-US" dirty="0" err="1"/>
              <a:t>Devarim</a:t>
            </a:r>
            <a:r>
              <a:rPr lang="en-US" dirty="0"/>
              <a:t> Chapter 7</a:t>
            </a:r>
          </a:p>
        </p:txBody>
      </p:sp>
      <p:sp>
        <p:nvSpPr>
          <p:cNvPr id="3" name="Content Placeholder 2">
            <a:extLst>
              <a:ext uri="{FF2B5EF4-FFF2-40B4-BE49-F238E27FC236}">
                <a16:creationId xmlns:a16="http://schemas.microsoft.com/office/drawing/2014/main" id="{4376D640-12B6-41E2-92E6-15F0F5118967}"/>
              </a:ext>
            </a:extLst>
          </p:cNvPr>
          <p:cNvSpPr>
            <a:spLocks noGrp="1"/>
          </p:cNvSpPr>
          <p:nvPr>
            <p:ph idx="1"/>
          </p:nvPr>
        </p:nvSpPr>
        <p:spPr/>
        <p:txBody>
          <a:bodyPr>
            <a:normAutofit lnSpcReduction="10000"/>
          </a:bodyPr>
          <a:lstStyle/>
          <a:p>
            <a:pPr marL="0" indent="0" algn="just" rtl="1">
              <a:buNone/>
            </a:pPr>
            <a:r>
              <a:rPr lang="he-IL" dirty="0"/>
              <a:t>לֹ֣א מֵֽרֻבְּכֶ֞ם מִכׇּל־הָֽעַמִּ֗ים חָשַׁ֧ק יְהֹוָ֛ה בָּכֶ֖ם וַיִּבְחַ֣ר בָּכֶ֑ם כִּֽי־אַתֶּ֥ם הַמְעַ֖ט מִכׇּל־הָעַמִּֽים׃</a:t>
            </a:r>
            <a:endParaRPr lang="en-US" dirty="0"/>
          </a:p>
          <a:p>
            <a:pPr marL="0" indent="0" algn="just">
              <a:buNone/>
            </a:pPr>
            <a:r>
              <a:rPr lang="en-US" dirty="0"/>
              <a:t>It is not because you are the most numerous of peoples that the LORD set His heart on you and chose you—indeed, you are the smallest of peoples</a:t>
            </a:r>
          </a:p>
          <a:p>
            <a:pPr marL="0" indent="0" algn="just" rtl="1">
              <a:buNone/>
            </a:pPr>
            <a:r>
              <a:rPr lang="he-IL" dirty="0"/>
              <a:t>כִּי֩ מֵאַֽהֲבַ֨ת יְהֹוָ֜ה אֶתְכֶ֗ם וּמִשׇּׁמְר֤וֹ אֶת־הַשְּׁבֻעָה֙ אֲשֶׁ֤ר נִשְׁבַּע֙ לַאֲבֹ֣תֵיכֶ֔ם הוֹצִ֧יא יְהֹוָ֛ה אֶתְכֶ֖ם בְּיָ֣ד חֲזָקָ֑ה וַֽיִּפְדְּךָ֙ מִבֵּ֣ית עֲבָדִ֔ים מִיַּ֖ד פַּרְעֹ֥ה מֶֽלֶךְ־מִצְרָֽיִם׃</a:t>
            </a:r>
            <a:r>
              <a:rPr lang="en-US" dirty="0"/>
              <a:t> </a:t>
            </a:r>
          </a:p>
          <a:p>
            <a:pPr marL="0" indent="0" algn="just">
              <a:buNone/>
            </a:pPr>
            <a:r>
              <a:rPr lang="en-US" dirty="0"/>
              <a:t>But it was because the LORD favored you and kept the oath He made to your fathers that the LORD freed you with a mighty hand and rescued you from the house of bondage, from the power of Pharaoh king of Egypt.</a:t>
            </a:r>
          </a:p>
        </p:txBody>
      </p:sp>
    </p:spTree>
    <p:extLst>
      <p:ext uri="{BB962C8B-B14F-4D97-AF65-F5344CB8AC3E}">
        <p14:creationId xmlns:p14="http://schemas.microsoft.com/office/powerpoint/2010/main" val="120198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8B534-8F3E-43F3-B25F-CE08517EDDC6}"/>
              </a:ext>
            </a:extLst>
          </p:cNvPr>
          <p:cNvSpPr>
            <a:spLocks noGrp="1"/>
          </p:cNvSpPr>
          <p:nvPr>
            <p:ph type="title"/>
          </p:nvPr>
        </p:nvSpPr>
        <p:spPr/>
        <p:txBody>
          <a:bodyPr/>
          <a:lstStyle/>
          <a:p>
            <a:pPr algn="ctr"/>
            <a:r>
              <a:rPr lang="en-US" dirty="0"/>
              <a:t>Downfall of Edom- 1:5-1:6</a:t>
            </a:r>
          </a:p>
        </p:txBody>
      </p:sp>
      <p:sp>
        <p:nvSpPr>
          <p:cNvPr id="3" name="Content Placeholder 2">
            <a:extLst>
              <a:ext uri="{FF2B5EF4-FFF2-40B4-BE49-F238E27FC236}">
                <a16:creationId xmlns:a16="http://schemas.microsoft.com/office/drawing/2014/main" id="{44FEA97F-ABA1-40EC-A70E-3416FAD57596}"/>
              </a:ext>
            </a:extLst>
          </p:cNvPr>
          <p:cNvSpPr>
            <a:spLocks noGrp="1"/>
          </p:cNvSpPr>
          <p:nvPr>
            <p:ph idx="1"/>
          </p:nvPr>
        </p:nvSpPr>
        <p:spPr/>
        <p:txBody>
          <a:bodyPr>
            <a:noAutofit/>
          </a:bodyPr>
          <a:lstStyle/>
          <a:p>
            <a:pPr marL="0" marR="0" indent="0" algn="just" rtl="1">
              <a:lnSpc>
                <a:spcPct val="120000"/>
              </a:lnSpc>
              <a:spcBef>
                <a:spcPts val="0"/>
              </a:spcBef>
              <a:spcAft>
                <a:spcPts val="800"/>
              </a:spcAft>
              <a:buNone/>
            </a:pPr>
            <a:r>
              <a:rPr lang="he-IL" sz="2000" dirty="0">
                <a:effectLst/>
                <a:latin typeface="Bahnschrift" panose="020B0502040204020203" pitchFamily="34" charset="0"/>
                <a:ea typeface="Calibri" panose="020F0502020204030204" pitchFamily="34" charset="0"/>
                <a:cs typeface="Arial" panose="020B0604020202020204" pitchFamily="34" charset="0"/>
              </a:rPr>
              <a:t>(ד) כִּי תֹאמַר אֱדוֹם רֻשַּׁשְׁנוּ וְנָשׁוּב וְנִבְנֶה חֳרָבוֹת כֹּה אָמַר יְהֹוָה צְבָאוֹת הֵמָּה יִבְנוּ וַאֲנִי אֶהֱרוֹס וְקָרְאוּ לָהֶם גְּבוּל רִשְׁעָה וְהָעָם אֲשֶׁר זָעַם יְהֹוָה עַד עוֹלָם</a:t>
            </a:r>
            <a:r>
              <a:rPr lang="en-US" sz="2000" dirty="0">
                <a:effectLst/>
                <a:latin typeface="Bahnschrift" panose="020B0502040204020203" pitchFamily="34" charset="0"/>
                <a:ea typeface="Calibri" panose="020F0502020204030204" pitchFamily="34" charset="0"/>
                <a:cs typeface="Arial" panose="020B0604020202020204" pitchFamily="34" charset="0"/>
              </a:rPr>
              <a:t>.</a:t>
            </a:r>
          </a:p>
          <a:p>
            <a:pPr marL="0" marR="0" indent="0" algn="just">
              <a:lnSpc>
                <a:spcPct val="120000"/>
              </a:lnSpc>
              <a:spcBef>
                <a:spcPts val="0"/>
              </a:spcBef>
              <a:spcAft>
                <a:spcPts val="800"/>
              </a:spcAft>
              <a:buNone/>
            </a:pPr>
            <a:r>
              <a:rPr lang="en-US" sz="2000" dirty="0">
                <a:effectLst/>
                <a:latin typeface="Bahnschrift" panose="020B0502040204020203" pitchFamily="34" charset="0"/>
                <a:ea typeface="Calibri" panose="020F0502020204030204" pitchFamily="34" charset="0"/>
                <a:cs typeface="Arial" panose="020B0604020202020204" pitchFamily="34" charset="0"/>
              </a:rPr>
              <a:t>(4) Whereas Edom has said: 'We are beaten down, But we will return and build the ruins. Thus says the Lord of hosts: They shall build, but I will throw down; And they shall be called The border of wickedness, And The people whom the Lord rages at for ever</a:t>
            </a:r>
          </a:p>
          <a:p>
            <a:pPr marL="0" marR="0" indent="0" algn="just" rtl="1">
              <a:lnSpc>
                <a:spcPct val="120000"/>
              </a:lnSpc>
              <a:spcBef>
                <a:spcPts val="0"/>
              </a:spcBef>
              <a:spcAft>
                <a:spcPts val="800"/>
              </a:spcAft>
              <a:buNone/>
            </a:pPr>
            <a:r>
              <a:rPr lang="he-IL" sz="2000" dirty="0">
                <a:effectLst/>
                <a:latin typeface="Bahnschrift" panose="020B0502040204020203" pitchFamily="34" charset="0"/>
                <a:ea typeface="Calibri" panose="020F0502020204030204" pitchFamily="34" charset="0"/>
                <a:cs typeface="Arial" panose="020B0604020202020204" pitchFamily="34" charset="0"/>
              </a:rPr>
              <a:t>(ה) וְעֵינֵיכֶם תִּרְאֶינָה וְאַתֶּם תֹּאמְרוּ יִגְדַּל יְהֹוָה מֵעַל לִגְבוּל יִשְׂרָאֵל</a:t>
            </a:r>
            <a:r>
              <a:rPr lang="en-US" sz="2000" dirty="0">
                <a:effectLst/>
                <a:latin typeface="Bahnschrift" panose="020B0502040204020203" pitchFamily="34" charset="0"/>
                <a:ea typeface="Calibri" panose="020F0502020204030204" pitchFamily="34" charset="0"/>
                <a:cs typeface="Arial" panose="020B0604020202020204" pitchFamily="34" charset="0"/>
              </a:rPr>
              <a:t>.</a:t>
            </a:r>
          </a:p>
          <a:p>
            <a:pPr marL="0" indent="0" algn="just">
              <a:lnSpc>
                <a:spcPct val="120000"/>
              </a:lnSpc>
              <a:spcBef>
                <a:spcPts val="0"/>
              </a:spcBef>
              <a:spcAft>
                <a:spcPts val="800"/>
              </a:spcAft>
              <a:buNone/>
            </a:pPr>
            <a:r>
              <a:rPr lang="en-US" sz="2000" dirty="0">
                <a:effectLst/>
                <a:latin typeface="Bahnschrift" panose="020B0502040204020203" pitchFamily="34" charset="0"/>
                <a:ea typeface="Calibri" panose="020F0502020204030204" pitchFamily="34" charset="0"/>
                <a:cs typeface="Arial" panose="020B0604020202020204" pitchFamily="34" charset="0"/>
              </a:rPr>
              <a:t>(5) And your eyes shall see, And you shall say: 'The Lord is great beyond the border of Israel.’</a:t>
            </a:r>
          </a:p>
          <a:p>
            <a:pPr lvl="1" algn="just">
              <a:lnSpc>
                <a:spcPct val="120000"/>
              </a:lnSpc>
              <a:spcBef>
                <a:spcPts val="0"/>
              </a:spcBef>
              <a:spcAft>
                <a:spcPts val="800"/>
              </a:spcAft>
            </a:pPr>
            <a:r>
              <a:rPr lang="en-US" sz="2000" dirty="0">
                <a:latin typeface="Bahnschrift" panose="020B0502040204020203" pitchFamily="34" charset="0"/>
                <a:ea typeface="Calibri" panose="020F0502020204030204" pitchFamily="34" charset="0"/>
                <a:cs typeface="Arial" panose="020B0604020202020204" pitchFamily="34" charset="0"/>
              </a:rPr>
              <a:t>Why does the </a:t>
            </a:r>
            <a:r>
              <a:rPr lang="he-IL" sz="2000" dirty="0">
                <a:latin typeface="Bahnschrift" panose="020B0502040204020203" pitchFamily="34" charset="0"/>
                <a:ea typeface="Calibri" panose="020F0502020204030204" pitchFamily="34" charset="0"/>
                <a:cs typeface="Arial" panose="020B0604020202020204" pitchFamily="34" charset="0"/>
              </a:rPr>
              <a:t>נביא</a:t>
            </a:r>
            <a:r>
              <a:rPr lang="en-US" sz="2000" dirty="0">
                <a:latin typeface="Bahnschrift" panose="020B0502040204020203" pitchFamily="34" charset="0"/>
                <a:ea typeface="Calibri" panose="020F0502020204030204" pitchFamily="34" charset="0"/>
                <a:cs typeface="Arial" panose="020B0604020202020204" pitchFamily="34" charset="0"/>
              </a:rPr>
              <a:t> focus on Edom’s downfall?</a:t>
            </a:r>
          </a:p>
          <a:p>
            <a:pPr lvl="1" algn="just">
              <a:lnSpc>
                <a:spcPct val="120000"/>
              </a:lnSpc>
              <a:spcBef>
                <a:spcPts val="0"/>
              </a:spcBef>
              <a:spcAft>
                <a:spcPts val="800"/>
              </a:spcAft>
            </a:pPr>
            <a:r>
              <a:rPr lang="en-US" sz="2000" dirty="0">
                <a:latin typeface="Bahnschrift" panose="020B0502040204020203" pitchFamily="34" charset="0"/>
                <a:ea typeface="Calibri" panose="020F0502020204030204" pitchFamily="34" charset="0"/>
                <a:cs typeface="Arial" panose="020B0604020202020204" pitchFamily="34" charset="0"/>
              </a:rPr>
              <a:t>When will “we” say Hashem is great beyond the border of Israel?</a:t>
            </a:r>
            <a:endParaRPr lang="en-US" sz="2000" dirty="0">
              <a:effectLst/>
              <a:latin typeface="Bahnschrift" panose="020B0502040204020203"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2000" dirty="0"/>
          </a:p>
        </p:txBody>
      </p:sp>
    </p:spTree>
    <p:extLst>
      <p:ext uri="{BB962C8B-B14F-4D97-AF65-F5344CB8AC3E}">
        <p14:creationId xmlns:p14="http://schemas.microsoft.com/office/powerpoint/2010/main" val="3132215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ED2DB-4921-4243-B262-C5116701D337}"/>
              </a:ext>
            </a:extLst>
          </p:cNvPr>
          <p:cNvSpPr>
            <a:spLocks noGrp="1"/>
          </p:cNvSpPr>
          <p:nvPr>
            <p:ph type="title"/>
          </p:nvPr>
        </p:nvSpPr>
        <p:spPr/>
        <p:txBody>
          <a:bodyPr/>
          <a:lstStyle/>
          <a:p>
            <a:pPr algn="ctr"/>
            <a:r>
              <a:rPr lang="en-US"/>
              <a:t>Downfall of Edom- 1:5-1:6</a:t>
            </a:r>
            <a:endParaRPr lang="en-US" dirty="0"/>
          </a:p>
        </p:txBody>
      </p:sp>
      <p:sp>
        <p:nvSpPr>
          <p:cNvPr id="3" name="Content Placeholder 2">
            <a:extLst>
              <a:ext uri="{FF2B5EF4-FFF2-40B4-BE49-F238E27FC236}">
                <a16:creationId xmlns:a16="http://schemas.microsoft.com/office/drawing/2014/main" id="{B8B8A3CA-AA6D-4A02-93AA-3A6C5B0C6A26}"/>
              </a:ext>
            </a:extLst>
          </p:cNvPr>
          <p:cNvSpPr>
            <a:spLocks noGrp="1"/>
          </p:cNvSpPr>
          <p:nvPr>
            <p:ph idx="1"/>
          </p:nvPr>
        </p:nvSpPr>
        <p:spPr/>
        <p:txBody>
          <a:bodyPr>
            <a:normAutofit fontScale="85000" lnSpcReduction="20000"/>
          </a:bodyPr>
          <a:lstStyle/>
          <a:p>
            <a:pPr>
              <a:lnSpc>
                <a:spcPct val="120000"/>
              </a:lnSpc>
            </a:pPr>
            <a:r>
              <a:rPr lang="en-US" dirty="0"/>
              <a:t>The Navi is contrasting the downfall of Edom with the potential of Israel. While both have sinned, Hashem rejects Edom completely and promises that Israel will once again flourish. </a:t>
            </a:r>
          </a:p>
          <a:p>
            <a:pPr>
              <a:lnSpc>
                <a:spcPct val="120000"/>
              </a:lnSpc>
            </a:pPr>
            <a:r>
              <a:rPr lang="he-IL" dirty="0"/>
              <a:t>יגדל ה מעל לגבול ישראל</a:t>
            </a:r>
            <a:r>
              <a:rPr lang="en-US" dirty="0"/>
              <a:t>:</a:t>
            </a:r>
          </a:p>
          <a:p>
            <a:pPr marL="514350" indent="-514350">
              <a:lnSpc>
                <a:spcPct val="120000"/>
              </a:lnSpc>
              <a:buAutoNum type="arabicParenR"/>
            </a:pPr>
            <a:r>
              <a:rPr lang="en-US" dirty="0"/>
              <a:t>You will say Hashem is great when you live beyond the borders of Israel</a:t>
            </a:r>
          </a:p>
          <a:p>
            <a:pPr marL="514350" indent="-514350">
              <a:lnSpc>
                <a:spcPct val="120000"/>
              </a:lnSpc>
              <a:buAutoNum type="arabicParenR"/>
            </a:pPr>
            <a:r>
              <a:rPr lang="en-US" dirty="0"/>
              <a:t>You will see Hashem’s greatness beyond the borders of Israel.</a:t>
            </a:r>
          </a:p>
          <a:p>
            <a:pPr>
              <a:lnSpc>
                <a:spcPct val="120000"/>
              </a:lnSpc>
            </a:pPr>
            <a:r>
              <a:rPr lang="en-US" dirty="0"/>
              <a:t>When does this vision of Hashem’s greatness take place?- Abravanel- 2 options</a:t>
            </a:r>
          </a:p>
          <a:p>
            <a:pPr lvl="1">
              <a:lnSpc>
                <a:spcPct val="120000"/>
              </a:lnSpc>
            </a:pPr>
            <a:r>
              <a:rPr lang="en-US" dirty="0"/>
              <a:t>Option 1- During the 2</a:t>
            </a:r>
            <a:r>
              <a:rPr lang="en-US" baseline="30000" dirty="0"/>
              <a:t>nd</a:t>
            </a:r>
            <a:r>
              <a:rPr lang="en-US" dirty="0"/>
              <a:t> temple period when the Jews returned to Israel and the land of Edom was desolate</a:t>
            </a:r>
          </a:p>
          <a:p>
            <a:pPr lvl="1">
              <a:lnSpc>
                <a:spcPct val="120000"/>
              </a:lnSpc>
            </a:pPr>
            <a:r>
              <a:rPr lang="en-US" dirty="0"/>
              <a:t>Option 2- In the future during the Messianic Era</a:t>
            </a:r>
          </a:p>
          <a:p>
            <a:pPr>
              <a:lnSpc>
                <a:spcPct val="120000"/>
              </a:lnSpc>
            </a:pPr>
            <a:endParaRPr lang="en-US" dirty="0"/>
          </a:p>
          <a:p>
            <a:pPr marL="0" indent="0" algn="r" rtl="1">
              <a:lnSpc>
                <a:spcPct val="120000"/>
              </a:lnSpc>
              <a:buNone/>
            </a:pPr>
            <a:endParaRPr lang="en-US" dirty="0"/>
          </a:p>
        </p:txBody>
      </p:sp>
    </p:spTree>
    <p:extLst>
      <p:ext uri="{BB962C8B-B14F-4D97-AF65-F5344CB8AC3E}">
        <p14:creationId xmlns:p14="http://schemas.microsoft.com/office/powerpoint/2010/main" val="240017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38ED1-9217-4638-8D99-783D68951572}"/>
              </a:ext>
            </a:extLst>
          </p:cNvPr>
          <p:cNvSpPr>
            <a:spLocks noGrp="1"/>
          </p:cNvSpPr>
          <p:nvPr>
            <p:ph type="title"/>
          </p:nvPr>
        </p:nvSpPr>
        <p:spPr/>
        <p:txBody>
          <a:bodyPr/>
          <a:lstStyle/>
          <a:p>
            <a:pPr algn="ctr"/>
            <a:r>
              <a:rPr lang="en-US" dirty="0" err="1"/>
              <a:t>Eisav</a:t>
            </a:r>
            <a:r>
              <a:rPr lang="en-US" dirty="0"/>
              <a:t> and Yaakov- Eternal Rivals</a:t>
            </a:r>
            <a:r>
              <a:rPr lang="he-IL" dirty="0"/>
              <a:t>-</a:t>
            </a:r>
            <a:endParaRPr lang="en-US" dirty="0"/>
          </a:p>
        </p:txBody>
      </p:sp>
      <p:sp>
        <p:nvSpPr>
          <p:cNvPr id="3" name="Content Placeholder 2">
            <a:extLst>
              <a:ext uri="{FF2B5EF4-FFF2-40B4-BE49-F238E27FC236}">
                <a16:creationId xmlns:a16="http://schemas.microsoft.com/office/drawing/2014/main" id="{27DAF8EE-C667-4407-B33F-6BE54EF1F363}"/>
              </a:ext>
            </a:extLst>
          </p:cNvPr>
          <p:cNvSpPr>
            <a:spLocks noGrp="1"/>
          </p:cNvSpPr>
          <p:nvPr>
            <p:ph idx="1"/>
          </p:nvPr>
        </p:nvSpPr>
        <p:spPr/>
        <p:txBody>
          <a:bodyPr>
            <a:normAutofit fontScale="70000" lnSpcReduction="20000"/>
          </a:bodyPr>
          <a:lstStyle/>
          <a:p>
            <a:pPr marL="0" indent="0" rtl="1">
              <a:buNone/>
            </a:pPr>
            <a:r>
              <a:rPr lang="en-US" b="1" dirty="0" err="1">
                <a:latin typeface="Bahnschrift" panose="020B0502040204020203" pitchFamily="34" charset="0"/>
              </a:rPr>
              <a:t>Bereishit</a:t>
            </a:r>
            <a:r>
              <a:rPr lang="en-US" b="1" dirty="0">
                <a:latin typeface="Bahnschrift" panose="020B0502040204020203" pitchFamily="34" charset="0"/>
              </a:rPr>
              <a:t> 25:23- </a:t>
            </a:r>
            <a:r>
              <a:rPr lang="en-US" b="1" dirty="0" err="1">
                <a:latin typeface="Bahnschrift" panose="020B0502040204020203" pitchFamily="34" charset="0"/>
              </a:rPr>
              <a:t>Rivkah’s</a:t>
            </a:r>
            <a:r>
              <a:rPr lang="en-US" b="1" dirty="0">
                <a:latin typeface="Bahnschrift" panose="020B0502040204020203" pitchFamily="34" charset="0"/>
              </a:rPr>
              <a:t> message from Hashem during her pregnancy</a:t>
            </a:r>
          </a:p>
          <a:p>
            <a:pPr marL="0" indent="0" algn="just" rtl="1">
              <a:buNone/>
            </a:pPr>
            <a:r>
              <a:rPr lang="he-IL" dirty="0">
                <a:latin typeface="Bahnschrift" panose="020B0502040204020203" pitchFamily="34" charset="0"/>
              </a:rPr>
              <a:t>וַיֹּ֨אמֶר יְהֹוָ֜ה לָ֗הּ שְׁנֵ֤י [גוֹיִם֙] בְּבִטְנֵ֔ךְ וּשְׁנֵ֣י לְאֻמִּ֔ים מִמֵּעַ֖יִךְ יִפָּרֵ֑דוּ וּלְאֹם֙ מִלְאֹ֣ם יֶֽאֱמָ֔ץ וְרַ֖ב יַעֲבֹ֥ד צָעִֽיר</a:t>
            </a:r>
            <a:endParaRPr lang="en-US" dirty="0">
              <a:latin typeface="Bahnschrift" panose="020B0502040204020203" pitchFamily="34" charset="0"/>
            </a:endParaRPr>
          </a:p>
          <a:p>
            <a:pPr marL="0" indent="0" algn="just">
              <a:lnSpc>
                <a:spcPct val="120000"/>
              </a:lnSpc>
              <a:buNone/>
            </a:pPr>
            <a:r>
              <a:rPr lang="en-US" dirty="0">
                <a:latin typeface="Bahnschrift" panose="020B0502040204020203" pitchFamily="34" charset="0"/>
              </a:rPr>
              <a:t>and the LORD answered </a:t>
            </a:r>
            <a:r>
              <a:rPr lang="en-US" dirty="0" err="1">
                <a:latin typeface="Bahnschrift" panose="020B0502040204020203" pitchFamily="34" charset="0"/>
              </a:rPr>
              <a:t>her,“Two</a:t>
            </a:r>
            <a:r>
              <a:rPr lang="en-US" dirty="0">
                <a:latin typeface="Bahnschrift" panose="020B0502040204020203" pitchFamily="34" charset="0"/>
              </a:rPr>
              <a:t> nations are in your womb, Two separate peoples shall issue from your </a:t>
            </a:r>
            <a:r>
              <a:rPr lang="en-US" dirty="0" err="1">
                <a:latin typeface="Bahnschrift" panose="020B0502040204020203" pitchFamily="34" charset="0"/>
              </a:rPr>
              <a:t>body;One</a:t>
            </a:r>
            <a:r>
              <a:rPr lang="en-US" dirty="0">
                <a:latin typeface="Bahnschrift" panose="020B0502040204020203" pitchFamily="34" charset="0"/>
              </a:rPr>
              <a:t> people shall be mightier than the other, And the older shall serve the younger.”</a:t>
            </a:r>
          </a:p>
          <a:p>
            <a:pPr marL="0" indent="0" algn="just">
              <a:lnSpc>
                <a:spcPct val="120000"/>
              </a:lnSpc>
              <a:buNone/>
            </a:pPr>
            <a:r>
              <a:rPr lang="en-US" b="1" dirty="0" err="1">
                <a:latin typeface="Bahnschrift" panose="020B0502040204020203" pitchFamily="34" charset="0"/>
              </a:rPr>
              <a:t>Rashi</a:t>
            </a:r>
            <a:r>
              <a:rPr lang="en-US" b="1" dirty="0">
                <a:latin typeface="Bahnschrift" panose="020B0502040204020203" pitchFamily="34" charset="0"/>
              </a:rPr>
              <a:t> ibid.</a:t>
            </a:r>
          </a:p>
          <a:p>
            <a:pPr marL="0" indent="0" algn="just" rtl="1">
              <a:lnSpc>
                <a:spcPct val="120000"/>
              </a:lnSpc>
              <a:buNone/>
            </a:pPr>
            <a:r>
              <a:rPr lang="he-IL" b="1" dirty="0"/>
              <a:t>מלאם יאמץ.</a:t>
            </a:r>
            <a:r>
              <a:rPr lang="he-IL" dirty="0"/>
              <a:t> לֹא יִשְׁווּ בִּגְדֻלָּה, כְּשֶׁזֶּה קָם זֶה נוֹפֵל, וְכֵן הוּא אוֹמֵר אִמָּלְאָה הָחֳרָבָה (</a:t>
            </a:r>
            <a:r>
              <a:rPr lang="he-IL" dirty="0">
                <a:hlinkClick r:id="rId2"/>
              </a:rPr>
              <a:t>יחזקאל כ"ו</a:t>
            </a:r>
            <a:r>
              <a:rPr lang="he-IL" dirty="0"/>
              <a:t>), לֹא נִתְמַלְּאָה צוֹר אֶלָּא מֵחֻרְבָּנָהּ שֶׁל יְרוּשָׁלַיִם:</a:t>
            </a:r>
            <a:endParaRPr lang="en-US" dirty="0"/>
          </a:p>
          <a:p>
            <a:pPr marL="0" indent="0" algn="just">
              <a:lnSpc>
                <a:spcPct val="120000"/>
              </a:lnSpc>
              <a:buNone/>
            </a:pPr>
            <a:r>
              <a:rPr lang="en-US" dirty="0"/>
              <a:t>SHALL BE STRONGER THAN THE OTHER RACE —They will never be equally great at the same time: when one rises the other will fall. Thus it says, (</a:t>
            </a:r>
            <a:r>
              <a:rPr lang="en-US" dirty="0">
                <a:hlinkClick r:id="rId3"/>
              </a:rPr>
              <a:t>Ezekiel 26:2</a:t>
            </a:r>
            <a:r>
              <a:rPr lang="en-US" dirty="0"/>
              <a:t>) “[Because </a:t>
            </a:r>
            <a:r>
              <a:rPr lang="en-US" dirty="0" err="1"/>
              <a:t>Tyre</a:t>
            </a:r>
            <a:r>
              <a:rPr lang="en-US" dirty="0"/>
              <a:t> (</a:t>
            </a:r>
            <a:r>
              <a:rPr lang="en-US" dirty="0" err="1"/>
              <a:t>colonised</a:t>
            </a:r>
            <a:r>
              <a:rPr lang="en-US" dirty="0"/>
              <a:t> by Esau) says about Jerusalem] I shall be filled with her that is laid waste” — </a:t>
            </a:r>
            <a:r>
              <a:rPr lang="en-US" dirty="0" err="1"/>
              <a:t>Tyre</a:t>
            </a:r>
            <a:r>
              <a:rPr lang="en-US" dirty="0"/>
              <a:t> became full (powerful) only through the ruin of Jerusalem (</a:t>
            </a:r>
            <a:r>
              <a:rPr lang="en-US" dirty="0">
                <a:hlinkClick r:id="rId4"/>
              </a:rPr>
              <a:t>Megillah 6a</a:t>
            </a:r>
            <a:r>
              <a:rPr lang="en-US" dirty="0"/>
              <a:t>).</a:t>
            </a:r>
          </a:p>
          <a:p>
            <a:pPr marL="0" indent="0" algn="just" rtl="1">
              <a:lnSpc>
                <a:spcPct val="120000"/>
              </a:lnSpc>
              <a:buNone/>
            </a:pPr>
            <a:endParaRPr lang="en-US" dirty="0">
              <a:latin typeface="Bahnschrift" panose="020B0502040204020203" pitchFamily="34" charset="0"/>
            </a:endParaRPr>
          </a:p>
          <a:p>
            <a:pPr marL="0" indent="0" algn="just" rtl="1">
              <a:buNone/>
            </a:pPr>
            <a:endParaRPr lang="en-US" dirty="0">
              <a:latin typeface="Bahnschrift" panose="020B0502040204020203" pitchFamily="34" charset="0"/>
            </a:endParaRPr>
          </a:p>
        </p:txBody>
      </p:sp>
    </p:spTree>
    <p:extLst>
      <p:ext uri="{BB962C8B-B14F-4D97-AF65-F5344CB8AC3E}">
        <p14:creationId xmlns:p14="http://schemas.microsoft.com/office/powerpoint/2010/main" val="1923390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6868A-5133-4186-83EB-E4BD1AFE9308}"/>
              </a:ext>
            </a:extLst>
          </p:cNvPr>
          <p:cNvSpPr>
            <a:spLocks noGrp="1"/>
          </p:cNvSpPr>
          <p:nvPr>
            <p:ph type="title"/>
          </p:nvPr>
        </p:nvSpPr>
        <p:spPr/>
        <p:txBody>
          <a:bodyPr/>
          <a:lstStyle/>
          <a:p>
            <a:pPr algn="ctr"/>
            <a:r>
              <a:rPr lang="en-US" dirty="0"/>
              <a:t>A Despicable Temple Service 1:6-1:8</a:t>
            </a:r>
          </a:p>
        </p:txBody>
      </p:sp>
      <p:sp>
        <p:nvSpPr>
          <p:cNvPr id="3" name="Content Placeholder 2">
            <a:extLst>
              <a:ext uri="{FF2B5EF4-FFF2-40B4-BE49-F238E27FC236}">
                <a16:creationId xmlns:a16="http://schemas.microsoft.com/office/drawing/2014/main" id="{AEBAA1AE-B392-4CD4-B381-D3D5FA136CA5}"/>
              </a:ext>
            </a:extLst>
          </p:cNvPr>
          <p:cNvSpPr>
            <a:spLocks noGrp="1"/>
          </p:cNvSpPr>
          <p:nvPr>
            <p:ph idx="1"/>
          </p:nvPr>
        </p:nvSpPr>
        <p:spPr>
          <a:xfrm>
            <a:off x="838200" y="1825624"/>
            <a:ext cx="10515600" cy="4951095"/>
          </a:xfrm>
        </p:spPr>
        <p:txBody>
          <a:bodyPr>
            <a:noAutofit/>
          </a:bodyPr>
          <a:lstStyle/>
          <a:p>
            <a:pPr marL="0" indent="0" algn="just" rtl="1">
              <a:lnSpc>
                <a:spcPct val="110000"/>
              </a:lnSpc>
              <a:spcBef>
                <a:spcPts val="10"/>
              </a:spcBef>
              <a:spcAft>
                <a:spcPts val="10"/>
              </a:spcAft>
              <a:buNone/>
            </a:pPr>
            <a:r>
              <a:rPr lang="he-IL" sz="1900" dirty="0">
                <a:effectLst/>
                <a:latin typeface="Bahnschrift" panose="020B0502040204020203" pitchFamily="34" charset="0"/>
                <a:ea typeface="Calibri" panose="020F0502020204030204" pitchFamily="34" charset="0"/>
                <a:cs typeface="Arial" panose="020B0604020202020204" pitchFamily="34" charset="0"/>
              </a:rPr>
              <a:t>(ו) בֵּן יְכַבֵּד אָב וְעֶבֶד אֲדֹנָיו וְאִם אָב אָנִי אַיֵּה כְבוֹדִי וְאִם אֲדוֹנִים אָנִי אַיֵּה מוֹרָאִי אָמַר יְהֹוָה צְבָאוֹת לָכֶם הַכֹּהֲנִים בּוֹזֵי שְׁמִי וַאֲמַרְתֶּם בַּמֶּה בָזִינוּ אֶת שְׁמֶךָ</a:t>
            </a:r>
            <a:r>
              <a:rPr lang="en-US" sz="1900" dirty="0">
                <a:effectLst/>
                <a:latin typeface="Bahnschrift" panose="020B0502040204020203" pitchFamily="34" charset="0"/>
                <a:ea typeface="Calibri" panose="020F0502020204030204" pitchFamily="34" charset="0"/>
                <a:cs typeface="Arial" panose="020B0604020202020204" pitchFamily="34" charset="0"/>
              </a:rPr>
              <a:t>.</a:t>
            </a:r>
          </a:p>
          <a:p>
            <a:pPr marL="0" indent="0" algn="just">
              <a:lnSpc>
                <a:spcPct val="110000"/>
              </a:lnSpc>
              <a:spcBef>
                <a:spcPts val="10"/>
              </a:spcBef>
              <a:spcAft>
                <a:spcPts val="10"/>
              </a:spcAft>
              <a:buNone/>
            </a:pPr>
            <a:r>
              <a:rPr lang="en-US" sz="1900" dirty="0">
                <a:effectLst/>
                <a:latin typeface="Bahnschrift" panose="020B0502040204020203" pitchFamily="34" charset="0"/>
                <a:ea typeface="Calibri" panose="020F0502020204030204" pitchFamily="34" charset="0"/>
                <a:cs typeface="Arial" panose="020B0604020202020204" pitchFamily="34" charset="0"/>
              </a:rPr>
              <a:t>(6) A son </a:t>
            </a:r>
            <a:r>
              <a:rPr lang="en-US" sz="1900" dirty="0" err="1">
                <a:effectLst/>
                <a:latin typeface="Bahnschrift" panose="020B0502040204020203" pitchFamily="34" charset="0"/>
                <a:ea typeface="Calibri" panose="020F0502020204030204" pitchFamily="34" charset="0"/>
                <a:cs typeface="Arial" panose="020B0604020202020204" pitchFamily="34" charset="0"/>
              </a:rPr>
              <a:t>honours</a:t>
            </a:r>
            <a:r>
              <a:rPr lang="en-US" sz="1900" dirty="0">
                <a:effectLst/>
                <a:latin typeface="Bahnschrift" panose="020B0502040204020203" pitchFamily="34" charset="0"/>
                <a:ea typeface="Calibri" panose="020F0502020204030204" pitchFamily="34" charset="0"/>
                <a:cs typeface="Arial" panose="020B0604020202020204" pitchFamily="34" charset="0"/>
              </a:rPr>
              <a:t> his father, and a servant his master: if then I am a father, where is my </a:t>
            </a:r>
            <a:r>
              <a:rPr lang="en-US" sz="1900" dirty="0" err="1">
                <a:effectLst/>
                <a:latin typeface="Bahnschrift" panose="020B0502040204020203" pitchFamily="34" charset="0"/>
                <a:ea typeface="Calibri" panose="020F0502020204030204" pitchFamily="34" charset="0"/>
                <a:cs typeface="Arial" panose="020B0604020202020204" pitchFamily="34" charset="0"/>
              </a:rPr>
              <a:t>honour</a:t>
            </a:r>
            <a:r>
              <a:rPr lang="en-US" sz="1900" dirty="0">
                <a:effectLst/>
                <a:latin typeface="Bahnschrift" panose="020B0502040204020203" pitchFamily="34" charset="0"/>
                <a:ea typeface="Calibri" panose="020F0502020204030204" pitchFamily="34" charset="0"/>
                <a:cs typeface="Arial" panose="020B0604020202020204" pitchFamily="34" charset="0"/>
              </a:rPr>
              <a:t>? and if I am a master, where is my fear? says the Lord of hosts to you, O priests, who despise my name. And you say, In what have we despised Thy name?</a:t>
            </a:r>
          </a:p>
          <a:p>
            <a:pPr marL="0" indent="0" algn="just">
              <a:lnSpc>
                <a:spcPct val="110000"/>
              </a:lnSpc>
              <a:spcBef>
                <a:spcPts val="10"/>
              </a:spcBef>
              <a:spcAft>
                <a:spcPts val="10"/>
              </a:spcAft>
              <a:buNone/>
            </a:pPr>
            <a:endParaRPr lang="en-US" sz="1900" dirty="0">
              <a:effectLst/>
              <a:latin typeface="Bahnschrift" panose="020B0502040204020203" pitchFamily="34" charset="0"/>
              <a:ea typeface="Calibri" panose="020F0502020204030204" pitchFamily="34" charset="0"/>
              <a:cs typeface="Arial" panose="020B0604020202020204" pitchFamily="34" charset="0"/>
            </a:endParaRPr>
          </a:p>
          <a:p>
            <a:pPr marL="0" marR="0" indent="0" algn="just" rtl="1">
              <a:lnSpc>
                <a:spcPct val="110000"/>
              </a:lnSpc>
              <a:spcBef>
                <a:spcPts val="10"/>
              </a:spcBef>
              <a:spcAft>
                <a:spcPts val="10"/>
              </a:spcAft>
              <a:buNone/>
            </a:pPr>
            <a:r>
              <a:rPr lang="he-IL" sz="1900" dirty="0">
                <a:effectLst/>
                <a:latin typeface="Bahnschrift" panose="020B0502040204020203" pitchFamily="34" charset="0"/>
                <a:ea typeface="Calibri" panose="020F0502020204030204" pitchFamily="34" charset="0"/>
                <a:cs typeface="Arial" panose="020B0604020202020204" pitchFamily="34" charset="0"/>
              </a:rPr>
              <a:t>(ז) מַגִּישִׁים עַל מִזְבְּחִי לֶחֶם מְגֹאָל וַאֲמַרְתֶּם בַּמֶּה גֵאַלְנוּךָ בֶּאֱמׇרְכֶם שֻׁלְחַן יְהֹוָה נִבְזֶה הוּא</a:t>
            </a:r>
            <a:r>
              <a:rPr lang="en-US" sz="1900" dirty="0">
                <a:effectLst/>
                <a:latin typeface="Bahnschrift" panose="020B0502040204020203" pitchFamily="34" charset="0"/>
                <a:ea typeface="Calibri" panose="020F0502020204030204" pitchFamily="34" charset="0"/>
                <a:cs typeface="Arial" panose="020B0604020202020204" pitchFamily="34" charset="0"/>
              </a:rPr>
              <a:t>.</a:t>
            </a:r>
          </a:p>
          <a:p>
            <a:pPr marL="0" marR="0" indent="0" algn="just">
              <a:lnSpc>
                <a:spcPct val="110000"/>
              </a:lnSpc>
              <a:spcBef>
                <a:spcPts val="10"/>
              </a:spcBef>
              <a:spcAft>
                <a:spcPts val="10"/>
              </a:spcAft>
              <a:buNone/>
            </a:pPr>
            <a:r>
              <a:rPr lang="en-US" sz="1900" dirty="0">
                <a:effectLst/>
                <a:latin typeface="Bahnschrift" panose="020B0502040204020203" pitchFamily="34" charset="0"/>
                <a:ea typeface="Calibri" panose="020F0502020204030204" pitchFamily="34" charset="0"/>
                <a:cs typeface="Arial" panose="020B0604020202020204" pitchFamily="34" charset="0"/>
              </a:rPr>
              <a:t>You offer defiled food on My altar. But you ask, “How have we defiled You?” </a:t>
            </a:r>
            <a:r>
              <a:rPr lang="en-US" sz="1900" b="1" dirty="0">
                <a:effectLst/>
                <a:latin typeface="Bahnschrift" panose="020B0502040204020203" pitchFamily="34" charset="0"/>
                <a:ea typeface="Calibri" panose="020F0502020204030204" pitchFamily="34" charset="0"/>
                <a:cs typeface="Arial" panose="020B0604020202020204" pitchFamily="34" charset="0"/>
              </a:rPr>
              <a:t>By saying</a:t>
            </a:r>
            <a:r>
              <a:rPr lang="en-US" sz="1900" dirty="0">
                <a:effectLst/>
                <a:latin typeface="Bahnschrift" panose="020B0502040204020203" pitchFamily="34" charset="0"/>
                <a:ea typeface="Calibri" panose="020F0502020204030204" pitchFamily="34" charset="0"/>
                <a:cs typeface="Arial" panose="020B0604020202020204" pitchFamily="34" charset="0"/>
              </a:rPr>
              <a:t>, “The table of the LORD can be treated with scorn.”</a:t>
            </a:r>
          </a:p>
          <a:p>
            <a:pPr marL="0" marR="0" indent="0" algn="just">
              <a:lnSpc>
                <a:spcPct val="110000"/>
              </a:lnSpc>
              <a:spcBef>
                <a:spcPts val="10"/>
              </a:spcBef>
              <a:spcAft>
                <a:spcPts val="10"/>
              </a:spcAft>
              <a:buNone/>
            </a:pPr>
            <a:endParaRPr lang="en-US" sz="1900" dirty="0">
              <a:effectLst/>
              <a:latin typeface="Bahnschrift" panose="020B0502040204020203" pitchFamily="34" charset="0"/>
              <a:ea typeface="Calibri" panose="020F0502020204030204" pitchFamily="34" charset="0"/>
              <a:cs typeface="Arial" panose="020B0604020202020204" pitchFamily="34" charset="0"/>
            </a:endParaRPr>
          </a:p>
          <a:p>
            <a:pPr marL="0" marR="0" indent="0" algn="just" rtl="1">
              <a:lnSpc>
                <a:spcPct val="110000"/>
              </a:lnSpc>
              <a:spcBef>
                <a:spcPts val="10"/>
              </a:spcBef>
              <a:spcAft>
                <a:spcPts val="10"/>
              </a:spcAft>
              <a:buNone/>
            </a:pPr>
            <a:r>
              <a:rPr lang="he-IL" sz="1900" dirty="0">
                <a:effectLst/>
                <a:latin typeface="Bahnschrift" panose="020B0502040204020203" pitchFamily="34" charset="0"/>
                <a:ea typeface="Calibri" panose="020F0502020204030204" pitchFamily="34" charset="0"/>
                <a:cs typeface="Arial" panose="020B0604020202020204" pitchFamily="34" charset="0"/>
              </a:rPr>
              <a:t>(ח) וְכִי תַגִּישׁוּן עִוֵּר לִזְבֹּחַ אֵין רָע וְכִי תַגִּישׁוּ פִּסֵּחַ וְחֹלֶה אֵין רָע הַקְרִיבֵהוּ נָא לְפֶחָתֶךָ הֲיִרְצְךָ אוֹ הֲיִשָּׂא פָנֶיךָ אָמַר יְהֹוָה צְבָאוֹת</a:t>
            </a:r>
            <a:r>
              <a:rPr lang="en-US" sz="1900" dirty="0">
                <a:effectLst/>
                <a:latin typeface="Bahnschrift" panose="020B0502040204020203" pitchFamily="34" charset="0"/>
                <a:ea typeface="Calibri" panose="020F0502020204030204" pitchFamily="34" charset="0"/>
                <a:cs typeface="Arial" panose="020B0604020202020204" pitchFamily="34" charset="0"/>
              </a:rPr>
              <a:t>.</a:t>
            </a:r>
          </a:p>
          <a:p>
            <a:pPr marL="0" indent="0" algn="just">
              <a:lnSpc>
                <a:spcPct val="110000"/>
              </a:lnSpc>
              <a:spcBef>
                <a:spcPts val="10"/>
              </a:spcBef>
              <a:spcAft>
                <a:spcPts val="10"/>
              </a:spcAft>
              <a:buNone/>
            </a:pPr>
            <a:r>
              <a:rPr lang="en-US" sz="1900" dirty="0">
                <a:latin typeface="Bahnschrift" panose="020B0502040204020203" pitchFamily="34" charset="0"/>
              </a:rPr>
              <a:t>When you present a blind animal for sacrifice—it doesn’t matter! When you present a lame or sick one—it doesn’t matter! Just offer it to your governor: Will he accept you? Will he show you favor?—said the LORD of Hosts.</a:t>
            </a:r>
          </a:p>
        </p:txBody>
      </p:sp>
    </p:spTree>
    <p:extLst>
      <p:ext uri="{BB962C8B-B14F-4D97-AF65-F5344CB8AC3E}">
        <p14:creationId xmlns:p14="http://schemas.microsoft.com/office/powerpoint/2010/main" val="3201947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E4CF6-3A24-4CF5-8E07-941F84F1105D}"/>
              </a:ext>
            </a:extLst>
          </p:cNvPr>
          <p:cNvSpPr>
            <a:spLocks noGrp="1"/>
          </p:cNvSpPr>
          <p:nvPr>
            <p:ph type="title"/>
          </p:nvPr>
        </p:nvSpPr>
        <p:spPr/>
        <p:txBody>
          <a:bodyPr/>
          <a:lstStyle/>
          <a:p>
            <a:pPr algn="ctr"/>
            <a:r>
              <a:rPr lang="en-US" dirty="0"/>
              <a:t>The 2</a:t>
            </a:r>
            <a:r>
              <a:rPr lang="en-US" baseline="30000" dirty="0"/>
              <a:t>nd</a:t>
            </a:r>
            <a:r>
              <a:rPr lang="en-US" dirty="0"/>
              <a:t> Temple- A Wasted Opportunity</a:t>
            </a:r>
          </a:p>
        </p:txBody>
      </p:sp>
      <p:sp>
        <p:nvSpPr>
          <p:cNvPr id="3" name="Content Placeholder 2">
            <a:extLst>
              <a:ext uri="{FF2B5EF4-FFF2-40B4-BE49-F238E27FC236}">
                <a16:creationId xmlns:a16="http://schemas.microsoft.com/office/drawing/2014/main" id="{5A26A353-3E63-46B1-AFE6-97BCA5108311}"/>
              </a:ext>
            </a:extLst>
          </p:cNvPr>
          <p:cNvSpPr>
            <a:spLocks noGrp="1"/>
          </p:cNvSpPr>
          <p:nvPr>
            <p:ph idx="1"/>
          </p:nvPr>
        </p:nvSpPr>
        <p:spPr/>
        <p:txBody>
          <a:bodyPr/>
          <a:lstStyle/>
          <a:p>
            <a:pPr marL="0" indent="0" algn="just">
              <a:buNone/>
            </a:pPr>
            <a:r>
              <a:rPr lang="en-US" b="1" dirty="0"/>
              <a:t>Abravanel on 1:6 </a:t>
            </a:r>
          </a:p>
          <a:p>
            <a:pPr marL="0" indent="0" algn="just" rtl="1">
              <a:buNone/>
            </a:pPr>
            <a:r>
              <a:rPr lang="he-IL" dirty="0"/>
              <a:t>והנה אמר כל זה הקדמה למה שיאמר שבבית שני לא נשארו מכל קדושות בית ה' כי אם הקרבנות, ובמקום שהיה להם לכהנים לחוס עליהם לעשותם כמצוה היו עושים בהפך שהיו מבזים את השם ועבודתו</a:t>
            </a:r>
            <a:endParaRPr lang="en-US" b="1" dirty="0"/>
          </a:p>
          <a:p>
            <a:pPr marL="0" indent="0" algn="just">
              <a:buNone/>
            </a:pPr>
            <a:r>
              <a:rPr lang="en-US" dirty="0"/>
              <a:t>And here he said all this is an introduction to what he would say that in the second house there were no remnants of all the holiness of the house of God but the sacrifices, and where the priests should have taken care to do them appropriately, they did the opposite and despised Hashem and his service</a:t>
            </a:r>
            <a:endParaRPr lang="he-IL" dirty="0"/>
          </a:p>
        </p:txBody>
      </p:sp>
    </p:spTree>
    <p:extLst>
      <p:ext uri="{BB962C8B-B14F-4D97-AF65-F5344CB8AC3E}">
        <p14:creationId xmlns:p14="http://schemas.microsoft.com/office/powerpoint/2010/main" val="569704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D9F68-4B8D-4DFE-AC51-C4D327ACA748}"/>
              </a:ext>
            </a:extLst>
          </p:cNvPr>
          <p:cNvSpPr>
            <a:spLocks noGrp="1"/>
          </p:cNvSpPr>
          <p:nvPr>
            <p:ph type="title"/>
          </p:nvPr>
        </p:nvSpPr>
        <p:spPr/>
        <p:txBody>
          <a:bodyPr/>
          <a:lstStyle/>
          <a:p>
            <a:pPr algn="ctr"/>
            <a:r>
              <a:rPr lang="en-US" dirty="0"/>
              <a:t>A Temple Without the Divine Presence</a:t>
            </a:r>
          </a:p>
        </p:txBody>
      </p:sp>
      <p:sp>
        <p:nvSpPr>
          <p:cNvPr id="3" name="Content Placeholder 2">
            <a:extLst>
              <a:ext uri="{FF2B5EF4-FFF2-40B4-BE49-F238E27FC236}">
                <a16:creationId xmlns:a16="http://schemas.microsoft.com/office/drawing/2014/main" id="{324DA83E-42FD-4375-B054-616137B063A7}"/>
              </a:ext>
            </a:extLst>
          </p:cNvPr>
          <p:cNvSpPr>
            <a:spLocks noGrp="1"/>
          </p:cNvSpPr>
          <p:nvPr>
            <p:ph idx="1"/>
          </p:nvPr>
        </p:nvSpPr>
        <p:spPr/>
        <p:txBody>
          <a:bodyPr>
            <a:normAutofit fontScale="62500" lnSpcReduction="20000"/>
          </a:bodyPr>
          <a:lstStyle/>
          <a:p>
            <a:pPr algn="l">
              <a:lnSpc>
                <a:spcPct val="130000"/>
              </a:lnSpc>
            </a:pPr>
            <a:r>
              <a:rPr lang="en-US" dirty="0" err="1"/>
              <a:t>Yoma</a:t>
            </a:r>
            <a:r>
              <a:rPr lang="en-US" dirty="0"/>
              <a:t> 21b</a:t>
            </a:r>
          </a:p>
          <a:p>
            <a:pPr marL="0" indent="0" algn="just" rtl="1">
              <a:lnSpc>
                <a:spcPct val="130000"/>
              </a:lnSpc>
              <a:buNone/>
            </a:pPr>
            <a:r>
              <a:rPr lang="he-IL" dirty="0"/>
              <a:t>וְהָאָמַר רַב שְׁמוּאֵל בַּר אִינְיָא: מַאי דִּכְתִיב: ״וְאֶרְצֶה בּוֹ וְאֶכָּבֵד״, וְקָרֵינַן ״וְאֶכָּבְדָה״. מַאי שְׁנָא דִּמְחוּסַּר הֵ״א — אֵלּוּ חֲמִשָּׁה דְּבָרִים שֶׁהָיוּ בֵּין מִקְדָּשׁ רִאשׁוֹן לְמִקְדָּשׁ שֵׁנִי, וְאֵלּוּ הֵן: אָרוֹן וְכַפּוֹרֶת וּכְרוּבִים, אֵשׁ, וּשְׁכִינָה, וְרוּחַ הַקּוֹדֶשׁ, וְאוּרִים וְתוּמִּים.</a:t>
            </a:r>
            <a:endParaRPr lang="en-US" dirty="0"/>
          </a:p>
          <a:p>
            <a:pPr marL="0" indent="0" algn="just">
              <a:lnSpc>
                <a:spcPct val="130000"/>
              </a:lnSpc>
              <a:buNone/>
            </a:pPr>
            <a:r>
              <a:rPr lang="en-US" b="1" dirty="0"/>
              <a:t>What is</a:t>
            </a:r>
            <a:r>
              <a:rPr lang="en-US" dirty="0"/>
              <a:t> the meaning of that </a:t>
            </a:r>
            <a:r>
              <a:rPr lang="en-US" b="1" dirty="0"/>
              <a:t>which is written</a:t>
            </a:r>
            <a:r>
              <a:rPr lang="en-US" dirty="0"/>
              <a:t> with regard to the Second Temple: “Go up to the hills and get wood and build the house; </a:t>
            </a:r>
            <a:r>
              <a:rPr lang="en-US" b="1" dirty="0"/>
              <a:t>and I will look on it favorably and I will be glorified [</a:t>
            </a:r>
            <a:r>
              <a:rPr lang="en-US" b="1" i="1" dirty="0" err="1"/>
              <a:t>ve’ekkaved</a:t>
            </a:r>
            <a:r>
              <a:rPr lang="en-US" b="1" dirty="0"/>
              <a:t>],</a:t>
            </a:r>
            <a:r>
              <a:rPr lang="en-US" dirty="0"/>
              <a:t> said the Lord” (</a:t>
            </a:r>
            <a:r>
              <a:rPr lang="en-US" dirty="0">
                <a:hlinkClick r:id="rId2"/>
              </a:rPr>
              <a:t>Haggai 1:8</a:t>
            </a:r>
            <a:r>
              <a:rPr lang="en-US" dirty="0"/>
              <a:t>)? Even though it is written </a:t>
            </a:r>
            <a:r>
              <a:rPr lang="en-US" i="1" dirty="0" err="1"/>
              <a:t>ve’ekkaved</a:t>
            </a:r>
            <a:r>
              <a:rPr lang="en-US" dirty="0"/>
              <a:t>, </a:t>
            </a:r>
            <a:r>
              <a:rPr lang="en-US" b="1" dirty="0"/>
              <a:t>we read it </a:t>
            </a:r>
            <a:r>
              <a:rPr lang="en-US" b="1" i="1" dirty="0" err="1"/>
              <a:t>ve’ikkavda</a:t>
            </a:r>
            <a:r>
              <a:rPr lang="en-US" b="1" dirty="0"/>
              <a:t>,</a:t>
            </a:r>
            <a:r>
              <a:rPr lang="en-US" dirty="0"/>
              <a:t> with an added letter </a:t>
            </a:r>
            <a:r>
              <a:rPr lang="en-US" i="1" dirty="0"/>
              <a:t>heh</a:t>
            </a:r>
            <a:r>
              <a:rPr lang="en-US" dirty="0"/>
              <a:t>. The </a:t>
            </a:r>
            <a:r>
              <a:rPr lang="en-US" dirty="0" err="1"/>
              <a:t>Gemara</a:t>
            </a:r>
            <a:r>
              <a:rPr lang="en-US" dirty="0"/>
              <a:t> explains: </a:t>
            </a:r>
            <a:r>
              <a:rPr lang="en-US" b="1" dirty="0"/>
              <a:t>What is different</a:t>
            </a:r>
            <a:r>
              <a:rPr lang="en-US" dirty="0"/>
              <a:t> that the word is </a:t>
            </a:r>
            <a:r>
              <a:rPr lang="en-US" b="1" dirty="0"/>
              <a:t>missing</a:t>
            </a:r>
            <a:r>
              <a:rPr lang="en-US" dirty="0"/>
              <a:t> the letter </a:t>
            </a:r>
            <a:r>
              <a:rPr lang="en-US" b="1" i="1" dirty="0"/>
              <a:t>heh</a:t>
            </a:r>
            <a:r>
              <a:rPr lang="en-US" b="1" dirty="0"/>
              <a:t>? This</a:t>
            </a:r>
            <a:r>
              <a:rPr lang="en-US" dirty="0"/>
              <a:t> represents </a:t>
            </a:r>
            <a:r>
              <a:rPr lang="en-US" b="1" dirty="0"/>
              <a:t>five,</a:t>
            </a:r>
            <a:r>
              <a:rPr lang="en-US" dirty="0"/>
              <a:t> the numerological value of </a:t>
            </a:r>
            <a:r>
              <a:rPr lang="en-US" i="1" dirty="0"/>
              <a:t>heh</a:t>
            </a:r>
            <a:r>
              <a:rPr lang="en-US" dirty="0"/>
              <a:t>, </a:t>
            </a:r>
            <a:r>
              <a:rPr lang="en-US" b="1" dirty="0"/>
              <a:t>phenomena</a:t>
            </a:r>
            <a:r>
              <a:rPr lang="en-US" dirty="0"/>
              <a:t> that constituted the difference </a:t>
            </a:r>
            <a:r>
              <a:rPr lang="en-US" b="1" dirty="0"/>
              <a:t>between</a:t>
            </a:r>
            <a:r>
              <a:rPr lang="en-US" dirty="0"/>
              <a:t> the </a:t>
            </a:r>
            <a:r>
              <a:rPr lang="en-US" b="1" dirty="0"/>
              <a:t>First Temple</a:t>
            </a:r>
            <a:r>
              <a:rPr lang="en-US" dirty="0"/>
              <a:t> and the </a:t>
            </a:r>
            <a:r>
              <a:rPr lang="en-US" b="1" dirty="0"/>
              <a:t>Second Temple,</a:t>
            </a:r>
            <a:r>
              <a:rPr lang="en-US" dirty="0"/>
              <a:t> in that they were not in the Second Temple. </a:t>
            </a:r>
            <a:r>
              <a:rPr lang="en-US" b="1" dirty="0"/>
              <a:t>And these are: The Ark</a:t>
            </a:r>
            <a:r>
              <a:rPr lang="en-US" dirty="0"/>
              <a:t> of the Covenant, </a:t>
            </a:r>
            <a:r>
              <a:rPr lang="en-US" b="1" dirty="0"/>
              <a:t>and the Ark cover</a:t>
            </a:r>
            <a:r>
              <a:rPr lang="en-US" dirty="0"/>
              <a:t> upon it, </a:t>
            </a:r>
            <a:r>
              <a:rPr lang="en-US" b="1" dirty="0"/>
              <a:t>and the cherubs</a:t>
            </a:r>
            <a:r>
              <a:rPr lang="en-US" dirty="0"/>
              <a:t> that were on the Ark cover; </a:t>
            </a:r>
            <a:r>
              <a:rPr lang="en-US" b="1" dirty="0"/>
              <a:t>fire; and</a:t>
            </a:r>
            <a:r>
              <a:rPr lang="en-US" dirty="0"/>
              <a:t> the </a:t>
            </a:r>
            <a:r>
              <a:rPr lang="en-US" b="1" dirty="0"/>
              <a:t>Divine Presence; and the Divine Spirit; and the </a:t>
            </a:r>
            <a:r>
              <a:rPr lang="en-US" b="1" i="1" dirty="0" err="1"/>
              <a:t>Urim</a:t>
            </a:r>
            <a:r>
              <a:rPr lang="en-US" b="1" i="1" dirty="0"/>
              <a:t> </a:t>
            </a:r>
            <a:r>
              <a:rPr lang="en-US" b="1" i="1" dirty="0" err="1"/>
              <a:t>VeTummim</a:t>
            </a:r>
            <a:r>
              <a:rPr lang="en-US" b="1" dirty="0"/>
              <a:t>.</a:t>
            </a:r>
          </a:p>
        </p:txBody>
      </p:sp>
    </p:spTree>
    <p:extLst>
      <p:ext uri="{BB962C8B-B14F-4D97-AF65-F5344CB8AC3E}">
        <p14:creationId xmlns:p14="http://schemas.microsoft.com/office/powerpoint/2010/main" val="3798663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557B3-AF47-49B2-B8D6-21F6001CE6B8}"/>
              </a:ext>
            </a:extLst>
          </p:cNvPr>
          <p:cNvSpPr>
            <a:spLocks noGrp="1"/>
          </p:cNvSpPr>
          <p:nvPr>
            <p:ph type="title"/>
          </p:nvPr>
        </p:nvSpPr>
        <p:spPr/>
        <p:txBody>
          <a:bodyPr/>
          <a:lstStyle/>
          <a:p>
            <a:pPr algn="ctr"/>
            <a:r>
              <a:rPr lang="en-US" dirty="0"/>
              <a:t>A Failure of Leadership</a:t>
            </a:r>
          </a:p>
        </p:txBody>
      </p:sp>
      <p:sp>
        <p:nvSpPr>
          <p:cNvPr id="3" name="Content Placeholder 2">
            <a:extLst>
              <a:ext uri="{FF2B5EF4-FFF2-40B4-BE49-F238E27FC236}">
                <a16:creationId xmlns:a16="http://schemas.microsoft.com/office/drawing/2014/main" id="{A5F5122D-50FD-4578-800D-02164C305544}"/>
              </a:ext>
            </a:extLst>
          </p:cNvPr>
          <p:cNvSpPr>
            <a:spLocks noGrp="1"/>
          </p:cNvSpPr>
          <p:nvPr>
            <p:ph idx="1"/>
          </p:nvPr>
        </p:nvSpPr>
        <p:spPr/>
        <p:txBody>
          <a:bodyPr/>
          <a:lstStyle/>
          <a:p>
            <a:r>
              <a:rPr lang="en-US" dirty="0"/>
              <a:t>As the Navi accuses the Kohanim of humiliating the name of G-d and defile his service, each time the response is denial:</a:t>
            </a:r>
          </a:p>
          <a:p>
            <a:pPr lvl="1"/>
            <a:r>
              <a:rPr lang="he-IL" dirty="0"/>
              <a:t>במה בזינו את שמך</a:t>
            </a:r>
            <a:r>
              <a:rPr lang="en-US" dirty="0"/>
              <a:t>- How have we humiliated Your name?</a:t>
            </a:r>
          </a:p>
          <a:p>
            <a:pPr lvl="1"/>
            <a:r>
              <a:rPr lang="he-IL" dirty="0"/>
              <a:t>במה גאלנוך</a:t>
            </a:r>
            <a:r>
              <a:rPr lang="en-US" dirty="0"/>
              <a:t>- How have we defiled you?</a:t>
            </a:r>
          </a:p>
          <a:p>
            <a:pPr algn="just"/>
            <a:r>
              <a:rPr lang="en-US" dirty="0"/>
              <a:t>The Kohanim receive the tributes from the people. The Navi anticipates the Kohanim attributing the problematic offerings to the people who offer them.</a:t>
            </a:r>
          </a:p>
          <a:p>
            <a:pPr algn="just"/>
            <a:r>
              <a:rPr lang="en-US" dirty="0"/>
              <a:t>But as leaders, it’s the Kohanim’s responsibility to tell the people their invalid sacrifices are not acceptable!</a:t>
            </a:r>
          </a:p>
        </p:txBody>
      </p:sp>
    </p:spTree>
    <p:extLst>
      <p:ext uri="{BB962C8B-B14F-4D97-AF65-F5344CB8AC3E}">
        <p14:creationId xmlns:p14="http://schemas.microsoft.com/office/powerpoint/2010/main" val="2171241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9BA6A-C579-46E6-B1AA-3C1DD346D422}"/>
              </a:ext>
            </a:extLst>
          </p:cNvPr>
          <p:cNvSpPr>
            <a:spLocks noGrp="1"/>
          </p:cNvSpPr>
          <p:nvPr>
            <p:ph type="title"/>
          </p:nvPr>
        </p:nvSpPr>
        <p:spPr/>
        <p:txBody>
          <a:bodyPr/>
          <a:lstStyle/>
          <a:p>
            <a:pPr algn="ctr"/>
            <a:r>
              <a:rPr lang="en-US" dirty="0" err="1"/>
              <a:t>Radak</a:t>
            </a:r>
            <a:r>
              <a:rPr lang="en-US" dirty="0"/>
              <a:t> on 1:8</a:t>
            </a:r>
          </a:p>
        </p:txBody>
      </p:sp>
      <p:sp>
        <p:nvSpPr>
          <p:cNvPr id="3" name="Content Placeholder 2">
            <a:extLst>
              <a:ext uri="{FF2B5EF4-FFF2-40B4-BE49-F238E27FC236}">
                <a16:creationId xmlns:a16="http://schemas.microsoft.com/office/drawing/2014/main" id="{14A3C1F7-C5F4-44FE-84CD-137606BEE18B}"/>
              </a:ext>
            </a:extLst>
          </p:cNvPr>
          <p:cNvSpPr>
            <a:spLocks noGrp="1"/>
          </p:cNvSpPr>
          <p:nvPr>
            <p:ph idx="1"/>
          </p:nvPr>
        </p:nvSpPr>
        <p:spPr/>
        <p:txBody>
          <a:bodyPr>
            <a:normAutofit/>
          </a:bodyPr>
          <a:lstStyle/>
          <a:p>
            <a:pPr marL="0" indent="0" algn="just" rtl="1">
              <a:buNone/>
            </a:pPr>
            <a:r>
              <a:rPr lang="he-IL" b="1" dirty="0"/>
              <a:t>וכי תגישון. </a:t>
            </a:r>
            <a:r>
              <a:rPr lang="he-IL" dirty="0"/>
              <a:t>כשמביאים לכם שה עור לזבוח ולהקריבו אתם אומרים אין זה רע וטוב הוא להקריבו כי השלחן נבזה והקרבן אינו רע שיהיה נבזה ואתם מגישים אותו על מזבחי והיה עליכם לומר למביאים אותו זה רע הוא להקריבו... ואתם נושאים פני המביאים ומקבלים הפחות ותאמרו אין רע:</a:t>
            </a:r>
            <a:endParaRPr lang="en-US" dirty="0"/>
          </a:p>
          <a:p>
            <a:pPr marL="0" indent="0" algn="just">
              <a:buNone/>
            </a:pPr>
            <a:r>
              <a:rPr lang="en-US" dirty="0"/>
              <a:t>When they bring you blind sheep to slaughter and sacrifice it you say it is not bad and it is good to sacrifice it because the table is despicable and it’s not bad if the sacrifice is despicable and you serve it on my altar. and you had to tell those who bring it that it is bad is to sacrifice it as it is written in Torah. Yet you show favoritism toward those who offer sacrifices and accept deficient offerings.</a:t>
            </a:r>
          </a:p>
        </p:txBody>
      </p:sp>
    </p:spTree>
    <p:extLst>
      <p:ext uri="{BB962C8B-B14F-4D97-AF65-F5344CB8AC3E}">
        <p14:creationId xmlns:p14="http://schemas.microsoft.com/office/powerpoint/2010/main" val="241744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0A5947-3A4D-4693-80D9-435B43A0E19D}"/>
              </a:ext>
            </a:extLst>
          </p:cNvPr>
          <p:cNvSpPr>
            <a:spLocks noGrp="1"/>
          </p:cNvSpPr>
          <p:nvPr>
            <p:ph type="title"/>
          </p:nvPr>
        </p:nvSpPr>
        <p:spPr>
          <a:xfrm>
            <a:off x="838200" y="672747"/>
            <a:ext cx="10515600" cy="715556"/>
          </a:xfrm>
        </p:spPr>
        <p:txBody>
          <a:bodyPr>
            <a:normAutofit/>
          </a:bodyPr>
          <a:lstStyle/>
          <a:p>
            <a:pPr algn="ctr"/>
            <a:r>
              <a:rPr lang="en-US" sz="3200">
                <a:solidFill>
                  <a:schemeClr val="bg1"/>
                </a:solidFill>
              </a:rPr>
              <a:t>A Quick Read of Chapter 1</a:t>
            </a:r>
          </a:p>
        </p:txBody>
      </p:sp>
      <p:graphicFrame>
        <p:nvGraphicFramePr>
          <p:cNvPr id="4" name="Table 4">
            <a:extLst>
              <a:ext uri="{FF2B5EF4-FFF2-40B4-BE49-F238E27FC236}">
                <a16:creationId xmlns:a16="http://schemas.microsoft.com/office/drawing/2014/main" id="{1F055A3A-421A-4766-9E44-A2B213160746}"/>
              </a:ext>
            </a:extLst>
          </p:cNvPr>
          <p:cNvGraphicFramePr>
            <a:graphicFrameLocks noGrp="1"/>
          </p:cNvGraphicFramePr>
          <p:nvPr>
            <p:ph idx="1"/>
            <p:extLst>
              <p:ext uri="{D42A27DB-BD31-4B8C-83A1-F6EECF244321}">
                <p14:modId xmlns:p14="http://schemas.microsoft.com/office/powerpoint/2010/main" val="792320350"/>
              </p:ext>
            </p:extLst>
          </p:nvPr>
        </p:nvGraphicFramePr>
        <p:xfrm>
          <a:off x="838200" y="1951695"/>
          <a:ext cx="10515601" cy="4476885"/>
        </p:xfrm>
        <a:graphic>
          <a:graphicData uri="http://schemas.openxmlformats.org/drawingml/2006/table">
            <a:tbl>
              <a:tblPr firstRow="1" bandRow="1">
                <a:tableStyleId>{073A0DAA-6AF3-43AB-8588-CEC1D06C72B9}</a:tableStyleId>
              </a:tblPr>
              <a:tblGrid>
                <a:gridCol w="6189040">
                  <a:extLst>
                    <a:ext uri="{9D8B030D-6E8A-4147-A177-3AD203B41FA5}">
                      <a16:colId xmlns:a16="http://schemas.microsoft.com/office/drawing/2014/main" val="1824566933"/>
                    </a:ext>
                  </a:extLst>
                </a:gridCol>
                <a:gridCol w="4326561">
                  <a:extLst>
                    <a:ext uri="{9D8B030D-6E8A-4147-A177-3AD203B41FA5}">
                      <a16:colId xmlns:a16="http://schemas.microsoft.com/office/drawing/2014/main" val="3282222124"/>
                    </a:ext>
                  </a:extLst>
                </a:gridCol>
              </a:tblGrid>
              <a:tr h="2831422">
                <a:tc>
                  <a:txBody>
                    <a:bodyPr/>
                    <a:lstStyle/>
                    <a:p>
                      <a:pPr>
                        <a:lnSpc>
                          <a:spcPct val="130000"/>
                        </a:lnSpc>
                      </a:pPr>
                      <a:r>
                        <a:rPr lang="en-US" sz="1400" b="1" kern="1200" dirty="0">
                          <a:solidFill>
                            <a:schemeClr val="lt1"/>
                          </a:solidFill>
                          <a:effectLst/>
                          <a:latin typeface="+mn-lt"/>
                          <a:ea typeface="+mn-ea"/>
                          <a:cs typeface="+mn-cs"/>
                        </a:rPr>
                        <a:t>(1) The burden of the word of the Lord to Israel by Malachi.</a:t>
                      </a:r>
                    </a:p>
                    <a:p>
                      <a:pPr>
                        <a:lnSpc>
                          <a:spcPct val="130000"/>
                        </a:lnSpc>
                      </a:pPr>
                      <a:r>
                        <a:rPr lang="en-US" sz="1400" b="1" kern="1200" dirty="0">
                          <a:solidFill>
                            <a:schemeClr val="lt1"/>
                          </a:solidFill>
                          <a:effectLst/>
                          <a:latin typeface="+mn-lt"/>
                          <a:ea typeface="+mn-ea"/>
                          <a:cs typeface="+mn-cs"/>
                        </a:rPr>
                        <a:t>(2) I have loved you, saith the Lord. Yet ye say: 'Wherein hast Thou loved us?' Was not Esau Jacob's brother? Saith the Lord; Yet I loved Jacob;</a:t>
                      </a:r>
                    </a:p>
                    <a:p>
                      <a:pPr>
                        <a:lnSpc>
                          <a:spcPct val="130000"/>
                        </a:lnSpc>
                      </a:pPr>
                      <a:r>
                        <a:rPr lang="en-US" sz="1400" b="1" kern="1200" dirty="0">
                          <a:solidFill>
                            <a:schemeClr val="lt1"/>
                          </a:solidFill>
                          <a:effectLst/>
                          <a:latin typeface="+mn-lt"/>
                          <a:ea typeface="+mn-ea"/>
                          <a:cs typeface="+mn-cs"/>
                        </a:rPr>
                        <a:t>(3) But Esau I hated, And made his mountains a desolation, And gave his heritage to the jackals of the wilderness.</a:t>
                      </a:r>
                    </a:p>
                    <a:p>
                      <a:pPr>
                        <a:lnSpc>
                          <a:spcPct val="130000"/>
                        </a:lnSpc>
                      </a:pPr>
                      <a:r>
                        <a:rPr lang="en-US" sz="1400" b="1" kern="1200" dirty="0">
                          <a:solidFill>
                            <a:schemeClr val="lt1"/>
                          </a:solidFill>
                          <a:effectLst/>
                          <a:latin typeface="+mn-lt"/>
                          <a:ea typeface="+mn-ea"/>
                          <a:cs typeface="+mn-cs"/>
                        </a:rPr>
                        <a:t>(4) Whereas Edom saith: 'We are beaten down, But we will return and build the waste places'; Thus saith the Lord of hosts: They shall build, but I will throw down; And they shall be called The border of wickedness, And The people whom the Lord </a:t>
                      </a:r>
                      <a:r>
                        <a:rPr lang="en-US" sz="1400" b="1" kern="1200" dirty="0" err="1">
                          <a:solidFill>
                            <a:schemeClr val="lt1"/>
                          </a:solidFill>
                          <a:effectLst/>
                          <a:latin typeface="+mn-lt"/>
                          <a:ea typeface="+mn-ea"/>
                          <a:cs typeface="+mn-cs"/>
                        </a:rPr>
                        <a:t>execrateth</a:t>
                      </a:r>
                      <a:r>
                        <a:rPr lang="en-US" sz="1400" b="1" kern="1200" dirty="0">
                          <a:solidFill>
                            <a:schemeClr val="lt1"/>
                          </a:solidFill>
                          <a:effectLst/>
                          <a:latin typeface="+mn-lt"/>
                          <a:ea typeface="+mn-ea"/>
                          <a:cs typeface="+mn-cs"/>
                        </a:rPr>
                        <a:t> for ever.</a:t>
                      </a:r>
                    </a:p>
                    <a:p>
                      <a:pPr>
                        <a:lnSpc>
                          <a:spcPct val="130000"/>
                        </a:lnSpc>
                      </a:pPr>
                      <a:r>
                        <a:rPr lang="en-US" sz="1400" b="1" kern="1200" dirty="0">
                          <a:solidFill>
                            <a:schemeClr val="lt1"/>
                          </a:solidFill>
                          <a:effectLst/>
                          <a:latin typeface="+mn-lt"/>
                          <a:ea typeface="+mn-ea"/>
                          <a:cs typeface="+mn-cs"/>
                        </a:rPr>
                        <a:t>(5) And your eyes shall see, And ye shall say: 'The Lord is great beyond the border of Israel.'</a:t>
                      </a:r>
                    </a:p>
                    <a:p>
                      <a:pPr>
                        <a:lnSpc>
                          <a:spcPct val="130000"/>
                        </a:lnSpc>
                      </a:pPr>
                      <a:r>
                        <a:rPr lang="en-US" sz="1400" b="1" kern="1200" dirty="0">
                          <a:solidFill>
                            <a:schemeClr val="lt1"/>
                          </a:solidFill>
                          <a:effectLst/>
                          <a:latin typeface="+mn-lt"/>
                          <a:ea typeface="+mn-ea"/>
                          <a:cs typeface="+mn-cs"/>
                        </a:rPr>
                        <a:t>(6) A son </a:t>
                      </a:r>
                      <a:r>
                        <a:rPr lang="en-US" sz="1400" b="1" kern="1200" dirty="0" err="1">
                          <a:solidFill>
                            <a:schemeClr val="lt1"/>
                          </a:solidFill>
                          <a:effectLst/>
                          <a:latin typeface="+mn-lt"/>
                          <a:ea typeface="+mn-ea"/>
                          <a:cs typeface="+mn-cs"/>
                        </a:rPr>
                        <a:t>honoureth</a:t>
                      </a:r>
                      <a:r>
                        <a:rPr lang="en-US" sz="1400" b="1" kern="1200" dirty="0">
                          <a:solidFill>
                            <a:schemeClr val="lt1"/>
                          </a:solidFill>
                          <a:effectLst/>
                          <a:latin typeface="+mn-lt"/>
                          <a:ea typeface="+mn-ea"/>
                          <a:cs typeface="+mn-cs"/>
                        </a:rPr>
                        <a:t> his father, And a servant his master; If then I be a father, Where is My </a:t>
                      </a:r>
                      <a:r>
                        <a:rPr lang="en-US" sz="1400" b="1" kern="1200" dirty="0" err="1">
                          <a:solidFill>
                            <a:schemeClr val="lt1"/>
                          </a:solidFill>
                          <a:effectLst/>
                          <a:latin typeface="+mn-lt"/>
                          <a:ea typeface="+mn-ea"/>
                          <a:cs typeface="+mn-cs"/>
                        </a:rPr>
                        <a:t>honour</a:t>
                      </a:r>
                      <a:r>
                        <a:rPr lang="en-US" sz="1400" b="1" kern="1200" dirty="0">
                          <a:solidFill>
                            <a:schemeClr val="lt1"/>
                          </a:solidFill>
                          <a:effectLst/>
                          <a:latin typeface="+mn-lt"/>
                          <a:ea typeface="+mn-ea"/>
                          <a:cs typeface="+mn-cs"/>
                        </a:rPr>
                        <a:t>? And if I be a master, Where is My fear? Saith the Lord of hosts Unto you, O priests, that despise My name. And ye say: 'Wherein have we despised Thy name?'</a:t>
                      </a:r>
                    </a:p>
                    <a:p>
                      <a:pPr>
                        <a:lnSpc>
                          <a:spcPct val="130000"/>
                        </a:lnSpc>
                      </a:pPr>
                      <a:endParaRPr lang="en-US" sz="1400" dirty="0"/>
                    </a:p>
                  </a:txBody>
                  <a:tcPr marL="61412" marR="61412" marT="30706" marB="30706">
                    <a:solidFill>
                      <a:schemeClr val="accent1"/>
                    </a:solidFill>
                  </a:tcPr>
                </a:tc>
                <a:tc>
                  <a:txBody>
                    <a:bodyPr/>
                    <a:lstStyle/>
                    <a:p>
                      <a:pPr algn="just" rtl="1">
                        <a:lnSpc>
                          <a:spcPct val="130000"/>
                        </a:lnSpc>
                      </a:pPr>
                      <a:r>
                        <a:rPr lang="he-IL" sz="1400" b="1" kern="1200" dirty="0">
                          <a:solidFill>
                            <a:schemeClr val="lt1"/>
                          </a:solidFill>
                          <a:effectLst/>
                          <a:latin typeface="+mn-lt"/>
                          <a:ea typeface="+mn-ea"/>
                          <a:cs typeface="+mn-cs"/>
                        </a:rPr>
                        <a:t>(א) מַשָּׂא דְבַר יְהֹוָה אֶל יִשְׂרָאֵל בְּיַד מַלְאָכִי</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(ב) אָהַבְתִּי אֶתְכֶם אָמַר יְהֹוָה וַאֲמַרְתֶּם בַּמָּה אֲהַבְתָּנוּ הֲלוֹא אָח עֵשָׂו לְיַעֲקֹב נְאֻם יְהֹוָה וָאֹהַב אֶת יַעֲקֹב</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(ג) וְאֶת עֵשָׂו שָׂנֵאתִי וָאָשִׂים אֶת הָרָיו שְׁמָמָה וְאֶת נַחֲלָתוֹ לְתַנּוֹת מִדְבָּר</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(ד) כִּי תֹאמַר אֱדוֹם רֻשַּׁשְׁנוּ וְנָשׁוּב וְנִבְנֶה חֳרָבוֹת כֹּה אָמַר יְהֹוָה צְבָאוֹת הֵמָּה יִבְנוּ וַאֲנִי אֶהֱרוֹס וְקָרְאוּ לָהֶם גְּבוּל רִשְׁעָה וְהָעָם אֲשֶׁר זָעַם יְהֹוָה עַד עוֹלָם</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(ה) וְעֵינֵיכֶם תִּרְאֶינָה וְאַתֶּם תֹּאמְרוּ יִגְדַּל יְהֹוָה מֵעַל לִגְבוּל יִשְׂרָאֵל</a:t>
                      </a:r>
                      <a:r>
                        <a:rPr lang="en-US" sz="1400" b="1" kern="1200" dirty="0">
                          <a:solidFill>
                            <a:schemeClr val="lt1"/>
                          </a:solidFill>
                          <a:effectLst/>
                          <a:latin typeface="+mn-lt"/>
                          <a:ea typeface="+mn-ea"/>
                          <a:cs typeface="+mn-cs"/>
                        </a:rPr>
                        <a:t>.</a:t>
                      </a:r>
                    </a:p>
                    <a:p>
                      <a:pPr algn="just" rtl="1">
                        <a:lnSpc>
                          <a:spcPct val="130000"/>
                        </a:lnSpc>
                      </a:pPr>
                      <a:r>
                        <a:rPr lang="he-IL" sz="1400" b="1" kern="1200" dirty="0">
                          <a:solidFill>
                            <a:schemeClr val="lt1"/>
                          </a:solidFill>
                          <a:effectLst/>
                          <a:latin typeface="+mn-lt"/>
                          <a:ea typeface="+mn-ea"/>
                          <a:cs typeface="+mn-cs"/>
                        </a:rPr>
                        <a:t>(ו) בֵּן יְכַבֵּד אָב וְעֶבֶד אֲדֹנָיו וְאִם אָב אָנִי אַיֵּה כְבוֹדִי וְאִם אֲדוֹנִים אָנִי אַיֵּה מוֹרָאִי אָמַר יְהֹוָה צְבָאוֹת לָכֶם הַכֹּהֲנִים בּוֹזֵי שְׁמִי וַאֲמַרְתֶּם בַּמֶּה בָזִינוּ אֶת שְׁמֶךָ</a:t>
                      </a:r>
                      <a:r>
                        <a:rPr lang="en-US" sz="1400" b="1" kern="1200" dirty="0">
                          <a:solidFill>
                            <a:schemeClr val="lt1"/>
                          </a:solidFill>
                          <a:effectLst/>
                          <a:latin typeface="+mn-lt"/>
                          <a:ea typeface="+mn-ea"/>
                          <a:cs typeface="+mn-cs"/>
                        </a:rPr>
                        <a:t>.</a:t>
                      </a:r>
                    </a:p>
                    <a:p>
                      <a:pPr algn="r" rtl="1">
                        <a:lnSpc>
                          <a:spcPct val="130000"/>
                        </a:lnSpc>
                      </a:pPr>
                      <a:endParaRPr lang="en-US" sz="1400" dirty="0"/>
                    </a:p>
                  </a:txBody>
                  <a:tcPr marL="61412" marR="61412" marT="30706" marB="30706">
                    <a:solidFill>
                      <a:schemeClr val="accent1"/>
                    </a:solidFill>
                  </a:tcPr>
                </a:tc>
                <a:extLst>
                  <a:ext uri="{0D108BD9-81ED-4DB2-BD59-A6C34878D82A}">
                    <a16:rowId xmlns:a16="http://schemas.microsoft.com/office/drawing/2014/main" val="3722268594"/>
                  </a:ext>
                </a:extLst>
              </a:tr>
            </a:tbl>
          </a:graphicData>
        </a:graphic>
      </p:graphicFrame>
    </p:spTree>
    <p:extLst>
      <p:ext uri="{BB962C8B-B14F-4D97-AF65-F5344CB8AC3E}">
        <p14:creationId xmlns:p14="http://schemas.microsoft.com/office/powerpoint/2010/main" val="394817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66920-87A4-4523-B15C-1F7E2C6D2459}"/>
              </a:ext>
            </a:extLst>
          </p:cNvPr>
          <p:cNvSpPr>
            <a:spLocks noGrp="1"/>
          </p:cNvSpPr>
          <p:nvPr>
            <p:ph type="title"/>
          </p:nvPr>
        </p:nvSpPr>
        <p:spPr/>
        <p:txBody>
          <a:bodyPr/>
          <a:lstStyle/>
          <a:p>
            <a:pPr algn="ctr"/>
            <a:r>
              <a:rPr lang="en-US" dirty="0"/>
              <a:t>Sacrifices: Why? </a:t>
            </a:r>
            <a:r>
              <a:rPr lang="en-US" dirty="0" err="1"/>
              <a:t>Ramban</a:t>
            </a:r>
            <a:r>
              <a:rPr lang="en-US" dirty="0"/>
              <a:t> vs. Rambam</a:t>
            </a:r>
          </a:p>
        </p:txBody>
      </p:sp>
      <p:sp>
        <p:nvSpPr>
          <p:cNvPr id="3" name="Content Placeholder 2">
            <a:extLst>
              <a:ext uri="{FF2B5EF4-FFF2-40B4-BE49-F238E27FC236}">
                <a16:creationId xmlns:a16="http://schemas.microsoft.com/office/drawing/2014/main" id="{4B47DC83-B22A-4CCF-9DCD-D6230522A69B}"/>
              </a:ext>
            </a:extLst>
          </p:cNvPr>
          <p:cNvSpPr>
            <a:spLocks noGrp="1"/>
          </p:cNvSpPr>
          <p:nvPr>
            <p:ph idx="1"/>
          </p:nvPr>
        </p:nvSpPr>
        <p:spPr>
          <a:xfrm>
            <a:off x="294640" y="1825624"/>
            <a:ext cx="11643360" cy="4819015"/>
          </a:xfrm>
        </p:spPr>
        <p:txBody>
          <a:bodyPr>
            <a:noAutofit/>
          </a:bodyPr>
          <a:lstStyle/>
          <a:p>
            <a:pPr marL="0" indent="0">
              <a:lnSpc>
                <a:spcPct val="130000"/>
              </a:lnSpc>
              <a:spcBef>
                <a:spcPts val="10"/>
              </a:spcBef>
              <a:buNone/>
            </a:pPr>
            <a:r>
              <a:rPr lang="en-US" sz="1500" b="1" dirty="0" err="1"/>
              <a:t>Ramban</a:t>
            </a:r>
            <a:r>
              <a:rPr lang="en-US" sz="1500" b="1" dirty="0"/>
              <a:t> Vayikra 1:9 quoting Rambam in the Guide</a:t>
            </a:r>
          </a:p>
          <a:p>
            <a:pPr marL="0" indent="0" algn="just" rtl="1">
              <a:lnSpc>
                <a:spcPct val="130000"/>
              </a:lnSpc>
              <a:spcBef>
                <a:spcPts val="10"/>
              </a:spcBef>
              <a:buNone/>
            </a:pPr>
            <a:r>
              <a:rPr lang="he-IL" sz="1500" dirty="0"/>
              <a:t> ואמר הרב במורה הנבוכים (ג מו) כי טעם הקרבנות בעבור שהמצרים והכשדים אשר היו ישראל גרים ותושבים בארצם מעולם היו עובדים לבקר ולצאן כי המצרים עובדים לטלה והכשדים עובדים לשדים אשר יראו להם בדמות שעירים ואנשי הודו עד היום לא ישחטו בקר לעולם בעבור כן צוה לשחוט אלה השלשה מינין לשם הנכבד כדי שיודע כי הדבר שהיו חושבים כי הם בתכלית העבירה הוא אשר יקריבו לבורא ובו יתכפרו העונות כי כן יתרפאו האמונות הרעות שהם מדוי הנפש כי כל מדוה וכל חולי לא יתרפא כי אם בהפכו אלה דבריו ובהם האריך והנה הם דברי הבאי ירפאו שבר גדול וקושיא רבה על נקלה יעשו שולחן ה' מגואל שאיננו רק להוציא מלבן של רשעים וטפשי עולם</a:t>
            </a:r>
            <a:endParaRPr lang="en-US" sz="1500" dirty="0"/>
          </a:p>
          <a:p>
            <a:pPr marL="0" indent="0" algn="just">
              <a:lnSpc>
                <a:spcPct val="130000"/>
              </a:lnSpc>
              <a:spcBef>
                <a:spcPts val="10"/>
              </a:spcBef>
              <a:buNone/>
            </a:pPr>
            <a:r>
              <a:rPr lang="en-US" sz="1500" dirty="0"/>
              <a:t>The Rabbi [Moshe ben </a:t>
            </a:r>
            <a:r>
              <a:rPr lang="en-US" sz="1500" dirty="0" err="1"/>
              <a:t>Maimon</a:t>
            </a:r>
            <a:r>
              <a:rPr lang="en-US" sz="1500" dirty="0"/>
              <a:t>] wrote in the </a:t>
            </a:r>
            <a:r>
              <a:rPr lang="en-US" sz="1500" dirty="0" err="1"/>
              <a:t>Moreh</a:t>
            </a:r>
            <a:r>
              <a:rPr lang="en-US" sz="1500" dirty="0"/>
              <a:t> </a:t>
            </a:r>
            <a:r>
              <a:rPr lang="en-US" sz="1500" dirty="0" err="1"/>
              <a:t>Nebuchim</a:t>
            </a:r>
            <a:r>
              <a:rPr lang="en-US" sz="1500" dirty="0"/>
              <a:t> </a:t>
            </a:r>
            <a:r>
              <a:rPr lang="en-US" sz="1500" i="1" dirty="0"/>
              <a:t>Guide of the Perplexed III, 46.</a:t>
            </a:r>
            <a:r>
              <a:rPr lang="en-US" sz="1500" dirty="0"/>
              <a:t> that the reason for the offerings is because the Egyptians and the Chaldeans in whose lands the children of Israel were strangers and sojourners, used always to worship the herd and the flock, the Egyptians worshipping the sheep and the Chaldeans worshipping the demons whom they imagined as assuming the form of goats. To this day men of India never slaughter the herd. It was for this reason that He commanded [Israel] to slaughter these three species [of cattle: the herd, the flock, and the goats], to the Revered Name, so that it be known that the very act which the idol-worshippers considered to be the utmost sin [i.e., slaughtering the above species], that same act should be done as an offering before the Creator, and through it Israel’s sins would be forgiven. For such is the way to cure people of false beliefs, which are the </a:t>
            </a:r>
            <a:r>
              <a:rPr lang="en-US" sz="1500" dirty="0" err="1"/>
              <a:t>diseasees</a:t>
            </a:r>
            <a:r>
              <a:rPr lang="en-US" sz="1500" dirty="0"/>
              <a:t> of the human soul, for all diseases and sicknesses are healed by medicines which are antithetical to them. These are the words [the Rabbi Moshe ben </a:t>
            </a:r>
            <a:r>
              <a:rPr lang="en-US" sz="1500" dirty="0" err="1"/>
              <a:t>Maimon</a:t>
            </a:r>
            <a:r>
              <a:rPr lang="en-US" sz="1500" dirty="0"/>
              <a:t>], and he expounded them at great length.</a:t>
            </a:r>
          </a:p>
          <a:p>
            <a:pPr marL="0" indent="0" algn="just">
              <a:lnSpc>
                <a:spcPct val="130000"/>
              </a:lnSpc>
              <a:spcBef>
                <a:spcPts val="10"/>
              </a:spcBef>
              <a:buNone/>
            </a:pPr>
            <a:r>
              <a:rPr lang="en-US" sz="1500" dirty="0"/>
              <a:t>But these words are mere expressions, healing casually a severe </a:t>
            </a:r>
            <a:r>
              <a:rPr lang="en-US" sz="1500" dirty="0" err="1"/>
              <a:t>wound</a:t>
            </a:r>
            <a:r>
              <a:rPr lang="en-US" sz="1500" i="1" dirty="0" err="1"/>
              <a:t>See</a:t>
            </a:r>
            <a:r>
              <a:rPr lang="en-US" sz="1500" i="1" dirty="0"/>
              <a:t> </a:t>
            </a:r>
            <a:r>
              <a:rPr lang="en-US" sz="1500" i="1" dirty="0">
                <a:hlinkClick r:id="rId2"/>
              </a:rPr>
              <a:t>Jeremiah 6:14</a:t>
            </a:r>
            <a:r>
              <a:rPr lang="en-US" sz="1500" i="1" dirty="0"/>
              <a:t>.</a:t>
            </a:r>
            <a:r>
              <a:rPr lang="en-US" sz="1500" dirty="0"/>
              <a:t> and a great difficulty, and making </a:t>
            </a:r>
            <a:r>
              <a:rPr lang="en-US" sz="1500" i="1" dirty="0"/>
              <a:t>the table of the Eternal polluted</a:t>
            </a:r>
            <a:r>
              <a:rPr lang="en-US" sz="1500" dirty="0"/>
              <a:t>,</a:t>
            </a:r>
          </a:p>
        </p:txBody>
      </p:sp>
    </p:spTree>
    <p:extLst>
      <p:ext uri="{BB962C8B-B14F-4D97-AF65-F5344CB8AC3E}">
        <p14:creationId xmlns:p14="http://schemas.microsoft.com/office/powerpoint/2010/main" val="1906386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8DFA7-9086-4C8B-89A8-32C4AAA3B7F4}"/>
              </a:ext>
            </a:extLst>
          </p:cNvPr>
          <p:cNvSpPr>
            <a:spLocks noGrp="1"/>
          </p:cNvSpPr>
          <p:nvPr>
            <p:ph type="title"/>
          </p:nvPr>
        </p:nvSpPr>
        <p:spPr/>
        <p:txBody>
          <a:bodyPr/>
          <a:lstStyle/>
          <a:p>
            <a:pPr algn="ctr"/>
            <a:r>
              <a:rPr lang="en-US" dirty="0"/>
              <a:t>Sacrifices: Why? </a:t>
            </a:r>
            <a:r>
              <a:rPr lang="en-US" dirty="0" err="1"/>
              <a:t>Ramban</a:t>
            </a:r>
            <a:r>
              <a:rPr lang="en-US" dirty="0"/>
              <a:t> vs. Rambam</a:t>
            </a:r>
          </a:p>
        </p:txBody>
      </p:sp>
      <p:sp>
        <p:nvSpPr>
          <p:cNvPr id="3" name="Content Placeholder 2">
            <a:extLst>
              <a:ext uri="{FF2B5EF4-FFF2-40B4-BE49-F238E27FC236}">
                <a16:creationId xmlns:a16="http://schemas.microsoft.com/office/drawing/2014/main" id="{EE35450B-EC1D-4636-9AE6-B6B9B2F105B1}"/>
              </a:ext>
            </a:extLst>
          </p:cNvPr>
          <p:cNvSpPr>
            <a:spLocks noGrp="1"/>
          </p:cNvSpPr>
          <p:nvPr>
            <p:ph idx="1"/>
          </p:nvPr>
        </p:nvSpPr>
        <p:spPr>
          <a:xfrm>
            <a:off x="335280" y="1825625"/>
            <a:ext cx="11541760" cy="4667250"/>
          </a:xfrm>
        </p:spPr>
        <p:txBody>
          <a:bodyPr>
            <a:noAutofit/>
          </a:bodyPr>
          <a:lstStyle/>
          <a:p>
            <a:pPr marL="0" indent="0" algn="just" rtl="1">
              <a:lnSpc>
                <a:spcPct val="110000"/>
              </a:lnSpc>
              <a:spcBef>
                <a:spcPts val="10"/>
              </a:spcBef>
              <a:buNone/>
            </a:pPr>
            <a:r>
              <a:rPr lang="he-IL" sz="1600" dirty="0">
                <a:latin typeface="Bahnschrift" panose="020B0502040204020203" pitchFamily="34" charset="0"/>
              </a:rPr>
              <a:t>ויותר ראוי לשמוע הטעם שאומרים בהם כי בעבור שמעשי בני אדם נגמרים במחשבה ובדבור ובמעשה צוה השם כי כאשר יחטא יביא קרבן יסמוך ידיו עליו כנגד המעשה ויתודה בפיו כנגד הדבור וישרוף באש הקרב והכליות שהם כלי המחשבה והתאוה והכרעים כנגד ידיו ורגליו של אדם העושים כל מלאכתו ויזרוק הדם על המזבח כנגד דמו בנפשו כדי שיחשוב אדם בעשותו כל אלה כי חטא לאלהיו בגופו ובנפשו וראוי לו שישפך דמו וישרף גופו לולא חסד הבורא שלקח ממנו תמורה וכפר הקרבן הזה שיהא דמו תחת דמו נפש תחת נפש וראשי אברי הקרבן כנגד ראשי אבריו והמנות להחיות בהן מורי התורה שיתפללו עליו וקרבן התמיד בעבור שלא ינצלו הרבים מחטוא תמיד</a:t>
            </a:r>
            <a:endParaRPr lang="en-US" sz="1600" dirty="0">
              <a:latin typeface="Bahnschrift" panose="020B0502040204020203" pitchFamily="34" charset="0"/>
            </a:endParaRPr>
          </a:p>
          <a:p>
            <a:pPr marL="0" indent="0" algn="just">
              <a:lnSpc>
                <a:spcPct val="110000"/>
              </a:lnSpc>
              <a:spcBef>
                <a:spcPts val="10"/>
              </a:spcBef>
              <a:buNone/>
            </a:pPr>
            <a:r>
              <a:rPr lang="en-US" sz="1600" dirty="0">
                <a:latin typeface="Bahnschrift" panose="020B0502040204020203" pitchFamily="34" charset="0"/>
              </a:rPr>
              <a:t>It is far more fitting to accept the reason for the offerings which say, namely that since man’s deeds are accomplished through thought, speech and action, therefore G-d commanded that when man sins and brings an offering, he should lay his hands upon it in contrast to the [evil] deed [committed]. He should confess his sin verbally in contrast to his [evil] speech, and he should burn the inwards and the kidneys [of the offering] in fire because they are the instruments of thought and desire in the human being. He should burn the legs [of the offering] since they correspond to the hands and feet of a person, which do all his work. He should sprinkle the blood upon the altar, which is analogous to the blood in his body. All these acts are performed in order that when they are done, a person should realize that he has sinned against his G-d with his body and his soul, and that “his” blood should really be spilled and “his” body burned, were it not for the loving-kindness of the Creator, Who took from him a substitute and a ransom, namely this offering, so that its blood should be in place of his blood, its life in place of his life, and that the chief limbs of the offering should be in place of the chief parts of his body. The portions [given from the sin-offering to the priests], are in order to support the teachers of the Torah, so that they pray on his behalf. The reason for the Daily public Offering is that it is impossible for the public [as a whole] to continually avoid sin.</a:t>
            </a:r>
          </a:p>
        </p:txBody>
      </p:sp>
    </p:spTree>
    <p:extLst>
      <p:ext uri="{BB962C8B-B14F-4D97-AF65-F5344CB8AC3E}">
        <p14:creationId xmlns:p14="http://schemas.microsoft.com/office/powerpoint/2010/main" val="2159534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6D889-C216-4EB4-9BBB-99A1920099AD}"/>
              </a:ext>
            </a:extLst>
          </p:cNvPr>
          <p:cNvSpPr>
            <a:spLocks noGrp="1"/>
          </p:cNvSpPr>
          <p:nvPr>
            <p:ph type="title"/>
          </p:nvPr>
        </p:nvSpPr>
        <p:spPr/>
        <p:txBody>
          <a:bodyPr/>
          <a:lstStyle/>
          <a:p>
            <a:pPr algn="ctr"/>
            <a:r>
              <a:rPr lang="en-US" dirty="0"/>
              <a:t>Missing the Point</a:t>
            </a:r>
          </a:p>
        </p:txBody>
      </p:sp>
      <p:sp>
        <p:nvSpPr>
          <p:cNvPr id="3" name="Content Placeholder 2">
            <a:extLst>
              <a:ext uri="{FF2B5EF4-FFF2-40B4-BE49-F238E27FC236}">
                <a16:creationId xmlns:a16="http://schemas.microsoft.com/office/drawing/2014/main" id="{BB5DCF75-6791-4CC5-8528-7F19BBE9F50D}"/>
              </a:ext>
            </a:extLst>
          </p:cNvPr>
          <p:cNvSpPr>
            <a:spLocks noGrp="1"/>
          </p:cNvSpPr>
          <p:nvPr>
            <p:ph idx="1"/>
          </p:nvPr>
        </p:nvSpPr>
        <p:spPr/>
        <p:txBody>
          <a:bodyPr/>
          <a:lstStyle/>
          <a:p>
            <a:r>
              <a:rPr lang="en-US" dirty="0"/>
              <a:t>The entire point of the </a:t>
            </a:r>
            <a:r>
              <a:rPr lang="he-IL" dirty="0"/>
              <a:t>עבודה</a:t>
            </a:r>
            <a:r>
              <a:rPr lang="en-US" dirty="0"/>
              <a:t> in the </a:t>
            </a:r>
            <a:r>
              <a:rPr lang="he-IL" dirty="0"/>
              <a:t>מקדש</a:t>
            </a:r>
            <a:r>
              <a:rPr lang="en-US" dirty="0"/>
              <a:t> is to inspire devotion, repentance, and submission.</a:t>
            </a:r>
          </a:p>
          <a:p>
            <a:r>
              <a:rPr lang="en-US" dirty="0"/>
              <a:t>The function of the Kohanim (and the reason they receive a portion of the sacrifices) is to serve as Hashem’s representatives in this world and guide the people toward a life of Divine Service.</a:t>
            </a:r>
          </a:p>
          <a:p>
            <a:r>
              <a:rPr lang="en-US" dirty="0"/>
              <a:t>Hence when the people offer a “despicable sacrifice”, and the Kohanim accept it, they pervert and pollute the ideal of the Temple. </a:t>
            </a:r>
          </a:p>
        </p:txBody>
      </p:sp>
    </p:spTree>
    <p:extLst>
      <p:ext uri="{BB962C8B-B14F-4D97-AF65-F5344CB8AC3E}">
        <p14:creationId xmlns:p14="http://schemas.microsoft.com/office/powerpoint/2010/main" val="161026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E225A-E02C-49D9-AE96-DA27F4333E91}"/>
              </a:ext>
            </a:extLst>
          </p:cNvPr>
          <p:cNvSpPr>
            <a:spLocks noGrp="1"/>
          </p:cNvSpPr>
          <p:nvPr>
            <p:ph type="title"/>
          </p:nvPr>
        </p:nvSpPr>
        <p:spPr/>
        <p:txBody>
          <a:bodyPr/>
          <a:lstStyle/>
          <a:p>
            <a:pPr algn="ctr"/>
            <a:r>
              <a:rPr lang="en-US" dirty="0" err="1"/>
              <a:t>Birkat</a:t>
            </a:r>
            <a:r>
              <a:rPr lang="en-US" dirty="0"/>
              <a:t> Kohanim- Hashem Doesn’t Want Your Blessings</a:t>
            </a:r>
          </a:p>
        </p:txBody>
      </p:sp>
      <p:sp>
        <p:nvSpPr>
          <p:cNvPr id="3" name="Content Placeholder 2">
            <a:extLst>
              <a:ext uri="{FF2B5EF4-FFF2-40B4-BE49-F238E27FC236}">
                <a16:creationId xmlns:a16="http://schemas.microsoft.com/office/drawing/2014/main" id="{611E50F7-5658-4AF4-9ECD-F06B63251ACE}"/>
              </a:ext>
            </a:extLst>
          </p:cNvPr>
          <p:cNvSpPr>
            <a:spLocks noGrp="1"/>
          </p:cNvSpPr>
          <p:nvPr>
            <p:ph idx="1"/>
          </p:nvPr>
        </p:nvSpPr>
        <p:spPr>
          <a:xfrm>
            <a:off x="838200" y="1825624"/>
            <a:ext cx="10515600" cy="4544695"/>
          </a:xfrm>
        </p:spPr>
        <p:txBody>
          <a:bodyPr>
            <a:normAutofit/>
          </a:bodyPr>
          <a:lstStyle/>
          <a:p>
            <a:pPr marL="0" marR="0" indent="0" algn="just" rtl="1">
              <a:lnSpc>
                <a:spcPct val="110000"/>
              </a:lnSpc>
              <a:spcBef>
                <a:spcPts val="10"/>
              </a:spcBef>
              <a:spcAft>
                <a:spcPts val="10"/>
              </a:spcAft>
              <a:buNone/>
            </a:pPr>
            <a:r>
              <a:rPr lang="he-IL" sz="1800" dirty="0">
                <a:effectLst/>
                <a:latin typeface="Bahnschrift" panose="020B0502040204020203" pitchFamily="34" charset="0"/>
                <a:ea typeface="Calibri" panose="020F0502020204030204" pitchFamily="34" charset="0"/>
                <a:cs typeface="Arial" panose="020B0604020202020204" pitchFamily="34" charset="0"/>
              </a:rPr>
              <a:t>(ח) וְכִי תַגִּישׁוּן עִוֵּר לִזְבֹּחַ אֵין רָע וְכִי תַגִּישׁוּ פִּסֵּחַ וְחֹלֶה אֵין רָע הַקְרִיבֵהוּ נָא לְפֶחָתֶךָ הֲיִרְצְךָ </a:t>
            </a:r>
            <a:r>
              <a:rPr lang="he-IL" sz="1800" b="1" dirty="0">
                <a:effectLst/>
                <a:latin typeface="Bahnschrift" panose="020B0502040204020203" pitchFamily="34" charset="0"/>
                <a:ea typeface="Calibri" panose="020F0502020204030204" pitchFamily="34" charset="0"/>
                <a:cs typeface="Arial" panose="020B0604020202020204" pitchFamily="34" charset="0"/>
              </a:rPr>
              <a:t>אוֹ הֲיִשָּׂא פָנֶיךָ </a:t>
            </a:r>
            <a:r>
              <a:rPr lang="he-IL" sz="1800" dirty="0">
                <a:effectLst/>
                <a:latin typeface="Bahnschrift" panose="020B0502040204020203" pitchFamily="34" charset="0"/>
                <a:ea typeface="Calibri" panose="020F0502020204030204" pitchFamily="34" charset="0"/>
                <a:cs typeface="Arial" panose="020B0604020202020204" pitchFamily="34" charset="0"/>
              </a:rPr>
              <a:t>אָמַר יְהֹוָה צְבָאוֹת</a:t>
            </a:r>
            <a:r>
              <a:rPr lang="en-US" sz="1800" dirty="0">
                <a:effectLst/>
                <a:latin typeface="Bahnschrift" panose="020B0502040204020203" pitchFamily="34" charset="0"/>
                <a:ea typeface="Calibri" panose="020F0502020204030204" pitchFamily="34" charset="0"/>
                <a:cs typeface="Arial" panose="020B0604020202020204" pitchFamily="34" charset="0"/>
              </a:rPr>
              <a:t>.</a:t>
            </a:r>
          </a:p>
          <a:p>
            <a:pPr marL="0" indent="0" algn="just">
              <a:lnSpc>
                <a:spcPct val="110000"/>
              </a:lnSpc>
              <a:spcBef>
                <a:spcPts val="10"/>
              </a:spcBef>
              <a:spcAft>
                <a:spcPts val="10"/>
              </a:spcAft>
              <a:buNone/>
            </a:pPr>
            <a:r>
              <a:rPr lang="en-US" sz="1800" dirty="0">
                <a:latin typeface="Bahnschrift" panose="020B0502040204020203" pitchFamily="34" charset="0"/>
              </a:rPr>
              <a:t>When you present a blind animal for sacrifice—it doesn’t matter! When you present a lame or sick one—it doesn’t matter! Just offer it to your governor: Will he accept you? </a:t>
            </a:r>
            <a:r>
              <a:rPr lang="en-US" sz="1800" b="1" dirty="0">
                <a:latin typeface="Bahnschrift" panose="020B0502040204020203" pitchFamily="34" charset="0"/>
              </a:rPr>
              <a:t>Will he show you favor?</a:t>
            </a:r>
            <a:r>
              <a:rPr lang="en-US" sz="1800" dirty="0">
                <a:latin typeface="Bahnschrift" panose="020B0502040204020203" pitchFamily="34" charset="0"/>
              </a:rPr>
              <a:t>—said the LORD of Hosts.</a:t>
            </a:r>
          </a:p>
          <a:p>
            <a:pPr marL="0" indent="0" algn="just" rtl="1">
              <a:buNone/>
            </a:pPr>
            <a:r>
              <a:rPr lang="he-IL" sz="1800" dirty="0">
                <a:latin typeface="Bahnschrift" panose="020B0502040204020203" pitchFamily="34" charset="0"/>
              </a:rPr>
              <a:t>וְעַתָּ֛ה חַלּוּ־נָ֥א פְנֵי־אֵ֖ל וִֽיחׇנֵּ֑נוּ מִיֶּדְכֶם֙ הָ֣יְתָה </a:t>
            </a:r>
            <a:r>
              <a:rPr lang="he-IL" sz="1800" b="1" dirty="0">
                <a:latin typeface="Bahnschrift" panose="020B0502040204020203" pitchFamily="34" charset="0"/>
              </a:rPr>
              <a:t>זֹּ֔את הֲיִשָּׂ֤א מִכֶּם֙ פָּנִ֔ים </a:t>
            </a:r>
            <a:r>
              <a:rPr lang="he-IL" sz="1800" dirty="0">
                <a:latin typeface="Bahnschrift" panose="020B0502040204020203" pitchFamily="34" charset="0"/>
              </a:rPr>
              <a:t>אָמַ֖ר יְהֹוָ֥ה צְבָאֽוֹת׃</a:t>
            </a:r>
            <a:endParaRPr lang="en-US" sz="1800" dirty="0">
              <a:latin typeface="Bahnschrift" panose="020B0502040204020203" pitchFamily="34" charset="0"/>
            </a:endParaRPr>
          </a:p>
          <a:p>
            <a:pPr marL="0" indent="0" algn="just">
              <a:buNone/>
            </a:pPr>
            <a:r>
              <a:rPr lang="en-US" sz="1800" dirty="0">
                <a:latin typeface="Bahnschrift" panose="020B0502040204020203" pitchFamily="34" charset="0"/>
              </a:rPr>
              <a:t>And now implore the favor of God! Will He be gracious to us? This is what you have done—will He accept any of you? The LORD of Hosts has said:</a:t>
            </a:r>
          </a:p>
          <a:p>
            <a:pPr algn="just"/>
            <a:r>
              <a:rPr lang="he-IL" sz="1800" dirty="0">
                <a:latin typeface="Bahnschrift" panose="020B0502040204020203" pitchFamily="34" charset="0"/>
              </a:rPr>
              <a:t>מלבי"ם</a:t>
            </a:r>
            <a:r>
              <a:rPr lang="en-US" sz="1800" dirty="0">
                <a:latin typeface="Bahnschrift" panose="020B0502040204020203" pitchFamily="34" charset="0"/>
              </a:rPr>
              <a:t>/</a:t>
            </a:r>
            <a:r>
              <a:rPr lang="he-IL" sz="1800" dirty="0">
                <a:latin typeface="Bahnschrift" panose="020B0502040204020203" pitchFamily="34" charset="0"/>
              </a:rPr>
              <a:t>אברבנאל</a:t>
            </a:r>
            <a:r>
              <a:rPr lang="en-US" sz="1800" dirty="0">
                <a:latin typeface="Bahnschrift" panose="020B0502040204020203" pitchFamily="34" charset="0"/>
              </a:rPr>
              <a:t>- The repetition of the word </a:t>
            </a:r>
            <a:r>
              <a:rPr lang="he-IL" sz="1800" dirty="0">
                <a:latin typeface="Bahnschrift" panose="020B0502040204020203" pitchFamily="34" charset="0"/>
              </a:rPr>
              <a:t>פנים</a:t>
            </a:r>
            <a:r>
              <a:rPr lang="en-US" sz="1800" dirty="0">
                <a:latin typeface="Bahnschrift" panose="020B0502040204020203" pitchFamily="34" charset="0"/>
              </a:rPr>
              <a:t> (face) recalls the Priestly blessing and the call to visit the temple:</a:t>
            </a:r>
          </a:p>
          <a:p>
            <a:pPr lvl="1" algn="just"/>
            <a:r>
              <a:rPr lang="en-US" sz="1800" dirty="0">
                <a:latin typeface="Bahnschrift" panose="020B0502040204020203" pitchFamily="34" charset="0"/>
              </a:rPr>
              <a:t>P</a:t>
            </a:r>
            <a:r>
              <a:rPr lang="en-US" sz="1800" b="1" dirty="0">
                <a:latin typeface="Bahnschrift" panose="020B0502040204020203" pitchFamily="34" charset="0"/>
              </a:rPr>
              <a:t>riestly Blessing- </a:t>
            </a:r>
            <a:r>
              <a:rPr lang="he-IL" sz="1800" dirty="0">
                <a:latin typeface="Bahnschrift" panose="020B0502040204020203" pitchFamily="34" charset="0"/>
              </a:rPr>
              <a:t>ישא ה פניו אליך</a:t>
            </a:r>
            <a:r>
              <a:rPr lang="en-US" sz="1800" dirty="0">
                <a:latin typeface="Bahnschrift" panose="020B0502040204020203" pitchFamily="34" charset="0"/>
              </a:rPr>
              <a:t>- Hashem should “raise his countenance” toward you</a:t>
            </a:r>
          </a:p>
          <a:p>
            <a:pPr lvl="1" algn="just"/>
            <a:r>
              <a:rPr lang="en-US" sz="1800" dirty="0">
                <a:latin typeface="Bahnschrift" panose="020B0502040204020203" pitchFamily="34" charset="0"/>
              </a:rPr>
              <a:t>Ascending to the Temple- </a:t>
            </a:r>
            <a:r>
              <a:rPr lang="he-IL" sz="1800" dirty="0">
                <a:latin typeface="Bahnschrift" panose="020B0502040204020203" pitchFamily="34" charset="0"/>
              </a:rPr>
              <a:t>"לא יראו פני ריקם"</a:t>
            </a:r>
            <a:r>
              <a:rPr lang="en-US" sz="1800" dirty="0">
                <a:latin typeface="Bahnschrift" panose="020B0502040204020203" pitchFamily="34" charset="0"/>
              </a:rPr>
              <a:t>- You shall not “see my face” emptyhanded.</a:t>
            </a:r>
          </a:p>
          <a:p>
            <a:pPr algn="just"/>
            <a:endParaRPr lang="en-US" sz="1800" dirty="0">
              <a:latin typeface="Bahnschrift" panose="020B0502040204020203" pitchFamily="34" charset="0"/>
            </a:endParaRPr>
          </a:p>
          <a:p>
            <a:pPr marL="0" indent="0" algn="just" rtl="1">
              <a:buNone/>
            </a:pPr>
            <a:endParaRPr lang="en-US" sz="1800" dirty="0">
              <a:latin typeface="Bahnschrift" panose="020B0502040204020203" pitchFamily="34" charset="0"/>
            </a:endParaRPr>
          </a:p>
        </p:txBody>
      </p:sp>
    </p:spTree>
    <p:extLst>
      <p:ext uri="{BB962C8B-B14F-4D97-AF65-F5344CB8AC3E}">
        <p14:creationId xmlns:p14="http://schemas.microsoft.com/office/powerpoint/2010/main" val="406519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BC0C2-5395-4892-B4D0-DD4009D89FB7}"/>
              </a:ext>
            </a:extLst>
          </p:cNvPr>
          <p:cNvSpPr>
            <a:spLocks noGrp="1"/>
          </p:cNvSpPr>
          <p:nvPr>
            <p:ph type="title"/>
          </p:nvPr>
        </p:nvSpPr>
        <p:spPr/>
        <p:txBody>
          <a:bodyPr/>
          <a:lstStyle/>
          <a:p>
            <a:pPr algn="ctr"/>
            <a:r>
              <a:rPr lang="he-IL" dirty="0"/>
              <a:t>ועתה חלו פני קל ויחננו</a:t>
            </a:r>
            <a:r>
              <a:rPr lang="en-CA" dirty="0"/>
              <a:t>- Pray to God so that He will be gracious</a:t>
            </a:r>
            <a:endParaRPr lang="en-US" dirty="0"/>
          </a:p>
        </p:txBody>
      </p:sp>
      <p:sp>
        <p:nvSpPr>
          <p:cNvPr id="3" name="Content Placeholder 2">
            <a:extLst>
              <a:ext uri="{FF2B5EF4-FFF2-40B4-BE49-F238E27FC236}">
                <a16:creationId xmlns:a16="http://schemas.microsoft.com/office/drawing/2014/main" id="{96F3C057-F039-406E-8CF7-586617D76474}"/>
              </a:ext>
            </a:extLst>
          </p:cNvPr>
          <p:cNvSpPr>
            <a:spLocks noGrp="1"/>
          </p:cNvSpPr>
          <p:nvPr>
            <p:ph idx="1"/>
          </p:nvPr>
        </p:nvSpPr>
        <p:spPr/>
        <p:txBody>
          <a:bodyPr>
            <a:normAutofit fontScale="77500" lnSpcReduction="20000"/>
          </a:bodyPr>
          <a:lstStyle/>
          <a:p>
            <a:pPr>
              <a:lnSpc>
                <a:spcPct val="130000"/>
              </a:lnSpc>
            </a:pPr>
            <a:r>
              <a:rPr lang="en-US" b="1" dirty="0"/>
              <a:t>Ibn Ezra- Kohanim, it’s on you! Pray to Hashem</a:t>
            </a:r>
          </a:p>
          <a:p>
            <a:pPr marL="0" indent="0" algn="just" rtl="1">
              <a:lnSpc>
                <a:spcPct val="130000"/>
              </a:lnSpc>
              <a:buNone/>
            </a:pPr>
            <a:r>
              <a:rPr lang="he-IL" dirty="0"/>
              <a:t>ועתה - משפט כהני צדק היה להתפלל בעד ישראל, ככתוב בספר יואל: יבכו הכהנים ושם כתוב: ויקרא ה' לארצו וטעם חלו נא פני ה' על המארה שאנו נארים כאשר כתוב: ויחננו, כי בעבורכם באה זאת הרעה, וזהו מידכם הייתה זאת לכם.</a:t>
            </a:r>
            <a:endParaRPr lang="en-US" dirty="0"/>
          </a:p>
          <a:p>
            <a:pPr marL="0" indent="0" algn="just">
              <a:lnSpc>
                <a:spcPct val="130000"/>
              </a:lnSpc>
              <a:buNone/>
            </a:pPr>
            <a:r>
              <a:rPr lang="en-US" dirty="0" err="1"/>
              <a:t>Rashi</a:t>
            </a:r>
            <a:endParaRPr lang="en-US" dirty="0"/>
          </a:p>
          <a:p>
            <a:pPr marL="0" indent="0" algn="just" rtl="1">
              <a:lnSpc>
                <a:spcPct val="130000"/>
              </a:lnSpc>
              <a:buNone/>
            </a:pPr>
            <a:r>
              <a:rPr lang="he-IL" b="1" dirty="0"/>
              <a:t>ועתה חלו נא פני.</a:t>
            </a:r>
            <a:r>
              <a:rPr lang="he-IL" dirty="0"/>
              <a:t> ועתה אתם הכהנים העושים הרע הזאת איך יעלה בלבבכם להיות שלוחי ישראל לבקש עליהם רחמים הרי מידכם היתה זאת הרעה:</a:t>
            </a:r>
            <a:endParaRPr lang="en-US" dirty="0"/>
          </a:p>
          <a:p>
            <a:pPr marL="0" indent="0" algn="just">
              <a:lnSpc>
                <a:spcPct val="130000"/>
              </a:lnSpc>
              <a:buNone/>
            </a:pPr>
            <a:r>
              <a:rPr lang="en-US" b="1" dirty="0"/>
              <a:t>And now, will you pray before the Lord?</a:t>
            </a:r>
            <a:r>
              <a:rPr lang="en-US" dirty="0"/>
              <a:t> And now, you priests, who commit this evil, how does it enter your mind that you can be the messengers of Israel, to supplicate God to have compassion on them? Lo, this evil has come from your hand.</a:t>
            </a:r>
          </a:p>
          <a:p>
            <a:pPr marL="0" indent="0" algn="just">
              <a:buNone/>
            </a:pPr>
            <a:endParaRPr lang="en-US" dirty="0"/>
          </a:p>
        </p:txBody>
      </p:sp>
    </p:spTree>
    <p:extLst>
      <p:ext uri="{BB962C8B-B14F-4D97-AF65-F5344CB8AC3E}">
        <p14:creationId xmlns:p14="http://schemas.microsoft.com/office/powerpoint/2010/main" val="1003573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B430A-DE81-4284-BD51-3529594626B5}"/>
              </a:ext>
            </a:extLst>
          </p:cNvPr>
          <p:cNvSpPr>
            <a:spLocks noGrp="1"/>
          </p:cNvSpPr>
          <p:nvPr>
            <p:ph type="title"/>
          </p:nvPr>
        </p:nvSpPr>
        <p:spPr/>
        <p:txBody>
          <a:bodyPr/>
          <a:lstStyle/>
          <a:p>
            <a:pPr algn="ctr"/>
            <a:r>
              <a:rPr lang="en-US" dirty="0"/>
              <a:t>Go Ahead, See if your Prayer works</a:t>
            </a:r>
          </a:p>
        </p:txBody>
      </p:sp>
      <p:sp>
        <p:nvSpPr>
          <p:cNvPr id="3" name="Content Placeholder 2">
            <a:extLst>
              <a:ext uri="{FF2B5EF4-FFF2-40B4-BE49-F238E27FC236}">
                <a16:creationId xmlns:a16="http://schemas.microsoft.com/office/drawing/2014/main" id="{1C571E48-BEBE-4774-9ED7-AA7E315BD5A2}"/>
              </a:ext>
            </a:extLst>
          </p:cNvPr>
          <p:cNvSpPr>
            <a:spLocks noGrp="1"/>
          </p:cNvSpPr>
          <p:nvPr>
            <p:ph idx="1"/>
          </p:nvPr>
        </p:nvSpPr>
        <p:spPr/>
        <p:txBody>
          <a:bodyPr>
            <a:normAutofit lnSpcReduction="10000"/>
          </a:bodyPr>
          <a:lstStyle/>
          <a:p>
            <a:pPr marL="0" indent="0" algn="l">
              <a:lnSpc>
                <a:spcPct val="130000"/>
              </a:lnSpc>
              <a:spcBef>
                <a:spcPts val="10"/>
              </a:spcBef>
              <a:buNone/>
            </a:pPr>
            <a:r>
              <a:rPr lang="en-US" sz="2900" dirty="0"/>
              <a:t>1:10</a:t>
            </a:r>
          </a:p>
          <a:p>
            <a:pPr marL="0" indent="0" algn="r" rtl="1">
              <a:lnSpc>
                <a:spcPct val="130000"/>
              </a:lnSpc>
              <a:spcBef>
                <a:spcPts val="10"/>
              </a:spcBef>
              <a:buNone/>
            </a:pPr>
            <a:r>
              <a:rPr lang="he-IL" sz="2900" dirty="0"/>
              <a:t>מִ֤י גַם־בָּכֶם֙ וְיִסְגֹּ֣ר דְּלָתַ֔יִם וְלֹא־תָאִ֥ירוּ מִזְבְּחִ֖י חִנָּ֑ם אֵֽין־לִ֨י חֵ֜פֶץ בָּכֶ֗ם אָמַר֙ יְהֹוָ֣ה צְבָא֔וֹת וּמִנְחָ֖ה לֹא־אֶרְצֶ֥ה מִיֶּדְכֶֽם׃</a:t>
            </a:r>
            <a:endParaRPr lang="en-US" sz="2900" dirty="0"/>
          </a:p>
          <a:p>
            <a:pPr marL="0" indent="0" algn="l">
              <a:lnSpc>
                <a:spcPct val="130000"/>
              </a:lnSpc>
              <a:spcBef>
                <a:spcPts val="10"/>
              </a:spcBef>
              <a:buNone/>
            </a:pPr>
            <a:r>
              <a:rPr lang="en-US" sz="2900" dirty="0"/>
              <a:t>If only you would lock My doors, and not kindle fire on My altar to no purpose! I take no pleasure in you—said the LORD of Hosts—and I will accept no offering from you.</a:t>
            </a:r>
          </a:p>
          <a:p>
            <a:pPr>
              <a:lnSpc>
                <a:spcPct val="130000"/>
              </a:lnSpc>
              <a:spcBef>
                <a:spcPts val="10"/>
              </a:spcBef>
            </a:pPr>
            <a:r>
              <a:rPr lang="en-US" sz="2900" dirty="0"/>
              <a:t>The continuation of the chapter supports </a:t>
            </a:r>
            <a:r>
              <a:rPr lang="en-US" sz="2900" dirty="0" err="1"/>
              <a:t>Rashi’s</a:t>
            </a:r>
            <a:r>
              <a:rPr lang="en-US" sz="2900" dirty="0"/>
              <a:t> reading. The Navi is telling the Kohanim that he isn’t interested in their prayers.</a:t>
            </a:r>
          </a:p>
          <a:p>
            <a:pPr marL="0" indent="0" algn="r" rtl="1">
              <a:lnSpc>
                <a:spcPct val="130000"/>
              </a:lnSpc>
              <a:spcBef>
                <a:spcPts val="10"/>
              </a:spcBef>
              <a:buNone/>
            </a:pPr>
            <a:endParaRPr lang="en-US" dirty="0"/>
          </a:p>
        </p:txBody>
      </p:sp>
    </p:spTree>
    <p:extLst>
      <p:ext uri="{BB962C8B-B14F-4D97-AF65-F5344CB8AC3E}">
        <p14:creationId xmlns:p14="http://schemas.microsoft.com/office/powerpoint/2010/main" val="1764034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22C05-3468-4643-9F3B-33729F3FFD9A}"/>
              </a:ext>
            </a:extLst>
          </p:cNvPr>
          <p:cNvSpPr>
            <a:spLocks noGrp="1"/>
          </p:cNvSpPr>
          <p:nvPr>
            <p:ph type="title"/>
          </p:nvPr>
        </p:nvSpPr>
        <p:spPr/>
        <p:txBody>
          <a:bodyPr/>
          <a:lstStyle/>
          <a:p>
            <a:pPr algn="ctr"/>
            <a:r>
              <a:rPr lang="en-CA" dirty="0"/>
              <a:t>When Prayer is Abominable</a:t>
            </a:r>
            <a:br>
              <a:rPr lang="en-CA" dirty="0"/>
            </a:br>
            <a:r>
              <a:rPr lang="en-CA" dirty="0"/>
              <a:t>Isaiah 1:11-17</a:t>
            </a:r>
            <a:endParaRPr lang="en-US" dirty="0"/>
          </a:p>
        </p:txBody>
      </p:sp>
      <p:graphicFrame>
        <p:nvGraphicFramePr>
          <p:cNvPr id="4" name="Table 4">
            <a:extLst>
              <a:ext uri="{FF2B5EF4-FFF2-40B4-BE49-F238E27FC236}">
                <a16:creationId xmlns:a16="http://schemas.microsoft.com/office/drawing/2014/main" id="{77138792-5C44-4BBA-8900-F04943BD4A1C}"/>
              </a:ext>
            </a:extLst>
          </p:cNvPr>
          <p:cNvGraphicFramePr>
            <a:graphicFrameLocks noGrp="1"/>
          </p:cNvGraphicFramePr>
          <p:nvPr>
            <p:ph idx="1"/>
            <p:extLst>
              <p:ext uri="{D42A27DB-BD31-4B8C-83A1-F6EECF244321}">
                <p14:modId xmlns:p14="http://schemas.microsoft.com/office/powerpoint/2010/main" val="2692851099"/>
              </p:ext>
            </p:extLst>
          </p:nvPr>
        </p:nvGraphicFramePr>
        <p:xfrm>
          <a:off x="142875" y="1616075"/>
          <a:ext cx="11934825" cy="5336413"/>
        </p:xfrm>
        <a:graphic>
          <a:graphicData uri="http://schemas.openxmlformats.org/drawingml/2006/table">
            <a:tbl>
              <a:tblPr firstRow="1" bandRow="1">
                <a:tableStyleId>{5C22544A-7EE6-4342-B048-85BDC9FD1C3A}</a:tableStyleId>
              </a:tblPr>
              <a:tblGrid>
                <a:gridCol w="7502507">
                  <a:extLst>
                    <a:ext uri="{9D8B030D-6E8A-4147-A177-3AD203B41FA5}">
                      <a16:colId xmlns:a16="http://schemas.microsoft.com/office/drawing/2014/main" val="2569946249"/>
                    </a:ext>
                  </a:extLst>
                </a:gridCol>
                <a:gridCol w="4432318">
                  <a:extLst>
                    <a:ext uri="{9D8B030D-6E8A-4147-A177-3AD203B41FA5}">
                      <a16:colId xmlns:a16="http://schemas.microsoft.com/office/drawing/2014/main" val="3101237475"/>
                    </a:ext>
                  </a:extLst>
                </a:gridCol>
              </a:tblGrid>
              <a:tr h="370840">
                <a:tc>
                  <a:txBody>
                    <a:bodyPr/>
                    <a:lstStyle/>
                    <a:p>
                      <a:pPr algn="just">
                        <a:lnSpc>
                          <a:spcPct val="120000"/>
                        </a:lnSpc>
                      </a:pPr>
                      <a:r>
                        <a:rPr lang="en-US" dirty="0"/>
                        <a:t>What need have I of all your sacrifices?” Says the LORD.“I am sated with burnt offerings of rams, And suet of fatlings, And blood of bulls; And I have no delight In lambs and he-goats.</a:t>
                      </a:r>
                    </a:p>
                    <a:p>
                      <a:pPr algn="just">
                        <a:lnSpc>
                          <a:spcPct val="120000"/>
                        </a:lnSpc>
                      </a:pPr>
                      <a:r>
                        <a:rPr lang="en-US" dirty="0"/>
                        <a:t>That you come to appear before Me—Who asked that of you? Trample My courts</a:t>
                      </a:r>
                    </a:p>
                    <a:p>
                      <a:pPr algn="just">
                        <a:lnSpc>
                          <a:spcPct val="120000"/>
                        </a:lnSpc>
                      </a:pPr>
                      <a:r>
                        <a:rPr lang="en-US" dirty="0"/>
                        <a:t>No more; Bringing oblations is futile,-Incense is offensive to Me. New moon and sabbath, Proclaiming of solemnities, Assemblies with iniquity, cannot abide. </a:t>
                      </a:r>
                    </a:p>
                    <a:p>
                      <a:pPr algn="just">
                        <a:lnSpc>
                          <a:spcPct val="120000"/>
                        </a:lnSpc>
                      </a:pPr>
                      <a:r>
                        <a:rPr lang="en-US" dirty="0"/>
                        <a:t>Your new moons and fixed seasons Fill Me with loathing; They are become a burden to Me, I cannot endure them. </a:t>
                      </a:r>
                    </a:p>
                    <a:p>
                      <a:pPr algn="just">
                        <a:lnSpc>
                          <a:spcPct val="120000"/>
                        </a:lnSpc>
                      </a:pPr>
                      <a:r>
                        <a:rPr lang="en-US" dirty="0"/>
                        <a:t>And when you lift up your hands, I will turn My eyes away from you; Though you pray at </a:t>
                      </a:r>
                      <a:r>
                        <a:rPr lang="en-US" dirty="0" err="1"/>
                        <a:t>length,I</a:t>
                      </a:r>
                      <a:r>
                        <a:rPr lang="en-US" dirty="0"/>
                        <a:t> will not listen. Your hands are stained with crime—</a:t>
                      </a:r>
                    </a:p>
                    <a:p>
                      <a:pPr algn="just">
                        <a:lnSpc>
                          <a:spcPct val="120000"/>
                        </a:lnSpc>
                      </a:pPr>
                      <a:r>
                        <a:rPr lang="en-US" dirty="0"/>
                        <a:t>Wash yourselves clean; Put your evil doings Away from My sight. Cease to do evil; Learn to do good. Devote yourselves to justice; Aid the wronged.-Uphold the rights of the orphan; Defend the cause of the widow.</a:t>
                      </a:r>
                    </a:p>
                  </a:txBody>
                  <a:tcPr>
                    <a:solidFill>
                      <a:schemeClr val="tx1"/>
                    </a:solidFill>
                  </a:tcPr>
                </a:tc>
                <a:tc>
                  <a:txBody>
                    <a:bodyPr/>
                    <a:lstStyle/>
                    <a:p>
                      <a:pPr algn="just" rtl="1">
                        <a:lnSpc>
                          <a:spcPct val="120000"/>
                        </a:lnSpc>
                      </a:pPr>
                      <a:r>
                        <a:rPr lang="he-IL" dirty="0"/>
                        <a:t>לָמָּה־לִּ֤י רֹב־זִבְחֵיכֶם֙ יֹאמַ֣ר יְהֹוָ֔ה שָׂבַ֛עְתִּי עֹל֥וֹת אֵילִ֖ים וְחֵ֣לֶב מְרִיאִ֑ים וְדַ֨ם פָּרִ֧ים וּכְבָשִׂ֛ים וְעַתּוּדִ֖ים לֹ֥א חָפָֽצְתִּי׃ </a:t>
                      </a:r>
                    </a:p>
                    <a:p>
                      <a:pPr algn="just" rtl="1">
                        <a:lnSpc>
                          <a:spcPct val="120000"/>
                        </a:lnSpc>
                      </a:pPr>
                      <a:r>
                        <a:rPr lang="he-IL" dirty="0"/>
                        <a:t>כִּ֣י תָבֹ֔אוּ לֵֽרָא֖וֹת פָּנָ֑י מִֽי־בִקֵּ֥שׁ זֹ֛את מִיֶּדְכֶ֖ם רְמֹ֥ס חֲצֵרָֽי׃ </a:t>
                      </a:r>
                    </a:p>
                    <a:p>
                      <a:pPr algn="just" rtl="1">
                        <a:lnSpc>
                          <a:spcPct val="120000"/>
                        </a:lnSpc>
                      </a:pPr>
                      <a:r>
                        <a:rPr lang="he-IL" dirty="0"/>
                        <a:t>לֹ֣א תוֹסִ֗יפוּ הָבִיא֙ מִנְחַת־שָׁ֔וְא קְטֹ֧רֶת תּוֹעֵבָ֛ה הִ֖יא לִ֑י חֹ֤דֶשׁ וְשַׁבָּת֙ קְרֹ֣א מִקְרָ֔א לֹא־אוּכַ֥ל אָ֖וֶן וַֽעֲצָרָֽה׃ </a:t>
                      </a:r>
                    </a:p>
                    <a:p>
                      <a:pPr algn="just" rtl="1">
                        <a:lnSpc>
                          <a:spcPct val="120000"/>
                        </a:lnSpc>
                      </a:pPr>
                      <a:r>
                        <a:rPr lang="he-IL" dirty="0"/>
                        <a:t>חׇדְשֵׁיכֶ֤ם וּמֽוֹעֲדֵיכֶם֙ שָֽׂנְאָ֣ה נַפְשִׁ֔י הָי֥וּ עָלַ֖י לָטֹ֑רַח נִלְאֵ֖יתִי נְשֹֽׂא׃ </a:t>
                      </a:r>
                    </a:p>
                    <a:p>
                      <a:pPr algn="just" rtl="1">
                        <a:lnSpc>
                          <a:spcPct val="120000"/>
                        </a:lnSpc>
                      </a:pPr>
                      <a:r>
                        <a:rPr lang="he-IL" dirty="0"/>
                        <a:t>וּבְפָרִשְׂכֶ֣ם כַּפֵּיכֶ֗ם אַעְלִ֤ים עֵינַי֙ מִכֶּ֔ם גַּ֛ם כִּֽי־תַרְבּ֥וּ תְפִלָּ֖ה אֵינֶ֣נִּי שֹׁמֵ֑עַ יְדֵיכֶ֖ם דָּמִ֥ים מָלֵֽאוּ׃ </a:t>
                      </a:r>
                    </a:p>
                    <a:p>
                      <a:pPr algn="just" rtl="1">
                        <a:lnSpc>
                          <a:spcPct val="120000"/>
                        </a:lnSpc>
                      </a:pPr>
                      <a:r>
                        <a:rPr lang="he-IL" dirty="0"/>
                        <a:t>רַֽחֲצוּ֙ הִזַּכּ֔וּ הָסִ֛ירוּ רֹ֥עַ מַעַלְלֵיכֶ֖ם מִנֶּ֣גֶד עֵינָ֑י חִדְל֖וּ הָרֵֽעַ׃ </a:t>
                      </a:r>
                    </a:p>
                    <a:p>
                      <a:pPr algn="just" rtl="1">
                        <a:lnSpc>
                          <a:spcPct val="120000"/>
                        </a:lnSpc>
                      </a:pPr>
                      <a:r>
                        <a:rPr lang="he-IL" dirty="0"/>
                        <a:t>לִמְד֥וּ הֵיטֵ֛ב דִּרְשׁ֥וּ מִשְׁפָּ֖ט אַשְּׁר֣וּ חָמ֑וֹץ שִׁפְט֣וּ יָת֔וֹם רִ֖יבוּ אַלְמָנָֽה׃ {ס}     </a:t>
                      </a:r>
                    </a:p>
                    <a:p>
                      <a:pPr>
                        <a:lnSpc>
                          <a:spcPct val="120000"/>
                        </a:lnSpc>
                      </a:pPr>
                      <a:endParaRPr lang="en-US" dirty="0"/>
                    </a:p>
                  </a:txBody>
                  <a:tcPr>
                    <a:solidFill>
                      <a:schemeClr val="tx1"/>
                    </a:solidFill>
                  </a:tcPr>
                </a:tc>
                <a:extLst>
                  <a:ext uri="{0D108BD9-81ED-4DB2-BD59-A6C34878D82A}">
                    <a16:rowId xmlns:a16="http://schemas.microsoft.com/office/drawing/2014/main" val="1258887337"/>
                  </a:ext>
                </a:extLst>
              </a:tr>
            </a:tbl>
          </a:graphicData>
        </a:graphic>
      </p:graphicFrame>
    </p:spTree>
    <p:extLst>
      <p:ext uri="{BB962C8B-B14F-4D97-AF65-F5344CB8AC3E}">
        <p14:creationId xmlns:p14="http://schemas.microsoft.com/office/powerpoint/2010/main" val="1200582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4957C-75C1-4808-B611-3D1013763FC2}"/>
              </a:ext>
            </a:extLst>
          </p:cNvPr>
          <p:cNvSpPr>
            <a:spLocks noGrp="1"/>
          </p:cNvSpPr>
          <p:nvPr>
            <p:ph type="title"/>
          </p:nvPr>
        </p:nvSpPr>
        <p:spPr/>
        <p:txBody>
          <a:bodyPr/>
          <a:lstStyle/>
          <a:p>
            <a:pPr algn="ctr"/>
            <a:r>
              <a:rPr lang="en-CA" dirty="0" err="1"/>
              <a:t>Malbim</a:t>
            </a:r>
            <a:r>
              <a:rPr lang="en-CA" dirty="0"/>
              <a:t>- Pure in Thought and Deed</a:t>
            </a:r>
            <a:endParaRPr lang="en-US" dirty="0"/>
          </a:p>
        </p:txBody>
      </p:sp>
      <p:sp>
        <p:nvSpPr>
          <p:cNvPr id="3" name="Content Placeholder 2">
            <a:extLst>
              <a:ext uri="{FF2B5EF4-FFF2-40B4-BE49-F238E27FC236}">
                <a16:creationId xmlns:a16="http://schemas.microsoft.com/office/drawing/2014/main" id="{A7E5281C-1976-45C2-990A-7219F49A9D78}"/>
              </a:ext>
            </a:extLst>
          </p:cNvPr>
          <p:cNvSpPr>
            <a:spLocks noGrp="1"/>
          </p:cNvSpPr>
          <p:nvPr>
            <p:ph idx="1"/>
          </p:nvPr>
        </p:nvSpPr>
        <p:spPr/>
        <p:txBody>
          <a:bodyPr>
            <a:noAutofit/>
          </a:bodyPr>
          <a:lstStyle/>
          <a:p>
            <a:pPr marL="0" indent="0" algn="just" rtl="1">
              <a:lnSpc>
                <a:spcPct val="140000"/>
              </a:lnSpc>
              <a:buNone/>
            </a:pPr>
            <a:r>
              <a:rPr lang="he-IL" sz="1600" dirty="0"/>
              <a:t>ובפרשכם, אחר שהוכיחם עד הנה לאמר, כי הפועל הטוב מהבאת הקרבנות והעצרה בבהמ"ק לא יועיל אם לא תסכים עמו טוב המצפון והמחשבה הזכה, יאמר כי גם טוב המחשבה לא יועיל אם האדם מלוכלך בחטאים בפועל כי גם עת תפרשו כפיכם להתפלל, והוסיף לאמר. גם כי תרבו תפלה, שגדר מלת תפלה היא שפיכת הנפש במחשבה זכה וראויה, שאז הלא הכינותם לבבכם אלי, מ"מ אעלים עיני מכם ולא אוכל לשמוע תפלתכם מצד שידיכם דמים מלאו במה שאתם שופכים דם נקיים, ובזה רוע המעשים ישחיתו זכות הכונה, כי מתנאי העבודה השלימה ששניהם הפעל והמחשב יתקדשו לפי ה’</a:t>
            </a:r>
            <a:endParaRPr lang="en-CA" sz="1600" dirty="0"/>
          </a:p>
          <a:p>
            <a:pPr marL="0" indent="0" algn="just">
              <a:lnSpc>
                <a:spcPct val="140000"/>
              </a:lnSpc>
              <a:buNone/>
            </a:pPr>
            <a:r>
              <a:rPr lang="en-US" sz="1600" dirty="0"/>
              <a:t>After rebuking them and saying that the good end of sacrifice and gathering in the </a:t>
            </a:r>
            <a:r>
              <a:rPr lang="en-US" sz="1600" dirty="0" err="1"/>
              <a:t>Mikdash</a:t>
            </a:r>
            <a:r>
              <a:rPr lang="en-US" sz="1600" dirty="0"/>
              <a:t> won’t be effective without a corresponding purity of thought and feeling, he says that even a pure thought won’t help if a person is filthy with active sins when they spread their hands in prayer.</a:t>
            </a:r>
          </a:p>
          <a:p>
            <a:pPr algn="just">
              <a:lnSpc>
                <a:spcPct val="140000"/>
              </a:lnSpc>
            </a:pPr>
            <a:r>
              <a:rPr lang="he-IL" sz="1600" dirty="0"/>
              <a:t>תפילה</a:t>
            </a:r>
            <a:r>
              <a:rPr lang="en-CA" sz="1600" dirty="0"/>
              <a:t>- means the poring out of the soul with a pure and appropriate thought. [However] even when you direct your hearts to me I will hide my eyes from you since your hands are filled with the innocent blood you have spilled. So that your evil actions corrupt your pure intention. For the complete service requires that both one’s acts and intentions become sanctified before G-d.</a:t>
            </a:r>
            <a:endParaRPr lang="en-US" sz="1600" dirty="0"/>
          </a:p>
        </p:txBody>
      </p:sp>
    </p:spTree>
    <p:extLst>
      <p:ext uri="{BB962C8B-B14F-4D97-AF65-F5344CB8AC3E}">
        <p14:creationId xmlns:p14="http://schemas.microsoft.com/office/powerpoint/2010/main" val="298566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4CB7-CB9D-4912-8BB7-341B1527BA82}"/>
              </a:ext>
            </a:extLst>
          </p:cNvPr>
          <p:cNvSpPr>
            <a:spLocks noGrp="1"/>
          </p:cNvSpPr>
          <p:nvPr>
            <p:ph type="title"/>
          </p:nvPr>
        </p:nvSpPr>
        <p:spPr/>
        <p:txBody>
          <a:bodyPr/>
          <a:lstStyle/>
          <a:p>
            <a:pPr algn="ctr"/>
            <a:r>
              <a:rPr lang="en-CA" dirty="0"/>
              <a:t>Prayer and </a:t>
            </a:r>
            <a:r>
              <a:rPr lang="en-CA" dirty="0" err="1"/>
              <a:t>Korbanot</a:t>
            </a:r>
            <a:endParaRPr lang="en-US" dirty="0"/>
          </a:p>
        </p:txBody>
      </p:sp>
      <p:sp>
        <p:nvSpPr>
          <p:cNvPr id="3" name="Content Placeholder 2">
            <a:extLst>
              <a:ext uri="{FF2B5EF4-FFF2-40B4-BE49-F238E27FC236}">
                <a16:creationId xmlns:a16="http://schemas.microsoft.com/office/drawing/2014/main" id="{269E98A9-9D71-45BA-9C48-A0B4BD069B73}"/>
              </a:ext>
            </a:extLst>
          </p:cNvPr>
          <p:cNvSpPr>
            <a:spLocks noGrp="1"/>
          </p:cNvSpPr>
          <p:nvPr>
            <p:ph idx="1"/>
          </p:nvPr>
        </p:nvSpPr>
        <p:spPr/>
        <p:txBody>
          <a:bodyPr>
            <a:normAutofit fontScale="70000" lnSpcReduction="20000"/>
          </a:bodyPr>
          <a:lstStyle/>
          <a:p>
            <a:pPr marL="0" indent="0" algn="l">
              <a:lnSpc>
                <a:spcPct val="130000"/>
              </a:lnSpc>
              <a:spcBef>
                <a:spcPts val="10"/>
              </a:spcBef>
              <a:buNone/>
            </a:pPr>
            <a:r>
              <a:rPr lang="en-US" sz="2800" dirty="0" err="1"/>
              <a:t>Mishlei</a:t>
            </a:r>
            <a:r>
              <a:rPr lang="en-US" sz="2800" dirty="0"/>
              <a:t> 15:8</a:t>
            </a:r>
          </a:p>
          <a:p>
            <a:pPr marL="0" indent="0" algn="r" rtl="1">
              <a:lnSpc>
                <a:spcPct val="130000"/>
              </a:lnSpc>
              <a:spcBef>
                <a:spcPts val="10"/>
              </a:spcBef>
              <a:buNone/>
            </a:pPr>
            <a:r>
              <a:rPr lang="he-IL" sz="2800" dirty="0"/>
              <a:t>זֶ֣בַח רְ֭שָׁעִים תּוֹעֲבַ֣ת יְהוָ֑ה וּתְפִלַּ֖ת יְשָׁרִ֣ים רְצוֹנֽוֹ׃</a:t>
            </a:r>
            <a:endParaRPr lang="en-US" sz="2800" dirty="0"/>
          </a:p>
          <a:p>
            <a:pPr marL="0" indent="0" algn="l">
              <a:lnSpc>
                <a:spcPct val="130000"/>
              </a:lnSpc>
              <a:spcBef>
                <a:spcPts val="10"/>
              </a:spcBef>
              <a:buNone/>
            </a:pPr>
            <a:r>
              <a:rPr lang="en-US" sz="2800" dirty="0"/>
              <a:t>The sacrifice of the wicked is an abomination to the </a:t>
            </a:r>
            <a:r>
              <a:rPr lang="en-US" sz="2800" dirty="0" err="1"/>
              <a:t>LORD,But</a:t>
            </a:r>
            <a:r>
              <a:rPr lang="en-US" sz="2800" dirty="0"/>
              <a:t> the prayer of the upright pleases Him.</a:t>
            </a:r>
          </a:p>
          <a:p>
            <a:pPr marL="0" indent="0" algn="l">
              <a:lnSpc>
                <a:spcPct val="130000"/>
              </a:lnSpc>
              <a:spcBef>
                <a:spcPts val="10"/>
              </a:spcBef>
              <a:buNone/>
            </a:pPr>
            <a:endParaRPr lang="en-US" sz="2800" dirty="0"/>
          </a:p>
          <a:p>
            <a:pPr marL="0" indent="0" algn="l">
              <a:lnSpc>
                <a:spcPct val="130000"/>
              </a:lnSpc>
              <a:spcBef>
                <a:spcPts val="10"/>
              </a:spcBef>
              <a:buNone/>
            </a:pPr>
            <a:r>
              <a:rPr lang="en-US" sz="2800" dirty="0" err="1"/>
              <a:t>Malbim</a:t>
            </a:r>
            <a:r>
              <a:rPr lang="en-US" sz="2800" dirty="0"/>
              <a:t> ibid.</a:t>
            </a:r>
          </a:p>
          <a:p>
            <a:pPr marL="0" indent="0" algn="just" rtl="1">
              <a:lnSpc>
                <a:spcPct val="130000"/>
              </a:lnSpc>
              <a:spcBef>
                <a:spcPts val="10"/>
              </a:spcBef>
              <a:buNone/>
            </a:pPr>
            <a:r>
              <a:rPr lang="he-IL" sz="2800" dirty="0"/>
              <a:t>"</a:t>
            </a:r>
            <a:r>
              <a:rPr lang="he-IL" sz="2800" b="1" dirty="0"/>
              <a:t>זבח רשעים תועבת ה'</a:t>
            </a:r>
            <a:r>
              <a:rPr lang="he-IL" sz="2800" dirty="0"/>
              <a:t> - רוצה לומר, עיקר הזבח אין הנרצה ממנו הזבח עצמו, רק הכוונה שמראה שמתחרט על חטאיו, או שעם הזבח יתוודה ויתפלל לה' בשפיכת נפשו עם שפיכת דם הזבח. אבל הרשע, הבלתי עוזב רשעו וחושב להתרצות בהזבח עצמו, היא תועבת ה’.</a:t>
            </a:r>
            <a:endParaRPr lang="en-US" sz="2800" dirty="0"/>
          </a:p>
          <a:p>
            <a:pPr marL="0" indent="0" algn="just">
              <a:lnSpc>
                <a:spcPct val="130000"/>
              </a:lnSpc>
              <a:spcBef>
                <a:spcPts val="10"/>
              </a:spcBef>
              <a:buNone/>
            </a:pPr>
            <a:r>
              <a:rPr lang="en-US" sz="2800" dirty="0"/>
              <a:t>The purpose of sacrifice isn’t the sacrifice itself but the intent in which demonstrates regret for the sins, that when he offers the sacrifice he confesses and pours out his soul as the blood of the animal is poured. But when the wicked who maintain his evil ways and still desires acceptance through a sacrifice is an abomination to Hashem</a:t>
            </a:r>
          </a:p>
          <a:p>
            <a:endParaRPr lang="en-US" dirty="0"/>
          </a:p>
        </p:txBody>
      </p:sp>
    </p:spTree>
    <p:extLst>
      <p:ext uri="{BB962C8B-B14F-4D97-AF65-F5344CB8AC3E}">
        <p14:creationId xmlns:p14="http://schemas.microsoft.com/office/powerpoint/2010/main" val="4192228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DC36A-393E-49E7-B2F0-E86A944FA998}"/>
              </a:ext>
            </a:extLst>
          </p:cNvPr>
          <p:cNvSpPr>
            <a:spLocks noGrp="1"/>
          </p:cNvSpPr>
          <p:nvPr>
            <p:ph type="title"/>
          </p:nvPr>
        </p:nvSpPr>
        <p:spPr/>
        <p:txBody>
          <a:bodyPr/>
          <a:lstStyle/>
          <a:p>
            <a:pPr algn="ctr"/>
            <a:r>
              <a:rPr lang="en-CA" dirty="0"/>
              <a:t>A filthy Prayer</a:t>
            </a:r>
            <a:endParaRPr lang="en-US" dirty="0"/>
          </a:p>
        </p:txBody>
      </p:sp>
      <p:sp>
        <p:nvSpPr>
          <p:cNvPr id="3" name="Content Placeholder 2">
            <a:extLst>
              <a:ext uri="{FF2B5EF4-FFF2-40B4-BE49-F238E27FC236}">
                <a16:creationId xmlns:a16="http://schemas.microsoft.com/office/drawing/2014/main" id="{95357B2C-D7C8-462B-B0FA-2180A8EC2C1F}"/>
              </a:ext>
            </a:extLst>
          </p:cNvPr>
          <p:cNvSpPr>
            <a:spLocks noGrp="1"/>
          </p:cNvSpPr>
          <p:nvPr>
            <p:ph idx="1"/>
          </p:nvPr>
        </p:nvSpPr>
        <p:spPr/>
        <p:txBody>
          <a:bodyPr>
            <a:normAutofit fontScale="70000" lnSpcReduction="20000"/>
          </a:bodyPr>
          <a:lstStyle/>
          <a:p>
            <a:pPr marL="0" indent="0" algn="just">
              <a:lnSpc>
                <a:spcPct val="130000"/>
              </a:lnSpc>
              <a:buNone/>
            </a:pPr>
            <a:r>
              <a:rPr lang="en-CA" dirty="0" err="1"/>
              <a:t>Berachot</a:t>
            </a:r>
            <a:r>
              <a:rPr lang="en-CA" dirty="0"/>
              <a:t> 22a</a:t>
            </a:r>
            <a:endParaRPr lang="he-IL" dirty="0"/>
          </a:p>
          <a:p>
            <a:pPr marL="0" indent="0" algn="just" rtl="1">
              <a:lnSpc>
                <a:spcPct val="130000"/>
              </a:lnSpc>
              <a:buNone/>
            </a:pPr>
            <a:r>
              <a:rPr lang="he-IL" dirty="0"/>
              <a:t>הָיָה מִתְפַּלֵּל וּמָצָא צוֹאָה בִּמְקוֹמוֹ, אָמַר רַבָּה: אַף עַל פִּי שֶׁחָטָא — תְּפִלָּתוֹ תְּפִלָּה. מַתְקִיף לֵיהּ רָבָא: וְהָא: ״זֶבַח רְשָׁעִים תּוֹעֵבָה״! אֶלָּא אָמַר רָבָא: הוֹאִיל וְחָטָא, אַף עַל פִּי שֶׁהִתְפַּלֵּל — תְּפִלָּתוֹ תּוֹעֵבָה.</a:t>
            </a:r>
            <a:endParaRPr lang="en-CA" dirty="0"/>
          </a:p>
          <a:p>
            <a:pPr marL="0" indent="0" algn="just">
              <a:lnSpc>
                <a:spcPct val="130000"/>
              </a:lnSpc>
              <a:buNone/>
            </a:pPr>
            <a:r>
              <a:rPr lang="en-US" dirty="0"/>
              <a:t>The </a:t>
            </a:r>
            <a:r>
              <a:rPr lang="en-US" dirty="0" err="1"/>
              <a:t>Gemara</a:t>
            </a:r>
            <a:r>
              <a:rPr lang="en-US" dirty="0"/>
              <a:t> cites another </a:t>
            </a:r>
            <a:r>
              <a:rPr lang="en-US" i="1" dirty="0"/>
              <a:t>halakha</a:t>
            </a:r>
            <a:r>
              <a:rPr lang="en-US" dirty="0"/>
              <a:t>: </a:t>
            </a:r>
            <a:r>
              <a:rPr lang="en-US" b="1" dirty="0"/>
              <a:t>One who was praying and</a:t>
            </a:r>
            <a:r>
              <a:rPr lang="en-US" dirty="0"/>
              <a:t> later </a:t>
            </a:r>
            <a:r>
              <a:rPr lang="en-US" b="1" dirty="0"/>
              <a:t>found feces in the place</a:t>
            </a:r>
            <a:r>
              <a:rPr lang="en-US" dirty="0"/>
              <a:t> where he prayed, </a:t>
            </a:r>
            <a:r>
              <a:rPr lang="en-US" b="1" dirty="0" err="1">
                <a:hlinkClick r:id="rId2"/>
              </a:rPr>
              <a:t>Rabba</a:t>
            </a:r>
            <a:r>
              <a:rPr lang="en-US" b="1" dirty="0"/>
              <a:t> said: Although he committed a transgression</a:t>
            </a:r>
            <a:r>
              <a:rPr lang="en-US" dirty="0"/>
              <a:t> in his failure to examine that venue to determine if it was worthy of prayer (</a:t>
            </a:r>
            <a:r>
              <a:rPr lang="en-US" i="1" dirty="0" err="1"/>
              <a:t>Tosafot</a:t>
            </a:r>
            <a:r>
              <a:rPr lang="en-US" dirty="0"/>
              <a:t>), </a:t>
            </a:r>
            <a:r>
              <a:rPr lang="en-US" b="1" dirty="0"/>
              <a:t>his prayer is a</a:t>
            </a:r>
            <a:r>
              <a:rPr lang="en-US" dirty="0"/>
              <a:t> valid </a:t>
            </a:r>
            <a:r>
              <a:rPr lang="en-US" b="1" dirty="0"/>
              <a:t>prayer</a:t>
            </a:r>
            <a:r>
              <a:rPr lang="en-US" dirty="0"/>
              <a:t> and he fulfilled his obligation. </a:t>
            </a:r>
            <a:r>
              <a:rPr lang="en-US" b="1" dirty="0" err="1">
                <a:hlinkClick r:id="rId3"/>
              </a:rPr>
              <a:t>Rava</a:t>
            </a:r>
            <a:r>
              <a:rPr lang="en-US" b="1" dirty="0"/>
              <a:t> strongly objects to his</a:t>
            </a:r>
            <a:r>
              <a:rPr lang="en-US" dirty="0"/>
              <a:t> statement: </a:t>
            </a:r>
            <a:r>
              <a:rPr lang="en-US" b="1" dirty="0"/>
              <a:t>Isn’t</a:t>
            </a:r>
            <a:r>
              <a:rPr lang="en-US" dirty="0"/>
              <a:t> it stated: </a:t>
            </a:r>
            <a:r>
              <a:rPr lang="en-US" b="1" dirty="0"/>
              <a:t>“The sacrifice of the wicked is an abomination,</a:t>
            </a:r>
            <a:r>
              <a:rPr lang="en-US" dirty="0"/>
              <a:t> the more so as he offers it in depravity” (</a:t>
            </a:r>
            <a:r>
              <a:rPr lang="en-US" dirty="0">
                <a:hlinkClick r:id="rId4"/>
              </a:rPr>
              <a:t>Proverbs 21:27</a:t>
            </a:r>
            <a:r>
              <a:rPr lang="en-US" dirty="0"/>
              <a:t>), from which we derive that a mitzva performed inappropriately is no mitzva at all? Consequently, the fact that he did not pay proper attention invalidates his prayer. </a:t>
            </a:r>
            <a:r>
              <a:rPr lang="en-US" b="1" dirty="0"/>
              <a:t>Rather, </a:t>
            </a:r>
            <a:r>
              <a:rPr lang="en-US" b="1" dirty="0" err="1">
                <a:hlinkClick r:id="rId3"/>
              </a:rPr>
              <a:t>Rava</a:t>
            </a:r>
            <a:r>
              <a:rPr lang="en-US" b="1" dirty="0"/>
              <a:t> said: Because</a:t>
            </a:r>
            <a:r>
              <a:rPr lang="en-US" dirty="0"/>
              <a:t> this person </a:t>
            </a:r>
            <a:r>
              <a:rPr lang="en-US" b="1" dirty="0"/>
              <a:t>committed a transgression, although he prayed, his prayer is an abomination</a:t>
            </a:r>
            <a:r>
              <a:rPr lang="en-US" dirty="0"/>
              <a:t> and he must pray again.</a:t>
            </a:r>
          </a:p>
        </p:txBody>
      </p:sp>
    </p:spTree>
    <p:extLst>
      <p:ext uri="{BB962C8B-B14F-4D97-AF65-F5344CB8AC3E}">
        <p14:creationId xmlns:p14="http://schemas.microsoft.com/office/powerpoint/2010/main" val="399829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505623-8705-45D0-A39F-F72CD318E76F}"/>
              </a:ext>
            </a:extLst>
          </p:cNvPr>
          <p:cNvSpPr>
            <a:spLocks noGrp="1"/>
          </p:cNvSpPr>
          <p:nvPr>
            <p:ph type="title"/>
          </p:nvPr>
        </p:nvSpPr>
        <p:spPr>
          <a:xfrm>
            <a:off x="838200" y="672747"/>
            <a:ext cx="10515600" cy="715556"/>
          </a:xfrm>
        </p:spPr>
        <p:txBody>
          <a:bodyPr>
            <a:normAutofit/>
          </a:bodyPr>
          <a:lstStyle/>
          <a:p>
            <a:pPr algn="ctr"/>
            <a:r>
              <a:rPr lang="en-US" sz="3200">
                <a:solidFill>
                  <a:schemeClr val="bg1"/>
                </a:solidFill>
              </a:rPr>
              <a:t>A Quick Read of Chapter 1</a:t>
            </a:r>
          </a:p>
        </p:txBody>
      </p:sp>
      <p:graphicFrame>
        <p:nvGraphicFramePr>
          <p:cNvPr id="4" name="Table 4">
            <a:extLst>
              <a:ext uri="{FF2B5EF4-FFF2-40B4-BE49-F238E27FC236}">
                <a16:creationId xmlns:a16="http://schemas.microsoft.com/office/drawing/2014/main" id="{819840B3-785E-4D32-A69F-6E1F3124128F}"/>
              </a:ext>
            </a:extLst>
          </p:cNvPr>
          <p:cNvGraphicFramePr>
            <a:graphicFrameLocks noGrp="1"/>
          </p:cNvGraphicFramePr>
          <p:nvPr>
            <p:ph idx="1"/>
            <p:extLst>
              <p:ext uri="{D42A27DB-BD31-4B8C-83A1-F6EECF244321}">
                <p14:modId xmlns:p14="http://schemas.microsoft.com/office/powerpoint/2010/main" val="950379276"/>
              </p:ext>
            </p:extLst>
          </p:nvPr>
        </p:nvGraphicFramePr>
        <p:xfrm>
          <a:off x="838199" y="1608014"/>
          <a:ext cx="10515601" cy="5249986"/>
        </p:xfrm>
        <a:graphic>
          <a:graphicData uri="http://schemas.openxmlformats.org/drawingml/2006/table">
            <a:tbl>
              <a:tblPr firstRow="1" bandRow="1">
                <a:tableStyleId>{5C22544A-7EE6-4342-B048-85BDC9FD1C3A}</a:tableStyleId>
              </a:tblPr>
              <a:tblGrid>
                <a:gridCol w="6108234">
                  <a:extLst>
                    <a:ext uri="{9D8B030D-6E8A-4147-A177-3AD203B41FA5}">
                      <a16:colId xmlns:a16="http://schemas.microsoft.com/office/drawing/2014/main" val="4146512657"/>
                    </a:ext>
                  </a:extLst>
                </a:gridCol>
                <a:gridCol w="4407367">
                  <a:extLst>
                    <a:ext uri="{9D8B030D-6E8A-4147-A177-3AD203B41FA5}">
                      <a16:colId xmlns:a16="http://schemas.microsoft.com/office/drawing/2014/main" val="1598980677"/>
                    </a:ext>
                  </a:extLst>
                </a:gridCol>
              </a:tblGrid>
              <a:tr h="3119132">
                <a:tc>
                  <a:txBody>
                    <a:bodyPr/>
                    <a:lstStyle/>
                    <a:p>
                      <a:pPr>
                        <a:lnSpc>
                          <a:spcPct val="120000"/>
                        </a:lnSpc>
                      </a:pPr>
                      <a:r>
                        <a:rPr lang="en-US" sz="1500" b="1" kern="1200" dirty="0">
                          <a:solidFill>
                            <a:schemeClr val="lt1"/>
                          </a:solidFill>
                          <a:effectLst/>
                          <a:latin typeface="+mn-lt"/>
                          <a:ea typeface="+mn-ea"/>
                          <a:cs typeface="+mn-cs"/>
                        </a:rPr>
                        <a:t>(7) Ye offer polluted bread upon Mine altar. And ye say: 'Wherein have we polluted Thee?' In that ye say: 'The table of the Lord is contemptible.'</a:t>
                      </a:r>
                    </a:p>
                    <a:p>
                      <a:pPr>
                        <a:lnSpc>
                          <a:spcPct val="120000"/>
                        </a:lnSpc>
                      </a:pPr>
                      <a:r>
                        <a:rPr lang="en-US" sz="1500" b="1" kern="1200" dirty="0">
                          <a:solidFill>
                            <a:schemeClr val="lt1"/>
                          </a:solidFill>
                          <a:effectLst/>
                          <a:latin typeface="+mn-lt"/>
                          <a:ea typeface="+mn-ea"/>
                          <a:cs typeface="+mn-cs"/>
                        </a:rPr>
                        <a:t>(8) And when ye offer the blind for sacrifice, it is no evil! And when ye offer the lame and sick, it is no evil! Present it now unto thy governor; Will he be pleased with thee? Or will he accept thy person? Saith the Lord of hosts.</a:t>
                      </a:r>
                    </a:p>
                    <a:p>
                      <a:pPr>
                        <a:lnSpc>
                          <a:spcPct val="120000"/>
                        </a:lnSpc>
                      </a:pPr>
                      <a:r>
                        <a:rPr lang="en-US" sz="1500" b="1" kern="1200" dirty="0">
                          <a:solidFill>
                            <a:schemeClr val="lt1"/>
                          </a:solidFill>
                          <a:effectLst/>
                          <a:latin typeface="+mn-lt"/>
                          <a:ea typeface="+mn-ea"/>
                          <a:cs typeface="+mn-cs"/>
                        </a:rPr>
                        <a:t>(9) And now, I pray you, entreat the </a:t>
                      </a:r>
                      <a:r>
                        <a:rPr lang="en-US" sz="1500" b="1" kern="1200" dirty="0" err="1">
                          <a:solidFill>
                            <a:schemeClr val="lt1"/>
                          </a:solidFill>
                          <a:effectLst/>
                          <a:latin typeface="+mn-lt"/>
                          <a:ea typeface="+mn-ea"/>
                          <a:cs typeface="+mn-cs"/>
                        </a:rPr>
                        <a:t>favour</a:t>
                      </a:r>
                      <a:r>
                        <a:rPr lang="en-US" sz="1500" b="1" kern="1200" dirty="0">
                          <a:solidFill>
                            <a:schemeClr val="lt1"/>
                          </a:solidFill>
                          <a:effectLst/>
                          <a:latin typeface="+mn-lt"/>
                          <a:ea typeface="+mn-ea"/>
                          <a:cs typeface="+mn-cs"/>
                        </a:rPr>
                        <a:t> of God That He may be gracious unto us!— This hath been of your doing.— Will He accept any of your persons? Saith the Lord of hosts.</a:t>
                      </a:r>
                    </a:p>
                    <a:p>
                      <a:pPr>
                        <a:lnSpc>
                          <a:spcPct val="120000"/>
                        </a:lnSpc>
                      </a:pPr>
                      <a:r>
                        <a:rPr lang="en-US" sz="1500" b="1" kern="1200" dirty="0">
                          <a:solidFill>
                            <a:schemeClr val="lt1"/>
                          </a:solidFill>
                          <a:effectLst/>
                          <a:latin typeface="+mn-lt"/>
                          <a:ea typeface="+mn-ea"/>
                          <a:cs typeface="+mn-cs"/>
                        </a:rPr>
                        <a:t>(10) Oh that there were even one among you that would shut the doors, That ye might not kindle fire on Mine altar in vain! I have no pleasure in you, Saith the Lord of hosts, Neither will I accept an offering at your hand.</a:t>
                      </a:r>
                    </a:p>
                    <a:p>
                      <a:pPr>
                        <a:lnSpc>
                          <a:spcPct val="120000"/>
                        </a:lnSpc>
                      </a:pPr>
                      <a:r>
                        <a:rPr lang="en-US" sz="1500" b="1" kern="1200" dirty="0">
                          <a:solidFill>
                            <a:schemeClr val="lt1"/>
                          </a:solidFill>
                          <a:effectLst/>
                          <a:latin typeface="+mn-lt"/>
                          <a:ea typeface="+mn-ea"/>
                          <a:cs typeface="+mn-cs"/>
                        </a:rPr>
                        <a:t>(11) For from the rising of the sun even unto the going down of the same My name is great among the nations; And in every place offerings are presented unto My name, Even pure oblations; For My name is great among the nations, Saith the Lord of hosts.</a:t>
                      </a:r>
                    </a:p>
                    <a:p>
                      <a:pPr>
                        <a:lnSpc>
                          <a:spcPct val="120000"/>
                        </a:lnSpc>
                      </a:pPr>
                      <a:r>
                        <a:rPr lang="en-US" sz="1500" b="1" kern="1200" dirty="0">
                          <a:solidFill>
                            <a:schemeClr val="lt1"/>
                          </a:solidFill>
                          <a:effectLst/>
                          <a:latin typeface="+mn-lt"/>
                          <a:ea typeface="+mn-ea"/>
                          <a:cs typeface="+mn-cs"/>
                        </a:rPr>
                        <a:t>(12) But ye profane it, In that ye say: 'The table of the Lord is polluted, And the fruit thereof, even the food thereof, is contemptible.’</a:t>
                      </a:r>
                    </a:p>
                    <a:p>
                      <a:pPr>
                        <a:lnSpc>
                          <a:spcPct val="120000"/>
                        </a:lnSpc>
                      </a:pPr>
                      <a:endParaRPr lang="en-US" sz="1500" b="1" kern="1200" dirty="0">
                        <a:solidFill>
                          <a:schemeClr val="lt1"/>
                        </a:solidFill>
                        <a:effectLst/>
                        <a:latin typeface="+mn-lt"/>
                        <a:ea typeface="+mn-ea"/>
                        <a:cs typeface="+mn-cs"/>
                      </a:endParaRPr>
                    </a:p>
                    <a:p>
                      <a:pPr algn="just" rtl="0">
                        <a:lnSpc>
                          <a:spcPct val="120000"/>
                        </a:lnSpc>
                      </a:pPr>
                      <a:endParaRPr lang="en-US" sz="1500" dirty="0"/>
                    </a:p>
                  </a:txBody>
                  <a:tcPr marL="56195" marR="56195" marT="28097" marB="28097"/>
                </a:tc>
                <a:tc>
                  <a:txBody>
                    <a:bodyPr/>
                    <a:lstStyle/>
                    <a:p>
                      <a:pPr algn="just" rtl="1">
                        <a:lnSpc>
                          <a:spcPct val="120000"/>
                        </a:lnSpc>
                      </a:pPr>
                      <a:r>
                        <a:rPr lang="he-IL" sz="1500" b="1" kern="1200" dirty="0">
                          <a:solidFill>
                            <a:schemeClr val="lt1"/>
                          </a:solidFill>
                          <a:effectLst/>
                          <a:latin typeface="+mn-lt"/>
                          <a:ea typeface="+mn-ea"/>
                          <a:cs typeface="+mn-cs"/>
                        </a:rPr>
                        <a:t>(ז) מַגִּישִׁים עַל מִזְבְּחִי לֶחֶם מְגֹאָל וַאֲמַרְתֶּם בַּמֶּה גֵאַלְנוּךָ בֶּאֱמׇרְכֶם שֻׁלְחַן יְהֹוָה נִבְזֶה הוּא</a:t>
                      </a:r>
                      <a:r>
                        <a:rPr lang="en-US" sz="1500" b="1" kern="1200" dirty="0">
                          <a:solidFill>
                            <a:schemeClr val="lt1"/>
                          </a:solidFill>
                          <a:effectLst/>
                          <a:latin typeface="+mn-lt"/>
                          <a:ea typeface="+mn-ea"/>
                          <a:cs typeface="+mn-cs"/>
                        </a:rPr>
                        <a:t>.</a:t>
                      </a:r>
                    </a:p>
                    <a:p>
                      <a:pPr algn="just" rtl="1">
                        <a:lnSpc>
                          <a:spcPct val="120000"/>
                        </a:lnSpc>
                      </a:pPr>
                      <a:r>
                        <a:rPr lang="he-IL" sz="1500" b="1" kern="1200" dirty="0">
                          <a:solidFill>
                            <a:schemeClr val="lt1"/>
                          </a:solidFill>
                          <a:effectLst/>
                          <a:latin typeface="+mn-lt"/>
                          <a:ea typeface="+mn-ea"/>
                          <a:cs typeface="+mn-cs"/>
                        </a:rPr>
                        <a:t>(ח) וְכִי תַגִּישׁוּן עִוֵּר לִזְבֹּחַ אֵין רָע וְכִי תַגִּישׁוּ פִּסֵּחַ וְחֹלֶה אֵין רָע הַקְרִיבֵהוּ נָא לְפֶחָתֶךָ הֲיִרְצְךָ אוֹ הֲיִשָּׂא פָנֶיךָ אָמַר יְהֹוָה צְבָאוֹת</a:t>
                      </a:r>
                      <a:r>
                        <a:rPr lang="en-US" sz="1500" b="1" kern="1200" dirty="0">
                          <a:solidFill>
                            <a:schemeClr val="lt1"/>
                          </a:solidFill>
                          <a:effectLst/>
                          <a:latin typeface="+mn-lt"/>
                          <a:ea typeface="+mn-ea"/>
                          <a:cs typeface="+mn-cs"/>
                        </a:rPr>
                        <a:t>.</a:t>
                      </a:r>
                    </a:p>
                    <a:p>
                      <a:pPr algn="just" rtl="1">
                        <a:lnSpc>
                          <a:spcPct val="120000"/>
                        </a:lnSpc>
                      </a:pPr>
                      <a:r>
                        <a:rPr lang="he-IL" sz="1500" b="1" kern="1200" dirty="0">
                          <a:solidFill>
                            <a:schemeClr val="lt1"/>
                          </a:solidFill>
                          <a:effectLst/>
                          <a:latin typeface="+mn-lt"/>
                          <a:ea typeface="+mn-ea"/>
                          <a:cs typeface="+mn-cs"/>
                        </a:rPr>
                        <a:t>(ט) וְעַתָּה חַלּוּ נָא פְנֵי אֵל וִיחׇנֵּנוּ מִיֶּדְכֶם הָיְתָה זֹּאת הֲיִשָּׂא מִכֶּם פָּנִים אָמַר יְהֹוָה צְבָאוֹת</a:t>
                      </a:r>
                      <a:r>
                        <a:rPr lang="en-US" sz="1500" b="1" kern="1200" dirty="0">
                          <a:solidFill>
                            <a:schemeClr val="lt1"/>
                          </a:solidFill>
                          <a:effectLst/>
                          <a:latin typeface="+mn-lt"/>
                          <a:ea typeface="+mn-ea"/>
                          <a:cs typeface="+mn-cs"/>
                        </a:rPr>
                        <a:t>.</a:t>
                      </a:r>
                    </a:p>
                    <a:p>
                      <a:pPr marL="0" marR="0" lvl="0" indent="0" algn="just" defTabSz="914400" rtl="1" eaLnBrk="1" fontAlgn="auto" latinLnBrk="0" hangingPunct="1">
                        <a:lnSpc>
                          <a:spcPct val="120000"/>
                        </a:lnSpc>
                        <a:spcBef>
                          <a:spcPts val="0"/>
                        </a:spcBef>
                        <a:spcAft>
                          <a:spcPts val="0"/>
                        </a:spcAft>
                        <a:buClrTx/>
                        <a:buSzTx/>
                        <a:buFontTx/>
                        <a:buNone/>
                        <a:tabLst/>
                        <a:defRPr/>
                      </a:pPr>
                      <a:r>
                        <a:rPr lang="he-IL" sz="1500" b="1" kern="1200" dirty="0">
                          <a:solidFill>
                            <a:schemeClr val="lt1"/>
                          </a:solidFill>
                          <a:effectLst/>
                          <a:latin typeface="+mn-lt"/>
                          <a:ea typeface="+mn-ea"/>
                          <a:cs typeface="+mn-cs"/>
                        </a:rPr>
                        <a:t>(י) מִי גַם בָּכֶם וְיִסְגֹּר דְּלָתַיִם וְלֹא תָאִירוּ מִזְבְּחִי חִנָּם אֵין לִי חֵפֶץ בָּכֶם אָמַר יְהֹוָה צְבָאוֹת וּמִנְחָה לֹא אֶרְצֶה מִיֶּדְכֶם</a:t>
                      </a:r>
                      <a:r>
                        <a:rPr lang="en-US" sz="1500" b="1" kern="1200" dirty="0">
                          <a:solidFill>
                            <a:schemeClr val="lt1"/>
                          </a:solidFill>
                          <a:effectLst/>
                          <a:latin typeface="+mn-lt"/>
                          <a:ea typeface="+mn-ea"/>
                          <a:cs typeface="+mn-cs"/>
                        </a:rPr>
                        <a:t>.</a:t>
                      </a:r>
                    </a:p>
                    <a:p>
                      <a:pPr algn="just" rtl="1">
                        <a:lnSpc>
                          <a:spcPct val="120000"/>
                        </a:lnSpc>
                      </a:pPr>
                      <a:r>
                        <a:rPr lang="he-IL" sz="1500" b="1" kern="1200" dirty="0">
                          <a:solidFill>
                            <a:schemeClr val="lt1"/>
                          </a:solidFill>
                          <a:effectLst/>
                          <a:latin typeface="+mn-lt"/>
                          <a:ea typeface="+mn-ea"/>
                          <a:cs typeface="+mn-cs"/>
                        </a:rPr>
                        <a:t>(יא) כִּי מִמִּזְרַח שֶׁמֶשׁ וְעַד מְבוֹאוֹ גָּדוֹל שְׁמִי בַּגּוֹיִם וּבְכׇל מָקוֹם מֻקְטָר מֻגָּשׁ לִשְׁמִי וּמִנְחָה טְהוֹרָה כִּי גָדוֹל שְׁמִי בַּגּוֹיִם אָמַר יְהֹוָה צְבָאוֹת</a:t>
                      </a:r>
                      <a:r>
                        <a:rPr lang="en-US" sz="1500" b="1" kern="1200" dirty="0">
                          <a:solidFill>
                            <a:schemeClr val="lt1"/>
                          </a:solidFill>
                          <a:effectLst/>
                          <a:latin typeface="+mn-lt"/>
                          <a:ea typeface="+mn-ea"/>
                          <a:cs typeface="+mn-cs"/>
                        </a:rPr>
                        <a:t>.</a:t>
                      </a:r>
                    </a:p>
                    <a:p>
                      <a:pPr algn="just" rtl="1">
                        <a:lnSpc>
                          <a:spcPct val="120000"/>
                        </a:lnSpc>
                      </a:pPr>
                      <a:r>
                        <a:rPr lang="he-IL" sz="1500" b="1" kern="1200" dirty="0">
                          <a:solidFill>
                            <a:schemeClr val="lt1"/>
                          </a:solidFill>
                          <a:effectLst/>
                          <a:latin typeface="+mn-lt"/>
                          <a:ea typeface="+mn-ea"/>
                          <a:cs typeface="+mn-cs"/>
                        </a:rPr>
                        <a:t>(יב) וְאַתֶּם מְחַלְּלִים אוֹתוֹ בֶּאֱמׇרְכֶם שֻׁלְחַן אֲדֹנָי מְגֹאָל הוּא וְנִיבוֹ נִבְזֶה אׇכְלוֹ</a:t>
                      </a:r>
                      <a:endParaRPr lang="en-US" sz="1500" b="1" kern="1200" dirty="0">
                        <a:solidFill>
                          <a:schemeClr val="lt1"/>
                        </a:solidFill>
                        <a:effectLst/>
                        <a:latin typeface="+mn-lt"/>
                        <a:ea typeface="+mn-ea"/>
                        <a:cs typeface="+mn-cs"/>
                      </a:endParaRPr>
                    </a:p>
                    <a:p>
                      <a:pPr algn="just" rtl="1">
                        <a:lnSpc>
                          <a:spcPct val="120000"/>
                        </a:lnSpc>
                      </a:pPr>
                      <a:endParaRPr lang="en-US" sz="1500" dirty="0"/>
                    </a:p>
                  </a:txBody>
                  <a:tcPr marL="56195" marR="56195" marT="28097" marB="28097"/>
                </a:tc>
                <a:extLst>
                  <a:ext uri="{0D108BD9-81ED-4DB2-BD59-A6C34878D82A}">
                    <a16:rowId xmlns:a16="http://schemas.microsoft.com/office/drawing/2014/main" val="2342414487"/>
                  </a:ext>
                </a:extLst>
              </a:tr>
            </a:tbl>
          </a:graphicData>
        </a:graphic>
      </p:graphicFrame>
    </p:spTree>
    <p:extLst>
      <p:ext uri="{BB962C8B-B14F-4D97-AF65-F5344CB8AC3E}">
        <p14:creationId xmlns:p14="http://schemas.microsoft.com/office/powerpoint/2010/main" val="2542421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51E0A-B8DC-4FD5-9FAC-0A1DDCFF140A}"/>
              </a:ext>
            </a:extLst>
          </p:cNvPr>
          <p:cNvSpPr>
            <a:spLocks noGrp="1"/>
          </p:cNvSpPr>
          <p:nvPr>
            <p:ph type="title"/>
          </p:nvPr>
        </p:nvSpPr>
        <p:spPr/>
        <p:txBody>
          <a:bodyPr/>
          <a:lstStyle/>
          <a:p>
            <a:pPr algn="ctr"/>
            <a:r>
              <a:rPr lang="en-CA" dirty="0"/>
              <a:t>1:12- The Other Nations Sacrifice to Me</a:t>
            </a:r>
            <a:endParaRPr lang="en-US" dirty="0"/>
          </a:p>
        </p:txBody>
      </p:sp>
      <p:sp>
        <p:nvSpPr>
          <p:cNvPr id="3" name="Content Placeholder 2">
            <a:extLst>
              <a:ext uri="{FF2B5EF4-FFF2-40B4-BE49-F238E27FC236}">
                <a16:creationId xmlns:a16="http://schemas.microsoft.com/office/drawing/2014/main" id="{B9F9891C-0CEB-44EB-BD11-503D640E995E}"/>
              </a:ext>
            </a:extLst>
          </p:cNvPr>
          <p:cNvSpPr>
            <a:spLocks noGrp="1"/>
          </p:cNvSpPr>
          <p:nvPr>
            <p:ph idx="1"/>
          </p:nvPr>
        </p:nvSpPr>
        <p:spPr/>
        <p:txBody>
          <a:bodyPr/>
          <a:lstStyle/>
          <a:p>
            <a:pPr marL="0" indent="0" algn="just" rtl="1">
              <a:buNone/>
            </a:pPr>
            <a:r>
              <a:rPr lang="he-IL" dirty="0"/>
              <a:t>כִּ֣י מִמִּזְרַח־שֶׁ֜מֶשׁ וְעַד־מְבוֹא֗וֹ גָּד֤וֹל שְׁמִי֙ בַּגּוֹיִ֔ם וּבְכׇל־מָק֗וֹם מֻקְטָ֥ר מֻגָּ֛שׁ לִשְׁמִ֖י וּמִנְחָ֣ה טְהוֹרָ֑ה כִּֽי־גָד֤וֹל שְׁמִי֙ בַּגּוֹיִ֔ם אָמַ֖ר יְהֹוָ֥ה צְבָאֽוֹת׃</a:t>
            </a:r>
            <a:endParaRPr lang="en-CA" dirty="0"/>
          </a:p>
          <a:p>
            <a:pPr marL="0" indent="0" algn="just">
              <a:buNone/>
            </a:pPr>
            <a:r>
              <a:rPr lang="en-US" dirty="0"/>
              <a:t>For from where the sun rises to where it sets, My name is honored among the nations, and everywhere incense and pure oblation are offered to My name; for My name is honored among the nations—said the LORD of Hosts.</a:t>
            </a:r>
          </a:p>
          <a:p>
            <a:pPr algn="just"/>
            <a:r>
              <a:rPr lang="en-US" dirty="0"/>
              <a:t>Were other nations really bringing </a:t>
            </a:r>
            <a:r>
              <a:rPr lang="en-US" dirty="0" err="1"/>
              <a:t>Korbanot</a:t>
            </a:r>
            <a:r>
              <a:rPr lang="en-US" dirty="0"/>
              <a:t> to Hashem?</a:t>
            </a:r>
          </a:p>
        </p:txBody>
      </p:sp>
    </p:spTree>
    <p:extLst>
      <p:ext uri="{BB962C8B-B14F-4D97-AF65-F5344CB8AC3E}">
        <p14:creationId xmlns:p14="http://schemas.microsoft.com/office/powerpoint/2010/main" val="644817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A9891-C7B3-4B50-A523-29197A8B22B2}"/>
              </a:ext>
            </a:extLst>
          </p:cNvPr>
          <p:cNvSpPr>
            <a:spLocks noGrp="1"/>
          </p:cNvSpPr>
          <p:nvPr>
            <p:ph type="title"/>
          </p:nvPr>
        </p:nvSpPr>
        <p:spPr/>
        <p:txBody>
          <a:bodyPr/>
          <a:lstStyle/>
          <a:p>
            <a:pPr algn="ctr"/>
            <a:r>
              <a:rPr lang="en-CA" dirty="0"/>
              <a:t>The God of the Gods</a:t>
            </a:r>
            <a:endParaRPr lang="en-US" dirty="0"/>
          </a:p>
        </p:txBody>
      </p:sp>
      <p:sp>
        <p:nvSpPr>
          <p:cNvPr id="3" name="Content Placeholder 2">
            <a:extLst>
              <a:ext uri="{FF2B5EF4-FFF2-40B4-BE49-F238E27FC236}">
                <a16:creationId xmlns:a16="http://schemas.microsoft.com/office/drawing/2014/main" id="{F9E7A742-FF14-4064-8A5B-1FEE7D9E6678}"/>
              </a:ext>
            </a:extLst>
          </p:cNvPr>
          <p:cNvSpPr>
            <a:spLocks noGrp="1"/>
          </p:cNvSpPr>
          <p:nvPr>
            <p:ph idx="1"/>
          </p:nvPr>
        </p:nvSpPr>
        <p:spPr/>
        <p:txBody>
          <a:bodyPr/>
          <a:lstStyle/>
          <a:p>
            <a:r>
              <a:rPr lang="en-CA" dirty="0" err="1"/>
              <a:t>Rashi</a:t>
            </a:r>
            <a:r>
              <a:rPr lang="en-CA" dirty="0"/>
              <a:t> ibid.</a:t>
            </a:r>
          </a:p>
          <a:p>
            <a:pPr marL="0" indent="0" algn="just" rtl="1">
              <a:buNone/>
            </a:pPr>
            <a:r>
              <a:rPr lang="he-IL" b="1" dirty="0"/>
              <a:t>גדול שמי בגוים.</a:t>
            </a:r>
            <a:r>
              <a:rPr lang="he-IL" dirty="0"/>
              <a:t> אמרו רבותינו דקרו לי' אלהא דאלהיא אפילו מי שיש לו עכו"ם יודע (שיש אלוה) שהוא על כולם ובכל מקום מתנדבים לשמי אף העכו"ם</a:t>
            </a:r>
            <a:endParaRPr lang="en-CA" dirty="0"/>
          </a:p>
          <a:p>
            <a:pPr marL="0" indent="0" algn="just">
              <a:buNone/>
            </a:pPr>
            <a:r>
              <a:rPr lang="en-US" b="1" dirty="0"/>
              <a:t>My Name is great among the nations</a:t>
            </a:r>
            <a:r>
              <a:rPr lang="en-US" dirty="0"/>
              <a:t> Our Sages stated (</a:t>
            </a:r>
            <a:r>
              <a:rPr lang="en-US" dirty="0">
                <a:hlinkClick r:id="rId2"/>
              </a:rPr>
              <a:t>Men. 110a</a:t>
            </a:r>
            <a:r>
              <a:rPr lang="en-US" dirty="0"/>
              <a:t>): For they call Him the God of the gods. Even one who has an idol knows that He is the God Who is over all of them - and everywhere they donate in My Name.</a:t>
            </a:r>
          </a:p>
        </p:txBody>
      </p:sp>
    </p:spTree>
    <p:extLst>
      <p:ext uri="{BB962C8B-B14F-4D97-AF65-F5344CB8AC3E}">
        <p14:creationId xmlns:p14="http://schemas.microsoft.com/office/powerpoint/2010/main" val="2539916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6A03-5F69-483F-BF09-A38737CE640A}"/>
              </a:ext>
            </a:extLst>
          </p:cNvPr>
          <p:cNvSpPr>
            <a:spLocks noGrp="1"/>
          </p:cNvSpPr>
          <p:nvPr>
            <p:ph type="title"/>
          </p:nvPr>
        </p:nvSpPr>
        <p:spPr/>
        <p:txBody>
          <a:bodyPr/>
          <a:lstStyle/>
          <a:p>
            <a:pPr algn="ctr"/>
            <a:r>
              <a:rPr lang="en-CA" dirty="0"/>
              <a:t>Ibn Ezra- Metaphorical Sacrifice</a:t>
            </a:r>
            <a:endParaRPr lang="en-US" dirty="0"/>
          </a:p>
        </p:txBody>
      </p:sp>
      <p:sp>
        <p:nvSpPr>
          <p:cNvPr id="3" name="Content Placeholder 2">
            <a:extLst>
              <a:ext uri="{FF2B5EF4-FFF2-40B4-BE49-F238E27FC236}">
                <a16:creationId xmlns:a16="http://schemas.microsoft.com/office/drawing/2014/main" id="{834D52C8-6B22-4D5F-BA3B-9BE56C755284}"/>
              </a:ext>
            </a:extLst>
          </p:cNvPr>
          <p:cNvSpPr>
            <a:spLocks noGrp="1"/>
          </p:cNvSpPr>
          <p:nvPr>
            <p:ph idx="1"/>
          </p:nvPr>
        </p:nvSpPr>
        <p:spPr/>
        <p:txBody>
          <a:bodyPr>
            <a:normAutofit lnSpcReduction="10000"/>
          </a:bodyPr>
          <a:lstStyle/>
          <a:p>
            <a:pPr algn="just" rtl="1"/>
            <a:r>
              <a:rPr lang="he-IL" dirty="0"/>
              <a:t>כי ממזרח השמש - מקצה הארץ ועד קצה הארץ כן הוא הישוב ובכל מקום לו צויתי, היו מקריבים לי דבר נכבד מוקטר היה מוגש לפני ומנחה טהורה, או מוקטר שם כמו קטורת והיו שומעים בקולי לגדל את שמי הגדול. </a:t>
            </a:r>
            <a:endParaRPr lang="en-CA" dirty="0"/>
          </a:p>
          <a:p>
            <a:pPr algn="just"/>
            <a:r>
              <a:rPr lang="en-CA" dirty="0"/>
              <a:t>If I would have commanded them, they would have offered a beautiful sacrifice</a:t>
            </a:r>
          </a:p>
          <a:p>
            <a:pPr algn="just" rtl="1"/>
            <a:r>
              <a:rPr lang="he-IL" dirty="0"/>
              <a:t>אחר כן אמר לי הרב החכם על זה הפסוק פירוש נכון מאד והוא דבק על הענין, כי הנביא על הבזיון ועל הגיאול שהיו מחללין את השם, על כן הוא אומר, כי בכל הישוב ממזרח שמש ועד מבואו, גדול שמי בגוים ונכבד ובכל מקום שבעולם יחשב בעיני הדבר הזה, שהם מכבדים ומגדלים את שמי, כאילו הם בכל מקום יביאו לפני לשמי כל דבר מוקטר ומוגש הראוי לכבודי.</a:t>
            </a:r>
            <a:endParaRPr lang="en-CA" dirty="0"/>
          </a:p>
          <a:p>
            <a:pPr algn="just"/>
            <a:r>
              <a:rPr lang="en-CA" dirty="0"/>
              <a:t>I view the honour they show me as if they had offered sacrifices…</a:t>
            </a:r>
            <a:endParaRPr lang="en-US" dirty="0"/>
          </a:p>
        </p:txBody>
      </p:sp>
    </p:spTree>
    <p:extLst>
      <p:ext uri="{BB962C8B-B14F-4D97-AF65-F5344CB8AC3E}">
        <p14:creationId xmlns:p14="http://schemas.microsoft.com/office/powerpoint/2010/main" val="2040485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13627-5F30-4EF9-8101-30BEE17B6882}"/>
              </a:ext>
            </a:extLst>
          </p:cNvPr>
          <p:cNvSpPr>
            <a:spLocks noGrp="1"/>
          </p:cNvSpPr>
          <p:nvPr>
            <p:ph type="title"/>
          </p:nvPr>
        </p:nvSpPr>
        <p:spPr/>
        <p:txBody>
          <a:bodyPr/>
          <a:lstStyle/>
          <a:p>
            <a:pPr algn="ctr"/>
            <a:r>
              <a:rPr lang="en-CA" dirty="0" err="1"/>
              <a:t>Rashi</a:t>
            </a:r>
            <a:r>
              <a:rPr lang="en-CA" dirty="0"/>
              <a:t> Continued- I would accept your service anywhere</a:t>
            </a:r>
            <a:endParaRPr lang="en-US" dirty="0"/>
          </a:p>
        </p:txBody>
      </p:sp>
      <p:sp>
        <p:nvSpPr>
          <p:cNvPr id="3" name="Content Placeholder 2">
            <a:extLst>
              <a:ext uri="{FF2B5EF4-FFF2-40B4-BE49-F238E27FC236}">
                <a16:creationId xmlns:a16="http://schemas.microsoft.com/office/drawing/2014/main" id="{82D2CCC7-B600-416C-9387-650E777B97A0}"/>
              </a:ext>
            </a:extLst>
          </p:cNvPr>
          <p:cNvSpPr>
            <a:spLocks noGrp="1"/>
          </p:cNvSpPr>
          <p:nvPr>
            <p:ph idx="1"/>
          </p:nvPr>
        </p:nvSpPr>
        <p:spPr/>
        <p:txBody>
          <a:bodyPr>
            <a:noAutofit/>
          </a:bodyPr>
          <a:lstStyle/>
          <a:p>
            <a:pPr marL="0" indent="0" algn="just" rtl="1">
              <a:lnSpc>
                <a:spcPct val="120000"/>
              </a:lnSpc>
              <a:spcBef>
                <a:spcPts val="10"/>
              </a:spcBef>
              <a:buNone/>
            </a:pPr>
            <a:r>
              <a:rPr lang="he-IL" sz="2050" dirty="0"/>
              <a:t>ורבותינו פירשו אלו תלמידי חכמים העוסקים בהלכות עבודה בכל מקום וכן כל תפלות ישראל שמתפללין בכל מקום הרי הן לי כמנחה טהורה וכן תרגם יונתן וכל עידן דאתון עבדין רעותי אני מקבל צלותכון ושמי רבא מתקדש על ידיכון וצלותכן כקרבן דכי קדמי וכן פירש המקרא ולמה אתם מחללין שמי והלא גדול הוא בגוים ואני אהבתי וחיבתי עליכם שבכל מקום שאתם מתפללין לפני ואף בגולה מוקטר ומוגש הוא לשמי:</a:t>
            </a:r>
            <a:endParaRPr lang="en-CA" sz="2050" dirty="0"/>
          </a:p>
          <a:p>
            <a:pPr marL="0" indent="0" algn="just">
              <a:lnSpc>
                <a:spcPct val="120000"/>
              </a:lnSpc>
              <a:spcBef>
                <a:spcPts val="10"/>
              </a:spcBef>
              <a:buNone/>
            </a:pPr>
            <a:r>
              <a:rPr lang="en-US" sz="2050" dirty="0"/>
              <a:t>Our Sages, however, explained: These are the Torah scholars who are engaged in the laws of the Temple service everywhere, and likewise, every prayer of Israel that they pray anywhere is to Me as a pure oblation. And so did Jonathan paraphrase: And every time that you do My will, I accept your prayer, and My great Name is sanctified through you, and your prayer is like a pure offering before Me. This is the explanation of the verse: Now why do you profane My Name? Is it not great among the nations? As for Me, My love and My affection are upon you wherever you pray before Me, and even in exile, [offerings are] burnt and offered up to My Name.</a:t>
            </a:r>
            <a:endParaRPr lang="en-CA" sz="2050" dirty="0"/>
          </a:p>
          <a:p>
            <a:pPr marL="0" indent="0" algn="just">
              <a:lnSpc>
                <a:spcPct val="120000"/>
              </a:lnSpc>
              <a:spcBef>
                <a:spcPts val="10"/>
              </a:spcBef>
              <a:buNone/>
            </a:pPr>
            <a:endParaRPr lang="en-US" sz="2050" dirty="0"/>
          </a:p>
        </p:txBody>
      </p:sp>
    </p:spTree>
    <p:extLst>
      <p:ext uri="{BB962C8B-B14F-4D97-AF65-F5344CB8AC3E}">
        <p14:creationId xmlns:p14="http://schemas.microsoft.com/office/powerpoint/2010/main" val="336713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768E2-189F-4A54-B791-4880F4CB76DC}"/>
              </a:ext>
            </a:extLst>
          </p:cNvPr>
          <p:cNvSpPr>
            <a:spLocks noGrp="1"/>
          </p:cNvSpPr>
          <p:nvPr>
            <p:ph type="title"/>
          </p:nvPr>
        </p:nvSpPr>
        <p:spPr/>
        <p:txBody>
          <a:bodyPr/>
          <a:lstStyle/>
          <a:p>
            <a:pPr algn="ctr"/>
            <a:r>
              <a:rPr lang="en-CA" dirty="0"/>
              <a:t>Abravanel/</a:t>
            </a:r>
            <a:r>
              <a:rPr lang="en-CA" dirty="0" err="1"/>
              <a:t>Malbim</a:t>
            </a:r>
            <a:r>
              <a:rPr lang="en-CA" dirty="0"/>
              <a:t>- They Do Sacrifice To Me</a:t>
            </a:r>
            <a:endParaRPr lang="en-US" dirty="0"/>
          </a:p>
        </p:txBody>
      </p:sp>
      <p:sp>
        <p:nvSpPr>
          <p:cNvPr id="3" name="Content Placeholder 2">
            <a:extLst>
              <a:ext uri="{FF2B5EF4-FFF2-40B4-BE49-F238E27FC236}">
                <a16:creationId xmlns:a16="http://schemas.microsoft.com/office/drawing/2014/main" id="{28341E02-AF05-440B-8AF0-A15191D2306A}"/>
              </a:ext>
            </a:extLst>
          </p:cNvPr>
          <p:cNvSpPr>
            <a:spLocks noGrp="1"/>
          </p:cNvSpPr>
          <p:nvPr>
            <p:ph idx="1"/>
          </p:nvPr>
        </p:nvSpPr>
        <p:spPr/>
        <p:txBody>
          <a:bodyPr>
            <a:normAutofit fontScale="92500"/>
          </a:bodyPr>
          <a:lstStyle/>
          <a:p>
            <a:pPr marL="0" indent="0" algn="just" rtl="1">
              <a:buNone/>
            </a:pPr>
            <a:r>
              <a:rPr lang="he-IL" b="1" dirty="0"/>
              <a:t>כי ממזרח שמש ועד מבואו,</a:t>
            </a:r>
            <a:r>
              <a:rPr lang="he-IL" dirty="0"/>
              <a:t> הגם שכל האומות עובדים ע"ז, בכ"ז </a:t>
            </a:r>
            <a:r>
              <a:rPr lang="he-IL" b="1" dirty="0"/>
              <a:t>גדול שמי בגוים,</a:t>
            </a:r>
            <a:r>
              <a:rPr lang="he-IL" dirty="0"/>
              <a:t> שכולם יודעים שיש סבה ראשונה עלוון על כולם וקרי ליה אלהא דאלהיא רק שאומרים שאין כבודו להשגיח בשפלים ושמסר הנהגת עולם השפל למשרתיו כמלך שמוסר ההנהגה לשריו ועבדיו ורוצה שיחלקו להם כבוד באשר הם הנגשים אל המלך והם האמצעים בינו ובין העם וכבודם הוא כבוד המלך, וכן כל מה שמקטירים לכוכבים ומזלות הוא מצד שאומרים שהם הקרובים אל הסבה הראשונה ומקבלים השפע מאתו, וז"ש </a:t>
            </a:r>
            <a:r>
              <a:rPr lang="he-IL" b="1" dirty="0"/>
              <a:t>ובכל מקום מקטר מגש לשמי,</a:t>
            </a:r>
            <a:r>
              <a:rPr lang="he-IL" dirty="0"/>
              <a:t> שמי שהוא </a:t>
            </a:r>
            <a:r>
              <a:rPr lang="he-IL" b="1" dirty="0"/>
              <a:t>מוגש לשמי</a:t>
            </a:r>
            <a:r>
              <a:rPr lang="he-IL" dirty="0"/>
              <a:t> הוא </a:t>
            </a:r>
            <a:r>
              <a:rPr lang="he-IL" b="1" dirty="0"/>
              <a:t>מוקטר,</a:t>
            </a:r>
            <a:r>
              <a:rPr lang="he-IL" dirty="0"/>
              <a:t> ר"ל שהם מקטירים קרבנות למי שהוא מוגש וקרוב לשם ה</a:t>
            </a:r>
            <a:endParaRPr lang="en-CA" dirty="0"/>
          </a:p>
          <a:p>
            <a:pPr marL="0" indent="0" algn="just">
              <a:buNone/>
            </a:pPr>
            <a:r>
              <a:rPr lang="en-CA" dirty="0"/>
              <a:t>The other nations sacrifice to the stars as intermediaries to Hashem.</a:t>
            </a:r>
          </a:p>
          <a:p>
            <a:pPr marL="0" indent="0" algn="just">
              <a:buNone/>
            </a:pPr>
            <a:r>
              <a:rPr lang="en-CA" dirty="0"/>
              <a:t>- The point the Navi is making is that while they make theological errors, at least the other nations respect their own service.</a:t>
            </a:r>
            <a:endParaRPr lang="en-US" dirty="0"/>
          </a:p>
        </p:txBody>
      </p:sp>
    </p:spTree>
    <p:extLst>
      <p:ext uri="{BB962C8B-B14F-4D97-AF65-F5344CB8AC3E}">
        <p14:creationId xmlns:p14="http://schemas.microsoft.com/office/powerpoint/2010/main" val="4105183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C94D8-021B-4547-A74C-8B3334A49FED}"/>
              </a:ext>
            </a:extLst>
          </p:cNvPr>
          <p:cNvSpPr>
            <a:spLocks noGrp="1"/>
          </p:cNvSpPr>
          <p:nvPr>
            <p:ph type="title"/>
          </p:nvPr>
        </p:nvSpPr>
        <p:spPr/>
        <p:txBody>
          <a:bodyPr/>
          <a:lstStyle/>
          <a:p>
            <a:pPr algn="ctr"/>
            <a:r>
              <a:rPr lang="en-CA" dirty="0"/>
              <a:t>1:12- 1:14</a:t>
            </a:r>
            <a:endParaRPr lang="en-US" dirty="0"/>
          </a:p>
        </p:txBody>
      </p:sp>
      <p:sp>
        <p:nvSpPr>
          <p:cNvPr id="3" name="Content Placeholder 2">
            <a:extLst>
              <a:ext uri="{FF2B5EF4-FFF2-40B4-BE49-F238E27FC236}">
                <a16:creationId xmlns:a16="http://schemas.microsoft.com/office/drawing/2014/main" id="{C84A6B1F-406C-48BD-A5BC-89E2B43FF27E}"/>
              </a:ext>
            </a:extLst>
          </p:cNvPr>
          <p:cNvSpPr>
            <a:spLocks noGrp="1"/>
          </p:cNvSpPr>
          <p:nvPr>
            <p:ph idx="1"/>
          </p:nvPr>
        </p:nvSpPr>
        <p:spPr>
          <a:xfrm>
            <a:off x="838200" y="1825625"/>
            <a:ext cx="10703560" cy="4351338"/>
          </a:xfrm>
        </p:spPr>
        <p:txBody>
          <a:bodyPr>
            <a:noAutofit/>
          </a:bodyPr>
          <a:lstStyle/>
          <a:p>
            <a:pPr marL="0" indent="0" algn="r" rtl="1">
              <a:lnSpc>
                <a:spcPct val="130000"/>
              </a:lnSpc>
              <a:buNone/>
            </a:pPr>
            <a:r>
              <a:rPr lang="he-IL" sz="1850" dirty="0"/>
              <a:t>וְאַתֶּ֖ם מְחַלְּלִ֣ים אוֹת֑וֹ בֶּאֱמׇרְכֶ֗ם שֻׁלְחַ֤ן אֲדֹנָי֙ מְגֹאָ֣ל ה֔וּא וְנִיב֖וֹ נִבְזֶ֥ה אׇכְלֽוֹ׃</a:t>
            </a:r>
            <a:endParaRPr lang="en-CA" sz="1850" dirty="0"/>
          </a:p>
          <a:p>
            <a:pPr marL="0" indent="0" algn="l">
              <a:lnSpc>
                <a:spcPct val="130000"/>
              </a:lnSpc>
              <a:buNone/>
            </a:pPr>
            <a:r>
              <a:rPr lang="en-US" sz="1850" dirty="0"/>
              <a:t>But you profane it when you say, “The table of the Lord is defiled and the meat, the food, can be treated with scorn.”</a:t>
            </a:r>
          </a:p>
          <a:p>
            <a:pPr marL="0" indent="0" algn="r" rtl="1">
              <a:lnSpc>
                <a:spcPct val="130000"/>
              </a:lnSpc>
              <a:buNone/>
            </a:pPr>
            <a:r>
              <a:rPr lang="he-IL" sz="1850" dirty="0"/>
              <a:t>וַאֲמַרְתֶּם֩ הִנֵּ֨ה מַתְּלָאָ֜ה וְהִפַּחְתֶּ֣ם אוֹת֗וֹ אָמַר֙ יְהֹוָ֣ה צְבָא֔וֹת וַהֲבֵאתֶ֣ם גָּז֗וּל וְאֶת־הַפִּסֵּ֙חַ֙ וְאֶת־הַ֣חוֹלֶ֔ה וַהֲבֵאתֶ֖ם אֶת־הַמִּנְחָ֑ה הַאֶרְצֶ֥ה אוֹתָ֛הּ מִיֶּדְכֶ֖ם אָמַ֥ר יְהֹוָֽה׃ {ס}        </a:t>
            </a:r>
            <a:endParaRPr lang="en-CA" sz="1850" dirty="0"/>
          </a:p>
          <a:p>
            <a:pPr marL="0" indent="0" algn="just">
              <a:lnSpc>
                <a:spcPct val="130000"/>
              </a:lnSpc>
              <a:buNone/>
            </a:pPr>
            <a:r>
              <a:rPr lang="en-US" sz="1850" dirty="0"/>
              <a:t>You say, “Oh, what a bother!” And so you degrade it—said the LORD of Hosts—and you bring the stolen, the lame, and the sick; and you offer such as an oblation. Will I accept it from you?—said the LORD</a:t>
            </a:r>
            <a:endParaRPr lang="en-CA" sz="1850" dirty="0"/>
          </a:p>
          <a:p>
            <a:pPr marL="0" indent="0" algn="r" rtl="1">
              <a:lnSpc>
                <a:spcPct val="130000"/>
              </a:lnSpc>
              <a:buNone/>
            </a:pPr>
            <a:r>
              <a:rPr lang="he-IL" sz="1850" dirty="0"/>
              <a:t>ְאָר֣וּר נוֹכֵ֗ל וְיֵ֤שׁ בְּעֶדְרוֹ֙ זָכָ֔ר וְנֹדֵ֛ר וְזֹבֵ֥חַ מׇשְׁחָ֖ת לַאדֹנָ֑י כִּי֩ מֶ֨לֶךְ גָּד֜וֹל אָ֗נִי אָמַר֙ יְהֹוָ֣ה צְבָא֔וֹת וּשְׁמִ֖י נוֹרָ֥א בַגּוֹיִֽם׃</a:t>
            </a:r>
            <a:endParaRPr lang="en-CA" sz="1850" dirty="0"/>
          </a:p>
          <a:p>
            <a:pPr marL="0" indent="0" algn="just">
              <a:lnSpc>
                <a:spcPct val="130000"/>
              </a:lnSpc>
              <a:buNone/>
            </a:pPr>
            <a:r>
              <a:rPr lang="en-US" sz="1850" dirty="0"/>
              <a:t>A curse on the cheat who has an [unblemished] male in his flock, but for his vow sacrifices a blemished animal to the Lord! For I am a great King—said the LORD of Hosts—and My name is revered among the nations.</a:t>
            </a:r>
            <a:endParaRPr lang="en-CA" sz="1850" dirty="0"/>
          </a:p>
          <a:p>
            <a:pPr marL="0" indent="0" algn="l">
              <a:lnSpc>
                <a:spcPct val="130000"/>
              </a:lnSpc>
              <a:buNone/>
            </a:pPr>
            <a:endParaRPr lang="en-US" sz="1850" dirty="0"/>
          </a:p>
          <a:p>
            <a:pPr marL="0" indent="0" algn="r" rtl="1">
              <a:lnSpc>
                <a:spcPct val="130000"/>
              </a:lnSpc>
              <a:buNone/>
            </a:pPr>
            <a:endParaRPr lang="en-US" sz="1850" dirty="0"/>
          </a:p>
        </p:txBody>
      </p:sp>
    </p:spTree>
    <p:extLst>
      <p:ext uri="{BB962C8B-B14F-4D97-AF65-F5344CB8AC3E}">
        <p14:creationId xmlns:p14="http://schemas.microsoft.com/office/powerpoint/2010/main" val="33138152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C796B-AF74-4D1E-BBA0-76281DC94028}"/>
              </a:ext>
            </a:extLst>
          </p:cNvPr>
          <p:cNvSpPr>
            <a:spLocks noGrp="1"/>
          </p:cNvSpPr>
          <p:nvPr>
            <p:ph type="title"/>
          </p:nvPr>
        </p:nvSpPr>
        <p:spPr/>
        <p:txBody>
          <a:bodyPr/>
          <a:lstStyle/>
          <a:p>
            <a:pPr algn="ctr"/>
            <a:r>
              <a:rPr lang="en-CA" dirty="0"/>
              <a:t>Blowing Up </a:t>
            </a:r>
            <a:r>
              <a:rPr lang="en-CA" dirty="0" err="1"/>
              <a:t>Korbanot</a:t>
            </a:r>
            <a:r>
              <a:rPr lang="en-CA" dirty="0"/>
              <a:t> and Degrading G-d</a:t>
            </a:r>
            <a:endParaRPr lang="en-US" dirty="0"/>
          </a:p>
        </p:txBody>
      </p:sp>
      <p:sp>
        <p:nvSpPr>
          <p:cNvPr id="3" name="Content Placeholder 2">
            <a:extLst>
              <a:ext uri="{FF2B5EF4-FFF2-40B4-BE49-F238E27FC236}">
                <a16:creationId xmlns:a16="http://schemas.microsoft.com/office/drawing/2014/main" id="{65A5D159-15A9-48B3-AF48-29451F534521}"/>
              </a:ext>
            </a:extLst>
          </p:cNvPr>
          <p:cNvSpPr>
            <a:spLocks noGrp="1"/>
          </p:cNvSpPr>
          <p:nvPr>
            <p:ph idx="1"/>
          </p:nvPr>
        </p:nvSpPr>
        <p:spPr/>
        <p:txBody>
          <a:bodyPr>
            <a:normAutofit fontScale="70000" lnSpcReduction="20000"/>
          </a:bodyPr>
          <a:lstStyle/>
          <a:p>
            <a:pPr marL="0" indent="0" algn="l">
              <a:lnSpc>
                <a:spcPct val="120000"/>
              </a:lnSpc>
              <a:buNone/>
            </a:pPr>
            <a:r>
              <a:rPr lang="en-CA" dirty="0" err="1"/>
              <a:t>Rashi</a:t>
            </a:r>
            <a:r>
              <a:rPr lang="en-CA" dirty="0"/>
              <a:t> 1:13</a:t>
            </a:r>
          </a:p>
          <a:p>
            <a:pPr marL="0" indent="0" algn="r" rtl="1">
              <a:lnSpc>
                <a:spcPct val="120000"/>
              </a:lnSpc>
              <a:buNone/>
            </a:pPr>
            <a:r>
              <a:rPr lang="he-IL" dirty="0"/>
              <a:t>ואמרתם הנה מתלאה. בהמה כחושה ואנו עניים ואין יכולת להשיג למבחר נדרים וכן ת"י הא דאייתינא מליאותנא:</a:t>
            </a:r>
            <a:endParaRPr lang="en-CA" dirty="0"/>
          </a:p>
          <a:p>
            <a:pPr marL="0" indent="0" algn="just">
              <a:lnSpc>
                <a:spcPct val="120000"/>
              </a:lnSpc>
              <a:buNone/>
            </a:pPr>
            <a:r>
              <a:rPr lang="en-US" dirty="0"/>
              <a:t>And you say, “Here is a weary one” An emaciated animal, and we are poor and cannot afford the choicest for [our] vows. So did Jonathan render: This is what we have brought from our toil.</a:t>
            </a:r>
          </a:p>
          <a:p>
            <a:pPr marL="0" indent="0" algn="r" rtl="1">
              <a:lnSpc>
                <a:spcPct val="120000"/>
              </a:lnSpc>
              <a:buNone/>
            </a:pPr>
            <a:r>
              <a:rPr lang="he-IL" dirty="0"/>
              <a:t>והפחתם אותו. זו אחת מי"ח תיבות של תיקון סופרי' הפחתם אותו אותי נכתב אלא שכינה הכתוב וכתבו אותו. והפחתם והדאבת' לשון מפח נפש (איוב י"א):</a:t>
            </a:r>
            <a:endParaRPr lang="en-CA" dirty="0"/>
          </a:p>
          <a:p>
            <a:pPr marL="0" indent="0" algn="just">
              <a:lnSpc>
                <a:spcPct val="120000"/>
              </a:lnSpc>
              <a:buNone/>
            </a:pPr>
            <a:r>
              <a:rPr lang="en-US" dirty="0"/>
              <a:t>and you cause it pain This is one of the eighteen words [in all of Scripture known as] the emendations of the scribes. </a:t>
            </a:r>
            <a:r>
              <a:rPr lang="he-IL" dirty="0"/>
              <a:t>וְהִפַּחְתֶּם אוֹתוֹ </a:t>
            </a:r>
            <a:r>
              <a:rPr lang="en-US" dirty="0"/>
              <a:t>should have been written: </a:t>
            </a:r>
            <a:r>
              <a:rPr lang="he-IL" dirty="0"/>
              <a:t>אוֹתִי, </a:t>
            </a:r>
            <a:r>
              <a:rPr lang="en-US" dirty="0"/>
              <a:t>and you cause Me pain. Scripture, however, euphemized, writing </a:t>
            </a:r>
            <a:r>
              <a:rPr lang="he-IL" dirty="0"/>
              <a:t>אוֹתוֹ </a:t>
            </a:r>
            <a:r>
              <a:rPr lang="en-US" dirty="0"/>
              <a:t>it. and you cause pain and you cause pain, an expression of despair (Job 11: 20).</a:t>
            </a:r>
          </a:p>
        </p:txBody>
      </p:sp>
    </p:spTree>
    <p:extLst>
      <p:ext uri="{BB962C8B-B14F-4D97-AF65-F5344CB8AC3E}">
        <p14:creationId xmlns:p14="http://schemas.microsoft.com/office/powerpoint/2010/main" val="3133994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88BEE-A8EB-440D-B9A0-BC10D54EA3DA}"/>
              </a:ext>
            </a:extLst>
          </p:cNvPr>
          <p:cNvSpPr>
            <a:spLocks noGrp="1"/>
          </p:cNvSpPr>
          <p:nvPr>
            <p:ph type="title"/>
          </p:nvPr>
        </p:nvSpPr>
        <p:spPr/>
        <p:txBody>
          <a:bodyPr/>
          <a:lstStyle/>
          <a:p>
            <a:pPr algn="ctr"/>
            <a:r>
              <a:rPr lang="en-CA" dirty="0"/>
              <a:t>Blowing Up </a:t>
            </a:r>
            <a:r>
              <a:rPr lang="en-CA" dirty="0" err="1"/>
              <a:t>Korbanot</a:t>
            </a:r>
            <a:r>
              <a:rPr lang="en-CA" dirty="0"/>
              <a:t> and Degrading G-d</a:t>
            </a:r>
            <a:endParaRPr lang="en-US" dirty="0"/>
          </a:p>
        </p:txBody>
      </p:sp>
      <p:sp>
        <p:nvSpPr>
          <p:cNvPr id="3" name="Content Placeholder 2">
            <a:extLst>
              <a:ext uri="{FF2B5EF4-FFF2-40B4-BE49-F238E27FC236}">
                <a16:creationId xmlns:a16="http://schemas.microsoft.com/office/drawing/2014/main" id="{3DD6131E-8C56-4035-A86A-062235AAD585}"/>
              </a:ext>
            </a:extLst>
          </p:cNvPr>
          <p:cNvSpPr>
            <a:spLocks noGrp="1"/>
          </p:cNvSpPr>
          <p:nvPr>
            <p:ph idx="1"/>
          </p:nvPr>
        </p:nvSpPr>
        <p:spPr/>
        <p:txBody>
          <a:bodyPr>
            <a:normAutofit fontScale="92500" lnSpcReduction="10000"/>
          </a:bodyPr>
          <a:lstStyle/>
          <a:p>
            <a:pPr marL="0" indent="0" algn="l">
              <a:buNone/>
            </a:pPr>
            <a:r>
              <a:rPr lang="en-CA" b="1" dirty="0" err="1"/>
              <a:t>Radak</a:t>
            </a:r>
            <a:endParaRPr lang="en-CA" b="1" dirty="0"/>
          </a:p>
          <a:p>
            <a:pPr algn="just" rtl="1"/>
            <a:r>
              <a:rPr lang="he-IL" b="1" dirty="0"/>
              <a:t>והפחתם אותו. </a:t>
            </a:r>
            <a:r>
              <a:rPr lang="he-IL" dirty="0"/>
              <a:t>והפילו אותו על הקרקע דרך בזיון וכן תרגם יונתן ושניקתון יתיה כמו וינער ה' שתרגומו ושניק ה' ויש מפרשים אותו מענין מפח נפש שענינו דאבון נפש כלומר תכאיבו ותדאיבו נפש בעל השה כי גזלתם אותו כמו שאמר והבאתם גזול. ואדוני אבי ז"ל פירש והפחתם מענין נופח באש פחם כלומר הם אומרים כי יגעים הם ונלאים מטורח הקרבן שנשאו על כתפם לומר שהוא שמן ובעל בשר והוא בהפך כי כל כך הוא כחוש ודל בשר שאם תנפחו בו יפול לארץ</a:t>
            </a:r>
            <a:endParaRPr lang="en-CA" dirty="0"/>
          </a:p>
          <a:p>
            <a:pPr marL="514350" indent="-514350" algn="just">
              <a:buFont typeface="+mj-lt"/>
              <a:buAutoNum type="arabicPeriod"/>
            </a:pPr>
            <a:r>
              <a:rPr lang="en-CA" dirty="0"/>
              <a:t>You throw it on the ground in a disgraceful way…</a:t>
            </a:r>
          </a:p>
          <a:p>
            <a:pPr marL="514350" indent="-514350" algn="just">
              <a:buFont typeface="+mj-lt"/>
              <a:buAutoNum type="arabicPeriod"/>
            </a:pPr>
            <a:r>
              <a:rPr lang="en-CA" dirty="0"/>
              <a:t>You cause pain to the owners you stole it from</a:t>
            </a:r>
          </a:p>
          <a:p>
            <a:pPr marL="514350" indent="-514350" algn="just">
              <a:buFont typeface="+mj-lt"/>
              <a:buAutoNum type="arabicPeriod"/>
            </a:pPr>
            <a:r>
              <a:rPr lang="en-CA" dirty="0"/>
              <a:t>You claim it was difficult to </a:t>
            </a:r>
            <a:r>
              <a:rPr lang="en-CA" dirty="0" err="1"/>
              <a:t>cary</a:t>
            </a:r>
            <a:r>
              <a:rPr lang="en-CA" dirty="0"/>
              <a:t> because of the weight but it’s so flimsy you could blow it to the ground</a:t>
            </a:r>
            <a:endParaRPr lang="en-US" dirty="0"/>
          </a:p>
        </p:txBody>
      </p:sp>
    </p:spTree>
    <p:extLst>
      <p:ext uri="{BB962C8B-B14F-4D97-AF65-F5344CB8AC3E}">
        <p14:creationId xmlns:p14="http://schemas.microsoft.com/office/powerpoint/2010/main" val="28082953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0AD5-149D-4FF1-860D-B1B517941F5A}"/>
              </a:ext>
            </a:extLst>
          </p:cNvPr>
          <p:cNvSpPr>
            <a:spLocks noGrp="1"/>
          </p:cNvSpPr>
          <p:nvPr>
            <p:ph type="title"/>
          </p:nvPr>
        </p:nvSpPr>
        <p:spPr/>
        <p:txBody>
          <a:bodyPr/>
          <a:lstStyle/>
          <a:p>
            <a:pPr algn="ctr"/>
            <a:r>
              <a:rPr lang="en-CA" dirty="0"/>
              <a:t>Blowing Up </a:t>
            </a:r>
            <a:r>
              <a:rPr lang="en-CA" dirty="0" err="1"/>
              <a:t>Korbanot</a:t>
            </a:r>
            <a:r>
              <a:rPr lang="en-CA" dirty="0"/>
              <a:t> and Degrading G-d</a:t>
            </a:r>
            <a:endParaRPr lang="en-US" dirty="0"/>
          </a:p>
        </p:txBody>
      </p:sp>
      <p:sp>
        <p:nvSpPr>
          <p:cNvPr id="3" name="Content Placeholder 2">
            <a:extLst>
              <a:ext uri="{FF2B5EF4-FFF2-40B4-BE49-F238E27FC236}">
                <a16:creationId xmlns:a16="http://schemas.microsoft.com/office/drawing/2014/main" id="{2C5A5259-A51E-49ED-9208-F94AAFC29C16}"/>
              </a:ext>
            </a:extLst>
          </p:cNvPr>
          <p:cNvSpPr>
            <a:spLocks noGrp="1"/>
          </p:cNvSpPr>
          <p:nvPr>
            <p:ph idx="1"/>
          </p:nvPr>
        </p:nvSpPr>
        <p:spPr/>
        <p:txBody>
          <a:bodyPr/>
          <a:lstStyle/>
          <a:p>
            <a:pPr marL="0" indent="0" algn="l">
              <a:buNone/>
            </a:pPr>
            <a:r>
              <a:rPr lang="en-CA" dirty="0"/>
              <a:t>Abravanel ibid.</a:t>
            </a:r>
          </a:p>
          <a:p>
            <a:pPr marL="0" indent="0" algn="r" rtl="1">
              <a:buNone/>
            </a:pPr>
            <a:r>
              <a:rPr lang="he-IL" dirty="0"/>
              <a:t>וענינו אצלי שהיו ממלאים אותו רוח בנפיחה כדי שיראה שמן והוא היה רזה ודל.</a:t>
            </a:r>
            <a:endParaRPr lang="en-CA" dirty="0"/>
          </a:p>
          <a:p>
            <a:pPr marL="0" indent="0" algn="l">
              <a:buNone/>
            </a:pPr>
            <a:r>
              <a:rPr lang="en-CA" dirty="0"/>
              <a:t>They would blow hot air into the animals so that they would look fat when in reality they were thin and sickly</a:t>
            </a:r>
            <a:endParaRPr lang="en-US" dirty="0"/>
          </a:p>
        </p:txBody>
      </p:sp>
    </p:spTree>
    <p:extLst>
      <p:ext uri="{BB962C8B-B14F-4D97-AF65-F5344CB8AC3E}">
        <p14:creationId xmlns:p14="http://schemas.microsoft.com/office/powerpoint/2010/main" val="113931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5623-8705-45D0-A39F-F72CD318E76F}"/>
              </a:ext>
            </a:extLst>
          </p:cNvPr>
          <p:cNvSpPr>
            <a:spLocks noGrp="1"/>
          </p:cNvSpPr>
          <p:nvPr>
            <p:ph type="title"/>
          </p:nvPr>
        </p:nvSpPr>
        <p:spPr/>
        <p:txBody>
          <a:bodyPr/>
          <a:lstStyle/>
          <a:p>
            <a:pPr algn="ctr"/>
            <a:r>
              <a:rPr lang="en-US" dirty="0"/>
              <a:t>A Quick Read of Chapter 1</a:t>
            </a:r>
          </a:p>
        </p:txBody>
      </p:sp>
      <p:graphicFrame>
        <p:nvGraphicFramePr>
          <p:cNvPr id="4" name="Table 4">
            <a:extLst>
              <a:ext uri="{FF2B5EF4-FFF2-40B4-BE49-F238E27FC236}">
                <a16:creationId xmlns:a16="http://schemas.microsoft.com/office/drawing/2014/main" id="{819840B3-785E-4D32-A69F-6E1F3124128F}"/>
              </a:ext>
            </a:extLst>
          </p:cNvPr>
          <p:cNvGraphicFramePr>
            <a:graphicFrameLocks noGrp="1"/>
          </p:cNvGraphicFramePr>
          <p:nvPr>
            <p:ph idx="1"/>
            <p:extLst>
              <p:ext uri="{D42A27DB-BD31-4B8C-83A1-F6EECF244321}">
                <p14:modId xmlns:p14="http://schemas.microsoft.com/office/powerpoint/2010/main" val="560867174"/>
              </p:ext>
            </p:extLst>
          </p:nvPr>
        </p:nvGraphicFramePr>
        <p:xfrm>
          <a:off x="257175" y="1349375"/>
          <a:ext cx="11677650" cy="2529840"/>
        </p:xfrm>
        <a:graphic>
          <a:graphicData uri="http://schemas.openxmlformats.org/drawingml/2006/table">
            <a:tbl>
              <a:tblPr firstRow="1" bandRow="1">
                <a:tableStyleId>{5C22544A-7EE6-4342-B048-85BDC9FD1C3A}</a:tableStyleId>
              </a:tblPr>
              <a:tblGrid>
                <a:gridCol w="5838825">
                  <a:extLst>
                    <a:ext uri="{9D8B030D-6E8A-4147-A177-3AD203B41FA5}">
                      <a16:colId xmlns:a16="http://schemas.microsoft.com/office/drawing/2014/main" val="4146512657"/>
                    </a:ext>
                  </a:extLst>
                </a:gridCol>
                <a:gridCol w="5838825">
                  <a:extLst>
                    <a:ext uri="{9D8B030D-6E8A-4147-A177-3AD203B41FA5}">
                      <a16:colId xmlns:a16="http://schemas.microsoft.com/office/drawing/2014/main" val="1598980677"/>
                    </a:ext>
                  </a:extLst>
                </a:gridCol>
              </a:tblGrid>
              <a:tr h="370840">
                <a:tc>
                  <a:txBody>
                    <a:bodyPr/>
                    <a:lstStyle/>
                    <a:p>
                      <a:r>
                        <a:rPr lang="en-US" sz="1600" b="1" kern="1200" dirty="0">
                          <a:solidFill>
                            <a:schemeClr val="lt1"/>
                          </a:solidFill>
                          <a:effectLst/>
                          <a:latin typeface="+mn-lt"/>
                          <a:ea typeface="+mn-ea"/>
                          <a:cs typeface="+mn-cs"/>
                        </a:rPr>
                        <a:t>(13) Ye say also: 'Behold, what a weariness is it!' And ye have snuffed at it, Saith the Lord of hosts; And ye have brought that which was taken by violence, And the lame, and the sick; Thus ye bring the offering; Should I accept this of your hand? Saith the Lord.</a:t>
                      </a:r>
                    </a:p>
                    <a:p>
                      <a:r>
                        <a:rPr lang="en-US" sz="1600" b="1" kern="1200" dirty="0">
                          <a:solidFill>
                            <a:schemeClr val="lt1"/>
                          </a:solidFill>
                          <a:effectLst/>
                          <a:latin typeface="+mn-lt"/>
                          <a:ea typeface="+mn-ea"/>
                          <a:cs typeface="+mn-cs"/>
                        </a:rPr>
                        <a:t>(14) But cursed be he that </a:t>
                      </a:r>
                      <a:r>
                        <a:rPr lang="en-US" sz="1600" b="1" kern="1200" dirty="0" err="1">
                          <a:solidFill>
                            <a:schemeClr val="lt1"/>
                          </a:solidFill>
                          <a:effectLst/>
                          <a:latin typeface="+mn-lt"/>
                          <a:ea typeface="+mn-ea"/>
                          <a:cs typeface="+mn-cs"/>
                        </a:rPr>
                        <a:t>dealeth</a:t>
                      </a:r>
                      <a:r>
                        <a:rPr lang="en-US" sz="1600" b="1" kern="1200" dirty="0">
                          <a:solidFill>
                            <a:schemeClr val="lt1"/>
                          </a:solidFill>
                          <a:effectLst/>
                          <a:latin typeface="+mn-lt"/>
                          <a:ea typeface="+mn-ea"/>
                          <a:cs typeface="+mn-cs"/>
                        </a:rPr>
                        <a:t> craftily, Whereas he hath in his flock a male, And </a:t>
                      </a:r>
                      <a:r>
                        <a:rPr lang="en-US" sz="1600" b="1" kern="1200" dirty="0" err="1">
                          <a:solidFill>
                            <a:schemeClr val="lt1"/>
                          </a:solidFill>
                          <a:effectLst/>
                          <a:latin typeface="+mn-lt"/>
                          <a:ea typeface="+mn-ea"/>
                          <a:cs typeface="+mn-cs"/>
                        </a:rPr>
                        <a:t>voweth</a:t>
                      </a:r>
                      <a:r>
                        <a:rPr lang="en-US" sz="1600" b="1" kern="1200" dirty="0">
                          <a:solidFill>
                            <a:schemeClr val="lt1"/>
                          </a:solidFill>
                          <a:effectLst/>
                          <a:latin typeface="+mn-lt"/>
                          <a:ea typeface="+mn-ea"/>
                          <a:cs typeface="+mn-cs"/>
                        </a:rPr>
                        <a:t>, and </a:t>
                      </a:r>
                      <a:r>
                        <a:rPr lang="en-US" sz="1600" b="1" kern="1200" dirty="0" err="1">
                          <a:solidFill>
                            <a:schemeClr val="lt1"/>
                          </a:solidFill>
                          <a:effectLst/>
                          <a:latin typeface="+mn-lt"/>
                          <a:ea typeface="+mn-ea"/>
                          <a:cs typeface="+mn-cs"/>
                        </a:rPr>
                        <a:t>sacrificeth</a:t>
                      </a:r>
                      <a:r>
                        <a:rPr lang="en-US" sz="1600" b="1" kern="1200" dirty="0">
                          <a:solidFill>
                            <a:schemeClr val="lt1"/>
                          </a:solidFill>
                          <a:effectLst/>
                          <a:latin typeface="+mn-lt"/>
                          <a:ea typeface="+mn-ea"/>
                          <a:cs typeface="+mn-cs"/>
                        </a:rPr>
                        <a:t> unto the Lord a blemished thing; For I am a great King, Saith the Lord of hosts, And My name is feared among the nations.</a:t>
                      </a:r>
                    </a:p>
                    <a:p>
                      <a:pPr algn="just" rtl="0"/>
                      <a:endParaRPr lang="en-US" sz="1600" dirty="0"/>
                    </a:p>
                  </a:txBody>
                  <a:tcPr/>
                </a:tc>
                <a:tc>
                  <a:txBody>
                    <a:bodyPr/>
                    <a:lstStyle/>
                    <a:p>
                      <a:pPr algn="just" rtl="1"/>
                      <a:r>
                        <a:rPr lang="he-IL" sz="1600" b="1" kern="1200" dirty="0">
                          <a:solidFill>
                            <a:schemeClr val="lt1"/>
                          </a:solidFill>
                          <a:effectLst/>
                          <a:latin typeface="+mn-lt"/>
                          <a:ea typeface="+mn-ea"/>
                          <a:cs typeface="+mn-cs"/>
                        </a:rPr>
                        <a:t>(יג) וַאֲמַרְתֶּם הִנֵּה מַתְּלָאָה וְהִפַּחְתֶּם אוֹתוֹ אָמַר יְהֹוָה צְבָאוֹת וַהֲבֵאתֶם גָּזוּל וְאֶת הַפִּסֵּחַ וְאֶת הַחוֹלֶה וַהֲבֵאתֶם אֶת הַמִּנְחָה הַאֶרְצֶה אוֹתָהּ מִיֶּדְכֶם אָמַר יְהֹוָה</a:t>
                      </a:r>
                      <a:r>
                        <a:rPr lang="en-US" sz="1600" b="1" kern="1200" dirty="0">
                          <a:solidFill>
                            <a:schemeClr val="lt1"/>
                          </a:solidFill>
                          <a:effectLst/>
                          <a:latin typeface="+mn-lt"/>
                          <a:ea typeface="+mn-ea"/>
                          <a:cs typeface="+mn-cs"/>
                        </a:rPr>
                        <a:t>.</a:t>
                      </a:r>
                    </a:p>
                    <a:p>
                      <a:pPr algn="just" rtl="1"/>
                      <a:r>
                        <a:rPr lang="he-IL" sz="1600" b="1" kern="1200" dirty="0">
                          <a:solidFill>
                            <a:schemeClr val="lt1"/>
                          </a:solidFill>
                          <a:effectLst/>
                          <a:latin typeface="+mn-lt"/>
                          <a:ea typeface="+mn-ea"/>
                          <a:cs typeface="+mn-cs"/>
                        </a:rPr>
                        <a:t>(יד) וְאָרוּר נוֹכֵל וְיֵשׁ בְּעֶדְרוֹ זָכָר וְנֹדֵר וְזֹבֵחַ מׇשְׁחָת לַאדֹנָי כִּי מֶלֶךְ גָּדוֹל אָנִי אָמַר יְהֹוָה צְבָאוֹת וּשְׁמִי נוֹרָא בַגּוֹיִם</a:t>
                      </a:r>
                      <a:r>
                        <a:rPr lang="en-US" sz="1600" b="1" kern="1200" dirty="0">
                          <a:solidFill>
                            <a:schemeClr val="lt1"/>
                          </a:solidFill>
                          <a:effectLst/>
                          <a:latin typeface="+mn-lt"/>
                          <a:ea typeface="+mn-ea"/>
                          <a:cs typeface="+mn-cs"/>
                        </a:rPr>
                        <a:t>.</a:t>
                      </a:r>
                    </a:p>
                    <a:p>
                      <a:pPr algn="just" rtl="1"/>
                      <a:endParaRPr lang="en-US" sz="1600" b="1" kern="1200" dirty="0">
                        <a:solidFill>
                          <a:schemeClr val="lt1"/>
                        </a:solidFill>
                        <a:effectLst/>
                        <a:latin typeface="+mn-lt"/>
                        <a:ea typeface="+mn-ea"/>
                        <a:cs typeface="+mn-cs"/>
                      </a:endParaRPr>
                    </a:p>
                    <a:p>
                      <a:pPr algn="just" rtl="1"/>
                      <a:endParaRPr lang="en-US" sz="1600" dirty="0"/>
                    </a:p>
                  </a:txBody>
                  <a:tcPr/>
                </a:tc>
                <a:extLst>
                  <a:ext uri="{0D108BD9-81ED-4DB2-BD59-A6C34878D82A}">
                    <a16:rowId xmlns:a16="http://schemas.microsoft.com/office/drawing/2014/main" val="2342414487"/>
                  </a:ext>
                </a:extLst>
              </a:tr>
            </a:tbl>
          </a:graphicData>
        </a:graphic>
      </p:graphicFrame>
    </p:spTree>
    <p:extLst>
      <p:ext uri="{BB962C8B-B14F-4D97-AF65-F5344CB8AC3E}">
        <p14:creationId xmlns:p14="http://schemas.microsoft.com/office/powerpoint/2010/main" val="292439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3E78736-9B62-45B1-B8D8-C799D8146566}"/>
              </a:ext>
            </a:extLst>
          </p:cNvPr>
          <p:cNvSpPr>
            <a:spLocks noGrp="1"/>
          </p:cNvSpPr>
          <p:nvPr>
            <p:ph type="title"/>
          </p:nvPr>
        </p:nvSpPr>
        <p:spPr>
          <a:xfrm>
            <a:off x="838200" y="672747"/>
            <a:ext cx="10515600" cy="715556"/>
          </a:xfrm>
        </p:spPr>
        <p:txBody>
          <a:bodyPr>
            <a:normAutofit/>
          </a:bodyPr>
          <a:lstStyle/>
          <a:p>
            <a:pPr algn="ctr"/>
            <a:r>
              <a:rPr lang="en-US" sz="3200">
                <a:solidFill>
                  <a:schemeClr val="bg1"/>
                </a:solidFill>
              </a:rPr>
              <a:t>What Stands out About Chapter 1?</a:t>
            </a:r>
          </a:p>
        </p:txBody>
      </p:sp>
      <p:graphicFrame>
        <p:nvGraphicFramePr>
          <p:cNvPr id="5" name="Content Placeholder 2">
            <a:extLst>
              <a:ext uri="{FF2B5EF4-FFF2-40B4-BE49-F238E27FC236}">
                <a16:creationId xmlns:a16="http://schemas.microsoft.com/office/drawing/2014/main" id="{B103D8EE-EBA5-4D1D-BCCA-115D1513C39A}"/>
              </a:ext>
            </a:extLst>
          </p:cNvPr>
          <p:cNvGraphicFramePr>
            <a:graphicFrameLocks noGrp="1"/>
          </p:cNvGraphicFramePr>
          <p:nvPr>
            <p:ph idx="1"/>
            <p:extLst>
              <p:ext uri="{D42A27DB-BD31-4B8C-83A1-F6EECF244321}">
                <p14:modId xmlns:p14="http://schemas.microsoft.com/office/powerpoint/2010/main" val="2549995178"/>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191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F39DCB9-8BF1-4FEB-991E-9540410B0243}"/>
              </a:ext>
            </a:extLst>
          </p:cNvPr>
          <p:cNvSpPr>
            <a:spLocks noGrp="1"/>
          </p:cNvSpPr>
          <p:nvPr>
            <p:ph type="title"/>
          </p:nvPr>
        </p:nvSpPr>
        <p:spPr>
          <a:xfrm>
            <a:off x="1137036" y="548640"/>
            <a:ext cx="9543405" cy="1188720"/>
          </a:xfrm>
        </p:spPr>
        <p:txBody>
          <a:bodyPr>
            <a:normAutofit/>
          </a:bodyPr>
          <a:lstStyle/>
          <a:p>
            <a:r>
              <a:rPr lang="en-US" sz="3700">
                <a:solidFill>
                  <a:schemeClr val="tx1">
                    <a:lumMod val="85000"/>
                    <a:lumOff val="15000"/>
                  </a:schemeClr>
                </a:solidFill>
              </a:rPr>
              <a:t>Who was </a:t>
            </a:r>
            <a:r>
              <a:rPr lang="he-IL" sz="3700">
                <a:solidFill>
                  <a:schemeClr val="tx1">
                    <a:lumMod val="85000"/>
                    <a:lumOff val="15000"/>
                  </a:schemeClr>
                </a:solidFill>
              </a:rPr>
              <a:t>מלאכי</a:t>
            </a:r>
            <a:r>
              <a:rPr lang="en-US" sz="3700">
                <a:solidFill>
                  <a:schemeClr val="tx1">
                    <a:lumMod val="85000"/>
                    <a:lumOff val="15000"/>
                  </a:schemeClr>
                </a:solidFill>
              </a:rPr>
              <a:t>? When did he prophesy?</a:t>
            </a:r>
            <a:br>
              <a:rPr lang="en-US" sz="3700">
                <a:solidFill>
                  <a:schemeClr val="tx1">
                    <a:lumMod val="85000"/>
                    <a:lumOff val="15000"/>
                  </a:schemeClr>
                </a:solidFill>
              </a:rPr>
            </a:br>
            <a:r>
              <a:rPr lang="en-US" sz="3700">
                <a:solidFill>
                  <a:schemeClr val="tx1">
                    <a:lumMod val="85000"/>
                    <a:lumOff val="15000"/>
                  </a:schemeClr>
                </a:solidFill>
              </a:rPr>
              <a:t>Megillah 15a</a:t>
            </a:r>
          </a:p>
        </p:txBody>
      </p:sp>
      <p:sp>
        <p:nvSpPr>
          <p:cNvPr id="3" name="Content Placeholder 2">
            <a:extLst>
              <a:ext uri="{FF2B5EF4-FFF2-40B4-BE49-F238E27FC236}">
                <a16:creationId xmlns:a16="http://schemas.microsoft.com/office/drawing/2014/main" id="{FBED2663-5B88-421C-B01E-672D50C20707}"/>
              </a:ext>
            </a:extLst>
          </p:cNvPr>
          <p:cNvSpPr>
            <a:spLocks noGrp="1"/>
          </p:cNvSpPr>
          <p:nvPr>
            <p:ph idx="1"/>
          </p:nvPr>
        </p:nvSpPr>
        <p:spPr>
          <a:xfrm>
            <a:off x="1957987" y="2431765"/>
            <a:ext cx="8276026" cy="3320031"/>
          </a:xfrm>
        </p:spPr>
        <p:txBody>
          <a:bodyPr anchor="ctr">
            <a:normAutofit/>
          </a:bodyPr>
          <a:lstStyle/>
          <a:p>
            <a:pPr marL="0" marR="0" indent="0" algn="just" rtl="1">
              <a:spcBef>
                <a:spcPts val="0"/>
              </a:spcBef>
              <a:spcAft>
                <a:spcPts val="800"/>
              </a:spcAft>
              <a:buNone/>
            </a:pPr>
            <a:r>
              <a:rPr lang="he-IL"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אָמַר רַב נַחְמָן מַלְאָכִי זֶה מָרְדֳּכַי וְלָמָּה נִקְרָא שְׁמוֹ מַלְאָכִי שֶׁהָיָה מִשְׁנֶה לַמֶּלֶךְ </a:t>
            </a:r>
            <a:endPar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spcBef>
                <a:spcPts val="0"/>
              </a:spcBef>
              <a:spcAft>
                <a:spcPts val="800"/>
              </a:spcAft>
              <a:buNone/>
            </a:pPr>
            <a:r>
              <a:rPr lang="he-IL"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מֵיתִיבִי בָּרוּךְ בֶּן נֵרִיָּה וּשְׂרָיָה בֶּן מַעֲשֵׂיָה וְדָנִיֵּאל וּמׇרְדֳּכַי בִּלְשָׁן וְחַגַּי זְכַרְיָה וּמַלְאָכִי כּוּלָּן נִתְנַבְּאוּ בִּשְׁנַת שְׁתַּיִם לְדָרְיָוֶשׁ תְּיוּבְתָּא</a:t>
            </a:r>
            <a:endPar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Rav</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Naḥman</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said: Malachi the prophet is in fact Mordecai, and why was he called Malachi? To indicate that he was second to the king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melekh</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as Mordecai was appointed such, as is recorded at the end of the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Megilla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a:t>
            </a:r>
          </a:p>
          <a:p>
            <a:pPr marL="0" marR="0" indent="0">
              <a:spcBef>
                <a:spcPts val="0"/>
              </a:spcBef>
              <a:spcAft>
                <a:spcPts val="800"/>
              </a:spcAft>
              <a:buNone/>
            </a:pP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The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Gemara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raises an objection from the following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baraita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Baruch, the son of Neriah;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Seraiah</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the son of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Mahseiah</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Daniel; Mordecai;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Bilshan</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Haggai; Zechariah; and Malachi; all prophesied in the second year of the reign of Darius. The fact that the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baraita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mentions Mordecai and Malachi separately indicates that they were two different people. The </a:t>
            </a:r>
            <a:r>
              <a:rPr lang="en-US" sz="1700" dirty="0" err="1">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Gemara</a:t>
            </a:r>
            <a:r>
              <a:rPr lang="en-US" sz="1700" dirty="0">
                <a:solidFill>
                  <a:schemeClr val="tx1">
                    <a:lumMod val="85000"/>
                    <a:lumOff val="15000"/>
                  </a:schemeClr>
                </a:solidFill>
                <a:effectLst/>
                <a:latin typeface="Calibri" panose="020F0502020204030204" pitchFamily="34" charset="0"/>
                <a:ea typeface="Calibri" panose="020F0502020204030204" pitchFamily="34" charset="0"/>
                <a:cs typeface="Arial" panose="020B0604020202020204" pitchFamily="34" charset="0"/>
              </a:rPr>
              <a:t> concludes: This is indeed a conclusive refutation.</a:t>
            </a:r>
          </a:p>
          <a:p>
            <a:pPr marL="0" indent="0">
              <a:buNone/>
            </a:pPr>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85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BC9A-CB76-4606-BF9F-CA81045B718B}"/>
              </a:ext>
            </a:extLst>
          </p:cNvPr>
          <p:cNvSpPr>
            <a:spLocks noGrp="1"/>
          </p:cNvSpPr>
          <p:nvPr>
            <p:ph type="title"/>
          </p:nvPr>
        </p:nvSpPr>
        <p:spPr/>
        <p:txBody>
          <a:bodyPr/>
          <a:lstStyle/>
          <a:p>
            <a:r>
              <a:rPr lang="en-US"/>
              <a:t>Who was </a:t>
            </a:r>
            <a:r>
              <a:rPr lang="he-IL"/>
              <a:t>מלאכי</a:t>
            </a:r>
            <a:r>
              <a:rPr lang="en-US"/>
              <a:t>? When did he prophesy?</a:t>
            </a:r>
            <a:br>
              <a:rPr lang="en-US"/>
            </a:br>
            <a:r>
              <a:rPr lang="en-US"/>
              <a:t>Megillah 15a</a:t>
            </a:r>
            <a:endParaRPr lang="en-US" dirty="0"/>
          </a:p>
        </p:txBody>
      </p:sp>
      <p:sp>
        <p:nvSpPr>
          <p:cNvPr id="3" name="Content Placeholder 2">
            <a:extLst>
              <a:ext uri="{FF2B5EF4-FFF2-40B4-BE49-F238E27FC236}">
                <a16:creationId xmlns:a16="http://schemas.microsoft.com/office/drawing/2014/main" id="{0EFFA49B-E1FB-4CAA-915E-8467270F6C4B}"/>
              </a:ext>
            </a:extLst>
          </p:cNvPr>
          <p:cNvSpPr>
            <a:spLocks noGrp="1"/>
          </p:cNvSpPr>
          <p:nvPr>
            <p:ph idx="1"/>
          </p:nvPr>
        </p:nvSpPr>
        <p:spPr/>
        <p:txBody>
          <a:bodyPr>
            <a:normAutofit lnSpcReduction="10000"/>
          </a:bodyPr>
          <a:lstStyle/>
          <a:p>
            <a:pPr marL="0" marR="0" indent="0" algn="just" rtl="1">
              <a:lnSpc>
                <a:spcPct val="107000"/>
              </a:lnSpc>
              <a:spcBef>
                <a:spcPts val="0"/>
              </a:spcBef>
              <a:spcAft>
                <a:spcPts val="800"/>
              </a:spcAft>
              <a:buNone/>
            </a:pPr>
            <a:r>
              <a:rPr lang="he-IL" sz="2000">
                <a:effectLst/>
                <a:latin typeface="Calibri" panose="020F0502020204030204" pitchFamily="34" charset="0"/>
                <a:ea typeface="Calibri" panose="020F0502020204030204" pitchFamily="34" charset="0"/>
                <a:cs typeface="Arial" panose="020B0604020202020204" pitchFamily="34" charset="0"/>
              </a:rPr>
              <a:t>תַּנְיָא אָמַר רַבִּי יְהוֹשֻׁעַ בֶּן קׇרְחָה מַלְאָכִי זֶה עֶזְרָא וַחֲכָמִים אוֹמְרִים מַלְאָכִי שְׁמוֹ </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r>
              <a:rPr lang="he-IL" sz="2000">
                <a:effectLst/>
                <a:latin typeface="Calibri" panose="020F0502020204030204" pitchFamily="34" charset="0"/>
                <a:ea typeface="Calibri" panose="020F0502020204030204" pitchFamily="34" charset="0"/>
                <a:cs typeface="Arial" panose="020B0604020202020204" pitchFamily="34" charset="0"/>
              </a:rPr>
              <a:t>אָמַר רַב נַחְמָן מִסְתַּבְּרָא כְּמַאן דְּאָמַר מַלְאָכִי זֶה עֶזְרָא דִּכְתִיב בִּנְבִיאוּת מַלְאָכִי בָּגְדָה יְהוּדָה וְתוֹעֵבָה נֶעֶשְׂתָה בְיִשְׂרָאֵל וּבִירוּשָׁלִָם כִּי חִלֵּל יְהוּדָה קֹדֶשׁ ה׳ אֲשֶׁר אָהֵב וּבָעַל בַּת אֵל נֵכָר</a:t>
            </a:r>
            <a:r>
              <a:rPr lang="en-US" sz="2000">
                <a:effectLst/>
                <a:latin typeface="Calibri" panose="020F0502020204030204" pitchFamily="34" charset="0"/>
                <a:ea typeface="Calibri" panose="020F0502020204030204" pitchFamily="34" charset="0"/>
                <a:cs typeface="Arial" panose="020B0604020202020204" pitchFamily="34" charset="0"/>
              </a:rPr>
              <a:t> </a:t>
            </a:r>
            <a:r>
              <a:rPr lang="he-IL" sz="2000">
                <a:effectLst/>
                <a:latin typeface="Calibri" panose="020F0502020204030204" pitchFamily="34" charset="0"/>
                <a:ea typeface="Calibri" panose="020F0502020204030204" pitchFamily="34" charset="0"/>
                <a:cs typeface="Arial" panose="020B0604020202020204" pitchFamily="34" charset="0"/>
              </a:rPr>
              <a:t>ּמַאן אַפְרֵישׁ נָשִׁים גּוֹיוֹת עֶזְרָא דִּכְתִיב וַיַּעַן שְׁכַנְיָה בֶן יְחִיאֵל מִבְּנֵי עֵילָם וַיֹּאמֶר לְעֶזְרָא אֲנַחְנוּ מָעַלְנוּ בֵאלֹהֵינוּ וַנּוֹשֶׁב נָשִׁים נׇכְרִיּוֹת</a:t>
            </a:r>
            <a:endParaRPr lang="en-US" sz="200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2000">
                <a:effectLst/>
                <a:latin typeface="Calibri" panose="020F0502020204030204" pitchFamily="34" charset="0"/>
                <a:ea typeface="Calibri" panose="020F0502020204030204" pitchFamily="34" charset="0"/>
                <a:cs typeface="Arial" panose="020B0604020202020204" pitchFamily="34" charset="0"/>
              </a:rPr>
              <a:t>It is taught in a baraita: Rabbi Yehoshua ben Korḥa said: Malachi is in fact Ezra. And the Rabbis say otherwise: Malachi was his real name, and it was not merely another name for Ezra or another prophet.</a:t>
            </a:r>
          </a:p>
          <a:p>
            <a:pPr marL="0" marR="0" indent="0" algn="just">
              <a:lnSpc>
                <a:spcPct val="107000"/>
              </a:lnSpc>
              <a:spcBef>
                <a:spcPts val="0"/>
              </a:spcBef>
              <a:spcAft>
                <a:spcPts val="800"/>
              </a:spcAft>
              <a:buNone/>
            </a:pPr>
            <a:r>
              <a:rPr lang="en-US" sz="2000">
                <a:effectLst/>
                <a:latin typeface="Calibri" panose="020F0502020204030204" pitchFamily="34" charset="0"/>
                <a:ea typeface="Calibri" panose="020F0502020204030204" pitchFamily="34" charset="0"/>
                <a:cs typeface="Arial" panose="020B0604020202020204" pitchFamily="34" charset="0"/>
              </a:rPr>
              <a:t>Rav Naḥman said: It stands to reason that indeed, they are one and the same person, like the opinion of the one who said that Malachi is Ezra, since there is a similarity between them, as it is stated in Malachi’s prophecy: “Judah has dealt treacherously, and a disgusting thing has been done in Israel and in Jerusalem; for Judah has profaned the sanctity of the Lord which he loved, and has married the daughter of a strange god” (Malachi 2:11). </a:t>
            </a:r>
          </a:p>
          <a:p>
            <a:pPr marL="0" indent="0" algn="r" rtl="1">
              <a:buNone/>
            </a:pPr>
            <a:endParaRPr lang="en-US" dirty="0"/>
          </a:p>
        </p:txBody>
      </p:sp>
    </p:spTree>
    <p:extLst>
      <p:ext uri="{BB962C8B-B14F-4D97-AF65-F5344CB8AC3E}">
        <p14:creationId xmlns:p14="http://schemas.microsoft.com/office/powerpoint/2010/main" val="825200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858C-3B25-48DA-BB73-F583D63E044E}"/>
              </a:ext>
            </a:extLst>
          </p:cNvPr>
          <p:cNvSpPr>
            <a:spLocks noGrp="1"/>
          </p:cNvSpPr>
          <p:nvPr>
            <p:ph type="title"/>
          </p:nvPr>
        </p:nvSpPr>
        <p:spPr/>
        <p:txBody>
          <a:bodyPr/>
          <a:lstStyle/>
          <a:p>
            <a:r>
              <a:rPr lang="en-US" dirty="0"/>
              <a:t>Who was </a:t>
            </a:r>
            <a:r>
              <a:rPr lang="he-IL" dirty="0"/>
              <a:t>מלאכי</a:t>
            </a:r>
            <a:r>
              <a:rPr lang="en-US" dirty="0"/>
              <a:t>? When did he prophesy?</a:t>
            </a:r>
            <a:br>
              <a:rPr lang="en-US" dirty="0"/>
            </a:br>
            <a:r>
              <a:rPr lang="en-US" dirty="0"/>
              <a:t>Don Isaac Abravanel</a:t>
            </a:r>
          </a:p>
        </p:txBody>
      </p:sp>
      <p:sp>
        <p:nvSpPr>
          <p:cNvPr id="3" name="Content Placeholder 2">
            <a:extLst>
              <a:ext uri="{FF2B5EF4-FFF2-40B4-BE49-F238E27FC236}">
                <a16:creationId xmlns:a16="http://schemas.microsoft.com/office/drawing/2014/main" id="{8EB8C009-B798-4FF5-B069-FDFCCD7D85EE}"/>
              </a:ext>
            </a:extLst>
          </p:cNvPr>
          <p:cNvSpPr>
            <a:spLocks noGrp="1"/>
          </p:cNvSpPr>
          <p:nvPr>
            <p:ph idx="1"/>
          </p:nvPr>
        </p:nvSpPr>
        <p:spPr/>
        <p:txBody>
          <a:bodyPr>
            <a:normAutofit fontScale="55000" lnSpcReduction="20000"/>
          </a:bodyPr>
          <a:lstStyle/>
          <a:p>
            <a:pPr>
              <a:lnSpc>
                <a:spcPct val="130000"/>
              </a:lnSpc>
            </a:pPr>
            <a:r>
              <a:rPr lang="en-US" dirty="0"/>
              <a:t>Abravanel argues that Malachi wasn’t Ezra</a:t>
            </a:r>
          </a:p>
          <a:p>
            <a:pPr lvl="1">
              <a:lnSpc>
                <a:spcPct val="130000"/>
              </a:lnSpc>
            </a:pPr>
            <a:r>
              <a:rPr lang="en-US" dirty="0"/>
              <a:t>He reject the Talmud’s proof.</a:t>
            </a:r>
          </a:p>
          <a:p>
            <a:pPr lvl="1">
              <a:lnSpc>
                <a:spcPct val="130000"/>
              </a:lnSpc>
            </a:pPr>
            <a:r>
              <a:rPr lang="en-US" dirty="0"/>
              <a:t>Ezra is not referred to as a prophet</a:t>
            </a:r>
          </a:p>
          <a:p>
            <a:pPr algn="r" rtl="1">
              <a:lnSpc>
                <a:spcPct val="130000"/>
              </a:lnSpc>
            </a:pPr>
            <a:r>
              <a:rPr lang="he-IL" sz="2600" dirty="0"/>
              <a:t>וְהִתְנַבִּ֞י חַגַּ֣י (נביאה) [נְבִיָּ֗א] וּזְכַרְיָ֤ה בַר־עִדּוֹא֙ נְבִיַּאיָּ֔א עַל־יְה֣וּדָיֵ֔א דִּ֥י בִיה֖וּד וּבִירוּשְׁלֶ֑ם בְּשֻׁ֛ם אֱלָ֥הּ יִשְׂרָאֵ֖ל עֲלֵיהֽוֹן׃ {ס}         </a:t>
            </a:r>
            <a:endParaRPr lang="en-US" sz="2600" dirty="0"/>
          </a:p>
          <a:p>
            <a:pPr>
              <a:lnSpc>
                <a:spcPct val="130000"/>
              </a:lnSpc>
            </a:pPr>
            <a:r>
              <a:rPr lang="en-US" sz="2600" dirty="0"/>
              <a:t>Then the prophets, Haggai the prophet and Zechariah son of </a:t>
            </a:r>
            <a:r>
              <a:rPr lang="en-US" sz="2600" dirty="0" err="1"/>
              <a:t>Iddo</a:t>
            </a:r>
            <a:r>
              <a:rPr lang="en-US" sz="2600" dirty="0"/>
              <a:t>, prophesied to the Jews in Judah and Jerusalem, </a:t>
            </a:r>
            <a:r>
              <a:rPr lang="en-US" sz="2600" baseline="30000" dirty="0" err="1"/>
              <a:t>a</a:t>
            </a:r>
            <a:r>
              <a:rPr lang="en-US" sz="2600" i="1" dirty="0" err="1"/>
              <a:t>Lit</a:t>
            </a:r>
            <a:r>
              <a:rPr lang="en-US" sz="2600" i="1" dirty="0"/>
              <a:t>. “with the name of the God of Israel upon </a:t>
            </a:r>
            <a:r>
              <a:rPr lang="en-US" sz="2600" i="1" dirty="0" err="1"/>
              <a:t>them.”</a:t>
            </a:r>
            <a:r>
              <a:rPr lang="en-US" sz="2600" dirty="0" err="1"/>
              <a:t>inspired</a:t>
            </a:r>
            <a:r>
              <a:rPr lang="en-US" sz="2600" dirty="0"/>
              <a:t> by the God of Israel.</a:t>
            </a:r>
            <a:r>
              <a:rPr lang="en-US" sz="2600" baseline="30000" dirty="0"/>
              <a:t>-a</a:t>
            </a:r>
            <a:r>
              <a:rPr lang="en-US" sz="2600" dirty="0"/>
              <a:t> </a:t>
            </a:r>
          </a:p>
          <a:p>
            <a:pPr algn="r" rtl="1">
              <a:lnSpc>
                <a:spcPct val="130000"/>
              </a:lnSpc>
              <a:spcBef>
                <a:spcPts val="10"/>
              </a:spcBef>
            </a:pPr>
            <a:r>
              <a:rPr lang="he-IL" sz="2600" dirty="0"/>
              <a:t>בֵּאדַ֡יִן קָ֠מוּ זְרֻבָּבֶ֤ל בַּר־שְׁאַלְתִּיאֵל֙ וְיֵשׁ֣וּעַ בַּר־יֽוֹצָדָ֔ק וְשָׁרִ֣יו לְמִבְנֵ֔א בֵּ֥ית אֱלָהָ֖א דִּ֣י בִירֽוּשְׁלֶ֑ם וְעִמְּה֛וֹן נְבִיַּאיָּ֥א דִֽי־אֱלָהָ֖א מְסָעֲדִ֥ין לְהֽוֹן׃ {פ}</a:t>
            </a:r>
            <a:endParaRPr lang="en-US" sz="2600" dirty="0"/>
          </a:p>
          <a:p>
            <a:pPr algn="l">
              <a:lnSpc>
                <a:spcPct val="130000"/>
              </a:lnSpc>
              <a:spcBef>
                <a:spcPts val="10"/>
              </a:spcBef>
            </a:pPr>
            <a:r>
              <a:rPr lang="en-US" sz="2600" dirty="0"/>
              <a:t>Thereupon Zerubbabel son of </a:t>
            </a:r>
            <a:r>
              <a:rPr lang="en-US" sz="2600" dirty="0" err="1"/>
              <a:t>Shealtiel</a:t>
            </a:r>
            <a:r>
              <a:rPr lang="en-US" sz="2600" dirty="0"/>
              <a:t> and </a:t>
            </a:r>
            <a:r>
              <a:rPr lang="en-US" sz="2600" dirty="0" err="1"/>
              <a:t>Jeshua</a:t>
            </a:r>
            <a:r>
              <a:rPr lang="en-US" sz="2600" dirty="0"/>
              <a:t> son of </a:t>
            </a:r>
            <a:r>
              <a:rPr lang="en-US" sz="2600" dirty="0" err="1"/>
              <a:t>Jozadak</a:t>
            </a:r>
            <a:r>
              <a:rPr lang="en-US" sz="2600" dirty="0"/>
              <a:t> began rebuilding the House of God in Jerusalem, with the full support of the prophets of God.</a:t>
            </a:r>
            <a:endParaRPr lang="en-US" dirty="0"/>
          </a:p>
          <a:p>
            <a:pPr lvl="1">
              <a:lnSpc>
                <a:spcPct val="130000"/>
              </a:lnSpc>
              <a:spcBef>
                <a:spcPts val="10"/>
              </a:spcBef>
            </a:pPr>
            <a:r>
              <a:rPr lang="en-US" dirty="0"/>
              <a:t>Malachi- prophesied after the construction of the 2</a:t>
            </a:r>
            <a:r>
              <a:rPr lang="en-US" baseline="30000" dirty="0"/>
              <a:t>nd</a:t>
            </a:r>
            <a:r>
              <a:rPr lang="en-US" dirty="0"/>
              <a:t> temple where as Ezra led at the beginning of the construction</a:t>
            </a:r>
          </a:p>
          <a:p>
            <a:pPr lvl="1">
              <a:lnSpc>
                <a:spcPct val="130000"/>
              </a:lnSpc>
            </a:pPr>
            <a:r>
              <a:rPr lang="en-US" dirty="0"/>
              <a:t>Timeline</a:t>
            </a:r>
          </a:p>
          <a:p>
            <a:pPr lvl="2">
              <a:lnSpc>
                <a:spcPct val="130000"/>
              </a:lnSpc>
            </a:pPr>
            <a:r>
              <a:rPr lang="en-US" sz="2400" dirty="0" err="1"/>
              <a:t>Chagai</a:t>
            </a:r>
            <a:r>
              <a:rPr lang="en-US" sz="2400" dirty="0"/>
              <a:t>- predicts 2</a:t>
            </a:r>
            <a:r>
              <a:rPr lang="en-US" sz="2400" baseline="30000" dirty="0"/>
              <a:t>nd</a:t>
            </a:r>
            <a:r>
              <a:rPr lang="en-US" sz="2400" dirty="0"/>
              <a:t> temple</a:t>
            </a:r>
          </a:p>
          <a:p>
            <a:pPr lvl="2">
              <a:lnSpc>
                <a:spcPct val="130000"/>
              </a:lnSpc>
            </a:pPr>
            <a:r>
              <a:rPr lang="en-US" sz="2400" dirty="0" err="1"/>
              <a:t>Zecharia</a:t>
            </a:r>
            <a:r>
              <a:rPr lang="en-US" sz="2400" dirty="0"/>
              <a:t>- describes the 2</a:t>
            </a:r>
            <a:r>
              <a:rPr lang="en-US" sz="2400" baseline="30000" dirty="0"/>
              <a:t>nd</a:t>
            </a:r>
            <a:r>
              <a:rPr lang="en-US" sz="2400" dirty="0"/>
              <a:t> temple.</a:t>
            </a:r>
          </a:p>
          <a:p>
            <a:pPr lvl="2">
              <a:lnSpc>
                <a:spcPct val="130000"/>
              </a:lnSpc>
            </a:pPr>
            <a:r>
              <a:rPr lang="en-US" sz="2400" dirty="0"/>
              <a:t>Malachi- rebukes conduct of the priests in the 2</a:t>
            </a:r>
            <a:r>
              <a:rPr lang="en-US" sz="2400" baseline="30000" dirty="0"/>
              <a:t>nd</a:t>
            </a:r>
            <a:r>
              <a:rPr lang="en-US" sz="2400" dirty="0"/>
              <a:t> temple</a:t>
            </a:r>
          </a:p>
        </p:txBody>
      </p:sp>
    </p:spTree>
    <p:extLst>
      <p:ext uri="{BB962C8B-B14F-4D97-AF65-F5344CB8AC3E}">
        <p14:creationId xmlns:p14="http://schemas.microsoft.com/office/powerpoint/2010/main" val="860439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7E222-29B0-4CA0-86EF-F93DFB1F0F81}"/>
              </a:ext>
            </a:extLst>
          </p:cNvPr>
          <p:cNvSpPr>
            <a:spLocks noGrp="1"/>
          </p:cNvSpPr>
          <p:nvPr>
            <p:ph type="title"/>
          </p:nvPr>
        </p:nvSpPr>
        <p:spPr/>
        <p:txBody>
          <a:bodyPr/>
          <a:lstStyle/>
          <a:p>
            <a:pPr algn="ctr"/>
            <a:r>
              <a:rPr lang="en-US" dirty="0"/>
              <a:t>Abravanel- Goal of the Book</a:t>
            </a:r>
          </a:p>
        </p:txBody>
      </p:sp>
      <p:sp>
        <p:nvSpPr>
          <p:cNvPr id="3" name="Content Placeholder 2">
            <a:extLst>
              <a:ext uri="{FF2B5EF4-FFF2-40B4-BE49-F238E27FC236}">
                <a16:creationId xmlns:a16="http://schemas.microsoft.com/office/drawing/2014/main" id="{73019995-6A84-4354-957D-4D21F49209B0}"/>
              </a:ext>
            </a:extLst>
          </p:cNvPr>
          <p:cNvSpPr>
            <a:spLocks noGrp="1"/>
          </p:cNvSpPr>
          <p:nvPr>
            <p:ph idx="1"/>
          </p:nvPr>
        </p:nvSpPr>
        <p:spPr/>
        <p:txBody>
          <a:bodyPr>
            <a:normAutofit/>
          </a:bodyPr>
          <a:lstStyle/>
          <a:p>
            <a:pPr marL="0" indent="0" algn="just" rtl="1">
              <a:lnSpc>
                <a:spcPct val="120000"/>
              </a:lnSpc>
              <a:buNone/>
            </a:pPr>
            <a:r>
              <a:rPr lang="he-IL" sz="1500" dirty="0">
                <a:effectLst/>
                <a:latin typeface="Calibri" panose="020F0502020204030204" pitchFamily="34" charset="0"/>
                <a:ea typeface="Calibri" panose="020F0502020204030204" pitchFamily="34" charset="0"/>
                <a:cs typeface="Arial" panose="020B0604020202020204" pitchFamily="34" charset="0"/>
              </a:rPr>
              <a:t>הכוונה הכוללת בנבואה הזאת היא להוכיח את בני יהודה שהיו בבית שני על מעשיהם הרעים אם בעבודת בית המקדש מפאת הכהנים שהיו מגישים על מזבח ה' לחם מגואל ובעלי מומין ומפאת העם שהיו מביאים קרבנותיהם ונדריהם ונדבותיהם מדברים בעלי מום חסרים ופחותים גנובים וגזולים והיו מקלים בכבודו יתברך ומבזים עבודתו בהיות כל האומות לארצותם לגוייהם מכבדים וזוכרים בעלוי גדול את סבת הסבות יתברך בורא השמים ונוטיהם רוקע הארץ וצאצאיה, והיה האשם והחטאת הזאת בפרט על הכהנים לפי שהם מורי התורה ומלמדיה והם בני אהרן זרע ברך ה' והיה ראוי שהם ישמרו דעת ויכבדו התורה ועבודתה מה שהם עושים בהפך והעם היו עושים כמעשיהם, גם הוכיחם שהיו לוקחים נשים נכריות על נשותיהם מבלי שישמרו בריתם ותורתם כראוי, לפי שרשעי אותו הדור היו משיבים על זה עזב ה' את הארץ ואין משגיח בה לכן האשימם ג"כ על רוע דבריהם והפסד אמונותיהם שהיו יותר רעים מן המעשים, והודיעם שעל כל פנים היו עתידין ליתן את הדין אם בעולם הזה ואם בעולם הבא על כל פשעיהם ועל המעשרות והתרומות שהיו גוזלים מהכהנים והלוים ולא היו נותנים אותם כראוי, והודיע שיש אלהים שופטים בארץ לתת לאיש כדרכיו וכפרי מעלליו ושיהיה זה בפרט בזמן קבוץ הגליות ותחיית המתים ששם כפעל אדם ישלם לו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514350" indent="-514350" algn="just">
              <a:buFont typeface="+mj-lt"/>
              <a:buAutoNum type="arabicPeriod"/>
            </a:pPr>
            <a:r>
              <a:rPr lang="en-US" sz="1600" dirty="0">
                <a:latin typeface="Calibri" panose="020F0502020204030204" pitchFamily="34" charset="0"/>
                <a:cs typeface="Arial" panose="020B0604020202020204" pitchFamily="34" charset="0"/>
              </a:rPr>
              <a:t>Rebuke for the people of Judea during the 2</a:t>
            </a:r>
            <a:r>
              <a:rPr lang="en-US" sz="1600" baseline="30000" dirty="0">
                <a:latin typeface="Calibri" panose="020F0502020204030204" pitchFamily="34" charset="0"/>
                <a:cs typeface="Arial" panose="020B0604020202020204" pitchFamily="34" charset="0"/>
              </a:rPr>
              <a:t>nd</a:t>
            </a:r>
            <a:r>
              <a:rPr lang="en-US" sz="1600" dirty="0">
                <a:latin typeface="Calibri" panose="020F0502020204030204" pitchFamily="34" charset="0"/>
                <a:cs typeface="Arial" panose="020B0604020202020204" pitchFamily="34" charset="0"/>
              </a:rPr>
              <a:t> temple period to priests for repulsive sacrifice</a:t>
            </a:r>
          </a:p>
          <a:p>
            <a:pPr marL="971550" lvl="1" indent="-514350" algn="just">
              <a:buFont typeface="+mj-lt"/>
              <a:buAutoNum type="arabicPeriod"/>
            </a:pPr>
            <a:r>
              <a:rPr lang="en-US" sz="1600" dirty="0">
                <a:latin typeface="Calibri" panose="020F0502020204030204" pitchFamily="34" charset="0"/>
                <a:cs typeface="Arial" panose="020B0604020202020204" pitchFamily="34" charset="0"/>
              </a:rPr>
              <a:t>The priests failed in their role as leaders</a:t>
            </a:r>
          </a:p>
          <a:p>
            <a:pPr marL="514350" indent="-514350" algn="just">
              <a:buFont typeface="+mj-lt"/>
              <a:buAutoNum type="arabicPeriod"/>
            </a:pPr>
            <a:r>
              <a:rPr lang="en-US" sz="1600" dirty="0">
                <a:latin typeface="Calibri" panose="020F0502020204030204" pitchFamily="34" charset="0"/>
                <a:cs typeface="Arial" panose="020B0604020202020204" pitchFamily="34" charset="0"/>
              </a:rPr>
              <a:t>Rebuke for </a:t>
            </a:r>
            <a:r>
              <a:rPr lang="en-US" sz="1600" dirty="0" err="1">
                <a:latin typeface="Calibri" panose="020F0502020204030204" pitchFamily="34" charset="0"/>
                <a:cs typeface="Arial" panose="020B0604020202020204" pitchFamily="34" charset="0"/>
              </a:rPr>
              <a:t>Intermarraige</a:t>
            </a:r>
            <a:endParaRPr lang="en-US" sz="1600" dirty="0">
              <a:latin typeface="Calibri" panose="020F0502020204030204" pitchFamily="34" charset="0"/>
              <a:cs typeface="Arial" panose="020B0604020202020204" pitchFamily="34" charset="0"/>
            </a:endParaRPr>
          </a:p>
          <a:p>
            <a:pPr marL="514350" indent="-514350" algn="just">
              <a:buFont typeface="+mj-lt"/>
              <a:buAutoNum type="arabicPeriod"/>
            </a:pPr>
            <a:r>
              <a:rPr lang="en-US" sz="1600" dirty="0">
                <a:latin typeface="Calibri" panose="020F0502020204030204" pitchFamily="34" charset="0"/>
                <a:cs typeface="Arial" panose="020B0604020202020204" pitchFamily="34" charset="0"/>
              </a:rPr>
              <a:t>Response to the Idea that God has abandoned and the world and the denial of reward and punishment</a:t>
            </a:r>
          </a:p>
          <a:p>
            <a:pPr marL="514350" indent="-514350" algn="just">
              <a:buFont typeface="+mj-lt"/>
              <a:buAutoNum type="arabicPeriod"/>
            </a:pPr>
            <a:r>
              <a:rPr lang="en-US" sz="1600" dirty="0">
                <a:latin typeface="Calibri" panose="020F0502020204030204" pitchFamily="34" charset="0"/>
                <a:cs typeface="Arial" panose="020B0604020202020204" pitchFamily="34" charset="0"/>
              </a:rPr>
              <a:t>The judgement will come at the end of days</a:t>
            </a:r>
          </a:p>
        </p:txBody>
      </p:sp>
    </p:spTree>
    <p:extLst>
      <p:ext uri="{BB962C8B-B14F-4D97-AF65-F5344CB8AC3E}">
        <p14:creationId xmlns:p14="http://schemas.microsoft.com/office/powerpoint/2010/main" val="1000727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1259</TotalTime>
  <Words>6834</Words>
  <Application>Microsoft Office PowerPoint</Application>
  <PresentationFormat>Widescreen</PresentationFormat>
  <Paragraphs>237</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Bahnschrift</vt:lpstr>
      <vt:lpstr>Calibri</vt:lpstr>
      <vt:lpstr>Calibri Light</vt:lpstr>
      <vt:lpstr>Office Theme</vt:lpstr>
      <vt:lpstr>ספר מלאכי- The Book of Malachi</vt:lpstr>
      <vt:lpstr>A Quick Read of Chapter 1</vt:lpstr>
      <vt:lpstr>A Quick Read of Chapter 1</vt:lpstr>
      <vt:lpstr>A Quick Read of Chapter 1</vt:lpstr>
      <vt:lpstr>What Stands out About Chapter 1?</vt:lpstr>
      <vt:lpstr>Who was מלאכי? When did he prophesy? Megillah 15a</vt:lpstr>
      <vt:lpstr>Who was מלאכי? When did he prophesy? Megillah 15a</vt:lpstr>
      <vt:lpstr>Who was מלאכי? When did he prophesy? Don Isaac Abravanel</vt:lpstr>
      <vt:lpstr>Abravanel- Goal of the Book</vt:lpstr>
      <vt:lpstr>Love of Israel</vt:lpstr>
      <vt:lpstr>Unconditional Love- Devarim Chapter 7</vt:lpstr>
      <vt:lpstr>Downfall of Edom- 1:5-1:6</vt:lpstr>
      <vt:lpstr>Downfall of Edom- 1:5-1:6</vt:lpstr>
      <vt:lpstr>Eisav and Yaakov- Eternal Rivals-</vt:lpstr>
      <vt:lpstr>A Despicable Temple Service 1:6-1:8</vt:lpstr>
      <vt:lpstr>The 2nd Temple- A Wasted Opportunity</vt:lpstr>
      <vt:lpstr>A Temple Without the Divine Presence</vt:lpstr>
      <vt:lpstr>A Failure of Leadership</vt:lpstr>
      <vt:lpstr>Radak on 1:8</vt:lpstr>
      <vt:lpstr>Sacrifices: Why? Ramban vs. Rambam</vt:lpstr>
      <vt:lpstr>Sacrifices: Why? Ramban vs. Rambam</vt:lpstr>
      <vt:lpstr>Missing the Point</vt:lpstr>
      <vt:lpstr>Birkat Kohanim- Hashem Doesn’t Want Your Blessings</vt:lpstr>
      <vt:lpstr>ועתה חלו פני קל ויחננו- Pray to God so that He will be gracious</vt:lpstr>
      <vt:lpstr>Go Ahead, See if your Prayer works</vt:lpstr>
      <vt:lpstr>When Prayer is Abominable Isaiah 1:11-17</vt:lpstr>
      <vt:lpstr>Malbim- Pure in Thought and Deed</vt:lpstr>
      <vt:lpstr>Prayer and Korbanot</vt:lpstr>
      <vt:lpstr>A filthy Prayer</vt:lpstr>
      <vt:lpstr>1:12- The Other Nations Sacrifice to Me</vt:lpstr>
      <vt:lpstr>The God of the Gods</vt:lpstr>
      <vt:lpstr>Ibn Ezra- Metaphorical Sacrifice</vt:lpstr>
      <vt:lpstr>Rashi Continued- I would accept your service anywhere</vt:lpstr>
      <vt:lpstr>Abravanel/Malbim- They Do Sacrifice To Me</vt:lpstr>
      <vt:lpstr>1:12- 1:14</vt:lpstr>
      <vt:lpstr>Blowing Up Korbanot and Degrading G-d</vt:lpstr>
      <vt:lpstr>Blowing Up Korbanot and Degrading G-d</vt:lpstr>
      <vt:lpstr>Blowing Up Korbanot and Degrading G-d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ספר מלאכי- The Book of Malachi</dc:title>
  <dc:creator>Sammy Bergman</dc:creator>
  <cp:lastModifiedBy>Sammy Bergman</cp:lastModifiedBy>
  <cp:revision>1</cp:revision>
  <dcterms:created xsi:type="dcterms:W3CDTF">2021-10-04T09:57:33Z</dcterms:created>
  <dcterms:modified xsi:type="dcterms:W3CDTF">2021-10-25T13:26:21Z</dcterms:modified>
</cp:coreProperties>
</file>