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2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B5EC8B-F245-4434-B634-8A68011F035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7C5E259-163C-49ED-A182-0C703DFB5E54}">
      <dgm:prSet phldrT="[Text]"/>
      <dgm:spPr/>
      <dgm:t>
        <a:bodyPr/>
        <a:lstStyle/>
        <a:p>
          <a:pPr rtl="1"/>
          <a:r>
            <a:rPr lang="he-IL" dirty="0"/>
            <a:t>מגו </a:t>
          </a:r>
          <a:r>
            <a:rPr lang="he-IL" dirty="0" err="1"/>
            <a:t>דחשיד</a:t>
          </a:r>
          <a:r>
            <a:rPr lang="he-IL" dirty="0"/>
            <a:t> על הממון</a:t>
          </a:r>
        </a:p>
      </dgm:t>
    </dgm:pt>
    <dgm:pt modelId="{896561E8-BE97-45DC-AE87-AB8457224A56}" type="parTrans" cxnId="{A378F826-44CB-4782-BFC6-98A82223039F}">
      <dgm:prSet/>
      <dgm:spPr/>
      <dgm:t>
        <a:bodyPr/>
        <a:lstStyle/>
        <a:p>
          <a:pPr rtl="1"/>
          <a:endParaRPr lang="he-IL"/>
        </a:p>
      </dgm:t>
    </dgm:pt>
    <dgm:pt modelId="{BA76B866-4DC8-4E35-B59F-1312FD46294A}" type="sibTrans" cxnId="{A378F826-44CB-4782-BFC6-98A82223039F}">
      <dgm:prSet/>
      <dgm:spPr/>
      <dgm:t>
        <a:bodyPr/>
        <a:lstStyle/>
        <a:p>
          <a:pPr rtl="1"/>
          <a:endParaRPr lang="he-IL"/>
        </a:p>
      </dgm:t>
    </dgm:pt>
    <dgm:pt modelId="{C87032C3-5F7E-42D7-B071-B74719638E5D}">
      <dgm:prSet phldrT="[Text]"/>
      <dgm:spPr/>
      <dgm:t>
        <a:bodyPr/>
        <a:lstStyle/>
        <a:p>
          <a:pPr rtl="1"/>
          <a:r>
            <a:rPr lang="he-IL" dirty="0"/>
            <a:t>עדיין כשר לשבועה</a:t>
          </a:r>
        </a:p>
      </dgm:t>
    </dgm:pt>
    <dgm:pt modelId="{7108E027-E812-49E5-B7F5-B74840E9FEDB}" type="parTrans" cxnId="{05CF74A2-BE03-4E73-9840-B46AE498636E}">
      <dgm:prSet/>
      <dgm:spPr/>
      <dgm:t>
        <a:bodyPr/>
        <a:lstStyle/>
        <a:p>
          <a:pPr rtl="1"/>
          <a:endParaRPr lang="he-IL"/>
        </a:p>
      </dgm:t>
    </dgm:pt>
    <dgm:pt modelId="{C7BAC6F3-BCED-466E-86A0-C04C7815C98B}" type="sibTrans" cxnId="{05CF74A2-BE03-4E73-9840-B46AE498636E}">
      <dgm:prSet/>
      <dgm:spPr/>
      <dgm:t>
        <a:bodyPr/>
        <a:lstStyle/>
        <a:p>
          <a:pPr rtl="1"/>
          <a:endParaRPr lang="he-IL"/>
        </a:p>
      </dgm:t>
    </dgm:pt>
    <dgm:pt modelId="{307AC0A4-0A4D-4F68-A748-97CDDCEF831E}">
      <dgm:prSet phldrT="[Text]"/>
      <dgm:spPr/>
      <dgm:t>
        <a:bodyPr/>
        <a:lstStyle/>
        <a:p>
          <a:pPr rtl="1"/>
          <a:r>
            <a:rPr lang="he-IL" dirty="0"/>
            <a:t>תוס- ולכן מדאורייתא גזלן אינו פסול לשבועה</a:t>
          </a:r>
        </a:p>
      </dgm:t>
    </dgm:pt>
    <dgm:pt modelId="{8C1A8382-2A60-4E9C-A55E-B8B4887EFE9D}" type="parTrans" cxnId="{FFE1EDA3-A086-47C5-8202-C36CC45E8045}">
      <dgm:prSet/>
      <dgm:spPr/>
      <dgm:t>
        <a:bodyPr/>
        <a:lstStyle/>
        <a:p>
          <a:pPr rtl="1"/>
          <a:endParaRPr lang="he-IL"/>
        </a:p>
      </dgm:t>
    </dgm:pt>
    <dgm:pt modelId="{2341678F-AF25-46D1-9AE0-0667CA9E33CE}" type="sibTrans" cxnId="{FFE1EDA3-A086-47C5-8202-C36CC45E8045}">
      <dgm:prSet/>
      <dgm:spPr/>
      <dgm:t>
        <a:bodyPr/>
        <a:lstStyle/>
        <a:p>
          <a:pPr rtl="1"/>
          <a:endParaRPr lang="he-IL"/>
        </a:p>
      </dgm:t>
    </dgm:pt>
    <dgm:pt modelId="{584F7A4D-6EA4-4D38-A596-EA68CB3C5E85}">
      <dgm:prSet phldrT="[Text]"/>
      <dgm:spPr/>
      <dgm:t>
        <a:bodyPr/>
        <a:lstStyle/>
        <a:p>
          <a:pPr rtl="1"/>
          <a:r>
            <a:rPr lang="he-IL" dirty="0"/>
            <a:t>חשוד על ממון, מול גזלן שכבר גזל</a:t>
          </a:r>
        </a:p>
      </dgm:t>
    </dgm:pt>
    <dgm:pt modelId="{2FADC60E-3E00-4104-B663-5E8D420FF96E}" type="parTrans" cxnId="{2963EB31-D159-4D18-8AA9-E9940A346984}">
      <dgm:prSet/>
      <dgm:spPr/>
      <dgm:t>
        <a:bodyPr/>
        <a:lstStyle/>
        <a:p>
          <a:pPr rtl="1"/>
          <a:endParaRPr lang="he-IL"/>
        </a:p>
      </dgm:t>
    </dgm:pt>
    <dgm:pt modelId="{34EA64D5-A9A2-472E-B306-466252DAD5FE}" type="sibTrans" cxnId="{2963EB31-D159-4D18-8AA9-E9940A346984}">
      <dgm:prSet/>
      <dgm:spPr/>
      <dgm:t>
        <a:bodyPr/>
        <a:lstStyle/>
        <a:p>
          <a:pPr rtl="1"/>
          <a:endParaRPr lang="he-IL"/>
        </a:p>
      </dgm:t>
    </dgm:pt>
    <dgm:pt modelId="{BF9D2488-8C7D-453F-8B6B-6472E46E115A}">
      <dgm:prSet phldrT="[Text]"/>
      <dgm:spPr/>
      <dgm:t>
        <a:bodyPr/>
        <a:lstStyle/>
        <a:p>
          <a:pPr rtl="1"/>
          <a:r>
            <a:rPr lang="he-IL" dirty="0"/>
            <a:t>ר"י החסיד-</a:t>
          </a:r>
        </a:p>
      </dgm:t>
    </dgm:pt>
    <dgm:pt modelId="{993F4925-7F86-4CD4-A959-FF5CC2EA2740}" type="parTrans" cxnId="{F88C2BD5-527C-49AF-B94F-D3BF41B420DC}">
      <dgm:prSet/>
      <dgm:spPr/>
      <dgm:t>
        <a:bodyPr/>
        <a:lstStyle/>
        <a:p>
          <a:pPr rtl="1"/>
          <a:endParaRPr lang="he-IL"/>
        </a:p>
      </dgm:t>
    </dgm:pt>
    <dgm:pt modelId="{EB2D9EF1-5E8A-49FB-8072-8BB7D5848C91}" type="sibTrans" cxnId="{F88C2BD5-527C-49AF-B94F-D3BF41B420DC}">
      <dgm:prSet/>
      <dgm:spPr/>
      <dgm:t>
        <a:bodyPr/>
        <a:lstStyle/>
        <a:p>
          <a:pPr rtl="1"/>
          <a:endParaRPr lang="he-IL"/>
        </a:p>
      </dgm:t>
    </dgm:pt>
    <dgm:pt modelId="{DA084654-C75A-479F-96CC-38C47A5FCB99}">
      <dgm:prSet phldrT="[Text]"/>
      <dgm:spPr/>
      <dgm:t>
        <a:bodyPr/>
        <a:lstStyle/>
        <a:p>
          <a:pPr rtl="1"/>
          <a:r>
            <a:rPr lang="he-IL" dirty="0"/>
            <a:t>גזלן ממש- פסול</a:t>
          </a:r>
        </a:p>
      </dgm:t>
    </dgm:pt>
    <dgm:pt modelId="{6DB2752D-E3A6-4989-BBCA-C70E08285B67}" type="parTrans" cxnId="{F2675FFF-879E-40D3-875D-25A2A229842A}">
      <dgm:prSet/>
      <dgm:spPr/>
      <dgm:t>
        <a:bodyPr/>
        <a:lstStyle/>
        <a:p>
          <a:pPr rtl="1"/>
          <a:endParaRPr lang="he-IL"/>
        </a:p>
      </dgm:t>
    </dgm:pt>
    <dgm:pt modelId="{B97A1050-A177-4D08-87F4-AC602052DE65}" type="sibTrans" cxnId="{F2675FFF-879E-40D3-875D-25A2A229842A}">
      <dgm:prSet/>
      <dgm:spPr/>
      <dgm:t>
        <a:bodyPr/>
        <a:lstStyle/>
        <a:p>
          <a:pPr rtl="1"/>
          <a:endParaRPr lang="he-IL"/>
        </a:p>
      </dgm:t>
    </dgm:pt>
    <dgm:pt modelId="{FB2A7323-6F8D-4638-A252-F7E908878DEB}">
      <dgm:prSet phldrT="[Text]"/>
      <dgm:spPr/>
      <dgm:t>
        <a:bodyPr/>
        <a:lstStyle/>
        <a:p>
          <a:pPr rtl="1"/>
          <a:r>
            <a:rPr lang="he-IL"/>
            <a:t>חשוד- </a:t>
          </a:r>
          <a:r>
            <a:rPr lang="he-IL" dirty="0"/>
            <a:t>אולי יפרוש בגלל השבועה</a:t>
          </a:r>
        </a:p>
      </dgm:t>
    </dgm:pt>
    <dgm:pt modelId="{101699A0-9EA1-4AF8-A4D1-9475748E235E}" type="parTrans" cxnId="{65F6BAC0-E3E3-4720-8A70-60FACF97C28E}">
      <dgm:prSet/>
      <dgm:spPr/>
      <dgm:t>
        <a:bodyPr/>
        <a:lstStyle/>
        <a:p>
          <a:pPr rtl="1"/>
          <a:endParaRPr lang="he-IL"/>
        </a:p>
      </dgm:t>
    </dgm:pt>
    <dgm:pt modelId="{D426AF82-F820-4361-A072-1AAF62DB5BB1}" type="sibTrans" cxnId="{65F6BAC0-E3E3-4720-8A70-60FACF97C28E}">
      <dgm:prSet/>
      <dgm:spPr/>
      <dgm:t>
        <a:bodyPr/>
        <a:lstStyle/>
        <a:p>
          <a:pPr rtl="1"/>
          <a:endParaRPr lang="he-IL"/>
        </a:p>
      </dgm:t>
    </dgm:pt>
    <dgm:pt modelId="{060FFE65-ED2B-4859-B96E-F9A7740904DB}" type="pres">
      <dgm:prSet presAssocID="{B1B5EC8B-F245-4434-B634-8A68011F035B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1F97C077-A0C8-451A-8ADD-886D53FD89FD}" type="pres">
      <dgm:prSet presAssocID="{77C5E259-163C-49ED-A182-0C703DFB5E54}" presName="hierRoot1" presStyleCnt="0"/>
      <dgm:spPr/>
    </dgm:pt>
    <dgm:pt modelId="{556F3A5D-954C-41FC-AB6A-542A3641BEDC}" type="pres">
      <dgm:prSet presAssocID="{77C5E259-163C-49ED-A182-0C703DFB5E54}" presName="composite" presStyleCnt="0"/>
      <dgm:spPr/>
    </dgm:pt>
    <dgm:pt modelId="{CD585665-4D6E-46F1-9E3D-9BE92F9EE220}" type="pres">
      <dgm:prSet presAssocID="{77C5E259-163C-49ED-A182-0C703DFB5E54}" presName="background" presStyleLbl="node0" presStyleIdx="0" presStyleCnt="1"/>
      <dgm:spPr/>
    </dgm:pt>
    <dgm:pt modelId="{3DB78A7A-A718-462E-A68D-AC4F9062E695}" type="pres">
      <dgm:prSet presAssocID="{77C5E259-163C-49ED-A182-0C703DFB5E54}" presName="text" presStyleLbl="fgAcc0" presStyleIdx="0" presStyleCnt="1">
        <dgm:presLayoutVars>
          <dgm:chPref val="3"/>
        </dgm:presLayoutVars>
      </dgm:prSet>
      <dgm:spPr/>
    </dgm:pt>
    <dgm:pt modelId="{E8C0F7D9-5973-4B0E-A2DF-A5D2164E5597}" type="pres">
      <dgm:prSet presAssocID="{77C5E259-163C-49ED-A182-0C703DFB5E54}" presName="hierChild2" presStyleCnt="0"/>
      <dgm:spPr/>
    </dgm:pt>
    <dgm:pt modelId="{F9CF8053-A5AB-4ADB-A061-02358DE81466}" type="pres">
      <dgm:prSet presAssocID="{7108E027-E812-49E5-B7F5-B74840E9FEDB}" presName="Name10" presStyleLbl="parChTrans1D2" presStyleIdx="0" presStyleCnt="2"/>
      <dgm:spPr/>
    </dgm:pt>
    <dgm:pt modelId="{E519B209-92D1-4646-A589-C6C98C0A8D22}" type="pres">
      <dgm:prSet presAssocID="{C87032C3-5F7E-42D7-B071-B74719638E5D}" presName="hierRoot2" presStyleCnt="0"/>
      <dgm:spPr/>
    </dgm:pt>
    <dgm:pt modelId="{55970C84-FD3D-4385-A6A9-4DBA65084C16}" type="pres">
      <dgm:prSet presAssocID="{C87032C3-5F7E-42D7-B071-B74719638E5D}" presName="composite2" presStyleCnt="0"/>
      <dgm:spPr/>
    </dgm:pt>
    <dgm:pt modelId="{648AAEF8-19CD-4875-B114-BA8111C16178}" type="pres">
      <dgm:prSet presAssocID="{C87032C3-5F7E-42D7-B071-B74719638E5D}" presName="background2" presStyleLbl="node2" presStyleIdx="0" presStyleCnt="2"/>
      <dgm:spPr/>
    </dgm:pt>
    <dgm:pt modelId="{064E5A85-70F8-42CB-B2A4-E83CEEE42BE4}" type="pres">
      <dgm:prSet presAssocID="{C87032C3-5F7E-42D7-B071-B74719638E5D}" presName="text2" presStyleLbl="fgAcc2" presStyleIdx="0" presStyleCnt="2">
        <dgm:presLayoutVars>
          <dgm:chPref val="3"/>
        </dgm:presLayoutVars>
      </dgm:prSet>
      <dgm:spPr/>
    </dgm:pt>
    <dgm:pt modelId="{3A6A3E51-496E-482F-87F8-6418BA8DF819}" type="pres">
      <dgm:prSet presAssocID="{C87032C3-5F7E-42D7-B071-B74719638E5D}" presName="hierChild3" presStyleCnt="0"/>
      <dgm:spPr/>
    </dgm:pt>
    <dgm:pt modelId="{992D397A-83E0-49E3-AB98-2290F9ED5EC4}" type="pres">
      <dgm:prSet presAssocID="{8C1A8382-2A60-4E9C-A55E-B8B4887EFE9D}" presName="Name17" presStyleLbl="parChTrans1D3" presStyleIdx="0" presStyleCnt="2"/>
      <dgm:spPr/>
    </dgm:pt>
    <dgm:pt modelId="{C5D92C17-D439-4D0A-B8B1-06753F3DE8AE}" type="pres">
      <dgm:prSet presAssocID="{307AC0A4-0A4D-4F68-A748-97CDDCEF831E}" presName="hierRoot3" presStyleCnt="0"/>
      <dgm:spPr/>
    </dgm:pt>
    <dgm:pt modelId="{16A4724B-6DBD-466F-81F9-D6DBB0FE8844}" type="pres">
      <dgm:prSet presAssocID="{307AC0A4-0A4D-4F68-A748-97CDDCEF831E}" presName="composite3" presStyleCnt="0"/>
      <dgm:spPr/>
    </dgm:pt>
    <dgm:pt modelId="{D543DC36-ED80-44ED-8AD3-48715B5930C0}" type="pres">
      <dgm:prSet presAssocID="{307AC0A4-0A4D-4F68-A748-97CDDCEF831E}" presName="background3" presStyleLbl="node3" presStyleIdx="0" presStyleCnt="2"/>
      <dgm:spPr/>
    </dgm:pt>
    <dgm:pt modelId="{1286BA58-5699-42CB-8BE9-D6568AF27CAF}" type="pres">
      <dgm:prSet presAssocID="{307AC0A4-0A4D-4F68-A748-97CDDCEF831E}" presName="text3" presStyleLbl="fgAcc3" presStyleIdx="0" presStyleCnt="2">
        <dgm:presLayoutVars>
          <dgm:chPref val="3"/>
        </dgm:presLayoutVars>
      </dgm:prSet>
      <dgm:spPr/>
    </dgm:pt>
    <dgm:pt modelId="{3C80CDAC-FCEE-4C8D-8E8E-DE320EFF9309}" type="pres">
      <dgm:prSet presAssocID="{307AC0A4-0A4D-4F68-A748-97CDDCEF831E}" presName="hierChild4" presStyleCnt="0"/>
      <dgm:spPr/>
    </dgm:pt>
    <dgm:pt modelId="{BB3A951F-6C5A-4ED3-9B9A-C93AAE54E7B0}" type="pres">
      <dgm:prSet presAssocID="{2FADC60E-3E00-4104-B663-5E8D420FF96E}" presName="Name10" presStyleLbl="parChTrans1D2" presStyleIdx="1" presStyleCnt="2"/>
      <dgm:spPr/>
    </dgm:pt>
    <dgm:pt modelId="{BBD58699-B173-48FF-9B7A-82258773299C}" type="pres">
      <dgm:prSet presAssocID="{584F7A4D-6EA4-4D38-A596-EA68CB3C5E85}" presName="hierRoot2" presStyleCnt="0"/>
      <dgm:spPr/>
    </dgm:pt>
    <dgm:pt modelId="{39D312A6-A7FF-419C-AFD2-00C9967B8BE0}" type="pres">
      <dgm:prSet presAssocID="{584F7A4D-6EA4-4D38-A596-EA68CB3C5E85}" presName="composite2" presStyleCnt="0"/>
      <dgm:spPr/>
    </dgm:pt>
    <dgm:pt modelId="{162D8F3D-7EFB-4A36-BAE8-99E7364F293C}" type="pres">
      <dgm:prSet presAssocID="{584F7A4D-6EA4-4D38-A596-EA68CB3C5E85}" presName="background2" presStyleLbl="node2" presStyleIdx="1" presStyleCnt="2"/>
      <dgm:spPr/>
    </dgm:pt>
    <dgm:pt modelId="{087EEC77-9767-4ECB-B524-73524982A0A7}" type="pres">
      <dgm:prSet presAssocID="{584F7A4D-6EA4-4D38-A596-EA68CB3C5E85}" presName="text2" presStyleLbl="fgAcc2" presStyleIdx="1" presStyleCnt="2">
        <dgm:presLayoutVars>
          <dgm:chPref val="3"/>
        </dgm:presLayoutVars>
      </dgm:prSet>
      <dgm:spPr/>
    </dgm:pt>
    <dgm:pt modelId="{4F5611AF-F7D7-4F68-824E-90B6CCF37A36}" type="pres">
      <dgm:prSet presAssocID="{584F7A4D-6EA4-4D38-A596-EA68CB3C5E85}" presName="hierChild3" presStyleCnt="0"/>
      <dgm:spPr/>
    </dgm:pt>
    <dgm:pt modelId="{A92B1378-4292-452D-8AD0-77651004C482}" type="pres">
      <dgm:prSet presAssocID="{993F4925-7F86-4CD4-A959-FF5CC2EA2740}" presName="Name17" presStyleLbl="parChTrans1D3" presStyleIdx="1" presStyleCnt="2"/>
      <dgm:spPr/>
    </dgm:pt>
    <dgm:pt modelId="{151F5482-C189-4CEA-88B8-CE1E353CC64E}" type="pres">
      <dgm:prSet presAssocID="{BF9D2488-8C7D-453F-8B6B-6472E46E115A}" presName="hierRoot3" presStyleCnt="0"/>
      <dgm:spPr/>
    </dgm:pt>
    <dgm:pt modelId="{7FD7828B-D416-4F16-9077-D7473A0C8C1A}" type="pres">
      <dgm:prSet presAssocID="{BF9D2488-8C7D-453F-8B6B-6472E46E115A}" presName="composite3" presStyleCnt="0"/>
      <dgm:spPr/>
    </dgm:pt>
    <dgm:pt modelId="{70BF9525-F18B-4AB4-8470-A8E7CEF31E41}" type="pres">
      <dgm:prSet presAssocID="{BF9D2488-8C7D-453F-8B6B-6472E46E115A}" presName="background3" presStyleLbl="node3" presStyleIdx="1" presStyleCnt="2"/>
      <dgm:spPr/>
    </dgm:pt>
    <dgm:pt modelId="{E281E32D-C4C8-4006-A655-3F33AE12718B}" type="pres">
      <dgm:prSet presAssocID="{BF9D2488-8C7D-453F-8B6B-6472E46E115A}" presName="text3" presStyleLbl="fgAcc3" presStyleIdx="1" presStyleCnt="2">
        <dgm:presLayoutVars>
          <dgm:chPref val="3"/>
        </dgm:presLayoutVars>
      </dgm:prSet>
      <dgm:spPr/>
    </dgm:pt>
    <dgm:pt modelId="{4EEA25FA-73F0-4CA2-AB74-06F49DDAD8CA}" type="pres">
      <dgm:prSet presAssocID="{BF9D2488-8C7D-453F-8B6B-6472E46E115A}" presName="hierChild4" presStyleCnt="0"/>
      <dgm:spPr/>
    </dgm:pt>
    <dgm:pt modelId="{35FCC465-6667-479F-BF3E-B6971C4E1EC1}" type="pres">
      <dgm:prSet presAssocID="{101699A0-9EA1-4AF8-A4D1-9475748E235E}" presName="Name23" presStyleLbl="parChTrans1D4" presStyleIdx="0" presStyleCnt="2"/>
      <dgm:spPr/>
    </dgm:pt>
    <dgm:pt modelId="{03A38076-DE5A-467B-8F42-ECDE25CDD750}" type="pres">
      <dgm:prSet presAssocID="{FB2A7323-6F8D-4638-A252-F7E908878DEB}" presName="hierRoot4" presStyleCnt="0"/>
      <dgm:spPr/>
    </dgm:pt>
    <dgm:pt modelId="{FC19CB3D-A125-4D22-92C7-CBC8A1B725F6}" type="pres">
      <dgm:prSet presAssocID="{FB2A7323-6F8D-4638-A252-F7E908878DEB}" presName="composite4" presStyleCnt="0"/>
      <dgm:spPr/>
    </dgm:pt>
    <dgm:pt modelId="{1742F014-B423-4288-A7C8-65F6900A1BF3}" type="pres">
      <dgm:prSet presAssocID="{FB2A7323-6F8D-4638-A252-F7E908878DEB}" presName="background4" presStyleLbl="node4" presStyleIdx="0" presStyleCnt="2"/>
      <dgm:spPr/>
    </dgm:pt>
    <dgm:pt modelId="{8216B431-013D-40EC-8A4C-A9CA19298E0F}" type="pres">
      <dgm:prSet presAssocID="{FB2A7323-6F8D-4638-A252-F7E908878DEB}" presName="text4" presStyleLbl="fgAcc4" presStyleIdx="0" presStyleCnt="2">
        <dgm:presLayoutVars>
          <dgm:chPref val="3"/>
        </dgm:presLayoutVars>
      </dgm:prSet>
      <dgm:spPr/>
    </dgm:pt>
    <dgm:pt modelId="{9ADECD57-031D-40A4-B788-A77CD0E1115A}" type="pres">
      <dgm:prSet presAssocID="{FB2A7323-6F8D-4638-A252-F7E908878DEB}" presName="hierChild5" presStyleCnt="0"/>
      <dgm:spPr/>
    </dgm:pt>
    <dgm:pt modelId="{98F82859-93C1-4169-92A5-3CE07022F901}" type="pres">
      <dgm:prSet presAssocID="{6DB2752D-E3A6-4989-BBCA-C70E08285B67}" presName="Name23" presStyleLbl="parChTrans1D4" presStyleIdx="1" presStyleCnt="2"/>
      <dgm:spPr/>
    </dgm:pt>
    <dgm:pt modelId="{D5A8319C-2DE4-4879-888C-0E9D077E568E}" type="pres">
      <dgm:prSet presAssocID="{DA084654-C75A-479F-96CC-38C47A5FCB99}" presName="hierRoot4" presStyleCnt="0"/>
      <dgm:spPr/>
    </dgm:pt>
    <dgm:pt modelId="{EC90940F-704C-4605-8228-FD08136DAD17}" type="pres">
      <dgm:prSet presAssocID="{DA084654-C75A-479F-96CC-38C47A5FCB99}" presName="composite4" presStyleCnt="0"/>
      <dgm:spPr/>
    </dgm:pt>
    <dgm:pt modelId="{FB1680F1-C9E9-4D59-9953-96C048AA2E53}" type="pres">
      <dgm:prSet presAssocID="{DA084654-C75A-479F-96CC-38C47A5FCB99}" presName="background4" presStyleLbl="node4" presStyleIdx="1" presStyleCnt="2"/>
      <dgm:spPr/>
    </dgm:pt>
    <dgm:pt modelId="{74632627-7647-4B00-8E0A-DC3728FFC2F5}" type="pres">
      <dgm:prSet presAssocID="{DA084654-C75A-479F-96CC-38C47A5FCB99}" presName="text4" presStyleLbl="fgAcc4" presStyleIdx="1" presStyleCnt="2">
        <dgm:presLayoutVars>
          <dgm:chPref val="3"/>
        </dgm:presLayoutVars>
      </dgm:prSet>
      <dgm:spPr/>
    </dgm:pt>
    <dgm:pt modelId="{FBA51674-A17C-48CB-9B95-0C02394D74ED}" type="pres">
      <dgm:prSet presAssocID="{DA084654-C75A-479F-96CC-38C47A5FCB99}" presName="hierChild5" presStyleCnt="0"/>
      <dgm:spPr/>
    </dgm:pt>
  </dgm:ptLst>
  <dgm:cxnLst>
    <dgm:cxn modelId="{A378F826-44CB-4782-BFC6-98A82223039F}" srcId="{B1B5EC8B-F245-4434-B634-8A68011F035B}" destId="{77C5E259-163C-49ED-A182-0C703DFB5E54}" srcOrd="0" destOrd="0" parTransId="{896561E8-BE97-45DC-AE87-AB8457224A56}" sibTransId="{BA76B866-4DC8-4E35-B59F-1312FD46294A}"/>
    <dgm:cxn modelId="{EB76EC28-44BF-4060-BCC5-2EBA90FB809F}" type="presOf" srcId="{77C5E259-163C-49ED-A182-0C703DFB5E54}" destId="{3DB78A7A-A718-462E-A68D-AC4F9062E695}" srcOrd="0" destOrd="0" presId="urn:microsoft.com/office/officeart/2005/8/layout/hierarchy1"/>
    <dgm:cxn modelId="{DDA1B32D-2F0C-4270-94AD-F24764A87763}" type="presOf" srcId="{B1B5EC8B-F245-4434-B634-8A68011F035B}" destId="{060FFE65-ED2B-4859-B96E-F9A7740904DB}" srcOrd="0" destOrd="0" presId="urn:microsoft.com/office/officeart/2005/8/layout/hierarchy1"/>
    <dgm:cxn modelId="{2963EB31-D159-4D18-8AA9-E9940A346984}" srcId="{77C5E259-163C-49ED-A182-0C703DFB5E54}" destId="{584F7A4D-6EA4-4D38-A596-EA68CB3C5E85}" srcOrd="1" destOrd="0" parTransId="{2FADC60E-3E00-4104-B663-5E8D420FF96E}" sibTransId="{34EA64D5-A9A2-472E-B306-466252DAD5FE}"/>
    <dgm:cxn modelId="{F4A61239-9865-4E06-89AF-C99F5D218C57}" type="presOf" srcId="{FB2A7323-6F8D-4638-A252-F7E908878DEB}" destId="{8216B431-013D-40EC-8A4C-A9CA19298E0F}" srcOrd="0" destOrd="0" presId="urn:microsoft.com/office/officeart/2005/8/layout/hierarchy1"/>
    <dgm:cxn modelId="{3001096D-96C3-48CE-BD44-E61C668FEB54}" type="presOf" srcId="{8C1A8382-2A60-4E9C-A55E-B8B4887EFE9D}" destId="{992D397A-83E0-49E3-AB98-2290F9ED5EC4}" srcOrd="0" destOrd="0" presId="urn:microsoft.com/office/officeart/2005/8/layout/hierarchy1"/>
    <dgm:cxn modelId="{A9A4B451-1F06-4D7D-B134-5EDF15C2A09E}" type="presOf" srcId="{993F4925-7F86-4CD4-A959-FF5CC2EA2740}" destId="{A92B1378-4292-452D-8AD0-77651004C482}" srcOrd="0" destOrd="0" presId="urn:microsoft.com/office/officeart/2005/8/layout/hierarchy1"/>
    <dgm:cxn modelId="{04C4FC87-DFD2-4499-A9BB-7E576FC48643}" type="presOf" srcId="{6DB2752D-E3A6-4989-BBCA-C70E08285B67}" destId="{98F82859-93C1-4169-92A5-3CE07022F901}" srcOrd="0" destOrd="0" presId="urn:microsoft.com/office/officeart/2005/8/layout/hierarchy1"/>
    <dgm:cxn modelId="{C703B68A-3ABF-4E61-A0E1-09D059AD1753}" type="presOf" srcId="{584F7A4D-6EA4-4D38-A596-EA68CB3C5E85}" destId="{087EEC77-9767-4ECB-B524-73524982A0A7}" srcOrd="0" destOrd="0" presId="urn:microsoft.com/office/officeart/2005/8/layout/hierarchy1"/>
    <dgm:cxn modelId="{7679D69E-DD3D-46A9-9A12-B59C4F7A9513}" type="presOf" srcId="{307AC0A4-0A4D-4F68-A748-97CDDCEF831E}" destId="{1286BA58-5699-42CB-8BE9-D6568AF27CAF}" srcOrd="0" destOrd="0" presId="urn:microsoft.com/office/officeart/2005/8/layout/hierarchy1"/>
    <dgm:cxn modelId="{05CF74A2-BE03-4E73-9840-B46AE498636E}" srcId="{77C5E259-163C-49ED-A182-0C703DFB5E54}" destId="{C87032C3-5F7E-42D7-B071-B74719638E5D}" srcOrd="0" destOrd="0" parTransId="{7108E027-E812-49E5-B7F5-B74840E9FEDB}" sibTransId="{C7BAC6F3-BCED-466E-86A0-C04C7815C98B}"/>
    <dgm:cxn modelId="{FFE1EDA3-A086-47C5-8202-C36CC45E8045}" srcId="{C87032C3-5F7E-42D7-B071-B74719638E5D}" destId="{307AC0A4-0A4D-4F68-A748-97CDDCEF831E}" srcOrd="0" destOrd="0" parTransId="{8C1A8382-2A60-4E9C-A55E-B8B4887EFE9D}" sibTransId="{2341678F-AF25-46D1-9AE0-0667CA9E33CE}"/>
    <dgm:cxn modelId="{FC5D20A8-B861-485B-A7B7-7D5BBE02CCAD}" type="presOf" srcId="{2FADC60E-3E00-4104-B663-5E8D420FF96E}" destId="{BB3A951F-6C5A-4ED3-9B9A-C93AAE54E7B0}" srcOrd="0" destOrd="0" presId="urn:microsoft.com/office/officeart/2005/8/layout/hierarchy1"/>
    <dgm:cxn modelId="{65F6BAC0-E3E3-4720-8A70-60FACF97C28E}" srcId="{BF9D2488-8C7D-453F-8B6B-6472E46E115A}" destId="{FB2A7323-6F8D-4638-A252-F7E908878DEB}" srcOrd="0" destOrd="0" parTransId="{101699A0-9EA1-4AF8-A4D1-9475748E235E}" sibTransId="{D426AF82-F820-4361-A072-1AAF62DB5BB1}"/>
    <dgm:cxn modelId="{D470E9C6-9762-4670-948D-72D06E9C4A12}" type="presOf" srcId="{7108E027-E812-49E5-B7F5-B74840E9FEDB}" destId="{F9CF8053-A5AB-4ADB-A061-02358DE81466}" srcOrd="0" destOrd="0" presId="urn:microsoft.com/office/officeart/2005/8/layout/hierarchy1"/>
    <dgm:cxn modelId="{F88C2BD5-527C-49AF-B94F-D3BF41B420DC}" srcId="{584F7A4D-6EA4-4D38-A596-EA68CB3C5E85}" destId="{BF9D2488-8C7D-453F-8B6B-6472E46E115A}" srcOrd="0" destOrd="0" parTransId="{993F4925-7F86-4CD4-A959-FF5CC2EA2740}" sibTransId="{EB2D9EF1-5E8A-49FB-8072-8BB7D5848C91}"/>
    <dgm:cxn modelId="{C79D2BD9-6D56-4FC5-9FC3-C4998CF99AE3}" type="presOf" srcId="{BF9D2488-8C7D-453F-8B6B-6472E46E115A}" destId="{E281E32D-C4C8-4006-A655-3F33AE12718B}" srcOrd="0" destOrd="0" presId="urn:microsoft.com/office/officeart/2005/8/layout/hierarchy1"/>
    <dgm:cxn modelId="{E7A94EDB-EC84-4C96-9F80-60C6A14BFA0B}" type="presOf" srcId="{C87032C3-5F7E-42D7-B071-B74719638E5D}" destId="{064E5A85-70F8-42CB-B2A4-E83CEEE42BE4}" srcOrd="0" destOrd="0" presId="urn:microsoft.com/office/officeart/2005/8/layout/hierarchy1"/>
    <dgm:cxn modelId="{8CB7AFE3-C7AA-493D-94F0-C404509DDDE8}" type="presOf" srcId="{DA084654-C75A-479F-96CC-38C47A5FCB99}" destId="{74632627-7647-4B00-8E0A-DC3728FFC2F5}" srcOrd="0" destOrd="0" presId="urn:microsoft.com/office/officeart/2005/8/layout/hierarchy1"/>
    <dgm:cxn modelId="{5A8966FE-5AF9-4345-8A10-6EC9C1083F6D}" type="presOf" srcId="{101699A0-9EA1-4AF8-A4D1-9475748E235E}" destId="{35FCC465-6667-479F-BF3E-B6971C4E1EC1}" srcOrd="0" destOrd="0" presId="urn:microsoft.com/office/officeart/2005/8/layout/hierarchy1"/>
    <dgm:cxn modelId="{F2675FFF-879E-40D3-875D-25A2A229842A}" srcId="{BF9D2488-8C7D-453F-8B6B-6472E46E115A}" destId="{DA084654-C75A-479F-96CC-38C47A5FCB99}" srcOrd="1" destOrd="0" parTransId="{6DB2752D-E3A6-4989-BBCA-C70E08285B67}" sibTransId="{B97A1050-A177-4D08-87F4-AC602052DE65}"/>
    <dgm:cxn modelId="{BF6FAA9B-BC2A-4CFC-AD0C-5851518EB636}" type="presParOf" srcId="{060FFE65-ED2B-4859-B96E-F9A7740904DB}" destId="{1F97C077-A0C8-451A-8ADD-886D53FD89FD}" srcOrd="0" destOrd="0" presId="urn:microsoft.com/office/officeart/2005/8/layout/hierarchy1"/>
    <dgm:cxn modelId="{987EDDB2-157C-4C80-BE1E-F09D7F5B4806}" type="presParOf" srcId="{1F97C077-A0C8-451A-8ADD-886D53FD89FD}" destId="{556F3A5D-954C-41FC-AB6A-542A3641BEDC}" srcOrd="0" destOrd="0" presId="urn:microsoft.com/office/officeart/2005/8/layout/hierarchy1"/>
    <dgm:cxn modelId="{21CB88F0-E96A-4B52-88E3-15FC74506F40}" type="presParOf" srcId="{556F3A5D-954C-41FC-AB6A-542A3641BEDC}" destId="{CD585665-4D6E-46F1-9E3D-9BE92F9EE220}" srcOrd="0" destOrd="0" presId="urn:microsoft.com/office/officeart/2005/8/layout/hierarchy1"/>
    <dgm:cxn modelId="{CF4CA4A7-8683-40A8-849D-171A4F1B4CB1}" type="presParOf" srcId="{556F3A5D-954C-41FC-AB6A-542A3641BEDC}" destId="{3DB78A7A-A718-462E-A68D-AC4F9062E695}" srcOrd="1" destOrd="0" presId="urn:microsoft.com/office/officeart/2005/8/layout/hierarchy1"/>
    <dgm:cxn modelId="{BC7DDFAA-3C90-4A31-9424-03F5A7EBCA47}" type="presParOf" srcId="{1F97C077-A0C8-451A-8ADD-886D53FD89FD}" destId="{E8C0F7D9-5973-4B0E-A2DF-A5D2164E5597}" srcOrd="1" destOrd="0" presId="urn:microsoft.com/office/officeart/2005/8/layout/hierarchy1"/>
    <dgm:cxn modelId="{D3F40862-CAB1-4190-9ABF-C6717F405113}" type="presParOf" srcId="{E8C0F7D9-5973-4B0E-A2DF-A5D2164E5597}" destId="{F9CF8053-A5AB-4ADB-A061-02358DE81466}" srcOrd="0" destOrd="0" presId="urn:microsoft.com/office/officeart/2005/8/layout/hierarchy1"/>
    <dgm:cxn modelId="{1F6694E4-8BBD-426A-8F54-6559586E67EE}" type="presParOf" srcId="{E8C0F7D9-5973-4B0E-A2DF-A5D2164E5597}" destId="{E519B209-92D1-4646-A589-C6C98C0A8D22}" srcOrd="1" destOrd="0" presId="urn:microsoft.com/office/officeart/2005/8/layout/hierarchy1"/>
    <dgm:cxn modelId="{3FF78C4B-EA2F-460D-B672-CFFE448895A5}" type="presParOf" srcId="{E519B209-92D1-4646-A589-C6C98C0A8D22}" destId="{55970C84-FD3D-4385-A6A9-4DBA65084C16}" srcOrd="0" destOrd="0" presId="urn:microsoft.com/office/officeart/2005/8/layout/hierarchy1"/>
    <dgm:cxn modelId="{4151A3FB-7150-43EB-8564-1B9D53A84573}" type="presParOf" srcId="{55970C84-FD3D-4385-A6A9-4DBA65084C16}" destId="{648AAEF8-19CD-4875-B114-BA8111C16178}" srcOrd="0" destOrd="0" presId="urn:microsoft.com/office/officeart/2005/8/layout/hierarchy1"/>
    <dgm:cxn modelId="{EA8C1773-F48D-45A7-BE81-92C5274FAA30}" type="presParOf" srcId="{55970C84-FD3D-4385-A6A9-4DBA65084C16}" destId="{064E5A85-70F8-42CB-B2A4-E83CEEE42BE4}" srcOrd="1" destOrd="0" presId="urn:microsoft.com/office/officeart/2005/8/layout/hierarchy1"/>
    <dgm:cxn modelId="{2948882B-CBA7-435E-9A04-68BF6EEB0995}" type="presParOf" srcId="{E519B209-92D1-4646-A589-C6C98C0A8D22}" destId="{3A6A3E51-496E-482F-87F8-6418BA8DF819}" srcOrd="1" destOrd="0" presId="urn:microsoft.com/office/officeart/2005/8/layout/hierarchy1"/>
    <dgm:cxn modelId="{FA9B6548-149F-4ABF-932B-167873E9DC5B}" type="presParOf" srcId="{3A6A3E51-496E-482F-87F8-6418BA8DF819}" destId="{992D397A-83E0-49E3-AB98-2290F9ED5EC4}" srcOrd="0" destOrd="0" presId="urn:microsoft.com/office/officeart/2005/8/layout/hierarchy1"/>
    <dgm:cxn modelId="{3AF89921-AC40-4B2A-9919-0636F28A75A8}" type="presParOf" srcId="{3A6A3E51-496E-482F-87F8-6418BA8DF819}" destId="{C5D92C17-D439-4D0A-B8B1-06753F3DE8AE}" srcOrd="1" destOrd="0" presId="urn:microsoft.com/office/officeart/2005/8/layout/hierarchy1"/>
    <dgm:cxn modelId="{F1498C35-132C-48B2-B298-65230AF732D7}" type="presParOf" srcId="{C5D92C17-D439-4D0A-B8B1-06753F3DE8AE}" destId="{16A4724B-6DBD-466F-81F9-D6DBB0FE8844}" srcOrd="0" destOrd="0" presId="urn:microsoft.com/office/officeart/2005/8/layout/hierarchy1"/>
    <dgm:cxn modelId="{4C0CCA87-98CF-4453-985B-F49A9E760C01}" type="presParOf" srcId="{16A4724B-6DBD-466F-81F9-D6DBB0FE8844}" destId="{D543DC36-ED80-44ED-8AD3-48715B5930C0}" srcOrd="0" destOrd="0" presId="urn:microsoft.com/office/officeart/2005/8/layout/hierarchy1"/>
    <dgm:cxn modelId="{8129C134-1763-4527-BE4B-6EA7C058D7BF}" type="presParOf" srcId="{16A4724B-6DBD-466F-81F9-D6DBB0FE8844}" destId="{1286BA58-5699-42CB-8BE9-D6568AF27CAF}" srcOrd="1" destOrd="0" presId="urn:microsoft.com/office/officeart/2005/8/layout/hierarchy1"/>
    <dgm:cxn modelId="{3AA394E2-6A4E-4172-8014-EB2FC43440CE}" type="presParOf" srcId="{C5D92C17-D439-4D0A-B8B1-06753F3DE8AE}" destId="{3C80CDAC-FCEE-4C8D-8E8E-DE320EFF9309}" srcOrd="1" destOrd="0" presId="urn:microsoft.com/office/officeart/2005/8/layout/hierarchy1"/>
    <dgm:cxn modelId="{30B43163-81D0-450D-B743-1EC378532C6B}" type="presParOf" srcId="{E8C0F7D9-5973-4B0E-A2DF-A5D2164E5597}" destId="{BB3A951F-6C5A-4ED3-9B9A-C93AAE54E7B0}" srcOrd="2" destOrd="0" presId="urn:microsoft.com/office/officeart/2005/8/layout/hierarchy1"/>
    <dgm:cxn modelId="{E1AD836A-87AE-4266-91E9-DF19DD09AE4F}" type="presParOf" srcId="{E8C0F7D9-5973-4B0E-A2DF-A5D2164E5597}" destId="{BBD58699-B173-48FF-9B7A-82258773299C}" srcOrd="3" destOrd="0" presId="urn:microsoft.com/office/officeart/2005/8/layout/hierarchy1"/>
    <dgm:cxn modelId="{454974B6-D53C-4945-BCEF-1FC1B7A81685}" type="presParOf" srcId="{BBD58699-B173-48FF-9B7A-82258773299C}" destId="{39D312A6-A7FF-419C-AFD2-00C9967B8BE0}" srcOrd="0" destOrd="0" presId="urn:microsoft.com/office/officeart/2005/8/layout/hierarchy1"/>
    <dgm:cxn modelId="{D734C347-EA5C-43D9-9EBA-F4C2FD48CC03}" type="presParOf" srcId="{39D312A6-A7FF-419C-AFD2-00C9967B8BE0}" destId="{162D8F3D-7EFB-4A36-BAE8-99E7364F293C}" srcOrd="0" destOrd="0" presId="urn:microsoft.com/office/officeart/2005/8/layout/hierarchy1"/>
    <dgm:cxn modelId="{023D9569-5A50-4689-893B-C16B6AAA5722}" type="presParOf" srcId="{39D312A6-A7FF-419C-AFD2-00C9967B8BE0}" destId="{087EEC77-9767-4ECB-B524-73524982A0A7}" srcOrd="1" destOrd="0" presId="urn:microsoft.com/office/officeart/2005/8/layout/hierarchy1"/>
    <dgm:cxn modelId="{8A2A7758-4F3D-4631-8DB3-67B242DE4463}" type="presParOf" srcId="{BBD58699-B173-48FF-9B7A-82258773299C}" destId="{4F5611AF-F7D7-4F68-824E-90B6CCF37A36}" srcOrd="1" destOrd="0" presId="urn:microsoft.com/office/officeart/2005/8/layout/hierarchy1"/>
    <dgm:cxn modelId="{24261BD4-5899-48CD-8918-9521137A8F4C}" type="presParOf" srcId="{4F5611AF-F7D7-4F68-824E-90B6CCF37A36}" destId="{A92B1378-4292-452D-8AD0-77651004C482}" srcOrd="0" destOrd="0" presId="urn:microsoft.com/office/officeart/2005/8/layout/hierarchy1"/>
    <dgm:cxn modelId="{3BA18B5A-500D-4685-AF70-27F0DC44A271}" type="presParOf" srcId="{4F5611AF-F7D7-4F68-824E-90B6CCF37A36}" destId="{151F5482-C189-4CEA-88B8-CE1E353CC64E}" srcOrd="1" destOrd="0" presId="urn:microsoft.com/office/officeart/2005/8/layout/hierarchy1"/>
    <dgm:cxn modelId="{9864D87A-94D2-4269-9A7D-C2B7705BBB44}" type="presParOf" srcId="{151F5482-C189-4CEA-88B8-CE1E353CC64E}" destId="{7FD7828B-D416-4F16-9077-D7473A0C8C1A}" srcOrd="0" destOrd="0" presId="urn:microsoft.com/office/officeart/2005/8/layout/hierarchy1"/>
    <dgm:cxn modelId="{65758E3E-DA7E-448F-9770-1DA8332B99ED}" type="presParOf" srcId="{7FD7828B-D416-4F16-9077-D7473A0C8C1A}" destId="{70BF9525-F18B-4AB4-8470-A8E7CEF31E41}" srcOrd="0" destOrd="0" presId="urn:microsoft.com/office/officeart/2005/8/layout/hierarchy1"/>
    <dgm:cxn modelId="{0DCB0F1F-E3E5-41D1-A89E-D39F944FFF6C}" type="presParOf" srcId="{7FD7828B-D416-4F16-9077-D7473A0C8C1A}" destId="{E281E32D-C4C8-4006-A655-3F33AE12718B}" srcOrd="1" destOrd="0" presId="urn:microsoft.com/office/officeart/2005/8/layout/hierarchy1"/>
    <dgm:cxn modelId="{734F4455-C492-4DEE-AA4E-3012C7D85C6A}" type="presParOf" srcId="{151F5482-C189-4CEA-88B8-CE1E353CC64E}" destId="{4EEA25FA-73F0-4CA2-AB74-06F49DDAD8CA}" srcOrd="1" destOrd="0" presId="urn:microsoft.com/office/officeart/2005/8/layout/hierarchy1"/>
    <dgm:cxn modelId="{EB1EE59F-32B6-446A-B180-845304BF110D}" type="presParOf" srcId="{4EEA25FA-73F0-4CA2-AB74-06F49DDAD8CA}" destId="{35FCC465-6667-479F-BF3E-B6971C4E1EC1}" srcOrd="0" destOrd="0" presId="urn:microsoft.com/office/officeart/2005/8/layout/hierarchy1"/>
    <dgm:cxn modelId="{92AC1937-C37C-4B2F-9D34-00EDE8B79BD6}" type="presParOf" srcId="{4EEA25FA-73F0-4CA2-AB74-06F49DDAD8CA}" destId="{03A38076-DE5A-467B-8F42-ECDE25CDD750}" srcOrd="1" destOrd="0" presId="urn:microsoft.com/office/officeart/2005/8/layout/hierarchy1"/>
    <dgm:cxn modelId="{DD2ACC0B-629D-43E9-B3D1-5F7EE38DD64D}" type="presParOf" srcId="{03A38076-DE5A-467B-8F42-ECDE25CDD750}" destId="{FC19CB3D-A125-4D22-92C7-CBC8A1B725F6}" srcOrd="0" destOrd="0" presId="urn:microsoft.com/office/officeart/2005/8/layout/hierarchy1"/>
    <dgm:cxn modelId="{85B2F86A-BF21-4412-9324-40C496F880A1}" type="presParOf" srcId="{FC19CB3D-A125-4D22-92C7-CBC8A1B725F6}" destId="{1742F014-B423-4288-A7C8-65F6900A1BF3}" srcOrd="0" destOrd="0" presId="urn:microsoft.com/office/officeart/2005/8/layout/hierarchy1"/>
    <dgm:cxn modelId="{4DB0EE07-3FEB-4F16-8D1C-FE3B48EB451C}" type="presParOf" srcId="{FC19CB3D-A125-4D22-92C7-CBC8A1B725F6}" destId="{8216B431-013D-40EC-8A4C-A9CA19298E0F}" srcOrd="1" destOrd="0" presId="urn:microsoft.com/office/officeart/2005/8/layout/hierarchy1"/>
    <dgm:cxn modelId="{45EE9280-FA84-4CE0-BDC6-6FAD421C5DCA}" type="presParOf" srcId="{03A38076-DE5A-467B-8F42-ECDE25CDD750}" destId="{9ADECD57-031D-40A4-B788-A77CD0E1115A}" srcOrd="1" destOrd="0" presId="urn:microsoft.com/office/officeart/2005/8/layout/hierarchy1"/>
    <dgm:cxn modelId="{71EB14C4-515C-468D-9140-03EA22FBF589}" type="presParOf" srcId="{4EEA25FA-73F0-4CA2-AB74-06F49DDAD8CA}" destId="{98F82859-93C1-4169-92A5-3CE07022F901}" srcOrd="2" destOrd="0" presId="urn:microsoft.com/office/officeart/2005/8/layout/hierarchy1"/>
    <dgm:cxn modelId="{DC6D3746-7440-4506-B6BF-1EC93170F998}" type="presParOf" srcId="{4EEA25FA-73F0-4CA2-AB74-06F49DDAD8CA}" destId="{D5A8319C-2DE4-4879-888C-0E9D077E568E}" srcOrd="3" destOrd="0" presId="urn:microsoft.com/office/officeart/2005/8/layout/hierarchy1"/>
    <dgm:cxn modelId="{1A065A89-EB1E-4FE9-A0A9-6EFE40C8CFFA}" type="presParOf" srcId="{D5A8319C-2DE4-4879-888C-0E9D077E568E}" destId="{EC90940F-704C-4605-8228-FD08136DAD17}" srcOrd="0" destOrd="0" presId="urn:microsoft.com/office/officeart/2005/8/layout/hierarchy1"/>
    <dgm:cxn modelId="{2ED4DCDD-F9A4-4AD3-954A-1C6A29AD2342}" type="presParOf" srcId="{EC90940F-704C-4605-8228-FD08136DAD17}" destId="{FB1680F1-C9E9-4D59-9953-96C048AA2E53}" srcOrd="0" destOrd="0" presId="urn:microsoft.com/office/officeart/2005/8/layout/hierarchy1"/>
    <dgm:cxn modelId="{BCA3E905-8F5F-4140-8CDC-AB48F20D8E7A}" type="presParOf" srcId="{EC90940F-704C-4605-8228-FD08136DAD17}" destId="{74632627-7647-4B00-8E0A-DC3728FFC2F5}" srcOrd="1" destOrd="0" presId="urn:microsoft.com/office/officeart/2005/8/layout/hierarchy1"/>
    <dgm:cxn modelId="{B9FA8907-9D6C-4A08-8430-A401294C561C}" type="presParOf" srcId="{D5A8319C-2DE4-4879-888C-0E9D077E568E}" destId="{FBA51674-A17C-48CB-9B95-0C02394D74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B5EC8B-F245-4434-B634-8A68011F035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7C5E259-163C-49ED-A182-0C703DFB5E54}">
      <dgm:prSet phldrT="[Text]"/>
      <dgm:spPr/>
      <dgm:t>
        <a:bodyPr/>
        <a:lstStyle/>
        <a:p>
          <a:pPr rtl="1"/>
          <a:r>
            <a:rPr lang="he-IL" dirty="0"/>
            <a:t>מגו </a:t>
          </a:r>
          <a:r>
            <a:rPr lang="he-IL" dirty="0" err="1"/>
            <a:t>דחשיד</a:t>
          </a:r>
          <a:r>
            <a:rPr lang="he-IL" dirty="0"/>
            <a:t> על הממון</a:t>
          </a:r>
        </a:p>
      </dgm:t>
    </dgm:pt>
    <dgm:pt modelId="{896561E8-BE97-45DC-AE87-AB8457224A56}" type="parTrans" cxnId="{A378F826-44CB-4782-BFC6-98A82223039F}">
      <dgm:prSet/>
      <dgm:spPr/>
      <dgm:t>
        <a:bodyPr/>
        <a:lstStyle/>
        <a:p>
          <a:pPr rtl="1"/>
          <a:endParaRPr lang="he-IL"/>
        </a:p>
      </dgm:t>
    </dgm:pt>
    <dgm:pt modelId="{BA76B866-4DC8-4E35-B59F-1312FD46294A}" type="sibTrans" cxnId="{A378F826-44CB-4782-BFC6-98A82223039F}">
      <dgm:prSet/>
      <dgm:spPr/>
      <dgm:t>
        <a:bodyPr/>
        <a:lstStyle/>
        <a:p>
          <a:pPr rtl="1"/>
          <a:endParaRPr lang="he-IL"/>
        </a:p>
      </dgm:t>
    </dgm:pt>
    <dgm:pt modelId="{C87032C3-5F7E-42D7-B071-B74719638E5D}">
      <dgm:prSet phldrT="[Text]"/>
      <dgm:spPr/>
      <dgm:t>
        <a:bodyPr/>
        <a:lstStyle/>
        <a:p>
          <a:pPr rtl="1"/>
          <a:r>
            <a:rPr lang="he-IL" dirty="0"/>
            <a:t>עדיין כשר לשבועה</a:t>
          </a:r>
        </a:p>
      </dgm:t>
    </dgm:pt>
    <dgm:pt modelId="{7108E027-E812-49E5-B7F5-B74840E9FEDB}" type="parTrans" cxnId="{05CF74A2-BE03-4E73-9840-B46AE498636E}">
      <dgm:prSet/>
      <dgm:spPr/>
      <dgm:t>
        <a:bodyPr/>
        <a:lstStyle/>
        <a:p>
          <a:pPr rtl="1"/>
          <a:endParaRPr lang="he-IL"/>
        </a:p>
      </dgm:t>
    </dgm:pt>
    <dgm:pt modelId="{C7BAC6F3-BCED-466E-86A0-C04C7815C98B}" type="sibTrans" cxnId="{05CF74A2-BE03-4E73-9840-B46AE498636E}">
      <dgm:prSet/>
      <dgm:spPr/>
      <dgm:t>
        <a:bodyPr/>
        <a:lstStyle/>
        <a:p>
          <a:pPr rtl="1"/>
          <a:endParaRPr lang="he-IL"/>
        </a:p>
      </dgm:t>
    </dgm:pt>
    <dgm:pt modelId="{307AC0A4-0A4D-4F68-A748-97CDDCEF831E}">
      <dgm:prSet phldrT="[Text]"/>
      <dgm:spPr/>
      <dgm:t>
        <a:bodyPr/>
        <a:lstStyle/>
        <a:p>
          <a:pPr rtl="1"/>
          <a:r>
            <a:rPr lang="he-IL" dirty="0"/>
            <a:t>תוס- ולכן מדאורייתא גזלן אינו פסול לשבועה</a:t>
          </a:r>
        </a:p>
      </dgm:t>
    </dgm:pt>
    <dgm:pt modelId="{8C1A8382-2A60-4E9C-A55E-B8B4887EFE9D}" type="parTrans" cxnId="{FFE1EDA3-A086-47C5-8202-C36CC45E8045}">
      <dgm:prSet/>
      <dgm:spPr/>
      <dgm:t>
        <a:bodyPr/>
        <a:lstStyle/>
        <a:p>
          <a:pPr rtl="1"/>
          <a:endParaRPr lang="he-IL"/>
        </a:p>
      </dgm:t>
    </dgm:pt>
    <dgm:pt modelId="{2341678F-AF25-46D1-9AE0-0667CA9E33CE}" type="sibTrans" cxnId="{FFE1EDA3-A086-47C5-8202-C36CC45E8045}">
      <dgm:prSet/>
      <dgm:spPr/>
      <dgm:t>
        <a:bodyPr/>
        <a:lstStyle/>
        <a:p>
          <a:pPr rtl="1"/>
          <a:endParaRPr lang="he-IL"/>
        </a:p>
      </dgm:t>
    </dgm:pt>
    <dgm:pt modelId="{584F7A4D-6EA4-4D38-A596-EA68CB3C5E85}">
      <dgm:prSet phldrT="[Text]"/>
      <dgm:spPr/>
      <dgm:t>
        <a:bodyPr/>
        <a:lstStyle/>
        <a:p>
          <a:pPr rtl="1"/>
          <a:r>
            <a:rPr lang="he-IL" dirty="0"/>
            <a:t>חשוד על ממון, מול גזלן שכבר גזל</a:t>
          </a:r>
        </a:p>
      </dgm:t>
    </dgm:pt>
    <dgm:pt modelId="{2FADC60E-3E00-4104-B663-5E8D420FF96E}" type="parTrans" cxnId="{2963EB31-D159-4D18-8AA9-E9940A346984}">
      <dgm:prSet/>
      <dgm:spPr/>
      <dgm:t>
        <a:bodyPr/>
        <a:lstStyle/>
        <a:p>
          <a:pPr rtl="1"/>
          <a:endParaRPr lang="he-IL"/>
        </a:p>
      </dgm:t>
    </dgm:pt>
    <dgm:pt modelId="{34EA64D5-A9A2-472E-B306-466252DAD5FE}" type="sibTrans" cxnId="{2963EB31-D159-4D18-8AA9-E9940A346984}">
      <dgm:prSet/>
      <dgm:spPr/>
      <dgm:t>
        <a:bodyPr/>
        <a:lstStyle/>
        <a:p>
          <a:pPr rtl="1"/>
          <a:endParaRPr lang="he-IL"/>
        </a:p>
      </dgm:t>
    </dgm:pt>
    <dgm:pt modelId="{BF9D2488-8C7D-453F-8B6B-6472E46E115A}">
      <dgm:prSet phldrT="[Text]"/>
      <dgm:spPr/>
      <dgm:t>
        <a:bodyPr/>
        <a:lstStyle/>
        <a:p>
          <a:pPr rtl="1"/>
          <a:r>
            <a:rPr lang="he-IL" dirty="0"/>
            <a:t>ר"י החסיד-</a:t>
          </a:r>
        </a:p>
      </dgm:t>
    </dgm:pt>
    <dgm:pt modelId="{993F4925-7F86-4CD4-A959-FF5CC2EA2740}" type="parTrans" cxnId="{F88C2BD5-527C-49AF-B94F-D3BF41B420DC}">
      <dgm:prSet/>
      <dgm:spPr/>
      <dgm:t>
        <a:bodyPr/>
        <a:lstStyle/>
        <a:p>
          <a:pPr rtl="1"/>
          <a:endParaRPr lang="he-IL"/>
        </a:p>
      </dgm:t>
    </dgm:pt>
    <dgm:pt modelId="{EB2D9EF1-5E8A-49FB-8072-8BB7D5848C91}" type="sibTrans" cxnId="{F88C2BD5-527C-49AF-B94F-D3BF41B420DC}">
      <dgm:prSet/>
      <dgm:spPr/>
      <dgm:t>
        <a:bodyPr/>
        <a:lstStyle/>
        <a:p>
          <a:pPr rtl="1"/>
          <a:endParaRPr lang="he-IL"/>
        </a:p>
      </dgm:t>
    </dgm:pt>
    <dgm:pt modelId="{DA084654-C75A-479F-96CC-38C47A5FCB99}">
      <dgm:prSet phldrT="[Text]"/>
      <dgm:spPr/>
      <dgm:t>
        <a:bodyPr/>
        <a:lstStyle/>
        <a:p>
          <a:pPr rtl="1"/>
          <a:r>
            <a:rPr lang="he-IL" dirty="0"/>
            <a:t>גזלן ממש- לא יפרוש ממה שגנב כבר</a:t>
          </a:r>
        </a:p>
        <a:p>
          <a:pPr rtl="1"/>
          <a:r>
            <a:rPr lang="he-IL" dirty="0"/>
            <a:t>וכבר הוי גזלן ופסול</a:t>
          </a:r>
        </a:p>
      </dgm:t>
    </dgm:pt>
    <dgm:pt modelId="{6DB2752D-E3A6-4989-BBCA-C70E08285B67}" type="parTrans" cxnId="{F2675FFF-879E-40D3-875D-25A2A229842A}">
      <dgm:prSet/>
      <dgm:spPr/>
      <dgm:t>
        <a:bodyPr/>
        <a:lstStyle/>
        <a:p>
          <a:pPr rtl="1"/>
          <a:endParaRPr lang="he-IL"/>
        </a:p>
      </dgm:t>
    </dgm:pt>
    <dgm:pt modelId="{B97A1050-A177-4D08-87F4-AC602052DE65}" type="sibTrans" cxnId="{F2675FFF-879E-40D3-875D-25A2A229842A}">
      <dgm:prSet/>
      <dgm:spPr/>
      <dgm:t>
        <a:bodyPr/>
        <a:lstStyle/>
        <a:p>
          <a:pPr rtl="1"/>
          <a:endParaRPr lang="he-IL"/>
        </a:p>
      </dgm:t>
    </dgm:pt>
    <dgm:pt modelId="{FB2A7323-6F8D-4638-A252-F7E908878DEB}">
      <dgm:prSet phldrT="[Text]"/>
      <dgm:spPr/>
      <dgm:t>
        <a:bodyPr/>
        <a:lstStyle/>
        <a:p>
          <a:pPr rtl="1"/>
          <a:r>
            <a:rPr lang="he-IL" dirty="0"/>
            <a:t>חשוד- אולי יפרוש בגלל השבועה</a:t>
          </a:r>
          <a:br>
            <a:rPr lang="en-US" dirty="0"/>
          </a:br>
          <a:r>
            <a:rPr lang="he-IL" dirty="0"/>
            <a:t>-ובכלל לא חשוד על הממון בסוף ולא יהא גזלן בסוף</a:t>
          </a:r>
        </a:p>
      </dgm:t>
    </dgm:pt>
    <dgm:pt modelId="{101699A0-9EA1-4AF8-A4D1-9475748E235E}" type="parTrans" cxnId="{65F6BAC0-E3E3-4720-8A70-60FACF97C28E}">
      <dgm:prSet/>
      <dgm:spPr/>
      <dgm:t>
        <a:bodyPr/>
        <a:lstStyle/>
        <a:p>
          <a:pPr rtl="1"/>
          <a:endParaRPr lang="he-IL"/>
        </a:p>
      </dgm:t>
    </dgm:pt>
    <dgm:pt modelId="{D426AF82-F820-4361-A072-1AAF62DB5BB1}" type="sibTrans" cxnId="{65F6BAC0-E3E3-4720-8A70-60FACF97C28E}">
      <dgm:prSet/>
      <dgm:spPr/>
      <dgm:t>
        <a:bodyPr/>
        <a:lstStyle/>
        <a:p>
          <a:pPr rtl="1"/>
          <a:endParaRPr lang="he-IL"/>
        </a:p>
      </dgm:t>
    </dgm:pt>
    <dgm:pt modelId="{01C4D730-1C0E-4B70-8F70-B008BA718FD3}">
      <dgm:prSet phldrT="[Text]"/>
      <dgm:spPr/>
      <dgm:t>
        <a:bodyPr/>
        <a:lstStyle/>
        <a:p>
          <a:pPr rtl="1"/>
          <a:r>
            <a:rPr lang="he-IL" dirty="0"/>
            <a:t>חשוד על הממון פסול לשבועה</a:t>
          </a:r>
        </a:p>
      </dgm:t>
    </dgm:pt>
    <dgm:pt modelId="{42870C02-E4DE-4B27-B1AF-B2BBD48B6B42}" type="parTrans" cxnId="{1E624BAA-6624-4FB6-BF5B-56B2F1E1B009}">
      <dgm:prSet/>
      <dgm:spPr/>
    </dgm:pt>
    <dgm:pt modelId="{BD84B77C-7F9B-4A22-8DF3-DCD263B944C0}" type="sibTrans" cxnId="{1E624BAA-6624-4FB6-BF5B-56B2F1E1B009}">
      <dgm:prSet/>
      <dgm:spPr/>
    </dgm:pt>
    <dgm:pt modelId="{F8805A09-3F66-4152-B45C-83B42107739D}">
      <dgm:prSet phldrT="[Text]"/>
      <dgm:spPr/>
      <dgm:t>
        <a:bodyPr/>
        <a:lstStyle/>
        <a:p>
          <a:pPr rtl="1"/>
          <a:r>
            <a:rPr lang="he-IL" dirty="0"/>
            <a:t>אין לפרש </a:t>
          </a:r>
          <a:r>
            <a:rPr lang="he-IL" dirty="0" err="1"/>
            <a:t>בתוס</a:t>
          </a:r>
          <a:r>
            <a:rPr lang="he-IL" dirty="0"/>
            <a:t> כתובות- וכל השבועה מדרבנן, כי חכמים ראו שאנשים יותר מקפידים על שבועת שקר, מגזל</a:t>
          </a:r>
        </a:p>
      </dgm:t>
    </dgm:pt>
    <dgm:pt modelId="{9A2C9D9B-AFE7-4197-8F58-175FDA073FA6}" type="parTrans" cxnId="{F0F065FC-B204-4C07-9599-4BA68AE887D2}">
      <dgm:prSet/>
      <dgm:spPr/>
    </dgm:pt>
    <dgm:pt modelId="{D1790FE8-2391-41F8-9A91-9EEC9B421A62}" type="sibTrans" cxnId="{F0F065FC-B204-4C07-9599-4BA68AE887D2}">
      <dgm:prSet/>
      <dgm:spPr/>
    </dgm:pt>
    <dgm:pt modelId="{060FFE65-ED2B-4859-B96E-F9A7740904DB}" type="pres">
      <dgm:prSet presAssocID="{B1B5EC8B-F245-4434-B634-8A68011F035B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1F97C077-A0C8-451A-8ADD-886D53FD89FD}" type="pres">
      <dgm:prSet presAssocID="{77C5E259-163C-49ED-A182-0C703DFB5E54}" presName="hierRoot1" presStyleCnt="0"/>
      <dgm:spPr/>
    </dgm:pt>
    <dgm:pt modelId="{556F3A5D-954C-41FC-AB6A-542A3641BEDC}" type="pres">
      <dgm:prSet presAssocID="{77C5E259-163C-49ED-A182-0C703DFB5E54}" presName="composite" presStyleCnt="0"/>
      <dgm:spPr/>
    </dgm:pt>
    <dgm:pt modelId="{CD585665-4D6E-46F1-9E3D-9BE92F9EE220}" type="pres">
      <dgm:prSet presAssocID="{77C5E259-163C-49ED-A182-0C703DFB5E54}" presName="background" presStyleLbl="node0" presStyleIdx="0" presStyleCnt="1"/>
      <dgm:spPr/>
    </dgm:pt>
    <dgm:pt modelId="{3DB78A7A-A718-462E-A68D-AC4F9062E695}" type="pres">
      <dgm:prSet presAssocID="{77C5E259-163C-49ED-A182-0C703DFB5E54}" presName="text" presStyleLbl="fgAcc0" presStyleIdx="0" presStyleCnt="1">
        <dgm:presLayoutVars>
          <dgm:chPref val="3"/>
        </dgm:presLayoutVars>
      </dgm:prSet>
      <dgm:spPr/>
    </dgm:pt>
    <dgm:pt modelId="{E8C0F7D9-5973-4B0E-A2DF-A5D2164E5597}" type="pres">
      <dgm:prSet presAssocID="{77C5E259-163C-49ED-A182-0C703DFB5E54}" presName="hierChild2" presStyleCnt="0"/>
      <dgm:spPr/>
    </dgm:pt>
    <dgm:pt modelId="{F9CF8053-A5AB-4ADB-A061-02358DE81466}" type="pres">
      <dgm:prSet presAssocID="{7108E027-E812-49E5-B7F5-B74840E9FEDB}" presName="Name10" presStyleLbl="parChTrans1D2" presStyleIdx="0" presStyleCnt="3"/>
      <dgm:spPr/>
    </dgm:pt>
    <dgm:pt modelId="{E519B209-92D1-4646-A589-C6C98C0A8D22}" type="pres">
      <dgm:prSet presAssocID="{C87032C3-5F7E-42D7-B071-B74719638E5D}" presName="hierRoot2" presStyleCnt="0"/>
      <dgm:spPr/>
    </dgm:pt>
    <dgm:pt modelId="{55970C84-FD3D-4385-A6A9-4DBA65084C16}" type="pres">
      <dgm:prSet presAssocID="{C87032C3-5F7E-42D7-B071-B74719638E5D}" presName="composite2" presStyleCnt="0"/>
      <dgm:spPr/>
    </dgm:pt>
    <dgm:pt modelId="{648AAEF8-19CD-4875-B114-BA8111C16178}" type="pres">
      <dgm:prSet presAssocID="{C87032C3-5F7E-42D7-B071-B74719638E5D}" presName="background2" presStyleLbl="node2" presStyleIdx="0" presStyleCnt="3"/>
      <dgm:spPr/>
    </dgm:pt>
    <dgm:pt modelId="{064E5A85-70F8-42CB-B2A4-E83CEEE42BE4}" type="pres">
      <dgm:prSet presAssocID="{C87032C3-5F7E-42D7-B071-B74719638E5D}" presName="text2" presStyleLbl="fgAcc2" presStyleIdx="0" presStyleCnt="3">
        <dgm:presLayoutVars>
          <dgm:chPref val="3"/>
        </dgm:presLayoutVars>
      </dgm:prSet>
      <dgm:spPr/>
    </dgm:pt>
    <dgm:pt modelId="{3A6A3E51-496E-482F-87F8-6418BA8DF819}" type="pres">
      <dgm:prSet presAssocID="{C87032C3-5F7E-42D7-B071-B74719638E5D}" presName="hierChild3" presStyleCnt="0"/>
      <dgm:spPr/>
    </dgm:pt>
    <dgm:pt modelId="{992D397A-83E0-49E3-AB98-2290F9ED5EC4}" type="pres">
      <dgm:prSet presAssocID="{8C1A8382-2A60-4E9C-A55E-B8B4887EFE9D}" presName="Name17" presStyleLbl="parChTrans1D3" presStyleIdx="0" presStyleCnt="3"/>
      <dgm:spPr/>
    </dgm:pt>
    <dgm:pt modelId="{C5D92C17-D439-4D0A-B8B1-06753F3DE8AE}" type="pres">
      <dgm:prSet presAssocID="{307AC0A4-0A4D-4F68-A748-97CDDCEF831E}" presName="hierRoot3" presStyleCnt="0"/>
      <dgm:spPr/>
    </dgm:pt>
    <dgm:pt modelId="{16A4724B-6DBD-466F-81F9-D6DBB0FE8844}" type="pres">
      <dgm:prSet presAssocID="{307AC0A4-0A4D-4F68-A748-97CDDCEF831E}" presName="composite3" presStyleCnt="0"/>
      <dgm:spPr/>
    </dgm:pt>
    <dgm:pt modelId="{D543DC36-ED80-44ED-8AD3-48715B5930C0}" type="pres">
      <dgm:prSet presAssocID="{307AC0A4-0A4D-4F68-A748-97CDDCEF831E}" presName="background3" presStyleLbl="node3" presStyleIdx="0" presStyleCnt="3"/>
      <dgm:spPr/>
    </dgm:pt>
    <dgm:pt modelId="{1286BA58-5699-42CB-8BE9-D6568AF27CAF}" type="pres">
      <dgm:prSet presAssocID="{307AC0A4-0A4D-4F68-A748-97CDDCEF831E}" presName="text3" presStyleLbl="fgAcc3" presStyleIdx="0" presStyleCnt="3">
        <dgm:presLayoutVars>
          <dgm:chPref val="3"/>
        </dgm:presLayoutVars>
      </dgm:prSet>
      <dgm:spPr/>
    </dgm:pt>
    <dgm:pt modelId="{3C80CDAC-FCEE-4C8D-8E8E-DE320EFF9309}" type="pres">
      <dgm:prSet presAssocID="{307AC0A4-0A4D-4F68-A748-97CDDCEF831E}" presName="hierChild4" presStyleCnt="0"/>
      <dgm:spPr/>
    </dgm:pt>
    <dgm:pt modelId="{BB3A951F-6C5A-4ED3-9B9A-C93AAE54E7B0}" type="pres">
      <dgm:prSet presAssocID="{2FADC60E-3E00-4104-B663-5E8D420FF96E}" presName="Name10" presStyleLbl="parChTrans1D2" presStyleIdx="1" presStyleCnt="3"/>
      <dgm:spPr/>
    </dgm:pt>
    <dgm:pt modelId="{BBD58699-B173-48FF-9B7A-82258773299C}" type="pres">
      <dgm:prSet presAssocID="{584F7A4D-6EA4-4D38-A596-EA68CB3C5E85}" presName="hierRoot2" presStyleCnt="0"/>
      <dgm:spPr/>
    </dgm:pt>
    <dgm:pt modelId="{39D312A6-A7FF-419C-AFD2-00C9967B8BE0}" type="pres">
      <dgm:prSet presAssocID="{584F7A4D-6EA4-4D38-A596-EA68CB3C5E85}" presName="composite2" presStyleCnt="0"/>
      <dgm:spPr/>
    </dgm:pt>
    <dgm:pt modelId="{162D8F3D-7EFB-4A36-BAE8-99E7364F293C}" type="pres">
      <dgm:prSet presAssocID="{584F7A4D-6EA4-4D38-A596-EA68CB3C5E85}" presName="background2" presStyleLbl="node2" presStyleIdx="1" presStyleCnt="3"/>
      <dgm:spPr/>
    </dgm:pt>
    <dgm:pt modelId="{087EEC77-9767-4ECB-B524-73524982A0A7}" type="pres">
      <dgm:prSet presAssocID="{584F7A4D-6EA4-4D38-A596-EA68CB3C5E85}" presName="text2" presStyleLbl="fgAcc2" presStyleIdx="1" presStyleCnt="3">
        <dgm:presLayoutVars>
          <dgm:chPref val="3"/>
        </dgm:presLayoutVars>
      </dgm:prSet>
      <dgm:spPr/>
    </dgm:pt>
    <dgm:pt modelId="{4F5611AF-F7D7-4F68-824E-90B6CCF37A36}" type="pres">
      <dgm:prSet presAssocID="{584F7A4D-6EA4-4D38-A596-EA68CB3C5E85}" presName="hierChild3" presStyleCnt="0"/>
      <dgm:spPr/>
    </dgm:pt>
    <dgm:pt modelId="{A92B1378-4292-452D-8AD0-77651004C482}" type="pres">
      <dgm:prSet presAssocID="{993F4925-7F86-4CD4-A959-FF5CC2EA2740}" presName="Name17" presStyleLbl="parChTrans1D3" presStyleIdx="1" presStyleCnt="3"/>
      <dgm:spPr/>
    </dgm:pt>
    <dgm:pt modelId="{151F5482-C189-4CEA-88B8-CE1E353CC64E}" type="pres">
      <dgm:prSet presAssocID="{BF9D2488-8C7D-453F-8B6B-6472E46E115A}" presName="hierRoot3" presStyleCnt="0"/>
      <dgm:spPr/>
    </dgm:pt>
    <dgm:pt modelId="{7FD7828B-D416-4F16-9077-D7473A0C8C1A}" type="pres">
      <dgm:prSet presAssocID="{BF9D2488-8C7D-453F-8B6B-6472E46E115A}" presName="composite3" presStyleCnt="0"/>
      <dgm:spPr/>
    </dgm:pt>
    <dgm:pt modelId="{70BF9525-F18B-4AB4-8470-A8E7CEF31E41}" type="pres">
      <dgm:prSet presAssocID="{BF9D2488-8C7D-453F-8B6B-6472E46E115A}" presName="background3" presStyleLbl="node3" presStyleIdx="1" presStyleCnt="3"/>
      <dgm:spPr/>
    </dgm:pt>
    <dgm:pt modelId="{E281E32D-C4C8-4006-A655-3F33AE12718B}" type="pres">
      <dgm:prSet presAssocID="{BF9D2488-8C7D-453F-8B6B-6472E46E115A}" presName="text3" presStyleLbl="fgAcc3" presStyleIdx="1" presStyleCnt="3">
        <dgm:presLayoutVars>
          <dgm:chPref val="3"/>
        </dgm:presLayoutVars>
      </dgm:prSet>
      <dgm:spPr/>
    </dgm:pt>
    <dgm:pt modelId="{4EEA25FA-73F0-4CA2-AB74-06F49DDAD8CA}" type="pres">
      <dgm:prSet presAssocID="{BF9D2488-8C7D-453F-8B6B-6472E46E115A}" presName="hierChild4" presStyleCnt="0"/>
      <dgm:spPr/>
    </dgm:pt>
    <dgm:pt modelId="{35FCC465-6667-479F-BF3E-B6971C4E1EC1}" type="pres">
      <dgm:prSet presAssocID="{101699A0-9EA1-4AF8-A4D1-9475748E235E}" presName="Name23" presStyleLbl="parChTrans1D4" presStyleIdx="0" presStyleCnt="2"/>
      <dgm:spPr/>
    </dgm:pt>
    <dgm:pt modelId="{03A38076-DE5A-467B-8F42-ECDE25CDD750}" type="pres">
      <dgm:prSet presAssocID="{FB2A7323-6F8D-4638-A252-F7E908878DEB}" presName="hierRoot4" presStyleCnt="0"/>
      <dgm:spPr/>
    </dgm:pt>
    <dgm:pt modelId="{FC19CB3D-A125-4D22-92C7-CBC8A1B725F6}" type="pres">
      <dgm:prSet presAssocID="{FB2A7323-6F8D-4638-A252-F7E908878DEB}" presName="composite4" presStyleCnt="0"/>
      <dgm:spPr/>
    </dgm:pt>
    <dgm:pt modelId="{1742F014-B423-4288-A7C8-65F6900A1BF3}" type="pres">
      <dgm:prSet presAssocID="{FB2A7323-6F8D-4638-A252-F7E908878DEB}" presName="background4" presStyleLbl="node4" presStyleIdx="0" presStyleCnt="2"/>
      <dgm:spPr/>
    </dgm:pt>
    <dgm:pt modelId="{8216B431-013D-40EC-8A4C-A9CA19298E0F}" type="pres">
      <dgm:prSet presAssocID="{FB2A7323-6F8D-4638-A252-F7E908878DEB}" presName="text4" presStyleLbl="fgAcc4" presStyleIdx="0" presStyleCnt="2">
        <dgm:presLayoutVars>
          <dgm:chPref val="3"/>
        </dgm:presLayoutVars>
      </dgm:prSet>
      <dgm:spPr/>
    </dgm:pt>
    <dgm:pt modelId="{9ADECD57-031D-40A4-B788-A77CD0E1115A}" type="pres">
      <dgm:prSet presAssocID="{FB2A7323-6F8D-4638-A252-F7E908878DEB}" presName="hierChild5" presStyleCnt="0"/>
      <dgm:spPr/>
    </dgm:pt>
    <dgm:pt modelId="{98F82859-93C1-4169-92A5-3CE07022F901}" type="pres">
      <dgm:prSet presAssocID="{6DB2752D-E3A6-4989-BBCA-C70E08285B67}" presName="Name23" presStyleLbl="parChTrans1D4" presStyleIdx="1" presStyleCnt="2"/>
      <dgm:spPr/>
    </dgm:pt>
    <dgm:pt modelId="{D5A8319C-2DE4-4879-888C-0E9D077E568E}" type="pres">
      <dgm:prSet presAssocID="{DA084654-C75A-479F-96CC-38C47A5FCB99}" presName="hierRoot4" presStyleCnt="0"/>
      <dgm:spPr/>
    </dgm:pt>
    <dgm:pt modelId="{EC90940F-704C-4605-8228-FD08136DAD17}" type="pres">
      <dgm:prSet presAssocID="{DA084654-C75A-479F-96CC-38C47A5FCB99}" presName="composite4" presStyleCnt="0"/>
      <dgm:spPr/>
    </dgm:pt>
    <dgm:pt modelId="{FB1680F1-C9E9-4D59-9953-96C048AA2E53}" type="pres">
      <dgm:prSet presAssocID="{DA084654-C75A-479F-96CC-38C47A5FCB99}" presName="background4" presStyleLbl="node4" presStyleIdx="1" presStyleCnt="2"/>
      <dgm:spPr/>
    </dgm:pt>
    <dgm:pt modelId="{74632627-7647-4B00-8E0A-DC3728FFC2F5}" type="pres">
      <dgm:prSet presAssocID="{DA084654-C75A-479F-96CC-38C47A5FCB99}" presName="text4" presStyleLbl="fgAcc4" presStyleIdx="1" presStyleCnt="2">
        <dgm:presLayoutVars>
          <dgm:chPref val="3"/>
        </dgm:presLayoutVars>
      </dgm:prSet>
      <dgm:spPr/>
    </dgm:pt>
    <dgm:pt modelId="{FBA51674-A17C-48CB-9B95-0C02394D74ED}" type="pres">
      <dgm:prSet presAssocID="{DA084654-C75A-479F-96CC-38C47A5FCB99}" presName="hierChild5" presStyleCnt="0"/>
      <dgm:spPr/>
    </dgm:pt>
    <dgm:pt modelId="{731FA9AC-FC2E-40D6-8380-29F51CBE0F82}" type="pres">
      <dgm:prSet presAssocID="{42870C02-E4DE-4B27-B1AF-B2BBD48B6B42}" presName="Name10" presStyleLbl="parChTrans1D2" presStyleIdx="2" presStyleCnt="3"/>
      <dgm:spPr/>
    </dgm:pt>
    <dgm:pt modelId="{576825D5-A4A6-4180-BC11-8117F7D6F6CA}" type="pres">
      <dgm:prSet presAssocID="{01C4D730-1C0E-4B70-8F70-B008BA718FD3}" presName="hierRoot2" presStyleCnt="0"/>
      <dgm:spPr/>
    </dgm:pt>
    <dgm:pt modelId="{D563228E-DA07-4378-A683-DED66EE741BE}" type="pres">
      <dgm:prSet presAssocID="{01C4D730-1C0E-4B70-8F70-B008BA718FD3}" presName="composite2" presStyleCnt="0"/>
      <dgm:spPr/>
    </dgm:pt>
    <dgm:pt modelId="{DBCE3BE4-4CFC-4C0D-AA2C-0D91114E1C8B}" type="pres">
      <dgm:prSet presAssocID="{01C4D730-1C0E-4B70-8F70-B008BA718FD3}" presName="background2" presStyleLbl="node2" presStyleIdx="2" presStyleCnt="3"/>
      <dgm:spPr/>
    </dgm:pt>
    <dgm:pt modelId="{7A1C206D-804C-4DE3-BF5D-2582ECB38471}" type="pres">
      <dgm:prSet presAssocID="{01C4D730-1C0E-4B70-8F70-B008BA718FD3}" presName="text2" presStyleLbl="fgAcc2" presStyleIdx="2" presStyleCnt="3">
        <dgm:presLayoutVars>
          <dgm:chPref val="3"/>
        </dgm:presLayoutVars>
      </dgm:prSet>
      <dgm:spPr/>
    </dgm:pt>
    <dgm:pt modelId="{5C72DEC7-6574-4B61-B9A2-F04EF8A31660}" type="pres">
      <dgm:prSet presAssocID="{01C4D730-1C0E-4B70-8F70-B008BA718FD3}" presName="hierChild3" presStyleCnt="0"/>
      <dgm:spPr/>
    </dgm:pt>
    <dgm:pt modelId="{179958DF-059B-4A92-BF5E-187E0DEFD1C3}" type="pres">
      <dgm:prSet presAssocID="{9A2C9D9B-AFE7-4197-8F58-175FDA073FA6}" presName="Name17" presStyleLbl="parChTrans1D3" presStyleIdx="2" presStyleCnt="3"/>
      <dgm:spPr/>
    </dgm:pt>
    <dgm:pt modelId="{307E31CE-F571-4F84-8519-3386043B8C5F}" type="pres">
      <dgm:prSet presAssocID="{F8805A09-3F66-4152-B45C-83B42107739D}" presName="hierRoot3" presStyleCnt="0"/>
      <dgm:spPr/>
    </dgm:pt>
    <dgm:pt modelId="{B1F96FEA-2A46-4383-8538-CA7883D48019}" type="pres">
      <dgm:prSet presAssocID="{F8805A09-3F66-4152-B45C-83B42107739D}" presName="composite3" presStyleCnt="0"/>
      <dgm:spPr/>
    </dgm:pt>
    <dgm:pt modelId="{D442328B-0D57-4992-952E-E73C30F91D3A}" type="pres">
      <dgm:prSet presAssocID="{F8805A09-3F66-4152-B45C-83B42107739D}" presName="background3" presStyleLbl="node3" presStyleIdx="2" presStyleCnt="3"/>
      <dgm:spPr/>
    </dgm:pt>
    <dgm:pt modelId="{BC19C37B-9F1F-405C-8498-BA2F8DD4347B}" type="pres">
      <dgm:prSet presAssocID="{F8805A09-3F66-4152-B45C-83B42107739D}" presName="text3" presStyleLbl="fgAcc3" presStyleIdx="2" presStyleCnt="3">
        <dgm:presLayoutVars>
          <dgm:chPref val="3"/>
        </dgm:presLayoutVars>
      </dgm:prSet>
      <dgm:spPr/>
    </dgm:pt>
    <dgm:pt modelId="{34F35B12-1682-4464-BA5B-A8463FFD571B}" type="pres">
      <dgm:prSet presAssocID="{F8805A09-3F66-4152-B45C-83B42107739D}" presName="hierChild4" presStyleCnt="0"/>
      <dgm:spPr/>
    </dgm:pt>
  </dgm:ptLst>
  <dgm:cxnLst>
    <dgm:cxn modelId="{A378F826-44CB-4782-BFC6-98A82223039F}" srcId="{B1B5EC8B-F245-4434-B634-8A68011F035B}" destId="{77C5E259-163C-49ED-A182-0C703DFB5E54}" srcOrd="0" destOrd="0" parTransId="{896561E8-BE97-45DC-AE87-AB8457224A56}" sibTransId="{BA76B866-4DC8-4E35-B59F-1312FD46294A}"/>
    <dgm:cxn modelId="{EB76EC28-44BF-4060-BCC5-2EBA90FB809F}" type="presOf" srcId="{77C5E259-163C-49ED-A182-0C703DFB5E54}" destId="{3DB78A7A-A718-462E-A68D-AC4F9062E695}" srcOrd="0" destOrd="0" presId="urn:microsoft.com/office/officeart/2005/8/layout/hierarchy1"/>
    <dgm:cxn modelId="{DDA1B32D-2F0C-4270-94AD-F24764A87763}" type="presOf" srcId="{B1B5EC8B-F245-4434-B634-8A68011F035B}" destId="{060FFE65-ED2B-4859-B96E-F9A7740904DB}" srcOrd="0" destOrd="0" presId="urn:microsoft.com/office/officeart/2005/8/layout/hierarchy1"/>
    <dgm:cxn modelId="{2963EB31-D159-4D18-8AA9-E9940A346984}" srcId="{77C5E259-163C-49ED-A182-0C703DFB5E54}" destId="{584F7A4D-6EA4-4D38-A596-EA68CB3C5E85}" srcOrd="1" destOrd="0" parTransId="{2FADC60E-3E00-4104-B663-5E8D420FF96E}" sibTransId="{34EA64D5-A9A2-472E-B306-466252DAD5FE}"/>
    <dgm:cxn modelId="{F4A61239-9865-4E06-89AF-C99F5D218C57}" type="presOf" srcId="{FB2A7323-6F8D-4638-A252-F7E908878DEB}" destId="{8216B431-013D-40EC-8A4C-A9CA19298E0F}" srcOrd="0" destOrd="0" presId="urn:microsoft.com/office/officeart/2005/8/layout/hierarchy1"/>
    <dgm:cxn modelId="{7C6EFF5E-547F-47A6-A03F-FD256A7EE8EE}" type="presOf" srcId="{F8805A09-3F66-4152-B45C-83B42107739D}" destId="{BC19C37B-9F1F-405C-8498-BA2F8DD4347B}" srcOrd="0" destOrd="0" presId="urn:microsoft.com/office/officeart/2005/8/layout/hierarchy1"/>
    <dgm:cxn modelId="{2A9CCC65-B173-4EEE-BAA6-0A38D3411B3C}" type="presOf" srcId="{9A2C9D9B-AFE7-4197-8F58-175FDA073FA6}" destId="{179958DF-059B-4A92-BF5E-187E0DEFD1C3}" srcOrd="0" destOrd="0" presId="urn:microsoft.com/office/officeart/2005/8/layout/hierarchy1"/>
    <dgm:cxn modelId="{3001096D-96C3-48CE-BD44-E61C668FEB54}" type="presOf" srcId="{8C1A8382-2A60-4E9C-A55E-B8B4887EFE9D}" destId="{992D397A-83E0-49E3-AB98-2290F9ED5EC4}" srcOrd="0" destOrd="0" presId="urn:microsoft.com/office/officeart/2005/8/layout/hierarchy1"/>
    <dgm:cxn modelId="{A9A4B451-1F06-4D7D-B134-5EDF15C2A09E}" type="presOf" srcId="{993F4925-7F86-4CD4-A959-FF5CC2EA2740}" destId="{A92B1378-4292-452D-8AD0-77651004C482}" srcOrd="0" destOrd="0" presId="urn:microsoft.com/office/officeart/2005/8/layout/hierarchy1"/>
    <dgm:cxn modelId="{04C4FC87-DFD2-4499-A9BB-7E576FC48643}" type="presOf" srcId="{6DB2752D-E3A6-4989-BBCA-C70E08285B67}" destId="{98F82859-93C1-4169-92A5-3CE07022F901}" srcOrd="0" destOrd="0" presId="urn:microsoft.com/office/officeart/2005/8/layout/hierarchy1"/>
    <dgm:cxn modelId="{C703B68A-3ABF-4E61-A0E1-09D059AD1753}" type="presOf" srcId="{584F7A4D-6EA4-4D38-A596-EA68CB3C5E85}" destId="{087EEC77-9767-4ECB-B524-73524982A0A7}" srcOrd="0" destOrd="0" presId="urn:microsoft.com/office/officeart/2005/8/layout/hierarchy1"/>
    <dgm:cxn modelId="{7679D69E-DD3D-46A9-9A12-B59C4F7A9513}" type="presOf" srcId="{307AC0A4-0A4D-4F68-A748-97CDDCEF831E}" destId="{1286BA58-5699-42CB-8BE9-D6568AF27CAF}" srcOrd="0" destOrd="0" presId="urn:microsoft.com/office/officeart/2005/8/layout/hierarchy1"/>
    <dgm:cxn modelId="{05CF74A2-BE03-4E73-9840-B46AE498636E}" srcId="{77C5E259-163C-49ED-A182-0C703DFB5E54}" destId="{C87032C3-5F7E-42D7-B071-B74719638E5D}" srcOrd="0" destOrd="0" parTransId="{7108E027-E812-49E5-B7F5-B74840E9FEDB}" sibTransId="{C7BAC6F3-BCED-466E-86A0-C04C7815C98B}"/>
    <dgm:cxn modelId="{FFE1EDA3-A086-47C5-8202-C36CC45E8045}" srcId="{C87032C3-5F7E-42D7-B071-B74719638E5D}" destId="{307AC0A4-0A4D-4F68-A748-97CDDCEF831E}" srcOrd="0" destOrd="0" parTransId="{8C1A8382-2A60-4E9C-A55E-B8B4887EFE9D}" sibTransId="{2341678F-AF25-46D1-9AE0-0667CA9E33CE}"/>
    <dgm:cxn modelId="{FC5D20A8-B861-485B-A7B7-7D5BBE02CCAD}" type="presOf" srcId="{2FADC60E-3E00-4104-B663-5E8D420FF96E}" destId="{BB3A951F-6C5A-4ED3-9B9A-C93AAE54E7B0}" srcOrd="0" destOrd="0" presId="urn:microsoft.com/office/officeart/2005/8/layout/hierarchy1"/>
    <dgm:cxn modelId="{1E624BAA-6624-4FB6-BF5B-56B2F1E1B009}" srcId="{77C5E259-163C-49ED-A182-0C703DFB5E54}" destId="{01C4D730-1C0E-4B70-8F70-B008BA718FD3}" srcOrd="2" destOrd="0" parTransId="{42870C02-E4DE-4B27-B1AF-B2BBD48B6B42}" sibTransId="{BD84B77C-7F9B-4A22-8DF3-DCD263B944C0}"/>
    <dgm:cxn modelId="{65F6BAC0-E3E3-4720-8A70-60FACF97C28E}" srcId="{BF9D2488-8C7D-453F-8B6B-6472E46E115A}" destId="{FB2A7323-6F8D-4638-A252-F7E908878DEB}" srcOrd="0" destOrd="0" parTransId="{101699A0-9EA1-4AF8-A4D1-9475748E235E}" sibTransId="{D426AF82-F820-4361-A072-1AAF62DB5BB1}"/>
    <dgm:cxn modelId="{79E29EC1-1182-42F0-87BA-7CE7A37001A7}" type="presOf" srcId="{42870C02-E4DE-4B27-B1AF-B2BBD48B6B42}" destId="{731FA9AC-FC2E-40D6-8380-29F51CBE0F82}" srcOrd="0" destOrd="0" presId="urn:microsoft.com/office/officeart/2005/8/layout/hierarchy1"/>
    <dgm:cxn modelId="{D470E9C6-9762-4670-948D-72D06E9C4A12}" type="presOf" srcId="{7108E027-E812-49E5-B7F5-B74840E9FEDB}" destId="{F9CF8053-A5AB-4ADB-A061-02358DE81466}" srcOrd="0" destOrd="0" presId="urn:microsoft.com/office/officeart/2005/8/layout/hierarchy1"/>
    <dgm:cxn modelId="{D207E9D3-CA3C-405C-9371-7BFE0E87FD20}" type="presOf" srcId="{01C4D730-1C0E-4B70-8F70-B008BA718FD3}" destId="{7A1C206D-804C-4DE3-BF5D-2582ECB38471}" srcOrd="0" destOrd="0" presId="urn:microsoft.com/office/officeart/2005/8/layout/hierarchy1"/>
    <dgm:cxn modelId="{F88C2BD5-527C-49AF-B94F-D3BF41B420DC}" srcId="{584F7A4D-6EA4-4D38-A596-EA68CB3C5E85}" destId="{BF9D2488-8C7D-453F-8B6B-6472E46E115A}" srcOrd="0" destOrd="0" parTransId="{993F4925-7F86-4CD4-A959-FF5CC2EA2740}" sibTransId="{EB2D9EF1-5E8A-49FB-8072-8BB7D5848C91}"/>
    <dgm:cxn modelId="{C79D2BD9-6D56-4FC5-9FC3-C4998CF99AE3}" type="presOf" srcId="{BF9D2488-8C7D-453F-8B6B-6472E46E115A}" destId="{E281E32D-C4C8-4006-A655-3F33AE12718B}" srcOrd="0" destOrd="0" presId="urn:microsoft.com/office/officeart/2005/8/layout/hierarchy1"/>
    <dgm:cxn modelId="{E7A94EDB-EC84-4C96-9F80-60C6A14BFA0B}" type="presOf" srcId="{C87032C3-5F7E-42D7-B071-B74719638E5D}" destId="{064E5A85-70F8-42CB-B2A4-E83CEEE42BE4}" srcOrd="0" destOrd="0" presId="urn:microsoft.com/office/officeart/2005/8/layout/hierarchy1"/>
    <dgm:cxn modelId="{8CB7AFE3-C7AA-493D-94F0-C404509DDDE8}" type="presOf" srcId="{DA084654-C75A-479F-96CC-38C47A5FCB99}" destId="{74632627-7647-4B00-8E0A-DC3728FFC2F5}" srcOrd="0" destOrd="0" presId="urn:microsoft.com/office/officeart/2005/8/layout/hierarchy1"/>
    <dgm:cxn modelId="{F0F065FC-B204-4C07-9599-4BA68AE887D2}" srcId="{01C4D730-1C0E-4B70-8F70-B008BA718FD3}" destId="{F8805A09-3F66-4152-B45C-83B42107739D}" srcOrd="0" destOrd="0" parTransId="{9A2C9D9B-AFE7-4197-8F58-175FDA073FA6}" sibTransId="{D1790FE8-2391-41F8-9A91-9EEC9B421A62}"/>
    <dgm:cxn modelId="{5A8966FE-5AF9-4345-8A10-6EC9C1083F6D}" type="presOf" srcId="{101699A0-9EA1-4AF8-A4D1-9475748E235E}" destId="{35FCC465-6667-479F-BF3E-B6971C4E1EC1}" srcOrd="0" destOrd="0" presId="urn:microsoft.com/office/officeart/2005/8/layout/hierarchy1"/>
    <dgm:cxn modelId="{F2675FFF-879E-40D3-875D-25A2A229842A}" srcId="{BF9D2488-8C7D-453F-8B6B-6472E46E115A}" destId="{DA084654-C75A-479F-96CC-38C47A5FCB99}" srcOrd="1" destOrd="0" parTransId="{6DB2752D-E3A6-4989-BBCA-C70E08285B67}" sibTransId="{B97A1050-A177-4D08-87F4-AC602052DE65}"/>
    <dgm:cxn modelId="{BF6FAA9B-BC2A-4CFC-AD0C-5851518EB636}" type="presParOf" srcId="{060FFE65-ED2B-4859-B96E-F9A7740904DB}" destId="{1F97C077-A0C8-451A-8ADD-886D53FD89FD}" srcOrd="0" destOrd="0" presId="urn:microsoft.com/office/officeart/2005/8/layout/hierarchy1"/>
    <dgm:cxn modelId="{987EDDB2-157C-4C80-BE1E-F09D7F5B4806}" type="presParOf" srcId="{1F97C077-A0C8-451A-8ADD-886D53FD89FD}" destId="{556F3A5D-954C-41FC-AB6A-542A3641BEDC}" srcOrd="0" destOrd="0" presId="urn:microsoft.com/office/officeart/2005/8/layout/hierarchy1"/>
    <dgm:cxn modelId="{21CB88F0-E96A-4B52-88E3-15FC74506F40}" type="presParOf" srcId="{556F3A5D-954C-41FC-AB6A-542A3641BEDC}" destId="{CD585665-4D6E-46F1-9E3D-9BE92F9EE220}" srcOrd="0" destOrd="0" presId="urn:microsoft.com/office/officeart/2005/8/layout/hierarchy1"/>
    <dgm:cxn modelId="{CF4CA4A7-8683-40A8-849D-171A4F1B4CB1}" type="presParOf" srcId="{556F3A5D-954C-41FC-AB6A-542A3641BEDC}" destId="{3DB78A7A-A718-462E-A68D-AC4F9062E695}" srcOrd="1" destOrd="0" presId="urn:microsoft.com/office/officeart/2005/8/layout/hierarchy1"/>
    <dgm:cxn modelId="{BC7DDFAA-3C90-4A31-9424-03F5A7EBCA47}" type="presParOf" srcId="{1F97C077-A0C8-451A-8ADD-886D53FD89FD}" destId="{E8C0F7D9-5973-4B0E-A2DF-A5D2164E5597}" srcOrd="1" destOrd="0" presId="urn:microsoft.com/office/officeart/2005/8/layout/hierarchy1"/>
    <dgm:cxn modelId="{D3F40862-CAB1-4190-9ABF-C6717F405113}" type="presParOf" srcId="{E8C0F7D9-5973-4B0E-A2DF-A5D2164E5597}" destId="{F9CF8053-A5AB-4ADB-A061-02358DE81466}" srcOrd="0" destOrd="0" presId="urn:microsoft.com/office/officeart/2005/8/layout/hierarchy1"/>
    <dgm:cxn modelId="{1F6694E4-8BBD-426A-8F54-6559586E67EE}" type="presParOf" srcId="{E8C0F7D9-5973-4B0E-A2DF-A5D2164E5597}" destId="{E519B209-92D1-4646-A589-C6C98C0A8D22}" srcOrd="1" destOrd="0" presId="urn:microsoft.com/office/officeart/2005/8/layout/hierarchy1"/>
    <dgm:cxn modelId="{3FF78C4B-EA2F-460D-B672-CFFE448895A5}" type="presParOf" srcId="{E519B209-92D1-4646-A589-C6C98C0A8D22}" destId="{55970C84-FD3D-4385-A6A9-4DBA65084C16}" srcOrd="0" destOrd="0" presId="urn:microsoft.com/office/officeart/2005/8/layout/hierarchy1"/>
    <dgm:cxn modelId="{4151A3FB-7150-43EB-8564-1B9D53A84573}" type="presParOf" srcId="{55970C84-FD3D-4385-A6A9-4DBA65084C16}" destId="{648AAEF8-19CD-4875-B114-BA8111C16178}" srcOrd="0" destOrd="0" presId="urn:microsoft.com/office/officeart/2005/8/layout/hierarchy1"/>
    <dgm:cxn modelId="{EA8C1773-F48D-45A7-BE81-92C5274FAA30}" type="presParOf" srcId="{55970C84-FD3D-4385-A6A9-4DBA65084C16}" destId="{064E5A85-70F8-42CB-B2A4-E83CEEE42BE4}" srcOrd="1" destOrd="0" presId="urn:microsoft.com/office/officeart/2005/8/layout/hierarchy1"/>
    <dgm:cxn modelId="{2948882B-CBA7-435E-9A04-68BF6EEB0995}" type="presParOf" srcId="{E519B209-92D1-4646-A589-C6C98C0A8D22}" destId="{3A6A3E51-496E-482F-87F8-6418BA8DF819}" srcOrd="1" destOrd="0" presId="urn:microsoft.com/office/officeart/2005/8/layout/hierarchy1"/>
    <dgm:cxn modelId="{FA9B6548-149F-4ABF-932B-167873E9DC5B}" type="presParOf" srcId="{3A6A3E51-496E-482F-87F8-6418BA8DF819}" destId="{992D397A-83E0-49E3-AB98-2290F9ED5EC4}" srcOrd="0" destOrd="0" presId="urn:microsoft.com/office/officeart/2005/8/layout/hierarchy1"/>
    <dgm:cxn modelId="{3AF89921-AC40-4B2A-9919-0636F28A75A8}" type="presParOf" srcId="{3A6A3E51-496E-482F-87F8-6418BA8DF819}" destId="{C5D92C17-D439-4D0A-B8B1-06753F3DE8AE}" srcOrd="1" destOrd="0" presId="urn:microsoft.com/office/officeart/2005/8/layout/hierarchy1"/>
    <dgm:cxn modelId="{F1498C35-132C-48B2-B298-65230AF732D7}" type="presParOf" srcId="{C5D92C17-D439-4D0A-B8B1-06753F3DE8AE}" destId="{16A4724B-6DBD-466F-81F9-D6DBB0FE8844}" srcOrd="0" destOrd="0" presId="urn:microsoft.com/office/officeart/2005/8/layout/hierarchy1"/>
    <dgm:cxn modelId="{4C0CCA87-98CF-4453-985B-F49A9E760C01}" type="presParOf" srcId="{16A4724B-6DBD-466F-81F9-D6DBB0FE8844}" destId="{D543DC36-ED80-44ED-8AD3-48715B5930C0}" srcOrd="0" destOrd="0" presId="urn:microsoft.com/office/officeart/2005/8/layout/hierarchy1"/>
    <dgm:cxn modelId="{8129C134-1763-4527-BE4B-6EA7C058D7BF}" type="presParOf" srcId="{16A4724B-6DBD-466F-81F9-D6DBB0FE8844}" destId="{1286BA58-5699-42CB-8BE9-D6568AF27CAF}" srcOrd="1" destOrd="0" presId="urn:microsoft.com/office/officeart/2005/8/layout/hierarchy1"/>
    <dgm:cxn modelId="{3AA394E2-6A4E-4172-8014-EB2FC43440CE}" type="presParOf" srcId="{C5D92C17-D439-4D0A-B8B1-06753F3DE8AE}" destId="{3C80CDAC-FCEE-4C8D-8E8E-DE320EFF9309}" srcOrd="1" destOrd="0" presId="urn:microsoft.com/office/officeart/2005/8/layout/hierarchy1"/>
    <dgm:cxn modelId="{30B43163-81D0-450D-B743-1EC378532C6B}" type="presParOf" srcId="{E8C0F7D9-5973-4B0E-A2DF-A5D2164E5597}" destId="{BB3A951F-6C5A-4ED3-9B9A-C93AAE54E7B0}" srcOrd="2" destOrd="0" presId="urn:microsoft.com/office/officeart/2005/8/layout/hierarchy1"/>
    <dgm:cxn modelId="{E1AD836A-87AE-4266-91E9-DF19DD09AE4F}" type="presParOf" srcId="{E8C0F7D9-5973-4B0E-A2DF-A5D2164E5597}" destId="{BBD58699-B173-48FF-9B7A-82258773299C}" srcOrd="3" destOrd="0" presId="urn:microsoft.com/office/officeart/2005/8/layout/hierarchy1"/>
    <dgm:cxn modelId="{454974B6-D53C-4945-BCEF-1FC1B7A81685}" type="presParOf" srcId="{BBD58699-B173-48FF-9B7A-82258773299C}" destId="{39D312A6-A7FF-419C-AFD2-00C9967B8BE0}" srcOrd="0" destOrd="0" presId="urn:microsoft.com/office/officeart/2005/8/layout/hierarchy1"/>
    <dgm:cxn modelId="{D734C347-EA5C-43D9-9EBA-F4C2FD48CC03}" type="presParOf" srcId="{39D312A6-A7FF-419C-AFD2-00C9967B8BE0}" destId="{162D8F3D-7EFB-4A36-BAE8-99E7364F293C}" srcOrd="0" destOrd="0" presId="urn:microsoft.com/office/officeart/2005/8/layout/hierarchy1"/>
    <dgm:cxn modelId="{023D9569-5A50-4689-893B-C16B6AAA5722}" type="presParOf" srcId="{39D312A6-A7FF-419C-AFD2-00C9967B8BE0}" destId="{087EEC77-9767-4ECB-B524-73524982A0A7}" srcOrd="1" destOrd="0" presId="urn:microsoft.com/office/officeart/2005/8/layout/hierarchy1"/>
    <dgm:cxn modelId="{8A2A7758-4F3D-4631-8DB3-67B242DE4463}" type="presParOf" srcId="{BBD58699-B173-48FF-9B7A-82258773299C}" destId="{4F5611AF-F7D7-4F68-824E-90B6CCF37A36}" srcOrd="1" destOrd="0" presId="urn:microsoft.com/office/officeart/2005/8/layout/hierarchy1"/>
    <dgm:cxn modelId="{24261BD4-5899-48CD-8918-9521137A8F4C}" type="presParOf" srcId="{4F5611AF-F7D7-4F68-824E-90B6CCF37A36}" destId="{A92B1378-4292-452D-8AD0-77651004C482}" srcOrd="0" destOrd="0" presId="urn:microsoft.com/office/officeart/2005/8/layout/hierarchy1"/>
    <dgm:cxn modelId="{3BA18B5A-500D-4685-AF70-27F0DC44A271}" type="presParOf" srcId="{4F5611AF-F7D7-4F68-824E-90B6CCF37A36}" destId="{151F5482-C189-4CEA-88B8-CE1E353CC64E}" srcOrd="1" destOrd="0" presId="urn:microsoft.com/office/officeart/2005/8/layout/hierarchy1"/>
    <dgm:cxn modelId="{9864D87A-94D2-4269-9A7D-C2B7705BBB44}" type="presParOf" srcId="{151F5482-C189-4CEA-88B8-CE1E353CC64E}" destId="{7FD7828B-D416-4F16-9077-D7473A0C8C1A}" srcOrd="0" destOrd="0" presId="urn:microsoft.com/office/officeart/2005/8/layout/hierarchy1"/>
    <dgm:cxn modelId="{65758E3E-DA7E-448F-9770-1DA8332B99ED}" type="presParOf" srcId="{7FD7828B-D416-4F16-9077-D7473A0C8C1A}" destId="{70BF9525-F18B-4AB4-8470-A8E7CEF31E41}" srcOrd="0" destOrd="0" presId="urn:microsoft.com/office/officeart/2005/8/layout/hierarchy1"/>
    <dgm:cxn modelId="{0DCB0F1F-E3E5-41D1-A89E-D39F944FFF6C}" type="presParOf" srcId="{7FD7828B-D416-4F16-9077-D7473A0C8C1A}" destId="{E281E32D-C4C8-4006-A655-3F33AE12718B}" srcOrd="1" destOrd="0" presId="urn:microsoft.com/office/officeart/2005/8/layout/hierarchy1"/>
    <dgm:cxn modelId="{734F4455-C492-4DEE-AA4E-3012C7D85C6A}" type="presParOf" srcId="{151F5482-C189-4CEA-88B8-CE1E353CC64E}" destId="{4EEA25FA-73F0-4CA2-AB74-06F49DDAD8CA}" srcOrd="1" destOrd="0" presId="urn:microsoft.com/office/officeart/2005/8/layout/hierarchy1"/>
    <dgm:cxn modelId="{EB1EE59F-32B6-446A-B180-845304BF110D}" type="presParOf" srcId="{4EEA25FA-73F0-4CA2-AB74-06F49DDAD8CA}" destId="{35FCC465-6667-479F-BF3E-B6971C4E1EC1}" srcOrd="0" destOrd="0" presId="urn:microsoft.com/office/officeart/2005/8/layout/hierarchy1"/>
    <dgm:cxn modelId="{92AC1937-C37C-4B2F-9D34-00EDE8B79BD6}" type="presParOf" srcId="{4EEA25FA-73F0-4CA2-AB74-06F49DDAD8CA}" destId="{03A38076-DE5A-467B-8F42-ECDE25CDD750}" srcOrd="1" destOrd="0" presId="urn:microsoft.com/office/officeart/2005/8/layout/hierarchy1"/>
    <dgm:cxn modelId="{DD2ACC0B-629D-43E9-B3D1-5F7EE38DD64D}" type="presParOf" srcId="{03A38076-DE5A-467B-8F42-ECDE25CDD750}" destId="{FC19CB3D-A125-4D22-92C7-CBC8A1B725F6}" srcOrd="0" destOrd="0" presId="urn:microsoft.com/office/officeart/2005/8/layout/hierarchy1"/>
    <dgm:cxn modelId="{85B2F86A-BF21-4412-9324-40C496F880A1}" type="presParOf" srcId="{FC19CB3D-A125-4D22-92C7-CBC8A1B725F6}" destId="{1742F014-B423-4288-A7C8-65F6900A1BF3}" srcOrd="0" destOrd="0" presId="urn:microsoft.com/office/officeart/2005/8/layout/hierarchy1"/>
    <dgm:cxn modelId="{4DB0EE07-3FEB-4F16-8D1C-FE3B48EB451C}" type="presParOf" srcId="{FC19CB3D-A125-4D22-92C7-CBC8A1B725F6}" destId="{8216B431-013D-40EC-8A4C-A9CA19298E0F}" srcOrd="1" destOrd="0" presId="urn:microsoft.com/office/officeart/2005/8/layout/hierarchy1"/>
    <dgm:cxn modelId="{45EE9280-FA84-4CE0-BDC6-6FAD421C5DCA}" type="presParOf" srcId="{03A38076-DE5A-467B-8F42-ECDE25CDD750}" destId="{9ADECD57-031D-40A4-B788-A77CD0E1115A}" srcOrd="1" destOrd="0" presId="urn:microsoft.com/office/officeart/2005/8/layout/hierarchy1"/>
    <dgm:cxn modelId="{71EB14C4-515C-468D-9140-03EA22FBF589}" type="presParOf" srcId="{4EEA25FA-73F0-4CA2-AB74-06F49DDAD8CA}" destId="{98F82859-93C1-4169-92A5-3CE07022F901}" srcOrd="2" destOrd="0" presId="urn:microsoft.com/office/officeart/2005/8/layout/hierarchy1"/>
    <dgm:cxn modelId="{DC6D3746-7440-4506-B6BF-1EC93170F998}" type="presParOf" srcId="{4EEA25FA-73F0-4CA2-AB74-06F49DDAD8CA}" destId="{D5A8319C-2DE4-4879-888C-0E9D077E568E}" srcOrd="3" destOrd="0" presId="urn:microsoft.com/office/officeart/2005/8/layout/hierarchy1"/>
    <dgm:cxn modelId="{1A065A89-EB1E-4FE9-A0A9-6EFE40C8CFFA}" type="presParOf" srcId="{D5A8319C-2DE4-4879-888C-0E9D077E568E}" destId="{EC90940F-704C-4605-8228-FD08136DAD17}" srcOrd="0" destOrd="0" presId="urn:microsoft.com/office/officeart/2005/8/layout/hierarchy1"/>
    <dgm:cxn modelId="{2ED4DCDD-F9A4-4AD3-954A-1C6A29AD2342}" type="presParOf" srcId="{EC90940F-704C-4605-8228-FD08136DAD17}" destId="{FB1680F1-C9E9-4D59-9953-96C048AA2E53}" srcOrd="0" destOrd="0" presId="urn:microsoft.com/office/officeart/2005/8/layout/hierarchy1"/>
    <dgm:cxn modelId="{BCA3E905-8F5F-4140-8CDC-AB48F20D8E7A}" type="presParOf" srcId="{EC90940F-704C-4605-8228-FD08136DAD17}" destId="{74632627-7647-4B00-8E0A-DC3728FFC2F5}" srcOrd="1" destOrd="0" presId="urn:microsoft.com/office/officeart/2005/8/layout/hierarchy1"/>
    <dgm:cxn modelId="{B9FA8907-9D6C-4A08-8430-A401294C561C}" type="presParOf" srcId="{D5A8319C-2DE4-4879-888C-0E9D077E568E}" destId="{FBA51674-A17C-48CB-9B95-0C02394D74ED}" srcOrd="1" destOrd="0" presId="urn:microsoft.com/office/officeart/2005/8/layout/hierarchy1"/>
    <dgm:cxn modelId="{D42CF005-9A3D-4E6F-86E6-15F3A154DA27}" type="presParOf" srcId="{E8C0F7D9-5973-4B0E-A2DF-A5D2164E5597}" destId="{731FA9AC-FC2E-40D6-8380-29F51CBE0F82}" srcOrd="4" destOrd="0" presId="urn:microsoft.com/office/officeart/2005/8/layout/hierarchy1"/>
    <dgm:cxn modelId="{904CCBBB-116E-47BF-983B-72555B2C13B9}" type="presParOf" srcId="{E8C0F7D9-5973-4B0E-A2DF-A5D2164E5597}" destId="{576825D5-A4A6-4180-BC11-8117F7D6F6CA}" srcOrd="5" destOrd="0" presId="urn:microsoft.com/office/officeart/2005/8/layout/hierarchy1"/>
    <dgm:cxn modelId="{D37D6DC8-8E65-4C73-9343-96535EAE461E}" type="presParOf" srcId="{576825D5-A4A6-4180-BC11-8117F7D6F6CA}" destId="{D563228E-DA07-4378-A683-DED66EE741BE}" srcOrd="0" destOrd="0" presId="urn:microsoft.com/office/officeart/2005/8/layout/hierarchy1"/>
    <dgm:cxn modelId="{6BE3AFC2-B2A4-458D-8416-996E7125BF61}" type="presParOf" srcId="{D563228E-DA07-4378-A683-DED66EE741BE}" destId="{DBCE3BE4-4CFC-4C0D-AA2C-0D91114E1C8B}" srcOrd="0" destOrd="0" presId="urn:microsoft.com/office/officeart/2005/8/layout/hierarchy1"/>
    <dgm:cxn modelId="{B49CE2AA-74AC-460B-9E3B-B82F25AA1750}" type="presParOf" srcId="{D563228E-DA07-4378-A683-DED66EE741BE}" destId="{7A1C206D-804C-4DE3-BF5D-2582ECB38471}" srcOrd="1" destOrd="0" presId="urn:microsoft.com/office/officeart/2005/8/layout/hierarchy1"/>
    <dgm:cxn modelId="{167A3B2A-1039-446D-909F-30D9FAEF95F7}" type="presParOf" srcId="{576825D5-A4A6-4180-BC11-8117F7D6F6CA}" destId="{5C72DEC7-6574-4B61-B9A2-F04EF8A31660}" srcOrd="1" destOrd="0" presId="urn:microsoft.com/office/officeart/2005/8/layout/hierarchy1"/>
    <dgm:cxn modelId="{4A35FA5D-4646-4D07-928B-9B46C8DFE54D}" type="presParOf" srcId="{5C72DEC7-6574-4B61-B9A2-F04EF8A31660}" destId="{179958DF-059B-4A92-BF5E-187E0DEFD1C3}" srcOrd="0" destOrd="0" presId="urn:microsoft.com/office/officeart/2005/8/layout/hierarchy1"/>
    <dgm:cxn modelId="{D6B8406E-94CE-4122-B243-AE84CB032FC3}" type="presParOf" srcId="{5C72DEC7-6574-4B61-B9A2-F04EF8A31660}" destId="{307E31CE-F571-4F84-8519-3386043B8C5F}" srcOrd="1" destOrd="0" presId="urn:microsoft.com/office/officeart/2005/8/layout/hierarchy1"/>
    <dgm:cxn modelId="{BF2674DB-E550-4539-A501-CA9B4E0508E7}" type="presParOf" srcId="{307E31CE-F571-4F84-8519-3386043B8C5F}" destId="{B1F96FEA-2A46-4383-8538-CA7883D48019}" srcOrd="0" destOrd="0" presId="urn:microsoft.com/office/officeart/2005/8/layout/hierarchy1"/>
    <dgm:cxn modelId="{B7AC83AD-8A57-44C6-A1D2-EFF97DA5D0CE}" type="presParOf" srcId="{B1F96FEA-2A46-4383-8538-CA7883D48019}" destId="{D442328B-0D57-4992-952E-E73C30F91D3A}" srcOrd="0" destOrd="0" presId="urn:microsoft.com/office/officeart/2005/8/layout/hierarchy1"/>
    <dgm:cxn modelId="{D0E2AE5D-D31C-42A5-98FA-7A9B94A67B66}" type="presParOf" srcId="{B1F96FEA-2A46-4383-8538-CA7883D48019}" destId="{BC19C37B-9F1F-405C-8498-BA2F8DD4347B}" srcOrd="1" destOrd="0" presId="urn:microsoft.com/office/officeart/2005/8/layout/hierarchy1"/>
    <dgm:cxn modelId="{47B13DC3-59B9-4950-A96D-6E8BC85E2A97}" type="presParOf" srcId="{307E31CE-F571-4F84-8519-3386043B8C5F}" destId="{34F35B12-1682-4464-BA5B-A8463FFD57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ECDDEF-287A-477C-BE5B-42571C340D7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56D3CCAC-6CA4-4FEB-877D-210EBA65331E}">
      <dgm:prSet phldrT="[Text]"/>
      <dgm:spPr/>
      <dgm:t>
        <a:bodyPr/>
        <a:lstStyle/>
        <a:p>
          <a:pPr rtl="1"/>
          <a:r>
            <a:rPr lang="he-IL" dirty="0"/>
            <a:t>רמב"ם- עדות לחוד, ושבועה לחוד</a:t>
          </a:r>
        </a:p>
      </dgm:t>
    </dgm:pt>
    <dgm:pt modelId="{300C459C-0DBE-4C32-9EB3-77582CA37788}" type="parTrans" cxnId="{F5C4CE91-3201-44B5-B81A-28F45C58ECE7}">
      <dgm:prSet/>
      <dgm:spPr/>
      <dgm:t>
        <a:bodyPr/>
        <a:lstStyle/>
        <a:p>
          <a:pPr rtl="1"/>
          <a:endParaRPr lang="he-IL"/>
        </a:p>
      </dgm:t>
    </dgm:pt>
    <dgm:pt modelId="{72F9E0E2-6369-4988-9E9B-1814B06059A9}" type="sibTrans" cxnId="{F5C4CE91-3201-44B5-B81A-28F45C58ECE7}">
      <dgm:prSet/>
      <dgm:spPr/>
      <dgm:t>
        <a:bodyPr/>
        <a:lstStyle/>
        <a:p>
          <a:pPr rtl="1"/>
          <a:endParaRPr lang="he-IL"/>
        </a:p>
      </dgm:t>
    </dgm:pt>
    <dgm:pt modelId="{C90045B5-2403-4020-888E-6BFD9AEFE15A}">
      <dgm:prSet phldrT="[Text]"/>
      <dgm:spPr/>
      <dgm:t>
        <a:bodyPr/>
        <a:lstStyle/>
        <a:p>
          <a:pPr rtl="1">
            <a:buFont typeface="Arial" panose="020B0604020202020204" pitchFamily="34" charset="0"/>
            <a:buChar char="-"/>
          </a:pPr>
          <a:r>
            <a:rPr lang="he-IL" dirty="0"/>
            <a:t>עדות: פסול, "הרשעים </a:t>
          </a:r>
          <a:r>
            <a:rPr lang="he-IL" dirty="0" err="1"/>
            <a:t>פסולין</a:t>
          </a:r>
          <a:r>
            <a:rPr lang="he-IL" dirty="0"/>
            <a:t> לעדות מן התורה"</a:t>
          </a:r>
        </a:p>
      </dgm:t>
    </dgm:pt>
    <dgm:pt modelId="{20D1C301-50FD-4675-BBC5-431A96E6E5E6}" type="parTrans" cxnId="{25874813-DAD5-439F-9170-AE63C448A5E1}">
      <dgm:prSet/>
      <dgm:spPr/>
      <dgm:t>
        <a:bodyPr/>
        <a:lstStyle/>
        <a:p>
          <a:pPr rtl="1"/>
          <a:endParaRPr lang="he-IL"/>
        </a:p>
      </dgm:t>
    </dgm:pt>
    <dgm:pt modelId="{80AE93D3-FB4F-4618-A1E4-E4AA0EEDCB2A}" type="sibTrans" cxnId="{25874813-DAD5-439F-9170-AE63C448A5E1}">
      <dgm:prSet/>
      <dgm:spPr/>
      <dgm:t>
        <a:bodyPr/>
        <a:lstStyle/>
        <a:p>
          <a:pPr rtl="1"/>
          <a:endParaRPr lang="he-IL"/>
        </a:p>
      </dgm:t>
    </dgm:pt>
    <dgm:pt modelId="{CDCA994B-0D26-4F58-951D-A26C443E05CF}">
      <dgm:prSet/>
      <dgm:spPr/>
      <dgm:t>
        <a:bodyPr/>
        <a:lstStyle/>
        <a:p>
          <a:pPr rtl="1">
            <a:buFont typeface="Arial" panose="020B0604020202020204" pitchFamily="34" charset="0"/>
            <a:buChar char="-"/>
          </a:pPr>
          <a:r>
            <a:rPr lang="he-IL" dirty="0"/>
            <a:t>שבועה: חשוד, "אין </a:t>
          </a:r>
          <a:r>
            <a:rPr lang="he-IL" dirty="0" err="1"/>
            <a:t>משביעין</a:t>
          </a:r>
          <a:r>
            <a:rPr lang="he-IL" dirty="0"/>
            <a:t> אותו"</a:t>
          </a:r>
          <a:endParaRPr lang="en-US" dirty="0"/>
        </a:p>
      </dgm:t>
    </dgm:pt>
    <dgm:pt modelId="{EFFC9D5E-C0DD-46BA-9EA7-E62D53986168}" type="parTrans" cxnId="{46E39B7F-2F20-4562-A668-A54D1E6490B6}">
      <dgm:prSet/>
      <dgm:spPr/>
      <dgm:t>
        <a:bodyPr/>
        <a:lstStyle/>
        <a:p>
          <a:pPr rtl="1"/>
          <a:endParaRPr lang="he-IL"/>
        </a:p>
      </dgm:t>
    </dgm:pt>
    <dgm:pt modelId="{9EA827B4-A8C6-4F59-B991-25F5EDF27C32}" type="sibTrans" cxnId="{46E39B7F-2F20-4562-A668-A54D1E6490B6}">
      <dgm:prSet/>
      <dgm:spPr/>
      <dgm:t>
        <a:bodyPr/>
        <a:lstStyle/>
        <a:p>
          <a:pPr rtl="1"/>
          <a:endParaRPr lang="he-IL"/>
        </a:p>
      </dgm:t>
    </dgm:pt>
    <dgm:pt modelId="{12F2E407-5AC9-41D7-B500-05DD0020726E}">
      <dgm:prSet phldrT="[Text]"/>
      <dgm:spPr/>
      <dgm:t>
        <a:bodyPr/>
        <a:lstStyle/>
        <a:p>
          <a:pPr rtl="1">
            <a:buFont typeface="Arial" panose="020B0604020202020204" pitchFamily="34" charset="0"/>
            <a:buChar char="-"/>
          </a:pPr>
          <a:r>
            <a:rPr lang="en-US" dirty="0"/>
            <a:t>Fundamentally disqualified, and </a:t>
          </a:r>
          <a:r>
            <a:rPr lang="en-US" dirty="0" err="1"/>
            <a:t>assur</a:t>
          </a:r>
          <a:r>
            <a:rPr lang="en-US" dirty="0"/>
            <a:t> to let him testify</a:t>
          </a:r>
          <a:endParaRPr lang="he-IL" dirty="0"/>
        </a:p>
      </dgm:t>
    </dgm:pt>
    <dgm:pt modelId="{CFBD5344-8AD1-4F82-8202-0CE24AABC377}" type="parTrans" cxnId="{C84FB155-8B25-4976-9DB6-506F72D70BE3}">
      <dgm:prSet/>
      <dgm:spPr/>
      <dgm:t>
        <a:bodyPr/>
        <a:lstStyle/>
        <a:p>
          <a:pPr rtl="1"/>
          <a:endParaRPr lang="he-IL"/>
        </a:p>
      </dgm:t>
    </dgm:pt>
    <dgm:pt modelId="{9768CF84-6956-40DE-A2F8-EE7B1EEFDB21}" type="sibTrans" cxnId="{C84FB155-8B25-4976-9DB6-506F72D70BE3}">
      <dgm:prSet/>
      <dgm:spPr/>
      <dgm:t>
        <a:bodyPr/>
        <a:lstStyle/>
        <a:p>
          <a:pPr rtl="1"/>
          <a:endParaRPr lang="he-IL"/>
        </a:p>
      </dgm:t>
    </dgm:pt>
    <dgm:pt modelId="{37D81065-367D-4B04-971F-CFD8C9B13DC6}">
      <dgm:prSet/>
      <dgm:spPr/>
      <dgm:t>
        <a:bodyPr/>
        <a:lstStyle/>
        <a:p>
          <a:pPr rtl="1">
            <a:buFont typeface="Arial" panose="020B0604020202020204" pitchFamily="34" charset="0"/>
            <a:buChar char="-"/>
          </a:pPr>
          <a:r>
            <a:rPr lang="en-US" dirty="0"/>
            <a:t>We don’t let him swear, and don’t ask him to swear. But there’s no fundamental </a:t>
          </a:r>
          <a:r>
            <a:rPr lang="en-US" dirty="0" err="1"/>
            <a:t>psul</a:t>
          </a:r>
          <a:endParaRPr lang="en-US" dirty="0"/>
        </a:p>
      </dgm:t>
    </dgm:pt>
    <dgm:pt modelId="{5EEF84CA-63BC-45F9-905B-6AB933C5D9FE}" type="parTrans" cxnId="{558F567D-C4F0-4B8D-9E0C-95DC11E53825}">
      <dgm:prSet/>
      <dgm:spPr/>
      <dgm:t>
        <a:bodyPr/>
        <a:lstStyle/>
        <a:p>
          <a:pPr rtl="1"/>
          <a:endParaRPr lang="he-IL"/>
        </a:p>
      </dgm:t>
    </dgm:pt>
    <dgm:pt modelId="{0000A6FA-68E0-4F9B-891E-AC091A1048D5}" type="sibTrans" cxnId="{558F567D-C4F0-4B8D-9E0C-95DC11E53825}">
      <dgm:prSet/>
      <dgm:spPr/>
      <dgm:t>
        <a:bodyPr/>
        <a:lstStyle/>
        <a:p>
          <a:pPr rtl="1"/>
          <a:endParaRPr lang="he-IL"/>
        </a:p>
      </dgm:t>
    </dgm:pt>
    <dgm:pt modelId="{D0B9DF30-958F-49C5-8CA4-5A1098F7B094}" type="pres">
      <dgm:prSet presAssocID="{9BECDDEF-287A-477C-BE5B-42571C340D78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8447D893-24DD-4645-82FA-1E862376947C}" type="pres">
      <dgm:prSet presAssocID="{56D3CCAC-6CA4-4FEB-877D-210EBA65331E}" presName="hierRoot1" presStyleCnt="0"/>
      <dgm:spPr/>
    </dgm:pt>
    <dgm:pt modelId="{313E0FC2-6C04-4BD0-94E8-E376E4BEC0E8}" type="pres">
      <dgm:prSet presAssocID="{56D3CCAC-6CA4-4FEB-877D-210EBA65331E}" presName="composite" presStyleCnt="0"/>
      <dgm:spPr/>
    </dgm:pt>
    <dgm:pt modelId="{D62A88B5-F13C-455B-82EB-3CB190DBE181}" type="pres">
      <dgm:prSet presAssocID="{56D3CCAC-6CA4-4FEB-877D-210EBA65331E}" presName="background" presStyleLbl="node0" presStyleIdx="0" presStyleCnt="1"/>
      <dgm:spPr/>
    </dgm:pt>
    <dgm:pt modelId="{C530FB81-D23F-43F2-BB71-9F6C0EFE2F18}" type="pres">
      <dgm:prSet presAssocID="{56D3CCAC-6CA4-4FEB-877D-210EBA65331E}" presName="text" presStyleLbl="fgAcc0" presStyleIdx="0" presStyleCnt="1">
        <dgm:presLayoutVars>
          <dgm:chPref val="3"/>
        </dgm:presLayoutVars>
      </dgm:prSet>
      <dgm:spPr/>
    </dgm:pt>
    <dgm:pt modelId="{88B543D6-7D21-42D1-AC10-585139767998}" type="pres">
      <dgm:prSet presAssocID="{56D3CCAC-6CA4-4FEB-877D-210EBA65331E}" presName="hierChild2" presStyleCnt="0"/>
      <dgm:spPr/>
    </dgm:pt>
    <dgm:pt modelId="{5BDD2163-3877-49BA-9526-1F875119C284}" type="pres">
      <dgm:prSet presAssocID="{20D1C301-50FD-4675-BBC5-431A96E6E5E6}" presName="Name10" presStyleLbl="parChTrans1D2" presStyleIdx="0" presStyleCnt="2"/>
      <dgm:spPr/>
    </dgm:pt>
    <dgm:pt modelId="{4F29A703-73AD-46F6-9BA2-08260B54BAB4}" type="pres">
      <dgm:prSet presAssocID="{C90045B5-2403-4020-888E-6BFD9AEFE15A}" presName="hierRoot2" presStyleCnt="0"/>
      <dgm:spPr/>
    </dgm:pt>
    <dgm:pt modelId="{709A8820-4C11-447A-AF35-9F510CCDF14C}" type="pres">
      <dgm:prSet presAssocID="{C90045B5-2403-4020-888E-6BFD9AEFE15A}" presName="composite2" presStyleCnt="0"/>
      <dgm:spPr/>
    </dgm:pt>
    <dgm:pt modelId="{FA00CF97-9EE2-40ED-A7EE-E2E669988FFE}" type="pres">
      <dgm:prSet presAssocID="{C90045B5-2403-4020-888E-6BFD9AEFE15A}" presName="background2" presStyleLbl="node2" presStyleIdx="0" presStyleCnt="2"/>
      <dgm:spPr/>
    </dgm:pt>
    <dgm:pt modelId="{19BD0F3D-A1C1-455F-BC2E-7929D1259A35}" type="pres">
      <dgm:prSet presAssocID="{C90045B5-2403-4020-888E-6BFD9AEFE15A}" presName="text2" presStyleLbl="fgAcc2" presStyleIdx="0" presStyleCnt="2">
        <dgm:presLayoutVars>
          <dgm:chPref val="3"/>
        </dgm:presLayoutVars>
      </dgm:prSet>
      <dgm:spPr/>
    </dgm:pt>
    <dgm:pt modelId="{80C7346E-D2BD-4507-82B7-290DAE373760}" type="pres">
      <dgm:prSet presAssocID="{C90045B5-2403-4020-888E-6BFD9AEFE15A}" presName="hierChild3" presStyleCnt="0"/>
      <dgm:spPr/>
    </dgm:pt>
    <dgm:pt modelId="{36075331-FBF0-490D-9C2D-E5D77A3D2BA9}" type="pres">
      <dgm:prSet presAssocID="{CFBD5344-8AD1-4F82-8202-0CE24AABC377}" presName="Name17" presStyleLbl="parChTrans1D3" presStyleIdx="0" presStyleCnt="2"/>
      <dgm:spPr/>
    </dgm:pt>
    <dgm:pt modelId="{3F561223-565B-44DE-9CF6-362664C88CFE}" type="pres">
      <dgm:prSet presAssocID="{12F2E407-5AC9-41D7-B500-05DD0020726E}" presName="hierRoot3" presStyleCnt="0"/>
      <dgm:spPr/>
    </dgm:pt>
    <dgm:pt modelId="{54126C44-B0B8-4D61-AD9F-1581A68106F0}" type="pres">
      <dgm:prSet presAssocID="{12F2E407-5AC9-41D7-B500-05DD0020726E}" presName="composite3" presStyleCnt="0"/>
      <dgm:spPr/>
    </dgm:pt>
    <dgm:pt modelId="{06C832B3-871E-4847-A171-C26A70A14FCA}" type="pres">
      <dgm:prSet presAssocID="{12F2E407-5AC9-41D7-B500-05DD0020726E}" presName="background3" presStyleLbl="node3" presStyleIdx="0" presStyleCnt="2"/>
      <dgm:spPr/>
    </dgm:pt>
    <dgm:pt modelId="{A016A245-3F60-4873-BA92-BA899F5CC990}" type="pres">
      <dgm:prSet presAssocID="{12F2E407-5AC9-41D7-B500-05DD0020726E}" presName="text3" presStyleLbl="fgAcc3" presStyleIdx="0" presStyleCnt="2">
        <dgm:presLayoutVars>
          <dgm:chPref val="3"/>
        </dgm:presLayoutVars>
      </dgm:prSet>
      <dgm:spPr/>
    </dgm:pt>
    <dgm:pt modelId="{8CBFCDC0-88C0-46C1-A41B-DACC31BC052E}" type="pres">
      <dgm:prSet presAssocID="{12F2E407-5AC9-41D7-B500-05DD0020726E}" presName="hierChild4" presStyleCnt="0"/>
      <dgm:spPr/>
    </dgm:pt>
    <dgm:pt modelId="{BA6CB8CC-214F-4244-85A6-B46947350F77}" type="pres">
      <dgm:prSet presAssocID="{EFFC9D5E-C0DD-46BA-9EA7-E62D53986168}" presName="Name10" presStyleLbl="parChTrans1D2" presStyleIdx="1" presStyleCnt="2"/>
      <dgm:spPr/>
    </dgm:pt>
    <dgm:pt modelId="{129E3D2F-FBA9-478F-8C80-221357B0EE52}" type="pres">
      <dgm:prSet presAssocID="{CDCA994B-0D26-4F58-951D-A26C443E05CF}" presName="hierRoot2" presStyleCnt="0"/>
      <dgm:spPr/>
    </dgm:pt>
    <dgm:pt modelId="{E5C6B1B3-AF56-409F-A8E1-8CDE11E38BFB}" type="pres">
      <dgm:prSet presAssocID="{CDCA994B-0D26-4F58-951D-A26C443E05CF}" presName="composite2" presStyleCnt="0"/>
      <dgm:spPr/>
    </dgm:pt>
    <dgm:pt modelId="{8BB30DC9-C2CC-4228-B985-3EFE746E6D1B}" type="pres">
      <dgm:prSet presAssocID="{CDCA994B-0D26-4F58-951D-A26C443E05CF}" presName="background2" presStyleLbl="node2" presStyleIdx="1" presStyleCnt="2"/>
      <dgm:spPr/>
    </dgm:pt>
    <dgm:pt modelId="{CE3084AD-9C1E-4575-926A-1EEB2130E3AB}" type="pres">
      <dgm:prSet presAssocID="{CDCA994B-0D26-4F58-951D-A26C443E05CF}" presName="text2" presStyleLbl="fgAcc2" presStyleIdx="1" presStyleCnt="2">
        <dgm:presLayoutVars>
          <dgm:chPref val="3"/>
        </dgm:presLayoutVars>
      </dgm:prSet>
      <dgm:spPr/>
    </dgm:pt>
    <dgm:pt modelId="{B7ED3A14-F950-4298-A88E-E7BB72AA2AFB}" type="pres">
      <dgm:prSet presAssocID="{CDCA994B-0D26-4F58-951D-A26C443E05CF}" presName="hierChild3" presStyleCnt="0"/>
      <dgm:spPr/>
    </dgm:pt>
    <dgm:pt modelId="{7F66C871-A985-4F2C-AC5D-89182E574EBE}" type="pres">
      <dgm:prSet presAssocID="{5EEF84CA-63BC-45F9-905B-6AB933C5D9FE}" presName="Name17" presStyleLbl="parChTrans1D3" presStyleIdx="1" presStyleCnt="2"/>
      <dgm:spPr/>
    </dgm:pt>
    <dgm:pt modelId="{CAEE0CBD-921A-4985-9813-0592699947F2}" type="pres">
      <dgm:prSet presAssocID="{37D81065-367D-4B04-971F-CFD8C9B13DC6}" presName="hierRoot3" presStyleCnt="0"/>
      <dgm:spPr/>
    </dgm:pt>
    <dgm:pt modelId="{BD8E0D3B-ACA0-41FE-98A2-AB2180C7583B}" type="pres">
      <dgm:prSet presAssocID="{37D81065-367D-4B04-971F-CFD8C9B13DC6}" presName="composite3" presStyleCnt="0"/>
      <dgm:spPr/>
    </dgm:pt>
    <dgm:pt modelId="{ED386065-5BF6-4DC1-935F-8DE0FE731F7E}" type="pres">
      <dgm:prSet presAssocID="{37D81065-367D-4B04-971F-CFD8C9B13DC6}" presName="background3" presStyleLbl="node3" presStyleIdx="1" presStyleCnt="2"/>
      <dgm:spPr/>
    </dgm:pt>
    <dgm:pt modelId="{F7751683-39D3-4C0B-8951-67B7B9DE0617}" type="pres">
      <dgm:prSet presAssocID="{37D81065-367D-4B04-971F-CFD8C9B13DC6}" presName="text3" presStyleLbl="fgAcc3" presStyleIdx="1" presStyleCnt="2">
        <dgm:presLayoutVars>
          <dgm:chPref val="3"/>
        </dgm:presLayoutVars>
      </dgm:prSet>
      <dgm:spPr/>
    </dgm:pt>
    <dgm:pt modelId="{3308290B-1ADF-44D4-B710-BB20ECECDAEA}" type="pres">
      <dgm:prSet presAssocID="{37D81065-367D-4B04-971F-CFD8C9B13DC6}" presName="hierChild4" presStyleCnt="0"/>
      <dgm:spPr/>
    </dgm:pt>
  </dgm:ptLst>
  <dgm:cxnLst>
    <dgm:cxn modelId="{25874813-DAD5-439F-9170-AE63C448A5E1}" srcId="{56D3CCAC-6CA4-4FEB-877D-210EBA65331E}" destId="{C90045B5-2403-4020-888E-6BFD9AEFE15A}" srcOrd="0" destOrd="0" parTransId="{20D1C301-50FD-4675-BBC5-431A96E6E5E6}" sibTransId="{80AE93D3-FB4F-4618-A1E4-E4AA0EEDCB2A}"/>
    <dgm:cxn modelId="{722A2231-120D-4462-BD65-6A2D1A423037}" type="presOf" srcId="{CFBD5344-8AD1-4F82-8202-0CE24AABC377}" destId="{36075331-FBF0-490D-9C2D-E5D77A3D2BA9}" srcOrd="0" destOrd="0" presId="urn:microsoft.com/office/officeart/2005/8/layout/hierarchy1"/>
    <dgm:cxn modelId="{7CEA1D4D-1E3C-4965-B1FD-244C8F9380CA}" type="presOf" srcId="{12F2E407-5AC9-41D7-B500-05DD0020726E}" destId="{A016A245-3F60-4873-BA92-BA899F5CC990}" srcOrd="0" destOrd="0" presId="urn:microsoft.com/office/officeart/2005/8/layout/hierarchy1"/>
    <dgm:cxn modelId="{C84FB155-8B25-4976-9DB6-506F72D70BE3}" srcId="{C90045B5-2403-4020-888E-6BFD9AEFE15A}" destId="{12F2E407-5AC9-41D7-B500-05DD0020726E}" srcOrd="0" destOrd="0" parTransId="{CFBD5344-8AD1-4F82-8202-0CE24AABC377}" sibTransId="{9768CF84-6956-40DE-A2F8-EE7B1EEFDB21}"/>
    <dgm:cxn modelId="{558F567D-C4F0-4B8D-9E0C-95DC11E53825}" srcId="{CDCA994B-0D26-4F58-951D-A26C443E05CF}" destId="{37D81065-367D-4B04-971F-CFD8C9B13DC6}" srcOrd="0" destOrd="0" parTransId="{5EEF84CA-63BC-45F9-905B-6AB933C5D9FE}" sibTransId="{0000A6FA-68E0-4F9B-891E-AC091A1048D5}"/>
    <dgm:cxn modelId="{46E39B7F-2F20-4562-A668-A54D1E6490B6}" srcId="{56D3CCAC-6CA4-4FEB-877D-210EBA65331E}" destId="{CDCA994B-0D26-4F58-951D-A26C443E05CF}" srcOrd="1" destOrd="0" parTransId="{EFFC9D5E-C0DD-46BA-9EA7-E62D53986168}" sibTransId="{9EA827B4-A8C6-4F59-B991-25F5EDF27C32}"/>
    <dgm:cxn modelId="{CDCE5082-AEBB-4595-9B05-A3BBAEDE2B79}" type="presOf" srcId="{37D81065-367D-4B04-971F-CFD8C9B13DC6}" destId="{F7751683-39D3-4C0B-8951-67B7B9DE0617}" srcOrd="0" destOrd="0" presId="urn:microsoft.com/office/officeart/2005/8/layout/hierarchy1"/>
    <dgm:cxn modelId="{E68EA587-259E-4C17-A0ED-65E7B06019EB}" type="presOf" srcId="{C90045B5-2403-4020-888E-6BFD9AEFE15A}" destId="{19BD0F3D-A1C1-455F-BC2E-7929D1259A35}" srcOrd="0" destOrd="0" presId="urn:microsoft.com/office/officeart/2005/8/layout/hierarchy1"/>
    <dgm:cxn modelId="{5A6CAA88-0605-42EC-8FBD-09E41880DA47}" type="presOf" srcId="{CDCA994B-0D26-4F58-951D-A26C443E05CF}" destId="{CE3084AD-9C1E-4575-926A-1EEB2130E3AB}" srcOrd="0" destOrd="0" presId="urn:microsoft.com/office/officeart/2005/8/layout/hierarchy1"/>
    <dgm:cxn modelId="{F5C4CE91-3201-44B5-B81A-28F45C58ECE7}" srcId="{9BECDDEF-287A-477C-BE5B-42571C340D78}" destId="{56D3CCAC-6CA4-4FEB-877D-210EBA65331E}" srcOrd="0" destOrd="0" parTransId="{300C459C-0DBE-4C32-9EB3-77582CA37788}" sibTransId="{72F9E0E2-6369-4988-9E9B-1814B06059A9}"/>
    <dgm:cxn modelId="{94DC5E9D-160B-4706-B1FE-F5C01C980416}" type="presOf" srcId="{5EEF84CA-63BC-45F9-905B-6AB933C5D9FE}" destId="{7F66C871-A985-4F2C-AC5D-89182E574EBE}" srcOrd="0" destOrd="0" presId="urn:microsoft.com/office/officeart/2005/8/layout/hierarchy1"/>
    <dgm:cxn modelId="{2F309ECF-1690-40A4-903B-B9A0C48DD9F6}" type="presOf" srcId="{9BECDDEF-287A-477C-BE5B-42571C340D78}" destId="{D0B9DF30-958F-49C5-8CA4-5A1098F7B094}" srcOrd="0" destOrd="0" presId="urn:microsoft.com/office/officeart/2005/8/layout/hierarchy1"/>
    <dgm:cxn modelId="{DC166FD3-D005-4873-9887-1359EF28451F}" type="presOf" srcId="{20D1C301-50FD-4675-BBC5-431A96E6E5E6}" destId="{5BDD2163-3877-49BA-9526-1F875119C284}" srcOrd="0" destOrd="0" presId="urn:microsoft.com/office/officeart/2005/8/layout/hierarchy1"/>
    <dgm:cxn modelId="{641FE8E7-D6B4-4A9D-B64E-9F49B2DE9DD4}" type="presOf" srcId="{56D3CCAC-6CA4-4FEB-877D-210EBA65331E}" destId="{C530FB81-D23F-43F2-BB71-9F6C0EFE2F18}" srcOrd="0" destOrd="0" presId="urn:microsoft.com/office/officeart/2005/8/layout/hierarchy1"/>
    <dgm:cxn modelId="{2B96A8ED-21E2-4BAB-9A7E-1BEC5E49534D}" type="presOf" srcId="{EFFC9D5E-C0DD-46BA-9EA7-E62D53986168}" destId="{BA6CB8CC-214F-4244-85A6-B46947350F77}" srcOrd="0" destOrd="0" presId="urn:microsoft.com/office/officeart/2005/8/layout/hierarchy1"/>
    <dgm:cxn modelId="{537A522C-60CC-4CDE-AF16-03DF9502B969}" type="presParOf" srcId="{D0B9DF30-958F-49C5-8CA4-5A1098F7B094}" destId="{8447D893-24DD-4645-82FA-1E862376947C}" srcOrd="0" destOrd="0" presId="urn:microsoft.com/office/officeart/2005/8/layout/hierarchy1"/>
    <dgm:cxn modelId="{5BA371C5-A943-479D-AB36-1561AAE34F66}" type="presParOf" srcId="{8447D893-24DD-4645-82FA-1E862376947C}" destId="{313E0FC2-6C04-4BD0-94E8-E376E4BEC0E8}" srcOrd="0" destOrd="0" presId="urn:microsoft.com/office/officeart/2005/8/layout/hierarchy1"/>
    <dgm:cxn modelId="{D75945F4-E799-49C8-9153-2A2E4628E0C5}" type="presParOf" srcId="{313E0FC2-6C04-4BD0-94E8-E376E4BEC0E8}" destId="{D62A88B5-F13C-455B-82EB-3CB190DBE181}" srcOrd="0" destOrd="0" presId="urn:microsoft.com/office/officeart/2005/8/layout/hierarchy1"/>
    <dgm:cxn modelId="{4F4FAFA0-B31A-4117-A700-5E6E9FCD24A2}" type="presParOf" srcId="{313E0FC2-6C04-4BD0-94E8-E376E4BEC0E8}" destId="{C530FB81-D23F-43F2-BB71-9F6C0EFE2F18}" srcOrd="1" destOrd="0" presId="urn:microsoft.com/office/officeart/2005/8/layout/hierarchy1"/>
    <dgm:cxn modelId="{E0C318BC-635E-4492-BC65-B867BEAE1134}" type="presParOf" srcId="{8447D893-24DD-4645-82FA-1E862376947C}" destId="{88B543D6-7D21-42D1-AC10-585139767998}" srcOrd="1" destOrd="0" presId="urn:microsoft.com/office/officeart/2005/8/layout/hierarchy1"/>
    <dgm:cxn modelId="{58461121-9470-47D9-BB8F-367C23F32DA1}" type="presParOf" srcId="{88B543D6-7D21-42D1-AC10-585139767998}" destId="{5BDD2163-3877-49BA-9526-1F875119C284}" srcOrd="0" destOrd="0" presId="urn:microsoft.com/office/officeart/2005/8/layout/hierarchy1"/>
    <dgm:cxn modelId="{B1167BCB-04A6-4A38-A19C-883B6B8DAD3A}" type="presParOf" srcId="{88B543D6-7D21-42D1-AC10-585139767998}" destId="{4F29A703-73AD-46F6-9BA2-08260B54BAB4}" srcOrd="1" destOrd="0" presId="urn:microsoft.com/office/officeart/2005/8/layout/hierarchy1"/>
    <dgm:cxn modelId="{8FDC9345-D013-4EFF-A005-791F7D686383}" type="presParOf" srcId="{4F29A703-73AD-46F6-9BA2-08260B54BAB4}" destId="{709A8820-4C11-447A-AF35-9F510CCDF14C}" srcOrd="0" destOrd="0" presId="urn:microsoft.com/office/officeart/2005/8/layout/hierarchy1"/>
    <dgm:cxn modelId="{2F8C01A4-32B9-43C3-BBB5-2FD7D0CF9A3D}" type="presParOf" srcId="{709A8820-4C11-447A-AF35-9F510CCDF14C}" destId="{FA00CF97-9EE2-40ED-A7EE-E2E669988FFE}" srcOrd="0" destOrd="0" presId="urn:microsoft.com/office/officeart/2005/8/layout/hierarchy1"/>
    <dgm:cxn modelId="{391ECF5C-C79F-4370-A135-4065ABE4533A}" type="presParOf" srcId="{709A8820-4C11-447A-AF35-9F510CCDF14C}" destId="{19BD0F3D-A1C1-455F-BC2E-7929D1259A35}" srcOrd="1" destOrd="0" presId="urn:microsoft.com/office/officeart/2005/8/layout/hierarchy1"/>
    <dgm:cxn modelId="{9ED3BB1D-4735-46B4-9643-36590257E506}" type="presParOf" srcId="{4F29A703-73AD-46F6-9BA2-08260B54BAB4}" destId="{80C7346E-D2BD-4507-82B7-290DAE373760}" srcOrd="1" destOrd="0" presId="urn:microsoft.com/office/officeart/2005/8/layout/hierarchy1"/>
    <dgm:cxn modelId="{A43E825D-71A9-44B6-9E99-163C0DC5356D}" type="presParOf" srcId="{80C7346E-D2BD-4507-82B7-290DAE373760}" destId="{36075331-FBF0-490D-9C2D-E5D77A3D2BA9}" srcOrd="0" destOrd="0" presId="urn:microsoft.com/office/officeart/2005/8/layout/hierarchy1"/>
    <dgm:cxn modelId="{2D358F15-6F8F-4F3C-88DC-2AD1774652D4}" type="presParOf" srcId="{80C7346E-D2BD-4507-82B7-290DAE373760}" destId="{3F561223-565B-44DE-9CF6-362664C88CFE}" srcOrd="1" destOrd="0" presId="urn:microsoft.com/office/officeart/2005/8/layout/hierarchy1"/>
    <dgm:cxn modelId="{18128001-57E4-4CA2-ABD6-F3278FC53DDB}" type="presParOf" srcId="{3F561223-565B-44DE-9CF6-362664C88CFE}" destId="{54126C44-B0B8-4D61-AD9F-1581A68106F0}" srcOrd="0" destOrd="0" presId="urn:microsoft.com/office/officeart/2005/8/layout/hierarchy1"/>
    <dgm:cxn modelId="{DD802B5F-7886-4BA8-B030-1CF5B308CB76}" type="presParOf" srcId="{54126C44-B0B8-4D61-AD9F-1581A68106F0}" destId="{06C832B3-871E-4847-A171-C26A70A14FCA}" srcOrd="0" destOrd="0" presId="urn:microsoft.com/office/officeart/2005/8/layout/hierarchy1"/>
    <dgm:cxn modelId="{A6EB23F0-1039-43AA-AB52-5579234BB959}" type="presParOf" srcId="{54126C44-B0B8-4D61-AD9F-1581A68106F0}" destId="{A016A245-3F60-4873-BA92-BA899F5CC990}" srcOrd="1" destOrd="0" presId="urn:microsoft.com/office/officeart/2005/8/layout/hierarchy1"/>
    <dgm:cxn modelId="{7DF64CAC-F944-49C6-B61D-A7CB9979DDA6}" type="presParOf" srcId="{3F561223-565B-44DE-9CF6-362664C88CFE}" destId="{8CBFCDC0-88C0-46C1-A41B-DACC31BC052E}" srcOrd="1" destOrd="0" presId="urn:microsoft.com/office/officeart/2005/8/layout/hierarchy1"/>
    <dgm:cxn modelId="{E50278DC-4245-463C-9610-C2FCE43E3AC4}" type="presParOf" srcId="{88B543D6-7D21-42D1-AC10-585139767998}" destId="{BA6CB8CC-214F-4244-85A6-B46947350F77}" srcOrd="2" destOrd="0" presId="urn:microsoft.com/office/officeart/2005/8/layout/hierarchy1"/>
    <dgm:cxn modelId="{653FB205-E7D8-4768-91A0-02E214BFD9B0}" type="presParOf" srcId="{88B543D6-7D21-42D1-AC10-585139767998}" destId="{129E3D2F-FBA9-478F-8C80-221357B0EE52}" srcOrd="3" destOrd="0" presId="urn:microsoft.com/office/officeart/2005/8/layout/hierarchy1"/>
    <dgm:cxn modelId="{61FFE92D-24F0-4A87-BC6C-4D458605CB18}" type="presParOf" srcId="{129E3D2F-FBA9-478F-8C80-221357B0EE52}" destId="{E5C6B1B3-AF56-409F-A8E1-8CDE11E38BFB}" srcOrd="0" destOrd="0" presId="urn:microsoft.com/office/officeart/2005/8/layout/hierarchy1"/>
    <dgm:cxn modelId="{07F667D2-8471-446E-8A12-8D7CDA665386}" type="presParOf" srcId="{E5C6B1B3-AF56-409F-A8E1-8CDE11E38BFB}" destId="{8BB30DC9-C2CC-4228-B985-3EFE746E6D1B}" srcOrd="0" destOrd="0" presId="urn:microsoft.com/office/officeart/2005/8/layout/hierarchy1"/>
    <dgm:cxn modelId="{39028955-5AEA-41F4-95DE-942838C77FE4}" type="presParOf" srcId="{E5C6B1B3-AF56-409F-A8E1-8CDE11E38BFB}" destId="{CE3084AD-9C1E-4575-926A-1EEB2130E3AB}" srcOrd="1" destOrd="0" presId="urn:microsoft.com/office/officeart/2005/8/layout/hierarchy1"/>
    <dgm:cxn modelId="{5CD6B553-184F-4CDE-9AF2-95FF16C16361}" type="presParOf" srcId="{129E3D2F-FBA9-478F-8C80-221357B0EE52}" destId="{B7ED3A14-F950-4298-A88E-E7BB72AA2AFB}" srcOrd="1" destOrd="0" presId="urn:microsoft.com/office/officeart/2005/8/layout/hierarchy1"/>
    <dgm:cxn modelId="{3A17A3A0-D5EB-42BC-81A9-0382218FD045}" type="presParOf" srcId="{B7ED3A14-F950-4298-A88E-E7BB72AA2AFB}" destId="{7F66C871-A985-4F2C-AC5D-89182E574EBE}" srcOrd="0" destOrd="0" presId="urn:microsoft.com/office/officeart/2005/8/layout/hierarchy1"/>
    <dgm:cxn modelId="{47D1F313-89E8-4262-9A17-7FF1555791B3}" type="presParOf" srcId="{B7ED3A14-F950-4298-A88E-E7BB72AA2AFB}" destId="{CAEE0CBD-921A-4985-9813-0592699947F2}" srcOrd="1" destOrd="0" presId="urn:microsoft.com/office/officeart/2005/8/layout/hierarchy1"/>
    <dgm:cxn modelId="{E8F421AA-254A-4343-80AB-DC2CBED51688}" type="presParOf" srcId="{CAEE0CBD-921A-4985-9813-0592699947F2}" destId="{BD8E0D3B-ACA0-41FE-98A2-AB2180C7583B}" srcOrd="0" destOrd="0" presId="urn:microsoft.com/office/officeart/2005/8/layout/hierarchy1"/>
    <dgm:cxn modelId="{9AB76B7A-44CA-4895-8314-ADDBD1DE8AE4}" type="presParOf" srcId="{BD8E0D3B-ACA0-41FE-98A2-AB2180C7583B}" destId="{ED386065-5BF6-4DC1-935F-8DE0FE731F7E}" srcOrd="0" destOrd="0" presId="urn:microsoft.com/office/officeart/2005/8/layout/hierarchy1"/>
    <dgm:cxn modelId="{0974D109-6B37-4E10-84F1-8E0C352F32EB}" type="presParOf" srcId="{BD8E0D3B-ACA0-41FE-98A2-AB2180C7583B}" destId="{F7751683-39D3-4C0B-8951-67B7B9DE0617}" srcOrd="1" destOrd="0" presId="urn:microsoft.com/office/officeart/2005/8/layout/hierarchy1"/>
    <dgm:cxn modelId="{625917D6-4FFE-444B-A271-2F43EDDE295E}" type="presParOf" srcId="{CAEE0CBD-921A-4985-9813-0592699947F2}" destId="{3308290B-1ADF-44D4-B710-BB20ECECDAE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903753-D9E8-4CC7-BE11-BE538B6E5FF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CC644849-A3DC-42CA-A97B-FF0DDCE146AB}">
      <dgm:prSet phldrT="[Text]"/>
      <dgm:spPr/>
      <dgm:t>
        <a:bodyPr/>
        <a:lstStyle/>
        <a:p>
          <a:pPr rtl="1"/>
          <a:r>
            <a:rPr lang="he-IL" dirty="0"/>
            <a:t>חשוד על השבועה</a:t>
          </a:r>
        </a:p>
      </dgm:t>
    </dgm:pt>
    <dgm:pt modelId="{D363769C-4505-4459-8A71-B76AC32BC939}" type="parTrans" cxnId="{E9E7EFA6-31BF-400B-98AE-30A9F4B1E2D3}">
      <dgm:prSet/>
      <dgm:spPr/>
      <dgm:t>
        <a:bodyPr/>
        <a:lstStyle/>
        <a:p>
          <a:pPr rtl="1"/>
          <a:endParaRPr lang="he-IL"/>
        </a:p>
      </dgm:t>
    </dgm:pt>
    <dgm:pt modelId="{D8DDEE86-1D93-4731-8A7C-93C2B61F94CD}" type="sibTrans" cxnId="{E9E7EFA6-31BF-400B-98AE-30A9F4B1E2D3}">
      <dgm:prSet/>
      <dgm:spPr/>
      <dgm:t>
        <a:bodyPr/>
        <a:lstStyle/>
        <a:p>
          <a:pPr rtl="1"/>
          <a:endParaRPr lang="he-IL"/>
        </a:p>
      </dgm:t>
    </dgm:pt>
    <dgm:pt modelId="{9FA3A3FF-985F-4D58-9DAA-C80C9EAE895E}">
      <dgm:prSet phldrT="[Text]"/>
      <dgm:spPr/>
      <dgm:t>
        <a:bodyPr/>
        <a:lstStyle/>
        <a:p>
          <a:pPr rtl="1"/>
          <a:r>
            <a:rPr lang="en-US" dirty="0"/>
            <a:t>We don’t trust him</a:t>
          </a:r>
          <a:endParaRPr lang="he-IL" dirty="0"/>
        </a:p>
      </dgm:t>
    </dgm:pt>
    <dgm:pt modelId="{620F1A04-EE65-4492-A774-EA64F2D25589}" type="parTrans" cxnId="{1364BE45-48AF-480C-AED3-AB1FB170EB5C}">
      <dgm:prSet/>
      <dgm:spPr/>
      <dgm:t>
        <a:bodyPr/>
        <a:lstStyle/>
        <a:p>
          <a:pPr rtl="1"/>
          <a:endParaRPr lang="he-IL"/>
        </a:p>
      </dgm:t>
    </dgm:pt>
    <dgm:pt modelId="{41FC81EA-7E87-4935-9460-7A535A7ABBDF}" type="sibTrans" cxnId="{1364BE45-48AF-480C-AED3-AB1FB170EB5C}">
      <dgm:prSet/>
      <dgm:spPr/>
      <dgm:t>
        <a:bodyPr/>
        <a:lstStyle/>
        <a:p>
          <a:pPr rtl="1"/>
          <a:endParaRPr lang="he-IL"/>
        </a:p>
      </dgm:t>
    </dgm:pt>
    <dgm:pt modelId="{23785BBB-F32B-4D09-A556-AFA534170EC1}">
      <dgm:prSet phldrT="[Text]"/>
      <dgm:spPr/>
      <dgm:t>
        <a:bodyPr/>
        <a:lstStyle/>
        <a:p>
          <a:pPr rtl="1"/>
          <a:r>
            <a:rPr lang="he-IL" dirty="0"/>
            <a:t>רמב"ן- אולי יפרוש אם עדיין לא גנב, אבל אם כבר גזל, לא יפרוש ויעשה תשובה</a:t>
          </a:r>
        </a:p>
      </dgm:t>
    </dgm:pt>
    <dgm:pt modelId="{18651102-9A14-4F3C-9256-6BEE911EEEA3}" type="parTrans" cxnId="{5D027F08-6D86-40C1-82E4-B0B972155E25}">
      <dgm:prSet/>
      <dgm:spPr/>
      <dgm:t>
        <a:bodyPr/>
        <a:lstStyle/>
        <a:p>
          <a:pPr rtl="1"/>
          <a:endParaRPr lang="he-IL"/>
        </a:p>
      </dgm:t>
    </dgm:pt>
    <dgm:pt modelId="{F6F057E8-5E13-4665-BC9D-C874627368CD}" type="sibTrans" cxnId="{5D027F08-6D86-40C1-82E4-B0B972155E25}">
      <dgm:prSet/>
      <dgm:spPr/>
      <dgm:t>
        <a:bodyPr/>
        <a:lstStyle/>
        <a:p>
          <a:pPr rtl="1"/>
          <a:endParaRPr lang="he-IL"/>
        </a:p>
      </dgm:t>
    </dgm:pt>
    <dgm:pt modelId="{BD5AC938-08D4-4FF0-9388-AED54D135B30}" type="pres">
      <dgm:prSet presAssocID="{00903753-D9E8-4CC7-BE11-BE538B6E5FF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074098DF-50DC-41AD-9051-EA7315AAC849}" type="pres">
      <dgm:prSet presAssocID="{CC644849-A3DC-42CA-A97B-FF0DDCE146AB}" presName="hierRoot1" presStyleCnt="0"/>
      <dgm:spPr/>
    </dgm:pt>
    <dgm:pt modelId="{1F96D825-6031-4DB6-A8D4-34108AC0F2F2}" type="pres">
      <dgm:prSet presAssocID="{CC644849-A3DC-42CA-A97B-FF0DDCE146AB}" presName="composite" presStyleCnt="0"/>
      <dgm:spPr/>
    </dgm:pt>
    <dgm:pt modelId="{E47A74E6-4C56-4F76-950D-DE3A69C776CC}" type="pres">
      <dgm:prSet presAssocID="{CC644849-A3DC-42CA-A97B-FF0DDCE146AB}" presName="background" presStyleLbl="node0" presStyleIdx="0" presStyleCnt="1"/>
      <dgm:spPr/>
    </dgm:pt>
    <dgm:pt modelId="{165568F5-BE3F-4BC4-8ACC-EAA09D6D2DBE}" type="pres">
      <dgm:prSet presAssocID="{CC644849-A3DC-42CA-A97B-FF0DDCE146AB}" presName="text" presStyleLbl="fgAcc0" presStyleIdx="0" presStyleCnt="1">
        <dgm:presLayoutVars>
          <dgm:chPref val="3"/>
        </dgm:presLayoutVars>
      </dgm:prSet>
      <dgm:spPr/>
    </dgm:pt>
    <dgm:pt modelId="{FDAF1284-409B-4154-81E3-6678B9125392}" type="pres">
      <dgm:prSet presAssocID="{CC644849-A3DC-42CA-A97B-FF0DDCE146AB}" presName="hierChild2" presStyleCnt="0"/>
      <dgm:spPr/>
    </dgm:pt>
    <dgm:pt modelId="{BDEC32F6-EAE6-4E18-9650-69ECEBCFB0CB}" type="pres">
      <dgm:prSet presAssocID="{620F1A04-EE65-4492-A774-EA64F2D25589}" presName="Name10" presStyleLbl="parChTrans1D2" presStyleIdx="0" presStyleCnt="1"/>
      <dgm:spPr/>
    </dgm:pt>
    <dgm:pt modelId="{9EDECABD-54AD-4037-A303-BA22DADF4F60}" type="pres">
      <dgm:prSet presAssocID="{9FA3A3FF-985F-4D58-9DAA-C80C9EAE895E}" presName="hierRoot2" presStyleCnt="0"/>
      <dgm:spPr/>
    </dgm:pt>
    <dgm:pt modelId="{267817C6-8D51-4682-B373-4D171D00BACF}" type="pres">
      <dgm:prSet presAssocID="{9FA3A3FF-985F-4D58-9DAA-C80C9EAE895E}" presName="composite2" presStyleCnt="0"/>
      <dgm:spPr/>
    </dgm:pt>
    <dgm:pt modelId="{BB93093B-27E9-4953-9A3A-8A0BF5A983FD}" type="pres">
      <dgm:prSet presAssocID="{9FA3A3FF-985F-4D58-9DAA-C80C9EAE895E}" presName="background2" presStyleLbl="node2" presStyleIdx="0" presStyleCnt="1"/>
      <dgm:spPr/>
    </dgm:pt>
    <dgm:pt modelId="{364BD106-275D-4D4E-99A1-0F039B1F4D01}" type="pres">
      <dgm:prSet presAssocID="{9FA3A3FF-985F-4D58-9DAA-C80C9EAE895E}" presName="text2" presStyleLbl="fgAcc2" presStyleIdx="0" presStyleCnt="1">
        <dgm:presLayoutVars>
          <dgm:chPref val="3"/>
        </dgm:presLayoutVars>
      </dgm:prSet>
      <dgm:spPr/>
    </dgm:pt>
    <dgm:pt modelId="{3BDC4B39-C319-4492-863D-3503CB5E1782}" type="pres">
      <dgm:prSet presAssocID="{9FA3A3FF-985F-4D58-9DAA-C80C9EAE895E}" presName="hierChild3" presStyleCnt="0"/>
      <dgm:spPr/>
    </dgm:pt>
    <dgm:pt modelId="{BD5B4A31-9F7E-4952-B0E4-085AFD90B030}" type="pres">
      <dgm:prSet presAssocID="{18651102-9A14-4F3C-9256-6BEE911EEEA3}" presName="Name17" presStyleLbl="parChTrans1D3" presStyleIdx="0" presStyleCnt="1"/>
      <dgm:spPr/>
    </dgm:pt>
    <dgm:pt modelId="{F30F64B7-E3D3-46EE-8182-FB1BE8C27DF2}" type="pres">
      <dgm:prSet presAssocID="{23785BBB-F32B-4D09-A556-AFA534170EC1}" presName="hierRoot3" presStyleCnt="0"/>
      <dgm:spPr/>
    </dgm:pt>
    <dgm:pt modelId="{6D4FE9AC-2800-416F-83FB-1D7F67035CA9}" type="pres">
      <dgm:prSet presAssocID="{23785BBB-F32B-4D09-A556-AFA534170EC1}" presName="composite3" presStyleCnt="0"/>
      <dgm:spPr/>
    </dgm:pt>
    <dgm:pt modelId="{3DEF064B-1D5A-4AF6-B7A8-8B1F85516E2B}" type="pres">
      <dgm:prSet presAssocID="{23785BBB-F32B-4D09-A556-AFA534170EC1}" presName="background3" presStyleLbl="node3" presStyleIdx="0" presStyleCnt="1"/>
      <dgm:spPr/>
    </dgm:pt>
    <dgm:pt modelId="{EC2ABD1A-4AB2-4835-BAF4-5FECEE33BECC}" type="pres">
      <dgm:prSet presAssocID="{23785BBB-F32B-4D09-A556-AFA534170EC1}" presName="text3" presStyleLbl="fgAcc3" presStyleIdx="0" presStyleCnt="1">
        <dgm:presLayoutVars>
          <dgm:chPref val="3"/>
        </dgm:presLayoutVars>
      </dgm:prSet>
      <dgm:spPr/>
    </dgm:pt>
    <dgm:pt modelId="{5A2B4FD3-FC02-4C78-9B87-4D6C47FEBEB0}" type="pres">
      <dgm:prSet presAssocID="{23785BBB-F32B-4D09-A556-AFA534170EC1}" presName="hierChild4" presStyleCnt="0"/>
      <dgm:spPr/>
    </dgm:pt>
  </dgm:ptLst>
  <dgm:cxnLst>
    <dgm:cxn modelId="{5D027F08-6D86-40C1-82E4-B0B972155E25}" srcId="{9FA3A3FF-985F-4D58-9DAA-C80C9EAE895E}" destId="{23785BBB-F32B-4D09-A556-AFA534170EC1}" srcOrd="0" destOrd="0" parTransId="{18651102-9A14-4F3C-9256-6BEE911EEEA3}" sibTransId="{F6F057E8-5E13-4665-BC9D-C874627368CD}"/>
    <dgm:cxn modelId="{E2F02E10-293A-4BD1-9987-F259F86CE9D1}" type="presOf" srcId="{9FA3A3FF-985F-4D58-9DAA-C80C9EAE895E}" destId="{364BD106-275D-4D4E-99A1-0F039B1F4D01}" srcOrd="0" destOrd="0" presId="urn:microsoft.com/office/officeart/2005/8/layout/hierarchy1"/>
    <dgm:cxn modelId="{2F64E110-29A4-4370-8E43-A22E08A1917B}" type="presOf" srcId="{620F1A04-EE65-4492-A774-EA64F2D25589}" destId="{BDEC32F6-EAE6-4E18-9650-69ECEBCFB0CB}" srcOrd="0" destOrd="0" presId="urn:microsoft.com/office/officeart/2005/8/layout/hierarchy1"/>
    <dgm:cxn modelId="{F642DB37-028A-4D16-8362-CCBA853C97B9}" type="presOf" srcId="{00903753-D9E8-4CC7-BE11-BE538B6E5FF0}" destId="{BD5AC938-08D4-4FF0-9388-AED54D135B30}" srcOrd="0" destOrd="0" presId="urn:microsoft.com/office/officeart/2005/8/layout/hierarchy1"/>
    <dgm:cxn modelId="{1364BE45-48AF-480C-AED3-AB1FB170EB5C}" srcId="{CC644849-A3DC-42CA-A97B-FF0DDCE146AB}" destId="{9FA3A3FF-985F-4D58-9DAA-C80C9EAE895E}" srcOrd="0" destOrd="0" parTransId="{620F1A04-EE65-4492-A774-EA64F2D25589}" sibTransId="{41FC81EA-7E87-4935-9460-7A535A7ABBDF}"/>
    <dgm:cxn modelId="{E9E7EFA6-31BF-400B-98AE-30A9F4B1E2D3}" srcId="{00903753-D9E8-4CC7-BE11-BE538B6E5FF0}" destId="{CC644849-A3DC-42CA-A97B-FF0DDCE146AB}" srcOrd="0" destOrd="0" parTransId="{D363769C-4505-4459-8A71-B76AC32BC939}" sibTransId="{D8DDEE86-1D93-4731-8A7C-93C2B61F94CD}"/>
    <dgm:cxn modelId="{0CAAEDBD-69DF-41A9-9171-E02757ED8BA9}" type="presOf" srcId="{CC644849-A3DC-42CA-A97B-FF0DDCE146AB}" destId="{165568F5-BE3F-4BC4-8ACC-EAA09D6D2DBE}" srcOrd="0" destOrd="0" presId="urn:microsoft.com/office/officeart/2005/8/layout/hierarchy1"/>
    <dgm:cxn modelId="{037536CB-B700-4A91-B842-991DF3F9927D}" type="presOf" srcId="{18651102-9A14-4F3C-9256-6BEE911EEEA3}" destId="{BD5B4A31-9F7E-4952-B0E4-085AFD90B030}" srcOrd="0" destOrd="0" presId="urn:microsoft.com/office/officeart/2005/8/layout/hierarchy1"/>
    <dgm:cxn modelId="{04A8E2D8-FB56-43D7-A507-AAD74DFF853F}" type="presOf" srcId="{23785BBB-F32B-4D09-A556-AFA534170EC1}" destId="{EC2ABD1A-4AB2-4835-BAF4-5FECEE33BECC}" srcOrd="0" destOrd="0" presId="urn:microsoft.com/office/officeart/2005/8/layout/hierarchy1"/>
    <dgm:cxn modelId="{E2F99599-6392-4BAC-B300-07C68E21C5A8}" type="presParOf" srcId="{BD5AC938-08D4-4FF0-9388-AED54D135B30}" destId="{074098DF-50DC-41AD-9051-EA7315AAC849}" srcOrd="0" destOrd="0" presId="urn:microsoft.com/office/officeart/2005/8/layout/hierarchy1"/>
    <dgm:cxn modelId="{C79A04A5-EA65-40CC-897A-8C2D1D8E8C7D}" type="presParOf" srcId="{074098DF-50DC-41AD-9051-EA7315AAC849}" destId="{1F96D825-6031-4DB6-A8D4-34108AC0F2F2}" srcOrd="0" destOrd="0" presId="urn:microsoft.com/office/officeart/2005/8/layout/hierarchy1"/>
    <dgm:cxn modelId="{06E40138-0342-4B06-B988-262C52A6DDA0}" type="presParOf" srcId="{1F96D825-6031-4DB6-A8D4-34108AC0F2F2}" destId="{E47A74E6-4C56-4F76-950D-DE3A69C776CC}" srcOrd="0" destOrd="0" presId="urn:microsoft.com/office/officeart/2005/8/layout/hierarchy1"/>
    <dgm:cxn modelId="{C7FEC065-F762-4015-AAF1-8754706AF631}" type="presParOf" srcId="{1F96D825-6031-4DB6-A8D4-34108AC0F2F2}" destId="{165568F5-BE3F-4BC4-8ACC-EAA09D6D2DBE}" srcOrd="1" destOrd="0" presId="urn:microsoft.com/office/officeart/2005/8/layout/hierarchy1"/>
    <dgm:cxn modelId="{B20EA9D7-72F5-4051-98A6-F08C356C667D}" type="presParOf" srcId="{074098DF-50DC-41AD-9051-EA7315AAC849}" destId="{FDAF1284-409B-4154-81E3-6678B9125392}" srcOrd="1" destOrd="0" presId="urn:microsoft.com/office/officeart/2005/8/layout/hierarchy1"/>
    <dgm:cxn modelId="{A8D80D09-4CD3-4160-8D5A-4DF219E54086}" type="presParOf" srcId="{FDAF1284-409B-4154-81E3-6678B9125392}" destId="{BDEC32F6-EAE6-4E18-9650-69ECEBCFB0CB}" srcOrd="0" destOrd="0" presId="urn:microsoft.com/office/officeart/2005/8/layout/hierarchy1"/>
    <dgm:cxn modelId="{13D0855A-6AC1-412C-BA8B-22E80E7CE0FC}" type="presParOf" srcId="{FDAF1284-409B-4154-81E3-6678B9125392}" destId="{9EDECABD-54AD-4037-A303-BA22DADF4F60}" srcOrd="1" destOrd="0" presId="urn:microsoft.com/office/officeart/2005/8/layout/hierarchy1"/>
    <dgm:cxn modelId="{E1455F5E-E2D8-42EC-BD81-A0632D2D1A7D}" type="presParOf" srcId="{9EDECABD-54AD-4037-A303-BA22DADF4F60}" destId="{267817C6-8D51-4682-B373-4D171D00BACF}" srcOrd="0" destOrd="0" presId="urn:microsoft.com/office/officeart/2005/8/layout/hierarchy1"/>
    <dgm:cxn modelId="{D558FC6C-CA97-4DA1-9D78-5FE8BA49DC15}" type="presParOf" srcId="{267817C6-8D51-4682-B373-4D171D00BACF}" destId="{BB93093B-27E9-4953-9A3A-8A0BF5A983FD}" srcOrd="0" destOrd="0" presId="urn:microsoft.com/office/officeart/2005/8/layout/hierarchy1"/>
    <dgm:cxn modelId="{75C4514D-93DC-45E7-8875-5B84B0AA1173}" type="presParOf" srcId="{267817C6-8D51-4682-B373-4D171D00BACF}" destId="{364BD106-275D-4D4E-99A1-0F039B1F4D01}" srcOrd="1" destOrd="0" presId="urn:microsoft.com/office/officeart/2005/8/layout/hierarchy1"/>
    <dgm:cxn modelId="{6740D645-A3B8-4BF5-BC89-ADDF411CDFFE}" type="presParOf" srcId="{9EDECABD-54AD-4037-A303-BA22DADF4F60}" destId="{3BDC4B39-C319-4492-863D-3503CB5E1782}" srcOrd="1" destOrd="0" presId="urn:microsoft.com/office/officeart/2005/8/layout/hierarchy1"/>
    <dgm:cxn modelId="{1EB1B224-EF82-49AB-AA07-2193DCCCCEFB}" type="presParOf" srcId="{3BDC4B39-C319-4492-863D-3503CB5E1782}" destId="{BD5B4A31-9F7E-4952-B0E4-085AFD90B030}" srcOrd="0" destOrd="0" presId="urn:microsoft.com/office/officeart/2005/8/layout/hierarchy1"/>
    <dgm:cxn modelId="{886FBC47-5D85-4036-AC94-527C38CC46ED}" type="presParOf" srcId="{3BDC4B39-C319-4492-863D-3503CB5E1782}" destId="{F30F64B7-E3D3-46EE-8182-FB1BE8C27DF2}" srcOrd="1" destOrd="0" presId="urn:microsoft.com/office/officeart/2005/8/layout/hierarchy1"/>
    <dgm:cxn modelId="{DF628AB6-3ECF-4CB7-B356-3E77FE0DD071}" type="presParOf" srcId="{F30F64B7-E3D3-46EE-8182-FB1BE8C27DF2}" destId="{6D4FE9AC-2800-416F-83FB-1D7F67035CA9}" srcOrd="0" destOrd="0" presId="urn:microsoft.com/office/officeart/2005/8/layout/hierarchy1"/>
    <dgm:cxn modelId="{5D97D620-D811-48F8-AC24-3DE2FB3BC3E6}" type="presParOf" srcId="{6D4FE9AC-2800-416F-83FB-1D7F67035CA9}" destId="{3DEF064B-1D5A-4AF6-B7A8-8B1F85516E2B}" srcOrd="0" destOrd="0" presId="urn:microsoft.com/office/officeart/2005/8/layout/hierarchy1"/>
    <dgm:cxn modelId="{0970DE16-E0A3-4521-8C08-62A12488393A}" type="presParOf" srcId="{6D4FE9AC-2800-416F-83FB-1D7F67035CA9}" destId="{EC2ABD1A-4AB2-4835-BAF4-5FECEE33BECC}" srcOrd="1" destOrd="0" presId="urn:microsoft.com/office/officeart/2005/8/layout/hierarchy1"/>
    <dgm:cxn modelId="{83D632F5-11C6-4500-A548-2F7439DCB63A}" type="presParOf" srcId="{F30F64B7-E3D3-46EE-8182-FB1BE8C27DF2}" destId="{5A2B4FD3-FC02-4C78-9B87-4D6C47FEBEB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903753-D9E8-4CC7-BE11-BE538B6E5FF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CC644849-A3DC-42CA-A97B-FF0DDCE146AB}">
      <dgm:prSet phldrT="[Text]"/>
      <dgm:spPr/>
      <dgm:t>
        <a:bodyPr/>
        <a:lstStyle/>
        <a:p>
          <a:pPr rtl="1"/>
          <a:r>
            <a:rPr lang="he-IL" dirty="0"/>
            <a:t>חשוד על השבועה</a:t>
          </a:r>
        </a:p>
      </dgm:t>
    </dgm:pt>
    <dgm:pt modelId="{D363769C-4505-4459-8A71-B76AC32BC939}" type="parTrans" cxnId="{E9E7EFA6-31BF-400B-98AE-30A9F4B1E2D3}">
      <dgm:prSet/>
      <dgm:spPr/>
      <dgm:t>
        <a:bodyPr/>
        <a:lstStyle/>
        <a:p>
          <a:pPr rtl="1"/>
          <a:endParaRPr lang="he-IL"/>
        </a:p>
      </dgm:t>
    </dgm:pt>
    <dgm:pt modelId="{D8DDEE86-1D93-4731-8A7C-93C2B61F94CD}" type="sibTrans" cxnId="{E9E7EFA6-31BF-400B-98AE-30A9F4B1E2D3}">
      <dgm:prSet/>
      <dgm:spPr/>
      <dgm:t>
        <a:bodyPr/>
        <a:lstStyle/>
        <a:p>
          <a:pPr rtl="1"/>
          <a:endParaRPr lang="he-IL"/>
        </a:p>
      </dgm:t>
    </dgm:pt>
    <dgm:pt modelId="{9FA3A3FF-985F-4D58-9DAA-C80C9EAE895E}">
      <dgm:prSet phldrT="[Text]"/>
      <dgm:spPr/>
      <dgm:t>
        <a:bodyPr/>
        <a:lstStyle/>
        <a:p>
          <a:pPr rtl="1"/>
          <a:r>
            <a:rPr lang="en-US" dirty="0"/>
            <a:t>We don’t trust him</a:t>
          </a:r>
          <a:endParaRPr lang="he-IL" dirty="0"/>
        </a:p>
      </dgm:t>
    </dgm:pt>
    <dgm:pt modelId="{620F1A04-EE65-4492-A774-EA64F2D25589}" type="parTrans" cxnId="{1364BE45-48AF-480C-AED3-AB1FB170EB5C}">
      <dgm:prSet/>
      <dgm:spPr/>
      <dgm:t>
        <a:bodyPr/>
        <a:lstStyle/>
        <a:p>
          <a:pPr rtl="1"/>
          <a:endParaRPr lang="he-IL"/>
        </a:p>
      </dgm:t>
    </dgm:pt>
    <dgm:pt modelId="{41FC81EA-7E87-4935-9460-7A535A7ABBDF}" type="sibTrans" cxnId="{1364BE45-48AF-480C-AED3-AB1FB170EB5C}">
      <dgm:prSet/>
      <dgm:spPr/>
      <dgm:t>
        <a:bodyPr/>
        <a:lstStyle/>
        <a:p>
          <a:pPr rtl="1"/>
          <a:endParaRPr lang="he-IL"/>
        </a:p>
      </dgm:t>
    </dgm:pt>
    <dgm:pt modelId="{23785BBB-F32B-4D09-A556-AFA534170EC1}">
      <dgm:prSet phldrT="[Text]"/>
      <dgm:spPr/>
      <dgm:t>
        <a:bodyPr/>
        <a:lstStyle/>
        <a:p>
          <a:pPr rtl="1"/>
          <a:r>
            <a:rPr lang="he-IL" dirty="0"/>
            <a:t>רמב"ן- אולי יפרוש אם עדיין לא גנב, אבל אם כבר גזל, לא יפרוש ויעשה תשובה</a:t>
          </a:r>
        </a:p>
      </dgm:t>
    </dgm:pt>
    <dgm:pt modelId="{18651102-9A14-4F3C-9256-6BEE911EEEA3}" type="parTrans" cxnId="{5D027F08-6D86-40C1-82E4-B0B972155E25}">
      <dgm:prSet/>
      <dgm:spPr/>
      <dgm:t>
        <a:bodyPr/>
        <a:lstStyle/>
        <a:p>
          <a:pPr rtl="1"/>
          <a:endParaRPr lang="he-IL"/>
        </a:p>
      </dgm:t>
    </dgm:pt>
    <dgm:pt modelId="{F6F057E8-5E13-4665-BC9D-C874627368CD}" type="sibTrans" cxnId="{5D027F08-6D86-40C1-82E4-B0B972155E25}">
      <dgm:prSet/>
      <dgm:spPr/>
      <dgm:t>
        <a:bodyPr/>
        <a:lstStyle/>
        <a:p>
          <a:pPr rtl="1"/>
          <a:endParaRPr lang="he-IL"/>
        </a:p>
      </dgm:t>
    </dgm:pt>
    <dgm:pt modelId="{097133E6-760E-4B0F-867A-0DE2E2374A38}">
      <dgm:prSet phldrT="[Text]"/>
      <dgm:spPr/>
      <dgm:t>
        <a:bodyPr/>
        <a:lstStyle/>
        <a:p>
          <a:pPr rtl="1"/>
          <a:r>
            <a:rPr lang="he-IL" dirty="0"/>
            <a:t>לפני עיוור לא </a:t>
          </a:r>
          <a:r>
            <a:rPr lang="he-IL" dirty="0" err="1"/>
            <a:t>תתן</a:t>
          </a:r>
          <a:r>
            <a:rPr lang="he-IL" dirty="0"/>
            <a:t> מכשול</a:t>
          </a:r>
        </a:p>
      </dgm:t>
    </dgm:pt>
    <dgm:pt modelId="{36861C4F-7D82-49FE-A3EC-389526B98DD1}" type="parTrans" cxnId="{26BB97B5-4447-4ACA-8D87-F1404BA9F893}">
      <dgm:prSet/>
      <dgm:spPr/>
    </dgm:pt>
    <dgm:pt modelId="{7D53826D-AE3D-4B0D-BDEF-DBCA5F248B50}" type="sibTrans" cxnId="{26BB97B5-4447-4ACA-8D87-F1404BA9F893}">
      <dgm:prSet/>
      <dgm:spPr/>
    </dgm:pt>
    <dgm:pt modelId="{D7BE82ED-6E5A-4F57-94E0-A700A2D19D0D}">
      <dgm:prSet phldrT="[Text]"/>
      <dgm:spPr/>
      <dgm:t>
        <a:bodyPr/>
        <a:lstStyle/>
        <a:p>
          <a:pPr rtl="1"/>
          <a:r>
            <a:rPr lang="he-IL" dirty="0"/>
            <a:t>ריטב"א- ולכן, כל שאפשר שיעזור, </a:t>
          </a:r>
          <a:r>
            <a:rPr lang="he-IL" dirty="0" err="1"/>
            <a:t>משביעין</a:t>
          </a:r>
          <a:r>
            <a:rPr lang="he-IL" dirty="0"/>
            <a:t> אותו</a:t>
          </a:r>
        </a:p>
      </dgm:t>
    </dgm:pt>
    <dgm:pt modelId="{9212D10B-D8D8-47A9-B2B5-D08D4BA22828}" type="parTrans" cxnId="{9839C341-1FD6-4793-90A3-FF09B629C518}">
      <dgm:prSet/>
      <dgm:spPr/>
    </dgm:pt>
    <dgm:pt modelId="{99BDFE58-297C-4A35-BC22-3DF269A3E7EC}" type="sibTrans" cxnId="{9839C341-1FD6-4793-90A3-FF09B629C518}">
      <dgm:prSet/>
      <dgm:spPr/>
    </dgm:pt>
    <dgm:pt modelId="{BD5AC938-08D4-4FF0-9388-AED54D135B30}" type="pres">
      <dgm:prSet presAssocID="{00903753-D9E8-4CC7-BE11-BE538B6E5FF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074098DF-50DC-41AD-9051-EA7315AAC849}" type="pres">
      <dgm:prSet presAssocID="{CC644849-A3DC-42CA-A97B-FF0DDCE146AB}" presName="hierRoot1" presStyleCnt="0"/>
      <dgm:spPr/>
    </dgm:pt>
    <dgm:pt modelId="{1F96D825-6031-4DB6-A8D4-34108AC0F2F2}" type="pres">
      <dgm:prSet presAssocID="{CC644849-A3DC-42CA-A97B-FF0DDCE146AB}" presName="composite" presStyleCnt="0"/>
      <dgm:spPr/>
    </dgm:pt>
    <dgm:pt modelId="{E47A74E6-4C56-4F76-950D-DE3A69C776CC}" type="pres">
      <dgm:prSet presAssocID="{CC644849-A3DC-42CA-A97B-FF0DDCE146AB}" presName="background" presStyleLbl="node0" presStyleIdx="0" presStyleCnt="1"/>
      <dgm:spPr/>
    </dgm:pt>
    <dgm:pt modelId="{165568F5-BE3F-4BC4-8ACC-EAA09D6D2DBE}" type="pres">
      <dgm:prSet presAssocID="{CC644849-A3DC-42CA-A97B-FF0DDCE146AB}" presName="text" presStyleLbl="fgAcc0" presStyleIdx="0" presStyleCnt="1">
        <dgm:presLayoutVars>
          <dgm:chPref val="3"/>
        </dgm:presLayoutVars>
      </dgm:prSet>
      <dgm:spPr/>
    </dgm:pt>
    <dgm:pt modelId="{FDAF1284-409B-4154-81E3-6678B9125392}" type="pres">
      <dgm:prSet presAssocID="{CC644849-A3DC-42CA-A97B-FF0DDCE146AB}" presName="hierChild2" presStyleCnt="0"/>
      <dgm:spPr/>
    </dgm:pt>
    <dgm:pt modelId="{BDEC32F6-EAE6-4E18-9650-69ECEBCFB0CB}" type="pres">
      <dgm:prSet presAssocID="{620F1A04-EE65-4492-A774-EA64F2D25589}" presName="Name10" presStyleLbl="parChTrans1D2" presStyleIdx="0" presStyleCnt="2"/>
      <dgm:spPr/>
    </dgm:pt>
    <dgm:pt modelId="{9EDECABD-54AD-4037-A303-BA22DADF4F60}" type="pres">
      <dgm:prSet presAssocID="{9FA3A3FF-985F-4D58-9DAA-C80C9EAE895E}" presName="hierRoot2" presStyleCnt="0"/>
      <dgm:spPr/>
    </dgm:pt>
    <dgm:pt modelId="{267817C6-8D51-4682-B373-4D171D00BACF}" type="pres">
      <dgm:prSet presAssocID="{9FA3A3FF-985F-4D58-9DAA-C80C9EAE895E}" presName="composite2" presStyleCnt="0"/>
      <dgm:spPr/>
    </dgm:pt>
    <dgm:pt modelId="{BB93093B-27E9-4953-9A3A-8A0BF5A983FD}" type="pres">
      <dgm:prSet presAssocID="{9FA3A3FF-985F-4D58-9DAA-C80C9EAE895E}" presName="background2" presStyleLbl="node2" presStyleIdx="0" presStyleCnt="2"/>
      <dgm:spPr/>
    </dgm:pt>
    <dgm:pt modelId="{364BD106-275D-4D4E-99A1-0F039B1F4D01}" type="pres">
      <dgm:prSet presAssocID="{9FA3A3FF-985F-4D58-9DAA-C80C9EAE895E}" presName="text2" presStyleLbl="fgAcc2" presStyleIdx="0" presStyleCnt="2">
        <dgm:presLayoutVars>
          <dgm:chPref val="3"/>
        </dgm:presLayoutVars>
      </dgm:prSet>
      <dgm:spPr/>
    </dgm:pt>
    <dgm:pt modelId="{3BDC4B39-C319-4492-863D-3503CB5E1782}" type="pres">
      <dgm:prSet presAssocID="{9FA3A3FF-985F-4D58-9DAA-C80C9EAE895E}" presName="hierChild3" presStyleCnt="0"/>
      <dgm:spPr/>
    </dgm:pt>
    <dgm:pt modelId="{BD5B4A31-9F7E-4952-B0E4-085AFD90B030}" type="pres">
      <dgm:prSet presAssocID="{18651102-9A14-4F3C-9256-6BEE911EEEA3}" presName="Name17" presStyleLbl="parChTrans1D3" presStyleIdx="0" presStyleCnt="2"/>
      <dgm:spPr/>
    </dgm:pt>
    <dgm:pt modelId="{F30F64B7-E3D3-46EE-8182-FB1BE8C27DF2}" type="pres">
      <dgm:prSet presAssocID="{23785BBB-F32B-4D09-A556-AFA534170EC1}" presName="hierRoot3" presStyleCnt="0"/>
      <dgm:spPr/>
    </dgm:pt>
    <dgm:pt modelId="{6D4FE9AC-2800-416F-83FB-1D7F67035CA9}" type="pres">
      <dgm:prSet presAssocID="{23785BBB-F32B-4D09-A556-AFA534170EC1}" presName="composite3" presStyleCnt="0"/>
      <dgm:spPr/>
    </dgm:pt>
    <dgm:pt modelId="{3DEF064B-1D5A-4AF6-B7A8-8B1F85516E2B}" type="pres">
      <dgm:prSet presAssocID="{23785BBB-F32B-4D09-A556-AFA534170EC1}" presName="background3" presStyleLbl="node3" presStyleIdx="0" presStyleCnt="2"/>
      <dgm:spPr/>
    </dgm:pt>
    <dgm:pt modelId="{EC2ABD1A-4AB2-4835-BAF4-5FECEE33BECC}" type="pres">
      <dgm:prSet presAssocID="{23785BBB-F32B-4D09-A556-AFA534170EC1}" presName="text3" presStyleLbl="fgAcc3" presStyleIdx="0" presStyleCnt="2">
        <dgm:presLayoutVars>
          <dgm:chPref val="3"/>
        </dgm:presLayoutVars>
      </dgm:prSet>
      <dgm:spPr/>
    </dgm:pt>
    <dgm:pt modelId="{5A2B4FD3-FC02-4C78-9B87-4D6C47FEBEB0}" type="pres">
      <dgm:prSet presAssocID="{23785BBB-F32B-4D09-A556-AFA534170EC1}" presName="hierChild4" presStyleCnt="0"/>
      <dgm:spPr/>
    </dgm:pt>
    <dgm:pt modelId="{30234CF0-B829-4E45-AC32-4A42255CF6AE}" type="pres">
      <dgm:prSet presAssocID="{36861C4F-7D82-49FE-A3EC-389526B98DD1}" presName="Name10" presStyleLbl="parChTrans1D2" presStyleIdx="1" presStyleCnt="2"/>
      <dgm:spPr/>
    </dgm:pt>
    <dgm:pt modelId="{BB718E9B-400C-4C5F-9C42-D658EDF6E6E5}" type="pres">
      <dgm:prSet presAssocID="{097133E6-760E-4B0F-867A-0DE2E2374A38}" presName="hierRoot2" presStyleCnt="0"/>
      <dgm:spPr/>
    </dgm:pt>
    <dgm:pt modelId="{9DF7340B-DC8F-40F5-85CD-0216E3C6021B}" type="pres">
      <dgm:prSet presAssocID="{097133E6-760E-4B0F-867A-0DE2E2374A38}" presName="composite2" presStyleCnt="0"/>
      <dgm:spPr/>
    </dgm:pt>
    <dgm:pt modelId="{B7517C9C-7F64-4B62-A446-F8C33FA5A29D}" type="pres">
      <dgm:prSet presAssocID="{097133E6-760E-4B0F-867A-0DE2E2374A38}" presName="background2" presStyleLbl="node2" presStyleIdx="1" presStyleCnt="2"/>
      <dgm:spPr/>
    </dgm:pt>
    <dgm:pt modelId="{A87D243D-8DC5-4057-B90E-4F4C81B67D80}" type="pres">
      <dgm:prSet presAssocID="{097133E6-760E-4B0F-867A-0DE2E2374A38}" presName="text2" presStyleLbl="fgAcc2" presStyleIdx="1" presStyleCnt="2">
        <dgm:presLayoutVars>
          <dgm:chPref val="3"/>
        </dgm:presLayoutVars>
      </dgm:prSet>
      <dgm:spPr/>
    </dgm:pt>
    <dgm:pt modelId="{DC0E659A-2E47-4856-B91D-00E857CB193B}" type="pres">
      <dgm:prSet presAssocID="{097133E6-760E-4B0F-867A-0DE2E2374A38}" presName="hierChild3" presStyleCnt="0"/>
      <dgm:spPr/>
    </dgm:pt>
    <dgm:pt modelId="{6C15EE40-B2C3-492E-BE38-1CDBD5F66832}" type="pres">
      <dgm:prSet presAssocID="{9212D10B-D8D8-47A9-B2B5-D08D4BA22828}" presName="Name17" presStyleLbl="parChTrans1D3" presStyleIdx="1" presStyleCnt="2"/>
      <dgm:spPr/>
    </dgm:pt>
    <dgm:pt modelId="{3D3837E1-46E1-4A34-BE2F-3441924F4805}" type="pres">
      <dgm:prSet presAssocID="{D7BE82ED-6E5A-4F57-94E0-A700A2D19D0D}" presName="hierRoot3" presStyleCnt="0"/>
      <dgm:spPr/>
    </dgm:pt>
    <dgm:pt modelId="{10820A3F-3C85-473D-895C-2370F3AE6F11}" type="pres">
      <dgm:prSet presAssocID="{D7BE82ED-6E5A-4F57-94E0-A700A2D19D0D}" presName="composite3" presStyleCnt="0"/>
      <dgm:spPr/>
    </dgm:pt>
    <dgm:pt modelId="{00429EED-DA54-47E0-8AAF-044924B0CC03}" type="pres">
      <dgm:prSet presAssocID="{D7BE82ED-6E5A-4F57-94E0-A700A2D19D0D}" presName="background3" presStyleLbl="node3" presStyleIdx="1" presStyleCnt="2"/>
      <dgm:spPr/>
    </dgm:pt>
    <dgm:pt modelId="{6E59F118-CB4A-4267-8CAE-60CD5D00C187}" type="pres">
      <dgm:prSet presAssocID="{D7BE82ED-6E5A-4F57-94E0-A700A2D19D0D}" presName="text3" presStyleLbl="fgAcc3" presStyleIdx="1" presStyleCnt="2">
        <dgm:presLayoutVars>
          <dgm:chPref val="3"/>
        </dgm:presLayoutVars>
      </dgm:prSet>
      <dgm:spPr/>
    </dgm:pt>
    <dgm:pt modelId="{19F44E2A-B5AE-4817-88EC-C6D63102AE0E}" type="pres">
      <dgm:prSet presAssocID="{D7BE82ED-6E5A-4F57-94E0-A700A2D19D0D}" presName="hierChild4" presStyleCnt="0"/>
      <dgm:spPr/>
    </dgm:pt>
  </dgm:ptLst>
  <dgm:cxnLst>
    <dgm:cxn modelId="{5D027F08-6D86-40C1-82E4-B0B972155E25}" srcId="{9FA3A3FF-985F-4D58-9DAA-C80C9EAE895E}" destId="{23785BBB-F32B-4D09-A556-AFA534170EC1}" srcOrd="0" destOrd="0" parTransId="{18651102-9A14-4F3C-9256-6BEE911EEEA3}" sibTransId="{F6F057E8-5E13-4665-BC9D-C874627368CD}"/>
    <dgm:cxn modelId="{B6141F0E-169F-4ED9-B1C9-66B1EDB19A40}" type="presOf" srcId="{D7BE82ED-6E5A-4F57-94E0-A700A2D19D0D}" destId="{6E59F118-CB4A-4267-8CAE-60CD5D00C187}" srcOrd="0" destOrd="0" presId="urn:microsoft.com/office/officeart/2005/8/layout/hierarchy1"/>
    <dgm:cxn modelId="{E2F02E10-293A-4BD1-9987-F259F86CE9D1}" type="presOf" srcId="{9FA3A3FF-985F-4D58-9DAA-C80C9EAE895E}" destId="{364BD106-275D-4D4E-99A1-0F039B1F4D01}" srcOrd="0" destOrd="0" presId="urn:microsoft.com/office/officeart/2005/8/layout/hierarchy1"/>
    <dgm:cxn modelId="{2F64E110-29A4-4370-8E43-A22E08A1917B}" type="presOf" srcId="{620F1A04-EE65-4492-A774-EA64F2D25589}" destId="{BDEC32F6-EAE6-4E18-9650-69ECEBCFB0CB}" srcOrd="0" destOrd="0" presId="urn:microsoft.com/office/officeart/2005/8/layout/hierarchy1"/>
    <dgm:cxn modelId="{F642DB37-028A-4D16-8362-CCBA853C97B9}" type="presOf" srcId="{00903753-D9E8-4CC7-BE11-BE538B6E5FF0}" destId="{BD5AC938-08D4-4FF0-9388-AED54D135B30}" srcOrd="0" destOrd="0" presId="urn:microsoft.com/office/officeart/2005/8/layout/hierarchy1"/>
    <dgm:cxn modelId="{25E32C41-088C-47EA-81E8-BABD8716CE9E}" type="presOf" srcId="{9212D10B-D8D8-47A9-B2B5-D08D4BA22828}" destId="{6C15EE40-B2C3-492E-BE38-1CDBD5F66832}" srcOrd="0" destOrd="0" presId="urn:microsoft.com/office/officeart/2005/8/layout/hierarchy1"/>
    <dgm:cxn modelId="{9839C341-1FD6-4793-90A3-FF09B629C518}" srcId="{097133E6-760E-4B0F-867A-0DE2E2374A38}" destId="{D7BE82ED-6E5A-4F57-94E0-A700A2D19D0D}" srcOrd="0" destOrd="0" parTransId="{9212D10B-D8D8-47A9-B2B5-D08D4BA22828}" sibTransId="{99BDFE58-297C-4A35-BC22-3DF269A3E7EC}"/>
    <dgm:cxn modelId="{1364BE45-48AF-480C-AED3-AB1FB170EB5C}" srcId="{CC644849-A3DC-42CA-A97B-FF0DDCE146AB}" destId="{9FA3A3FF-985F-4D58-9DAA-C80C9EAE895E}" srcOrd="0" destOrd="0" parTransId="{620F1A04-EE65-4492-A774-EA64F2D25589}" sibTransId="{41FC81EA-7E87-4935-9460-7A535A7ABBDF}"/>
    <dgm:cxn modelId="{2A28047E-C554-4511-AA9D-1DBCB147980B}" type="presOf" srcId="{097133E6-760E-4B0F-867A-0DE2E2374A38}" destId="{A87D243D-8DC5-4057-B90E-4F4C81B67D80}" srcOrd="0" destOrd="0" presId="urn:microsoft.com/office/officeart/2005/8/layout/hierarchy1"/>
    <dgm:cxn modelId="{3CC0A698-9034-44FC-93A2-7E70FB427FAA}" type="presOf" srcId="{36861C4F-7D82-49FE-A3EC-389526B98DD1}" destId="{30234CF0-B829-4E45-AC32-4A42255CF6AE}" srcOrd="0" destOrd="0" presId="urn:microsoft.com/office/officeart/2005/8/layout/hierarchy1"/>
    <dgm:cxn modelId="{E9E7EFA6-31BF-400B-98AE-30A9F4B1E2D3}" srcId="{00903753-D9E8-4CC7-BE11-BE538B6E5FF0}" destId="{CC644849-A3DC-42CA-A97B-FF0DDCE146AB}" srcOrd="0" destOrd="0" parTransId="{D363769C-4505-4459-8A71-B76AC32BC939}" sibTransId="{D8DDEE86-1D93-4731-8A7C-93C2B61F94CD}"/>
    <dgm:cxn modelId="{26BB97B5-4447-4ACA-8D87-F1404BA9F893}" srcId="{CC644849-A3DC-42CA-A97B-FF0DDCE146AB}" destId="{097133E6-760E-4B0F-867A-0DE2E2374A38}" srcOrd="1" destOrd="0" parTransId="{36861C4F-7D82-49FE-A3EC-389526B98DD1}" sibTransId="{7D53826D-AE3D-4B0D-BDEF-DBCA5F248B50}"/>
    <dgm:cxn modelId="{0CAAEDBD-69DF-41A9-9171-E02757ED8BA9}" type="presOf" srcId="{CC644849-A3DC-42CA-A97B-FF0DDCE146AB}" destId="{165568F5-BE3F-4BC4-8ACC-EAA09D6D2DBE}" srcOrd="0" destOrd="0" presId="urn:microsoft.com/office/officeart/2005/8/layout/hierarchy1"/>
    <dgm:cxn modelId="{037536CB-B700-4A91-B842-991DF3F9927D}" type="presOf" srcId="{18651102-9A14-4F3C-9256-6BEE911EEEA3}" destId="{BD5B4A31-9F7E-4952-B0E4-085AFD90B030}" srcOrd="0" destOrd="0" presId="urn:microsoft.com/office/officeart/2005/8/layout/hierarchy1"/>
    <dgm:cxn modelId="{04A8E2D8-FB56-43D7-A507-AAD74DFF853F}" type="presOf" srcId="{23785BBB-F32B-4D09-A556-AFA534170EC1}" destId="{EC2ABD1A-4AB2-4835-BAF4-5FECEE33BECC}" srcOrd="0" destOrd="0" presId="urn:microsoft.com/office/officeart/2005/8/layout/hierarchy1"/>
    <dgm:cxn modelId="{E2F99599-6392-4BAC-B300-07C68E21C5A8}" type="presParOf" srcId="{BD5AC938-08D4-4FF0-9388-AED54D135B30}" destId="{074098DF-50DC-41AD-9051-EA7315AAC849}" srcOrd="0" destOrd="0" presId="urn:microsoft.com/office/officeart/2005/8/layout/hierarchy1"/>
    <dgm:cxn modelId="{C79A04A5-EA65-40CC-897A-8C2D1D8E8C7D}" type="presParOf" srcId="{074098DF-50DC-41AD-9051-EA7315AAC849}" destId="{1F96D825-6031-4DB6-A8D4-34108AC0F2F2}" srcOrd="0" destOrd="0" presId="urn:microsoft.com/office/officeart/2005/8/layout/hierarchy1"/>
    <dgm:cxn modelId="{06E40138-0342-4B06-B988-262C52A6DDA0}" type="presParOf" srcId="{1F96D825-6031-4DB6-A8D4-34108AC0F2F2}" destId="{E47A74E6-4C56-4F76-950D-DE3A69C776CC}" srcOrd="0" destOrd="0" presId="urn:microsoft.com/office/officeart/2005/8/layout/hierarchy1"/>
    <dgm:cxn modelId="{C7FEC065-F762-4015-AAF1-8754706AF631}" type="presParOf" srcId="{1F96D825-6031-4DB6-A8D4-34108AC0F2F2}" destId="{165568F5-BE3F-4BC4-8ACC-EAA09D6D2DBE}" srcOrd="1" destOrd="0" presId="urn:microsoft.com/office/officeart/2005/8/layout/hierarchy1"/>
    <dgm:cxn modelId="{B20EA9D7-72F5-4051-98A6-F08C356C667D}" type="presParOf" srcId="{074098DF-50DC-41AD-9051-EA7315AAC849}" destId="{FDAF1284-409B-4154-81E3-6678B9125392}" srcOrd="1" destOrd="0" presId="urn:microsoft.com/office/officeart/2005/8/layout/hierarchy1"/>
    <dgm:cxn modelId="{A8D80D09-4CD3-4160-8D5A-4DF219E54086}" type="presParOf" srcId="{FDAF1284-409B-4154-81E3-6678B9125392}" destId="{BDEC32F6-EAE6-4E18-9650-69ECEBCFB0CB}" srcOrd="0" destOrd="0" presId="urn:microsoft.com/office/officeart/2005/8/layout/hierarchy1"/>
    <dgm:cxn modelId="{13D0855A-6AC1-412C-BA8B-22E80E7CE0FC}" type="presParOf" srcId="{FDAF1284-409B-4154-81E3-6678B9125392}" destId="{9EDECABD-54AD-4037-A303-BA22DADF4F60}" srcOrd="1" destOrd="0" presId="urn:microsoft.com/office/officeart/2005/8/layout/hierarchy1"/>
    <dgm:cxn modelId="{E1455F5E-E2D8-42EC-BD81-A0632D2D1A7D}" type="presParOf" srcId="{9EDECABD-54AD-4037-A303-BA22DADF4F60}" destId="{267817C6-8D51-4682-B373-4D171D00BACF}" srcOrd="0" destOrd="0" presId="urn:microsoft.com/office/officeart/2005/8/layout/hierarchy1"/>
    <dgm:cxn modelId="{D558FC6C-CA97-4DA1-9D78-5FE8BA49DC15}" type="presParOf" srcId="{267817C6-8D51-4682-B373-4D171D00BACF}" destId="{BB93093B-27E9-4953-9A3A-8A0BF5A983FD}" srcOrd="0" destOrd="0" presId="urn:microsoft.com/office/officeart/2005/8/layout/hierarchy1"/>
    <dgm:cxn modelId="{75C4514D-93DC-45E7-8875-5B84B0AA1173}" type="presParOf" srcId="{267817C6-8D51-4682-B373-4D171D00BACF}" destId="{364BD106-275D-4D4E-99A1-0F039B1F4D01}" srcOrd="1" destOrd="0" presId="urn:microsoft.com/office/officeart/2005/8/layout/hierarchy1"/>
    <dgm:cxn modelId="{6740D645-A3B8-4BF5-BC89-ADDF411CDFFE}" type="presParOf" srcId="{9EDECABD-54AD-4037-A303-BA22DADF4F60}" destId="{3BDC4B39-C319-4492-863D-3503CB5E1782}" srcOrd="1" destOrd="0" presId="urn:microsoft.com/office/officeart/2005/8/layout/hierarchy1"/>
    <dgm:cxn modelId="{1EB1B224-EF82-49AB-AA07-2193DCCCCEFB}" type="presParOf" srcId="{3BDC4B39-C319-4492-863D-3503CB5E1782}" destId="{BD5B4A31-9F7E-4952-B0E4-085AFD90B030}" srcOrd="0" destOrd="0" presId="urn:microsoft.com/office/officeart/2005/8/layout/hierarchy1"/>
    <dgm:cxn modelId="{886FBC47-5D85-4036-AC94-527C38CC46ED}" type="presParOf" srcId="{3BDC4B39-C319-4492-863D-3503CB5E1782}" destId="{F30F64B7-E3D3-46EE-8182-FB1BE8C27DF2}" srcOrd="1" destOrd="0" presId="urn:microsoft.com/office/officeart/2005/8/layout/hierarchy1"/>
    <dgm:cxn modelId="{DF628AB6-3ECF-4CB7-B356-3E77FE0DD071}" type="presParOf" srcId="{F30F64B7-E3D3-46EE-8182-FB1BE8C27DF2}" destId="{6D4FE9AC-2800-416F-83FB-1D7F67035CA9}" srcOrd="0" destOrd="0" presId="urn:microsoft.com/office/officeart/2005/8/layout/hierarchy1"/>
    <dgm:cxn modelId="{5D97D620-D811-48F8-AC24-3DE2FB3BC3E6}" type="presParOf" srcId="{6D4FE9AC-2800-416F-83FB-1D7F67035CA9}" destId="{3DEF064B-1D5A-4AF6-B7A8-8B1F85516E2B}" srcOrd="0" destOrd="0" presId="urn:microsoft.com/office/officeart/2005/8/layout/hierarchy1"/>
    <dgm:cxn modelId="{0970DE16-E0A3-4521-8C08-62A12488393A}" type="presParOf" srcId="{6D4FE9AC-2800-416F-83FB-1D7F67035CA9}" destId="{EC2ABD1A-4AB2-4835-BAF4-5FECEE33BECC}" srcOrd="1" destOrd="0" presId="urn:microsoft.com/office/officeart/2005/8/layout/hierarchy1"/>
    <dgm:cxn modelId="{83D632F5-11C6-4500-A548-2F7439DCB63A}" type="presParOf" srcId="{F30F64B7-E3D3-46EE-8182-FB1BE8C27DF2}" destId="{5A2B4FD3-FC02-4C78-9B87-4D6C47FEBEB0}" srcOrd="1" destOrd="0" presId="urn:microsoft.com/office/officeart/2005/8/layout/hierarchy1"/>
    <dgm:cxn modelId="{68B124F7-56EA-4152-9930-CB24C494BB19}" type="presParOf" srcId="{FDAF1284-409B-4154-81E3-6678B9125392}" destId="{30234CF0-B829-4E45-AC32-4A42255CF6AE}" srcOrd="2" destOrd="0" presId="urn:microsoft.com/office/officeart/2005/8/layout/hierarchy1"/>
    <dgm:cxn modelId="{9D64B190-9C1C-4B6D-A41B-23513702804B}" type="presParOf" srcId="{FDAF1284-409B-4154-81E3-6678B9125392}" destId="{BB718E9B-400C-4C5F-9C42-D658EDF6E6E5}" srcOrd="3" destOrd="0" presId="urn:microsoft.com/office/officeart/2005/8/layout/hierarchy1"/>
    <dgm:cxn modelId="{F28F2237-3DFF-4A42-99C9-58385DE0AB1A}" type="presParOf" srcId="{BB718E9B-400C-4C5F-9C42-D658EDF6E6E5}" destId="{9DF7340B-DC8F-40F5-85CD-0216E3C6021B}" srcOrd="0" destOrd="0" presId="urn:microsoft.com/office/officeart/2005/8/layout/hierarchy1"/>
    <dgm:cxn modelId="{DA1C012C-D3B0-4463-A28D-A5BF04E8D513}" type="presParOf" srcId="{9DF7340B-DC8F-40F5-85CD-0216E3C6021B}" destId="{B7517C9C-7F64-4B62-A446-F8C33FA5A29D}" srcOrd="0" destOrd="0" presId="urn:microsoft.com/office/officeart/2005/8/layout/hierarchy1"/>
    <dgm:cxn modelId="{1446A92B-D5A9-4D9C-9B4E-7ACE6E44C121}" type="presParOf" srcId="{9DF7340B-DC8F-40F5-85CD-0216E3C6021B}" destId="{A87D243D-8DC5-4057-B90E-4F4C81B67D80}" srcOrd="1" destOrd="0" presId="urn:microsoft.com/office/officeart/2005/8/layout/hierarchy1"/>
    <dgm:cxn modelId="{1FF264E7-72FB-431D-8390-C865E90F6A98}" type="presParOf" srcId="{BB718E9B-400C-4C5F-9C42-D658EDF6E6E5}" destId="{DC0E659A-2E47-4856-B91D-00E857CB193B}" srcOrd="1" destOrd="0" presId="urn:microsoft.com/office/officeart/2005/8/layout/hierarchy1"/>
    <dgm:cxn modelId="{BF874E37-E101-453B-B620-89433227A8C6}" type="presParOf" srcId="{DC0E659A-2E47-4856-B91D-00E857CB193B}" destId="{6C15EE40-B2C3-492E-BE38-1CDBD5F66832}" srcOrd="0" destOrd="0" presId="urn:microsoft.com/office/officeart/2005/8/layout/hierarchy1"/>
    <dgm:cxn modelId="{DBF03020-903F-4120-BFE5-1B50D851A2BC}" type="presParOf" srcId="{DC0E659A-2E47-4856-B91D-00E857CB193B}" destId="{3D3837E1-46E1-4A34-BE2F-3441924F4805}" srcOrd="1" destOrd="0" presId="urn:microsoft.com/office/officeart/2005/8/layout/hierarchy1"/>
    <dgm:cxn modelId="{A64F3433-6CDC-4B92-936C-1F9E2628B2D6}" type="presParOf" srcId="{3D3837E1-46E1-4A34-BE2F-3441924F4805}" destId="{10820A3F-3C85-473D-895C-2370F3AE6F11}" srcOrd="0" destOrd="0" presId="urn:microsoft.com/office/officeart/2005/8/layout/hierarchy1"/>
    <dgm:cxn modelId="{17169BA6-9CE3-4782-8B6E-99E112407762}" type="presParOf" srcId="{10820A3F-3C85-473D-895C-2370F3AE6F11}" destId="{00429EED-DA54-47E0-8AAF-044924B0CC03}" srcOrd="0" destOrd="0" presId="urn:microsoft.com/office/officeart/2005/8/layout/hierarchy1"/>
    <dgm:cxn modelId="{59063B62-1B08-47E1-B8B1-CACF2C992AF2}" type="presParOf" srcId="{10820A3F-3C85-473D-895C-2370F3AE6F11}" destId="{6E59F118-CB4A-4267-8CAE-60CD5D00C187}" srcOrd="1" destOrd="0" presId="urn:microsoft.com/office/officeart/2005/8/layout/hierarchy1"/>
    <dgm:cxn modelId="{A9FDCA31-25C0-4809-9DBB-913C227A4CC4}" type="presParOf" srcId="{3D3837E1-46E1-4A34-BE2F-3441924F4805}" destId="{19F44E2A-B5AE-4817-88EC-C6D63102AE0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903753-D9E8-4CC7-BE11-BE538B6E5FF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CC644849-A3DC-42CA-A97B-FF0DDCE146AB}">
      <dgm:prSet phldrT="[Text]"/>
      <dgm:spPr/>
      <dgm:t>
        <a:bodyPr/>
        <a:lstStyle/>
        <a:p>
          <a:pPr rtl="1"/>
          <a:r>
            <a:rPr lang="he-IL" dirty="0"/>
            <a:t>חשוד על השבועה</a:t>
          </a:r>
        </a:p>
      </dgm:t>
    </dgm:pt>
    <dgm:pt modelId="{D363769C-4505-4459-8A71-B76AC32BC939}" type="parTrans" cxnId="{E9E7EFA6-31BF-400B-98AE-30A9F4B1E2D3}">
      <dgm:prSet/>
      <dgm:spPr/>
      <dgm:t>
        <a:bodyPr/>
        <a:lstStyle/>
        <a:p>
          <a:pPr rtl="1"/>
          <a:endParaRPr lang="he-IL"/>
        </a:p>
      </dgm:t>
    </dgm:pt>
    <dgm:pt modelId="{D8DDEE86-1D93-4731-8A7C-93C2B61F94CD}" type="sibTrans" cxnId="{E9E7EFA6-31BF-400B-98AE-30A9F4B1E2D3}">
      <dgm:prSet/>
      <dgm:spPr/>
      <dgm:t>
        <a:bodyPr/>
        <a:lstStyle/>
        <a:p>
          <a:pPr rtl="1"/>
          <a:endParaRPr lang="he-IL"/>
        </a:p>
      </dgm:t>
    </dgm:pt>
    <dgm:pt modelId="{9FA3A3FF-985F-4D58-9DAA-C80C9EAE895E}">
      <dgm:prSet phldrT="[Text]"/>
      <dgm:spPr/>
      <dgm:t>
        <a:bodyPr/>
        <a:lstStyle/>
        <a:p>
          <a:pPr rtl="1"/>
          <a:r>
            <a:rPr lang="en-US" dirty="0"/>
            <a:t>We don’t trust him</a:t>
          </a:r>
          <a:endParaRPr lang="he-IL" dirty="0"/>
        </a:p>
      </dgm:t>
    </dgm:pt>
    <dgm:pt modelId="{620F1A04-EE65-4492-A774-EA64F2D25589}" type="parTrans" cxnId="{1364BE45-48AF-480C-AED3-AB1FB170EB5C}">
      <dgm:prSet/>
      <dgm:spPr/>
      <dgm:t>
        <a:bodyPr/>
        <a:lstStyle/>
        <a:p>
          <a:pPr rtl="1"/>
          <a:endParaRPr lang="he-IL"/>
        </a:p>
      </dgm:t>
    </dgm:pt>
    <dgm:pt modelId="{41FC81EA-7E87-4935-9460-7A535A7ABBDF}" type="sibTrans" cxnId="{1364BE45-48AF-480C-AED3-AB1FB170EB5C}">
      <dgm:prSet/>
      <dgm:spPr/>
      <dgm:t>
        <a:bodyPr/>
        <a:lstStyle/>
        <a:p>
          <a:pPr rtl="1"/>
          <a:endParaRPr lang="he-IL"/>
        </a:p>
      </dgm:t>
    </dgm:pt>
    <dgm:pt modelId="{23785BBB-F32B-4D09-A556-AFA534170EC1}">
      <dgm:prSet phldrT="[Text]"/>
      <dgm:spPr/>
      <dgm:t>
        <a:bodyPr/>
        <a:lstStyle/>
        <a:p>
          <a:pPr rtl="1"/>
          <a:r>
            <a:rPr lang="he-IL" dirty="0"/>
            <a:t>רמב"ן- אולי יפרוש אם עדיין לא גנב, אבל אם כבר גזל, לא יפרוש ויעשה תשובה</a:t>
          </a:r>
        </a:p>
      </dgm:t>
    </dgm:pt>
    <dgm:pt modelId="{18651102-9A14-4F3C-9256-6BEE911EEEA3}" type="parTrans" cxnId="{5D027F08-6D86-40C1-82E4-B0B972155E25}">
      <dgm:prSet/>
      <dgm:spPr/>
      <dgm:t>
        <a:bodyPr/>
        <a:lstStyle/>
        <a:p>
          <a:pPr rtl="1"/>
          <a:endParaRPr lang="he-IL"/>
        </a:p>
      </dgm:t>
    </dgm:pt>
    <dgm:pt modelId="{F6F057E8-5E13-4665-BC9D-C874627368CD}" type="sibTrans" cxnId="{5D027F08-6D86-40C1-82E4-B0B972155E25}">
      <dgm:prSet/>
      <dgm:spPr/>
      <dgm:t>
        <a:bodyPr/>
        <a:lstStyle/>
        <a:p>
          <a:pPr rtl="1"/>
          <a:endParaRPr lang="he-IL"/>
        </a:p>
      </dgm:t>
    </dgm:pt>
    <dgm:pt modelId="{097133E6-760E-4B0F-867A-0DE2E2374A38}">
      <dgm:prSet phldrT="[Text]"/>
      <dgm:spPr/>
      <dgm:t>
        <a:bodyPr/>
        <a:lstStyle/>
        <a:p>
          <a:pPr rtl="1"/>
          <a:r>
            <a:rPr lang="he-IL" dirty="0"/>
            <a:t>לפני עיוור לא </a:t>
          </a:r>
          <a:r>
            <a:rPr lang="he-IL" dirty="0" err="1"/>
            <a:t>תתן</a:t>
          </a:r>
          <a:r>
            <a:rPr lang="he-IL" dirty="0"/>
            <a:t> מכשול</a:t>
          </a:r>
        </a:p>
      </dgm:t>
    </dgm:pt>
    <dgm:pt modelId="{36861C4F-7D82-49FE-A3EC-389526B98DD1}" type="parTrans" cxnId="{26BB97B5-4447-4ACA-8D87-F1404BA9F893}">
      <dgm:prSet/>
      <dgm:spPr/>
    </dgm:pt>
    <dgm:pt modelId="{7D53826D-AE3D-4B0D-BDEF-DBCA5F248B50}" type="sibTrans" cxnId="{26BB97B5-4447-4ACA-8D87-F1404BA9F893}">
      <dgm:prSet/>
      <dgm:spPr/>
    </dgm:pt>
    <dgm:pt modelId="{D7BE82ED-6E5A-4F57-94E0-A700A2D19D0D}">
      <dgm:prSet phldrT="[Text]"/>
      <dgm:spPr/>
      <dgm:t>
        <a:bodyPr/>
        <a:lstStyle/>
        <a:p>
          <a:pPr rtl="1"/>
          <a:r>
            <a:rPr lang="he-IL" dirty="0"/>
            <a:t>ריטב"א- ולכן, כל שאפשר שיעזור, </a:t>
          </a:r>
          <a:r>
            <a:rPr lang="he-IL" dirty="0" err="1"/>
            <a:t>משביעין</a:t>
          </a:r>
          <a:r>
            <a:rPr lang="he-IL" dirty="0"/>
            <a:t> אותו</a:t>
          </a:r>
        </a:p>
      </dgm:t>
    </dgm:pt>
    <dgm:pt modelId="{9212D10B-D8D8-47A9-B2B5-D08D4BA22828}" type="parTrans" cxnId="{9839C341-1FD6-4793-90A3-FF09B629C518}">
      <dgm:prSet/>
      <dgm:spPr/>
    </dgm:pt>
    <dgm:pt modelId="{99BDFE58-297C-4A35-BC22-3DF269A3E7EC}" type="sibTrans" cxnId="{9839C341-1FD6-4793-90A3-FF09B629C518}">
      <dgm:prSet/>
      <dgm:spPr/>
    </dgm:pt>
    <dgm:pt modelId="{18FD5C76-1AE6-4D38-9649-547BF8D120AD}">
      <dgm:prSet phldrT="[Text]"/>
      <dgm:spPr/>
      <dgm:t>
        <a:bodyPr/>
        <a:lstStyle/>
        <a:p>
          <a:pPr rtl="1"/>
          <a:r>
            <a:rPr lang="he-IL" dirty="0"/>
            <a:t>השבועה חל גם על הטוען, ולכן הוא עובר גם כן ברמה מסוימת על גירמת </a:t>
          </a:r>
          <a:r>
            <a:rPr lang="he-IL" dirty="0" err="1"/>
            <a:t>השבועת</a:t>
          </a:r>
          <a:r>
            <a:rPr lang="he-IL" dirty="0"/>
            <a:t> שיו</a:t>
          </a:r>
        </a:p>
      </dgm:t>
    </dgm:pt>
    <dgm:pt modelId="{E24E9548-7930-489B-BD7B-87D97E15BBAD}" type="parTrans" cxnId="{D0441799-53A8-4CAA-90FC-D9CA96556B13}">
      <dgm:prSet/>
      <dgm:spPr/>
    </dgm:pt>
    <dgm:pt modelId="{988E7400-5183-44E9-A5E7-2C99EBB329F8}" type="sibTrans" cxnId="{D0441799-53A8-4CAA-90FC-D9CA96556B13}">
      <dgm:prSet/>
      <dgm:spPr/>
    </dgm:pt>
    <dgm:pt modelId="{193FA615-408D-4B61-A443-1F8078005A59}">
      <dgm:prSet phldrT="[Text]"/>
      <dgm:spPr/>
      <dgm:t>
        <a:bodyPr/>
        <a:lstStyle/>
        <a:p>
          <a:pPr rtl="1"/>
          <a:r>
            <a:rPr lang="he-IL" dirty="0"/>
            <a:t>שבועות לט: </a:t>
          </a:r>
        </a:p>
      </dgm:t>
    </dgm:pt>
    <dgm:pt modelId="{40CDF6A0-22BF-4EB3-9897-D3E6645EABC2}" type="parTrans" cxnId="{4D90FA7F-E71A-468E-8FFB-3EBF4121DB3F}">
      <dgm:prSet/>
      <dgm:spPr/>
    </dgm:pt>
    <dgm:pt modelId="{4A766ABE-420A-493A-85AF-07AE9AA6C580}" type="sibTrans" cxnId="{4D90FA7F-E71A-468E-8FFB-3EBF4121DB3F}">
      <dgm:prSet/>
      <dgm:spPr/>
    </dgm:pt>
    <dgm:pt modelId="{BD5AC938-08D4-4FF0-9388-AED54D135B30}" type="pres">
      <dgm:prSet presAssocID="{00903753-D9E8-4CC7-BE11-BE538B6E5FF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074098DF-50DC-41AD-9051-EA7315AAC849}" type="pres">
      <dgm:prSet presAssocID="{CC644849-A3DC-42CA-A97B-FF0DDCE146AB}" presName="hierRoot1" presStyleCnt="0"/>
      <dgm:spPr/>
    </dgm:pt>
    <dgm:pt modelId="{1F96D825-6031-4DB6-A8D4-34108AC0F2F2}" type="pres">
      <dgm:prSet presAssocID="{CC644849-A3DC-42CA-A97B-FF0DDCE146AB}" presName="composite" presStyleCnt="0"/>
      <dgm:spPr/>
    </dgm:pt>
    <dgm:pt modelId="{E47A74E6-4C56-4F76-950D-DE3A69C776CC}" type="pres">
      <dgm:prSet presAssocID="{CC644849-A3DC-42CA-A97B-FF0DDCE146AB}" presName="background" presStyleLbl="node0" presStyleIdx="0" presStyleCnt="1"/>
      <dgm:spPr/>
    </dgm:pt>
    <dgm:pt modelId="{165568F5-BE3F-4BC4-8ACC-EAA09D6D2DBE}" type="pres">
      <dgm:prSet presAssocID="{CC644849-A3DC-42CA-A97B-FF0DDCE146AB}" presName="text" presStyleLbl="fgAcc0" presStyleIdx="0" presStyleCnt="1">
        <dgm:presLayoutVars>
          <dgm:chPref val="3"/>
        </dgm:presLayoutVars>
      </dgm:prSet>
      <dgm:spPr/>
    </dgm:pt>
    <dgm:pt modelId="{FDAF1284-409B-4154-81E3-6678B9125392}" type="pres">
      <dgm:prSet presAssocID="{CC644849-A3DC-42CA-A97B-FF0DDCE146AB}" presName="hierChild2" presStyleCnt="0"/>
      <dgm:spPr/>
    </dgm:pt>
    <dgm:pt modelId="{BDEC32F6-EAE6-4E18-9650-69ECEBCFB0CB}" type="pres">
      <dgm:prSet presAssocID="{620F1A04-EE65-4492-A774-EA64F2D25589}" presName="Name10" presStyleLbl="parChTrans1D2" presStyleIdx="0" presStyleCnt="3"/>
      <dgm:spPr/>
    </dgm:pt>
    <dgm:pt modelId="{9EDECABD-54AD-4037-A303-BA22DADF4F60}" type="pres">
      <dgm:prSet presAssocID="{9FA3A3FF-985F-4D58-9DAA-C80C9EAE895E}" presName="hierRoot2" presStyleCnt="0"/>
      <dgm:spPr/>
    </dgm:pt>
    <dgm:pt modelId="{267817C6-8D51-4682-B373-4D171D00BACF}" type="pres">
      <dgm:prSet presAssocID="{9FA3A3FF-985F-4D58-9DAA-C80C9EAE895E}" presName="composite2" presStyleCnt="0"/>
      <dgm:spPr/>
    </dgm:pt>
    <dgm:pt modelId="{BB93093B-27E9-4953-9A3A-8A0BF5A983FD}" type="pres">
      <dgm:prSet presAssocID="{9FA3A3FF-985F-4D58-9DAA-C80C9EAE895E}" presName="background2" presStyleLbl="node2" presStyleIdx="0" presStyleCnt="3"/>
      <dgm:spPr/>
    </dgm:pt>
    <dgm:pt modelId="{364BD106-275D-4D4E-99A1-0F039B1F4D01}" type="pres">
      <dgm:prSet presAssocID="{9FA3A3FF-985F-4D58-9DAA-C80C9EAE895E}" presName="text2" presStyleLbl="fgAcc2" presStyleIdx="0" presStyleCnt="3">
        <dgm:presLayoutVars>
          <dgm:chPref val="3"/>
        </dgm:presLayoutVars>
      </dgm:prSet>
      <dgm:spPr/>
    </dgm:pt>
    <dgm:pt modelId="{3BDC4B39-C319-4492-863D-3503CB5E1782}" type="pres">
      <dgm:prSet presAssocID="{9FA3A3FF-985F-4D58-9DAA-C80C9EAE895E}" presName="hierChild3" presStyleCnt="0"/>
      <dgm:spPr/>
    </dgm:pt>
    <dgm:pt modelId="{BD5B4A31-9F7E-4952-B0E4-085AFD90B030}" type="pres">
      <dgm:prSet presAssocID="{18651102-9A14-4F3C-9256-6BEE911EEEA3}" presName="Name17" presStyleLbl="parChTrans1D3" presStyleIdx="0" presStyleCnt="3"/>
      <dgm:spPr/>
    </dgm:pt>
    <dgm:pt modelId="{F30F64B7-E3D3-46EE-8182-FB1BE8C27DF2}" type="pres">
      <dgm:prSet presAssocID="{23785BBB-F32B-4D09-A556-AFA534170EC1}" presName="hierRoot3" presStyleCnt="0"/>
      <dgm:spPr/>
    </dgm:pt>
    <dgm:pt modelId="{6D4FE9AC-2800-416F-83FB-1D7F67035CA9}" type="pres">
      <dgm:prSet presAssocID="{23785BBB-F32B-4D09-A556-AFA534170EC1}" presName="composite3" presStyleCnt="0"/>
      <dgm:spPr/>
    </dgm:pt>
    <dgm:pt modelId="{3DEF064B-1D5A-4AF6-B7A8-8B1F85516E2B}" type="pres">
      <dgm:prSet presAssocID="{23785BBB-F32B-4D09-A556-AFA534170EC1}" presName="background3" presStyleLbl="node3" presStyleIdx="0" presStyleCnt="3"/>
      <dgm:spPr/>
    </dgm:pt>
    <dgm:pt modelId="{EC2ABD1A-4AB2-4835-BAF4-5FECEE33BECC}" type="pres">
      <dgm:prSet presAssocID="{23785BBB-F32B-4D09-A556-AFA534170EC1}" presName="text3" presStyleLbl="fgAcc3" presStyleIdx="0" presStyleCnt="3">
        <dgm:presLayoutVars>
          <dgm:chPref val="3"/>
        </dgm:presLayoutVars>
      </dgm:prSet>
      <dgm:spPr/>
    </dgm:pt>
    <dgm:pt modelId="{5A2B4FD3-FC02-4C78-9B87-4D6C47FEBEB0}" type="pres">
      <dgm:prSet presAssocID="{23785BBB-F32B-4D09-A556-AFA534170EC1}" presName="hierChild4" presStyleCnt="0"/>
      <dgm:spPr/>
    </dgm:pt>
    <dgm:pt modelId="{30234CF0-B829-4E45-AC32-4A42255CF6AE}" type="pres">
      <dgm:prSet presAssocID="{36861C4F-7D82-49FE-A3EC-389526B98DD1}" presName="Name10" presStyleLbl="parChTrans1D2" presStyleIdx="1" presStyleCnt="3"/>
      <dgm:spPr/>
    </dgm:pt>
    <dgm:pt modelId="{BB718E9B-400C-4C5F-9C42-D658EDF6E6E5}" type="pres">
      <dgm:prSet presAssocID="{097133E6-760E-4B0F-867A-0DE2E2374A38}" presName="hierRoot2" presStyleCnt="0"/>
      <dgm:spPr/>
    </dgm:pt>
    <dgm:pt modelId="{9DF7340B-DC8F-40F5-85CD-0216E3C6021B}" type="pres">
      <dgm:prSet presAssocID="{097133E6-760E-4B0F-867A-0DE2E2374A38}" presName="composite2" presStyleCnt="0"/>
      <dgm:spPr/>
    </dgm:pt>
    <dgm:pt modelId="{B7517C9C-7F64-4B62-A446-F8C33FA5A29D}" type="pres">
      <dgm:prSet presAssocID="{097133E6-760E-4B0F-867A-0DE2E2374A38}" presName="background2" presStyleLbl="node2" presStyleIdx="1" presStyleCnt="3"/>
      <dgm:spPr/>
    </dgm:pt>
    <dgm:pt modelId="{A87D243D-8DC5-4057-B90E-4F4C81B67D80}" type="pres">
      <dgm:prSet presAssocID="{097133E6-760E-4B0F-867A-0DE2E2374A38}" presName="text2" presStyleLbl="fgAcc2" presStyleIdx="1" presStyleCnt="3">
        <dgm:presLayoutVars>
          <dgm:chPref val="3"/>
        </dgm:presLayoutVars>
      </dgm:prSet>
      <dgm:spPr/>
    </dgm:pt>
    <dgm:pt modelId="{DC0E659A-2E47-4856-B91D-00E857CB193B}" type="pres">
      <dgm:prSet presAssocID="{097133E6-760E-4B0F-867A-0DE2E2374A38}" presName="hierChild3" presStyleCnt="0"/>
      <dgm:spPr/>
    </dgm:pt>
    <dgm:pt modelId="{6C15EE40-B2C3-492E-BE38-1CDBD5F66832}" type="pres">
      <dgm:prSet presAssocID="{9212D10B-D8D8-47A9-B2B5-D08D4BA22828}" presName="Name17" presStyleLbl="parChTrans1D3" presStyleIdx="1" presStyleCnt="3"/>
      <dgm:spPr/>
    </dgm:pt>
    <dgm:pt modelId="{3D3837E1-46E1-4A34-BE2F-3441924F4805}" type="pres">
      <dgm:prSet presAssocID="{D7BE82ED-6E5A-4F57-94E0-A700A2D19D0D}" presName="hierRoot3" presStyleCnt="0"/>
      <dgm:spPr/>
    </dgm:pt>
    <dgm:pt modelId="{10820A3F-3C85-473D-895C-2370F3AE6F11}" type="pres">
      <dgm:prSet presAssocID="{D7BE82ED-6E5A-4F57-94E0-A700A2D19D0D}" presName="composite3" presStyleCnt="0"/>
      <dgm:spPr/>
    </dgm:pt>
    <dgm:pt modelId="{00429EED-DA54-47E0-8AAF-044924B0CC03}" type="pres">
      <dgm:prSet presAssocID="{D7BE82ED-6E5A-4F57-94E0-A700A2D19D0D}" presName="background3" presStyleLbl="node3" presStyleIdx="1" presStyleCnt="3"/>
      <dgm:spPr/>
    </dgm:pt>
    <dgm:pt modelId="{6E59F118-CB4A-4267-8CAE-60CD5D00C187}" type="pres">
      <dgm:prSet presAssocID="{D7BE82ED-6E5A-4F57-94E0-A700A2D19D0D}" presName="text3" presStyleLbl="fgAcc3" presStyleIdx="1" presStyleCnt="3">
        <dgm:presLayoutVars>
          <dgm:chPref val="3"/>
        </dgm:presLayoutVars>
      </dgm:prSet>
      <dgm:spPr/>
    </dgm:pt>
    <dgm:pt modelId="{19F44E2A-B5AE-4817-88EC-C6D63102AE0E}" type="pres">
      <dgm:prSet presAssocID="{D7BE82ED-6E5A-4F57-94E0-A700A2D19D0D}" presName="hierChild4" presStyleCnt="0"/>
      <dgm:spPr/>
    </dgm:pt>
    <dgm:pt modelId="{78E8C77B-E2D6-4D81-8E61-29A02D65837E}" type="pres">
      <dgm:prSet presAssocID="{E24E9548-7930-489B-BD7B-87D97E15BBAD}" presName="Name10" presStyleLbl="parChTrans1D2" presStyleIdx="2" presStyleCnt="3"/>
      <dgm:spPr/>
    </dgm:pt>
    <dgm:pt modelId="{BD7253A2-DA85-4A9C-8C15-6A345B062213}" type="pres">
      <dgm:prSet presAssocID="{18FD5C76-1AE6-4D38-9649-547BF8D120AD}" presName="hierRoot2" presStyleCnt="0"/>
      <dgm:spPr/>
    </dgm:pt>
    <dgm:pt modelId="{5C88F67D-7870-4055-87DB-2D5C894425A8}" type="pres">
      <dgm:prSet presAssocID="{18FD5C76-1AE6-4D38-9649-547BF8D120AD}" presName="composite2" presStyleCnt="0"/>
      <dgm:spPr/>
    </dgm:pt>
    <dgm:pt modelId="{37B26887-7B00-4C8C-9C7F-6536F43EAFC0}" type="pres">
      <dgm:prSet presAssocID="{18FD5C76-1AE6-4D38-9649-547BF8D120AD}" presName="background2" presStyleLbl="node2" presStyleIdx="2" presStyleCnt="3"/>
      <dgm:spPr/>
    </dgm:pt>
    <dgm:pt modelId="{57A10B94-ED86-4FC7-B105-DA3688865CE6}" type="pres">
      <dgm:prSet presAssocID="{18FD5C76-1AE6-4D38-9649-547BF8D120AD}" presName="text2" presStyleLbl="fgAcc2" presStyleIdx="2" presStyleCnt="3">
        <dgm:presLayoutVars>
          <dgm:chPref val="3"/>
        </dgm:presLayoutVars>
      </dgm:prSet>
      <dgm:spPr/>
    </dgm:pt>
    <dgm:pt modelId="{A120C088-3FDD-4CDA-A2ED-85687BFEFF9C}" type="pres">
      <dgm:prSet presAssocID="{18FD5C76-1AE6-4D38-9649-547BF8D120AD}" presName="hierChild3" presStyleCnt="0"/>
      <dgm:spPr/>
    </dgm:pt>
    <dgm:pt modelId="{58B8F319-8AA1-4EF4-B9F4-D3690DAF2571}" type="pres">
      <dgm:prSet presAssocID="{40CDF6A0-22BF-4EB3-9897-D3E6645EABC2}" presName="Name17" presStyleLbl="parChTrans1D3" presStyleIdx="2" presStyleCnt="3"/>
      <dgm:spPr/>
    </dgm:pt>
    <dgm:pt modelId="{EE28C19E-423D-4550-8FBD-005188B0DE25}" type="pres">
      <dgm:prSet presAssocID="{193FA615-408D-4B61-A443-1F8078005A59}" presName="hierRoot3" presStyleCnt="0"/>
      <dgm:spPr/>
    </dgm:pt>
    <dgm:pt modelId="{1FF0A5AC-F1F5-4D42-98D3-A1E67FF52D69}" type="pres">
      <dgm:prSet presAssocID="{193FA615-408D-4B61-A443-1F8078005A59}" presName="composite3" presStyleCnt="0"/>
      <dgm:spPr/>
    </dgm:pt>
    <dgm:pt modelId="{F1041BAC-2DCA-4D47-B514-C309E81F556B}" type="pres">
      <dgm:prSet presAssocID="{193FA615-408D-4B61-A443-1F8078005A59}" presName="background3" presStyleLbl="node3" presStyleIdx="2" presStyleCnt="3"/>
      <dgm:spPr/>
    </dgm:pt>
    <dgm:pt modelId="{6F3DFBF5-AFDF-4D2B-908D-304C7D3B9B26}" type="pres">
      <dgm:prSet presAssocID="{193FA615-408D-4B61-A443-1F8078005A59}" presName="text3" presStyleLbl="fgAcc3" presStyleIdx="2" presStyleCnt="3">
        <dgm:presLayoutVars>
          <dgm:chPref val="3"/>
        </dgm:presLayoutVars>
      </dgm:prSet>
      <dgm:spPr/>
    </dgm:pt>
    <dgm:pt modelId="{FB01EAB5-9FA8-4779-A2D0-2B4341CB959E}" type="pres">
      <dgm:prSet presAssocID="{193FA615-408D-4B61-A443-1F8078005A59}" presName="hierChild4" presStyleCnt="0"/>
      <dgm:spPr/>
    </dgm:pt>
  </dgm:ptLst>
  <dgm:cxnLst>
    <dgm:cxn modelId="{5D027F08-6D86-40C1-82E4-B0B972155E25}" srcId="{9FA3A3FF-985F-4D58-9DAA-C80C9EAE895E}" destId="{23785BBB-F32B-4D09-A556-AFA534170EC1}" srcOrd="0" destOrd="0" parTransId="{18651102-9A14-4F3C-9256-6BEE911EEEA3}" sibTransId="{F6F057E8-5E13-4665-BC9D-C874627368CD}"/>
    <dgm:cxn modelId="{B6141F0E-169F-4ED9-B1C9-66B1EDB19A40}" type="presOf" srcId="{D7BE82ED-6E5A-4F57-94E0-A700A2D19D0D}" destId="{6E59F118-CB4A-4267-8CAE-60CD5D00C187}" srcOrd="0" destOrd="0" presId="urn:microsoft.com/office/officeart/2005/8/layout/hierarchy1"/>
    <dgm:cxn modelId="{E2F02E10-293A-4BD1-9987-F259F86CE9D1}" type="presOf" srcId="{9FA3A3FF-985F-4D58-9DAA-C80C9EAE895E}" destId="{364BD106-275D-4D4E-99A1-0F039B1F4D01}" srcOrd="0" destOrd="0" presId="urn:microsoft.com/office/officeart/2005/8/layout/hierarchy1"/>
    <dgm:cxn modelId="{2F64E110-29A4-4370-8E43-A22E08A1917B}" type="presOf" srcId="{620F1A04-EE65-4492-A774-EA64F2D25589}" destId="{BDEC32F6-EAE6-4E18-9650-69ECEBCFB0CB}" srcOrd="0" destOrd="0" presId="urn:microsoft.com/office/officeart/2005/8/layout/hierarchy1"/>
    <dgm:cxn modelId="{F642DB37-028A-4D16-8362-CCBA853C97B9}" type="presOf" srcId="{00903753-D9E8-4CC7-BE11-BE538B6E5FF0}" destId="{BD5AC938-08D4-4FF0-9388-AED54D135B30}" srcOrd="0" destOrd="0" presId="urn:microsoft.com/office/officeart/2005/8/layout/hierarchy1"/>
    <dgm:cxn modelId="{25E32C41-088C-47EA-81E8-BABD8716CE9E}" type="presOf" srcId="{9212D10B-D8D8-47A9-B2B5-D08D4BA22828}" destId="{6C15EE40-B2C3-492E-BE38-1CDBD5F66832}" srcOrd="0" destOrd="0" presId="urn:microsoft.com/office/officeart/2005/8/layout/hierarchy1"/>
    <dgm:cxn modelId="{9839C341-1FD6-4793-90A3-FF09B629C518}" srcId="{097133E6-760E-4B0F-867A-0DE2E2374A38}" destId="{D7BE82ED-6E5A-4F57-94E0-A700A2D19D0D}" srcOrd="0" destOrd="0" parTransId="{9212D10B-D8D8-47A9-B2B5-D08D4BA22828}" sibTransId="{99BDFE58-297C-4A35-BC22-3DF269A3E7EC}"/>
    <dgm:cxn modelId="{1364BE45-48AF-480C-AED3-AB1FB170EB5C}" srcId="{CC644849-A3DC-42CA-A97B-FF0DDCE146AB}" destId="{9FA3A3FF-985F-4D58-9DAA-C80C9EAE895E}" srcOrd="0" destOrd="0" parTransId="{620F1A04-EE65-4492-A774-EA64F2D25589}" sibTransId="{41FC81EA-7E87-4935-9460-7A535A7ABBDF}"/>
    <dgm:cxn modelId="{3A0C4E4A-8285-486C-B660-CF116AD5DC94}" type="presOf" srcId="{40CDF6A0-22BF-4EB3-9897-D3E6645EABC2}" destId="{58B8F319-8AA1-4EF4-B9F4-D3690DAF2571}" srcOrd="0" destOrd="0" presId="urn:microsoft.com/office/officeart/2005/8/layout/hierarchy1"/>
    <dgm:cxn modelId="{2A28047E-C554-4511-AA9D-1DBCB147980B}" type="presOf" srcId="{097133E6-760E-4B0F-867A-0DE2E2374A38}" destId="{A87D243D-8DC5-4057-B90E-4F4C81B67D80}" srcOrd="0" destOrd="0" presId="urn:microsoft.com/office/officeart/2005/8/layout/hierarchy1"/>
    <dgm:cxn modelId="{4D90FA7F-E71A-468E-8FFB-3EBF4121DB3F}" srcId="{18FD5C76-1AE6-4D38-9649-547BF8D120AD}" destId="{193FA615-408D-4B61-A443-1F8078005A59}" srcOrd="0" destOrd="0" parTransId="{40CDF6A0-22BF-4EB3-9897-D3E6645EABC2}" sibTransId="{4A766ABE-420A-493A-85AF-07AE9AA6C580}"/>
    <dgm:cxn modelId="{3CC0A698-9034-44FC-93A2-7E70FB427FAA}" type="presOf" srcId="{36861C4F-7D82-49FE-A3EC-389526B98DD1}" destId="{30234CF0-B829-4E45-AC32-4A42255CF6AE}" srcOrd="0" destOrd="0" presId="urn:microsoft.com/office/officeart/2005/8/layout/hierarchy1"/>
    <dgm:cxn modelId="{D0441799-53A8-4CAA-90FC-D9CA96556B13}" srcId="{CC644849-A3DC-42CA-A97B-FF0DDCE146AB}" destId="{18FD5C76-1AE6-4D38-9649-547BF8D120AD}" srcOrd="2" destOrd="0" parTransId="{E24E9548-7930-489B-BD7B-87D97E15BBAD}" sibTransId="{988E7400-5183-44E9-A5E7-2C99EBB329F8}"/>
    <dgm:cxn modelId="{E9E7EFA6-31BF-400B-98AE-30A9F4B1E2D3}" srcId="{00903753-D9E8-4CC7-BE11-BE538B6E5FF0}" destId="{CC644849-A3DC-42CA-A97B-FF0DDCE146AB}" srcOrd="0" destOrd="0" parTransId="{D363769C-4505-4459-8A71-B76AC32BC939}" sibTransId="{D8DDEE86-1D93-4731-8A7C-93C2B61F94CD}"/>
    <dgm:cxn modelId="{26BB97B5-4447-4ACA-8D87-F1404BA9F893}" srcId="{CC644849-A3DC-42CA-A97B-FF0DDCE146AB}" destId="{097133E6-760E-4B0F-867A-0DE2E2374A38}" srcOrd="1" destOrd="0" parTransId="{36861C4F-7D82-49FE-A3EC-389526B98DD1}" sibTransId="{7D53826D-AE3D-4B0D-BDEF-DBCA5F248B50}"/>
    <dgm:cxn modelId="{0CAAEDBD-69DF-41A9-9171-E02757ED8BA9}" type="presOf" srcId="{CC644849-A3DC-42CA-A97B-FF0DDCE146AB}" destId="{165568F5-BE3F-4BC4-8ACC-EAA09D6D2DBE}" srcOrd="0" destOrd="0" presId="urn:microsoft.com/office/officeart/2005/8/layout/hierarchy1"/>
    <dgm:cxn modelId="{9DAE78C0-CCB6-4E8A-AD5A-A3304EC88764}" type="presOf" srcId="{E24E9548-7930-489B-BD7B-87D97E15BBAD}" destId="{78E8C77B-E2D6-4D81-8E61-29A02D65837E}" srcOrd="0" destOrd="0" presId="urn:microsoft.com/office/officeart/2005/8/layout/hierarchy1"/>
    <dgm:cxn modelId="{10FA78C0-9618-48FA-857F-D47BD5F72BF5}" type="presOf" srcId="{18FD5C76-1AE6-4D38-9649-547BF8D120AD}" destId="{57A10B94-ED86-4FC7-B105-DA3688865CE6}" srcOrd="0" destOrd="0" presId="urn:microsoft.com/office/officeart/2005/8/layout/hierarchy1"/>
    <dgm:cxn modelId="{037536CB-B700-4A91-B842-991DF3F9927D}" type="presOf" srcId="{18651102-9A14-4F3C-9256-6BEE911EEEA3}" destId="{BD5B4A31-9F7E-4952-B0E4-085AFD90B030}" srcOrd="0" destOrd="0" presId="urn:microsoft.com/office/officeart/2005/8/layout/hierarchy1"/>
    <dgm:cxn modelId="{539FB8D6-61FF-491F-8B68-7A4421A87E2C}" type="presOf" srcId="{193FA615-408D-4B61-A443-1F8078005A59}" destId="{6F3DFBF5-AFDF-4D2B-908D-304C7D3B9B26}" srcOrd="0" destOrd="0" presId="urn:microsoft.com/office/officeart/2005/8/layout/hierarchy1"/>
    <dgm:cxn modelId="{04A8E2D8-FB56-43D7-A507-AAD74DFF853F}" type="presOf" srcId="{23785BBB-F32B-4D09-A556-AFA534170EC1}" destId="{EC2ABD1A-4AB2-4835-BAF4-5FECEE33BECC}" srcOrd="0" destOrd="0" presId="urn:microsoft.com/office/officeart/2005/8/layout/hierarchy1"/>
    <dgm:cxn modelId="{E2F99599-6392-4BAC-B300-07C68E21C5A8}" type="presParOf" srcId="{BD5AC938-08D4-4FF0-9388-AED54D135B30}" destId="{074098DF-50DC-41AD-9051-EA7315AAC849}" srcOrd="0" destOrd="0" presId="urn:microsoft.com/office/officeart/2005/8/layout/hierarchy1"/>
    <dgm:cxn modelId="{C79A04A5-EA65-40CC-897A-8C2D1D8E8C7D}" type="presParOf" srcId="{074098DF-50DC-41AD-9051-EA7315AAC849}" destId="{1F96D825-6031-4DB6-A8D4-34108AC0F2F2}" srcOrd="0" destOrd="0" presId="urn:microsoft.com/office/officeart/2005/8/layout/hierarchy1"/>
    <dgm:cxn modelId="{06E40138-0342-4B06-B988-262C52A6DDA0}" type="presParOf" srcId="{1F96D825-6031-4DB6-A8D4-34108AC0F2F2}" destId="{E47A74E6-4C56-4F76-950D-DE3A69C776CC}" srcOrd="0" destOrd="0" presId="urn:microsoft.com/office/officeart/2005/8/layout/hierarchy1"/>
    <dgm:cxn modelId="{C7FEC065-F762-4015-AAF1-8754706AF631}" type="presParOf" srcId="{1F96D825-6031-4DB6-A8D4-34108AC0F2F2}" destId="{165568F5-BE3F-4BC4-8ACC-EAA09D6D2DBE}" srcOrd="1" destOrd="0" presId="urn:microsoft.com/office/officeart/2005/8/layout/hierarchy1"/>
    <dgm:cxn modelId="{B20EA9D7-72F5-4051-98A6-F08C356C667D}" type="presParOf" srcId="{074098DF-50DC-41AD-9051-EA7315AAC849}" destId="{FDAF1284-409B-4154-81E3-6678B9125392}" srcOrd="1" destOrd="0" presId="urn:microsoft.com/office/officeart/2005/8/layout/hierarchy1"/>
    <dgm:cxn modelId="{A8D80D09-4CD3-4160-8D5A-4DF219E54086}" type="presParOf" srcId="{FDAF1284-409B-4154-81E3-6678B9125392}" destId="{BDEC32F6-EAE6-4E18-9650-69ECEBCFB0CB}" srcOrd="0" destOrd="0" presId="urn:microsoft.com/office/officeart/2005/8/layout/hierarchy1"/>
    <dgm:cxn modelId="{13D0855A-6AC1-412C-BA8B-22E80E7CE0FC}" type="presParOf" srcId="{FDAF1284-409B-4154-81E3-6678B9125392}" destId="{9EDECABD-54AD-4037-A303-BA22DADF4F60}" srcOrd="1" destOrd="0" presId="urn:microsoft.com/office/officeart/2005/8/layout/hierarchy1"/>
    <dgm:cxn modelId="{E1455F5E-E2D8-42EC-BD81-A0632D2D1A7D}" type="presParOf" srcId="{9EDECABD-54AD-4037-A303-BA22DADF4F60}" destId="{267817C6-8D51-4682-B373-4D171D00BACF}" srcOrd="0" destOrd="0" presId="urn:microsoft.com/office/officeart/2005/8/layout/hierarchy1"/>
    <dgm:cxn modelId="{D558FC6C-CA97-4DA1-9D78-5FE8BA49DC15}" type="presParOf" srcId="{267817C6-8D51-4682-B373-4D171D00BACF}" destId="{BB93093B-27E9-4953-9A3A-8A0BF5A983FD}" srcOrd="0" destOrd="0" presId="urn:microsoft.com/office/officeart/2005/8/layout/hierarchy1"/>
    <dgm:cxn modelId="{75C4514D-93DC-45E7-8875-5B84B0AA1173}" type="presParOf" srcId="{267817C6-8D51-4682-B373-4D171D00BACF}" destId="{364BD106-275D-4D4E-99A1-0F039B1F4D01}" srcOrd="1" destOrd="0" presId="urn:microsoft.com/office/officeart/2005/8/layout/hierarchy1"/>
    <dgm:cxn modelId="{6740D645-A3B8-4BF5-BC89-ADDF411CDFFE}" type="presParOf" srcId="{9EDECABD-54AD-4037-A303-BA22DADF4F60}" destId="{3BDC4B39-C319-4492-863D-3503CB5E1782}" srcOrd="1" destOrd="0" presId="urn:microsoft.com/office/officeart/2005/8/layout/hierarchy1"/>
    <dgm:cxn modelId="{1EB1B224-EF82-49AB-AA07-2193DCCCCEFB}" type="presParOf" srcId="{3BDC4B39-C319-4492-863D-3503CB5E1782}" destId="{BD5B4A31-9F7E-4952-B0E4-085AFD90B030}" srcOrd="0" destOrd="0" presId="urn:microsoft.com/office/officeart/2005/8/layout/hierarchy1"/>
    <dgm:cxn modelId="{886FBC47-5D85-4036-AC94-527C38CC46ED}" type="presParOf" srcId="{3BDC4B39-C319-4492-863D-3503CB5E1782}" destId="{F30F64B7-E3D3-46EE-8182-FB1BE8C27DF2}" srcOrd="1" destOrd="0" presId="urn:microsoft.com/office/officeart/2005/8/layout/hierarchy1"/>
    <dgm:cxn modelId="{DF628AB6-3ECF-4CB7-B356-3E77FE0DD071}" type="presParOf" srcId="{F30F64B7-E3D3-46EE-8182-FB1BE8C27DF2}" destId="{6D4FE9AC-2800-416F-83FB-1D7F67035CA9}" srcOrd="0" destOrd="0" presId="urn:microsoft.com/office/officeart/2005/8/layout/hierarchy1"/>
    <dgm:cxn modelId="{5D97D620-D811-48F8-AC24-3DE2FB3BC3E6}" type="presParOf" srcId="{6D4FE9AC-2800-416F-83FB-1D7F67035CA9}" destId="{3DEF064B-1D5A-4AF6-B7A8-8B1F85516E2B}" srcOrd="0" destOrd="0" presId="urn:microsoft.com/office/officeart/2005/8/layout/hierarchy1"/>
    <dgm:cxn modelId="{0970DE16-E0A3-4521-8C08-62A12488393A}" type="presParOf" srcId="{6D4FE9AC-2800-416F-83FB-1D7F67035CA9}" destId="{EC2ABD1A-4AB2-4835-BAF4-5FECEE33BECC}" srcOrd="1" destOrd="0" presId="urn:microsoft.com/office/officeart/2005/8/layout/hierarchy1"/>
    <dgm:cxn modelId="{83D632F5-11C6-4500-A548-2F7439DCB63A}" type="presParOf" srcId="{F30F64B7-E3D3-46EE-8182-FB1BE8C27DF2}" destId="{5A2B4FD3-FC02-4C78-9B87-4D6C47FEBEB0}" srcOrd="1" destOrd="0" presId="urn:microsoft.com/office/officeart/2005/8/layout/hierarchy1"/>
    <dgm:cxn modelId="{68B124F7-56EA-4152-9930-CB24C494BB19}" type="presParOf" srcId="{FDAF1284-409B-4154-81E3-6678B9125392}" destId="{30234CF0-B829-4E45-AC32-4A42255CF6AE}" srcOrd="2" destOrd="0" presId="urn:microsoft.com/office/officeart/2005/8/layout/hierarchy1"/>
    <dgm:cxn modelId="{9D64B190-9C1C-4B6D-A41B-23513702804B}" type="presParOf" srcId="{FDAF1284-409B-4154-81E3-6678B9125392}" destId="{BB718E9B-400C-4C5F-9C42-D658EDF6E6E5}" srcOrd="3" destOrd="0" presId="urn:microsoft.com/office/officeart/2005/8/layout/hierarchy1"/>
    <dgm:cxn modelId="{F28F2237-3DFF-4A42-99C9-58385DE0AB1A}" type="presParOf" srcId="{BB718E9B-400C-4C5F-9C42-D658EDF6E6E5}" destId="{9DF7340B-DC8F-40F5-85CD-0216E3C6021B}" srcOrd="0" destOrd="0" presId="urn:microsoft.com/office/officeart/2005/8/layout/hierarchy1"/>
    <dgm:cxn modelId="{DA1C012C-D3B0-4463-A28D-A5BF04E8D513}" type="presParOf" srcId="{9DF7340B-DC8F-40F5-85CD-0216E3C6021B}" destId="{B7517C9C-7F64-4B62-A446-F8C33FA5A29D}" srcOrd="0" destOrd="0" presId="urn:microsoft.com/office/officeart/2005/8/layout/hierarchy1"/>
    <dgm:cxn modelId="{1446A92B-D5A9-4D9C-9B4E-7ACE6E44C121}" type="presParOf" srcId="{9DF7340B-DC8F-40F5-85CD-0216E3C6021B}" destId="{A87D243D-8DC5-4057-B90E-4F4C81B67D80}" srcOrd="1" destOrd="0" presId="urn:microsoft.com/office/officeart/2005/8/layout/hierarchy1"/>
    <dgm:cxn modelId="{1FF264E7-72FB-431D-8390-C865E90F6A98}" type="presParOf" srcId="{BB718E9B-400C-4C5F-9C42-D658EDF6E6E5}" destId="{DC0E659A-2E47-4856-B91D-00E857CB193B}" srcOrd="1" destOrd="0" presId="urn:microsoft.com/office/officeart/2005/8/layout/hierarchy1"/>
    <dgm:cxn modelId="{BF874E37-E101-453B-B620-89433227A8C6}" type="presParOf" srcId="{DC0E659A-2E47-4856-B91D-00E857CB193B}" destId="{6C15EE40-B2C3-492E-BE38-1CDBD5F66832}" srcOrd="0" destOrd="0" presId="urn:microsoft.com/office/officeart/2005/8/layout/hierarchy1"/>
    <dgm:cxn modelId="{DBF03020-903F-4120-BFE5-1B50D851A2BC}" type="presParOf" srcId="{DC0E659A-2E47-4856-B91D-00E857CB193B}" destId="{3D3837E1-46E1-4A34-BE2F-3441924F4805}" srcOrd="1" destOrd="0" presId="urn:microsoft.com/office/officeart/2005/8/layout/hierarchy1"/>
    <dgm:cxn modelId="{A64F3433-6CDC-4B92-936C-1F9E2628B2D6}" type="presParOf" srcId="{3D3837E1-46E1-4A34-BE2F-3441924F4805}" destId="{10820A3F-3C85-473D-895C-2370F3AE6F11}" srcOrd="0" destOrd="0" presId="urn:microsoft.com/office/officeart/2005/8/layout/hierarchy1"/>
    <dgm:cxn modelId="{17169BA6-9CE3-4782-8B6E-99E112407762}" type="presParOf" srcId="{10820A3F-3C85-473D-895C-2370F3AE6F11}" destId="{00429EED-DA54-47E0-8AAF-044924B0CC03}" srcOrd="0" destOrd="0" presId="urn:microsoft.com/office/officeart/2005/8/layout/hierarchy1"/>
    <dgm:cxn modelId="{59063B62-1B08-47E1-B8B1-CACF2C992AF2}" type="presParOf" srcId="{10820A3F-3C85-473D-895C-2370F3AE6F11}" destId="{6E59F118-CB4A-4267-8CAE-60CD5D00C187}" srcOrd="1" destOrd="0" presId="urn:microsoft.com/office/officeart/2005/8/layout/hierarchy1"/>
    <dgm:cxn modelId="{A9FDCA31-25C0-4809-9DBB-913C227A4CC4}" type="presParOf" srcId="{3D3837E1-46E1-4A34-BE2F-3441924F4805}" destId="{19F44E2A-B5AE-4817-88EC-C6D63102AE0E}" srcOrd="1" destOrd="0" presId="urn:microsoft.com/office/officeart/2005/8/layout/hierarchy1"/>
    <dgm:cxn modelId="{D03C3621-08D7-4753-8BF5-114BCF2F0C14}" type="presParOf" srcId="{FDAF1284-409B-4154-81E3-6678B9125392}" destId="{78E8C77B-E2D6-4D81-8E61-29A02D65837E}" srcOrd="4" destOrd="0" presId="urn:microsoft.com/office/officeart/2005/8/layout/hierarchy1"/>
    <dgm:cxn modelId="{F0F9B8C8-C219-4E94-BCF1-1C612E34BBC6}" type="presParOf" srcId="{FDAF1284-409B-4154-81E3-6678B9125392}" destId="{BD7253A2-DA85-4A9C-8C15-6A345B062213}" srcOrd="5" destOrd="0" presId="urn:microsoft.com/office/officeart/2005/8/layout/hierarchy1"/>
    <dgm:cxn modelId="{1E7392CA-BCBC-443A-8741-BCBEC916AF4C}" type="presParOf" srcId="{BD7253A2-DA85-4A9C-8C15-6A345B062213}" destId="{5C88F67D-7870-4055-87DB-2D5C894425A8}" srcOrd="0" destOrd="0" presId="urn:microsoft.com/office/officeart/2005/8/layout/hierarchy1"/>
    <dgm:cxn modelId="{C9D68560-C756-420F-ADC4-1B716DD5C344}" type="presParOf" srcId="{5C88F67D-7870-4055-87DB-2D5C894425A8}" destId="{37B26887-7B00-4C8C-9C7F-6536F43EAFC0}" srcOrd="0" destOrd="0" presId="urn:microsoft.com/office/officeart/2005/8/layout/hierarchy1"/>
    <dgm:cxn modelId="{601FC6CE-A5C6-4F3C-B92C-F4CEBE807365}" type="presParOf" srcId="{5C88F67D-7870-4055-87DB-2D5C894425A8}" destId="{57A10B94-ED86-4FC7-B105-DA3688865CE6}" srcOrd="1" destOrd="0" presId="urn:microsoft.com/office/officeart/2005/8/layout/hierarchy1"/>
    <dgm:cxn modelId="{B32902DB-729D-4012-9C70-1206294FFB5C}" type="presParOf" srcId="{BD7253A2-DA85-4A9C-8C15-6A345B062213}" destId="{A120C088-3FDD-4CDA-A2ED-85687BFEFF9C}" srcOrd="1" destOrd="0" presId="urn:microsoft.com/office/officeart/2005/8/layout/hierarchy1"/>
    <dgm:cxn modelId="{64EEFCB4-78DA-4108-A437-D14B575F0F98}" type="presParOf" srcId="{A120C088-3FDD-4CDA-A2ED-85687BFEFF9C}" destId="{58B8F319-8AA1-4EF4-B9F4-D3690DAF2571}" srcOrd="0" destOrd="0" presId="urn:microsoft.com/office/officeart/2005/8/layout/hierarchy1"/>
    <dgm:cxn modelId="{4AD6AF46-22C7-48E0-AB8B-1981BA2D0CF7}" type="presParOf" srcId="{A120C088-3FDD-4CDA-A2ED-85687BFEFF9C}" destId="{EE28C19E-423D-4550-8FBD-005188B0DE25}" srcOrd="1" destOrd="0" presId="urn:microsoft.com/office/officeart/2005/8/layout/hierarchy1"/>
    <dgm:cxn modelId="{68FD4B6E-3C69-4E49-A640-5E0DD0129D28}" type="presParOf" srcId="{EE28C19E-423D-4550-8FBD-005188B0DE25}" destId="{1FF0A5AC-F1F5-4D42-98D3-A1E67FF52D69}" srcOrd="0" destOrd="0" presId="urn:microsoft.com/office/officeart/2005/8/layout/hierarchy1"/>
    <dgm:cxn modelId="{E45805AD-0506-4293-9E3F-52661462CA79}" type="presParOf" srcId="{1FF0A5AC-F1F5-4D42-98D3-A1E67FF52D69}" destId="{F1041BAC-2DCA-4D47-B514-C309E81F556B}" srcOrd="0" destOrd="0" presId="urn:microsoft.com/office/officeart/2005/8/layout/hierarchy1"/>
    <dgm:cxn modelId="{92CD6F16-6ED5-41A3-AFAB-BA8587841DB5}" type="presParOf" srcId="{1FF0A5AC-F1F5-4D42-98D3-A1E67FF52D69}" destId="{6F3DFBF5-AFDF-4D2B-908D-304C7D3B9B26}" srcOrd="1" destOrd="0" presId="urn:microsoft.com/office/officeart/2005/8/layout/hierarchy1"/>
    <dgm:cxn modelId="{05EB9105-CE46-42FB-A9A7-EBF1222D4280}" type="presParOf" srcId="{EE28C19E-423D-4550-8FBD-005188B0DE25}" destId="{FB01EAB5-9FA8-4779-A2D0-2B4341CB95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903753-D9E8-4CC7-BE11-BE538B6E5FF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CC644849-A3DC-42CA-A97B-FF0DDCE146AB}">
      <dgm:prSet phldrT="[Text]"/>
      <dgm:spPr/>
      <dgm:t>
        <a:bodyPr/>
        <a:lstStyle/>
        <a:p>
          <a:pPr rtl="1"/>
          <a:r>
            <a:rPr lang="he-IL" dirty="0"/>
            <a:t>חשוד על השבועה</a:t>
          </a:r>
        </a:p>
      </dgm:t>
    </dgm:pt>
    <dgm:pt modelId="{D363769C-4505-4459-8A71-B76AC32BC939}" type="parTrans" cxnId="{E9E7EFA6-31BF-400B-98AE-30A9F4B1E2D3}">
      <dgm:prSet/>
      <dgm:spPr/>
      <dgm:t>
        <a:bodyPr/>
        <a:lstStyle/>
        <a:p>
          <a:pPr rtl="1"/>
          <a:endParaRPr lang="he-IL"/>
        </a:p>
      </dgm:t>
    </dgm:pt>
    <dgm:pt modelId="{D8DDEE86-1D93-4731-8A7C-93C2B61F94CD}" type="sibTrans" cxnId="{E9E7EFA6-31BF-400B-98AE-30A9F4B1E2D3}">
      <dgm:prSet/>
      <dgm:spPr/>
      <dgm:t>
        <a:bodyPr/>
        <a:lstStyle/>
        <a:p>
          <a:pPr rtl="1"/>
          <a:endParaRPr lang="he-IL"/>
        </a:p>
      </dgm:t>
    </dgm:pt>
    <dgm:pt modelId="{9FA3A3FF-985F-4D58-9DAA-C80C9EAE895E}">
      <dgm:prSet phldrT="[Text]"/>
      <dgm:spPr/>
      <dgm:t>
        <a:bodyPr/>
        <a:lstStyle/>
        <a:p>
          <a:pPr rtl="1"/>
          <a:r>
            <a:rPr lang="en-US" dirty="0"/>
            <a:t>We don’t trust him</a:t>
          </a:r>
          <a:endParaRPr lang="he-IL" dirty="0"/>
        </a:p>
      </dgm:t>
    </dgm:pt>
    <dgm:pt modelId="{620F1A04-EE65-4492-A774-EA64F2D25589}" type="parTrans" cxnId="{1364BE45-48AF-480C-AED3-AB1FB170EB5C}">
      <dgm:prSet/>
      <dgm:spPr/>
      <dgm:t>
        <a:bodyPr/>
        <a:lstStyle/>
        <a:p>
          <a:pPr rtl="1"/>
          <a:endParaRPr lang="he-IL"/>
        </a:p>
      </dgm:t>
    </dgm:pt>
    <dgm:pt modelId="{41FC81EA-7E87-4935-9460-7A535A7ABBDF}" type="sibTrans" cxnId="{1364BE45-48AF-480C-AED3-AB1FB170EB5C}">
      <dgm:prSet/>
      <dgm:spPr/>
      <dgm:t>
        <a:bodyPr/>
        <a:lstStyle/>
        <a:p>
          <a:pPr rtl="1"/>
          <a:endParaRPr lang="he-IL"/>
        </a:p>
      </dgm:t>
    </dgm:pt>
    <dgm:pt modelId="{23785BBB-F32B-4D09-A556-AFA534170EC1}">
      <dgm:prSet phldrT="[Text]"/>
      <dgm:spPr/>
      <dgm:t>
        <a:bodyPr/>
        <a:lstStyle/>
        <a:p>
          <a:pPr rtl="1"/>
          <a:r>
            <a:rPr lang="he-IL" dirty="0"/>
            <a:t>רמב"ן- אולי יפרוש אם עדיין לא גנב, אבל אם כבר גזל, לא יפרוש ויעשה תשובה</a:t>
          </a:r>
        </a:p>
      </dgm:t>
    </dgm:pt>
    <dgm:pt modelId="{18651102-9A14-4F3C-9256-6BEE911EEEA3}" type="parTrans" cxnId="{5D027F08-6D86-40C1-82E4-B0B972155E25}">
      <dgm:prSet/>
      <dgm:spPr/>
      <dgm:t>
        <a:bodyPr/>
        <a:lstStyle/>
        <a:p>
          <a:pPr rtl="1"/>
          <a:endParaRPr lang="he-IL"/>
        </a:p>
      </dgm:t>
    </dgm:pt>
    <dgm:pt modelId="{F6F057E8-5E13-4665-BC9D-C874627368CD}" type="sibTrans" cxnId="{5D027F08-6D86-40C1-82E4-B0B972155E25}">
      <dgm:prSet/>
      <dgm:spPr/>
      <dgm:t>
        <a:bodyPr/>
        <a:lstStyle/>
        <a:p>
          <a:pPr rtl="1"/>
          <a:endParaRPr lang="he-IL"/>
        </a:p>
      </dgm:t>
    </dgm:pt>
    <dgm:pt modelId="{097133E6-760E-4B0F-867A-0DE2E2374A38}">
      <dgm:prSet phldrT="[Text]"/>
      <dgm:spPr/>
      <dgm:t>
        <a:bodyPr/>
        <a:lstStyle/>
        <a:p>
          <a:pPr rtl="1"/>
          <a:r>
            <a:rPr lang="he-IL" dirty="0"/>
            <a:t>לפני עיוור לא </a:t>
          </a:r>
          <a:r>
            <a:rPr lang="he-IL" dirty="0" err="1"/>
            <a:t>תתן</a:t>
          </a:r>
          <a:r>
            <a:rPr lang="he-IL" dirty="0"/>
            <a:t> מכשול</a:t>
          </a:r>
        </a:p>
      </dgm:t>
    </dgm:pt>
    <dgm:pt modelId="{36861C4F-7D82-49FE-A3EC-389526B98DD1}" type="parTrans" cxnId="{26BB97B5-4447-4ACA-8D87-F1404BA9F893}">
      <dgm:prSet/>
      <dgm:spPr/>
    </dgm:pt>
    <dgm:pt modelId="{7D53826D-AE3D-4B0D-BDEF-DBCA5F248B50}" type="sibTrans" cxnId="{26BB97B5-4447-4ACA-8D87-F1404BA9F893}">
      <dgm:prSet/>
      <dgm:spPr/>
    </dgm:pt>
    <dgm:pt modelId="{D7BE82ED-6E5A-4F57-94E0-A700A2D19D0D}">
      <dgm:prSet phldrT="[Text]"/>
      <dgm:spPr/>
      <dgm:t>
        <a:bodyPr/>
        <a:lstStyle/>
        <a:p>
          <a:pPr rtl="1"/>
          <a:r>
            <a:rPr lang="he-IL" dirty="0"/>
            <a:t>ריטב"א- ולכן, כל שאפשר שיעזור, </a:t>
          </a:r>
          <a:r>
            <a:rPr lang="he-IL" dirty="0" err="1"/>
            <a:t>משביעין</a:t>
          </a:r>
          <a:r>
            <a:rPr lang="he-IL" dirty="0"/>
            <a:t> אותו</a:t>
          </a:r>
        </a:p>
      </dgm:t>
    </dgm:pt>
    <dgm:pt modelId="{9212D10B-D8D8-47A9-B2B5-D08D4BA22828}" type="parTrans" cxnId="{9839C341-1FD6-4793-90A3-FF09B629C518}">
      <dgm:prSet/>
      <dgm:spPr/>
    </dgm:pt>
    <dgm:pt modelId="{99BDFE58-297C-4A35-BC22-3DF269A3E7EC}" type="sibTrans" cxnId="{9839C341-1FD6-4793-90A3-FF09B629C518}">
      <dgm:prSet/>
      <dgm:spPr/>
    </dgm:pt>
    <dgm:pt modelId="{18FD5C76-1AE6-4D38-9649-547BF8D120AD}">
      <dgm:prSet phldrT="[Text]"/>
      <dgm:spPr/>
      <dgm:t>
        <a:bodyPr/>
        <a:lstStyle/>
        <a:p>
          <a:pPr rtl="1"/>
          <a:r>
            <a:rPr lang="he-IL" dirty="0"/>
            <a:t>השבועה חל גם על הטוען, ולכן הוא עובר גם כן ברמה מסוימת על גירמת </a:t>
          </a:r>
          <a:r>
            <a:rPr lang="he-IL" dirty="0" err="1"/>
            <a:t>השבועת</a:t>
          </a:r>
          <a:r>
            <a:rPr lang="he-IL" dirty="0"/>
            <a:t> שיו</a:t>
          </a:r>
        </a:p>
      </dgm:t>
    </dgm:pt>
    <dgm:pt modelId="{E24E9548-7930-489B-BD7B-87D97E15BBAD}" type="parTrans" cxnId="{D0441799-53A8-4CAA-90FC-D9CA96556B13}">
      <dgm:prSet/>
      <dgm:spPr/>
    </dgm:pt>
    <dgm:pt modelId="{988E7400-5183-44E9-A5E7-2C99EBB329F8}" type="sibTrans" cxnId="{D0441799-53A8-4CAA-90FC-D9CA96556B13}">
      <dgm:prSet/>
      <dgm:spPr/>
    </dgm:pt>
    <dgm:pt modelId="{193FA615-408D-4B61-A443-1F8078005A59}">
      <dgm:prSet phldrT="[Text]"/>
      <dgm:spPr/>
      <dgm:t>
        <a:bodyPr/>
        <a:lstStyle/>
        <a:p>
          <a:pPr rtl="1"/>
          <a:r>
            <a:rPr lang="he-IL" dirty="0"/>
            <a:t>שבועות לט: </a:t>
          </a:r>
        </a:p>
      </dgm:t>
    </dgm:pt>
    <dgm:pt modelId="{40CDF6A0-22BF-4EB3-9897-D3E6645EABC2}" type="parTrans" cxnId="{4D90FA7F-E71A-468E-8FFB-3EBF4121DB3F}">
      <dgm:prSet/>
      <dgm:spPr/>
    </dgm:pt>
    <dgm:pt modelId="{4A766ABE-420A-493A-85AF-07AE9AA6C580}" type="sibTrans" cxnId="{4D90FA7F-E71A-468E-8FFB-3EBF4121DB3F}">
      <dgm:prSet/>
      <dgm:spPr/>
    </dgm:pt>
    <dgm:pt modelId="{05545F42-50B2-4947-934E-1505FD39805D}">
      <dgm:prSet phldrT="[Text]"/>
      <dgm:spPr/>
      <dgm:t>
        <a:bodyPr/>
        <a:lstStyle/>
        <a:p>
          <a:pPr rtl="1"/>
          <a:r>
            <a:rPr lang="he-IL" dirty="0"/>
            <a:t>גנאי להשביעו כשידוע שהוא חשוד</a:t>
          </a:r>
        </a:p>
      </dgm:t>
    </dgm:pt>
    <dgm:pt modelId="{4077241B-2D19-46F8-9FCC-CC9E72E7EF33}" type="parTrans" cxnId="{4465C23E-B7A5-466D-B957-0DE39595A86D}">
      <dgm:prSet/>
      <dgm:spPr/>
    </dgm:pt>
    <dgm:pt modelId="{C988F374-711B-4D97-AFAC-76DC5A8F4EF4}" type="sibTrans" cxnId="{4465C23E-B7A5-466D-B957-0DE39595A86D}">
      <dgm:prSet/>
      <dgm:spPr/>
    </dgm:pt>
    <dgm:pt modelId="{BD5AC938-08D4-4FF0-9388-AED54D135B30}" type="pres">
      <dgm:prSet presAssocID="{00903753-D9E8-4CC7-BE11-BE538B6E5FF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074098DF-50DC-41AD-9051-EA7315AAC849}" type="pres">
      <dgm:prSet presAssocID="{CC644849-A3DC-42CA-A97B-FF0DDCE146AB}" presName="hierRoot1" presStyleCnt="0"/>
      <dgm:spPr/>
    </dgm:pt>
    <dgm:pt modelId="{1F96D825-6031-4DB6-A8D4-34108AC0F2F2}" type="pres">
      <dgm:prSet presAssocID="{CC644849-A3DC-42CA-A97B-FF0DDCE146AB}" presName="composite" presStyleCnt="0"/>
      <dgm:spPr/>
    </dgm:pt>
    <dgm:pt modelId="{E47A74E6-4C56-4F76-950D-DE3A69C776CC}" type="pres">
      <dgm:prSet presAssocID="{CC644849-A3DC-42CA-A97B-FF0DDCE146AB}" presName="background" presStyleLbl="node0" presStyleIdx="0" presStyleCnt="1"/>
      <dgm:spPr/>
    </dgm:pt>
    <dgm:pt modelId="{165568F5-BE3F-4BC4-8ACC-EAA09D6D2DBE}" type="pres">
      <dgm:prSet presAssocID="{CC644849-A3DC-42CA-A97B-FF0DDCE146AB}" presName="text" presStyleLbl="fgAcc0" presStyleIdx="0" presStyleCnt="1">
        <dgm:presLayoutVars>
          <dgm:chPref val="3"/>
        </dgm:presLayoutVars>
      </dgm:prSet>
      <dgm:spPr/>
    </dgm:pt>
    <dgm:pt modelId="{FDAF1284-409B-4154-81E3-6678B9125392}" type="pres">
      <dgm:prSet presAssocID="{CC644849-A3DC-42CA-A97B-FF0DDCE146AB}" presName="hierChild2" presStyleCnt="0"/>
      <dgm:spPr/>
    </dgm:pt>
    <dgm:pt modelId="{0EE18859-5E71-432D-A653-AE44BF87FF19}" type="pres">
      <dgm:prSet presAssocID="{4077241B-2D19-46F8-9FCC-CC9E72E7EF33}" presName="Name10" presStyleLbl="parChTrans1D2" presStyleIdx="0" presStyleCnt="4"/>
      <dgm:spPr/>
    </dgm:pt>
    <dgm:pt modelId="{174AD640-7392-4F8D-9250-B04CC0341BE7}" type="pres">
      <dgm:prSet presAssocID="{05545F42-50B2-4947-934E-1505FD39805D}" presName="hierRoot2" presStyleCnt="0"/>
      <dgm:spPr/>
    </dgm:pt>
    <dgm:pt modelId="{528677FF-9C8E-4AE7-9EF4-E541FEC6B324}" type="pres">
      <dgm:prSet presAssocID="{05545F42-50B2-4947-934E-1505FD39805D}" presName="composite2" presStyleCnt="0"/>
      <dgm:spPr/>
    </dgm:pt>
    <dgm:pt modelId="{4C48D57F-6AC4-4301-A2AB-B1FB93F48005}" type="pres">
      <dgm:prSet presAssocID="{05545F42-50B2-4947-934E-1505FD39805D}" presName="background2" presStyleLbl="node2" presStyleIdx="0" presStyleCnt="4"/>
      <dgm:spPr/>
    </dgm:pt>
    <dgm:pt modelId="{A8561187-A4B1-4B8C-AACD-28DA4DE7275B}" type="pres">
      <dgm:prSet presAssocID="{05545F42-50B2-4947-934E-1505FD39805D}" presName="text2" presStyleLbl="fgAcc2" presStyleIdx="0" presStyleCnt="4">
        <dgm:presLayoutVars>
          <dgm:chPref val="3"/>
        </dgm:presLayoutVars>
      </dgm:prSet>
      <dgm:spPr/>
    </dgm:pt>
    <dgm:pt modelId="{6902E950-C711-4133-977F-1E73FFC01856}" type="pres">
      <dgm:prSet presAssocID="{05545F42-50B2-4947-934E-1505FD39805D}" presName="hierChild3" presStyleCnt="0"/>
      <dgm:spPr/>
    </dgm:pt>
    <dgm:pt modelId="{BDEC32F6-EAE6-4E18-9650-69ECEBCFB0CB}" type="pres">
      <dgm:prSet presAssocID="{620F1A04-EE65-4492-A774-EA64F2D25589}" presName="Name10" presStyleLbl="parChTrans1D2" presStyleIdx="1" presStyleCnt="4"/>
      <dgm:spPr/>
    </dgm:pt>
    <dgm:pt modelId="{9EDECABD-54AD-4037-A303-BA22DADF4F60}" type="pres">
      <dgm:prSet presAssocID="{9FA3A3FF-985F-4D58-9DAA-C80C9EAE895E}" presName="hierRoot2" presStyleCnt="0"/>
      <dgm:spPr/>
    </dgm:pt>
    <dgm:pt modelId="{267817C6-8D51-4682-B373-4D171D00BACF}" type="pres">
      <dgm:prSet presAssocID="{9FA3A3FF-985F-4D58-9DAA-C80C9EAE895E}" presName="composite2" presStyleCnt="0"/>
      <dgm:spPr/>
    </dgm:pt>
    <dgm:pt modelId="{BB93093B-27E9-4953-9A3A-8A0BF5A983FD}" type="pres">
      <dgm:prSet presAssocID="{9FA3A3FF-985F-4D58-9DAA-C80C9EAE895E}" presName="background2" presStyleLbl="node2" presStyleIdx="1" presStyleCnt="4"/>
      <dgm:spPr/>
    </dgm:pt>
    <dgm:pt modelId="{364BD106-275D-4D4E-99A1-0F039B1F4D01}" type="pres">
      <dgm:prSet presAssocID="{9FA3A3FF-985F-4D58-9DAA-C80C9EAE895E}" presName="text2" presStyleLbl="fgAcc2" presStyleIdx="1" presStyleCnt="4">
        <dgm:presLayoutVars>
          <dgm:chPref val="3"/>
        </dgm:presLayoutVars>
      </dgm:prSet>
      <dgm:spPr/>
    </dgm:pt>
    <dgm:pt modelId="{3BDC4B39-C319-4492-863D-3503CB5E1782}" type="pres">
      <dgm:prSet presAssocID="{9FA3A3FF-985F-4D58-9DAA-C80C9EAE895E}" presName="hierChild3" presStyleCnt="0"/>
      <dgm:spPr/>
    </dgm:pt>
    <dgm:pt modelId="{BD5B4A31-9F7E-4952-B0E4-085AFD90B030}" type="pres">
      <dgm:prSet presAssocID="{18651102-9A14-4F3C-9256-6BEE911EEEA3}" presName="Name17" presStyleLbl="parChTrans1D3" presStyleIdx="0" presStyleCnt="3"/>
      <dgm:spPr/>
    </dgm:pt>
    <dgm:pt modelId="{F30F64B7-E3D3-46EE-8182-FB1BE8C27DF2}" type="pres">
      <dgm:prSet presAssocID="{23785BBB-F32B-4D09-A556-AFA534170EC1}" presName="hierRoot3" presStyleCnt="0"/>
      <dgm:spPr/>
    </dgm:pt>
    <dgm:pt modelId="{6D4FE9AC-2800-416F-83FB-1D7F67035CA9}" type="pres">
      <dgm:prSet presAssocID="{23785BBB-F32B-4D09-A556-AFA534170EC1}" presName="composite3" presStyleCnt="0"/>
      <dgm:spPr/>
    </dgm:pt>
    <dgm:pt modelId="{3DEF064B-1D5A-4AF6-B7A8-8B1F85516E2B}" type="pres">
      <dgm:prSet presAssocID="{23785BBB-F32B-4D09-A556-AFA534170EC1}" presName="background3" presStyleLbl="node3" presStyleIdx="0" presStyleCnt="3"/>
      <dgm:spPr/>
    </dgm:pt>
    <dgm:pt modelId="{EC2ABD1A-4AB2-4835-BAF4-5FECEE33BECC}" type="pres">
      <dgm:prSet presAssocID="{23785BBB-F32B-4D09-A556-AFA534170EC1}" presName="text3" presStyleLbl="fgAcc3" presStyleIdx="0" presStyleCnt="3">
        <dgm:presLayoutVars>
          <dgm:chPref val="3"/>
        </dgm:presLayoutVars>
      </dgm:prSet>
      <dgm:spPr/>
    </dgm:pt>
    <dgm:pt modelId="{5A2B4FD3-FC02-4C78-9B87-4D6C47FEBEB0}" type="pres">
      <dgm:prSet presAssocID="{23785BBB-F32B-4D09-A556-AFA534170EC1}" presName="hierChild4" presStyleCnt="0"/>
      <dgm:spPr/>
    </dgm:pt>
    <dgm:pt modelId="{30234CF0-B829-4E45-AC32-4A42255CF6AE}" type="pres">
      <dgm:prSet presAssocID="{36861C4F-7D82-49FE-A3EC-389526B98DD1}" presName="Name10" presStyleLbl="parChTrans1D2" presStyleIdx="2" presStyleCnt="4"/>
      <dgm:spPr/>
    </dgm:pt>
    <dgm:pt modelId="{BB718E9B-400C-4C5F-9C42-D658EDF6E6E5}" type="pres">
      <dgm:prSet presAssocID="{097133E6-760E-4B0F-867A-0DE2E2374A38}" presName="hierRoot2" presStyleCnt="0"/>
      <dgm:spPr/>
    </dgm:pt>
    <dgm:pt modelId="{9DF7340B-DC8F-40F5-85CD-0216E3C6021B}" type="pres">
      <dgm:prSet presAssocID="{097133E6-760E-4B0F-867A-0DE2E2374A38}" presName="composite2" presStyleCnt="0"/>
      <dgm:spPr/>
    </dgm:pt>
    <dgm:pt modelId="{B7517C9C-7F64-4B62-A446-F8C33FA5A29D}" type="pres">
      <dgm:prSet presAssocID="{097133E6-760E-4B0F-867A-0DE2E2374A38}" presName="background2" presStyleLbl="node2" presStyleIdx="2" presStyleCnt="4"/>
      <dgm:spPr/>
    </dgm:pt>
    <dgm:pt modelId="{A87D243D-8DC5-4057-B90E-4F4C81B67D80}" type="pres">
      <dgm:prSet presAssocID="{097133E6-760E-4B0F-867A-0DE2E2374A38}" presName="text2" presStyleLbl="fgAcc2" presStyleIdx="2" presStyleCnt="4">
        <dgm:presLayoutVars>
          <dgm:chPref val="3"/>
        </dgm:presLayoutVars>
      </dgm:prSet>
      <dgm:spPr/>
    </dgm:pt>
    <dgm:pt modelId="{DC0E659A-2E47-4856-B91D-00E857CB193B}" type="pres">
      <dgm:prSet presAssocID="{097133E6-760E-4B0F-867A-0DE2E2374A38}" presName="hierChild3" presStyleCnt="0"/>
      <dgm:spPr/>
    </dgm:pt>
    <dgm:pt modelId="{6C15EE40-B2C3-492E-BE38-1CDBD5F66832}" type="pres">
      <dgm:prSet presAssocID="{9212D10B-D8D8-47A9-B2B5-D08D4BA22828}" presName="Name17" presStyleLbl="parChTrans1D3" presStyleIdx="1" presStyleCnt="3"/>
      <dgm:spPr/>
    </dgm:pt>
    <dgm:pt modelId="{3D3837E1-46E1-4A34-BE2F-3441924F4805}" type="pres">
      <dgm:prSet presAssocID="{D7BE82ED-6E5A-4F57-94E0-A700A2D19D0D}" presName="hierRoot3" presStyleCnt="0"/>
      <dgm:spPr/>
    </dgm:pt>
    <dgm:pt modelId="{10820A3F-3C85-473D-895C-2370F3AE6F11}" type="pres">
      <dgm:prSet presAssocID="{D7BE82ED-6E5A-4F57-94E0-A700A2D19D0D}" presName="composite3" presStyleCnt="0"/>
      <dgm:spPr/>
    </dgm:pt>
    <dgm:pt modelId="{00429EED-DA54-47E0-8AAF-044924B0CC03}" type="pres">
      <dgm:prSet presAssocID="{D7BE82ED-6E5A-4F57-94E0-A700A2D19D0D}" presName="background3" presStyleLbl="node3" presStyleIdx="1" presStyleCnt="3"/>
      <dgm:spPr/>
    </dgm:pt>
    <dgm:pt modelId="{6E59F118-CB4A-4267-8CAE-60CD5D00C187}" type="pres">
      <dgm:prSet presAssocID="{D7BE82ED-6E5A-4F57-94E0-A700A2D19D0D}" presName="text3" presStyleLbl="fgAcc3" presStyleIdx="1" presStyleCnt="3">
        <dgm:presLayoutVars>
          <dgm:chPref val="3"/>
        </dgm:presLayoutVars>
      </dgm:prSet>
      <dgm:spPr/>
    </dgm:pt>
    <dgm:pt modelId="{19F44E2A-B5AE-4817-88EC-C6D63102AE0E}" type="pres">
      <dgm:prSet presAssocID="{D7BE82ED-6E5A-4F57-94E0-A700A2D19D0D}" presName="hierChild4" presStyleCnt="0"/>
      <dgm:spPr/>
    </dgm:pt>
    <dgm:pt modelId="{78E8C77B-E2D6-4D81-8E61-29A02D65837E}" type="pres">
      <dgm:prSet presAssocID="{E24E9548-7930-489B-BD7B-87D97E15BBAD}" presName="Name10" presStyleLbl="parChTrans1D2" presStyleIdx="3" presStyleCnt="4"/>
      <dgm:spPr/>
    </dgm:pt>
    <dgm:pt modelId="{BD7253A2-DA85-4A9C-8C15-6A345B062213}" type="pres">
      <dgm:prSet presAssocID="{18FD5C76-1AE6-4D38-9649-547BF8D120AD}" presName="hierRoot2" presStyleCnt="0"/>
      <dgm:spPr/>
    </dgm:pt>
    <dgm:pt modelId="{5C88F67D-7870-4055-87DB-2D5C894425A8}" type="pres">
      <dgm:prSet presAssocID="{18FD5C76-1AE6-4D38-9649-547BF8D120AD}" presName="composite2" presStyleCnt="0"/>
      <dgm:spPr/>
    </dgm:pt>
    <dgm:pt modelId="{37B26887-7B00-4C8C-9C7F-6536F43EAFC0}" type="pres">
      <dgm:prSet presAssocID="{18FD5C76-1AE6-4D38-9649-547BF8D120AD}" presName="background2" presStyleLbl="node2" presStyleIdx="3" presStyleCnt="4"/>
      <dgm:spPr/>
    </dgm:pt>
    <dgm:pt modelId="{57A10B94-ED86-4FC7-B105-DA3688865CE6}" type="pres">
      <dgm:prSet presAssocID="{18FD5C76-1AE6-4D38-9649-547BF8D120AD}" presName="text2" presStyleLbl="fgAcc2" presStyleIdx="3" presStyleCnt="4">
        <dgm:presLayoutVars>
          <dgm:chPref val="3"/>
        </dgm:presLayoutVars>
      </dgm:prSet>
      <dgm:spPr/>
    </dgm:pt>
    <dgm:pt modelId="{A120C088-3FDD-4CDA-A2ED-85687BFEFF9C}" type="pres">
      <dgm:prSet presAssocID="{18FD5C76-1AE6-4D38-9649-547BF8D120AD}" presName="hierChild3" presStyleCnt="0"/>
      <dgm:spPr/>
    </dgm:pt>
    <dgm:pt modelId="{58B8F319-8AA1-4EF4-B9F4-D3690DAF2571}" type="pres">
      <dgm:prSet presAssocID="{40CDF6A0-22BF-4EB3-9897-D3E6645EABC2}" presName="Name17" presStyleLbl="parChTrans1D3" presStyleIdx="2" presStyleCnt="3"/>
      <dgm:spPr/>
    </dgm:pt>
    <dgm:pt modelId="{EE28C19E-423D-4550-8FBD-005188B0DE25}" type="pres">
      <dgm:prSet presAssocID="{193FA615-408D-4B61-A443-1F8078005A59}" presName="hierRoot3" presStyleCnt="0"/>
      <dgm:spPr/>
    </dgm:pt>
    <dgm:pt modelId="{1FF0A5AC-F1F5-4D42-98D3-A1E67FF52D69}" type="pres">
      <dgm:prSet presAssocID="{193FA615-408D-4B61-A443-1F8078005A59}" presName="composite3" presStyleCnt="0"/>
      <dgm:spPr/>
    </dgm:pt>
    <dgm:pt modelId="{F1041BAC-2DCA-4D47-B514-C309E81F556B}" type="pres">
      <dgm:prSet presAssocID="{193FA615-408D-4B61-A443-1F8078005A59}" presName="background3" presStyleLbl="node3" presStyleIdx="2" presStyleCnt="3"/>
      <dgm:spPr/>
    </dgm:pt>
    <dgm:pt modelId="{6F3DFBF5-AFDF-4D2B-908D-304C7D3B9B26}" type="pres">
      <dgm:prSet presAssocID="{193FA615-408D-4B61-A443-1F8078005A59}" presName="text3" presStyleLbl="fgAcc3" presStyleIdx="2" presStyleCnt="3">
        <dgm:presLayoutVars>
          <dgm:chPref val="3"/>
        </dgm:presLayoutVars>
      </dgm:prSet>
      <dgm:spPr/>
    </dgm:pt>
    <dgm:pt modelId="{FB01EAB5-9FA8-4779-A2D0-2B4341CB959E}" type="pres">
      <dgm:prSet presAssocID="{193FA615-408D-4B61-A443-1F8078005A59}" presName="hierChild4" presStyleCnt="0"/>
      <dgm:spPr/>
    </dgm:pt>
  </dgm:ptLst>
  <dgm:cxnLst>
    <dgm:cxn modelId="{5D027F08-6D86-40C1-82E4-B0B972155E25}" srcId="{9FA3A3FF-985F-4D58-9DAA-C80C9EAE895E}" destId="{23785BBB-F32B-4D09-A556-AFA534170EC1}" srcOrd="0" destOrd="0" parTransId="{18651102-9A14-4F3C-9256-6BEE911EEEA3}" sibTransId="{F6F057E8-5E13-4665-BC9D-C874627368CD}"/>
    <dgm:cxn modelId="{02B62C12-F745-4B67-BEEA-D7EE3B9532F6}" type="presOf" srcId="{40CDF6A0-22BF-4EB3-9897-D3E6645EABC2}" destId="{58B8F319-8AA1-4EF4-B9F4-D3690DAF2571}" srcOrd="0" destOrd="0" presId="urn:microsoft.com/office/officeart/2005/8/layout/hierarchy1"/>
    <dgm:cxn modelId="{F642DB37-028A-4D16-8362-CCBA853C97B9}" type="presOf" srcId="{00903753-D9E8-4CC7-BE11-BE538B6E5FF0}" destId="{BD5AC938-08D4-4FF0-9388-AED54D135B30}" srcOrd="0" destOrd="0" presId="urn:microsoft.com/office/officeart/2005/8/layout/hierarchy1"/>
    <dgm:cxn modelId="{4465C23E-B7A5-466D-B957-0DE39595A86D}" srcId="{CC644849-A3DC-42CA-A97B-FF0DDCE146AB}" destId="{05545F42-50B2-4947-934E-1505FD39805D}" srcOrd="0" destOrd="0" parTransId="{4077241B-2D19-46F8-9FCC-CC9E72E7EF33}" sibTransId="{C988F374-711B-4D97-AFAC-76DC5A8F4EF4}"/>
    <dgm:cxn modelId="{9839C341-1FD6-4793-90A3-FF09B629C518}" srcId="{097133E6-760E-4B0F-867A-0DE2E2374A38}" destId="{D7BE82ED-6E5A-4F57-94E0-A700A2D19D0D}" srcOrd="0" destOrd="0" parTransId="{9212D10B-D8D8-47A9-B2B5-D08D4BA22828}" sibTransId="{99BDFE58-297C-4A35-BC22-3DF269A3E7EC}"/>
    <dgm:cxn modelId="{77CB3663-FE0E-4568-906E-1BF2BA06541D}" type="presOf" srcId="{23785BBB-F32B-4D09-A556-AFA534170EC1}" destId="{EC2ABD1A-4AB2-4835-BAF4-5FECEE33BECC}" srcOrd="0" destOrd="0" presId="urn:microsoft.com/office/officeart/2005/8/layout/hierarchy1"/>
    <dgm:cxn modelId="{B4FAD663-268C-4739-A99B-B829E20ED231}" type="presOf" srcId="{18651102-9A14-4F3C-9256-6BEE911EEEA3}" destId="{BD5B4A31-9F7E-4952-B0E4-085AFD90B030}" srcOrd="0" destOrd="0" presId="urn:microsoft.com/office/officeart/2005/8/layout/hierarchy1"/>
    <dgm:cxn modelId="{1364BE45-48AF-480C-AED3-AB1FB170EB5C}" srcId="{CC644849-A3DC-42CA-A97B-FF0DDCE146AB}" destId="{9FA3A3FF-985F-4D58-9DAA-C80C9EAE895E}" srcOrd="1" destOrd="0" parTransId="{620F1A04-EE65-4492-A774-EA64F2D25589}" sibTransId="{41FC81EA-7E87-4935-9460-7A535A7ABBDF}"/>
    <dgm:cxn modelId="{297FF067-A142-45CF-B6BE-B3C815D3BC46}" type="presOf" srcId="{9FA3A3FF-985F-4D58-9DAA-C80C9EAE895E}" destId="{364BD106-275D-4D4E-99A1-0F039B1F4D01}" srcOrd="0" destOrd="0" presId="urn:microsoft.com/office/officeart/2005/8/layout/hierarchy1"/>
    <dgm:cxn modelId="{4D90FA7F-E71A-468E-8FFB-3EBF4121DB3F}" srcId="{18FD5C76-1AE6-4D38-9649-547BF8D120AD}" destId="{193FA615-408D-4B61-A443-1F8078005A59}" srcOrd="0" destOrd="0" parTransId="{40CDF6A0-22BF-4EB3-9897-D3E6645EABC2}" sibTransId="{4A766ABE-420A-493A-85AF-07AE9AA6C580}"/>
    <dgm:cxn modelId="{883EFF86-929A-42E7-88ED-D9D17CD46178}" type="presOf" srcId="{620F1A04-EE65-4492-A774-EA64F2D25589}" destId="{BDEC32F6-EAE6-4E18-9650-69ECEBCFB0CB}" srcOrd="0" destOrd="0" presId="urn:microsoft.com/office/officeart/2005/8/layout/hierarchy1"/>
    <dgm:cxn modelId="{7B6DE38F-2BE8-4EF3-A698-A6125B2CE8CD}" type="presOf" srcId="{18FD5C76-1AE6-4D38-9649-547BF8D120AD}" destId="{57A10B94-ED86-4FC7-B105-DA3688865CE6}" srcOrd="0" destOrd="0" presId="urn:microsoft.com/office/officeart/2005/8/layout/hierarchy1"/>
    <dgm:cxn modelId="{D0441799-53A8-4CAA-90FC-D9CA96556B13}" srcId="{CC644849-A3DC-42CA-A97B-FF0DDCE146AB}" destId="{18FD5C76-1AE6-4D38-9649-547BF8D120AD}" srcOrd="3" destOrd="0" parTransId="{E24E9548-7930-489B-BD7B-87D97E15BBAD}" sibTransId="{988E7400-5183-44E9-A5E7-2C99EBB329F8}"/>
    <dgm:cxn modelId="{E9E7EFA6-31BF-400B-98AE-30A9F4B1E2D3}" srcId="{00903753-D9E8-4CC7-BE11-BE538B6E5FF0}" destId="{CC644849-A3DC-42CA-A97B-FF0DDCE146AB}" srcOrd="0" destOrd="0" parTransId="{D363769C-4505-4459-8A71-B76AC32BC939}" sibTransId="{D8DDEE86-1D93-4731-8A7C-93C2B61F94CD}"/>
    <dgm:cxn modelId="{FA2640AA-D620-4993-986B-E9487B41AB85}" type="presOf" srcId="{05545F42-50B2-4947-934E-1505FD39805D}" destId="{A8561187-A4B1-4B8C-AACD-28DA4DE7275B}" srcOrd="0" destOrd="0" presId="urn:microsoft.com/office/officeart/2005/8/layout/hierarchy1"/>
    <dgm:cxn modelId="{8E0B6DAF-1BE8-4695-8B51-7C4329027281}" type="presOf" srcId="{D7BE82ED-6E5A-4F57-94E0-A700A2D19D0D}" destId="{6E59F118-CB4A-4267-8CAE-60CD5D00C187}" srcOrd="0" destOrd="0" presId="urn:microsoft.com/office/officeart/2005/8/layout/hierarchy1"/>
    <dgm:cxn modelId="{26BB97B5-4447-4ACA-8D87-F1404BA9F893}" srcId="{CC644849-A3DC-42CA-A97B-FF0DDCE146AB}" destId="{097133E6-760E-4B0F-867A-0DE2E2374A38}" srcOrd="2" destOrd="0" parTransId="{36861C4F-7D82-49FE-A3EC-389526B98DD1}" sibTransId="{7D53826D-AE3D-4B0D-BDEF-DBCA5F248B50}"/>
    <dgm:cxn modelId="{0CAAEDBD-69DF-41A9-9171-E02757ED8BA9}" type="presOf" srcId="{CC644849-A3DC-42CA-A97B-FF0DDCE146AB}" destId="{165568F5-BE3F-4BC4-8ACC-EAA09D6D2DBE}" srcOrd="0" destOrd="0" presId="urn:microsoft.com/office/officeart/2005/8/layout/hierarchy1"/>
    <dgm:cxn modelId="{9CF0A0BE-DE5D-4411-B4D4-FDABA4D01016}" type="presOf" srcId="{9212D10B-D8D8-47A9-B2B5-D08D4BA22828}" destId="{6C15EE40-B2C3-492E-BE38-1CDBD5F66832}" srcOrd="0" destOrd="0" presId="urn:microsoft.com/office/officeart/2005/8/layout/hierarchy1"/>
    <dgm:cxn modelId="{8F0A6ED2-B2F9-4491-A271-E1DA44F74580}" type="presOf" srcId="{097133E6-760E-4B0F-867A-0DE2E2374A38}" destId="{A87D243D-8DC5-4057-B90E-4F4C81B67D80}" srcOrd="0" destOrd="0" presId="urn:microsoft.com/office/officeart/2005/8/layout/hierarchy1"/>
    <dgm:cxn modelId="{D4A7B7DE-3FB5-4A18-8C4F-471A7C84134F}" type="presOf" srcId="{E24E9548-7930-489B-BD7B-87D97E15BBAD}" destId="{78E8C77B-E2D6-4D81-8E61-29A02D65837E}" srcOrd="0" destOrd="0" presId="urn:microsoft.com/office/officeart/2005/8/layout/hierarchy1"/>
    <dgm:cxn modelId="{D92BCDE4-EC2C-4157-A2B2-7B0E52FDD0BB}" type="presOf" srcId="{193FA615-408D-4B61-A443-1F8078005A59}" destId="{6F3DFBF5-AFDF-4D2B-908D-304C7D3B9B26}" srcOrd="0" destOrd="0" presId="urn:microsoft.com/office/officeart/2005/8/layout/hierarchy1"/>
    <dgm:cxn modelId="{079604F1-C218-4914-8AEE-451A131A5555}" type="presOf" srcId="{36861C4F-7D82-49FE-A3EC-389526B98DD1}" destId="{30234CF0-B829-4E45-AC32-4A42255CF6AE}" srcOrd="0" destOrd="0" presId="urn:microsoft.com/office/officeart/2005/8/layout/hierarchy1"/>
    <dgm:cxn modelId="{52A567F8-99D2-4002-9513-475413788948}" type="presOf" srcId="{4077241B-2D19-46F8-9FCC-CC9E72E7EF33}" destId="{0EE18859-5E71-432D-A653-AE44BF87FF19}" srcOrd="0" destOrd="0" presId="urn:microsoft.com/office/officeart/2005/8/layout/hierarchy1"/>
    <dgm:cxn modelId="{E2F99599-6392-4BAC-B300-07C68E21C5A8}" type="presParOf" srcId="{BD5AC938-08D4-4FF0-9388-AED54D135B30}" destId="{074098DF-50DC-41AD-9051-EA7315AAC849}" srcOrd="0" destOrd="0" presId="urn:microsoft.com/office/officeart/2005/8/layout/hierarchy1"/>
    <dgm:cxn modelId="{C79A04A5-EA65-40CC-897A-8C2D1D8E8C7D}" type="presParOf" srcId="{074098DF-50DC-41AD-9051-EA7315AAC849}" destId="{1F96D825-6031-4DB6-A8D4-34108AC0F2F2}" srcOrd="0" destOrd="0" presId="urn:microsoft.com/office/officeart/2005/8/layout/hierarchy1"/>
    <dgm:cxn modelId="{06E40138-0342-4B06-B988-262C52A6DDA0}" type="presParOf" srcId="{1F96D825-6031-4DB6-A8D4-34108AC0F2F2}" destId="{E47A74E6-4C56-4F76-950D-DE3A69C776CC}" srcOrd="0" destOrd="0" presId="urn:microsoft.com/office/officeart/2005/8/layout/hierarchy1"/>
    <dgm:cxn modelId="{C7FEC065-F762-4015-AAF1-8754706AF631}" type="presParOf" srcId="{1F96D825-6031-4DB6-A8D4-34108AC0F2F2}" destId="{165568F5-BE3F-4BC4-8ACC-EAA09D6D2DBE}" srcOrd="1" destOrd="0" presId="urn:microsoft.com/office/officeart/2005/8/layout/hierarchy1"/>
    <dgm:cxn modelId="{B20EA9D7-72F5-4051-98A6-F08C356C667D}" type="presParOf" srcId="{074098DF-50DC-41AD-9051-EA7315AAC849}" destId="{FDAF1284-409B-4154-81E3-6678B9125392}" srcOrd="1" destOrd="0" presId="urn:microsoft.com/office/officeart/2005/8/layout/hierarchy1"/>
    <dgm:cxn modelId="{CAA25767-EEC1-4653-94ED-46D7F63BBB4D}" type="presParOf" srcId="{FDAF1284-409B-4154-81E3-6678B9125392}" destId="{0EE18859-5E71-432D-A653-AE44BF87FF19}" srcOrd="0" destOrd="0" presId="urn:microsoft.com/office/officeart/2005/8/layout/hierarchy1"/>
    <dgm:cxn modelId="{34FE17DF-D8D2-4CAB-A5CD-45F2B9E7FEFD}" type="presParOf" srcId="{FDAF1284-409B-4154-81E3-6678B9125392}" destId="{174AD640-7392-4F8D-9250-B04CC0341BE7}" srcOrd="1" destOrd="0" presId="urn:microsoft.com/office/officeart/2005/8/layout/hierarchy1"/>
    <dgm:cxn modelId="{9A4EB1FB-9C3F-40B9-9C62-0D4109CB6307}" type="presParOf" srcId="{174AD640-7392-4F8D-9250-B04CC0341BE7}" destId="{528677FF-9C8E-4AE7-9EF4-E541FEC6B324}" srcOrd="0" destOrd="0" presId="urn:microsoft.com/office/officeart/2005/8/layout/hierarchy1"/>
    <dgm:cxn modelId="{DB79BCDE-292D-4E3A-A567-E722F0490D19}" type="presParOf" srcId="{528677FF-9C8E-4AE7-9EF4-E541FEC6B324}" destId="{4C48D57F-6AC4-4301-A2AB-B1FB93F48005}" srcOrd="0" destOrd="0" presId="urn:microsoft.com/office/officeart/2005/8/layout/hierarchy1"/>
    <dgm:cxn modelId="{8AD2C70C-3325-45EB-897C-4F255987BA99}" type="presParOf" srcId="{528677FF-9C8E-4AE7-9EF4-E541FEC6B324}" destId="{A8561187-A4B1-4B8C-AACD-28DA4DE7275B}" srcOrd="1" destOrd="0" presId="urn:microsoft.com/office/officeart/2005/8/layout/hierarchy1"/>
    <dgm:cxn modelId="{5062865B-3BE1-417C-B55C-77574B820CBC}" type="presParOf" srcId="{174AD640-7392-4F8D-9250-B04CC0341BE7}" destId="{6902E950-C711-4133-977F-1E73FFC01856}" srcOrd="1" destOrd="0" presId="urn:microsoft.com/office/officeart/2005/8/layout/hierarchy1"/>
    <dgm:cxn modelId="{0BC23D66-CFE9-45A0-BEBD-0D371C874F85}" type="presParOf" srcId="{FDAF1284-409B-4154-81E3-6678B9125392}" destId="{BDEC32F6-EAE6-4E18-9650-69ECEBCFB0CB}" srcOrd="2" destOrd="0" presId="urn:microsoft.com/office/officeart/2005/8/layout/hierarchy1"/>
    <dgm:cxn modelId="{4B9CA69B-B950-4261-B3BC-E376E0E4727D}" type="presParOf" srcId="{FDAF1284-409B-4154-81E3-6678B9125392}" destId="{9EDECABD-54AD-4037-A303-BA22DADF4F60}" srcOrd="3" destOrd="0" presId="urn:microsoft.com/office/officeart/2005/8/layout/hierarchy1"/>
    <dgm:cxn modelId="{1C741181-0DC4-4EE9-B10D-1B3F404040AD}" type="presParOf" srcId="{9EDECABD-54AD-4037-A303-BA22DADF4F60}" destId="{267817C6-8D51-4682-B373-4D171D00BACF}" srcOrd="0" destOrd="0" presId="urn:microsoft.com/office/officeart/2005/8/layout/hierarchy1"/>
    <dgm:cxn modelId="{9B6A723F-EA6D-4315-8710-45C924D869C9}" type="presParOf" srcId="{267817C6-8D51-4682-B373-4D171D00BACF}" destId="{BB93093B-27E9-4953-9A3A-8A0BF5A983FD}" srcOrd="0" destOrd="0" presId="urn:microsoft.com/office/officeart/2005/8/layout/hierarchy1"/>
    <dgm:cxn modelId="{8C174B97-BE59-496B-82E0-AA0BAF962E08}" type="presParOf" srcId="{267817C6-8D51-4682-B373-4D171D00BACF}" destId="{364BD106-275D-4D4E-99A1-0F039B1F4D01}" srcOrd="1" destOrd="0" presId="urn:microsoft.com/office/officeart/2005/8/layout/hierarchy1"/>
    <dgm:cxn modelId="{901F8D8F-51E9-4BA3-888C-A673E3DE8A7D}" type="presParOf" srcId="{9EDECABD-54AD-4037-A303-BA22DADF4F60}" destId="{3BDC4B39-C319-4492-863D-3503CB5E1782}" srcOrd="1" destOrd="0" presId="urn:microsoft.com/office/officeart/2005/8/layout/hierarchy1"/>
    <dgm:cxn modelId="{41B40E0E-BE0F-4C69-BFB4-750CE7875445}" type="presParOf" srcId="{3BDC4B39-C319-4492-863D-3503CB5E1782}" destId="{BD5B4A31-9F7E-4952-B0E4-085AFD90B030}" srcOrd="0" destOrd="0" presId="urn:microsoft.com/office/officeart/2005/8/layout/hierarchy1"/>
    <dgm:cxn modelId="{58DEB0B0-28C6-4256-B41D-199557CA7987}" type="presParOf" srcId="{3BDC4B39-C319-4492-863D-3503CB5E1782}" destId="{F30F64B7-E3D3-46EE-8182-FB1BE8C27DF2}" srcOrd="1" destOrd="0" presId="urn:microsoft.com/office/officeart/2005/8/layout/hierarchy1"/>
    <dgm:cxn modelId="{637B3B45-7FE3-46E0-A943-628D7213EC50}" type="presParOf" srcId="{F30F64B7-E3D3-46EE-8182-FB1BE8C27DF2}" destId="{6D4FE9AC-2800-416F-83FB-1D7F67035CA9}" srcOrd="0" destOrd="0" presId="urn:microsoft.com/office/officeart/2005/8/layout/hierarchy1"/>
    <dgm:cxn modelId="{15416379-B695-44AC-AD94-EB7FCEF76F72}" type="presParOf" srcId="{6D4FE9AC-2800-416F-83FB-1D7F67035CA9}" destId="{3DEF064B-1D5A-4AF6-B7A8-8B1F85516E2B}" srcOrd="0" destOrd="0" presId="urn:microsoft.com/office/officeart/2005/8/layout/hierarchy1"/>
    <dgm:cxn modelId="{49B1B401-CF5A-4D4B-8194-CFE0A28DD88C}" type="presParOf" srcId="{6D4FE9AC-2800-416F-83FB-1D7F67035CA9}" destId="{EC2ABD1A-4AB2-4835-BAF4-5FECEE33BECC}" srcOrd="1" destOrd="0" presId="urn:microsoft.com/office/officeart/2005/8/layout/hierarchy1"/>
    <dgm:cxn modelId="{FA5CEA1C-3A43-4B71-9C13-EAE94C759147}" type="presParOf" srcId="{F30F64B7-E3D3-46EE-8182-FB1BE8C27DF2}" destId="{5A2B4FD3-FC02-4C78-9B87-4D6C47FEBEB0}" srcOrd="1" destOrd="0" presId="urn:microsoft.com/office/officeart/2005/8/layout/hierarchy1"/>
    <dgm:cxn modelId="{54F76D28-2EBF-45A5-8E1E-13A7C35F19C1}" type="presParOf" srcId="{FDAF1284-409B-4154-81E3-6678B9125392}" destId="{30234CF0-B829-4E45-AC32-4A42255CF6AE}" srcOrd="4" destOrd="0" presId="urn:microsoft.com/office/officeart/2005/8/layout/hierarchy1"/>
    <dgm:cxn modelId="{52811F03-040A-4029-9588-8C32C2138B22}" type="presParOf" srcId="{FDAF1284-409B-4154-81E3-6678B9125392}" destId="{BB718E9B-400C-4C5F-9C42-D658EDF6E6E5}" srcOrd="5" destOrd="0" presId="urn:microsoft.com/office/officeart/2005/8/layout/hierarchy1"/>
    <dgm:cxn modelId="{6597F19A-D625-465D-8695-1A1CD447C70E}" type="presParOf" srcId="{BB718E9B-400C-4C5F-9C42-D658EDF6E6E5}" destId="{9DF7340B-DC8F-40F5-85CD-0216E3C6021B}" srcOrd="0" destOrd="0" presId="urn:microsoft.com/office/officeart/2005/8/layout/hierarchy1"/>
    <dgm:cxn modelId="{7570A4CA-82B1-4270-AAB8-D72C67649B0F}" type="presParOf" srcId="{9DF7340B-DC8F-40F5-85CD-0216E3C6021B}" destId="{B7517C9C-7F64-4B62-A446-F8C33FA5A29D}" srcOrd="0" destOrd="0" presId="urn:microsoft.com/office/officeart/2005/8/layout/hierarchy1"/>
    <dgm:cxn modelId="{3B1823AD-8636-405C-BCBD-3116545E0BC1}" type="presParOf" srcId="{9DF7340B-DC8F-40F5-85CD-0216E3C6021B}" destId="{A87D243D-8DC5-4057-B90E-4F4C81B67D80}" srcOrd="1" destOrd="0" presId="urn:microsoft.com/office/officeart/2005/8/layout/hierarchy1"/>
    <dgm:cxn modelId="{EEE9E29E-C6AB-42CF-A397-A18D5E23A4B6}" type="presParOf" srcId="{BB718E9B-400C-4C5F-9C42-D658EDF6E6E5}" destId="{DC0E659A-2E47-4856-B91D-00E857CB193B}" srcOrd="1" destOrd="0" presId="urn:microsoft.com/office/officeart/2005/8/layout/hierarchy1"/>
    <dgm:cxn modelId="{DB497CFA-0C42-43E5-A285-4A89D11CA60A}" type="presParOf" srcId="{DC0E659A-2E47-4856-B91D-00E857CB193B}" destId="{6C15EE40-B2C3-492E-BE38-1CDBD5F66832}" srcOrd="0" destOrd="0" presId="urn:microsoft.com/office/officeart/2005/8/layout/hierarchy1"/>
    <dgm:cxn modelId="{DEC6A3A5-611E-4E2A-B250-85A064FEF434}" type="presParOf" srcId="{DC0E659A-2E47-4856-B91D-00E857CB193B}" destId="{3D3837E1-46E1-4A34-BE2F-3441924F4805}" srcOrd="1" destOrd="0" presId="urn:microsoft.com/office/officeart/2005/8/layout/hierarchy1"/>
    <dgm:cxn modelId="{A77A1EFD-C80E-4E73-B6AB-69F1F5E60F76}" type="presParOf" srcId="{3D3837E1-46E1-4A34-BE2F-3441924F4805}" destId="{10820A3F-3C85-473D-895C-2370F3AE6F11}" srcOrd="0" destOrd="0" presId="urn:microsoft.com/office/officeart/2005/8/layout/hierarchy1"/>
    <dgm:cxn modelId="{B94F12E2-2210-470E-9463-FC98A1249B6D}" type="presParOf" srcId="{10820A3F-3C85-473D-895C-2370F3AE6F11}" destId="{00429EED-DA54-47E0-8AAF-044924B0CC03}" srcOrd="0" destOrd="0" presId="urn:microsoft.com/office/officeart/2005/8/layout/hierarchy1"/>
    <dgm:cxn modelId="{2301AC3F-578E-4512-B354-B659937DF3F8}" type="presParOf" srcId="{10820A3F-3C85-473D-895C-2370F3AE6F11}" destId="{6E59F118-CB4A-4267-8CAE-60CD5D00C187}" srcOrd="1" destOrd="0" presId="urn:microsoft.com/office/officeart/2005/8/layout/hierarchy1"/>
    <dgm:cxn modelId="{B1852404-262A-465B-B291-4937674BC937}" type="presParOf" srcId="{3D3837E1-46E1-4A34-BE2F-3441924F4805}" destId="{19F44E2A-B5AE-4817-88EC-C6D63102AE0E}" srcOrd="1" destOrd="0" presId="urn:microsoft.com/office/officeart/2005/8/layout/hierarchy1"/>
    <dgm:cxn modelId="{6F0C3DF8-258D-4002-966A-B170D7FA53E3}" type="presParOf" srcId="{FDAF1284-409B-4154-81E3-6678B9125392}" destId="{78E8C77B-E2D6-4D81-8E61-29A02D65837E}" srcOrd="6" destOrd="0" presId="urn:microsoft.com/office/officeart/2005/8/layout/hierarchy1"/>
    <dgm:cxn modelId="{0E0E608E-ED00-4F9F-AC7A-C8C0C73220A8}" type="presParOf" srcId="{FDAF1284-409B-4154-81E3-6678B9125392}" destId="{BD7253A2-DA85-4A9C-8C15-6A345B062213}" srcOrd="7" destOrd="0" presId="urn:microsoft.com/office/officeart/2005/8/layout/hierarchy1"/>
    <dgm:cxn modelId="{AE461775-5530-4F5F-9E50-8E087441B46B}" type="presParOf" srcId="{BD7253A2-DA85-4A9C-8C15-6A345B062213}" destId="{5C88F67D-7870-4055-87DB-2D5C894425A8}" srcOrd="0" destOrd="0" presId="urn:microsoft.com/office/officeart/2005/8/layout/hierarchy1"/>
    <dgm:cxn modelId="{19EAED7D-0DC3-47AC-AB8A-4E0936CD6DD2}" type="presParOf" srcId="{5C88F67D-7870-4055-87DB-2D5C894425A8}" destId="{37B26887-7B00-4C8C-9C7F-6536F43EAFC0}" srcOrd="0" destOrd="0" presId="urn:microsoft.com/office/officeart/2005/8/layout/hierarchy1"/>
    <dgm:cxn modelId="{29DA77C2-28BE-4F7C-ADD0-679CC1CA9211}" type="presParOf" srcId="{5C88F67D-7870-4055-87DB-2D5C894425A8}" destId="{57A10B94-ED86-4FC7-B105-DA3688865CE6}" srcOrd="1" destOrd="0" presId="urn:microsoft.com/office/officeart/2005/8/layout/hierarchy1"/>
    <dgm:cxn modelId="{B4375AE9-37BE-4CDE-AB1B-FC76AE88F903}" type="presParOf" srcId="{BD7253A2-DA85-4A9C-8C15-6A345B062213}" destId="{A120C088-3FDD-4CDA-A2ED-85687BFEFF9C}" srcOrd="1" destOrd="0" presId="urn:microsoft.com/office/officeart/2005/8/layout/hierarchy1"/>
    <dgm:cxn modelId="{14F4D65C-4017-4929-8DB1-7C3287496595}" type="presParOf" srcId="{A120C088-3FDD-4CDA-A2ED-85687BFEFF9C}" destId="{58B8F319-8AA1-4EF4-B9F4-D3690DAF2571}" srcOrd="0" destOrd="0" presId="urn:microsoft.com/office/officeart/2005/8/layout/hierarchy1"/>
    <dgm:cxn modelId="{78933797-37FC-4CE0-AC6B-83CAB83D71D6}" type="presParOf" srcId="{A120C088-3FDD-4CDA-A2ED-85687BFEFF9C}" destId="{EE28C19E-423D-4550-8FBD-005188B0DE25}" srcOrd="1" destOrd="0" presId="urn:microsoft.com/office/officeart/2005/8/layout/hierarchy1"/>
    <dgm:cxn modelId="{9E0DEF83-B2FC-4628-8356-0C3C3ED0992F}" type="presParOf" srcId="{EE28C19E-423D-4550-8FBD-005188B0DE25}" destId="{1FF0A5AC-F1F5-4D42-98D3-A1E67FF52D69}" srcOrd="0" destOrd="0" presId="urn:microsoft.com/office/officeart/2005/8/layout/hierarchy1"/>
    <dgm:cxn modelId="{02E011DC-46E1-4B2B-B2E8-5D90C5815B9F}" type="presParOf" srcId="{1FF0A5AC-F1F5-4D42-98D3-A1E67FF52D69}" destId="{F1041BAC-2DCA-4D47-B514-C309E81F556B}" srcOrd="0" destOrd="0" presId="urn:microsoft.com/office/officeart/2005/8/layout/hierarchy1"/>
    <dgm:cxn modelId="{CF4003B7-DAF7-42AB-94BF-A8ECF5C9746D}" type="presParOf" srcId="{1FF0A5AC-F1F5-4D42-98D3-A1E67FF52D69}" destId="{6F3DFBF5-AFDF-4D2B-908D-304C7D3B9B26}" srcOrd="1" destOrd="0" presId="urn:microsoft.com/office/officeart/2005/8/layout/hierarchy1"/>
    <dgm:cxn modelId="{757408D8-3456-4503-8AAD-05E64CE85B57}" type="presParOf" srcId="{EE28C19E-423D-4550-8FBD-005188B0DE25}" destId="{FB01EAB5-9FA8-4779-A2D0-2B4341CB95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903753-D9E8-4CC7-BE11-BE538B6E5FF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CC644849-A3DC-42CA-A97B-FF0DDCE146AB}">
      <dgm:prSet phldrT="[Text]"/>
      <dgm:spPr/>
      <dgm:t>
        <a:bodyPr/>
        <a:lstStyle/>
        <a:p>
          <a:pPr rtl="1"/>
          <a:r>
            <a:rPr lang="he-IL" dirty="0"/>
            <a:t>חשוד על השבועה</a:t>
          </a:r>
        </a:p>
      </dgm:t>
    </dgm:pt>
    <dgm:pt modelId="{D363769C-4505-4459-8A71-B76AC32BC939}" type="parTrans" cxnId="{E9E7EFA6-31BF-400B-98AE-30A9F4B1E2D3}">
      <dgm:prSet/>
      <dgm:spPr/>
      <dgm:t>
        <a:bodyPr/>
        <a:lstStyle/>
        <a:p>
          <a:pPr rtl="1"/>
          <a:endParaRPr lang="he-IL"/>
        </a:p>
      </dgm:t>
    </dgm:pt>
    <dgm:pt modelId="{D8DDEE86-1D93-4731-8A7C-93C2B61F94CD}" type="sibTrans" cxnId="{E9E7EFA6-31BF-400B-98AE-30A9F4B1E2D3}">
      <dgm:prSet/>
      <dgm:spPr/>
      <dgm:t>
        <a:bodyPr/>
        <a:lstStyle/>
        <a:p>
          <a:pPr rtl="1"/>
          <a:endParaRPr lang="he-IL"/>
        </a:p>
      </dgm:t>
    </dgm:pt>
    <dgm:pt modelId="{9FA3A3FF-985F-4D58-9DAA-C80C9EAE895E}">
      <dgm:prSet phldrT="[Text]"/>
      <dgm:spPr/>
      <dgm:t>
        <a:bodyPr/>
        <a:lstStyle/>
        <a:p>
          <a:pPr rtl="1"/>
          <a:r>
            <a:rPr lang="en-US" dirty="0"/>
            <a:t>We don’t trust him</a:t>
          </a:r>
          <a:endParaRPr lang="he-IL" dirty="0"/>
        </a:p>
      </dgm:t>
    </dgm:pt>
    <dgm:pt modelId="{620F1A04-EE65-4492-A774-EA64F2D25589}" type="parTrans" cxnId="{1364BE45-48AF-480C-AED3-AB1FB170EB5C}">
      <dgm:prSet/>
      <dgm:spPr/>
      <dgm:t>
        <a:bodyPr/>
        <a:lstStyle/>
        <a:p>
          <a:pPr rtl="1"/>
          <a:endParaRPr lang="he-IL"/>
        </a:p>
      </dgm:t>
    </dgm:pt>
    <dgm:pt modelId="{41FC81EA-7E87-4935-9460-7A535A7ABBDF}" type="sibTrans" cxnId="{1364BE45-48AF-480C-AED3-AB1FB170EB5C}">
      <dgm:prSet/>
      <dgm:spPr/>
      <dgm:t>
        <a:bodyPr/>
        <a:lstStyle/>
        <a:p>
          <a:pPr rtl="1"/>
          <a:endParaRPr lang="he-IL"/>
        </a:p>
      </dgm:t>
    </dgm:pt>
    <dgm:pt modelId="{23785BBB-F32B-4D09-A556-AFA534170EC1}">
      <dgm:prSet phldrT="[Text]"/>
      <dgm:spPr/>
      <dgm:t>
        <a:bodyPr/>
        <a:lstStyle/>
        <a:p>
          <a:pPr rtl="1"/>
          <a:r>
            <a:rPr lang="he-IL" dirty="0"/>
            <a:t>רמב"ן- אולי יפרוש אם עדיין לא גנב, אבל אם כבר גזל, לא יפרוש ויעשה תשובה</a:t>
          </a:r>
        </a:p>
      </dgm:t>
    </dgm:pt>
    <dgm:pt modelId="{18651102-9A14-4F3C-9256-6BEE911EEEA3}" type="parTrans" cxnId="{5D027F08-6D86-40C1-82E4-B0B972155E25}">
      <dgm:prSet/>
      <dgm:spPr/>
      <dgm:t>
        <a:bodyPr/>
        <a:lstStyle/>
        <a:p>
          <a:pPr rtl="1"/>
          <a:endParaRPr lang="he-IL"/>
        </a:p>
      </dgm:t>
    </dgm:pt>
    <dgm:pt modelId="{F6F057E8-5E13-4665-BC9D-C874627368CD}" type="sibTrans" cxnId="{5D027F08-6D86-40C1-82E4-B0B972155E25}">
      <dgm:prSet/>
      <dgm:spPr/>
      <dgm:t>
        <a:bodyPr/>
        <a:lstStyle/>
        <a:p>
          <a:pPr rtl="1"/>
          <a:endParaRPr lang="he-IL"/>
        </a:p>
      </dgm:t>
    </dgm:pt>
    <dgm:pt modelId="{097133E6-760E-4B0F-867A-0DE2E2374A38}">
      <dgm:prSet phldrT="[Text]"/>
      <dgm:spPr/>
      <dgm:t>
        <a:bodyPr/>
        <a:lstStyle/>
        <a:p>
          <a:pPr rtl="1"/>
          <a:r>
            <a:rPr lang="he-IL" dirty="0"/>
            <a:t>איסור להשביעו (על הטוען\ב"ד)</a:t>
          </a:r>
        </a:p>
      </dgm:t>
    </dgm:pt>
    <dgm:pt modelId="{36861C4F-7D82-49FE-A3EC-389526B98DD1}" type="parTrans" cxnId="{26BB97B5-4447-4ACA-8D87-F1404BA9F893}">
      <dgm:prSet/>
      <dgm:spPr/>
      <dgm:t>
        <a:bodyPr/>
        <a:lstStyle/>
        <a:p>
          <a:pPr rtl="1"/>
          <a:endParaRPr lang="he-IL"/>
        </a:p>
      </dgm:t>
    </dgm:pt>
    <dgm:pt modelId="{7D53826D-AE3D-4B0D-BDEF-DBCA5F248B50}" type="sibTrans" cxnId="{26BB97B5-4447-4ACA-8D87-F1404BA9F893}">
      <dgm:prSet/>
      <dgm:spPr/>
      <dgm:t>
        <a:bodyPr/>
        <a:lstStyle/>
        <a:p>
          <a:pPr rtl="1"/>
          <a:endParaRPr lang="he-IL"/>
        </a:p>
      </dgm:t>
    </dgm:pt>
    <dgm:pt modelId="{D7BE82ED-6E5A-4F57-94E0-A700A2D19D0D}">
      <dgm:prSet phldrT="[Text]"/>
      <dgm:spPr/>
      <dgm:t>
        <a:bodyPr/>
        <a:lstStyle/>
        <a:p>
          <a:pPr rtl="1"/>
          <a:r>
            <a:rPr lang="he-IL" dirty="0"/>
            <a:t>ריטב"א- ולכן, כל שאפשר שיעזור, </a:t>
          </a:r>
          <a:r>
            <a:rPr lang="he-IL" dirty="0" err="1"/>
            <a:t>משביעין</a:t>
          </a:r>
          <a:r>
            <a:rPr lang="he-IL" dirty="0"/>
            <a:t> אותו</a:t>
          </a:r>
        </a:p>
      </dgm:t>
    </dgm:pt>
    <dgm:pt modelId="{9212D10B-D8D8-47A9-B2B5-D08D4BA22828}" type="parTrans" cxnId="{9839C341-1FD6-4793-90A3-FF09B629C518}">
      <dgm:prSet/>
      <dgm:spPr/>
      <dgm:t>
        <a:bodyPr/>
        <a:lstStyle/>
        <a:p>
          <a:pPr rtl="1"/>
          <a:endParaRPr lang="he-IL"/>
        </a:p>
      </dgm:t>
    </dgm:pt>
    <dgm:pt modelId="{99BDFE58-297C-4A35-BC22-3DF269A3E7EC}" type="sibTrans" cxnId="{9839C341-1FD6-4793-90A3-FF09B629C518}">
      <dgm:prSet/>
      <dgm:spPr/>
      <dgm:t>
        <a:bodyPr/>
        <a:lstStyle/>
        <a:p>
          <a:pPr rtl="1"/>
          <a:endParaRPr lang="he-IL"/>
        </a:p>
      </dgm:t>
    </dgm:pt>
    <dgm:pt modelId="{18FD5C76-1AE6-4D38-9649-547BF8D120AD}">
      <dgm:prSet phldrT="[Text]"/>
      <dgm:spPr/>
      <dgm:t>
        <a:bodyPr/>
        <a:lstStyle/>
        <a:p>
          <a:pPr rtl="1"/>
          <a:r>
            <a:rPr lang="he-IL" dirty="0"/>
            <a:t>השבועה חל גם על הטוען, ולכן הוא עובר גם כן ברמה מסוימת על גירמת </a:t>
          </a:r>
          <a:r>
            <a:rPr lang="he-IL" dirty="0" err="1"/>
            <a:t>השבועת</a:t>
          </a:r>
          <a:r>
            <a:rPr lang="he-IL" dirty="0"/>
            <a:t> שיו</a:t>
          </a:r>
        </a:p>
      </dgm:t>
    </dgm:pt>
    <dgm:pt modelId="{E24E9548-7930-489B-BD7B-87D97E15BBAD}" type="parTrans" cxnId="{D0441799-53A8-4CAA-90FC-D9CA96556B13}">
      <dgm:prSet/>
      <dgm:spPr/>
      <dgm:t>
        <a:bodyPr/>
        <a:lstStyle/>
        <a:p>
          <a:pPr rtl="1"/>
          <a:endParaRPr lang="he-IL"/>
        </a:p>
      </dgm:t>
    </dgm:pt>
    <dgm:pt modelId="{988E7400-5183-44E9-A5E7-2C99EBB329F8}" type="sibTrans" cxnId="{D0441799-53A8-4CAA-90FC-D9CA96556B13}">
      <dgm:prSet/>
      <dgm:spPr/>
      <dgm:t>
        <a:bodyPr/>
        <a:lstStyle/>
        <a:p>
          <a:pPr rtl="1"/>
          <a:endParaRPr lang="he-IL"/>
        </a:p>
      </dgm:t>
    </dgm:pt>
    <dgm:pt modelId="{193FA615-408D-4B61-A443-1F8078005A59}">
      <dgm:prSet phldrT="[Text]"/>
      <dgm:spPr/>
      <dgm:t>
        <a:bodyPr/>
        <a:lstStyle/>
        <a:p>
          <a:pPr rtl="1"/>
          <a:r>
            <a:rPr lang="he-IL" dirty="0"/>
            <a:t>שבועות לט: </a:t>
          </a:r>
        </a:p>
      </dgm:t>
    </dgm:pt>
    <dgm:pt modelId="{40CDF6A0-22BF-4EB3-9897-D3E6645EABC2}" type="parTrans" cxnId="{4D90FA7F-E71A-468E-8FFB-3EBF4121DB3F}">
      <dgm:prSet/>
      <dgm:spPr/>
      <dgm:t>
        <a:bodyPr/>
        <a:lstStyle/>
        <a:p>
          <a:pPr rtl="1"/>
          <a:endParaRPr lang="he-IL"/>
        </a:p>
      </dgm:t>
    </dgm:pt>
    <dgm:pt modelId="{4A766ABE-420A-493A-85AF-07AE9AA6C580}" type="sibTrans" cxnId="{4D90FA7F-E71A-468E-8FFB-3EBF4121DB3F}">
      <dgm:prSet/>
      <dgm:spPr/>
      <dgm:t>
        <a:bodyPr/>
        <a:lstStyle/>
        <a:p>
          <a:pPr rtl="1"/>
          <a:endParaRPr lang="he-IL"/>
        </a:p>
      </dgm:t>
    </dgm:pt>
    <dgm:pt modelId="{05545F42-50B2-4947-934E-1505FD39805D}">
      <dgm:prSet phldrT="[Text]"/>
      <dgm:spPr/>
      <dgm:t>
        <a:bodyPr/>
        <a:lstStyle/>
        <a:p>
          <a:pPr rtl="1"/>
          <a:r>
            <a:rPr lang="he-IL" dirty="0"/>
            <a:t>גנאי להשביעו כשידוע שהוא חשוד</a:t>
          </a:r>
        </a:p>
      </dgm:t>
    </dgm:pt>
    <dgm:pt modelId="{4077241B-2D19-46F8-9FCC-CC9E72E7EF33}" type="parTrans" cxnId="{4465C23E-B7A5-466D-B957-0DE39595A86D}">
      <dgm:prSet/>
      <dgm:spPr/>
      <dgm:t>
        <a:bodyPr/>
        <a:lstStyle/>
        <a:p>
          <a:pPr rtl="1"/>
          <a:endParaRPr lang="he-IL"/>
        </a:p>
      </dgm:t>
    </dgm:pt>
    <dgm:pt modelId="{C988F374-711B-4D97-AFAC-76DC5A8F4EF4}" type="sibTrans" cxnId="{4465C23E-B7A5-466D-B957-0DE39595A86D}">
      <dgm:prSet/>
      <dgm:spPr/>
      <dgm:t>
        <a:bodyPr/>
        <a:lstStyle/>
        <a:p>
          <a:pPr rtl="1"/>
          <a:endParaRPr lang="he-IL"/>
        </a:p>
      </dgm:t>
    </dgm:pt>
    <dgm:pt modelId="{46F3E691-3241-444E-87DE-D4C5AD924E9F}">
      <dgm:prSet phldrT="[Text]"/>
      <dgm:spPr/>
      <dgm:t>
        <a:bodyPr/>
        <a:lstStyle/>
        <a:p>
          <a:pPr rtl="1"/>
          <a:r>
            <a:rPr lang="he-IL" dirty="0"/>
            <a:t>תוס גיטין,</a:t>
          </a:r>
          <a:br>
            <a:rPr lang="en-US" dirty="0"/>
          </a:br>
          <a:r>
            <a:rPr lang="he-IL" dirty="0" err="1"/>
            <a:t>ראב"ן</a:t>
          </a:r>
          <a:r>
            <a:rPr lang="he-IL" dirty="0"/>
            <a:t>- ואפילו הטוען רוצה להשביעו לא שומעין לו</a:t>
          </a:r>
        </a:p>
      </dgm:t>
    </dgm:pt>
    <dgm:pt modelId="{8F96345A-544D-4C1D-8B9F-586788A1E6C7}" type="parTrans" cxnId="{F803F9C9-36CB-417C-B4F6-52E5F6FE701B}">
      <dgm:prSet/>
      <dgm:spPr/>
      <dgm:t>
        <a:bodyPr/>
        <a:lstStyle/>
        <a:p>
          <a:pPr rtl="1"/>
          <a:endParaRPr lang="he-IL"/>
        </a:p>
      </dgm:t>
    </dgm:pt>
    <dgm:pt modelId="{5B621731-64C5-4CD0-B1C7-E9ECCB6C7A3E}" type="sibTrans" cxnId="{F803F9C9-36CB-417C-B4F6-52E5F6FE701B}">
      <dgm:prSet/>
      <dgm:spPr/>
      <dgm:t>
        <a:bodyPr/>
        <a:lstStyle/>
        <a:p>
          <a:pPr rtl="1"/>
          <a:endParaRPr lang="he-IL"/>
        </a:p>
      </dgm:t>
    </dgm:pt>
    <dgm:pt modelId="{D06614E4-4AED-4E2A-AC44-BCEB6D103EB5}">
      <dgm:prSet phldrT="[Text]"/>
      <dgm:spPr/>
      <dgm:t>
        <a:bodyPr/>
        <a:lstStyle/>
        <a:p>
          <a:pPr rtl="1"/>
          <a:r>
            <a:rPr lang="he-IL" dirty="0" err="1"/>
            <a:t>רשב"ט</a:t>
          </a:r>
          <a:r>
            <a:rPr lang="he-IL" dirty="0"/>
            <a:t>- אבל אם הטוען רוצה לקבל שבועה ממנו, אפשר</a:t>
          </a:r>
        </a:p>
      </dgm:t>
    </dgm:pt>
    <dgm:pt modelId="{6FCEE456-2814-4012-AFDD-0EB7B660BDA6}" type="parTrans" cxnId="{6FD233A2-82C4-4449-AD2F-BFDF14549697}">
      <dgm:prSet/>
      <dgm:spPr/>
      <dgm:t>
        <a:bodyPr/>
        <a:lstStyle/>
        <a:p>
          <a:pPr rtl="1"/>
          <a:endParaRPr lang="he-IL"/>
        </a:p>
      </dgm:t>
    </dgm:pt>
    <dgm:pt modelId="{F07E1023-3CD8-4D6A-919F-622FF76456D5}" type="sibTrans" cxnId="{6FD233A2-82C4-4449-AD2F-BFDF14549697}">
      <dgm:prSet/>
      <dgm:spPr/>
      <dgm:t>
        <a:bodyPr/>
        <a:lstStyle/>
        <a:p>
          <a:pPr rtl="1"/>
          <a:endParaRPr lang="he-IL"/>
        </a:p>
      </dgm:t>
    </dgm:pt>
    <dgm:pt modelId="{3A170D76-4116-4E27-BAD9-B99FAF710523}">
      <dgm:prSet phldrT="[Text]"/>
      <dgm:spPr/>
      <dgm:t>
        <a:bodyPr/>
        <a:lstStyle/>
        <a:p>
          <a:pPr rtl="1"/>
          <a:r>
            <a:rPr lang="he-IL" dirty="0" err="1"/>
            <a:t>מהר"י</a:t>
          </a:r>
          <a:r>
            <a:rPr lang="he-IL" dirty="0"/>
            <a:t> </a:t>
          </a:r>
          <a:r>
            <a:rPr lang="he-IL" dirty="0" err="1"/>
            <a:t>כ"ץ</a:t>
          </a:r>
          <a:r>
            <a:rPr lang="he-IL" dirty="0"/>
            <a:t>-אין </a:t>
          </a:r>
          <a:r>
            <a:rPr lang="he-IL" dirty="0" err="1"/>
            <a:t>מקבלין</a:t>
          </a:r>
          <a:r>
            <a:rPr lang="he-IL" dirty="0"/>
            <a:t> שבועה ממנו, רק אם הטוען אומר "איני רוצה לקבל שבועתך הואיל ואתה חשוד"</a:t>
          </a:r>
        </a:p>
      </dgm:t>
    </dgm:pt>
    <dgm:pt modelId="{E5B6969E-9CCE-47EF-8ACF-34A36F2B29FE}" type="parTrans" cxnId="{FFE1B0B8-24D7-4634-8416-A3BBED2A90C7}">
      <dgm:prSet/>
      <dgm:spPr/>
      <dgm:t>
        <a:bodyPr/>
        <a:lstStyle/>
        <a:p>
          <a:pPr rtl="1"/>
          <a:endParaRPr lang="he-IL"/>
        </a:p>
      </dgm:t>
    </dgm:pt>
    <dgm:pt modelId="{E887B8F0-D00B-4BEB-91BD-5B84DD06F25D}" type="sibTrans" cxnId="{FFE1B0B8-24D7-4634-8416-A3BBED2A90C7}">
      <dgm:prSet/>
      <dgm:spPr/>
      <dgm:t>
        <a:bodyPr/>
        <a:lstStyle/>
        <a:p>
          <a:pPr rtl="1"/>
          <a:endParaRPr lang="he-IL"/>
        </a:p>
      </dgm:t>
    </dgm:pt>
    <dgm:pt modelId="{BB2BBF5C-8233-421C-A345-1EEA287DC73A}">
      <dgm:prSet phldrT="[Text]"/>
      <dgm:spPr/>
      <dgm:t>
        <a:bodyPr/>
        <a:lstStyle/>
        <a:p>
          <a:pPr rtl="1"/>
          <a:r>
            <a:rPr lang="he-IL" dirty="0"/>
            <a:t>פסול דאורייתא משום שם רשע</a:t>
          </a:r>
        </a:p>
      </dgm:t>
    </dgm:pt>
    <dgm:pt modelId="{6753AF09-30C9-4373-996A-AB06775023A2}" type="parTrans" cxnId="{4E6A1816-11B5-4761-A193-BEF46F1EC02C}">
      <dgm:prSet/>
      <dgm:spPr/>
      <dgm:t>
        <a:bodyPr/>
        <a:lstStyle/>
        <a:p>
          <a:pPr rtl="1"/>
          <a:endParaRPr lang="he-IL"/>
        </a:p>
      </dgm:t>
    </dgm:pt>
    <dgm:pt modelId="{FCABCDB3-359A-4211-977F-46899F1AC193}" type="sibTrans" cxnId="{4E6A1816-11B5-4761-A193-BEF46F1EC02C}">
      <dgm:prSet/>
      <dgm:spPr/>
      <dgm:t>
        <a:bodyPr/>
        <a:lstStyle/>
        <a:p>
          <a:pPr rtl="1"/>
          <a:endParaRPr lang="he-IL"/>
        </a:p>
      </dgm:t>
    </dgm:pt>
    <dgm:pt modelId="{3A20130C-36E4-43AE-B10C-5920007DA5D8}">
      <dgm:prSet phldrT="[Text]"/>
      <dgm:spPr/>
      <dgm:t>
        <a:bodyPr/>
        <a:lstStyle/>
        <a:p>
          <a:pPr rtl="1"/>
          <a:r>
            <a:rPr lang="he-IL" dirty="0"/>
            <a:t>לבוש</a:t>
          </a:r>
        </a:p>
      </dgm:t>
    </dgm:pt>
    <dgm:pt modelId="{66CB7B8D-FB0E-4212-B9FE-125BB3431173}" type="parTrans" cxnId="{2FDA493A-8A27-4C8A-8F21-EDC5A7895C79}">
      <dgm:prSet/>
      <dgm:spPr/>
      <dgm:t>
        <a:bodyPr/>
        <a:lstStyle/>
        <a:p>
          <a:pPr rtl="1"/>
          <a:endParaRPr lang="he-IL"/>
        </a:p>
      </dgm:t>
    </dgm:pt>
    <dgm:pt modelId="{BA281984-10A9-4F79-B10C-86A99B32FC0E}" type="sibTrans" cxnId="{2FDA493A-8A27-4C8A-8F21-EDC5A7895C79}">
      <dgm:prSet/>
      <dgm:spPr/>
      <dgm:t>
        <a:bodyPr/>
        <a:lstStyle/>
        <a:p>
          <a:pPr rtl="1"/>
          <a:endParaRPr lang="he-IL"/>
        </a:p>
      </dgm:t>
    </dgm:pt>
    <dgm:pt modelId="{364494F9-466F-448D-92A8-1E31E52F2EA8}">
      <dgm:prSet phldrT="[Text]"/>
      <dgm:spPr/>
      <dgm:t>
        <a:bodyPr/>
        <a:lstStyle/>
        <a:p>
          <a:pPr rtl="1"/>
          <a:r>
            <a:rPr lang="he-IL" dirty="0"/>
            <a:t>אבל אינו פסול</a:t>
          </a:r>
        </a:p>
      </dgm:t>
    </dgm:pt>
    <dgm:pt modelId="{20FE47B2-661D-4B02-BA3A-3E761F76ED0B}" type="parTrans" cxnId="{BCB159A3-E088-44CC-A455-87DBCD4D86FA}">
      <dgm:prSet/>
      <dgm:spPr/>
    </dgm:pt>
    <dgm:pt modelId="{DDEE8894-9A46-4D6B-A430-739C20F5358A}" type="sibTrans" cxnId="{BCB159A3-E088-44CC-A455-87DBCD4D86FA}">
      <dgm:prSet/>
      <dgm:spPr/>
    </dgm:pt>
    <dgm:pt modelId="{C38C3060-6B37-4A9A-9192-0C2A0E1C722D}">
      <dgm:prSet phldrT="[Text]"/>
      <dgm:spPr/>
      <dgm:t>
        <a:bodyPr/>
        <a:lstStyle/>
        <a:p>
          <a:pPr rtl="1"/>
          <a:r>
            <a:rPr lang="he-IL"/>
            <a:t>לפני </a:t>
          </a:r>
          <a:r>
            <a:rPr lang="he-IL" dirty="0"/>
            <a:t>עיוור לא </a:t>
          </a:r>
          <a:r>
            <a:rPr lang="he-IL" dirty="0" err="1"/>
            <a:t>תתן</a:t>
          </a:r>
          <a:r>
            <a:rPr lang="he-IL" dirty="0"/>
            <a:t> מכשול</a:t>
          </a:r>
        </a:p>
      </dgm:t>
    </dgm:pt>
    <dgm:pt modelId="{97E6F21D-1942-4D71-8304-25502DF136E8}" type="parTrans" cxnId="{4FED818B-50E4-42E5-BB41-3C7A03E96749}">
      <dgm:prSet/>
      <dgm:spPr/>
    </dgm:pt>
    <dgm:pt modelId="{83541477-4BAC-4EBA-A332-5CE4065E5ED3}" type="sibTrans" cxnId="{4FED818B-50E4-42E5-BB41-3C7A03E96749}">
      <dgm:prSet/>
      <dgm:spPr/>
    </dgm:pt>
    <dgm:pt modelId="{BD5AC938-08D4-4FF0-9388-AED54D135B30}" type="pres">
      <dgm:prSet presAssocID="{00903753-D9E8-4CC7-BE11-BE538B6E5FF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074098DF-50DC-41AD-9051-EA7315AAC849}" type="pres">
      <dgm:prSet presAssocID="{CC644849-A3DC-42CA-A97B-FF0DDCE146AB}" presName="hierRoot1" presStyleCnt="0"/>
      <dgm:spPr/>
    </dgm:pt>
    <dgm:pt modelId="{1F96D825-6031-4DB6-A8D4-34108AC0F2F2}" type="pres">
      <dgm:prSet presAssocID="{CC644849-A3DC-42CA-A97B-FF0DDCE146AB}" presName="composite" presStyleCnt="0"/>
      <dgm:spPr/>
    </dgm:pt>
    <dgm:pt modelId="{E47A74E6-4C56-4F76-950D-DE3A69C776CC}" type="pres">
      <dgm:prSet presAssocID="{CC644849-A3DC-42CA-A97B-FF0DDCE146AB}" presName="background" presStyleLbl="node0" presStyleIdx="0" presStyleCnt="1"/>
      <dgm:spPr/>
    </dgm:pt>
    <dgm:pt modelId="{165568F5-BE3F-4BC4-8ACC-EAA09D6D2DBE}" type="pres">
      <dgm:prSet presAssocID="{CC644849-A3DC-42CA-A97B-FF0DDCE146AB}" presName="text" presStyleLbl="fgAcc0" presStyleIdx="0" presStyleCnt="1">
        <dgm:presLayoutVars>
          <dgm:chPref val="3"/>
        </dgm:presLayoutVars>
      </dgm:prSet>
      <dgm:spPr/>
    </dgm:pt>
    <dgm:pt modelId="{FDAF1284-409B-4154-81E3-6678B9125392}" type="pres">
      <dgm:prSet presAssocID="{CC644849-A3DC-42CA-A97B-FF0DDCE146AB}" presName="hierChild2" presStyleCnt="0"/>
      <dgm:spPr/>
    </dgm:pt>
    <dgm:pt modelId="{0EE18859-5E71-432D-A653-AE44BF87FF19}" type="pres">
      <dgm:prSet presAssocID="{4077241B-2D19-46F8-9FCC-CC9E72E7EF33}" presName="Name10" presStyleLbl="parChTrans1D2" presStyleIdx="0" presStyleCnt="4"/>
      <dgm:spPr/>
    </dgm:pt>
    <dgm:pt modelId="{174AD640-7392-4F8D-9250-B04CC0341BE7}" type="pres">
      <dgm:prSet presAssocID="{05545F42-50B2-4947-934E-1505FD39805D}" presName="hierRoot2" presStyleCnt="0"/>
      <dgm:spPr/>
    </dgm:pt>
    <dgm:pt modelId="{528677FF-9C8E-4AE7-9EF4-E541FEC6B324}" type="pres">
      <dgm:prSet presAssocID="{05545F42-50B2-4947-934E-1505FD39805D}" presName="composite2" presStyleCnt="0"/>
      <dgm:spPr/>
    </dgm:pt>
    <dgm:pt modelId="{4C48D57F-6AC4-4301-A2AB-B1FB93F48005}" type="pres">
      <dgm:prSet presAssocID="{05545F42-50B2-4947-934E-1505FD39805D}" presName="background2" presStyleLbl="node2" presStyleIdx="0" presStyleCnt="4"/>
      <dgm:spPr/>
    </dgm:pt>
    <dgm:pt modelId="{A8561187-A4B1-4B8C-AACD-28DA4DE7275B}" type="pres">
      <dgm:prSet presAssocID="{05545F42-50B2-4947-934E-1505FD39805D}" presName="text2" presStyleLbl="fgAcc2" presStyleIdx="0" presStyleCnt="4">
        <dgm:presLayoutVars>
          <dgm:chPref val="3"/>
        </dgm:presLayoutVars>
      </dgm:prSet>
      <dgm:spPr/>
    </dgm:pt>
    <dgm:pt modelId="{6902E950-C711-4133-977F-1E73FFC01856}" type="pres">
      <dgm:prSet presAssocID="{05545F42-50B2-4947-934E-1505FD39805D}" presName="hierChild3" presStyleCnt="0"/>
      <dgm:spPr/>
    </dgm:pt>
    <dgm:pt modelId="{21018EF7-F21D-491A-A650-4C757D6FA142}" type="pres">
      <dgm:prSet presAssocID="{8F96345A-544D-4C1D-8B9F-586788A1E6C7}" presName="Name17" presStyleLbl="parChTrans1D3" presStyleIdx="0" presStyleCnt="6"/>
      <dgm:spPr/>
    </dgm:pt>
    <dgm:pt modelId="{4A2B1794-C612-4938-B959-0344207A7BA5}" type="pres">
      <dgm:prSet presAssocID="{46F3E691-3241-444E-87DE-D4C5AD924E9F}" presName="hierRoot3" presStyleCnt="0"/>
      <dgm:spPr/>
    </dgm:pt>
    <dgm:pt modelId="{D4B50B3B-6AE7-4E37-9CE7-DE6D21FEE6EA}" type="pres">
      <dgm:prSet presAssocID="{46F3E691-3241-444E-87DE-D4C5AD924E9F}" presName="composite3" presStyleCnt="0"/>
      <dgm:spPr/>
    </dgm:pt>
    <dgm:pt modelId="{B93BE112-19B3-4B80-B4E5-A0A87CB60087}" type="pres">
      <dgm:prSet presAssocID="{46F3E691-3241-444E-87DE-D4C5AD924E9F}" presName="background3" presStyleLbl="node3" presStyleIdx="0" presStyleCnt="6"/>
      <dgm:spPr/>
    </dgm:pt>
    <dgm:pt modelId="{91EC3A3B-24E7-4268-938F-C31ECDE25397}" type="pres">
      <dgm:prSet presAssocID="{46F3E691-3241-444E-87DE-D4C5AD924E9F}" presName="text3" presStyleLbl="fgAcc3" presStyleIdx="0" presStyleCnt="6">
        <dgm:presLayoutVars>
          <dgm:chPref val="3"/>
        </dgm:presLayoutVars>
      </dgm:prSet>
      <dgm:spPr/>
    </dgm:pt>
    <dgm:pt modelId="{C3A49B2B-761D-4AFB-B71F-71EAA534ABED}" type="pres">
      <dgm:prSet presAssocID="{46F3E691-3241-444E-87DE-D4C5AD924E9F}" presName="hierChild4" presStyleCnt="0"/>
      <dgm:spPr/>
    </dgm:pt>
    <dgm:pt modelId="{BDEC32F6-EAE6-4E18-9650-69ECEBCFB0CB}" type="pres">
      <dgm:prSet presAssocID="{620F1A04-EE65-4492-A774-EA64F2D25589}" presName="Name10" presStyleLbl="parChTrans1D2" presStyleIdx="1" presStyleCnt="4"/>
      <dgm:spPr/>
    </dgm:pt>
    <dgm:pt modelId="{9EDECABD-54AD-4037-A303-BA22DADF4F60}" type="pres">
      <dgm:prSet presAssocID="{9FA3A3FF-985F-4D58-9DAA-C80C9EAE895E}" presName="hierRoot2" presStyleCnt="0"/>
      <dgm:spPr/>
    </dgm:pt>
    <dgm:pt modelId="{267817C6-8D51-4682-B373-4D171D00BACF}" type="pres">
      <dgm:prSet presAssocID="{9FA3A3FF-985F-4D58-9DAA-C80C9EAE895E}" presName="composite2" presStyleCnt="0"/>
      <dgm:spPr/>
    </dgm:pt>
    <dgm:pt modelId="{BB93093B-27E9-4953-9A3A-8A0BF5A983FD}" type="pres">
      <dgm:prSet presAssocID="{9FA3A3FF-985F-4D58-9DAA-C80C9EAE895E}" presName="background2" presStyleLbl="node2" presStyleIdx="1" presStyleCnt="4"/>
      <dgm:spPr/>
    </dgm:pt>
    <dgm:pt modelId="{364BD106-275D-4D4E-99A1-0F039B1F4D01}" type="pres">
      <dgm:prSet presAssocID="{9FA3A3FF-985F-4D58-9DAA-C80C9EAE895E}" presName="text2" presStyleLbl="fgAcc2" presStyleIdx="1" presStyleCnt="4">
        <dgm:presLayoutVars>
          <dgm:chPref val="3"/>
        </dgm:presLayoutVars>
      </dgm:prSet>
      <dgm:spPr/>
    </dgm:pt>
    <dgm:pt modelId="{3BDC4B39-C319-4492-863D-3503CB5E1782}" type="pres">
      <dgm:prSet presAssocID="{9FA3A3FF-985F-4D58-9DAA-C80C9EAE895E}" presName="hierChild3" presStyleCnt="0"/>
      <dgm:spPr/>
    </dgm:pt>
    <dgm:pt modelId="{529E47B6-3E13-4721-B778-7B077BA5F070}" type="pres">
      <dgm:prSet presAssocID="{20FE47B2-661D-4B02-BA3A-3E761F76ED0B}" presName="Name17" presStyleLbl="parChTrans1D3" presStyleIdx="1" presStyleCnt="6"/>
      <dgm:spPr/>
    </dgm:pt>
    <dgm:pt modelId="{C9ABE018-DE2B-4228-8235-05C9761A6F8D}" type="pres">
      <dgm:prSet presAssocID="{364494F9-466F-448D-92A8-1E31E52F2EA8}" presName="hierRoot3" presStyleCnt="0"/>
      <dgm:spPr/>
    </dgm:pt>
    <dgm:pt modelId="{037DA891-50D6-483C-8B7B-991031BD9185}" type="pres">
      <dgm:prSet presAssocID="{364494F9-466F-448D-92A8-1E31E52F2EA8}" presName="composite3" presStyleCnt="0"/>
      <dgm:spPr/>
    </dgm:pt>
    <dgm:pt modelId="{C4916819-2846-4CFB-8709-B10CC614CF61}" type="pres">
      <dgm:prSet presAssocID="{364494F9-466F-448D-92A8-1E31E52F2EA8}" presName="background3" presStyleLbl="node3" presStyleIdx="1" presStyleCnt="6"/>
      <dgm:spPr/>
    </dgm:pt>
    <dgm:pt modelId="{492E4C02-3FAC-4D79-84B0-8322B8E7885A}" type="pres">
      <dgm:prSet presAssocID="{364494F9-466F-448D-92A8-1E31E52F2EA8}" presName="text3" presStyleLbl="fgAcc3" presStyleIdx="1" presStyleCnt="6">
        <dgm:presLayoutVars>
          <dgm:chPref val="3"/>
        </dgm:presLayoutVars>
      </dgm:prSet>
      <dgm:spPr/>
    </dgm:pt>
    <dgm:pt modelId="{B39D6C6E-8B3F-42DE-B758-DFCE11E296C3}" type="pres">
      <dgm:prSet presAssocID="{364494F9-466F-448D-92A8-1E31E52F2EA8}" presName="hierChild4" presStyleCnt="0"/>
      <dgm:spPr/>
    </dgm:pt>
    <dgm:pt modelId="{AF6BFA25-897D-486D-98AE-28703A66BAFA}" type="pres">
      <dgm:prSet presAssocID="{6FCEE456-2814-4012-AFDD-0EB7B660BDA6}" presName="Name23" presStyleLbl="parChTrans1D4" presStyleIdx="0" presStyleCnt="4"/>
      <dgm:spPr/>
    </dgm:pt>
    <dgm:pt modelId="{3BA7ED91-B8D6-4E8C-A8FB-7BB9FB513516}" type="pres">
      <dgm:prSet presAssocID="{D06614E4-4AED-4E2A-AC44-BCEB6D103EB5}" presName="hierRoot4" presStyleCnt="0"/>
      <dgm:spPr/>
    </dgm:pt>
    <dgm:pt modelId="{29B5281F-9511-414E-B948-E15089374BB2}" type="pres">
      <dgm:prSet presAssocID="{D06614E4-4AED-4E2A-AC44-BCEB6D103EB5}" presName="composite4" presStyleCnt="0"/>
      <dgm:spPr/>
    </dgm:pt>
    <dgm:pt modelId="{46F0F68C-920A-429C-8498-B67AA22301DB}" type="pres">
      <dgm:prSet presAssocID="{D06614E4-4AED-4E2A-AC44-BCEB6D103EB5}" presName="background4" presStyleLbl="node4" presStyleIdx="0" presStyleCnt="4"/>
      <dgm:spPr/>
    </dgm:pt>
    <dgm:pt modelId="{F11CB5C4-34FB-416B-A9AF-C37C4DC858CF}" type="pres">
      <dgm:prSet presAssocID="{D06614E4-4AED-4E2A-AC44-BCEB6D103EB5}" presName="text4" presStyleLbl="fgAcc4" presStyleIdx="0" presStyleCnt="4">
        <dgm:presLayoutVars>
          <dgm:chPref val="3"/>
        </dgm:presLayoutVars>
      </dgm:prSet>
      <dgm:spPr/>
    </dgm:pt>
    <dgm:pt modelId="{0CE0D6D7-E284-48CA-88AB-29ECB57AB065}" type="pres">
      <dgm:prSet presAssocID="{D06614E4-4AED-4E2A-AC44-BCEB6D103EB5}" presName="hierChild5" presStyleCnt="0"/>
      <dgm:spPr/>
    </dgm:pt>
    <dgm:pt modelId="{8A3B300D-B1C3-4CE4-A521-37400ADAD713}" type="pres">
      <dgm:prSet presAssocID="{E5B6969E-9CCE-47EF-8ACF-34A36F2B29FE}" presName="Name23" presStyleLbl="parChTrans1D4" presStyleIdx="1" presStyleCnt="4"/>
      <dgm:spPr/>
    </dgm:pt>
    <dgm:pt modelId="{280494B6-B8A7-4146-AE0C-F960450D4F0E}" type="pres">
      <dgm:prSet presAssocID="{3A170D76-4116-4E27-BAD9-B99FAF710523}" presName="hierRoot4" presStyleCnt="0"/>
      <dgm:spPr/>
    </dgm:pt>
    <dgm:pt modelId="{32FBD1A9-9552-408A-9D21-B6CB86D5F522}" type="pres">
      <dgm:prSet presAssocID="{3A170D76-4116-4E27-BAD9-B99FAF710523}" presName="composite4" presStyleCnt="0"/>
      <dgm:spPr/>
    </dgm:pt>
    <dgm:pt modelId="{32721452-5335-4193-A426-BAC0F7A5CA02}" type="pres">
      <dgm:prSet presAssocID="{3A170D76-4116-4E27-BAD9-B99FAF710523}" presName="background4" presStyleLbl="node4" presStyleIdx="1" presStyleCnt="4"/>
      <dgm:spPr/>
    </dgm:pt>
    <dgm:pt modelId="{5E3F139E-0BF0-4F69-A769-9639A594B80E}" type="pres">
      <dgm:prSet presAssocID="{3A170D76-4116-4E27-BAD9-B99FAF710523}" presName="text4" presStyleLbl="fgAcc4" presStyleIdx="1" presStyleCnt="4">
        <dgm:presLayoutVars>
          <dgm:chPref val="3"/>
        </dgm:presLayoutVars>
      </dgm:prSet>
      <dgm:spPr/>
    </dgm:pt>
    <dgm:pt modelId="{742324E7-10D4-4277-85D1-32FDAC2093E6}" type="pres">
      <dgm:prSet presAssocID="{3A170D76-4116-4E27-BAD9-B99FAF710523}" presName="hierChild5" presStyleCnt="0"/>
      <dgm:spPr/>
    </dgm:pt>
    <dgm:pt modelId="{BD5B4A31-9F7E-4952-B0E4-085AFD90B030}" type="pres">
      <dgm:prSet presAssocID="{18651102-9A14-4F3C-9256-6BEE911EEEA3}" presName="Name17" presStyleLbl="parChTrans1D3" presStyleIdx="2" presStyleCnt="6"/>
      <dgm:spPr/>
    </dgm:pt>
    <dgm:pt modelId="{F30F64B7-E3D3-46EE-8182-FB1BE8C27DF2}" type="pres">
      <dgm:prSet presAssocID="{23785BBB-F32B-4D09-A556-AFA534170EC1}" presName="hierRoot3" presStyleCnt="0"/>
      <dgm:spPr/>
    </dgm:pt>
    <dgm:pt modelId="{6D4FE9AC-2800-416F-83FB-1D7F67035CA9}" type="pres">
      <dgm:prSet presAssocID="{23785BBB-F32B-4D09-A556-AFA534170EC1}" presName="composite3" presStyleCnt="0"/>
      <dgm:spPr/>
    </dgm:pt>
    <dgm:pt modelId="{3DEF064B-1D5A-4AF6-B7A8-8B1F85516E2B}" type="pres">
      <dgm:prSet presAssocID="{23785BBB-F32B-4D09-A556-AFA534170EC1}" presName="background3" presStyleLbl="node3" presStyleIdx="2" presStyleCnt="6"/>
      <dgm:spPr/>
    </dgm:pt>
    <dgm:pt modelId="{EC2ABD1A-4AB2-4835-BAF4-5FECEE33BECC}" type="pres">
      <dgm:prSet presAssocID="{23785BBB-F32B-4D09-A556-AFA534170EC1}" presName="text3" presStyleLbl="fgAcc3" presStyleIdx="2" presStyleCnt="6">
        <dgm:presLayoutVars>
          <dgm:chPref val="3"/>
        </dgm:presLayoutVars>
      </dgm:prSet>
      <dgm:spPr/>
    </dgm:pt>
    <dgm:pt modelId="{5A2B4FD3-FC02-4C78-9B87-4D6C47FEBEB0}" type="pres">
      <dgm:prSet presAssocID="{23785BBB-F32B-4D09-A556-AFA534170EC1}" presName="hierChild4" presStyleCnt="0"/>
      <dgm:spPr/>
    </dgm:pt>
    <dgm:pt modelId="{30234CF0-B829-4E45-AC32-4A42255CF6AE}" type="pres">
      <dgm:prSet presAssocID="{36861C4F-7D82-49FE-A3EC-389526B98DD1}" presName="Name10" presStyleLbl="parChTrans1D2" presStyleIdx="2" presStyleCnt="4"/>
      <dgm:spPr/>
    </dgm:pt>
    <dgm:pt modelId="{BB718E9B-400C-4C5F-9C42-D658EDF6E6E5}" type="pres">
      <dgm:prSet presAssocID="{097133E6-760E-4B0F-867A-0DE2E2374A38}" presName="hierRoot2" presStyleCnt="0"/>
      <dgm:spPr/>
    </dgm:pt>
    <dgm:pt modelId="{9DF7340B-DC8F-40F5-85CD-0216E3C6021B}" type="pres">
      <dgm:prSet presAssocID="{097133E6-760E-4B0F-867A-0DE2E2374A38}" presName="composite2" presStyleCnt="0"/>
      <dgm:spPr/>
    </dgm:pt>
    <dgm:pt modelId="{B7517C9C-7F64-4B62-A446-F8C33FA5A29D}" type="pres">
      <dgm:prSet presAssocID="{097133E6-760E-4B0F-867A-0DE2E2374A38}" presName="background2" presStyleLbl="node2" presStyleIdx="2" presStyleCnt="4"/>
      <dgm:spPr/>
    </dgm:pt>
    <dgm:pt modelId="{A87D243D-8DC5-4057-B90E-4F4C81B67D80}" type="pres">
      <dgm:prSet presAssocID="{097133E6-760E-4B0F-867A-0DE2E2374A38}" presName="text2" presStyleLbl="fgAcc2" presStyleIdx="2" presStyleCnt="4">
        <dgm:presLayoutVars>
          <dgm:chPref val="3"/>
        </dgm:presLayoutVars>
      </dgm:prSet>
      <dgm:spPr/>
    </dgm:pt>
    <dgm:pt modelId="{DC0E659A-2E47-4856-B91D-00E857CB193B}" type="pres">
      <dgm:prSet presAssocID="{097133E6-760E-4B0F-867A-0DE2E2374A38}" presName="hierChild3" presStyleCnt="0"/>
      <dgm:spPr/>
    </dgm:pt>
    <dgm:pt modelId="{CFCA814A-263F-4C8F-8FDE-37F5CAD1676F}" type="pres">
      <dgm:prSet presAssocID="{97E6F21D-1942-4D71-8304-25502DF136E8}" presName="Name17" presStyleLbl="parChTrans1D3" presStyleIdx="3" presStyleCnt="6"/>
      <dgm:spPr/>
    </dgm:pt>
    <dgm:pt modelId="{EBABC3F5-AF9F-4F0D-AFB3-077066AE8533}" type="pres">
      <dgm:prSet presAssocID="{C38C3060-6B37-4A9A-9192-0C2A0E1C722D}" presName="hierRoot3" presStyleCnt="0"/>
      <dgm:spPr/>
    </dgm:pt>
    <dgm:pt modelId="{BE57A75A-1676-4F91-A517-86AF674113E9}" type="pres">
      <dgm:prSet presAssocID="{C38C3060-6B37-4A9A-9192-0C2A0E1C722D}" presName="composite3" presStyleCnt="0"/>
      <dgm:spPr/>
    </dgm:pt>
    <dgm:pt modelId="{D5C93D41-D3F8-42C1-98D6-31903A82CDBC}" type="pres">
      <dgm:prSet presAssocID="{C38C3060-6B37-4A9A-9192-0C2A0E1C722D}" presName="background3" presStyleLbl="node3" presStyleIdx="3" presStyleCnt="6"/>
      <dgm:spPr/>
    </dgm:pt>
    <dgm:pt modelId="{3C8F4C1E-E6D9-47DA-B6F2-895A372C525D}" type="pres">
      <dgm:prSet presAssocID="{C38C3060-6B37-4A9A-9192-0C2A0E1C722D}" presName="text3" presStyleLbl="fgAcc3" presStyleIdx="3" presStyleCnt="6">
        <dgm:presLayoutVars>
          <dgm:chPref val="3"/>
        </dgm:presLayoutVars>
      </dgm:prSet>
      <dgm:spPr/>
    </dgm:pt>
    <dgm:pt modelId="{1725534A-F99F-404E-9B43-2FBB6744C5CE}" type="pres">
      <dgm:prSet presAssocID="{C38C3060-6B37-4A9A-9192-0C2A0E1C722D}" presName="hierChild4" presStyleCnt="0"/>
      <dgm:spPr/>
    </dgm:pt>
    <dgm:pt modelId="{E60DA725-DF93-4485-9A9C-A906F9303DE1}" type="pres">
      <dgm:prSet presAssocID="{9212D10B-D8D8-47A9-B2B5-D08D4BA22828}" presName="Name23" presStyleLbl="parChTrans1D4" presStyleIdx="2" presStyleCnt="4"/>
      <dgm:spPr/>
    </dgm:pt>
    <dgm:pt modelId="{88D42982-DDE5-4B72-8DFD-74EB26D4DAC0}" type="pres">
      <dgm:prSet presAssocID="{D7BE82ED-6E5A-4F57-94E0-A700A2D19D0D}" presName="hierRoot4" presStyleCnt="0"/>
      <dgm:spPr/>
    </dgm:pt>
    <dgm:pt modelId="{29764302-1712-41BF-A315-15ED3DC264F8}" type="pres">
      <dgm:prSet presAssocID="{D7BE82ED-6E5A-4F57-94E0-A700A2D19D0D}" presName="composite4" presStyleCnt="0"/>
      <dgm:spPr/>
    </dgm:pt>
    <dgm:pt modelId="{601AA92E-85F3-47F1-8CC0-E29C5ADAB6B0}" type="pres">
      <dgm:prSet presAssocID="{D7BE82ED-6E5A-4F57-94E0-A700A2D19D0D}" presName="background4" presStyleLbl="node4" presStyleIdx="2" presStyleCnt="4"/>
      <dgm:spPr/>
    </dgm:pt>
    <dgm:pt modelId="{EE4030E3-C933-446D-8FE5-90C489D67430}" type="pres">
      <dgm:prSet presAssocID="{D7BE82ED-6E5A-4F57-94E0-A700A2D19D0D}" presName="text4" presStyleLbl="fgAcc4" presStyleIdx="2" presStyleCnt="4">
        <dgm:presLayoutVars>
          <dgm:chPref val="3"/>
        </dgm:presLayoutVars>
      </dgm:prSet>
      <dgm:spPr/>
    </dgm:pt>
    <dgm:pt modelId="{D9EEF837-CF1F-49FB-BFEE-5A6361B5AD2A}" type="pres">
      <dgm:prSet presAssocID="{D7BE82ED-6E5A-4F57-94E0-A700A2D19D0D}" presName="hierChild5" presStyleCnt="0"/>
      <dgm:spPr/>
    </dgm:pt>
    <dgm:pt modelId="{4D7039D4-54D0-43E2-A747-951C03456C16}" type="pres">
      <dgm:prSet presAssocID="{E24E9548-7930-489B-BD7B-87D97E15BBAD}" presName="Name17" presStyleLbl="parChTrans1D3" presStyleIdx="4" presStyleCnt="6"/>
      <dgm:spPr/>
    </dgm:pt>
    <dgm:pt modelId="{A5D2E934-BE10-4F56-9B66-F38F92F76D36}" type="pres">
      <dgm:prSet presAssocID="{18FD5C76-1AE6-4D38-9649-547BF8D120AD}" presName="hierRoot3" presStyleCnt="0"/>
      <dgm:spPr/>
    </dgm:pt>
    <dgm:pt modelId="{B8355EB7-0C1D-46C7-8C2D-21815461CAEA}" type="pres">
      <dgm:prSet presAssocID="{18FD5C76-1AE6-4D38-9649-547BF8D120AD}" presName="composite3" presStyleCnt="0"/>
      <dgm:spPr/>
    </dgm:pt>
    <dgm:pt modelId="{CC4C8EF8-0BA6-41F4-B974-41C3B48FC454}" type="pres">
      <dgm:prSet presAssocID="{18FD5C76-1AE6-4D38-9649-547BF8D120AD}" presName="background3" presStyleLbl="node3" presStyleIdx="4" presStyleCnt="6"/>
      <dgm:spPr/>
    </dgm:pt>
    <dgm:pt modelId="{75B4A3BA-CFD3-444D-8458-257D48162EC3}" type="pres">
      <dgm:prSet presAssocID="{18FD5C76-1AE6-4D38-9649-547BF8D120AD}" presName="text3" presStyleLbl="fgAcc3" presStyleIdx="4" presStyleCnt="6">
        <dgm:presLayoutVars>
          <dgm:chPref val="3"/>
        </dgm:presLayoutVars>
      </dgm:prSet>
      <dgm:spPr/>
    </dgm:pt>
    <dgm:pt modelId="{846DA116-4603-4FA6-BF6C-75772B476EF5}" type="pres">
      <dgm:prSet presAssocID="{18FD5C76-1AE6-4D38-9649-547BF8D120AD}" presName="hierChild4" presStyleCnt="0"/>
      <dgm:spPr/>
    </dgm:pt>
    <dgm:pt modelId="{3B760961-4E1F-4797-9948-FC51EBF955A6}" type="pres">
      <dgm:prSet presAssocID="{40CDF6A0-22BF-4EB3-9897-D3E6645EABC2}" presName="Name23" presStyleLbl="parChTrans1D4" presStyleIdx="3" presStyleCnt="4"/>
      <dgm:spPr/>
    </dgm:pt>
    <dgm:pt modelId="{50AAFF09-E7D6-4225-93E2-C06055DBC0DB}" type="pres">
      <dgm:prSet presAssocID="{193FA615-408D-4B61-A443-1F8078005A59}" presName="hierRoot4" presStyleCnt="0"/>
      <dgm:spPr/>
    </dgm:pt>
    <dgm:pt modelId="{5FC92691-D439-40C2-BC78-64A7BD4F63CF}" type="pres">
      <dgm:prSet presAssocID="{193FA615-408D-4B61-A443-1F8078005A59}" presName="composite4" presStyleCnt="0"/>
      <dgm:spPr/>
    </dgm:pt>
    <dgm:pt modelId="{4FA8EFBE-177B-46A2-9C0C-5E4548B5BAA5}" type="pres">
      <dgm:prSet presAssocID="{193FA615-408D-4B61-A443-1F8078005A59}" presName="background4" presStyleLbl="node4" presStyleIdx="3" presStyleCnt="4"/>
      <dgm:spPr/>
    </dgm:pt>
    <dgm:pt modelId="{460BAACF-C4BF-4517-B81F-04744A40F50B}" type="pres">
      <dgm:prSet presAssocID="{193FA615-408D-4B61-A443-1F8078005A59}" presName="text4" presStyleLbl="fgAcc4" presStyleIdx="3" presStyleCnt="4">
        <dgm:presLayoutVars>
          <dgm:chPref val="3"/>
        </dgm:presLayoutVars>
      </dgm:prSet>
      <dgm:spPr/>
    </dgm:pt>
    <dgm:pt modelId="{7E23F7B5-900B-44FA-8580-A2056BB31C45}" type="pres">
      <dgm:prSet presAssocID="{193FA615-408D-4B61-A443-1F8078005A59}" presName="hierChild5" presStyleCnt="0"/>
      <dgm:spPr/>
    </dgm:pt>
    <dgm:pt modelId="{027890E3-4677-4B86-80B5-07E2257ADAA3}" type="pres">
      <dgm:prSet presAssocID="{6753AF09-30C9-4373-996A-AB06775023A2}" presName="Name10" presStyleLbl="parChTrans1D2" presStyleIdx="3" presStyleCnt="4"/>
      <dgm:spPr/>
    </dgm:pt>
    <dgm:pt modelId="{CB179372-8F96-48D5-9F22-EA0D2949DE19}" type="pres">
      <dgm:prSet presAssocID="{BB2BBF5C-8233-421C-A345-1EEA287DC73A}" presName="hierRoot2" presStyleCnt="0"/>
      <dgm:spPr/>
    </dgm:pt>
    <dgm:pt modelId="{5AB9983B-81E5-4D8E-A376-4750C8BAD6C5}" type="pres">
      <dgm:prSet presAssocID="{BB2BBF5C-8233-421C-A345-1EEA287DC73A}" presName="composite2" presStyleCnt="0"/>
      <dgm:spPr/>
    </dgm:pt>
    <dgm:pt modelId="{36195430-B545-4F13-B133-9E61468B8154}" type="pres">
      <dgm:prSet presAssocID="{BB2BBF5C-8233-421C-A345-1EEA287DC73A}" presName="background2" presStyleLbl="node2" presStyleIdx="3" presStyleCnt="4"/>
      <dgm:spPr/>
    </dgm:pt>
    <dgm:pt modelId="{1D60882C-C143-48EB-BFF5-980102979725}" type="pres">
      <dgm:prSet presAssocID="{BB2BBF5C-8233-421C-A345-1EEA287DC73A}" presName="text2" presStyleLbl="fgAcc2" presStyleIdx="3" presStyleCnt="4">
        <dgm:presLayoutVars>
          <dgm:chPref val="3"/>
        </dgm:presLayoutVars>
      </dgm:prSet>
      <dgm:spPr/>
    </dgm:pt>
    <dgm:pt modelId="{FA63771A-D7F8-4295-8E11-248DEC8E35FD}" type="pres">
      <dgm:prSet presAssocID="{BB2BBF5C-8233-421C-A345-1EEA287DC73A}" presName="hierChild3" presStyleCnt="0"/>
      <dgm:spPr/>
    </dgm:pt>
    <dgm:pt modelId="{2361A54C-33B4-400E-AA25-26A89BC74D06}" type="pres">
      <dgm:prSet presAssocID="{66CB7B8D-FB0E-4212-B9FE-125BB3431173}" presName="Name17" presStyleLbl="parChTrans1D3" presStyleIdx="5" presStyleCnt="6"/>
      <dgm:spPr/>
    </dgm:pt>
    <dgm:pt modelId="{984A9403-21B7-4F6F-906F-E3FCA070BAE4}" type="pres">
      <dgm:prSet presAssocID="{3A20130C-36E4-43AE-B10C-5920007DA5D8}" presName="hierRoot3" presStyleCnt="0"/>
      <dgm:spPr/>
    </dgm:pt>
    <dgm:pt modelId="{F79B1087-D6F2-4834-884B-84309A95146B}" type="pres">
      <dgm:prSet presAssocID="{3A20130C-36E4-43AE-B10C-5920007DA5D8}" presName="composite3" presStyleCnt="0"/>
      <dgm:spPr/>
    </dgm:pt>
    <dgm:pt modelId="{E73CA642-DEFF-44CA-8F78-E223D7C7F131}" type="pres">
      <dgm:prSet presAssocID="{3A20130C-36E4-43AE-B10C-5920007DA5D8}" presName="background3" presStyleLbl="node3" presStyleIdx="5" presStyleCnt="6"/>
      <dgm:spPr/>
    </dgm:pt>
    <dgm:pt modelId="{C95FD031-36D2-4DD7-8FB9-9D28143EF058}" type="pres">
      <dgm:prSet presAssocID="{3A20130C-36E4-43AE-B10C-5920007DA5D8}" presName="text3" presStyleLbl="fgAcc3" presStyleIdx="5" presStyleCnt="6">
        <dgm:presLayoutVars>
          <dgm:chPref val="3"/>
        </dgm:presLayoutVars>
      </dgm:prSet>
      <dgm:spPr/>
    </dgm:pt>
    <dgm:pt modelId="{22E57CD5-8109-496E-B474-97961A633BB8}" type="pres">
      <dgm:prSet presAssocID="{3A20130C-36E4-43AE-B10C-5920007DA5D8}" presName="hierChild4" presStyleCnt="0"/>
      <dgm:spPr/>
    </dgm:pt>
  </dgm:ptLst>
  <dgm:cxnLst>
    <dgm:cxn modelId="{C7C84103-0DD9-4795-95EE-5F62B7A3BDFF}" type="presOf" srcId="{D06614E4-4AED-4E2A-AC44-BCEB6D103EB5}" destId="{F11CB5C4-34FB-416B-A9AF-C37C4DC858CF}" srcOrd="0" destOrd="0" presId="urn:microsoft.com/office/officeart/2005/8/layout/hierarchy1"/>
    <dgm:cxn modelId="{5D027F08-6D86-40C1-82E4-B0B972155E25}" srcId="{9FA3A3FF-985F-4D58-9DAA-C80C9EAE895E}" destId="{23785BBB-F32B-4D09-A556-AFA534170EC1}" srcOrd="1" destOrd="0" parTransId="{18651102-9A14-4F3C-9256-6BEE911EEEA3}" sibTransId="{F6F057E8-5E13-4665-BC9D-C874627368CD}"/>
    <dgm:cxn modelId="{2E6D8D0A-09FB-422B-A334-5CAB3AC4AC84}" type="presOf" srcId="{BB2BBF5C-8233-421C-A345-1EEA287DC73A}" destId="{1D60882C-C143-48EB-BFF5-980102979725}" srcOrd="0" destOrd="0" presId="urn:microsoft.com/office/officeart/2005/8/layout/hierarchy1"/>
    <dgm:cxn modelId="{11A0780D-2786-467A-BA9A-1828DDAEE7C9}" type="presOf" srcId="{97E6F21D-1942-4D71-8304-25502DF136E8}" destId="{CFCA814A-263F-4C8F-8FDE-37F5CAD1676F}" srcOrd="0" destOrd="0" presId="urn:microsoft.com/office/officeart/2005/8/layout/hierarchy1"/>
    <dgm:cxn modelId="{B64E7412-AC19-45AA-A75A-28F24D5ADA00}" type="presOf" srcId="{E5B6969E-9CCE-47EF-8ACF-34A36F2B29FE}" destId="{8A3B300D-B1C3-4CE4-A521-37400ADAD713}" srcOrd="0" destOrd="0" presId="urn:microsoft.com/office/officeart/2005/8/layout/hierarchy1"/>
    <dgm:cxn modelId="{4E6A1816-11B5-4761-A193-BEF46F1EC02C}" srcId="{CC644849-A3DC-42CA-A97B-FF0DDCE146AB}" destId="{BB2BBF5C-8233-421C-A345-1EEA287DC73A}" srcOrd="3" destOrd="0" parTransId="{6753AF09-30C9-4373-996A-AB06775023A2}" sibTransId="{FCABCDB3-359A-4211-977F-46899F1AC193}"/>
    <dgm:cxn modelId="{37386916-6C89-4B8E-99E1-F60BFF9FC527}" type="presOf" srcId="{3A20130C-36E4-43AE-B10C-5920007DA5D8}" destId="{C95FD031-36D2-4DD7-8FB9-9D28143EF058}" srcOrd="0" destOrd="0" presId="urn:microsoft.com/office/officeart/2005/8/layout/hierarchy1"/>
    <dgm:cxn modelId="{CB604417-AF4A-4B44-9279-A15155A4B9C3}" type="presOf" srcId="{23785BBB-F32B-4D09-A556-AFA534170EC1}" destId="{EC2ABD1A-4AB2-4835-BAF4-5FECEE33BECC}" srcOrd="0" destOrd="0" presId="urn:microsoft.com/office/officeart/2005/8/layout/hierarchy1"/>
    <dgm:cxn modelId="{34C5671A-2011-451E-8F36-DD9C77F655D0}" type="presOf" srcId="{46F3E691-3241-444E-87DE-D4C5AD924E9F}" destId="{91EC3A3B-24E7-4268-938F-C31ECDE25397}" srcOrd="0" destOrd="0" presId="urn:microsoft.com/office/officeart/2005/8/layout/hierarchy1"/>
    <dgm:cxn modelId="{F642DB37-028A-4D16-8362-CCBA853C97B9}" type="presOf" srcId="{00903753-D9E8-4CC7-BE11-BE538B6E5FF0}" destId="{BD5AC938-08D4-4FF0-9388-AED54D135B30}" srcOrd="0" destOrd="0" presId="urn:microsoft.com/office/officeart/2005/8/layout/hierarchy1"/>
    <dgm:cxn modelId="{2FDA493A-8A27-4C8A-8F21-EDC5A7895C79}" srcId="{BB2BBF5C-8233-421C-A345-1EEA287DC73A}" destId="{3A20130C-36E4-43AE-B10C-5920007DA5D8}" srcOrd="0" destOrd="0" parTransId="{66CB7B8D-FB0E-4212-B9FE-125BB3431173}" sibTransId="{BA281984-10A9-4F79-B10C-86A99B32FC0E}"/>
    <dgm:cxn modelId="{4465C23E-B7A5-466D-B957-0DE39595A86D}" srcId="{CC644849-A3DC-42CA-A97B-FF0DDCE146AB}" destId="{05545F42-50B2-4947-934E-1505FD39805D}" srcOrd="0" destOrd="0" parTransId="{4077241B-2D19-46F8-9FCC-CC9E72E7EF33}" sibTransId="{C988F374-711B-4D97-AFAC-76DC5A8F4EF4}"/>
    <dgm:cxn modelId="{8A7E765B-43A5-4445-B549-5F9C20808DAE}" type="presOf" srcId="{193FA615-408D-4B61-A443-1F8078005A59}" destId="{460BAACF-C4BF-4517-B81F-04744A40F50B}" srcOrd="0" destOrd="0" presId="urn:microsoft.com/office/officeart/2005/8/layout/hierarchy1"/>
    <dgm:cxn modelId="{32718C5B-3E76-44F6-93C5-F45D68E1DEFA}" type="presOf" srcId="{18FD5C76-1AE6-4D38-9649-547BF8D120AD}" destId="{75B4A3BA-CFD3-444D-8458-257D48162EC3}" srcOrd="0" destOrd="0" presId="urn:microsoft.com/office/officeart/2005/8/layout/hierarchy1"/>
    <dgm:cxn modelId="{9839C341-1FD6-4793-90A3-FF09B629C518}" srcId="{C38C3060-6B37-4A9A-9192-0C2A0E1C722D}" destId="{D7BE82ED-6E5A-4F57-94E0-A700A2D19D0D}" srcOrd="0" destOrd="0" parTransId="{9212D10B-D8D8-47A9-B2B5-D08D4BA22828}" sibTransId="{99BDFE58-297C-4A35-BC22-3DF269A3E7EC}"/>
    <dgm:cxn modelId="{1364BE45-48AF-480C-AED3-AB1FB170EB5C}" srcId="{CC644849-A3DC-42CA-A97B-FF0DDCE146AB}" destId="{9FA3A3FF-985F-4D58-9DAA-C80C9EAE895E}" srcOrd="1" destOrd="0" parTransId="{620F1A04-EE65-4492-A774-EA64F2D25589}" sibTransId="{41FC81EA-7E87-4935-9460-7A535A7ABBDF}"/>
    <dgm:cxn modelId="{01C1E765-F3B9-4CC6-AD60-A52E53F9B40E}" type="presOf" srcId="{E24E9548-7930-489B-BD7B-87D97E15BBAD}" destId="{4D7039D4-54D0-43E2-A747-951C03456C16}" srcOrd="0" destOrd="0" presId="urn:microsoft.com/office/officeart/2005/8/layout/hierarchy1"/>
    <dgm:cxn modelId="{297FF067-A142-45CF-B6BE-B3C815D3BC46}" type="presOf" srcId="{9FA3A3FF-985F-4D58-9DAA-C80C9EAE895E}" destId="{364BD106-275D-4D4E-99A1-0F039B1F4D01}" srcOrd="0" destOrd="0" presId="urn:microsoft.com/office/officeart/2005/8/layout/hierarchy1"/>
    <dgm:cxn modelId="{94000A48-7B6D-42AE-AFAC-AEC69DDE23A6}" type="presOf" srcId="{364494F9-466F-448D-92A8-1E31E52F2EA8}" destId="{492E4C02-3FAC-4D79-84B0-8322B8E7885A}" srcOrd="0" destOrd="0" presId="urn:microsoft.com/office/officeart/2005/8/layout/hierarchy1"/>
    <dgm:cxn modelId="{951AB86E-D203-44E3-B3FB-25F11544CE63}" type="presOf" srcId="{20FE47B2-661D-4B02-BA3A-3E761F76ED0B}" destId="{529E47B6-3E13-4721-B778-7B077BA5F070}" srcOrd="0" destOrd="0" presId="urn:microsoft.com/office/officeart/2005/8/layout/hierarchy1"/>
    <dgm:cxn modelId="{031DE971-E589-43E5-B4E3-B92535B8E410}" type="presOf" srcId="{3A170D76-4116-4E27-BAD9-B99FAF710523}" destId="{5E3F139E-0BF0-4F69-A769-9639A594B80E}" srcOrd="0" destOrd="0" presId="urn:microsoft.com/office/officeart/2005/8/layout/hierarchy1"/>
    <dgm:cxn modelId="{6B7DF875-ECBA-457F-9282-594EA341528D}" type="presOf" srcId="{8F96345A-544D-4C1D-8B9F-586788A1E6C7}" destId="{21018EF7-F21D-491A-A650-4C757D6FA142}" srcOrd="0" destOrd="0" presId="urn:microsoft.com/office/officeart/2005/8/layout/hierarchy1"/>
    <dgm:cxn modelId="{669A4B7F-79D9-472E-9793-6836F7F08A76}" type="presOf" srcId="{6753AF09-30C9-4373-996A-AB06775023A2}" destId="{027890E3-4677-4B86-80B5-07E2257ADAA3}" srcOrd="0" destOrd="0" presId="urn:microsoft.com/office/officeart/2005/8/layout/hierarchy1"/>
    <dgm:cxn modelId="{4D90FA7F-E71A-468E-8FFB-3EBF4121DB3F}" srcId="{18FD5C76-1AE6-4D38-9649-547BF8D120AD}" destId="{193FA615-408D-4B61-A443-1F8078005A59}" srcOrd="0" destOrd="0" parTransId="{40CDF6A0-22BF-4EB3-9897-D3E6645EABC2}" sibTransId="{4A766ABE-420A-493A-85AF-07AE9AA6C580}"/>
    <dgm:cxn modelId="{8DDE3D83-1978-4FA2-BCA2-D5825B70C31F}" type="presOf" srcId="{C38C3060-6B37-4A9A-9192-0C2A0E1C722D}" destId="{3C8F4C1E-E6D9-47DA-B6F2-895A372C525D}" srcOrd="0" destOrd="0" presId="urn:microsoft.com/office/officeart/2005/8/layout/hierarchy1"/>
    <dgm:cxn modelId="{4E6BE883-238F-4FE9-89C6-899503EF710E}" type="presOf" srcId="{18651102-9A14-4F3C-9256-6BEE911EEEA3}" destId="{BD5B4A31-9F7E-4952-B0E4-085AFD90B030}" srcOrd="0" destOrd="0" presId="urn:microsoft.com/office/officeart/2005/8/layout/hierarchy1"/>
    <dgm:cxn modelId="{883EFF86-929A-42E7-88ED-D9D17CD46178}" type="presOf" srcId="{620F1A04-EE65-4492-A774-EA64F2D25589}" destId="{BDEC32F6-EAE6-4E18-9650-69ECEBCFB0CB}" srcOrd="0" destOrd="0" presId="urn:microsoft.com/office/officeart/2005/8/layout/hierarchy1"/>
    <dgm:cxn modelId="{4FED818B-50E4-42E5-BB41-3C7A03E96749}" srcId="{097133E6-760E-4B0F-867A-0DE2E2374A38}" destId="{C38C3060-6B37-4A9A-9192-0C2A0E1C722D}" srcOrd="0" destOrd="0" parTransId="{97E6F21D-1942-4D71-8304-25502DF136E8}" sibTransId="{83541477-4BAC-4EBA-A332-5CE4065E5ED3}"/>
    <dgm:cxn modelId="{D0441799-53A8-4CAA-90FC-D9CA96556B13}" srcId="{097133E6-760E-4B0F-867A-0DE2E2374A38}" destId="{18FD5C76-1AE6-4D38-9649-547BF8D120AD}" srcOrd="1" destOrd="0" parTransId="{E24E9548-7930-489B-BD7B-87D97E15BBAD}" sibTransId="{988E7400-5183-44E9-A5E7-2C99EBB329F8}"/>
    <dgm:cxn modelId="{6FD233A2-82C4-4449-AD2F-BFDF14549697}" srcId="{364494F9-466F-448D-92A8-1E31E52F2EA8}" destId="{D06614E4-4AED-4E2A-AC44-BCEB6D103EB5}" srcOrd="0" destOrd="0" parTransId="{6FCEE456-2814-4012-AFDD-0EB7B660BDA6}" sibTransId="{F07E1023-3CD8-4D6A-919F-622FF76456D5}"/>
    <dgm:cxn modelId="{BCB159A3-E088-44CC-A455-87DBCD4D86FA}" srcId="{9FA3A3FF-985F-4D58-9DAA-C80C9EAE895E}" destId="{364494F9-466F-448D-92A8-1E31E52F2EA8}" srcOrd="0" destOrd="0" parTransId="{20FE47B2-661D-4B02-BA3A-3E761F76ED0B}" sibTransId="{DDEE8894-9A46-4D6B-A430-739C20F5358A}"/>
    <dgm:cxn modelId="{E9E7EFA6-31BF-400B-98AE-30A9F4B1E2D3}" srcId="{00903753-D9E8-4CC7-BE11-BE538B6E5FF0}" destId="{CC644849-A3DC-42CA-A97B-FF0DDCE146AB}" srcOrd="0" destOrd="0" parTransId="{D363769C-4505-4459-8A71-B76AC32BC939}" sibTransId="{D8DDEE86-1D93-4731-8A7C-93C2B61F94CD}"/>
    <dgm:cxn modelId="{FA2640AA-D620-4993-986B-E9487B41AB85}" type="presOf" srcId="{05545F42-50B2-4947-934E-1505FD39805D}" destId="{A8561187-A4B1-4B8C-AACD-28DA4DE7275B}" srcOrd="0" destOrd="0" presId="urn:microsoft.com/office/officeart/2005/8/layout/hierarchy1"/>
    <dgm:cxn modelId="{593BBBAA-3251-4C9A-B95D-E9BFBD90C10E}" type="presOf" srcId="{40CDF6A0-22BF-4EB3-9897-D3E6645EABC2}" destId="{3B760961-4E1F-4797-9948-FC51EBF955A6}" srcOrd="0" destOrd="0" presId="urn:microsoft.com/office/officeart/2005/8/layout/hierarchy1"/>
    <dgm:cxn modelId="{56D539AB-1B39-4D89-B1AF-2A347E3E41FF}" type="presOf" srcId="{66CB7B8D-FB0E-4212-B9FE-125BB3431173}" destId="{2361A54C-33B4-400E-AA25-26A89BC74D06}" srcOrd="0" destOrd="0" presId="urn:microsoft.com/office/officeart/2005/8/layout/hierarchy1"/>
    <dgm:cxn modelId="{26BB97B5-4447-4ACA-8D87-F1404BA9F893}" srcId="{CC644849-A3DC-42CA-A97B-FF0DDCE146AB}" destId="{097133E6-760E-4B0F-867A-0DE2E2374A38}" srcOrd="2" destOrd="0" parTransId="{36861C4F-7D82-49FE-A3EC-389526B98DD1}" sibTransId="{7D53826D-AE3D-4B0D-BDEF-DBCA5F248B50}"/>
    <dgm:cxn modelId="{FFE1B0B8-24D7-4634-8416-A3BBED2A90C7}" srcId="{364494F9-466F-448D-92A8-1E31E52F2EA8}" destId="{3A170D76-4116-4E27-BAD9-B99FAF710523}" srcOrd="1" destOrd="0" parTransId="{E5B6969E-9CCE-47EF-8ACF-34A36F2B29FE}" sibTransId="{E887B8F0-D00B-4BEB-91BD-5B84DD06F25D}"/>
    <dgm:cxn modelId="{0CAAEDBD-69DF-41A9-9171-E02757ED8BA9}" type="presOf" srcId="{CC644849-A3DC-42CA-A97B-FF0DDCE146AB}" destId="{165568F5-BE3F-4BC4-8ACC-EAA09D6D2DBE}" srcOrd="0" destOrd="0" presId="urn:microsoft.com/office/officeart/2005/8/layout/hierarchy1"/>
    <dgm:cxn modelId="{4A9002C8-590D-4143-8B9D-24B4FFCED059}" type="presOf" srcId="{9212D10B-D8D8-47A9-B2B5-D08D4BA22828}" destId="{E60DA725-DF93-4485-9A9C-A906F9303DE1}" srcOrd="0" destOrd="0" presId="urn:microsoft.com/office/officeart/2005/8/layout/hierarchy1"/>
    <dgm:cxn modelId="{F803F9C9-36CB-417C-B4F6-52E5F6FE701B}" srcId="{05545F42-50B2-4947-934E-1505FD39805D}" destId="{46F3E691-3241-444E-87DE-D4C5AD924E9F}" srcOrd="0" destOrd="0" parTransId="{8F96345A-544D-4C1D-8B9F-586788A1E6C7}" sibTransId="{5B621731-64C5-4CD0-B1C7-E9ECCB6C7A3E}"/>
    <dgm:cxn modelId="{8F0A6ED2-B2F9-4491-A271-E1DA44F74580}" type="presOf" srcId="{097133E6-760E-4B0F-867A-0DE2E2374A38}" destId="{A87D243D-8DC5-4057-B90E-4F4C81B67D80}" srcOrd="0" destOrd="0" presId="urn:microsoft.com/office/officeart/2005/8/layout/hierarchy1"/>
    <dgm:cxn modelId="{A468E6DD-F01B-41BF-A6AF-E0CFA08BEDA1}" type="presOf" srcId="{6FCEE456-2814-4012-AFDD-0EB7B660BDA6}" destId="{AF6BFA25-897D-486D-98AE-28703A66BAFA}" srcOrd="0" destOrd="0" presId="urn:microsoft.com/office/officeart/2005/8/layout/hierarchy1"/>
    <dgm:cxn modelId="{2537EEDE-4281-435E-B1B5-A2B644BCFEED}" type="presOf" srcId="{D7BE82ED-6E5A-4F57-94E0-A700A2D19D0D}" destId="{EE4030E3-C933-446D-8FE5-90C489D67430}" srcOrd="0" destOrd="0" presId="urn:microsoft.com/office/officeart/2005/8/layout/hierarchy1"/>
    <dgm:cxn modelId="{079604F1-C218-4914-8AEE-451A131A5555}" type="presOf" srcId="{36861C4F-7D82-49FE-A3EC-389526B98DD1}" destId="{30234CF0-B829-4E45-AC32-4A42255CF6AE}" srcOrd="0" destOrd="0" presId="urn:microsoft.com/office/officeart/2005/8/layout/hierarchy1"/>
    <dgm:cxn modelId="{52A567F8-99D2-4002-9513-475413788948}" type="presOf" srcId="{4077241B-2D19-46F8-9FCC-CC9E72E7EF33}" destId="{0EE18859-5E71-432D-A653-AE44BF87FF19}" srcOrd="0" destOrd="0" presId="urn:microsoft.com/office/officeart/2005/8/layout/hierarchy1"/>
    <dgm:cxn modelId="{E2F99599-6392-4BAC-B300-07C68E21C5A8}" type="presParOf" srcId="{BD5AC938-08D4-4FF0-9388-AED54D135B30}" destId="{074098DF-50DC-41AD-9051-EA7315AAC849}" srcOrd="0" destOrd="0" presId="urn:microsoft.com/office/officeart/2005/8/layout/hierarchy1"/>
    <dgm:cxn modelId="{C79A04A5-EA65-40CC-897A-8C2D1D8E8C7D}" type="presParOf" srcId="{074098DF-50DC-41AD-9051-EA7315AAC849}" destId="{1F96D825-6031-4DB6-A8D4-34108AC0F2F2}" srcOrd="0" destOrd="0" presId="urn:microsoft.com/office/officeart/2005/8/layout/hierarchy1"/>
    <dgm:cxn modelId="{06E40138-0342-4B06-B988-262C52A6DDA0}" type="presParOf" srcId="{1F96D825-6031-4DB6-A8D4-34108AC0F2F2}" destId="{E47A74E6-4C56-4F76-950D-DE3A69C776CC}" srcOrd="0" destOrd="0" presId="urn:microsoft.com/office/officeart/2005/8/layout/hierarchy1"/>
    <dgm:cxn modelId="{C7FEC065-F762-4015-AAF1-8754706AF631}" type="presParOf" srcId="{1F96D825-6031-4DB6-A8D4-34108AC0F2F2}" destId="{165568F5-BE3F-4BC4-8ACC-EAA09D6D2DBE}" srcOrd="1" destOrd="0" presId="urn:microsoft.com/office/officeart/2005/8/layout/hierarchy1"/>
    <dgm:cxn modelId="{B20EA9D7-72F5-4051-98A6-F08C356C667D}" type="presParOf" srcId="{074098DF-50DC-41AD-9051-EA7315AAC849}" destId="{FDAF1284-409B-4154-81E3-6678B9125392}" srcOrd="1" destOrd="0" presId="urn:microsoft.com/office/officeart/2005/8/layout/hierarchy1"/>
    <dgm:cxn modelId="{CAA25767-EEC1-4653-94ED-46D7F63BBB4D}" type="presParOf" srcId="{FDAF1284-409B-4154-81E3-6678B9125392}" destId="{0EE18859-5E71-432D-A653-AE44BF87FF19}" srcOrd="0" destOrd="0" presId="urn:microsoft.com/office/officeart/2005/8/layout/hierarchy1"/>
    <dgm:cxn modelId="{34FE17DF-D8D2-4CAB-A5CD-45F2B9E7FEFD}" type="presParOf" srcId="{FDAF1284-409B-4154-81E3-6678B9125392}" destId="{174AD640-7392-4F8D-9250-B04CC0341BE7}" srcOrd="1" destOrd="0" presId="urn:microsoft.com/office/officeart/2005/8/layout/hierarchy1"/>
    <dgm:cxn modelId="{9A4EB1FB-9C3F-40B9-9C62-0D4109CB6307}" type="presParOf" srcId="{174AD640-7392-4F8D-9250-B04CC0341BE7}" destId="{528677FF-9C8E-4AE7-9EF4-E541FEC6B324}" srcOrd="0" destOrd="0" presId="urn:microsoft.com/office/officeart/2005/8/layout/hierarchy1"/>
    <dgm:cxn modelId="{DB79BCDE-292D-4E3A-A567-E722F0490D19}" type="presParOf" srcId="{528677FF-9C8E-4AE7-9EF4-E541FEC6B324}" destId="{4C48D57F-6AC4-4301-A2AB-B1FB93F48005}" srcOrd="0" destOrd="0" presId="urn:microsoft.com/office/officeart/2005/8/layout/hierarchy1"/>
    <dgm:cxn modelId="{8AD2C70C-3325-45EB-897C-4F255987BA99}" type="presParOf" srcId="{528677FF-9C8E-4AE7-9EF4-E541FEC6B324}" destId="{A8561187-A4B1-4B8C-AACD-28DA4DE7275B}" srcOrd="1" destOrd="0" presId="urn:microsoft.com/office/officeart/2005/8/layout/hierarchy1"/>
    <dgm:cxn modelId="{5062865B-3BE1-417C-B55C-77574B820CBC}" type="presParOf" srcId="{174AD640-7392-4F8D-9250-B04CC0341BE7}" destId="{6902E950-C711-4133-977F-1E73FFC01856}" srcOrd="1" destOrd="0" presId="urn:microsoft.com/office/officeart/2005/8/layout/hierarchy1"/>
    <dgm:cxn modelId="{0FD94083-7A6C-4350-8D7C-87FE833CB5C8}" type="presParOf" srcId="{6902E950-C711-4133-977F-1E73FFC01856}" destId="{21018EF7-F21D-491A-A650-4C757D6FA142}" srcOrd="0" destOrd="0" presId="urn:microsoft.com/office/officeart/2005/8/layout/hierarchy1"/>
    <dgm:cxn modelId="{00F8CD67-9311-4252-81F5-7C1533E38616}" type="presParOf" srcId="{6902E950-C711-4133-977F-1E73FFC01856}" destId="{4A2B1794-C612-4938-B959-0344207A7BA5}" srcOrd="1" destOrd="0" presId="urn:microsoft.com/office/officeart/2005/8/layout/hierarchy1"/>
    <dgm:cxn modelId="{225C426D-6A46-48E6-92AF-5191B944E300}" type="presParOf" srcId="{4A2B1794-C612-4938-B959-0344207A7BA5}" destId="{D4B50B3B-6AE7-4E37-9CE7-DE6D21FEE6EA}" srcOrd="0" destOrd="0" presId="urn:microsoft.com/office/officeart/2005/8/layout/hierarchy1"/>
    <dgm:cxn modelId="{35481737-E259-402A-8BF8-DE5CD2E15C8F}" type="presParOf" srcId="{D4B50B3B-6AE7-4E37-9CE7-DE6D21FEE6EA}" destId="{B93BE112-19B3-4B80-B4E5-A0A87CB60087}" srcOrd="0" destOrd="0" presId="urn:microsoft.com/office/officeart/2005/8/layout/hierarchy1"/>
    <dgm:cxn modelId="{BAC56DEF-B0E6-4730-876C-12C7A56F3BB7}" type="presParOf" srcId="{D4B50B3B-6AE7-4E37-9CE7-DE6D21FEE6EA}" destId="{91EC3A3B-24E7-4268-938F-C31ECDE25397}" srcOrd="1" destOrd="0" presId="urn:microsoft.com/office/officeart/2005/8/layout/hierarchy1"/>
    <dgm:cxn modelId="{04A754B9-1DB7-4862-A960-0EA7A77A7E8C}" type="presParOf" srcId="{4A2B1794-C612-4938-B959-0344207A7BA5}" destId="{C3A49B2B-761D-4AFB-B71F-71EAA534ABED}" srcOrd="1" destOrd="0" presId="urn:microsoft.com/office/officeart/2005/8/layout/hierarchy1"/>
    <dgm:cxn modelId="{0BC23D66-CFE9-45A0-BEBD-0D371C874F85}" type="presParOf" srcId="{FDAF1284-409B-4154-81E3-6678B9125392}" destId="{BDEC32F6-EAE6-4E18-9650-69ECEBCFB0CB}" srcOrd="2" destOrd="0" presId="urn:microsoft.com/office/officeart/2005/8/layout/hierarchy1"/>
    <dgm:cxn modelId="{4B9CA69B-B950-4261-B3BC-E376E0E4727D}" type="presParOf" srcId="{FDAF1284-409B-4154-81E3-6678B9125392}" destId="{9EDECABD-54AD-4037-A303-BA22DADF4F60}" srcOrd="3" destOrd="0" presId="urn:microsoft.com/office/officeart/2005/8/layout/hierarchy1"/>
    <dgm:cxn modelId="{1C741181-0DC4-4EE9-B10D-1B3F404040AD}" type="presParOf" srcId="{9EDECABD-54AD-4037-A303-BA22DADF4F60}" destId="{267817C6-8D51-4682-B373-4D171D00BACF}" srcOrd="0" destOrd="0" presId="urn:microsoft.com/office/officeart/2005/8/layout/hierarchy1"/>
    <dgm:cxn modelId="{9B6A723F-EA6D-4315-8710-45C924D869C9}" type="presParOf" srcId="{267817C6-8D51-4682-B373-4D171D00BACF}" destId="{BB93093B-27E9-4953-9A3A-8A0BF5A983FD}" srcOrd="0" destOrd="0" presId="urn:microsoft.com/office/officeart/2005/8/layout/hierarchy1"/>
    <dgm:cxn modelId="{8C174B97-BE59-496B-82E0-AA0BAF962E08}" type="presParOf" srcId="{267817C6-8D51-4682-B373-4D171D00BACF}" destId="{364BD106-275D-4D4E-99A1-0F039B1F4D01}" srcOrd="1" destOrd="0" presId="urn:microsoft.com/office/officeart/2005/8/layout/hierarchy1"/>
    <dgm:cxn modelId="{901F8D8F-51E9-4BA3-888C-A673E3DE8A7D}" type="presParOf" srcId="{9EDECABD-54AD-4037-A303-BA22DADF4F60}" destId="{3BDC4B39-C319-4492-863D-3503CB5E1782}" srcOrd="1" destOrd="0" presId="urn:microsoft.com/office/officeart/2005/8/layout/hierarchy1"/>
    <dgm:cxn modelId="{8578EB03-1E27-4506-96EC-C1BAD96E3644}" type="presParOf" srcId="{3BDC4B39-C319-4492-863D-3503CB5E1782}" destId="{529E47B6-3E13-4721-B778-7B077BA5F070}" srcOrd="0" destOrd="0" presId="urn:microsoft.com/office/officeart/2005/8/layout/hierarchy1"/>
    <dgm:cxn modelId="{75438913-F5CB-44DE-881C-E0EEA3288064}" type="presParOf" srcId="{3BDC4B39-C319-4492-863D-3503CB5E1782}" destId="{C9ABE018-DE2B-4228-8235-05C9761A6F8D}" srcOrd="1" destOrd="0" presId="urn:microsoft.com/office/officeart/2005/8/layout/hierarchy1"/>
    <dgm:cxn modelId="{5B792363-F9A3-4572-9135-33140DA62EC5}" type="presParOf" srcId="{C9ABE018-DE2B-4228-8235-05C9761A6F8D}" destId="{037DA891-50D6-483C-8B7B-991031BD9185}" srcOrd="0" destOrd="0" presId="urn:microsoft.com/office/officeart/2005/8/layout/hierarchy1"/>
    <dgm:cxn modelId="{41C96558-1B53-453E-BC77-236F643E5E8F}" type="presParOf" srcId="{037DA891-50D6-483C-8B7B-991031BD9185}" destId="{C4916819-2846-4CFB-8709-B10CC614CF61}" srcOrd="0" destOrd="0" presId="urn:microsoft.com/office/officeart/2005/8/layout/hierarchy1"/>
    <dgm:cxn modelId="{AE262E24-0AA8-49AC-9D3E-A31C6E705AD9}" type="presParOf" srcId="{037DA891-50D6-483C-8B7B-991031BD9185}" destId="{492E4C02-3FAC-4D79-84B0-8322B8E7885A}" srcOrd="1" destOrd="0" presId="urn:microsoft.com/office/officeart/2005/8/layout/hierarchy1"/>
    <dgm:cxn modelId="{719CCF82-D463-4160-BB20-44BB965502B2}" type="presParOf" srcId="{C9ABE018-DE2B-4228-8235-05C9761A6F8D}" destId="{B39D6C6E-8B3F-42DE-B758-DFCE11E296C3}" srcOrd="1" destOrd="0" presId="urn:microsoft.com/office/officeart/2005/8/layout/hierarchy1"/>
    <dgm:cxn modelId="{60F21C18-BC9B-4129-B3EF-18362E98FD06}" type="presParOf" srcId="{B39D6C6E-8B3F-42DE-B758-DFCE11E296C3}" destId="{AF6BFA25-897D-486D-98AE-28703A66BAFA}" srcOrd="0" destOrd="0" presId="urn:microsoft.com/office/officeart/2005/8/layout/hierarchy1"/>
    <dgm:cxn modelId="{C0511D32-8AFE-4F2A-8654-43C91468F070}" type="presParOf" srcId="{B39D6C6E-8B3F-42DE-B758-DFCE11E296C3}" destId="{3BA7ED91-B8D6-4E8C-A8FB-7BB9FB513516}" srcOrd="1" destOrd="0" presId="urn:microsoft.com/office/officeart/2005/8/layout/hierarchy1"/>
    <dgm:cxn modelId="{6DDBCC91-DA4E-44C3-9073-A5548B0F3959}" type="presParOf" srcId="{3BA7ED91-B8D6-4E8C-A8FB-7BB9FB513516}" destId="{29B5281F-9511-414E-B948-E15089374BB2}" srcOrd="0" destOrd="0" presId="urn:microsoft.com/office/officeart/2005/8/layout/hierarchy1"/>
    <dgm:cxn modelId="{722BE83C-A1A1-4261-9EDA-14953F18E66C}" type="presParOf" srcId="{29B5281F-9511-414E-B948-E15089374BB2}" destId="{46F0F68C-920A-429C-8498-B67AA22301DB}" srcOrd="0" destOrd="0" presId="urn:microsoft.com/office/officeart/2005/8/layout/hierarchy1"/>
    <dgm:cxn modelId="{9D035213-B41D-4B37-B9AF-2DDA5C8CEBD6}" type="presParOf" srcId="{29B5281F-9511-414E-B948-E15089374BB2}" destId="{F11CB5C4-34FB-416B-A9AF-C37C4DC858CF}" srcOrd="1" destOrd="0" presId="urn:microsoft.com/office/officeart/2005/8/layout/hierarchy1"/>
    <dgm:cxn modelId="{80E3BC5A-4F7A-4EE9-AA0E-E93F05CD28D2}" type="presParOf" srcId="{3BA7ED91-B8D6-4E8C-A8FB-7BB9FB513516}" destId="{0CE0D6D7-E284-48CA-88AB-29ECB57AB065}" srcOrd="1" destOrd="0" presId="urn:microsoft.com/office/officeart/2005/8/layout/hierarchy1"/>
    <dgm:cxn modelId="{D2C50D95-D115-4C20-9FF5-7DCE7C824FDA}" type="presParOf" srcId="{B39D6C6E-8B3F-42DE-B758-DFCE11E296C3}" destId="{8A3B300D-B1C3-4CE4-A521-37400ADAD713}" srcOrd="2" destOrd="0" presId="urn:microsoft.com/office/officeart/2005/8/layout/hierarchy1"/>
    <dgm:cxn modelId="{8A0D475C-1393-456C-9388-6291481D9A4E}" type="presParOf" srcId="{B39D6C6E-8B3F-42DE-B758-DFCE11E296C3}" destId="{280494B6-B8A7-4146-AE0C-F960450D4F0E}" srcOrd="3" destOrd="0" presId="urn:microsoft.com/office/officeart/2005/8/layout/hierarchy1"/>
    <dgm:cxn modelId="{4B45E243-BD73-473F-A8E0-7C723E2630CE}" type="presParOf" srcId="{280494B6-B8A7-4146-AE0C-F960450D4F0E}" destId="{32FBD1A9-9552-408A-9D21-B6CB86D5F522}" srcOrd="0" destOrd="0" presId="urn:microsoft.com/office/officeart/2005/8/layout/hierarchy1"/>
    <dgm:cxn modelId="{EED354B1-860E-40E1-B07A-CA489A559C16}" type="presParOf" srcId="{32FBD1A9-9552-408A-9D21-B6CB86D5F522}" destId="{32721452-5335-4193-A426-BAC0F7A5CA02}" srcOrd="0" destOrd="0" presId="urn:microsoft.com/office/officeart/2005/8/layout/hierarchy1"/>
    <dgm:cxn modelId="{CB829661-C98A-43A3-908C-041791B24326}" type="presParOf" srcId="{32FBD1A9-9552-408A-9D21-B6CB86D5F522}" destId="{5E3F139E-0BF0-4F69-A769-9639A594B80E}" srcOrd="1" destOrd="0" presId="urn:microsoft.com/office/officeart/2005/8/layout/hierarchy1"/>
    <dgm:cxn modelId="{7DC5E8C0-DDB6-4B96-8874-21F3FB9C9F08}" type="presParOf" srcId="{280494B6-B8A7-4146-AE0C-F960450D4F0E}" destId="{742324E7-10D4-4277-85D1-32FDAC2093E6}" srcOrd="1" destOrd="0" presId="urn:microsoft.com/office/officeart/2005/8/layout/hierarchy1"/>
    <dgm:cxn modelId="{FA08C300-3B32-46B0-A26D-907C2C21FB96}" type="presParOf" srcId="{3BDC4B39-C319-4492-863D-3503CB5E1782}" destId="{BD5B4A31-9F7E-4952-B0E4-085AFD90B030}" srcOrd="2" destOrd="0" presId="urn:microsoft.com/office/officeart/2005/8/layout/hierarchy1"/>
    <dgm:cxn modelId="{A52C6453-71EA-42C1-AE2C-28CF7B6530B8}" type="presParOf" srcId="{3BDC4B39-C319-4492-863D-3503CB5E1782}" destId="{F30F64B7-E3D3-46EE-8182-FB1BE8C27DF2}" srcOrd="3" destOrd="0" presId="urn:microsoft.com/office/officeart/2005/8/layout/hierarchy1"/>
    <dgm:cxn modelId="{31C6DD7A-AE1A-4A94-ABC7-C62023FBA73F}" type="presParOf" srcId="{F30F64B7-E3D3-46EE-8182-FB1BE8C27DF2}" destId="{6D4FE9AC-2800-416F-83FB-1D7F67035CA9}" srcOrd="0" destOrd="0" presId="urn:microsoft.com/office/officeart/2005/8/layout/hierarchy1"/>
    <dgm:cxn modelId="{0727858E-52DF-4B53-AE01-7427F94A8818}" type="presParOf" srcId="{6D4FE9AC-2800-416F-83FB-1D7F67035CA9}" destId="{3DEF064B-1D5A-4AF6-B7A8-8B1F85516E2B}" srcOrd="0" destOrd="0" presId="urn:microsoft.com/office/officeart/2005/8/layout/hierarchy1"/>
    <dgm:cxn modelId="{B59790F6-2F20-4422-82BD-F5CB06578BC7}" type="presParOf" srcId="{6D4FE9AC-2800-416F-83FB-1D7F67035CA9}" destId="{EC2ABD1A-4AB2-4835-BAF4-5FECEE33BECC}" srcOrd="1" destOrd="0" presId="urn:microsoft.com/office/officeart/2005/8/layout/hierarchy1"/>
    <dgm:cxn modelId="{AA24A7B7-83E0-4EBF-A9A0-BF711F0D294F}" type="presParOf" srcId="{F30F64B7-E3D3-46EE-8182-FB1BE8C27DF2}" destId="{5A2B4FD3-FC02-4C78-9B87-4D6C47FEBEB0}" srcOrd="1" destOrd="0" presId="urn:microsoft.com/office/officeart/2005/8/layout/hierarchy1"/>
    <dgm:cxn modelId="{54F76D28-2EBF-45A5-8E1E-13A7C35F19C1}" type="presParOf" srcId="{FDAF1284-409B-4154-81E3-6678B9125392}" destId="{30234CF0-B829-4E45-AC32-4A42255CF6AE}" srcOrd="4" destOrd="0" presId="urn:microsoft.com/office/officeart/2005/8/layout/hierarchy1"/>
    <dgm:cxn modelId="{52811F03-040A-4029-9588-8C32C2138B22}" type="presParOf" srcId="{FDAF1284-409B-4154-81E3-6678B9125392}" destId="{BB718E9B-400C-4C5F-9C42-D658EDF6E6E5}" srcOrd="5" destOrd="0" presId="urn:microsoft.com/office/officeart/2005/8/layout/hierarchy1"/>
    <dgm:cxn modelId="{6597F19A-D625-465D-8695-1A1CD447C70E}" type="presParOf" srcId="{BB718E9B-400C-4C5F-9C42-D658EDF6E6E5}" destId="{9DF7340B-DC8F-40F5-85CD-0216E3C6021B}" srcOrd="0" destOrd="0" presId="urn:microsoft.com/office/officeart/2005/8/layout/hierarchy1"/>
    <dgm:cxn modelId="{7570A4CA-82B1-4270-AAB8-D72C67649B0F}" type="presParOf" srcId="{9DF7340B-DC8F-40F5-85CD-0216E3C6021B}" destId="{B7517C9C-7F64-4B62-A446-F8C33FA5A29D}" srcOrd="0" destOrd="0" presId="urn:microsoft.com/office/officeart/2005/8/layout/hierarchy1"/>
    <dgm:cxn modelId="{3B1823AD-8636-405C-BCBD-3116545E0BC1}" type="presParOf" srcId="{9DF7340B-DC8F-40F5-85CD-0216E3C6021B}" destId="{A87D243D-8DC5-4057-B90E-4F4C81B67D80}" srcOrd="1" destOrd="0" presId="urn:microsoft.com/office/officeart/2005/8/layout/hierarchy1"/>
    <dgm:cxn modelId="{EEE9E29E-C6AB-42CF-A397-A18D5E23A4B6}" type="presParOf" srcId="{BB718E9B-400C-4C5F-9C42-D658EDF6E6E5}" destId="{DC0E659A-2E47-4856-B91D-00E857CB193B}" srcOrd="1" destOrd="0" presId="urn:microsoft.com/office/officeart/2005/8/layout/hierarchy1"/>
    <dgm:cxn modelId="{5AB4075E-E443-466F-8E8F-B5D18DF9B2C2}" type="presParOf" srcId="{DC0E659A-2E47-4856-B91D-00E857CB193B}" destId="{CFCA814A-263F-4C8F-8FDE-37F5CAD1676F}" srcOrd="0" destOrd="0" presId="urn:microsoft.com/office/officeart/2005/8/layout/hierarchy1"/>
    <dgm:cxn modelId="{1E53DC30-E044-4E06-9326-3D9425F9F63E}" type="presParOf" srcId="{DC0E659A-2E47-4856-B91D-00E857CB193B}" destId="{EBABC3F5-AF9F-4F0D-AFB3-077066AE8533}" srcOrd="1" destOrd="0" presId="urn:microsoft.com/office/officeart/2005/8/layout/hierarchy1"/>
    <dgm:cxn modelId="{800A0DF1-F271-49C5-820C-C0ED70DE0FD2}" type="presParOf" srcId="{EBABC3F5-AF9F-4F0D-AFB3-077066AE8533}" destId="{BE57A75A-1676-4F91-A517-86AF674113E9}" srcOrd="0" destOrd="0" presId="urn:microsoft.com/office/officeart/2005/8/layout/hierarchy1"/>
    <dgm:cxn modelId="{0328E2E6-7ECE-4ED7-A353-E6E7226431A6}" type="presParOf" srcId="{BE57A75A-1676-4F91-A517-86AF674113E9}" destId="{D5C93D41-D3F8-42C1-98D6-31903A82CDBC}" srcOrd="0" destOrd="0" presId="urn:microsoft.com/office/officeart/2005/8/layout/hierarchy1"/>
    <dgm:cxn modelId="{DE325414-4E2C-42E4-866C-AF28E77106C3}" type="presParOf" srcId="{BE57A75A-1676-4F91-A517-86AF674113E9}" destId="{3C8F4C1E-E6D9-47DA-B6F2-895A372C525D}" srcOrd="1" destOrd="0" presId="urn:microsoft.com/office/officeart/2005/8/layout/hierarchy1"/>
    <dgm:cxn modelId="{6EB48347-C0D8-4157-870A-90C4E2EBDFAD}" type="presParOf" srcId="{EBABC3F5-AF9F-4F0D-AFB3-077066AE8533}" destId="{1725534A-F99F-404E-9B43-2FBB6744C5CE}" srcOrd="1" destOrd="0" presId="urn:microsoft.com/office/officeart/2005/8/layout/hierarchy1"/>
    <dgm:cxn modelId="{69883B0C-A1FD-45F8-9AA3-D0FC9C7E6EFB}" type="presParOf" srcId="{1725534A-F99F-404E-9B43-2FBB6744C5CE}" destId="{E60DA725-DF93-4485-9A9C-A906F9303DE1}" srcOrd="0" destOrd="0" presId="urn:microsoft.com/office/officeart/2005/8/layout/hierarchy1"/>
    <dgm:cxn modelId="{07BC79DA-32C4-4CA2-8D37-4B3F68E17B85}" type="presParOf" srcId="{1725534A-F99F-404E-9B43-2FBB6744C5CE}" destId="{88D42982-DDE5-4B72-8DFD-74EB26D4DAC0}" srcOrd="1" destOrd="0" presId="urn:microsoft.com/office/officeart/2005/8/layout/hierarchy1"/>
    <dgm:cxn modelId="{7974C1AB-5E65-43E8-9001-150B1243A6BE}" type="presParOf" srcId="{88D42982-DDE5-4B72-8DFD-74EB26D4DAC0}" destId="{29764302-1712-41BF-A315-15ED3DC264F8}" srcOrd="0" destOrd="0" presId="urn:microsoft.com/office/officeart/2005/8/layout/hierarchy1"/>
    <dgm:cxn modelId="{48533B49-746D-4F09-AA83-88282634C71B}" type="presParOf" srcId="{29764302-1712-41BF-A315-15ED3DC264F8}" destId="{601AA92E-85F3-47F1-8CC0-E29C5ADAB6B0}" srcOrd="0" destOrd="0" presId="urn:microsoft.com/office/officeart/2005/8/layout/hierarchy1"/>
    <dgm:cxn modelId="{3482CAF9-BDFF-4A96-8686-AEEF82A48E2E}" type="presParOf" srcId="{29764302-1712-41BF-A315-15ED3DC264F8}" destId="{EE4030E3-C933-446D-8FE5-90C489D67430}" srcOrd="1" destOrd="0" presId="urn:microsoft.com/office/officeart/2005/8/layout/hierarchy1"/>
    <dgm:cxn modelId="{BEA52212-E1AD-4D16-A9B3-1378B8347634}" type="presParOf" srcId="{88D42982-DDE5-4B72-8DFD-74EB26D4DAC0}" destId="{D9EEF837-CF1F-49FB-BFEE-5A6361B5AD2A}" srcOrd="1" destOrd="0" presId="urn:microsoft.com/office/officeart/2005/8/layout/hierarchy1"/>
    <dgm:cxn modelId="{69976FCD-CDD3-4FF9-9D67-F875E272C6E6}" type="presParOf" srcId="{DC0E659A-2E47-4856-B91D-00E857CB193B}" destId="{4D7039D4-54D0-43E2-A747-951C03456C16}" srcOrd="2" destOrd="0" presId="urn:microsoft.com/office/officeart/2005/8/layout/hierarchy1"/>
    <dgm:cxn modelId="{7F2D6F7A-4BB9-40EA-9A7B-16B9D9A754C9}" type="presParOf" srcId="{DC0E659A-2E47-4856-B91D-00E857CB193B}" destId="{A5D2E934-BE10-4F56-9B66-F38F92F76D36}" srcOrd="3" destOrd="0" presId="urn:microsoft.com/office/officeart/2005/8/layout/hierarchy1"/>
    <dgm:cxn modelId="{F7DEF372-D3AD-4765-BAA4-A3E2B081015A}" type="presParOf" srcId="{A5D2E934-BE10-4F56-9B66-F38F92F76D36}" destId="{B8355EB7-0C1D-46C7-8C2D-21815461CAEA}" srcOrd="0" destOrd="0" presId="urn:microsoft.com/office/officeart/2005/8/layout/hierarchy1"/>
    <dgm:cxn modelId="{E78412AD-D565-43D3-B3A4-59BA7DD0912C}" type="presParOf" srcId="{B8355EB7-0C1D-46C7-8C2D-21815461CAEA}" destId="{CC4C8EF8-0BA6-41F4-B974-41C3B48FC454}" srcOrd="0" destOrd="0" presId="urn:microsoft.com/office/officeart/2005/8/layout/hierarchy1"/>
    <dgm:cxn modelId="{BFD485DA-C553-48DF-9CC5-C887CCB2FD44}" type="presParOf" srcId="{B8355EB7-0C1D-46C7-8C2D-21815461CAEA}" destId="{75B4A3BA-CFD3-444D-8458-257D48162EC3}" srcOrd="1" destOrd="0" presId="urn:microsoft.com/office/officeart/2005/8/layout/hierarchy1"/>
    <dgm:cxn modelId="{1CD2F62C-1E3F-4633-A036-978696866D1C}" type="presParOf" srcId="{A5D2E934-BE10-4F56-9B66-F38F92F76D36}" destId="{846DA116-4603-4FA6-BF6C-75772B476EF5}" srcOrd="1" destOrd="0" presId="urn:microsoft.com/office/officeart/2005/8/layout/hierarchy1"/>
    <dgm:cxn modelId="{71F4D758-E798-48D8-BC92-9EF26D6669D0}" type="presParOf" srcId="{846DA116-4603-4FA6-BF6C-75772B476EF5}" destId="{3B760961-4E1F-4797-9948-FC51EBF955A6}" srcOrd="0" destOrd="0" presId="urn:microsoft.com/office/officeart/2005/8/layout/hierarchy1"/>
    <dgm:cxn modelId="{09EDDB81-6D33-40B0-BF4F-DC05249769D6}" type="presParOf" srcId="{846DA116-4603-4FA6-BF6C-75772B476EF5}" destId="{50AAFF09-E7D6-4225-93E2-C06055DBC0DB}" srcOrd="1" destOrd="0" presId="urn:microsoft.com/office/officeart/2005/8/layout/hierarchy1"/>
    <dgm:cxn modelId="{2789B21D-0DA3-46C7-8EC7-7D29C2C9BD59}" type="presParOf" srcId="{50AAFF09-E7D6-4225-93E2-C06055DBC0DB}" destId="{5FC92691-D439-40C2-BC78-64A7BD4F63CF}" srcOrd="0" destOrd="0" presId="urn:microsoft.com/office/officeart/2005/8/layout/hierarchy1"/>
    <dgm:cxn modelId="{8027A9B9-9AEC-41B4-BAFD-0146086AC61C}" type="presParOf" srcId="{5FC92691-D439-40C2-BC78-64A7BD4F63CF}" destId="{4FA8EFBE-177B-46A2-9C0C-5E4548B5BAA5}" srcOrd="0" destOrd="0" presId="urn:microsoft.com/office/officeart/2005/8/layout/hierarchy1"/>
    <dgm:cxn modelId="{04E96733-00FD-4981-8AE1-3730611E05F8}" type="presParOf" srcId="{5FC92691-D439-40C2-BC78-64A7BD4F63CF}" destId="{460BAACF-C4BF-4517-B81F-04744A40F50B}" srcOrd="1" destOrd="0" presId="urn:microsoft.com/office/officeart/2005/8/layout/hierarchy1"/>
    <dgm:cxn modelId="{5CDDA222-0403-4592-85B7-D0B216E07C4B}" type="presParOf" srcId="{50AAFF09-E7D6-4225-93E2-C06055DBC0DB}" destId="{7E23F7B5-900B-44FA-8580-A2056BB31C45}" srcOrd="1" destOrd="0" presId="urn:microsoft.com/office/officeart/2005/8/layout/hierarchy1"/>
    <dgm:cxn modelId="{D2DACAA1-981C-4007-AF20-F9075029744A}" type="presParOf" srcId="{FDAF1284-409B-4154-81E3-6678B9125392}" destId="{027890E3-4677-4B86-80B5-07E2257ADAA3}" srcOrd="6" destOrd="0" presId="urn:microsoft.com/office/officeart/2005/8/layout/hierarchy1"/>
    <dgm:cxn modelId="{5D419697-79F5-4171-932A-CA6EFAA74548}" type="presParOf" srcId="{FDAF1284-409B-4154-81E3-6678B9125392}" destId="{CB179372-8F96-48D5-9F22-EA0D2949DE19}" srcOrd="7" destOrd="0" presId="urn:microsoft.com/office/officeart/2005/8/layout/hierarchy1"/>
    <dgm:cxn modelId="{B268FEC7-54ED-4B2E-A2FF-523EEE27F743}" type="presParOf" srcId="{CB179372-8F96-48D5-9F22-EA0D2949DE19}" destId="{5AB9983B-81E5-4D8E-A376-4750C8BAD6C5}" srcOrd="0" destOrd="0" presId="urn:microsoft.com/office/officeart/2005/8/layout/hierarchy1"/>
    <dgm:cxn modelId="{0BE7C993-5BA3-4748-8EC0-7B35CF761C45}" type="presParOf" srcId="{5AB9983B-81E5-4D8E-A376-4750C8BAD6C5}" destId="{36195430-B545-4F13-B133-9E61468B8154}" srcOrd="0" destOrd="0" presId="urn:microsoft.com/office/officeart/2005/8/layout/hierarchy1"/>
    <dgm:cxn modelId="{E5327944-0870-43A4-8169-213FECB92468}" type="presParOf" srcId="{5AB9983B-81E5-4D8E-A376-4750C8BAD6C5}" destId="{1D60882C-C143-48EB-BFF5-980102979725}" srcOrd="1" destOrd="0" presId="urn:microsoft.com/office/officeart/2005/8/layout/hierarchy1"/>
    <dgm:cxn modelId="{CDBA4FFF-2947-486B-954B-ADDC2465FBC7}" type="presParOf" srcId="{CB179372-8F96-48D5-9F22-EA0D2949DE19}" destId="{FA63771A-D7F8-4295-8E11-248DEC8E35FD}" srcOrd="1" destOrd="0" presId="urn:microsoft.com/office/officeart/2005/8/layout/hierarchy1"/>
    <dgm:cxn modelId="{75E8C482-06EE-4323-886E-9BDA5DB91F18}" type="presParOf" srcId="{FA63771A-D7F8-4295-8E11-248DEC8E35FD}" destId="{2361A54C-33B4-400E-AA25-26A89BC74D06}" srcOrd="0" destOrd="0" presId="urn:microsoft.com/office/officeart/2005/8/layout/hierarchy1"/>
    <dgm:cxn modelId="{EAD15AB2-C3F0-4EBD-BBCF-70A89541C7D7}" type="presParOf" srcId="{FA63771A-D7F8-4295-8E11-248DEC8E35FD}" destId="{984A9403-21B7-4F6F-906F-E3FCA070BAE4}" srcOrd="1" destOrd="0" presId="urn:microsoft.com/office/officeart/2005/8/layout/hierarchy1"/>
    <dgm:cxn modelId="{DD30D115-DC8F-4D7A-A32F-58EDF0629347}" type="presParOf" srcId="{984A9403-21B7-4F6F-906F-E3FCA070BAE4}" destId="{F79B1087-D6F2-4834-884B-84309A95146B}" srcOrd="0" destOrd="0" presId="urn:microsoft.com/office/officeart/2005/8/layout/hierarchy1"/>
    <dgm:cxn modelId="{1B5FC194-AA90-4632-B066-C0074171FF70}" type="presParOf" srcId="{F79B1087-D6F2-4834-884B-84309A95146B}" destId="{E73CA642-DEFF-44CA-8F78-E223D7C7F131}" srcOrd="0" destOrd="0" presId="urn:microsoft.com/office/officeart/2005/8/layout/hierarchy1"/>
    <dgm:cxn modelId="{19F5D45D-6AEC-493F-B48D-A71AF079B6E1}" type="presParOf" srcId="{F79B1087-D6F2-4834-884B-84309A95146B}" destId="{C95FD031-36D2-4DD7-8FB9-9D28143EF058}" srcOrd="1" destOrd="0" presId="urn:microsoft.com/office/officeart/2005/8/layout/hierarchy1"/>
    <dgm:cxn modelId="{48515287-7793-4A07-8863-717B4DEBBD3C}" type="presParOf" srcId="{984A9403-21B7-4F6F-906F-E3FCA070BAE4}" destId="{22E57CD5-8109-496E-B474-97961A633BB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82859-93C1-4169-92A5-3CE07022F901}">
      <dsp:nvSpPr>
        <dsp:cNvPr id="0" name=""/>
        <dsp:cNvSpPr/>
      </dsp:nvSpPr>
      <dsp:spPr>
        <a:xfrm>
          <a:off x="3557294" y="4352292"/>
          <a:ext cx="1068889" cy="508694"/>
        </a:xfrm>
        <a:custGeom>
          <a:avLst/>
          <a:gdLst/>
          <a:ahLst/>
          <a:cxnLst/>
          <a:rect l="0" t="0" r="0" b="0"/>
          <a:pathLst>
            <a:path>
              <a:moveTo>
                <a:pt x="1068889" y="0"/>
              </a:moveTo>
              <a:lnTo>
                <a:pt x="1068889" y="346660"/>
              </a:lnTo>
              <a:lnTo>
                <a:pt x="0" y="346660"/>
              </a:lnTo>
              <a:lnTo>
                <a:pt x="0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CC465-6667-479F-BF3E-B6971C4E1EC1}">
      <dsp:nvSpPr>
        <dsp:cNvPr id="0" name=""/>
        <dsp:cNvSpPr/>
      </dsp:nvSpPr>
      <dsp:spPr>
        <a:xfrm>
          <a:off x="4626183" y="4352292"/>
          <a:ext cx="1068889" cy="508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660"/>
              </a:lnTo>
              <a:lnTo>
                <a:pt x="1068889" y="346660"/>
              </a:lnTo>
              <a:lnTo>
                <a:pt x="1068889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B1378-4292-452D-8AD0-77651004C482}">
      <dsp:nvSpPr>
        <dsp:cNvPr id="0" name=""/>
        <dsp:cNvSpPr/>
      </dsp:nvSpPr>
      <dsp:spPr>
        <a:xfrm>
          <a:off x="4580463" y="2732925"/>
          <a:ext cx="91440" cy="50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A951F-6C5A-4ED3-9B9A-C93AAE54E7B0}">
      <dsp:nvSpPr>
        <dsp:cNvPr id="0" name=""/>
        <dsp:cNvSpPr/>
      </dsp:nvSpPr>
      <dsp:spPr>
        <a:xfrm>
          <a:off x="4626183" y="1113558"/>
          <a:ext cx="1068889" cy="508694"/>
        </a:xfrm>
        <a:custGeom>
          <a:avLst/>
          <a:gdLst/>
          <a:ahLst/>
          <a:cxnLst/>
          <a:rect l="0" t="0" r="0" b="0"/>
          <a:pathLst>
            <a:path>
              <a:moveTo>
                <a:pt x="1068889" y="0"/>
              </a:moveTo>
              <a:lnTo>
                <a:pt x="1068889" y="346660"/>
              </a:lnTo>
              <a:lnTo>
                <a:pt x="0" y="346660"/>
              </a:lnTo>
              <a:lnTo>
                <a:pt x="0" y="508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2D397A-83E0-49E3-AB98-2290F9ED5EC4}">
      <dsp:nvSpPr>
        <dsp:cNvPr id="0" name=""/>
        <dsp:cNvSpPr/>
      </dsp:nvSpPr>
      <dsp:spPr>
        <a:xfrm>
          <a:off x="6718242" y="2732925"/>
          <a:ext cx="91440" cy="50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F8053-A5AB-4ADB-A061-02358DE81466}">
      <dsp:nvSpPr>
        <dsp:cNvPr id="0" name=""/>
        <dsp:cNvSpPr/>
      </dsp:nvSpPr>
      <dsp:spPr>
        <a:xfrm>
          <a:off x="5695072" y="1113558"/>
          <a:ext cx="1068889" cy="508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660"/>
              </a:lnTo>
              <a:lnTo>
                <a:pt x="1068889" y="346660"/>
              </a:lnTo>
              <a:lnTo>
                <a:pt x="1068889" y="508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85665-4D6E-46F1-9E3D-9BE92F9EE220}">
      <dsp:nvSpPr>
        <dsp:cNvPr id="0" name=""/>
        <dsp:cNvSpPr/>
      </dsp:nvSpPr>
      <dsp:spPr>
        <a:xfrm>
          <a:off x="4820527" y="2885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78A7A-A718-462E-A68D-AC4F9062E695}">
      <dsp:nvSpPr>
        <dsp:cNvPr id="0" name=""/>
        <dsp:cNvSpPr/>
      </dsp:nvSpPr>
      <dsp:spPr>
        <a:xfrm>
          <a:off x="5014870" y="187511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מגו </a:t>
          </a:r>
          <a:r>
            <a:rPr lang="he-IL" sz="1700" kern="1200" dirty="0" err="1"/>
            <a:t>דחשיד</a:t>
          </a:r>
          <a:r>
            <a:rPr lang="he-IL" sz="1700" kern="1200" dirty="0"/>
            <a:t> על הממון</a:t>
          </a:r>
        </a:p>
      </dsp:txBody>
      <dsp:txXfrm>
        <a:off x="5047401" y="220042"/>
        <a:ext cx="1684029" cy="1045611"/>
      </dsp:txXfrm>
    </dsp:sp>
    <dsp:sp modelId="{648AAEF8-19CD-4875-B114-BA8111C16178}">
      <dsp:nvSpPr>
        <dsp:cNvPr id="0" name=""/>
        <dsp:cNvSpPr/>
      </dsp:nvSpPr>
      <dsp:spPr>
        <a:xfrm>
          <a:off x="5889416" y="1622252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E5A85-70F8-42CB-B2A4-E83CEEE42BE4}">
      <dsp:nvSpPr>
        <dsp:cNvPr id="0" name=""/>
        <dsp:cNvSpPr/>
      </dsp:nvSpPr>
      <dsp:spPr>
        <a:xfrm>
          <a:off x="6083759" y="1806878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עדיין כשר לשבועה</a:t>
          </a:r>
        </a:p>
      </dsp:txBody>
      <dsp:txXfrm>
        <a:off x="6116290" y="1839409"/>
        <a:ext cx="1684029" cy="1045611"/>
      </dsp:txXfrm>
    </dsp:sp>
    <dsp:sp modelId="{D543DC36-ED80-44ED-8AD3-48715B5930C0}">
      <dsp:nvSpPr>
        <dsp:cNvPr id="0" name=""/>
        <dsp:cNvSpPr/>
      </dsp:nvSpPr>
      <dsp:spPr>
        <a:xfrm>
          <a:off x="5889416" y="3241619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6BA58-5699-42CB-8BE9-D6568AF27CAF}">
      <dsp:nvSpPr>
        <dsp:cNvPr id="0" name=""/>
        <dsp:cNvSpPr/>
      </dsp:nvSpPr>
      <dsp:spPr>
        <a:xfrm>
          <a:off x="6083759" y="3426245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תוס- ולכן מדאורייתא גזלן אינו פסול לשבועה</a:t>
          </a:r>
        </a:p>
      </dsp:txBody>
      <dsp:txXfrm>
        <a:off x="6116290" y="3458776"/>
        <a:ext cx="1684029" cy="1045611"/>
      </dsp:txXfrm>
    </dsp:sp>
    <dsp:sp modelId="{162D8F3D-7EFB-4A36-BAE8-99E7364F293C}">
      <dsp:nvSpPr>
        <dsp:cNvPr id="0" name=""/>
        <dsp:cNvSpPr/>
      </dsp:nvSpPr>
      <dsp:spPr>
        <a:xfrm>
          <a:off x="3751637" y="1622252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EEC77-9767-4ECB-B524-73524982A0A7}">
      <dsp:nvSpPr>
        <dsp:cNvPr id="0" name=""/>
        <dsp:cNvSpPr/>
      </dsp:nvSpPr>
      <dsp:spPr>
        <a:xfrm>
          <a:off x="3945981" y="1806878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חשוד על ממון, מול גזלן שכבר גזל</a:t>
          </a:r>
        </a:p>
      </dsp:txBody>
      <dsp:txXfrm>
        <a:off x="3978512" y="1839409"/>
        <a:ext cx="1684029" cy="1045611"/>
      </dsp:txXfrm>
    </dsp:sp>
    <dsp:sp modelId="{70BF9525-F18B-4AB4-8470-A8E7CEF31E41}">
      <dsp:nvSpPr>
        <dsp:cNvPr id="0" name=""/>
        <dsp:cNvSpPr/>
      </dsp:nvSpPr>
      <dsp:spPr>
        <a:xfrm>
          <a:off x="3751637" y="3241619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1E32D-C4C8-4006-A655-3F33AE12718B}">
      <dsp:nvSpPr>
        <dsp:cNvPr id="0" name=""/>
        <dsp:cNvSpPr/>
      </dsp:nvSpPr>
      <dsp:spPr>
        <a:xfrm>
          <a:off x="3945981" y="3426245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ר"י החסיד-</a:t>
          </a:r>
        </a:p>
      </dsp:txBody>
      <dsp:txXfrm>
        <a:off x="3978512" y="3458776"/>
        <a:ext cx="1684029" cy="1045611"/>
      </dsp:txXfrm>
    </dsp:sp>
    <dsp:sp modelId="{1742F014-B423-4288-A7C8-65F6900A1BF3}">
      <dsp:nvSpPr>
        <dsp:cNvPr id="0" name=""/>
        <dsp:cNvSpPr/>
      </dsp:nvSpPr>
      <dsp:spPr>
        <a:xfrm>
          <a:off x="4820527" y="4860986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16B431-013D-40EC-8A4C-A9CA19298E0F}">
      <dsp:nvSpPr>
        <dsp:cNvPr id="0" name=""/>
        <dsp:cNvSpPr/>
      </dsp:nvSpPr>
      <dsp:spPr>
        <a:xfrm>
          <a:off x="5014870" y="5045612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/>
            <a:t>חשוד- </a:t>
          </a:r>
          <a:r>
            <a:rPr lang="he-IL" sz="1700" kern="1200" dirty="0"/>
            <a:t>אולי יפרוש בגלל השבועה</a:t>
          </a:r>
        </a:p>
      </dsp:txBody>
      <dsp:txXfrm>
        <a:off x="5047401" y="5078143"/>
        <a:ext cx="1684029" cy="1045611"/>
      </dsp:txXfrm>
    </dsp:sp>
    <dsp:sp modelId="{FB1680F1-C9E9-4D59-9953-96C048AA2E53}">
      <dsp:nvSpPr>
        <dsp:cNvPr id="0" name=""/>
        <dsp:cNvSpPr/>
      </dsp:nvSpPr>
      <dsp:spPr>
        <a:xfrm>
          <a:off x="2682748" y="4860986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32627-7647-4B00-8E0A-DC3728FFC2F5}">
      <dsp:nvSpPr>
        <dsp:cNvPr id="0" name=""/>
        <dsp:cNvSpPr/>
      </dsp:nvSpPr>
      <dsp:spPr>
        <a:xfrm>
          <a:off x="2877092" y="5045612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גזלן ממש- פסול</a:t>
          </a:r>
        </a:p>
      </dsp:txBody>
      <dsp:txXfrm>
        <a:off x="2909623" y="5078143"/>
        <a:ext cx="1684029" cy="10456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958DF-059B-4A92-BF5E-187E0DEFD1C3}">
      <dsp:nvSpPr>
        <dsp:cNvPr id="0" name=""/>
        <dsp:cNvSpPr/>
      </dsp:nvSpPr>
      <dsp:spPr>
        <a:xfrm>
          <a:off x="2977129" y="2732925"/>
          <a:ext cx="91440" cy="50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FA9AC-FC2E-40D6-8380-29F51CBE0F82}">
      <dsp:nvSpPr>
        <dsp:cNvPr id="0" name=""/>
        <dsp:cNvSpPr/>
      </dsp:nvSpPr>
      <dsp:spPr>
        <a:xfrm>
          <a:off x="3022849" y="1113558"/>
          <a:ext cx="2137778" cy="508694"/>
        </a:xfrm>
        <a:custGeom>
          <a:avLst/>
          <a:gdLst/>
          <a:ahLst/>
          <a:cxnLst/>
          <a:rect l="0" t="0" r="0" b="0"/>
          <a:pathLst>
            <a:path>
              <a:moveTo>
                <a:pt x="2137778" y="0"/>
              </a:moveTo>
              <a:lnTo>
                <a:pt x="2137778" y="346660"/>
              </a:lnTo>
              <a:lnTo>
                <a:pt x="0" y="346660"/>
              </a:lnTo>
              <a:lnTo>
                <a:pt x="0" y="508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82859-93C1-4169-92A5-3CE07022F901}">
      <dsp:nvSpPr>
        <dsp:cNvPr id="0" name=""/>
        <dsp:cNvSpPr/>
      </dsp:nvSpPr>
      <dsp:spPr>
        <a:xfrm>
          <a:off x="4091739" y="4352292"/>
          <a:ext cx="1068889" cy="508694"/>
        </a:xfrm>
        <a:custGeom>
          <a:avLst/>
          <a:gdLst/>
          <a:ahLst/>
          <a:cxnLst/>
          <a:rect l="0" t="0" r="0" b="0"/>
          <a:pathLst>
            <a:path>
              <a:moveTo>
                <a:pt x="1068889" y="0"/>
              </a:moveTo>
              <a:lnTo>
                <a:pt x="1068889" y="346660"/>
              </a:lnTo>
              <a:lnTo>
                <a:pt x="0" y="346660"/>
              </a:lnTo>
              <a:lnTo>
                <a:pt x="0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CC465-6667-479F-BF3E-B6971C4E1EC1}">
      <dsp:nvSpPr>
        <dsp:cNvPr id="0" name=""/>
        <dsp:cNvSpPr/>
      </dsp:nvSpPr>
      <dsp:spPr>
        <a:xfrm>
          <a:off x="5160628" y="4352292"/>
          <a:ext cx="1068889" cy="508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660"/>
              </a:lnTo>
              <a:lnTo>
                <a:pt x="1068889" y="346660"/>
              </a:lnTo>
              <a:lnTo>
                <a:pt x="1068889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B1378-4292-452D-8AD0-77651004C482}">
      <dsp:nvSpPr>
        <dsp:cNvPr id="0" name=""/>
        <dsp:cNvSpPr/>
      </dsp:nvSpPr>
      <dsp:spPr>
        <a:xfrm>
          <a:off x="5114908" y="2732925"/>
          <a:ext cx="91440" cy="50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A951F-6C5A-4ED3-9B9A-C93AAE54E7B0}">
      <dsp:nvSpPr>
        <dsp:cNvPr id="0" name=""/>
        <dsp:cNvSpPr/>
      </dsp:nvSpPr>
      <dsp:spPr>
        <a:xfrm>
          <a:off x="5114908" y="1113558"/>
          <a:ext cx="91440" cy="50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2D397A-83E0-49E3-AB98-2290F9ED5EC4}">
      <dsp:nvSpPr>
        <dsp:cNvPr id="0" name=""/>
        <dsp:cNvSpPr/>
      </dsp:nvSpPr>
      <dsp:spPr>
        <a:xfrm>
          <a:off x="7252686" y="2732925"/>
          <a:ext cx="91440" cy="50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F8053-A5AB-4ADB-A061-02358DE81466}">
      <dsp:nvSpPr>
        <dsp:cNvPr id="0" name=""/>
        <dsp:cNvSpPr/>
      </dsp:nvSpPr>
      <dsp:spPr>
        <a:xfrm>
          <a:off x="5160628" y="1113558"/>
          <a:ext cx="2137778" cy="508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660"/>
              </a:lnTo>
              <a:lnTo>
                <a:pt x="2137778" y="346660"/>
              </a:lnTo>
              <a:lnTo>
                <a:pt x="2137778" y="508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85665-4D6E-46F1-9E3D-9BE92F9EE220}">
      <dsp:nvSpPr>
        <dsp:cNvPr id="0" name=""/>
        <dsp:cNvSpPr/>
      </dsp:nvSpPr>
      <dsp:spPr>
        <a:xfrm>
          <a:off x="4286082" y="2885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78A7A-A718-462E-A68D-AC4F9062E695}">
      <dsp:nvSpPr>
        <dsp:cNvPr id="0" name=""/>
        <dsp:cNvSpPr/>
      </dsp:nvSpPr>
      <dsp:spPr>
        <a:xfrm>
          <a:off x="4480426" y="187511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מגו </a:t>
          </a:r>
          <a:r>
            <a:rPr lang="he-IL" sz="1400" kern="1200" dirty="0" err="1"/>
            <a:t>דחשיד</a:t>
          </a:r>
          <a:r>
            <a:rPr lang="he-IL" sz="1400" kern="1200" dirty="0"/>
            <a:t> על הממון</a:t>
          </a:r>
        </a:p>
      </dsp:txBody>
      <dsp:txXfrm>
        <a:off x="4512957" y="220042"/>
        <a:ext cx="1684029" cy="1045611"/>
      </dsp:txXfrm>
    </dsp:sp>
    <dsp:sp modelId="{648AAEF8-19CD-4875-B114-BA8111C16178}">
      <dsp:nvSpPr>
        <dsp:cNvPr id="0" name=""/>
        <dsp:cNvSpPr/>
      </dsp:nvSpPr>
      <dsp:spPr>
        <a:xfrm>
          <a:off x="6423860" y="1622252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E5A85-70F8-42CB-B2A4-E83CEEE42BE4}">
      <dsp:nvSpPr>
        <dsp:cNvPr id="0" name=""/>
        <dsp:cNvSpPr/>
      </dsp:nvSpPr>
      <dsp:spPr>
        <a:xfrm>
          <a:off x="6618204" y="1806878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עדיין כשר לשבועה</a:t>
          </a:r>
        </a:p>
      </dsp:txBody>
      <dsp:txXfrm>
        <a:off x="6650735" y="1839409"/>
        <a:ext cx="1684029" cy="1045611"/>
      </dsp:txXfrm>
    </dsp:sp>
    <dsp:sp modelId="{D543DC36-ED80-44ED-8AD3-48715B5930C0}">
      <dsp:nvSpPr>
        <dsp:cNvPr id="0" name=""/>
        <dsp:cNvSpPr/>
      </dsp:nvSpPr>
      <dsp:spPr>
        <a:xfrm>
          <a:off x="6423860" y="3241619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6BA58-5699-42CB-8BE9-D6568AF27CAF}">
      <dsp:nvSpPr>
        <dsp:cNvPr id="0" name=""/>
        <dsp:cNvSpPr/>
      </dsp:nvSpPr>
      <dsp:spPr>
        <a:xfrm>
          <a:off x="6618204" y="3426245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תוס- ולכן מדאורייתא גזלן אינו פסול לשבועה</a:t>
          </a:r>
        </a:p>
      </dsp:txBody>
      <dsp:txXfrm>
        <a:off x="6650735" y="3458776"/>
        <a:ext cx="1684029" cy="1045611"/>
      </dsp:txXfrm>
    </dsp:sp>
    <dsp:sp modelId="{162D8F3D-7EFB-4A36-BAE8-99E7364F293C}">
      <dsp:nvSpPr>
        <dsp:cNvPr id="0" name=""/>
        <dsp:cNvSpPr/>
      </dsp:nvSpPr>
      <dsp:spPr>
        <a:xfrm>
          <a:off x="4286082" y="1622252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EEC77-9767-4ECB-B524-73524982A0A7}">
      <dsp:nvSpPr>
        <dsp:cNvPr id="0" name=""/>
        <dsp:cNvSpPr/>
      </dsp:nvSpPr>
      <dsp:spPr>
        <a:xfrm>
          <a:off x="4480426" y="1806878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חשוד על ממון, מול גזלן שכבר גזל</a:t>
          </a:r>
        </a:p>
      </dsp:txBody>
      <dsp:txXfrm>
        <a:off x="4512957" y="1839409"/>
        <a:ext cx="1684029" cy="1045611"/>
      </dsp:txXfrm>
    </dsp:sp>
    <dsp:sp modelId="{70BF9525-F18B-4AB4-8470-A8E7CEF31E41}">
      <dsp:nvSpPr>
        <dsp:cNvPr id="0" name=""/>
        <dsp:cNvSpPr/>
      </dsp:nvSpPr>
      <dsp:spPr>
        <a:xfrm>
          <a:off x="4286082" y="3241619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1E32D-C4C8-4006-A655-3F33AE12718B}">
      <dsp:nvSpPr>
        <dsp:cNvPr id="0" name=""/>
        <dsp:cNvSpPr/>
      </dsp:nvSpPr>
      <dsp:spPr>
        <a:xfrm>
          <a:off x="4480426" y="3426245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ר"י החסיד-</a:t>
          </a:r>
        </a:p>
      </dsp:txBody>
      <dsp:txXfrm>
        <a:off x="4512957" y="3458776"/>
        <a:ext cx="1684029" cy="1045611"/>
      </dsp:txXfrm>
    </dsp:sp>
    <dsp:sp modelId="{1742F014-B423-4288-A7C8-65F6900A1BF3}">
      <dsp:nvSpPr>
        <dsp:cNvPr id="0" name=""/>
        <dsp:cNvSpPr/>
      </dsp:nvSpPr>
      <dsp:spPr>
        <a:xfrm>
          <a:off x="5354971" y="4860986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16B431-013D-40EC-8A4C-A9CA19298E0F}">
      <dsp:nvSpPr>
        <dsp:cNvPr id="0" name=""/>
        <dsp:cNvSpPr/>
      </dsp:nvSpPr>
      <dsp:spPr>
        <a:xfrm>
          <a:off x="5549315" y="5045612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חשוד- אולי יפרוש בגלל השבועה</a:t>
          </a:r>
          <a:br>
            <a:rPr lang="en-US" sz="1400" kern="1200" dirty="0"/>
          </a:br>
          <a:r>
            <a:rPr lang="he-IL" sz="1400" kern="1200" dirty="0"/>
            <a:t>-ובכלל לא חשוד על הממון בסוף ולא יהא גזלן בסוף</a:t>
          </a:r>
        </a:p>
      </dsp:txBody>
      <dsp:txXfrm>
        <a:off x="5581846" y="5078143"/>
        <a:ext cx="1684029" cy="1045611"/>
      </dsp:txXfrm>
    </dsp:sp>
    <dsp:sp modelId="{FB1680F1-C9E9-4D59-9953-96C048AA2E53}">
      <dsp:nvSpPr>
        <dsp:cNvPr id="0" name=""/>
        <dsp:cNvSpPr/>
      </dsp:nvSpPr>
      <dsp:spPr>
        <a:xfrm>
          <a:off x="3217193" y="4860986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32627-7647-4B00-8E0A-DC3728FFC2F5}">
      <dsp:nvSpPr>
        <dsp:cNvPr id="0" name=""/>
        <dsp:cNvSpPr/>
      </dsp:nvSpPr>
      <dsp:spPr>
        <a:xfrm>
          <a:off x="3411536" y="5045612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גזלן ממש- לא יפרוש ממה שגנב כבר</a:t>
          </a: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וכבר הוי גזלן ופסול</a:t>
          </a:r>
        </a:p>
      </dsp:txBody>
      <dsp:txXfrm>
        <a:off x="3444067" y="5078143"/>
        <a:ext cx="1684029" cy="1045611"/>
      </dsp:txXfrm>
    </dsp:sp>
    <dsp:sp modelId="{DBCE3BE4-4CFC-4C0D-AA2C-0D91114E1C8B}">
      <dsp:nvSpPr>
        <dsp:cNvPr id="0" name=""/>
        <dsp:cNvSpPr/>
      </dsp:nvSpPr>
      <dsp:spPr>
        <a:xfrm>
          <a:off x="2148304" y="1622252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C206D-804C-4DE3-BF5D-2582ECB38471}">
      <dsp:nvSpPr>
        <dsp:cNvPr id="0" name=""/>
        <dsp:cNvSpPr/>
      </dsp:nvSpPr>
      <dsp:spPr>
        <a:xfrm>
          <a:off x="2342647" y="1806878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חשוד על הממון פסול לשבועה</a:t>
          </a:r>
        </a:p>
      </dsp:txBody>
      <dsp:txXfrm>
        <a:off x="2375178" y="1839409"/>
        <a:ext cx="1684029" cy="1045611"/>
      </dsp:txXfrm>
    </dsp:sp>
    <dsp:sp modelId="{D442328B-0D57-4992-952E-E73C30F91D3A}">
      <dsp:nvSpPr>
        <dsp:cNvPr id="0" name=""/>
        <dsp:cNvSpPr/>
      </dsp:nvSpPr>
      <dsp:spPr>
        <a:xfrm>
          <a:off x="2148304" y="3241619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9C37B-9F1F-405C-8498-BA2F8DD4347B}">
      <dsp:nvSpPr>
        <dsp:cNvPr id="0" name=""/>
        <dsp:cNvSpPr/>
      </dsp:nvSpPr>
      <dsp:spPr>
        <a:xfrm>
          <a:off x="2342647" y="3426245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אין לפרש </a:t>
          </a:r>
          <a:r>
            <a:rPr lang="he-IL" sz="1400" kern="1200" dirty="0" err="1"/>
            <a:t>בתוס</a:t>
          </a:r>
          <a:r>
            <a:rPr lang="he-IL" sz="1400" kern="1200" dirty="0"/>
            <a:t> כתובות- וכל השבועה מדרבנן, כי חכמים ראו שאנשים יותר מקפידים על שבועת שקר, מגזל</a:t>
          </a:r>
        </a:p>
      </dsp:txBody>
      <dsp:txXfrm>
        <a:off x="2375178" y="3458776"/>
        <a:ext cx="1684029" cy="10456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6C871-A985-4F2C-AC5D-89182E574EBE}">
      <dsp:nvSpPr>
        <dsp:cNvPr id="0" name=""/>
        <dsp:cNvSpPr/>
      </dsp:nvSpPr>
      <dsp:spPr>
        <a:xfrm>
          <a:off x="3702516" y="3536293"/>
          <a:ext cx="91440" cy="6585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85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CB8CC-214F-4244-85A6-B46947350F77}">
      <dsp:nvSpPr>
        <dsp:cNvPr id="0" name=""/>
        <dsp:cNvSpPr/>
      </dsp:nvSpPr>
      <dsp:spPr>
        <a:xfrm>
          <a:off x="3748236" y="1439887"/>
          <a:ext cx="1383766" cy="658547"/>
        </a:xfrm>
        <a:custGeom>
          <a:avLst/>
          <a:gdLst/>
          <a:ahLst/>
          <a:cxnLst/>
          <a:rect l="0" t="0" r="0" b="0"/>
          <a:pathLst>
            <a:path>
              <a:moveTo>
                <a:pt x="1383766" y="0"/>
              </a:moveTo>
              <a:lnTo>
                <a:pt x="1383766" y="448780"/>
              </a:lnTo>
              <a:lnTo>
                <a:pt x="0" y="448780"/>
              </a:lnTo>
              <a:lnTo>
                <a:pt x="0" y="658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75331-FBF0-490D-9C2D-E5D77A3D2BA9}">
      <dsp:nvSpPr>
        <dsp:cNvPr id="0" name=""/>
        <dsp:cNvSpPr/>
      </dsp:nvSpPr>
      <dsp:spPr>
        <a:xfrm>
          <a:off x="6470049" y="3536293"/>
          <a:ext cx="91440" cy="6585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85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D2163-3877-49BA-9526-1F875119C284}">
      <dsp:nvSpPr>
        <dsp:cNvPr id="0" name=""/>
        <dsp:cNvSpPr/>
      </dsp:nvSpPr>
      <dsp:spPr>
        <a:xfrm>
          <a:off x="5132003" y="1439887"/>
          <a:ext cx="1383766" cy="658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780"/>
              </a:lnTo>
              <a:lnTo>
                <a:pt x="1383766" y="448780"/>
              </a:lnTo>
              <a:lnTo>
                <a:pt x="1383766" y="658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A88B5-F13C-455B-82EB-3CB190DBE181}">
      <dsp:nvSpPr>
        <dsp:cNvPr id="0" name=""/>
        <dsp:cNvSpPr/>
      </dsp:nvSpPr>
      <dsp:spPr>
        <a:xfrm>
          <a:off x="3999830" y="2027"/>
          <a:ext cx="2264345" cy="1437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0FB81-D23F-43F2-BB71-9F6C0EFE2F18}">
      <dsp:nvSpPr>
        <dsp:cNvPr id="0" name=""/>
        <dsp:cNvSpPr/>
      </dsp:nvSpPr>
      <dsp:spPr>
        <a:xfrm>
          <a:off x="4251424" y="241041"/>
          <a:ext cx="2264345" cy="1437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רמב"ם- עדות לחוד, ושבועה לחוד</a:t>
          </a:r>
        </a:p>
      </dsp:txBody>
      <dsp:txXfrm>
        <a:off x="4293537" y="283154"/>
        <a:ext cx="2180119" cy="1353633"/>
      </dsp:txXfrm>
    </dsp:sp>
    <dsp:sp modelId="{FA00CF97-9EE2-40ED-A7EE-E2E669988FFE}">
      <dsp:nvSpPr>
        <dsp:cNvPr id="0" name=""/>
        <dsp:cNvSpPr/>
      </dsp:nvSpPr>
      <dsp:spPr>
        <a:xfrm>
          <a:off x="5383596" y="2098434"/>
          <a:ext cx="2264345" cy="1437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D0F3D-A1C1-455F-BC2E-7929D1259A35}">
      <dsp:nvSpPr>
        <dsp:cNvPr id="0" name=""/>
        <dsp:cNvSpPr/>
      </dsp:nvSpPr>
      <dsp:spPr>
        <a:xfrm>
          <a:off x="5635190" y="2337448"/>
          <a:ext cx="2264345" cy="1437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e-IL" sz="1700" kern="1200" dirty="0"/>
            <a:t>עדות: פסול, "הרשעים </a:t>
          </a:r>
          <a:r>
            <a:rPr lang="he-IL" sz="1700" kern="1200" dirty="0" err="1"/>
            <a:t>פסולין</a:t>
          </a:r>
          <a:r>
            <a:rPr lang="he-IL" sz="1700" kern="1200" dirty="0"/>
            <a:t> לעדות מן התורה"</a:t>
          </a:r>
        </a:p>
      </dsp:txBody>
      <dsp:txXfrm>
        <a:off x="5677303" y="2379561"/>
        <a:ext cx="2180119" cy="1353633"/>
      </dsp:txXfrm>
    </dsp:sp>
    <dsp:sp modelId="{06C832B3-871E-4847-A171-C26A70A14FCA}">
      <dsp:nvSpPr>
        <dsp:cNvPr id="0" name=""/>
        <dsp:cNvSpPr/>
      </dsp:nvSpPr>
      <dsp:spPr>
        <a:xfrm>
          <a:off x="5383596" y="4194840"/>
          <a:ext cx="2264345" cy="1437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6A245-3F60-4873-BA92-BA899F5CC990}">
      <dsp:nvSpPr>
        <dsp:cNvPr id="0" name=""/>
        <dsp:cNvSpPr/>
      </dsp:nvSpPr>
      <dsp:spPr>
        <a:xfrm>
          <a:off x="5635190" y="4433854"/>
          <a:ext cx="2264345" cy="1437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700" kern="1200" dirty="0"/>
            <a:t>Fundamentally disqualified, and </a:t>
          </a:r>
          <a:r>
            <a:rPr lang="en-US" sz="1700" kern="1200" dirty="0" err="1"/>
            <a:t>assur</a:t>
          </a:r>
          <a:r>
            <a:rPr lang="en-US" sz="1700" kern="1200" dirty="0"/>
            <a:t> to let him testify</a:t>
          </a:r>
          <a:endParaRPr lang="he-IL" sz="1700" kern="1200" dirty="0"/>
        </a:p>
      </dsp:txBody>
      <dsp:txXfrm>
        <a:off x="5677303" y="4475967"/>
        <a:ext cx="2180119" cy="1353633"/>
      </dsp:txXfrm>
    </dsp:sp>
    <dsp:sp modelId="{8BB30DC9-C2CC-4228-B985-3EFE746E6D1B}">
      <dsp:nvSpPr>
        <dsp:cNvPr id="0" name=""/>
        <dsp:cNvSpPr/>
      </dsp:nvSpPr>
      <dsp:spPr>
        <a:xfrm>
          <a:off x="2616063" y="2098434"/>
          <a:ext cx="2264345" cy="1437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084AD-9C1E-4575-926A-1EEB2130E3AB}">
      <dsp:nvSpPr>
        <dsp:cNvPr id="0" name=""/>
        <dsp:cNvSpPr/>
      </dsp:nvSpPr>
      <dsp:spPr>
        <a:xfrm>
          <a:off x="2867657" y="2337448"/>
          <a:ext cx="2264345" cy="1437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e-IL" sz="1700" kern="1200" dirty="0"/>
            <a:t>שבועה: חשוד, "אין </a:t>
          </a:r>
          <a:r>
            <a:rPr lang="he-IL" sz="1700" kern="1200" dirty="0" err="1"/>
            <a:t>משביעין</a:t>
          </a:r>
          <a:r>
            <a:rPr lang="he-IL" sz="1700" kern="1200" dirty="0"/>
            <a:t> אותו"</a:t>
          </a:r>
          <a:endParaRPr lang="en-US" sz="1700" kern="1200" dirty="0"/>
        </a:p>
      </dsp:txBody>
      <dsp:txXfrm>
        <a:off x="2909770" y="2379561"/>
        <a:ext cx="2180119" cy="1353633"/>
      </dsp:txXfrm>
    </dsp:sp>
    <dsp:sp modelId="{ED386065-5BF6-4DC1-935F-8DE0FE731F7E}">
      <dsp:nvSpPr>
        <dsp:cNvPr id="0" name=""/>
        <dsp:cNvSpPr/>
      </dsp:nvSpPr>
      <dsp:spPr>
        <a:xfrm>
          <a:off x="2616063" y="4194840"/>
          <a:ext cx="2264345" cy="1437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51683-39D3-4C0B-8951-67B7B9DE0617}">
      <dsp:nvSpPr>
        <dsp:cNvPr id="0" name=""/>
        <dsp:cNvSpPr/>
      </dsp:nvSpPr>
      <dsp:spPr>
        <a:xfrm>
          <a:off x="2867657" y="4433854"/>
          <a:ext cx="2264345" cy="1437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700" kern="1200" dirty="0"/>
            <a:t>We don’t let him swear, and don’t ask him to swear. But there’s no fundamental </a:t>
          </a:r>
          <a:r>
            <a:rPr lang="en-US" sz="1700" kern="1200" dirty="0" err="1"/>
            <a:t>psul</a:t>
          </a:r>
          <a:endParaRPr lang="en-US" sz="1700" kern="1200" dirty="0"/>
        </a:p>
      </dsp:txBody>
      <dsp:txXfrm>
        <a:off x="2909770" y="4475967"/>
        <a:ext cx="2180119" cy="1353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B4A31-9F7E-4952-B0E4-085AFD90B030}">
      <dsp:nvSpPr>
        <dsp:cNvPr id="0" name=""/>
        <dsp:cNvSpPr/>
      </dsp:nvSpPr>
      <dsp:spPr>
        <a:xfrm>
          <a:off x="5085769" y="3548795"/>
          <a:ext cx="91440" cy="661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1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C32F6-EAE6-4E18-9650-69ECEBCFB0CB}">
      <dsp:nvSpPr>
        <dsp:cNvPr id="0" name=""/>
        <dsp:cNvSpPr/>
      </dsp:nvSpPr>
      <dsp:spPr>
        <a:xfrm>
          <a:off x="5085769" y="1443832"/>
          <a:ext cx="91440" cy="661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1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A74E6-4C56-4F76-950D-DE3A69C776CC}">
      <dsp:nvSpPr>
        <dsp:cNvPr id="0" name=""/>
        <dsp:cNvSpPr/>
      </dsp:nvSpPr>
      <dsp:spPr>
        <a:xfrm>
          <a:off x="3994695" y="104"/>
          <a:ext cx="2273587" cy="144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568F5-BE3F-4BC4-8ACC-EAA09D6D2DBE}">
      <dsp:nvSpPr>
        <dsp:cNvPr id="0" name=""/>
        <dsp:cNvSpPr/>
      </dsp:nvSpPr>
      <dsp:spPr>
        <a:xfrm>
          <a:off x="4247316" y="240093"/>
          <a:ext cx="2273587" cy="144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חשוד על השבועה</a:t>
          </a:r>
        </a:p>
      </dsp:txBody>
      <dsp:txXfrm>
        <a:off x="4289601" y="282378"/>
        <a:ext cx="2189017" cy="1359158"/>
      </dsp:txXfrm>
    </dsp:sp>
    <dsp:sp modelId="{BB93093B-27E9-4953-9A3A-8A0BF5A983FD}">
      <dsp:nvSpPr>
        <dsp:cNvPr id="0" name=""/>
        <dsp:cNvSpPr/>
      </dsp:nvSpPr>
      <dsp:spPr>
        <a:xfrm>
          <a:off x="3994695" y="2105067"/>
          <a:ext cx="2273587" cy="144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BD106-275D-4D4E-99A1-0F039B1F4D01}">
      <dsp:nvSpPr>
        <dsp:cNvPr id="0" name=""/>
        <dsp:cNvSpPr/>
      </dsp:nvSpPr>
      <dsp:spPr>
        <a:xfrm>
          <a:off x="4247316" y="2345057"/>
          <a:ext cx="2273587" cy="144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 don’t trust him</a:t>
          </a:r>
          <a:endParaRPr lang="he-IL" sz="2000" kern="1200" dirty="0"/>
        </a:p>
      </dsp:txBody>
      <dsp:txXfrm>
        <a:off x="4289601" y="2387342"/>
        <a:ext cx="2189017" cy="1359158"/>
      </dsp:txXfrm>
    </dsp:sp>
    <dsp:sp modelId="{3DEF064B-1D5A-4AF6-B7A8-8B1F85516E2B}">
      <dsp:nvSpPr>
        <dsp:cNvPr id="0" name=""/>
        <dsp:cNvSpPr/>
      </dsp:nvSpPr>
      <dsp:spPr>
        <a:xfrm>
          <a:off x="3994695" y="4210030"/>
          <a:ext cx="2273587" cy="144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ABD1A-4AB2-4835-BAF4-5FECEE33BECC}">
      <dsp:nvSpPr>
        <dsp:cNvPr id="0" name=""/>
        <dsp:cNvSpPr/>
      </dsp:nvSpPr>
      <dsp:spPr>
        <a:xfrm>
          <a:off x="4247316" y="4450020"/>
          <a:ext cx="2273587" cy="144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רמב"ן- אולי יפרוש אם עדיין לא גנב, אבל אם כבר גזל, לא יפרוש ויעשה תשובה</a:t>
          </a:r>
        </a:p>
      </dsp:txBody>
      <dsp:txXfrm>
        <a:off x="4289601" y="4492305"/>
        <a:ext cx="2189017" cy="13591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5EE40-B2C3-492E-BE38-1CDBD5F66832}">
      <dsp:nvSpPr>
        <dsp:cNvPr id="0" name=""/>
        <dsp:cNvSpPr/>
      </dsp:nvSpPr>
      <dsp:spPr>
        <a:xfrm>
          <a:off x="3696354" y="3548795"/>
          <a:ext cx="91440" cy="661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1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34CF0-B829-4E45-AC32-4A42255CF6AE}">
      <dsp:nvSpPr>
        <dsp:cNvPr id="0" name=""/>
        <dsp:cNvSpPr/>
      </dsp:nvSpPr>
      <dsp:spPr>
        <a:xfrm>
          <a:off x="3742074" y="1443832"/>
          <a:ext cx="1389414" cy="661235"/>
        </a:xfrm>
        <a:custGeom>
          <a:avLst/>
          <a:gdLst/>
          <a:ahLst/>
          <a:cxnLst/>
          <a:rect l="0" t="0" r="0" b="0"/>
          <a:pathLst>
            <a:path>
              <a:moveTo>
                <a:pt x="1389414" y="0"/>
              </a:moveTo>
              <a:lnTo>
                <a:pt x="1389414" y="450612"/>
              </a:lnTo>
              <a:lnTo>
                <a:pt x="0" y="450612"/>
              </a:lnTo>
              <a:lnTo>
                <a:pt x="0" y="661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B4A31-9F7E-4952-B0E4-085AFD90B030}">
      <dsp:nvSpPr>
        <dsp:cNvPr id="0" name=""/>
        <dsp:cNvSpPr/>
      </dsp:nvSpPr>
      <dsp:spPr>
        <a:xfrm>
          <a:off x="6475184" y="3548795"/>
          <a:ext cx="91440" cy="661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1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C32F6-EAE6-4E18-9650-69ECEBCFB0CB}">
      <dsp:nvSpPr>
        <dsp:cNvPr id="0" name=""/>
        <dsp:cNvSpPr/>
      </dsp:nvSpPr>
      <dsp:spPr>
        <a:xfrm>
          <a:off x="5131489" y="1443832"/>
          <a:ext cx="1389414" cy="661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12"/>
              </a:lnTo>
              <a:lnTo>
                <a:pt x="1389414" y="450612"/>
              </a:lnTo>
              <a:lnTo>
                <a:pt x="1389414" y="661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A74E6-4C56-4F76-950D-DE3A69C776CC}">
      <dsp:nvSpPr>
        <dsp:cNvPr id="0" name=""/>
        <dsp:cNvSpPr/>
      </dsp:nvSpPr>
      <dsp:spPr>
        <a:xfrm>
          <a:off x="3994695" y="104"/>
          <a:ext cx="2273587" cy="144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568F5-BE3F-4BC4-8ACC-EAA09D6D2DBE}">
      <dsp:nvSpPr>
        <dsp:cNvPr id="0" name=""/>
        <dsp:cNvSpPr/>
      </dsp:nvSpPr>
      <dsp:spPr>
        <a:xfrm>
          <a:off x="4247316" y="240093"/>
          <a:ext cx="2273587" cy="144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חשוד על השבועה</a:t>
          </a:r>
        </a:p>
      </dsp:txBody>
      <dsp:txXfrm>
        <a:off x="4289601" y="282378"/>
        <a:ext cx="2189017" cy="1359158"/>
      </dsp:txXfrm>
    </dsp:sp>
    <dsp:sp modelId="{BB93093B-27E9-4953-9A3A-8A0BF5A983FD}">
      <dsp:nvSpPr>
        <dsp:cNvPr id="0" name=""/>
        <dsp:cNvSpPr/>
      </dsp:nvSpPr>
      <dsp:spPr>
        <a:xfrm>
          <a:off x="5384110" y="2105067"/>
          <a:ext cx="2273587" cy="144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BD106-275D-4D4E-99A1-0F039B1F4D01}">
      <dsp:nvSpPr>
        <dsp:cNvPr id="0" name=""/>
        <dsp:cNvSpPr/>
      </dsp:nvSpPr>
      <dsp:spPr>
        <a:xfrm>
          <a:off x="5636731" y="2345057"/>
          <a:ext cx="2273587" cy="144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 don’t trust him</a:t>
          </a:r>
          <a:endParaRPr lang="he-IL" sz="2000" kern="1200" dirty="0"/>
        </a:p>
      </dsp:txBody>
      <dsp:txXfrm>
        <a:off x="5679016" y="2387342"/>
        <a:ext cx="2189017" cy="1359158"/>
      </dsp:txXfrm>
    </dsp:sp>
    <dsp:sp modelId="{3DEF064B-1D5A-4AF6-B7A8-8B1F85516E2B}">
      <dsp:nvSpPr>
        <dsp:cNvPr id="0" name=""/>
        <dsp:cNvSpPr/>
      </dsp:nvSpPr>
      <dsp:spPr>
        <a:xfrm>
          <a:off x="5384110" y="4210030"/>
          <a:ext cx="2273587" cy="144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ABD1A-4AB2-4835-BAF4-5FECEE33BECC}">
      <dsp:nvSpPr>
        <dsp:cNvPr id="0" name=""/>
        <dsp:cNvSpPr/>
      </dsp:nvSpPr>
      <dsp:spPr>
        <a:xfrm>
          <a:off x="5636731" y="4450020"/>
          <a:ext cx="2273587" cy="144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רמב"ן- אולי יפרוש אם עדיין לא גנב, אבל אם כבר גזל, לא יפרוש ויעשה תשובה</a:t>
          </a:r>
        </a:p>
      </dsp:txBody>
      <dsp:txXfrm>
        <a:off x="5679016" y="4492305"/>
        <a:ext cx="2189017" cy="1359158"/>
      </dsp:txXfrm>
    </dsp:sp>
    <dsp:sp modelId="{B7517C9C-7F64-4B62-A446-F8C33FA5A29D}">
      <dsp:nvSpPr>
        <dsp:cNvPr id="0" name=""/>
        <dsp:cNvSpPr/>
      </dsp:nvSpPr>
      <dsp:spPr>
        <a:xfrm>
          <a:off x="2605280" y="2105067"/>
          <a:ext cx="2273587" cy="144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D243D-8DC5-4057-B90E-4F4C81B67D80}">
      <dsp:nvSpPr>
        <dsp:cNvPr id="0" name=""/>
        <dsp:cNvSpPr/>
      </dsp:nvSpPr>
      <dsp:spPr>
        <a:xfrm>
          <a:off x="2857901" y="2345057"/>
          <a:ext cx="2273587" cy="144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לפני עיוור לא </a:t>
          </a:r>
          <a:r>
            <a:rPr lang="he-IL" sz="2000" kern="1200" dirty="0" err="1"/>
            <a:t>תתן</a:t>
          </a:r>
          <a:r>
            <a:rPr lang="he-IL" sz="2000" kern="1200" dirty="0"/>
            <a:t> מכשול</a:t>
          </a:r>
        </a:p>
      </dsp:txBody>
      <dsp:txXfrm>
        <a:off x="2900186" y="2387342"/>
        <a:ext cx="2189017" cy="1359158"/>
      </dsp:txXfrm>
    </dsp:sp>
    <dsp:sp modelId="{00429EED-DA54-47E0-8AAF-044924B0CC03}">
      <dsp:nvSpPr>
        <dsp:cNvPr id="0" name=""/>
        <dsp:cNvSpPr/>
      </dsp:nvSpPr>
      <dsp:spPr>
        <a:xfrm>
          <a:off x="2605280" y="4210030"/>
          <a:ext cx="2273587" cy="144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9F118-CB4A-4267-8CAE-60CD5D00C187}">
      <dsp:nvSpPr>
        <dsp:cNvPr id="0" name=""/>
        <dsp:cNvSpPr/>
      </dsp:nvSpPr>
      <dsp:spPr>
        <a:xfrm>
          <a:off x="2857901" y="4450020"/>
          <a:ext cx="2273587" cy="144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ריטב"א- ולכן, כל שאפשר שיעזור, </a:t>
          </a:r>
          <a:r>
            <a:rPr lang="he-IL" sz="2000" kern="1200" dirty="0" err="1"/>
            <a:t>משביעין</a:t>
          </a:r>
          <a:r>
            <a:rPr lang="he-IL" sz="2000" kern="1200" dirty="0"/>
            <a:t> אותו</a:t>
          </a:r>
        </a:p>
      </dsp:txBody>
      <dsp:txXfrm>
        <a:off x="2900186" y="4492305"/>
        <a:ext cx="2189017" cy="13591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8F319-8AA1-4EF4-B9F4-D3690DAF2571}">
      <dsp:nvSpPr>
        <dsp:cNvPr id="0" name=""/>
        <dsp:cNvSpPr/>
      </dsp:nvSpPr>
      <dsp:spPr>
        <a:xfrm>
          <a:off x="2306940" y="3548795"/>
          <a:ext cx="91440" cy="661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1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8C77B-E2D6-4D81-8E61-29A02D65837E}">
      <dsp:nvSpPr>
        <dsp:cNvPr id="0" name=""/>
        <dsp:cNvSpPr/>
      </dsp:nvSpPr>
      <dsp:spPr>
        <a:xfrm>
          <a:off x="2352660" y="1443832"/>
          <a:ext cx="2778829" cy="661235"/>
        </a:xfrm>
        <a:custGeom>
          <a:avLst/>
          <a:gdLst/>
          <a:ahLst/>
          <a:cxnLst/>
          <a:rect l="0" t="0" r="0" b="0"/>
          <a:pathLst>
            <a:path>
              <a:moveTo>
                <a:pt x="2778829" y="0"/>
              </a:moveTo>
              <a:lnTo>
                <a:pt x="2778829" y="450612"/>
              </a:lnTo>
              <a:lnTo>
                <a:pt x="0" y="450612"/>
              </a:lnTo>
              <a:lnTo>
                <a:pt x="0" y="661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5EE40-B2C3-492E-BE38-1CDBD5F66832}">
      <dsp:nvSpPr>
        <dsp:cNvPr id="0" name=""/>
        <dsp:cNvSpPr/>
      </dsp:nvSpPr>
      <dsp:spPr>
        <a:xfrm>
          <a:off x="5085769" y="3548795"/>
          <a:ext cx="91440" cy="661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1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34CF0-B829-4E45-AC32-4A42255CF6AE}">
      <dsp:nvSpPr>
        <dsp:cNvPr id="0" name=""/>
        <dsp:cNvSpPr/>
      </dsp:nvSpPr>
      <dsp:spPr>
        <a:xfrm>
          <a:off x="5085769" y="1443832"/>
          <a:ext cx="91440" cy="661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1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B4A31-9F7E-4952-B0E4-085AFD90B030}">
      <dsp:nvSpPr>
        <dsp:cNvPr id="0" name=""/>
        <dsp:cNvSpPr/>
      </dsp:nvSpPr>
      <dsp:spPr>
        <a:xfrm>
          <a:off x="7864599" y="3548795"/>
          <a:ext cx="91440" cy="661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1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C32F6-EAE6-4E18-9650-69ECEBCFB0CB}">
      <dsp:nvSpPr>
        <dsp:cNvPr id="0" name=""/>
        <dsp:cNvSpPr/>
      </dsp:nvSpPr>
      <dsp:spPr>
        <a:xfrm>
          <a:off x="5131489" y="1443832"/>
          <a:ext cx="2778829" cy="661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12"/>
              </a:lnTo>
              <a:lnTo>
                <a:pt x="2778829" y="450612"/>
              </a:lnTo>
              <a:lnTo>
                <a:pt x="2778829" y="661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A74E6-4C56-4F76-950D-DE3A69C776CC}">
      <dsp:nvSpPr>
        <dsp:cNvPr id="0" name=""/>
        <dsp:cNvSpPr/>
      </dsp:nvSpPr>
      <dsp:spPr>
        <a:xfrm>
          <a:off x="3994695" y="104"/>
          <a:ext cx="2273587" cy="144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568F5-BE3F-4BC4-8ACC-EAA09D6D2DBE}">
      <dsp:nvSpPr>
        <dsp:cNvPr id="0" name=""/>
        <dsp:cNvSpPr/>
      </dsp:nvSpPr>
      <dsp:spPr>
        <a:xfrm>
          <a:off x="4247316" y="240093"/>
          <a:ext cx="2273587" cy="144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חשוד על השבועה</a:t>
          </a:r>
        </a:p>
      </dsp:txBody>
      <dsp:txXfrm>
        <a:off x="4289601" y="282378"/>
        <a:ext cx="2189017" cy="1359158"/>
      </dsp:txXfrm>
    </dsp:sp>
    <dsp:sp modelId="{BB93093B-27E9-4953-9A3A-8A0BF5A983FD}">
      <dsp:nvSpPr>
        <dsp:cNvPr id="0" name=""/>
        <dsp:cNvSpPr/>
      </dsp:nvSpPr>
      <dsp:spPr>
        <a:xfrm>
          <a:off x="6773525" y="2105067"/>
          <a:ext cx="2273587" cy="144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BD106-275D-4D4E-99A1-0F039B1F4D01}">
      <dsp:nvSpPr>
        <dsp:cNvPr id="0" name=""/>
        <dsp:cNvSpPr/>
      </dsp:nvSpPr>
      <dsp:spPr>
        <a:xfrm>
          <a:off x="7026146" y="2345057"/>
          <a:ext cx="2273587" cy="144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We don’t trust him</a:t>
          </a:r>
          <a:endParaRPr lang="he-IL" sz="1800" kern="1200" dirty="0"/>
        </a:p>
      </dsp:txBody>
      <dsp:txXfrm>
        <a:off x="7068431" y="2387342"/>
        <a:ext cx="2189017" cy="1359158"/>
      </dsp:txXfrm>
    </dsp:sp>
    <dsp:sp modelId="{3DEF064B-1D5A-4AF6-B7A8-8B1F85516E2B}">
      <dsp:nvSpPr>
        <dsp:cNvPr id="0" name=""/>
        <dsp:cNvSpPr/>
      </dsp:nvSpPr>
      <dsp:spPr>
        <a:xfrm>
          <a:off x="6773525" y="4210030"/>
          <a:ext cx="2273587" cy="144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ABD1A-4AB2-4835-BAF4-5FECEE33BECC}">
      <dsp:nvSpPr>
        <dsp:cNvPr id="0" name=""/>
        <dsp:cNvSpPr/>
      </dsp:nvSpPr>
      <dsp:spPr>
        <a:xfrm>
          <a:off x="7026146" y="4450020"/>
          <a:ext cx="2273587" cy="144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רמב"ן- אולי יפרוש אם עדיין לא גנב, אבל אם כבר גזל, לא יפרוש ויעשה תשובה</a:t>
          </a:r>
        </a:p>
      </dsp:txBody>
      <dsp:txXfrm>
        <a:off x="7068431" y="4492305"/>
        <a:ext cx="2189017" cy="1359158"/>
      </dsp:txXfrm>
    </dsp:sp>
    <dsp:sp modelId="{B7517C9C-7F64-4B62-A446-F8C33FA5A29D}">
      <dsp:nvSpPr>
        <dsp:cNvPr id="0" name=""/>
        <dsp:cNvSpPr/>
      </dsp:nvSpPr>
      <dsp:spPr>
        <a:xfrm>
          <a:off x="3994695" y="2105067"/>
          <a:ext cx="2273587" cy="144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D243D-8DC5-4057-B90E-4F4C81B67D80}">
      <dsp:nvSpPr>
        <dsp:cNvPr id="0" name=""/>
        <dsp:cNvSpPr/>
      </dsp:nvSpPr>
      <dsp:spPr>
        <a:xfrm>
          <a:off x="4247316" y="2345057"/>
          <a:ext cx="2273587" cy="144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לפני עיוור לא </a:t>
          </a:r>
          <a:r>
            <a:rPr lang="he-IL" sz="1800" kern="1200" dirty="0" err="1"/>
            <a:t>תתן</a:t>
          </a:r>
          <a:r>
            <a:rPr lang="he-IL" sz="1800" kern="1200" dirty="0"/>
            <a:t> מכשול</a:t>
          </a:r>
        </a:p>
      </dsp:txBody>
      <dsp:txXfrm>
        <a:off x="4289601" y="2387342"/>
        <a:ext cx="2189017" cy="1359158"/>
      </dsp:txXfrm>
    </dsp:sp>
    <dsp:sp modelId="{00429EED-DA54-47E0-8AAF-044924B0CC03}">
      <dsp:nvSpPr>
        <dsp:cNvPr id="0" name=""/>
        <dsp:cNvSpPr/>
      </dsp:nvSpPr>
      <dsp:spPr>
        <a:xfrm>
          <a:off x="3994695" y="4210030"/>
          <a:ext cx="2273587" cy="144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9F118-CB4A-4267-8CAE-60CD5D00C187}">
      <dsp:nvSpPr>
        <dsp:cNvPr id="0" name=""/>
        <dsp:cNvSpPr/>
      </dsp:nvSpPr>
      <dsp:spPr>
        <a:xfrm>
          <a:off x="4247316" y="4450020"/>
          <a:ext cx="2273587" cy="144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ריטב"א- ולכן, כל שאפשר שיעזור, </a:t>
          </a:r>
          <a:r>
            <a:rPr lang="he-IL" sz="1800" kern="1200" dirty="0" err="1"/>
            <a:t>משביעין</a:t>
          </a:r>
          <a:r>
            <a:rPr lang="he-IL" sz="1800" kern="1200" dirty="0"/>
            <a:t> אותו</a:t>
          </a:r>
        </a:p>
      </dsp:txBody>
      <dsp:txXfrm>
        <a:off x="4289601" y="4492305"/>
        <a:ext cx="2189017" cy="1359158"/>
      </dsp:txXfrm>
    </dsp:sp>
    <dsp:sp modelId="{37B26887-7B00-4C8C-9C7F-6536F43EAFC0}">
      <dsp:nvSpPr>
        <dsp:cNvPr id="0" name=""/>
        <dsp:cNvSpPr/>
      </dsp:nvSpPr>
      <dsp:spPr>
        <a:xfrm>
          <a:off x="1215866" y="2105067"/>
          <a:ext cx="2273587" cy="144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10B94-ED86-4FC7-B105-DA3688865CE6}">
      <dsp:nvSpPr>
        <dsp:cNvPr id="0" name=""/>
        <dsp:cNvSpPr/>
      </dsp:nvSpPr>
      <dsp:spPr>
        <a:xfrm>
          <a:off x="1468487" y="2345057"/>
          <a:ext cx="2273587" cy="144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השבועה חל גם על הטוען, ולכן הוא עובר גם כן ברמה מסוימת על גירמת </a:t>
          </a:r>
          <a:r>
            <a:rPr lang="he-IL" sz="1800" kern="1200" dirty="0" err="1"/>
            <a:t>השבועת</a:t>
          </a:r>
          <a:r>
            <a:rPr lang="he-IL" sz="1800" kern="1200" dirty="0"/>
            <a:t> שיו</a:t>
          </a:r>
        </a:p>
      </dsp:txBody>
      <dsp:txXfrm>
        <a:off x="1510772" y="2387342"/>
        <a:ext cx="2189017" cy="1359158"/>
      </dsp:txXfrm>
    </dsp:sp>
    <dsp:sp modelId="{F1041BAC-2DCA-4D47-B514-C309E81F556B}">
      <dsp:nvSpPr>
        <dsp:cNvPr id="0" name=""/>
        <dsp:cNvSpPr/>
      </dsp:nvSpPr>
      <dsp:spPr>
        <a:xfrm>
          <a:off x="1215866" y="4210030"/>
          <a:ext cx="2273587" cy="144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DFBF5-AFDF-4D2B-908D-304C7D3B9B26}">
      <dsp:nvSpPr>
        <dsp:cNvPr id="0" name=""/>
        <dsp:cNvSpPr/>
      </dsp:nvSpPr>
      <dsp:spPr>
        <a:xfrm>
          <a:off x="1468487" y="4450020"/>
          <a:ext cx="2273587" cy="144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שבועות לט: </a:t>
          </a:r>
        </a:p>
      </dsp:txBody>
      <dsp:txXfrm>
        <a:off x="1510772" y="4492305"/>
        <a:ext cx="2189017" cy="13591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8F319-8AA1-4EF4-B9F4-D3690DAF2571}">
      <dsp:nvSpPr>
        <dsp:cNvPr id="0" name=""/>
        <dsp:cNvSpPr/>
      </dsp:nvSpPr>
      <dsp:spPr>
        <a:xfrm>
          <a:off x="1057185" y="3529222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8C77B-E2D6-4D81-8E61-29A02D65837E}">
      <dsp:nvSpPr>
        <dsp:cNvPr id="0" name=""/>
        <dsp:cNvSpPr/>
      </dsp:nvSpPr>
      <dsp:spPr>
        <a:xfrm>
          <a:off x="1102905" y="1492713"/>
          <a:ext cx="4032691" cy="639731"/>
        </a:xfrm>
        <a:custGeom>
          <a:avLst/>
          <a:gdLst/>
          <a:ahLst/>
          <a:cxnLst/>
          <a:rect l="0" t="0" r="0" b="0"/>
          <a:pathLst>
            <a:path>
              <a:moveTo>
                <a:pt x="4032691" y="0"/>
              </a:moveTo>
              <a:lnTo>
                <a:pt x="4032691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5EE40-B2C3-492E-BE38-1CDBD5F66832}">
      <dsp:nvSpPr>
        <dsp:cNvPr id="0" name=""/>
        <dsp:cNvSpPr/>
      </dsp:nvSpPr>
      <dsp:spPr>
        <a:xfrm>
          <a:off x="3745646" y="3529222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34CF0-B829-4E45-AC32-4A42255CF6AE}">
      <dsp:nvSpPr>
        <dsp:cNvPr id="0" name=""/>
        <dsp:cNvSpPr/>
      </dsp:nvSpPr>
      <dsp:spPr>
        <a:xfrm>
          <a:off x="3791366" y="1492713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1344230" y="0"/>
              </a:moveTo>
              <a:lnTo>
                <a:pt x="1344230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B4A31-9F7E-4952-B0E4-085AFD90B030}">
      <dsp:nvSpPr>
        <dsp:cNvPr id="0" name=""/>
        <dsp:cNvSpPr/>
      </dsp:nvSpPr>
      <dsp:spPr>
        <a:xfrm>
          <a:off x="6434107" y="3529222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C32F6-EAE6-4E18-9650-69ECEBCFB0CB}">
      <dsp:nvSpPr>
        <dsp:cNvPr id="0" name=""/>
        <dsp:cNvSpPr/>
      </dsp:nvSpPr>
      <dsp:spPr>
        <a:xfrm>
          <a:off x="5135597" y="1492713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1344230" y="435958"/>
              </a:lnTo>
              <a:lnTo>
                <a:pt x="134423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18859-5E71-432D-A653-AE44BF87FF19}">
      <dsp:nvSpPr>
        <dsp:cNvPr id="0" name=""/>
        <dsp:cNvSpPr/>
      </dsp:nvSpPr>
      <dsp:spPr>
        <a:xfrm>
          <a:off x="5135597" y="1492713"/>
          <a:ext cx="4032691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4032691" y="435958"/>
              </a:lnTo>
              <a:lnTo>
                <a:pt x="4032691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A74E6-4C56-4F76-950D-DE3A69C776CC}">
      <dsp:nvSpPr>
        <dsp:cNvPr id="0" name=""/>
        <dsp:cNvSpPr/>
      </dsp:nvSpPr>
      <dsp:spPr>
        <a:xfrm>
          <a:off x="4035772" y="95935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568F5-BE3F-4BC4-8ACC-EAA09D6D2DBE}">
      <dsp:nvSpPr>
        <dsp:cNvPr id="0" name=""/>
        <dsp:cNvSpPr/>
      </dsp:nvSpPr>
      <dsp:spPr>
        <a:xfrm>
          <a:off x="4280177" y="328121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חשוד על השבועה</a:t>
          </a:r>
        </a:p>
      </dsp:txBody>
      <dsp:txXfrm>
        <a:off x="4321087" y="369031"/>
        <a:ext cx="2117829" cy="1314957"/>
      </dsp:txXfrm>
    </dsp:sp>
    <dsp:sp modelId="{4C48D57F-6AC4-4301-A2AB-B1FB93F48005}">
      <dsp:nvSpPr>
        <dsp:cNvPr id="0" name=""/>
        <dsp:cNvSpPr/>
      </dsp:nvSpPr>
      <dsp:spPr>
        <a:xfrm>
          <a:off x="8068463" y="2132445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61187-A4B1-4B8C-AACD-28DA4DE7275B}">
      <dsp:nvSpPr>
        <dsp:cNvPr id="0" name=""/>
        <dsp:cNvSpPr/>
      </dsp:nvSpPr>
      <dsp:spPr>
        <a:xfrm>
          <a:off x="8312869" y="236463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גנאי להשביעו כשידוע שהוא חשוד</a:t>
          </a:r>
        </a:p>
      </dsp:txBody>
      <dsp:txXfrm>
        <a:off x="8353779" y="2405540"/>
        <a:ext cx="2117829" cy="1314957"/>
      </dsp:txXfrm>
    </dsp:sp>
    <dsp:sp modelId="{BB93093B-27E9-4953-9A3A-8A0BF5A983FD}">
      <dsp:nvSpPr>
        <dsp:cNvPr id="0" name=""/>
        <dsp:cNvSpPr/>
      </dsp:nvSpPr>
      <dsp:spPr>
        <a:xfrm>
          <a:off x="5380002" y="2132445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BD106-275D-4D4E-99A1-0F039B1F4D01}">
      <dsp:nvSpPr>
        <dsp:cNvPr id="0" name=""/>
        <dsp:cNvSpPr/>
      </dsp:nvSpPr>
      <dsp:spPr>
        <a:xfrm>
          <a:off x="5624408" y="236463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We don’t trust him</a:t>
          </a:r>
          <a:endParaRPr lang="he-IL" sz="1700" kern="1200" dirty="0"/>
        </a:p>
      </dsp:txBody>
      <dsp:txXfrm>
        <a:off x="5665318" y="2405540"/>
        <a:ext cx="2117829" cy="1314957"/>
      </dsp:txXfrm>
    </dsp:sp>
    <dsp:sp modelId="{3DEF064B-1D5A-4AF6-B7A8-8B1F85516E2B}">
      <dsp:nvSpPr>
        <dsp:cNvPr id="0" name=""/>
        <dsp:cNvSpPr/>
      </dsp:nvSpPr>
      <dsp:spPr>
        <a:xfrm>
          <a:off x="5380002" y="4168954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ABD1A-4AB2-4835-BAF4-5FECEE33BECC}">
      <dsp:nvSpPr>
        <dsp:cNvPr id="0" name=""/>
        <dsp:cNvSpPr/>
      </dsp:nvSpPr>
      <dsp:spPr>
        <a:xfrm>
          <a:off x="5624408" y="4401139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רמב"ן- אולי יפרוש אם עדיין לא גנב, אבל אם כבר גזל, לא יפרוש ויעשה תשובה</a:t>
          </a:r>
        </a:p>
      </dsp:txBody>
      <dsp:txXfrm>
        <a:off x="5665318" y="4442049"/>
        <a:ext cx="2117829" cy="1314957"/>
      </dsp:txXfrm>
    </dsp:sp>
    <dsp:sp modelId="{B7517C9C-7F64-4B62-A446-F8C33FA5A29D}">
      <dsp:nvSpPr>
        <dsp:cNvPr id="0" name=""/>
        <dsp:cNvSpPr/>
      </dsp:nvSpPr>
      <dsp:spPr>
        <a:xfrm>
          <a:off x="2691541" y="2132445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D243D-8DC5-4057-B90E-4F4C81B67D80}">
      <dsp:nvSpPr>
        <dsp:cNvPr id="0" name=""/>
        <dsp:cNvSpPr/>
      </dsp:nvSpPr>
      <dsp:spPr>
        <a:xfrm>
          <a:off x="2935947" y="236463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לפני עיוור לא </a:t>
          </a:r>
          <a:r>
            <a:rPr lang="he-IL" sz="1700" kern="1200" dirty="0" err="1"/>
            <a:t>תתן</a:t>
          </a:r>
          <a:r>
            <a:rPr lang="he-IL" sz="1700" kern="1200" dirty="0"/>
            <a:t> מכשול</a:t>
          </a:r>
        </a:p>
      </dsp:txBody>
      <dsp:txXfrm>
        <a:off x="2976857" y="2405540"/>
        <a:ext cx="2117829" cy="1314957"/>
      </dsp:txXfrm>
    </dsp:sp>
    <dsp:sp modelId="{00429EED-DA54-47E0-8AAF-044924B0CC03}">
      <dsp:nvSpPr>
        <dsp:cNvPr id="0" name=""/>
        <dsp:cNvSpPr/>
      </dsp:nvSpPr>
      <dsp:spPr>
        <a:xfrm>
          <a:off x="2691541" y="4168954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9F118-CB4A-4267-8CAE-60CD5D00C187}">
      <dsp:nvSpPr>
        <dsp:cNvPr id="0" name=""/>
        <dsp:cNvSpPr/>
      </dsp:nvSpPr>
      <dsp:spPr>
        <a:xfrm>
          <a:off x="2935947" y="4401139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ריטב"א- ולכן, כל שאפשר שיעזור, </a:t>
          </a:r>
          <a:r>
            <a:rPr lang="he-IL" sz="1700" kern="1200" dirty="0" err="1"/>
            <a:t>משביעין</a:t>
          </a:r>
          <a:r>
            <a:rPr lang="he-IL" sz="1700" kern="1200" dirty="0"/>
            <a:t> אותו</a:t>
          </a:r>
        </a:p>
      </dsp:txBody>
      <dsp:txXfrm>
        <a:off x="2976857" y="4442049"/>
        <a:ext cx="2117829" cy="1314957"/>
      </dsp:txXfrm>
    </dsp:sp>
    <dsp:sp modelId="{37B26887-7B00-4C8C-9C7F-6536F43EAFC0}">
      <dsp:nvSpPr>
        <dsp:cNvPr id="0" name=""/>
        <dsp:cNvSpPr/>
      </dsp:nvSpPr>
      <dsp:spPr>
        <a:xfrm>
          <a:off x="3080" y="2132445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10B94-ED86-4FC7-B105-DA3688865CE6}">
      <dsp:nvSpPr>
        <dsp:cNvPr id="0" name=""/>
        <dsp:cNvSpPr/>
      </dsp:nvSpPr>
      <dsp:spPr>
        <a:xfrm>
          <a:off x="247486" y="236463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השבועה חל גם על הטוען, ולכן הוא עובר גם כן ברמה מסוימת על גירמת </a:t>
          </a:r>
          <a:r>
            <a:rPr lang="he-IL" sz="1700" kern="1200" dirty="0" err="1"/>
            <a:t>השבועת</a:t>
          </a:r>
          <a:r>
            <a:rPr lang="he-IL" sz="1700" kern="1200" dirty="0"/>
            <a:t> שיו</a:t>
          </a:r>
        </a:p>
      </dsp:txBody>
      <dsp:txXfrm>
        <a:off x="288396" y="2405540"/>
        <a:ext cx="2117829" cy="1314957"/>
      </dsp:txXfrm>
    </dsp:sp>
    <dsp:sp modelId="{F1041BAC-2DCA-4D47-B514-C309E81F556B}">
      <dsp:nvSpPr>
        <dsp:cNvPr id="0" name=""/>
        <dsp:cNvSpPr/>
      </dsp:nvSpPr>
      <dsp:spPr>
        <a:xfrm>
          <a:off x="3080" y="4168954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DFBF5-AFDF-4D2B-908D-304C7D3B9B26}">
      <dsp:nvSpPr>
        <dsp:cNvPr id="0" name=""/>
        <dsp:cNvSpPr/>
      </dsp:nvSpPr>
      <dsp:spPr>
        <a:xfrm>
          <a:off x="247486" y="4401139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שבועות לט: </a:t>
          </a:r>
        </a:p>
      </dsp:txBody>
      <dsp:txXfrm>
        <a:off x="288396" y="4442049"/>
        <a:ext cx="2117829" cy="13149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1A54C-33B4-400E-AA25-26A89BC74D06}">
      <dsp:nvSpPr>
        <dsp:cNvPr id="0" name=""/>
        <dsp:cNvSpPr/>
      </dsp:nvSpPr>
      <dsp:spPr>
        <a:xfrm>
          <a:off x="683388" y="2658424"/>
          <a:ext cx="91440" cy="423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890E3-4677-4B86-80B5-07E2257ADAA3}">
      <dsp:nvSpPr>
        <dsp:cNvPr id="0" name=""/>
        <dsp:cNvSpPr/>
      </dsp:nvSpPr>
      <dsp:spPr>
        <a:xfrm>
          <a:off x="729108" y="1310734"/>
          <a:ext cx="4447821" cy="423351"/>
        </a:xfrm>
        <a:custGeom>
          <a:avLst/>
          <a:gdLst/>
          <a:ahLst/>
          <a:cxnLst/>
          <a:rect l="0" t="0" r="0" b="0"/>
          <a:pathLst>
            <a:path>
              <a:moveTo>
                <a:pt x="4447821" y="0"/>
              </a:moveTo>
              <a:lnTo>
                <a:pt x="4447821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60961-4E1F-4797-9948-FC51EBF955A6}">
      <dsp:nvSpPr>
        <dsp:cNvPr id="0" name=""/>
        <dsp:cNvSpPr/>
      </dsp:nvSpPr>
      <dsp:spPr>
        <a:xfrm>
          <a:off x="2462517" y="4006114"/>
          <a:ext cx="91440" cy="423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039D4-54D0-43E2-A747-951C03456C16}">
      <dsp:nvSpPr>
        <dsp:cNvPr id="0" name=""/>
        <dsp:cNvSpPr/>
      </dsp:nvSpPr>
      <dsp:spPr>
        <a:xfrm>
          <a:off x="2508237" y="2658424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889564" y="0"/>
              </a:moveTo>
              <a:lnTo>
                <a:pt x="889564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DA725-DF93-4485-9A9C-A906F9303DE1}">
      <dsp:nvSpPr>
        <dsp:cNvPr id="0" name=""/>
        <dsp:cNvSpPr/>
      </dsp:nvSpPr>
      <dsp:spPr>
        <a:xfrm>
          <a:off x="4241646" y="4006114"/>
          <a:ext cx="91440" cy="423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A814A-263F-4C8F-8FDE-37F5CAD1676F}">
      <dsp:nvSpPr>
        <dsp:cNvPr id="0" name=""/>
        <dsp:cNvSpPr/>
      </dsp:nvSpPr>
      <dsp:spPr>
        <a:xfrm>
          <a:off x="3397801" y="2658424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889564" y="288501"/>
              </a:lnTo>
              <a:lnTo>
                <a:pt x="889564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34CF0-B829-4E45-AC32-4A42255CF6AE}">
      <dsp:nvSpPr>
        <dsp:cNvPr id="0" name=""/>
        <dsp:cNvSpPr/>
      </dsp:nvSpPr>
      <dsp:spPr>
        <a:xfrm>
          <a:off x="3397801" y="1310734"/>
          <a:ext cx="1779128" cy="423351"/>
        </a:xfrm>
        <a:custGeom>
          <a:avLst/>
          <a:gdLst/>
          <a:ahLst/>
          <a:cxnLst/>
          <a:rect l="0" t="0" r="0" b="0"/>
          <a:pathLst>
            <a:path>
              <a:moveTo>
                <a:pt x="1779128" y="0"/>
              </a:moveTo>
              <a:lnTo>
                <a:pt x="1779128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B4A31-9F7E-4952-B0E4-085AFD90B030}">
      <dsp:nvSpPr>
        <dsp:cNvPr id="0" name=""/>
        <dsp:cNvSpPr/>
      </dsp:nvSpPr>
      <dsp:spPr>
        <a:xfrm>
          <a:off x="6066494" y="2658424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889564" y="0"/>
              </a:moveTo>
              <a:lnTo>
                <a:pt x="889564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B300D-B1C3-4CE4-A521-37400ADAD713}">
      <dsp:nvSpPr>
        <dsp:cNvPr id="0" name=""/>
        <dsp:cNvSpPr/>
      </dsp:nvSpPr>
      <dsp:spPr>
        <a:xfrm>
          <a:off x="6956059" y="4006114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889564" y="0"/>
              </a:moveTo>
              <a:lnTo>
                <a:pt x="889564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BFA25-897D-486D-98AE-28703A66BAFA}">
      <dsp:nvSpPr>
        <dsp:cNvPr id="0" name=""/>
        <dsp:cNvSpPr/>
      </dsp:nvSpPr>
      <dsp:spPr>
        <a:xfrm>
          <a:off x="7845623" y="4006114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889564" y="288501"/>
              </a:lnTo>
              <a:lnTo>
                <a:pt x="889564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E47B6-3E13-4721-B778-7B077BA5F070}">
      <dsp:nvSpPr>
        <dsp:cNvPr id="0" name=""/>
        <dsp:cNvSpPr/>
      </dsp:nvSpPr>
      <dsp:spPr>
        <a:xfrm>
          <a:off x="6956059" y="2658424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889564" y="288501"/>
              </a:lnTo>
              <a:lnTo>
                <a:pt x="889564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C32F6-EAE6-4E18-9650-69ECEBCFB0CB}">
      <dsp:nvSpPr>
        <dsp:cNvPr id="0" name=""/>
        <dsp:cNvSpPr/>
      </dsp:nvSpPr>
      <dsp:spPr>
        <a:xfrm>
          <a:off x="5176930" y="1310734"/>
          <a:ext cx="1779128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1779128" y="288501"/>
              </a:lnTo>
              <a:lnTo>
                <a:pt x="1779128" y="4233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18EF7-F21D-491A-A650-4C757D6FA142}">
      <dsp:nvSpPr>
        <dsp:cNvPr id="0" name=""/>
        <dsp:cNvSpPr/>
      </dsp:nvSpPr>
      <dsp:spPr>
        <a:xfrm>
          <a:off x="9579032" y="2658424"/>
          <a:ext cx="91440" cy="423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18859-5E71-432D-A653-AE44BF87FF19}">
      <dsp:nvSpPr>
        <dsp:cNvPr id="0" name=""/>
        <dsp:cNvSpPr/>
      </dsp:nvSpPr>
      <dsp:spPr>
        <a:xfrm>
          <a:off x="5176930" y="1310734"/>
          <a:ext cx="4447821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4447821" y="288501"/>
              </a:lnTo>
              <a:lnTo>
                <a:pt x="4447821" y="4233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A74E6-4C56-4F76-950D-DE3A69C776CC}">
      <dsp:nvSpPr>
        <dsp:cNvPr id="0" name=""/>
        <dsp:cNvSpPr/>
      </dsp:nvSpPr>
      <dsp:spPr>
        <a:xfrm>
          <a:off x="4449105" y="38639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568F5-BE3F-4BC4-8ACC-EAA09D6D2DBE}">
      <dsp:nvSpPr>
        <dsp:cNvPr id="0" name=""/>
        <dsp:cNvSpPr/>
      </dsp:nvSpPr>
      <dsp:spPr>
        <a:xfrm>
          <a:off x="4610844" y="54004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חשוד על השבועה</a:t>
          </a:r>
        </a:p>
      </dsp:txBody>
      <dsp:txXfrm>
        <a:off x="4637917" y="567121"/>
        <a:ext cx="1401504" cy="870192"/>
      </dsp:txXfrm>
    </dsp:sp>
    <dsp:sp modelId="{4C48D57F-6AC4-4301-A2AB-B1FB93F48005}">
      <dsp:nvSpPr>
        <dsp:cNvPr id="0" name=""/>
        <dsp:cNvSpPr/>
      </dsp:nvSpPr>
      <dsp:spPr>
        <a:xfrm>
          <a:off x="8896926" y="173408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61187-A4B1-4B8C-AACD-28DA4DE7275B}">
      <dsp:nvSpPr>
        <dsp:cNvPr id="0" name=""/>
        <dsp:cNvSpPr/>
      </dsp:nvSpPr>
      <dsp:spPr>
        <a:xfrm>
          <a:off x="9058665" y="188773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גנאי להשביעו כשידוע שהוא חשוד</a:t>
          </a:r>
        </a:p>
      </dsp:txBody>
      <dsp:txXfrm>
        <a:off x="9085738" y="1914811"/>
        <a:ext cx="1401504" cy="870192"/>
      </dsp:txXfrm>
    </dsp:sp>
    <dsp:sp modelId="{B93BE112-19B3-4B80-B4E5-A0A87CB60087}">
      <dsp:nvSpPr>
        <dsp:cNvPr id="0" name=""/>
        <dsp:cNvSpPr/>
      </dsp:nvSpPr>
      <dsp:spPr>
        <a:xfrm>
          <a:off x="8896926" y="308177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C3A3B-24E7-4268-938F-C31ECDE25397}">
      <dsp:nvSpPr>
        <dsp:cNvPr id="0" name=""/>
        <dsp:cNvSpPr/>
      </dsp:nvSpPr>
      <dsp:spPr>
        <a:xfrm>
          <a:off x="9058665" y="323542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תוס גיטין,</a:t>
          </a:r>
          <a:br>
            <a:rPr lang="en-US" sz="1100" kern="1200" dirty="0"/>
          </a:br>
          <a:r>
            <a:rPr lang="he-IL" sz="1100" kern="1200" dirty="0" err="1"/>
            <a:t>ראב"ן</a:t>
          </a:r>
          <a:r>
            <a:rPr lang="he-IL" sz="1100" kern="1200" dirty="0"/>
            <a:t>- ואפילו הטוען רוצה להשביעו לא שומעין לו</a:t>
          </a:r>
        </a:p>
      </dsp:txBody>
      <dsp:txXfrm>
        <a:off x="9085738" y="3262501"/>
        <a:ext cx="1401504" cy="870192"/>
      </dsp:txXfrm>
    </dsp:sp>
    <dsp:sp modelId="{BB93093B-27E9-4953-9A3A-8A0BF5A983FD}">
      <dsp:nvSpPr>
        <dsp:cNvPr id="0" name=""/>
        <dsp:cNvSpPr/>
      </dsp:nvSpPr>
      <dsp:spPr>
        <a:xfrm>
          <a:off x="6228233" y="173408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BD106-275D-4D4E-99A1-0F039B1F4D01}">
      <dsp:nvSpPr>
        <dsp:cNvPr id="0" name=""/>
        <dsp:cNvSpPr/>
      </dsp:nvSpPr>
      <dsp:spPr>
        <a:xfrm>
          <a:off x="6389972" y="188773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We don’t trust him</a:t>
          </a:r>
          <a:endParaRPr lang="he-IL" sz="1100" kern="1200" dirty="0"/>
        </a:p>
      </dsp:txBody>
      <dsp:txXfrm>
        <a:off x="6417045" y="1914811"/>
        <a:ext cx="1401504" cy="870192"/>
      </dsp:txXfrm>
    </dsp:sp>
    <dsp:sp modelId="{C4916819-2846-4CFB-8709-B10CC614CF61}">
      <dsp:nvSpPr>
        <dsp:cNvPr id="0" name=""/>
        <dsp:cNvSpPr/>
      </dsp:nvSpPr>
      <dsp:spPr>
        <a:xfrm>
          <a:off x="7117798" y="308177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E4C02-3FAC-4D79-84B0-8322B8E7885A}">
      <dsp:nvSpPr>
        <dsp:cNvPr id="0" name=""/>
        <dsp:cNvSpPr/>
      </dsp:nvSpPr>
      <dsp:spPr>
        <a:xfrm>
          <a:off x="7279537" y="323542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אבל אינו פסול</a:t>
          </a:r>
        </a:p>
      </dsp:txBody>
      <dsp:txXfrm>
        <a:off x="7306610" y="3262501"/>
        <a:ext cx="1401504" cy="870192"/>
      </dsp:txXfrm>
    </dsp:sp>
    <dsp:sp modelId="{46F0F68C-920A-429C-8498-B67AA22301DB}">
      <dsp:nvSpPr>
        <dsp:cNvPr id="0" name=""/>
        <dsp:cNvSpPr/>
      </dsp:nvSpPr>
      <dsp:spPr>
        <a:xfrm>
          <a:off x="8007362" y="442946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1CB5C4-34FB-416B-A9AF-C37C4DC858CF}">
      <dsp:nvSpPr>
        <dsp:cNvPr id="0" name=""/>
        <dsp:cNvSpPr/>
      </dsp:nvSpPr>
      <dsp:spPr>
        <a:xfrm>
          <a:off x="8169101" y="458311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 err="1"/>
            <a:t>רשב"ט</a:t>
          </a:r>
          <a:r>
            <a:rPr lang="he-IL" sz="1100" kern="1200" dirty="0"/>
            <a:t>- אבל אם הטוען רוצה לקבל שבועה ממנו, אפשר</a:t>
          </a:r>
        </a:p>
      </dsp:txBody>
      <dsp:txXfrm>
        <a:off x="8196174" y="4610191"/>
        <a:ext cx="1401504" cy="870192"/>
      </dsp:txXfrm>
    </dsp:sp>
    <dsp:sp modelId="{32721452-5335-4193-A426-BAC0F7A5CA02}">
      <dsp:nvSpPr>
        <dsp:cNvPr id="0" name=""/>
        <dsp:cNvSpPr/>
      </dsp:nvSpPr>
      <dsp:spPr>
        <a:xfrm>
          <a:off x="6228233" y="442946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F139E-0BF0-4F69-A769-9639A594B80E}">
      <dsp:nvSpPr>
        <dsp:cNvPr id="0" name=""/>
        <dsp:cNvSpPr/>
      </dsp:nvSpPr>
      <dsp:spPr>
        <a:xfrm>
          <a:off x="6389972" y="458311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 err="1"/>
            <a:t>מהר"י</a:t>
          </a:r>
          <a:r>
            <a:rPr lang="he-IL" sz="1100" kern="1200" dirty="0"/>
            <a:t> </a:t>
          </a:r>
          <a:r>
            <a:rPr lang="he-IL" sz="1100" kern="1200" dirty="0" err="1"/>
            <a:t>כ"ץ</a:t>
          </a:r>
          <a:r>
            <a:rPr lang="he-IL" sz="1100" kern="1200" dirty="0"/>
            <a:t>-אין </a:t>
          </a:r>
          <a:r>
            <a:rPr lang="he-IL" sz="1100" kern="1200" dirty="0" err="1"/>
            <a:t>מקבלין</a:t>
          </a:r>
          <a:r>
            <a:rPr lang="he-IL" sz="1100" kern="1200" dirty="0"/>
            <a:t> שבועה ממנו, רק אם הטוען אומר "איני רוצה לקבל שבועתך הואיל ואתה חשוד"</a:t>
          </a:r>
        </a:p>
      </dsp:txBody>
      <dsp:txXfrm>
        <a:off x="6417045" y="4610191"/>
        <a:ext cx="1401504" cy="870192"/>
      </dsp:txXfrm>
    </dsp:sp>
    <dsp:sp modelId="{3DEF064B-1D5A-4AF6-B7A8-8B1F85516E2B}">
      <dsp:nvSpPr>
        <dsp:cNvPr id="0" name=""/>
        <dsp:cNvSpPr/>
      </dsp:nvSpPr>
      <dsp:spPr>
        <a:xfrm>
          <a:off x="5338669" y="308177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ABD1A-4AB2-4835-BAF4-5FECEE33BECC}">
      <dsp:nvSpPr>
        <dsp:cNvPr id="0" name=""/>
        <dsp:cNvSpPr/>
      </dsp:nvSpPr>
      <dsp:spPr>
        <a:xfrm>
          <a:off x="5500408" y="323542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רמב"ן- אולי יפרוש אם עדיין לא גנב, אבל אם כבר גזל, לא יפרוש ויעשה תשובה</a:t>
          </a:r>
        </a:p>
      </dsp:txBody>
      <dsp:txXfrm>
        <a:off x="5527481" y="3262501"/>
        <a:ext cx="1401504" cy="870192"/>
      </dsp:txXfrm>
    </dsp:sp>
    <dsp:sp modelId="{B7517C9C-7F64-4B62-A446-F8C33FA5A29D}">
      <dsp:nvSpPr>
        <dsp:cNvPr id="0" name=""/>
        <dsp:cNvSpPr/>
      </dsp:nvSpPr>
      <dsp:spPr>
        <a:xfrm>
          <a:off x="2669976" y="173408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D243D-8DC5-4057-B90E-4F4C81B67D80}">
      <dsp:nvSpPr>
        <dsp:cNvPr id="0" name=""/>
        <dsp:cNvSpPr/>
      </dsp:nvSpPr>
      <dsp:spPr>
        <a:xfrm>
          <a:off x="2831715" y="188773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איסור להשביעו (על הטוען\ב"ד)</a:t>
          </a:r>
        </a:p>
      </dsp:txBody>
      <dsp:txXfrm>
        <a:off x="2858788" y="1914811"/>
        <a:ext cx="1401504" cy="870192"/>
      </dsp:txXfrm>
    </dsp:sp>
    <dsp:sp modelId="{D5C93D41-D3F8-42C1-98D6-31903A82CDBC}">
      <dsp:nvSpPr>
        <dsp:cNvPr id="0" name=""/>
        <dsp:cNvSpPr/>
      </dsp:nvSpPr>
      <dsp:spPr>
        <a:xfrm>
          <a:off x="3559540" y="308177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F4C1E-E6D9-47DA-B6F2-895A372C525D}">
      <dsp:nvSpPr>
        <dsp:cNvPr id="0" name=""/>
        <dsp:cNvSpPr/>
      </dsp:nvSpPr>
      <dsp:spPr>
        <a:xfrm>
          <a:off x="3721279" y="323542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/>
            <a:t>לפני </a:t>
          </a:r>
          <a:r>
            <a:rPr lang="he-IL" sz="1100" kern="1200" dirty="0"/>
            <a:t>עיוור לא </a:t>
          </a:r>
          <a:r>
            <a:rPr lang="he-IL" sz="1100" kern="1200" dirty="0" err="1"/>
            <a:t>תתן</a:t>
          </a:r>
          <a:r>
            <a:rPr lang="he-IL" sz="1100" kern="1200" dirty="0"/>
            <a:t> מכשול</a:t>
          </a:r>
        </a:p>
      </dsp:txBody>
      <dsp:txXfrm>
        <a:off x="3748352" y="3262501"/>
        <a:ext cx="1401504" cy="870192"/>
      </dsp:txXfrm>
    </dsp:sp>
    <dsp:sp modelId="{601AA92E-85F3-47F1-8CC0-E29C5ADAB6B0}">
      <dsp:nvSpPr>
        <dsp:cNvPr id="0" name=""/>
        <dsp:cNvSpPr/>
      </dsp:nvSpPr>
      <dsp:spPr>
        <a:xfrm>
          <a:off x="3559540" y="442946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030E3-C933-446D-8FE5-90C489D67430}">
      <dsp:nvSpPr>
        <dsp:cNvPr id="0" name=""/>
        <dsp:cNvSpPr/>
      </dsp:nvSpPr>
      <dsp:spPr>
        <a:xfrm>
          <a:off x="3721279" y="458311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ריטב"א- ולכן, כל שאפשר שיעזור, </a:t>
          </a:r>
          <a:r>
            <a:rPr lang="he-IL" sz="1100" kern="1200" dirty="0" err="1"/>
            <a:t>משביעין</a:t>
          </a:r>
          <a:r>
            <a:rPr lang="he-IL" sz="1100" kern="1200" dirty="0"/>
            <a:t> אותו</a:t>
          </a:r>
        </a:p>
      </dsp:txBody>
      <dsp:txXfrm>
        <a:off x="3748352" y="4610191"/>
        <a:ext cx="1401504" cy="870192"/>
      </dsp:txXfrm>
    </dsp:sp>
    <dsp:sp modelId="{CC4C8EF8-0BA6-41F4-B974-41C3B48FC454}">
      <dsp:nvSpPr>
        <dsp:cNvPr id="0" name=""/>
        <dsp:cNvSpPr/>
      </dsp:nvSpPr>
      <dsp:spPr>
        <a:xfrm>
          <a:off x="1780412" y="308177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4A3BA-CFD3-444D-8458-257D48162EC3}">
      <dsp:nvSpPr>
        <dsp:cNvPr id="0" name=""/>
        <dsp:cNvSpPr/>
      </dsp:nvSpPr>
      <dsp:spPr>
        <a:xfrm>
          <a:off x="1942151" y="323542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השבועה חל גם על הטוען, ולכן הוא עובר גם כן ברמה מסוימת על גירמת </a:t>
          </a:r>
          <a:r>
            <a:rPr lang="he-IL" sz="1100" kern="1200" dirty="0" err="1"/>
            <a:t>השבועת</a:t>
          </a:r>
          <a:r>
            <a:rPr lang="he-IL" sz="1100" kern="1200" dirty="0"/>
            <a:t> שיו</a:t>
          </a:r>
        </a:p>
      </dsp:txBody>
      <dsp:txXfrm>
        <a:off x="1969224" y="3262501"/>
        <a:ext cx="1401504" cy="870192"/>
      </dsp:txXfrm>
    </dsp:sp>
    <dsp:sp modelId="{4FA8EFBE-177B-46A2-9C0C-5E4548B5BAA5}">
      <dsp:nvSpPr>
        <dsp:cNvPr id="0" name=""/>
        <dsp:cNvSpPr/>
      </dsp:nvSpPr>
      <dsp:spPr>
        <a:xfrm>
          <a:off x="1780412" y="442946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BAACF-C4BF-4517-B81F-04744A40F50B}">
      <dsp:nvSpPr>
        <dsp:cNvPr id="0" name=""/>
        <dsp:cNvSpPr/>
      </dsp:nvSpPr>
      <dsp:spPr>
        <a:xfrm>
          <a:off x="1942151" y="458311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שבועות לט: </a:t>
          </a:r>
        </a:p>
      </dsp:txBody>
      <dsp:txXfrm>
        <a:off x="1969224" y="4610191"/>
        <a:ext cx="1401504" cy="870192"/>
      </dsp:txXfrm>
    </dsp:sp>
    <dsp:sp modelId="{36195430-B545-4F13-B133-9E61468B8154}">
      <dsp:nvSpPr>
        <dsp:cNvPr id="0" name=""/>
        <dsp:cNvSpPr/>
      </dsp:nvSpPr>
      <dsp:spPr>
        <a:xfrm>
          <a:off x="1283" y="173408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60882C-C143-48EB-BFF5-980102979725}">
      <dsp:nvSpPr>
        <dsp:cNvPr id="0" name=""/>
        <dsp:cNvSpPr/>
      </dsp:nvSpPr>
      <dsp:spPr>
        <a:xfrm>
          <a:off x="163022" y="188773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פסול דאורייתא משום שם רשע</a:t>
          </a:r>
        </a:p>
      </dsp:txBody>
      <dsp:txXfrm>
        <a:off x="190095" y="1914811"/>
        <a:ext cx="1401504" cy="870192"/>
      </dsp:txXfrm>
    </dsp:sp>
    <dsp:sp modelId="{E73CA642-DEFF-44CA-8F78-E223D7C7F131}">
      <dsp:nvSpPr>
        <dsp:cNvPr id="0" name=""/>
        <dsp:cNvSpPr/>
      </dsp:nvSpPr>
      <dsp:spPr>
        <a:xfrm>
          <a:off x="1283" y="308177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5FD031-36D2-4DD7-8FB9-9D28143EF058}">
      <dsp:nvSpPr>
        <dsp:cNvPr id="0" name=""/>
        <dsp:cNvSpPr/>
      </dsp:nvSpPr>
      <dsp:spPr>
        <a:xfrm>
          <a:off x="163022" y="323542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לבוש</a:t>
          </a:r>
        </a:p>
      </dsp:txBody>
      <dsp:txXfrm>
        <a:off x="190095" y="3262501"/>
        <a:ext cx="1401504" cy="870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530FB-1B5F-4187-8E9D-48D3B5941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0CC3BC-6385-4028-A014-94922B216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01E47-DE65-427A-8028-454050AB7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E899-2677-4C0D-91B7-D7D7F9FBFE88}" type="datetimeFigureOut">
              <a:rPr lang="he-IL" smtClean="0"/>
              <a:t>כ"ח/שבט/תשפ"ב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38A66-3202-4CEA-BD96-0C9E6FBD7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FB22A-6BF3-487D-9A40-5407BEF3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0AF2-1C68-4739-B5B9-77D147D01A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058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6D2D0-EE1C-41A1-88CF-5FAED0A2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7572EE-E84D-4EDC-850D-C0690DCD5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E25C6-59ED-44DD-9ED0-82F20EDAA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E899-2677-4C0D-91B7-D7D7F9FBFE88}" type="datetimeFigureOut">
              <a:rPr lang="he-IL" smtClean="0"/>
              <a:t>כ"ח/שבט/תשפ"ב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306FF-A08E-47D7-8585-BF99548A3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B692D-18FE-45BE-A0DA-204559C37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0AF2-1C68-4739-B5B9-77D147D01A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623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772E12-0D58-48E4-8DD9-C6564E3D7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73E88-C4AD-4185-ADF2-22FE0A8D7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B1E00-FBE5-4538-AD3E-0C9EBD3B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E899-2677-4C0D-91B7-D7D7F9FBFE88}" type="datetimeFigureOut">
              <a:rPr lang="he-IL" smtClean="0"/>
              <a:t>כ"ח/שבט/תשפ"ב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0047E-C52C-4DE6-A6DF-52E30A85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CED74-5878-402E-97A0-4E050D3A2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0AF2-1C68-4739-B5B9-77D147D01A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08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4E8FF-16B4-4ACA-8A33-DE2A5D400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DDC04-977D-4F0F-B2A0-C1ABFD9EB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C4F72-4004-4F5F-9AB9-B5809464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E899-2677-4C0D-91B7-D7D7F9FBFE88}" type="datetimeFigureOut">
              <a:rPr lang="he-IL" smtClean="0"/>
              <a:t>כ"ח/שבט/תשפ"ב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DAF30-0C85-4FFF-96BB-137E3614A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FCDB7-6D3E-4421-BEDA-89DFE55F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0AF2-1C68-4739-B5B9-77D147D01A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386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A415-1F56-428E-9ACD-C78D43D67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A72D3-DE47-44B1-A205-A7F90C334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F197F-1DED-4D67-B936-CE252DA17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E899-2677-4C0D-91B7-D7D7F9FBFE88}" type="datetimeFigureOut">
              <a:rPr lang="he-IL" smtClean="0"/>
              <a:t>כ"ח/שבט/תשפ"ב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06F0F-D9F8-4279-B0E1-AE98AD2F2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B9CCE-4466-49D0-8A40-D430CED7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0AF2-1C68-4739-B5B9-77D147D01A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717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D1B2F-4602-4296-A6F3-80596D17A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7150C-A770-4F96-96FA-CE66314F9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45ABA3-CEAE-4DB0-B0C2-1D294C6F2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5DB18-5D49-4759-9726-3FF2B3B82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E899-2677-4C0D-91B7-D7D7F9FBFE88}" type="datetimeFigureOut">
              <a:rPr lang="he-IL" smtClean="0"/>
              <a:t>כ"ח/שבט/תשפ"ב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AEC7F-70A1-4F96-B393-D5327825A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70101-7C7A-4965-8BED-5763BE420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0AF2-1C68-4739-B5B9-77D147D01A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0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B5EFB-5970-4CE1-B580-CEF4BBE9F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3F0CC-A2FC-48B4-82AE-537E84657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EB0C1-0CE2-4C15-9C80-F2BD746AF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E4045F-A7A5-4294-9024-5A7E63006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EA11D1-44F9-41AE-8432-A7244EB8F5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38A42B-3193-4B53-9562-68E257782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E899-2677-4C0D-91B7-D7D7F9FBFE88}" type="datetimeFigureOut">
              <a:rPr lang="he-IL" smtClean="0"/>
              <a:t>כ"ח/שבט/תשפ"ב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FD823D-5B77-4C42-A191-C4078D84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B6E226-7AF4-4791-ACBB-E622B703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0AF2-1C68-4739-B5B9-77D147D01A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166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B2ADC-CFA6-4AEE-832D-3870807AE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FCF21C-5990-4870-83DD-94F0B1C47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E899-2677-4C0D-91B7-D7D7F9FBFE88}" type="datetimeFigureOut">
              <a:rPr lang="he-IL" smtClean="0"/>
              <a:t>כ"ח/שבט/תשפ"ב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3DD1EE-BE79-44AB-A26C-E407CBC2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2574F8-7CF0-40B6-8FC1-2931A7A49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0AF2-1C68-4739-B5B9-77D147D01A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848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F39DAC-342F-4D05-BBF7-2EC4E3867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E899-2677-4C0D-91B7-D7D7F9FBFE88}" type="datetimeFigureOut">
              <a:rPr lang="he-IL" smtClean="0"/>
              <a:t>כ"ח/שבט/תשפ"ב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081764-AB17-4237-9E9F-EAE42DC51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40C2B-0D69-49AC-B61E-54C558682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0AF2-1C68-4739-B5B9-77D147D01A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685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47DA2-FC49-47B5-ABEB-5A7550ED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959EF-B57D-46D2-9C1A-A5B3C3C5F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EE4543-4FB1-426E-94D3-E8B10490A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EA419-8C75-4528-8C4F-120490BF3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E899-2677-4C0D-91B7-D7D7F9FBFE88}" type="datetimeFigureOut">
              <a:rPr lang="he-IL" smtClean="0"/>
              <a:t>כ"ח/שבט/תשפ"ב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5D604-FC46-40C5-892D-90D7994C9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3A509-0D7D-4B5D-9AA7-008C79441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0AF2-1C68-4739-B5B9-77D147D01A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532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5F7A-2F6F-4C24-80FA-2B5684DD2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BC7B56-3154-4F4E-837B-411AE79CF1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489B7-40C6-4C32-A1E5-E403F9447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0C529-42F6-43D9-952A-43E916743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E899-2677-4C0D-91B7-D7D7F9FBFE88}" type="datetimeFigureOut">
              <a:rPr lang="he-IL" smtClean="0"/>
              <a:t>כ"ח/שבט/תשפ"ב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DDAB6-0E01-46E1-B2A7-A7CEA6F52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CB51F-99BF-4EFC-9003-2BB4961B9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0AF2-1C68-4739-B5B9-77D147D01A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667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372654-CA37-4880-9CAA-F75C2497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1DFE5-7316-4705-A3C2-AB4513779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86414-F61E-49F7-A219-A2D35A4612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AE899-2677-4C0D-91B7-D7D7F9FBFE88}" type="datetimeFigureOut">
              <a:rPr lang="he-IL" smtClean="0"/>
              <a:t>כ"ח/שבט/תשפ"ב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BC788-6347-41C2-9CEA-C1AE19F8A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CC1A1-A30D-411E-9225-3C18F2944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0AF2-1C68-4739-B5B9-77D147D01A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428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21FA-1FCF-4606-BED4-E3194B5BF8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מגו </a:t>
            </a:r>
            <a:r>
              <a:rPr lang="he-IL" dirty="0" err="1"/>
              <a:t>דחשיד</a:t>
            </a:r>
            <a:r>
              <a:rPr lang="he-IL"/>
              <a:t> 3</a:t>
            </a:r>
            <a:endParaRPr lang="he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4C28CA-CF0F-427B-AAF7-2569662344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587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3CE59-21A7-456F-A0F2-D4465011B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43160-D517-4612-A6DD-465F8BB8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רמב"ם הלכות טוען ונטען פרק ב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א- כל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חשוד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על השבועה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אין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משביעין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אותו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 שבועת התורה ולא שבועה מדבריהם ולא שבועת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ואפילו רצה התובע אין שומעין לו.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ב- אחד הנשבע לשקר שבועת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בטוי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או שבועת עדות, או שבועת הפקדון, או שבועת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הרי הוא חשוד על השבועה, וכן כל הפסול לעדות משום עבירה בין פסלנות של תורה כגון בעלי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רבית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ואוכלי נבלות,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וגזלנין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בין פסלנות של דבריהם כגון משחק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בקוביא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ומפריחי יונים </a:t>
            </a:r>
            <a:r>
              <a:rPr lang="he-IL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הרי הוא חשוד על השבועה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ואין </a:t>
            </a:r>
            <a:r>
              <a:rPr lang="he-IL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משביעין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ג- אין אדם נעשה חשוד עד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שיבאו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עליו עדים שהוא עבר עבירה שנפסל בה, אבל המודה מפי עצמו שהוא חשוד ושעבר עבירה שנפסל בה, אע"פ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שחוששין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לו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ואין ראוי לעשותו עד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בתחלה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אם נתחייב שבועה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משביעין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אותו שהרי אומרים לו אם אמת אתה אומר השבע ולא מפני שעברת עבירה אסור לך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להשבע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באמת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ואם שקר אתה אומר הודה לבעל דינך, אבל הנחשד בעדים אין אנו מאמינים אותו שישבע.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774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416A4F-FFFF-45F6-98DB-EE06BB642D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03221"/>
          <a:ext cx="10515600" cy="5873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4128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50439E-3011-4072-B920-62D30CBC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creates the </a:t>
            </a:r>
            <a:r>
              <a:rPr lang="he-IL" dirty="0"/>
              <a:t>פסול לשבועה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690249-2642-4EE4-8017-378F2D0060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7442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C6D27B-3E05-495F-84DC-30D733FD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286D4C-95E0-4319-936C-245AEFD25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חידושי הרמב"ן מסכת בבא מציעא דף ה עמוד ב</a:t>
            </a:r>
            <a:endParaRPr lang="he-IL" sz="3200" b="0" dirty="0">
              <a:effectLst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מגו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תמהני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 הכי הגזלנים ומלוי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ברבית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יהו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נאמנין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בשבועתה ולעיל (ה' א')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לישתבע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גזלן הוא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בתמיה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ותנן נמי (שבועות מ"ה א') היה אחד מהן משחק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בקוביא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ומלוה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ברבית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ומפריחי יונים וסוחרי שביעית שכנגדו נשבע ונוטל, ובפרק הגוזל עצים (ק"ה ב') נמי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דכופר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בפקדון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שנעשה עליו גזלן וקנאו משעת כפירה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איפסיל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לשבועה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וכדאמרינן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בשמעתין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דפסול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לעדות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וה"נ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פסול לשבועה,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ואמאי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אמרת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דאע"ג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חשדינן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000" b="1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ואפשר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דגזלן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שגזל גזלה פעם אחת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ועכשו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נתחייב שבועה אין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מוסרין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אותה שבועה, מפני שכיון שכבר גזל פעם אחת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ועכשו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אנו חוששים שמא הוא שונה בה ונעשית לו כהיתר, 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שבועה לא ממנע שהרי בשביל חומר שבועה זו לא יחזיר ממון הגזל הראשון וכשם שלא ישיב הגזל הראשון לא ימנע מגזל זה ולא יעשה תשובה </a:t>
            </a:r>
            <a:r>
              <a:rPr lang="he-IL" sz="20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לחצאין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זה שלא גזל פעם אחרת אלא שעכשיו אנו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חוששין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שמא כופר בממון הוא אי מחייבת ליה שבועה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דהוו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תרי חומרי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במלתא</a:t>
            </a:r>
            <a:r>
              <a:rPr lang="he-IL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פריש מכולה </a:t>
            </a:r>
            <a:r>
              <a:rPr lang="he-IL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איסורא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כיון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דטעים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טעמא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דאיסורא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ופקר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בממונא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וכך כתוב בתוספות בשם ר"ת ז"ל.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414630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B88799-3A17-4D3E-948F-2F78CCCBCA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525898"/>
          <a:ext cx="10515600" cy="5893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4045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75630-C3F1-4BA1-875C-2AC34A2F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C0891-1351-4E1D-B5B0-A58873235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חידושי הריטב"א מסכת בבא מציעא דף ה עמוד ב</a:t>
            </a:r>
            <a:endParaRPr lang="he-IL" sz="40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א"ר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 שלא יהא כל אחד ואחד הולך ותוקף בטליתו של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חבירו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פירוש תוקף שלא כדין משמע. והיינו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דפרכינן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ונימא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מיגו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</a:t>
            </a:r>
            <a:r>
              <a:rPr lang="he-IL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נרמי</a:t>
            </a:r>
            <a:r>
              <a:rPr lang="he-IL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 שבועה דהא איכא משום ולפני עור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ופרקינן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מיגו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דאפשר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דבעי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למגזל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בעי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למגזל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ולאשתבועי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בשקרא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ומשום שבועה מודה.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441847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B88799-3A17-4D3E-948F-2F78CCCBCA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525898"/>
          <a:ext cx="10515600" cy="5893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3818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15E36-12BA-483E-96B9-610AE50B0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שבועת ה' בין שניהם- חל השבועה על שניהם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DCAFD-EE9A-44FB-A60F-74116A51D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שבועות לט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עמוב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</a:t>
            </a:r>
            <a:endParaRPr lang="he-IL" sz="36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אם אמר איני נשבע -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פוטרין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אותו מיד, ואם אמר הריני נשבע - העומדים שם אומרים זה לזה: +במדבר ט"ז+ 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סורו נא מעל </a:t>
            </a:r>
            <a:r>
              <a:rPr lang="he-IL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אהלי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האנשים הרשעים האלה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בשלמא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ההוא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משתבע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באיסורא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אלא ההוא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משבע ליה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(ההוא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לכדתניא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[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כדתניא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],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ר"ש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בן טרפון אומר: +שמות כ"ב+ </a:t>
            </a:r>
            <a:r>
              <a:rPr lang="he-IL" sz="2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שבועת ה' תהיה בין שניהם - מלמד שחלה שבועה על שניהם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וכשמשביעין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אותו, אומרים לו: הוי יודע שלא על דעתך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</a:t>
            </a:r>
            <a:endParaRPr lang="he-IL" sz="2400" i="0" u="none" strike="noStrik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he-IL" sz="24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שבועת </a:t>
            </a:r>
            <a:r>
              <a:rPr lang="he-IL" sz="2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היסת</a:t>
            </a:r>
            <a:r>
              <a:rPr lang="he-IL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כדי </a:t>
            </a:r>
            <a:r>
              <a:rPr lang="he-IL" sz="2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להפיס</a:t>
            </a:r>
            <a:r>
              <a:rPr lang="he-IL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דעתו של בעל</a:t>
            </a:r>
            <a:r>
              <a:rPr lang="he-IL" sz="24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511681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B88799-3A17-4D3E-948F-2F78CCCBCA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525898"/>
          <a:ext cx="10515600" cy="5893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5551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5E4F8-0A4A-4612-8380-26E9FC836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E5082-44F5-4F17-BF1F-A943620EC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גיטין נא עמוד ב</a:t>
            </a:r>
            <a:endParaRPr lang="he-IL" sz="36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ובכולי בעי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דלודי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- … 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ואם תאמר גזלן </a:t>
            </a:r>
            <a:r>
              <a:rPr lang="he-IL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פסול לשבועה כיון דלא </a:t>
            </a:r>
            <a:r>
              <a:rPr lang="he-IL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מיגו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וי"ל </a:t>
            </a:r>
            <a:r>
              <a:rPr lang="he-IL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דמדרבנן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פסול משום </a:t>
            </a:r>
            <a:r>
              <a:rPr lang="he-IL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דפסלתו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תורה לעדות </a:t>
            </a:r>
            <a:r>
              <a:rPr lang="he-IL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להיות עד חמס ולא גזרו רבנן </a:t>
            </a:r>
            <a:r>
              <a:rPr lang="he-IL" sz="2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</a:t>
            </a:r>
            <a:r>
              <a:rPr lang="he-IL" sz="24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2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דנודע</a:t>
            </a:r>
            <a:r>
              <a:rPr lang="he-IL" sz="2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פסולו</a:t>
            </a:r>
            <a:r>
              <a:rPr lang="he-IL" sz="2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דגנאי</a:t>
            </a:r>
            <a:r>
              <a:rPr lang="he-IL" sz="2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להשביעו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ואם תאמר מדאורייתא מאי שנא לאו </a:t>
            </a:r>
            <a:r>
              <a:rPr lang="he-IL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דעדות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מלאו </a:t>
            </a:r>
            <a:r>
              <a:rPr lang="he-IL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דשבועה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וי"ל </a:t>
            </a:r>
            <a:r>
              <a:rPr lang="he-IL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דחמירא</a:t>
            </a:r>
            <a:r>
              <a:rPr lang="he-IL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שבועה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לפי שכל העולם נזדעזע בשעה שאמר הקדוש ברוך הוא לא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כדאמרינן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בריש פרק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הדיינין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(שבועות דף לט.)</a:t>
            </a:r>
            <a:endParaRPr lang="he-IL" sz="36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9573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48C5E-FA97-4095-9BF3-92A09C74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78D00-96EB-413E-8724-A3620BC5E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מציעא דף ה עמוד ב </a:t>
            </a:r>
            <a:endParaRPr lang="he-IL" sz="360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זה ישבע שאין לו בה פחות מחציה...אמר רבי יוחנן: שבועה זו תקנת חכמים היא, שלא יהא כל אחד ואחד הולך ותוקף בטליתו של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חבירו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ואומר שלי הוא. -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ונימא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מיגו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- לא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מיגו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דאי לא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 - האי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רחמנא מודה מקצת הטענה ישבע,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מיגו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- התם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אשתמוטי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משתמיט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ליה...ואלא הא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נחמן: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משביעין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אותו שבועת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היסת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מיגו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...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אלא: לא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מיגו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אביי אמר: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חיישינן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שמא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מלוה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ישנה יש לו עליו.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אי הכי, נשקול בלא שבועה! אלא: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חיישינן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שמא ספק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מלוה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ישנה יש לו עליו. - ולאו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תפיס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ממונא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מספיקא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משתבע נמי מספק! - אמר רב ששת בריה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אידי: פרשי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מספק שבועה, ולא פרשי מספק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ממונא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מאי טעמא? ממון - איתיה בחזרה, שבועה -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ליתיה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בחזרה.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4080814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B88799-3A17-4D3E-948F-2F78CCCBCA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525898"/>
          <a:ext cx="10515600" cy="5893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1810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8437-82A8-415E-B5D7-52199628C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D976E-B588-4702-9869-3EC939702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מרדכי מסכת שבועות פרק שבועת הדיינים רמז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תשסט</a:t>
            </a:r>
            <a:endParaRPr lang="he-IL" sz="2400" b="0" dirty="0">
              <a:effectLst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פסק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ראב"ן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המיי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דאם אמר התובע לחשוד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אישתבע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 לא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משבעינן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מפני </a:t>
            </a:r>
            <a:r>
              <a:rPr lang="he-IL" sz="2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חילול השם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וכן נראה לרבינו אבי העזרי ולרבי' ברוך </a:t>
            </a:r>
            <a:r>
              <a:rPr lang="he-IL" sz="2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</a:t>
            </a:r>
            <a:r>
              <a:rPr lang="he-IL" sz="24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רשב"ט</a:t>
            </a:r>
            <a:r>
              <a:rPr lang="he-IL" sz="2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פליג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וראיה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מחנוני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פנקסו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דהלכתא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כת"ק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ננס אף על גב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שבועת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ודאי והאריך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וריב"ן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פירש בשם רש"י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דהלכתא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כמר בר רב אשי בר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ממיפך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שבועה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ואודיתא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[*שייך לעיל] וכן פסק ר"ת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דהלכה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כמר בר רב אשי בר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ממיפך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שבועה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וחיורי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וסימן כולו הפך לבן והכי איתא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בה"ג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וכן פסק רב האי גאון [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וכ"פ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רי"ף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]: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390911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FF731-29FD-4B73-89A0-0F830DA4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DD289-FD0B-4C22-AD55-0E9F2B5C7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מהר"י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כץ - שיטה מקובצת מסכת בבא מציעא ב עמוד ב</a:t>
            </a:r>
            <a:endParaRPr lang="he-IL" sz="18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 כבן ננס הא אמר כיצד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אין להקשות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דפליגי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אדבן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ננס מאי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טעמייהו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והא תנן החשוד על השבועה שכנגדו נשבע ונוטל. דהתם </a:t>
            </a:r>
            <a:r>
              <a:rPr lang="he-IL" sz="18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הוי טעמא משום חשש שבועת </a:t>
            </a:r>
            <a:r>
              <a:rPr lang="he-IL" sz="18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שוא</a:t>
            </a:r>
            <a:r>
              <a:rPr lang="he-IL" sz="18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משום </a:t>
            </a:r>
            <a:r>
              <a:rPr lang="he-IL" sz="18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8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האיך</a:t>
            </a:r>
            <a:r>
              <a:rPr lang="he-IL" sz="18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איני רוצה לקבל שבועתך הואיל ואתה חשוד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מהר"י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כ"ץ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ז"ל:</a:t>
            </a:r>
            <a:endParaRPr lang="he-IL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שולחן ערוך חושן משפט הלכות טוען ונטען סימן צב סעיף א-  החשוד על השבועה, אין משביעים אותו לא שבועת התורה ולא שבועה של דבריהם. ואם אמר התובע: אקבל שבועתו אף על פי שהוא חשוד, אין שומעין לו.</a:t>
            </a:r>
            <a:endParaRPr lang="he-IL" sz="18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סמ"ע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סימן צב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ס"ק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א- </a:t>
            </a:r>
            <a:r>
              <a:rPr lang="he-IL" sz="18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וטעמו נראה, משום שהוא נחשד שיוציא שם שמים מפיו לשקר יש </a:t>
            </a:r>
            <a:r>
              <a:rPr lang="he-IL" sz="1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חילול השם בדבר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ומשו"ה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על פי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דהשתא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שאינו נשבע הוא נפטר בלא שבועה וכמו שכתבו הטור והמחבר בסמוך [הטור בסעיף י',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עי"ש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בב"י, והמחבר] בסעיף י"א,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שומעין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להתובע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להשביעו משום חילול השם כנ"ל.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ובעיר שושן [סעיף א'] כתב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דפסולו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נלמד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מדכתיב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[שמות כ"ג א'] אל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תשת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ידך עם רשע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ונדחק מאד בזה, ע"ש. ולא ידעתי מי הכריחו לכל זה, וגם דבריו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דלשם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אינם ברורים כלל, ע"ש:</a:t>
            </a:r>
            <a:endParaRPr lang="he-IL" sz="18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1285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B88799-3A17-4D3E-948F-2F78CCCBCA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525898"/>
          <a:ext cx="10515600" cy="5893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2153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6C479-F8C5-4C6E-B4FC-EF0B6C11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CBB08-6DEB-4143-A7F4-12207CCA8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קצות החושן סימן צב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ס"ק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</a:t>
            </a:r>
            <a:endParaRPr lang="he-IL" b="0" dirty="0">
              <a:effectLst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ונראה דהא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דכתבו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דחשוד</a:t>
            </a:r>
            <a:r>
              <a:rPr lang="he-IL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השבועה לא </a:t>
            </a:r>
            <a:r>
              <a:rPr lang="he-IL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מיפסל</a:t>
            </a:r>
            <a:r>
              <a:rPr lang="he-IL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היינו שעבר כבר על השבועה וכיוצא בזה שנפסל על ידו [לעדות] </a:t>
            </a:r>
            <a:r>
              <a:rPr lang="he-IL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</a:t>
            </a:r>
            <a:r>
              <a:rPr lang="he-IL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מיפסל</a:t>
            </a:r>
            <a:r>
              <a:rPr lang="he-IL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לשבועה אחרת </a:t>
            </a:r>
            <a:r>
              <a:rPr lang="he-IL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דאפשר</a:t>
            </a:r>
            <a:r>
              <a:rPr lang="he-IL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השתא חזר לכשרותו,</a:t>
            </a:r>
            <a:r>
              <a:rPr lang="he-IL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ודוקא</a:t>
            </a:r>
            <a:r>
              <a:rPr lang="he-IL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גבי עדות הוא </a:t>
            </a:r>
            <a:r>
              <a:rPr lang="he-IL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דחדית</a:t>
            </a:r>
            <a:r>
              <a:rPr lang="he-IL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רחמנא אל </a:t>
            </a:r>
            <a:r>
              <a:rPr lang="he-IL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תשת</a:t>
            </a:r>
            <a:r>
              <a:rPr lang="he-IL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רשע עד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ב"ק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עב, ב) אלא מכי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אתברר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שעשה תשובה, אבל לשבועה לא כתיב, 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ורשע נמי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משביעין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אותו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דאפשר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עשה תשובה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התם אי </a:t>
            </a:r>
            <a:r>
              <a:rPr lang="he-IL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מגו </a:t>
            </a:r>
            <a:r>
              <a:rPr lang="he-IL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חשוד נמי </a:t>
            </a:r>
            <a:r>
              <a:rPr lang="he-IL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אשבועה</a:t>
            </a:r>
            <a:r>
              <a:rPr lang="he-IL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א"כ שבועה זו למה</a:t>
            </a:r>
            <a:r>
              <a:rPr lang="he-IL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אם רוצה לגזול עכשיו הרי ישבע נמי לשקר עכשיו </a:t>
            </a:r>
            <a:r>
              <a:rPr lang="he-IL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ובזה אפילו מן התורה שבועתו שבועת חנם</a:t>
            </a:r>
            <a:r>
              <a:rPr lang="he-IL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ודו"ק</a:t>
            </a:r>
            <a:r>
              <a:rPr lang="he-IL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85162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4C5FC-2920-469C-9D21-FC7BC49A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45CD-AF23-4CD5-AC63-1D919E4F1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829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32A99-3883-43A4-A3CA-48AF50097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15325-1510-44AB-99FB-044968EB4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בבא מציעא דף ה עמוד ב </a:t>
            </a:r>
            <a:endParaRPr lang="he-IL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ונימא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מגו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-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אדרבי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 פריך,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חשדוהו רבנן שמא ילך ותוקף בטליתו של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חבירו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ואומר שלי הוא, אם חשוד הוא בכך - חשוד הוא נמי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לישבע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-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דחמיר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לאינשי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איסור שבועה מאיסור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גזילה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he-IL" dirty="0">
                <a:effectLst/>
              </a:rPr>
              <a:t>ולמרות שחשוד על הממון, אינו שחשוד על השבועה</a:t>
            </a: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אשתמוטי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משתמיט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- ולא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התם - 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דמורי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היתירא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דמי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בעינא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למיתב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ואם היה חשוד על הממון היה חשוד על השבועה, אבל זה אינו חשוד לגזול, אלא שהוא מורה היתר לעצמו</a:t>
            </a:r>
          </a:p>
          <a:p>
            <a:pPr lvl="1" algn="r" rtl="1">
              <a:lnSpc>
                <a:spcPct val="100000"/>
              </a:lnSpc>
              <a:spcBef>
                <a:spcPts val="0"/>
              </a:spcBef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זה שהוא מוכן ל"מורה היתר לעצמו" לא נחשב לחשוד על הממון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092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33FF6-C4DD-4C79-82EC-6729C1DD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</a:t>
            </a:r>
            <a:r>
              <a:rPr lang="he-IL" dirty="0"/>
              <a:t>חשוד על הממון ועדות</a:t>
            </a:r>
            <a:r>
              <a:rPr lang="en-US" dirty="0"/>
              <a:t> go together?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4B883-A2AC-4813-A477-4926B67AA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מסכת שבועות פרק ז משנה ד</a:t>
            </a:r>
            <a:endParaRPr lang="he-IL" sz="36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ושכנגדו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חשוד על השבועה {ופסול לשבועה}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כיצד אחת שבועת העדות ואחת שבועת הפקדון ואפילו שבועת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היה אחד מהן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משחק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בקוביא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ומלוה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ברבית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ומפריחי יונים וסוחרי שביעית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שכנגדו נשבע ונוטל היו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שניהן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חשודין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חזרה השבועה למקומה דברי רבי יוסי רבי מאיר אומר יחלוקו:</a:t>
            </a:r>
            <a:endParaRPr lang="he-IL" sz="36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מסכת סנהדרין פרק ג משנה ג</a:t>
            </a:r>
            <a:endParaRPr lang="he-IL" sz="3600" b="0" dirty="0">
              <a:effectLst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ואלו הן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הפסולין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{לעדות}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המשחק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בקוביא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והמלוה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בריבית ומפריחי יונים וסוחרי שביעית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רבי שמעון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היו קורין אותן אוספי שביעית משרבו האנסין חזרו לקרותן סוחרי שביעית אמר רבי יהודה אימתי בזמן שאין להם אומנות אלא הוא אבל יש להן אומנות שלא הוא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כשרין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98936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70247-CD91-4CC0-84A4-D36E3C51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CC1F5-5C7F-4BFA-9CCC-8305DF9A3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בבא מציעא דף ה עמוד ב</a:t>
            </a:r>
            <a:endParaRPr lang="he-IL" sz="32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נראה דהיינו טעמא משום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דשבועה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חמורה כדאיתא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ביומא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(דף פו.) ובשבועות (דף לט.) שהעולם נזדעזע על 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וא"ת א"כ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גזלן פסול לשבועה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שכנגדו נשבע ונוטל 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וי"ל </a:t>
            </a:r>
            <a:r>
              <a:rPr lang="he-IL" sz="20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דגזלן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פסול לשבועה אלא מדרבנן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ולעדות הוא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דפסול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מדאורייתא משום אל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תשת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רשע עד</a:t>
            </a:r>
            <a:endParaRPr lang="he-IL" sz="3200" b="0" dirty="0">
              <a:effectLst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וי"מ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בשם </a:t>
            </a:r>
            <a:r>
              <a:rPr lang="he-IL" sz="20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ה"ר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יהודה חסיד הא </a:t>
            </a:r>
            <a:r>
              <a:rPr lang="he-IL" sz="20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כשר לשבועה משום </a:t>
            </a:r>
            <a:r>
              <a:rPr lang="he-IL" sz="20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דשמא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ע"י שבועה יפרוש מגזל אבל גזלן ודאי כמו שמממון אינו פורש ה"ה משבועה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קשה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מההוא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רעיא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דאסהידו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דאכל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מינייהו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פסול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דבהנך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תרי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דאכל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צריך לשלם ומהשאר יפרוש על ידי שבועה דמה שהוא משלם על ידי עדים אין זה השבה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מעליא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דעל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משלם והיינו טעמא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דכופר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בפקדון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פסול לעדות.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936467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955167-49AD-40F5-90A1-C57140ECF20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26910"/>
          <a:ext cx="10515600" cy="6159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61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557D8-F5DE-4D7E-A6A7-B50EEE53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85E74-87BB-47DF-B326-382A7161D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כתובות דף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יח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</a:t>
            </a:r>
            <a:endParaRPr lang="he-IL" sz="24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ובכולי בעי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דלודי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פירש בקונטרס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בב"מ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(דף ג: ושם)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לפרש דלא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נשבע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מגו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ולהכי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ובכולי בעי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דלודי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ולא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וקשה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לר"י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דהא אמר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בפ"ק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דב"מ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(דף ה:) דלא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מגו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ואין לומר דמן התורה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ומדרבנן הוא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דאמרינן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לפי שראו שהיו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מקילין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בממון יותר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מבשבועה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ותקנו שבועה על החשודים כל זמן שלא נודע שהוא גזלן שכשר מן התורה עדיין אבל גזלן ידוע שפסול מן התורה לא תקנו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ולפי זה שבועה שלא שלחתי בו יד היא מדרבנן [ולא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דאורייתא אלא שבועה שלא פשעתי בה]...</a:t>
            </a:r>
            <a:endParaRPr lang="he-IL" sz="24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וא"ת כיון דלא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למה גזלן פסול לשבועה 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ותירץ הר' יהודה חסיד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</a:t>
            </a:r>
            <a:r>
              <a:rPr lang="he-IL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כשהוא חשוד על אותו ממון שבא </a:t>
            </a:r>
            <a:r>
              <a:rPr lang="he-IL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לישבע</a:t>
            </a:r>
            <a:r>
              <a:rPr lang="he-I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</a:t>
            </a:r>
            <a:r>
              <a:rPr lang="he-IL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דעל</a:t>
            </a:r>
            <a:r>
              <a:rPr lang="he-I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ידי השבועה יפרוש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אותו ממון שכבר גזל לא יפרוש ע"י השבועה וגבי ההוא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רעיא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דחשיב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גזלן משום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דאכל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תרי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מינייהו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אע"פ שצריך לפרוע הני תרי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דאכל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מ"מ לא יפרוש מן השאר משום שבועה דמה שמשלם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זה השבה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מעליא</a:t>
            </a:r>
            <a:endParaRPr lang="he-IL" sz="2400" b="0" dirty="0">
              <a:effectLst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וי"מ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דגזלן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כשר לשבועה מן התורה דלא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דמדרבנן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פסלוהו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כשהוא גזלן ואם תאמר ומאי שנא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דלעדות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פסול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כדכתיב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תשת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ידך עם רשע וגו' ולשבועה כשר 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וי"ל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דבשבועת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שקר יש בה עונש גדול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 לא ינקה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וכדאמר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בשבועת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הדיינין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(שבועות דף לט.) שכל העולם כולו נזדעזע כשאמר הקב"ה (לא תשבעו ו) לא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תשא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ועוד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דבעדות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שקר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לא תענה ובשבועת שקר איכא לא תגזול ולא תשבעו לשקר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408263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955167-49AD-40F5-90A1-C57140ECF20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26910"/>
          <a:ext cx="10515600" cy="6159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917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63035-ED6C-4140-83DE-A75EF7F18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פסול עדות, מול פסול שבועה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CBD93-27C9-424A-BFB2-29DD70C30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רמב"ם הלכות עדות פרק י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א-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הרשעים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פסולין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לעדות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מן התורה שנאמר אל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ידך עם רשע להיות עד חמס מפי השמועה למדו אל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רשע עד, ואפילו עד כשר שיודע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בחבירו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שהוא רשע ואין הדיינים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מכירין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רשעו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אסור לו להעיד עמו אע"פ שהוא עדות אמת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מפני שמצטרף עמו ונמצא זה הכשר השית ידו עם הרשע עד שנתקבלה עדותו, ואין צריך לומר עד כשר שהוא יודע בעדות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לחבירו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וידע שהעד השני עמו עד שקר שאסור לו להעיד שנאמר אל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ידך עם רשע.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ד- ועוד יש שם רשעים שהן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פסולין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לעדות אע"פ שהן בני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תשלומין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ואינן בני מלקות, הואיל ולוקחים ממון שאינו שלהם בחמס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פסולין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שנאמר כי יקום עד חמס באיש, כגון הגנבים והחמסנים אע"פ שהחזיר פסול לעדות מעת שגנב או גזל...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0951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2474</Words>
  <Application>Microsoft Office PowerPoint</Application>
  <PresentationFormat>Widescreen</PresentationFormat>
  <Paragraphs>112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מגו דחשיד 3</vt:lpstr>
      <vt:lpstr>PowerPoint Presentation</vt:lpstr>
      <vt:lpstr>PowerPoint Presentation</vt:lpstr>
      <vt:lpstr>Don’t חשוד על הממון ועדות go together?</vt:lpstr>
      <vt:lpstr>PowerPoint Presentation</vt:lpstr>
      <vt:lpstr>PowerPoint Presentation</vt:lpstr>
      <vt:lpstr>PowerPoint Presentation</vt:lpstr>
      <vt:lpstr>PowerPoint Presentation</vt:lpstr>
      <vt:lpstr>רמב"ם- פסול עדות, מול פסול שבועה</vt:lpstr>
      <vt:lpstr>PowerPoint Presentation</vt:lpstr>
      <vt:lpstr>PowerPoint Presentation</vt:lpstr>
      <vt:lpstr>What creates the פסול לשבועה</vt:lpstr>
      <vt:lpstr>PowerPoint Presentation</vt:lpstr>
      <vt:lpstr>PowerPoint Presentation</vt:lpstr>
      <vt:lpstr>PowerPoint Presentation</vt:lpstr>
      <vt:lpstr>PowerPoint Presentation</vt:lpstr>
      <vt:lpstr>שבועת ה' בין שניהם- חל השבועה על שניהם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מגו דחשיד 3</dc:title>
  <dc:creator>Avigdor Rosensweig</dc:creator>
  <cp:lastModifiedBy>Avigdor Rosensweig</cp:lastModifiedBy>
  <cp:revision>1</cp:revision>
  <dcterms:created xsi:type="dcterms:W3CDTF">2022-01-30T18:33:51Z</dcterms:created>
  <dcterms:modified xsi:type="dcterms:W3CDTF">2022-01-30T18:43:52Z</dcterms:modified>
</cp:coreProperties>
</file>