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2" r:id="rId6"/>
    <p:sldId id="261" r:id="rId7"/>
    <p:sldId id="263" r:id="rId8"/>
    <p:sldId id="260" r:id="rId9"/>
    <p:sldId id="266" r:id="rId10"/>
    <p:sldId id="264" r:id="rId11"/>
    <p:sldId id="280" r:id="rId12"/>
    <p:sldId id="267" r:id="rId13"/>
    <p:sldId id="268" r:id="rId14"/>
    <p:sldId id="269" r:id="rId15"/>
    <p:sldId id="279" r:id="rId16"/>
    <p:sldId id="270" r:id="rId17"/>
    <p:sldId id="271" r:id="rId18"/>
    <p:sldId id="272" r:id="rId19"/>
    <p:sldId id="273" r:id="rId20"/>
    <p:sldId id="274" r:id="rId21"/>
    <p:sldId id="275" r:id="rId22"/>
    <p:sldId id="277" r:id="rId23"/>
    <p:sldId id="276" r:id="rId24"/>
    <p:sldId id="282" r:id="rId25"/>
    <p:sldId id="281" r:id="rId26"/>
    <p:sldId id="283" r:id="rId27"/>
    <p:sldId id="284" r:id="rId28"/>
    <p:sldId id="278" r:id="rId2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007" autoAdjust="0"/>
    <p:restoredTop sz="94660"/>
  </p:normalViewPr>
  <p:slideViewPr>
    <p:cSldViewPr snapToGrid="0">
      <p:cViewPr varScale="1">
        <p:scale>
          <a:sx n="84" d="100"/>
          <a:sy n="84" d="100"/>
        </p:scale>
        <p:origin x="51" y="2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172A1D38-7C04-4083-94D0-51F74BD929AA}"/>
    <pc:docChg chg="custSel modSld sldOrd">
      <pc:chgData name="Avigdor Rosensweig" userId="2c23bf757acee734" providerId="LiveId" clId="{172A1D38-7C04-4083-94D0-51F74BD929AA}" dt="2024-02-11T17:34:35.450" v="14" actId="20577"/>
      <pc:docMkLst>
        <pc:docMk/>
      </pc:docMkLst>
      <pc:sldChg chg="ord">
        <pc:chgData name="Avigdor Rosensweig" userId="2c23bf757acee734" providerId="LiveId" clId="{172A1D38-7C04-4083-94D0-51F74BD929AA}" dt="2024-02-11T17:30:35.916" v="8"/>
        <pc:sldMkLst>
          <pc:docMk/>
          <pc:sldMk cId="3279357836" sldId="269"/>
        </pc:sldMkLst>
      </pc:sldChg>
      <pc:sldChg chg="delSp modSp mod">
        <pc:chgData name="Avigdor Rosensweig" userId="2c23bf757acee734" providerId="LiveId" clId="{172A1D38-7C04-4083-94D0-51F74BD929AA}" dt="2024-02-11T17:29:16.436" v="2" actId="1076"/>
        <pc:sldMkLst>
          <pc:docMk/>
          <pc:sldMk cId="3537365609" sldId="273"/>
        </pc:sldMkLst>
        <pc:spChg chg="del">
          <ac:chgData name="Avigdor Rosensweig" userId="2c23bf757acee734" providerId="LiveId" clId="{172A1D38-7C04-4083-94D0-51F74BD929AA}" dt="2024-02-11T17:29:09.518" v="0" actId="478"/>
          <ac:spMkLst>
            <pc:docMk/>
            <pc:sldMk cId="3537365609" sldId="273"/>
            <ac:spMk id="2" creationId="{12D5DE04-A1B4-921F-497B-7FB97458DE97}"/>
          </ac:spMkLst>
        </pc:spChg>
        <pc:graphicFrameChg chg="mod">
          <ac:chgData name="Avigdor Rosensweig" userId="2c23bf757acee734" providerId="LiveId" clId="{172A1D38-7C04-4083-94D0-51F74BD929AA}" dt="2024-02-11T17:29:16.436" v="2" actId="1076"/>
          <ac:graphicFrameMkLst>
            <pc:docMk/>
            <pc:sldMk cId="3537365609" sldId="273"/>
            <ac:graphicFrameMk id="4" creationId="{1B9A77D1-7B61-B656-43C9-C5882D0DD6E5}"/>
          </ac:graphicFrameMkLst>
        </pc:graphicFrameChg>
      </pc:sldChg>
      <pc:sldChg chg="ord">
        <pc:chgData name="Avigdor Rosensweig" userId="2c23bf757acee734" providerId="LiveId" clId="{172A1D38-7C04-4083-94D0-51F74BD929AA}" dt="2024-02-11T17:30:28.261" v="6"/>
        <pc:sldMkLst>
          <pc:docMk/>
          <pc:sldMk cId="4060313955" sldId="279"/>
        </pc:sldMkLst>
      </pc:sldChg>
      <pc:sldChg chg="modSp mod">
        <pc:chgData name="Avigdor Rosensweig" userId="2c23bf757acee734" providerId="LiveId" clId="{172A1D38-7C04-4083-94D0-51F74BD929AA}" dt="2024-02-11T17:34:35.450" v="14" actId="20577"/>
        <pc:sldMkLst>
          <pc:docMk/>
          <pc:sldMk cId="4228173197" sldId="283"/>
        </pc:sldMkLst>
        <pc:spChg chg="mod">
          <ac:chgData name="Avigdor Rosensweig" userId="2c23bf757acee734" providerId="LiveId" clId="{172A1D38-7C04-4083-94D0-51F74BD929AA}" dt="2024-02-11T17:34:35.450" v="14" actId="20577"/>
          <ac:spMkLst>
            <pc:docMk/>
            <pc:sldMk cId="4228173197" sldId="283"/>
            <ac:spMk id="3" creationId="{A0B03BF4-E24E-B183-7809-2D7ED3173C56}"/>
          </ac:spMkLst>
        </pc:spChg>
      </pc:sldChg>
      <pc:sldChg chg="delSp modSp mod">
        <pc:chgData name="Avigdor Rosensweig" userId="2c23bf757acee734" providerId="LiveId" clId="{172A1D38-7C04-4083-94D0-51F74BD929AA}" dt="2024-02-11T17:34:14.310" v="11" actId="27636"/>
        <pc:sldMkLst>
          <pc:docMk/>
          <pc:sldMk cId="2084326997" sldId="284"/>
        </pc:sldMkLst>
        <pc:spChg chg="del">
          <ac:chgData name="Avigdor Rosensweig" userId="2c23bf757acee734" providerId="LiveId" clId="{172A1D38-7C04-4083-94D0-51F74BD929AA}" dt="2024-02-11T17:34:10.829" v="9" actId="478"/>
          <ac:spMkLst>
            <pc:docMk/>
            <pc:sldMk cId="2084326997" sldId="284"/>
            <ac:spMk id="2" creationId="{6B36F8B0-064C-F74A-A277-DDDA3FE035E8}"/>
          </ac:spMkLst>
        </pc:spChg>
        <pc:spChg chg="mod">
          <ac:chgData name="Avigdor Rosensweig" userId="2c23bf757acee734" providerId="LiveId" clId="{172A1D38-7C04-4083-94D0-51F74BD929AA}" dt="2024-02-11T17:34:14.310" v="11" actId="27636"/>
          <ac:spMkLst>
            <pc:docMk/>
            <pc:sldMk cId="2084326997" sldId="284"/>
            <ac:spMk id="3" creationId="{4D806C58-ED9D-CCDC-F792-52CB352E8203}"/>
          </ac:spMkLst>
        </pc:spChg>
      </pc:sldChg>
    </pc:docChg>
  </pc:docChgLst>
  <pc:docChgLst>
    <pc:chgData name="Avigdor Rosensweig" userId="2c23bf757acee734" providerId="LiveId" clId="{A49FC88F-E377-4A5E-9588-6977595BA336}"/>
    <pc:docChg chg="undo redo custSel addSld modSld sldOrd">
      <pc:chgData name="Avigdor Rosensweig" userId="2c23bf757acee734" providerId="LiveId" clId="{A49FC88F-E377-4A5E-9588-6977595BA336}" dt="2024-01-19T09:22:49.670" v="493" actId="113"/>
      <pc:docMkLst>
        <pc:docMk/>
      </pc:docMkLst>
      <pc:sldChg chg="modSp mod">
        <pc:chgData name="Avigdor Rosensweig" userId="2c23bf757acee734" providerId="LiveId" clId="{A49FC88F-E377-4A5E-9588-6977595BA336}" dt="2024-01-13T19:13:58.062" v="5" actId="2710"/>
        <pc:sldMkLst>
          <pc:docMk/>
          <pc:sldMk cId="4014256928" sldId="270"/>
        </pc:sldMkLst>
        <pc:spChg chg="mod">
          <ac:chgData name="Avigdor Rosensweig" userId="2c23bf757acee734" providerId="LiveId" clId="{A49FC88F-E377-4A5E-9588-6977595BA336}" dt="2024-01-13T19:13:58.062" v="5" actId="2710"/>
          <ac:spMkLst>
            <pc:docMk/>
            <pc:sldMk cId="4014256928" sldId="270"/>
            <ac:spMk id="3" creationId="{F3ACBF1B-8987-96B9-3D10-34BB4C8FA14D}"/>
          </ac:spMkLst>
        </pc:spChg>
      </pc:sldChg>
      <pc:sldChg chg="addSp delSp modSp new mod">
        <pc:chgData name="Avigdor Rosensweig" userId="2c23bf757acee734" providerId="LiveId" clId="{A49FC88F-E377-4A5E-9588-6977595BA336}" dt="2024-01-13T19:16:37.135" v="133" actId="12100"/>
        <pc:sldMkLst>
          <pc:docMk/>
          <pc:sldMk cId="3523245024" sldId="271"/>
        </pc:sldMkLst>
        <pc:spChg chg="del">
          <ac:chgData name="Avigdor Rosensweig" userId="2c23bf757acee734" providerId="LiveId" clId="{A49FC88F-E377-4A5E-9588-6977595BA336}" dt="2024-01-13T19:15:28.590" v="7" actId="1032"/>
          <ac:spMkLst>
            <pc:docMk/>
            <pc:sldMk cId="3523245024" sldId="271"/>
            <ac:spMk id="3" creationId="{F3B63321-9AED-EB8C-B791-15C2E1D0CBE3}"/>
          </ac:spMkLst>
        </pc:spChg>
        <pc:graphicFrameChg chg="add mod modGraphic">
          <ac:chgData name="Avigdor Rosensweig" userId="2c23bf757acee734" providerId="LiveId" clId="{A49FC88F-E377-4A5E-9588-6977595BA336}" dt="2024-01-13T19:16:37.135" v="133" actId="12100"/>
          <ac:graphicFrameMkLst>
            <pc:docMk/>
            <pc:sldMk cId="3523245024" sldId="271"/>
            <ac:graphicFrameMk id="4" creationId="{1B9A77D1-7B61-B656-43C9-C5882D0DD6E5}"/>
          </ac:graphicFrameMkLst>
        </pc:graphicFrameChg>
      </pc:sldChg>
      <pc:sldChg chg="modSp new mod">
        <pc:chgData name="Avigdor Rosensweig" userId="2c23bf757acee734" providerId="LiveId" clId="{A49FC88F-E377-4A5E-9588-6977595BA336}" dt="2024-01-13T19:17:12.208" v="142" actId="2710"/>
        <pc:sldMkLst>
          <pc:docMk/>
          <pc:sldMk cId="1007919523" sldId="272"/>
        </pc:sldMkLst>
        <pc:spChg chg="mod">
          <ac:chgData name="Avigdor Rosensweig" userId="2c23bf757acee734" providerId="LiveId" clId="{A49FC88F-E377-4A5E-9588-6977595BA336}" dt="2024-01-13T19:17:12.208" v="142" actId="2710"/>
          <ac:spMkLst>
            <pc:docMk/>
            <pc:sldMk cId="1007919523" sldId="272"/>
            <ac:spMk id="3" creationId="{2C396CF1-B6D8-8C1A-22BC-AE0F9F1BA9BE}"/>
          </ac:spMkLst>
        </pc:spChg>
      </pc:sldChg>
      <pc:sldChg chg="modSp add">
        <pc:chgData name="Avigdor Rosensweig" userId="2c23bf757acee734" providerId="LiveId" clId="{A49FC88F-E377-4A5E-9588-6977595BA336}" dt="2024-01-13T19:18:14.097" v="180" actId="20577"/>
        <pc:sldMkLst>
          <pc:docMk/>
          <pc:sldMk cId="3537365609" sldId="273"/>
        </pc:sldMkLst>
        <pc:graphicFrameChg chg="mod">
          <ac:chgData name="Avigdor Rosensweig" userId="2c23bf757acee734" providerId="LiveId" clId="{A49FC88F-E377-4A5E-9588-6977595BA336}" dt="2024-01-13T19:18:14.097" v="180" actId="20577"/>
          <ac:graphicFrameMkLst>
            <pc:docMk/>
            <pc:sldMk cId="3537365609" sldId="273"/>
            <ac:graphicFrameMk id="4" creationId="{1B9A77D1-7B61-B656-43C9-C5882D0DD6E5}"/>
          </ac:graphicFrameMkLst>
        </pc:graphicFrameChg>
      </pc:sldChg>
      <pc:sldChg chg="modSp new mod">
        <pc:chgData name="Avigdor Rosensweig" userId="2c23bf757acee734" providerId="LiveId" clId="{A49FC88F-E377-4A5E-9588-6977595BA336}" dt="2024-01-13T19:22:44.803" v="203" actId="2710"/>
        <pc:sldMkLst>
          <pc:docMk/>
          <pc:sldMk cId="1703260894" sldId="274"/>
        </pc:sldMkLst>
        <pc:spChg chg="mod">
          <ac:chgData name="Avigdor Rosensweig" userId="2c23bf757acee734" providerId="LiveId" clId="{A49FC88F-E377-4A5E-9588-6977595BA336}" dt="2024-01-13T19:22:44.803" v="203" actId="2710"/>
          <ac:spMkLst>
            <pc:docMk/>
            <pc:sldMk cId="1703260894" sldId="274"/>
            <ac:spMk id="3" creationId="{AEB2017B-B258-E9C4-A3F3-061C0BB5ADE1}"/>
          </ac:spMkLst>
        </pc:spChg>
      </pc:sldChg>
      <pc:sldChg chg="modSp new mod">
        <pc:chgData name="Avigdor Rosensweig" userId="2c23bf757acee734" providerId="LiveId" clId="{A49FC88F-E377-4A5E-9588-6977595BA336}" dt="2024-01-13T19:22:25.608" v="196" actId="27636"/>
        <pc:sldMkLst>
          <pc:docMk/>
          <pc:sldMk cId="991202960" sldId="275"/>
        </pc:sldMkLst>
        <pc:spChg chg="mod">
          <ac:chgData name="Avigdor Rosensweig" userId="2c23bf757acee734" providerId="LiveId" clId="{A49FC88F-E377-4A5E-9588-6977595BA336}" dt="2024-01-13T19:22:25.608" v="196" actId="27636"/>
          <ac:spMkLst>
            <pc:docMk/>
            <pc:sldMk cId="991202960" sldId="275"/>
            <ac:spMk id="3" creationId="{4CBBD788-325A-E196-0F1D-F9A28772C06F}"/>
          </ac:spMkLst>
        </pc:spChg>
      </pc:sldChg>
      <pc:sldChg chg="modSp add">
        <pc:chgData name="Avigdor Rosensweig" userId="2c23bf757acee734" providerId="LiveId" clId="{A49FC88F-E377-4A5E-9588-6977595BA336}" dt="2024-01-13T19:24:27.987" v="286" actId="20577"/>
        <pc:sldMkLst>
          <pc:docMk/>
          <pc:sldMk cId="4164755834" sldId="276"/>
        </pc:sldMkLst>
        <pc:graphicFrameChg chg="mod">
          <ac:chgData name="Avigdor Rosensweig" userId="2c23bf757acee734" providerId="LiveId" clId="{A49FC88F-E377-4A5E-9588-6977595BA336}" dt="2024-01-13T19:24:27.987" v="286" actId="20577"/>
          <ac:graphicFrameMkLst>
            <pc:docMk/>
            <pc:sldMk cId="4164755834" sldId="276"/>
            <ac:graphicFrameMk id="4" creationId="{1B9A77D1-7B61-B656-43C9-C5882D0DD6E5}"/>
          </ac:graphicFrameMkLst>
        </pc:graphicFrameChg>
      </pc:sldChg>
      <pc:sldChg chg="addSp modSp new mod ord">
        <pc:chgData name="Avigdor Rosensweig" userId="2c23bf757acee734" providerId="LiveId" clId="{A49FC88F-E377-4A5E-9588-6977595BA336}" dt="2024-01-13T19:28:29.252" v="330" actId="2711"/>
        <pc:sldMkLst>
          <pc:docMk/>
          <pc:sldMk cId="3772484610" sldId="277"/>
        </pc:sldMkLst>
        <pc:spChg chg="mod">
          <ac:chgData name="Avigdor Rosensweig" userId="2c23bf757acee734" providerId="LiveId" clId="{A49FC88F-E377-4A5E-9588-6977595BA336}" dt="2024-01-13T19:28:29.252" v="330" actId="2711"/>
          <ac:spMkLst>
            <pc:docMk/>
            <pc:sldMk cId="3772484610" sldId="277"/>
            <ac:spMk id="3" creationId="{B9874ADA-FA61-6D99-1361-A14EB116B473}"/>
          </ac:spMkLst>
        </pc:spChg>
        <pc:spChg chg="add">
          <ac:chgData name="Avigdor Rosensweig" userId="2c23bf757acee734" providerId="LiveId" clId="{A49FC88F-E377-4A5E-9588-6977595BA336}" dt="2024-01-13T19:25:40.695" v="301"/>
          <ac:spMkLst>
            <pc:docMk/>
            <pc:sldMk cId="3772484610" sldId="277"/>
            <ac:spMk id="4" creationId="{3468CFDA-10DC-7651-9095-054899E24FC5}"/>
          </ac:spMkLst>
        </pc:spChg>
      </pc:sldChg>
      <pc:sldChg chg="modSp new mod">
        <pc:chgData name="Avigdor Rosensweig" userId="2c23bf757acee734" providerId="LiveId" clId="{A49FC88F-E377-4A5E-9588-6977595BA336}" dt="2024-01-13T19:44:27.728" v="341" actId="12"/>
        <pc:sldMkLst>
          <pc:docMk/>
          <pc:sldMk cId="246653782" sldId="278"/>
        </pc:sldMkLst>
        <pc:spChg chg="mod">
          <ac:chgData name="Avigdor Rosensweig" userId="2c23bf757acee734" providerId="LiveId" clId="{A49FC88F-E377-4A5E-9588-6977595BA336}" dt="2024-01-13T19:44:22.059" v="337" actId="20577"/>
          <ac:spMkLst>
            <pc:docMk/>
            <pc:sldMk cId="246653782" sldId="278"/>
            <ac:spMk id="2" creationId="{A9E1E740-2999-7007-48D8-0FA852A36C03}"/>
          </ac:spMkLst>
        </pc:spChg>
        <pc:spChg chg="mod">
          <ac:chgData name="Avigdor Rosensweig" userId="2c23bf757acee734" providerId="LiveId" clId="{A49FC88F-E377-4A5E-9588-6977595BA336}" dt="2024-01-13T19:44:27.728" v="341" actId="12"/>
          <ac:spMkLst>
            <pc:docMk/>
            <pc:sldMk cId="246653782" sldId="278"/>
            <ac:spMk id="3" creationId="{21420A14-F78F-14AE-A52D-4CA54CEFD081}"/>
          </ac:spMkLst>
        </pc:spChg>
      </pc:sldChg>
      <pc:sldChg chg="modSp new mod">
        <pc:chgData name="Avigdor Rosensweig" userId="2c23bf757acee734" providerId="LiveId" clId="{A49FC88F-E377-4A5E-9588-6977595BA336}" dt="2024-01-14T18:12:26.904" v="373" actId="20577"/>
        <pc:sldMkLst>
          <pc:docMk/>
          <pc:sldMk cId="4060313955" sldId="279"/>
        </pc:sldMkLst>
        <pc:spChg chg="mod">
          <ac:chgData name="Avigdor Rosensweig" userId="2c23bf757acee734" providerId="LiveId" clId="{A49FC88F-E377-4A5E-9588-6977595BA336}" dt="2024-01-14T18:10:10.028" v="351" actId="20577"/>
          <ac:spMkLst>
            <pc:docMk/>
            <pc:sldMk cId="4060313955" sldId="279"/>
            <ac:spMk id="2" creationId="{95915C53-0E77-421D-C037-802C4C476351}"/>
          </ac:spMkLst>
        </pc:spChg>
        <pc:spChg chg="mod">
          <ac:chgData name="Avigdor Rosensweig" userId="2c23bf757acee734" providerId="LiveId" clId="{A49FC88F-E377-4A5E-9588-6977595BA336}" dt="2024-01-14T18:12:26.904" v="373" actId="20577"/>
          <ac:spMkLst>
            <pc:docMk/>
            <pc:sldMk cId="4060313955" sldId="279"/>
            <ac:spMk id="3" creationId="{5FE79476-AAA8-329D-61E5-CE8C041149A0}"/>
          </ac:spMkLst>
        </pc:spChg>
      </pc:sldChg>
      <pc:sldChg chg="modSp new mod">
        <pc:chgData name="Avigdor Rosensweig" userId="2c23bf757acee734" providerId="LiveId" clId="{A49FC88F-E377-4A5E-9588-6977595BA336}" dt="2024-01-14T20:16:40.542" v="383" actId="20577"/>
        <pc:sldMkLst>
          <pc:docMk/>
          <pc:sldMk cId="2993791463" sldId="280"/>
        </pc:sldMkLst>
        <pc:spChg chg="mod">
          <ac:chgData name="Avigdor Rosensweig" userId="2c23bf757acee734" providerId="LiveId" clId="{A49FC88F-E377-4A5E-9588-6977595BA336}" dt="2024-01-14T20:16:40.542" v="383" actId="20577"/>
          <ac:spMkLst>
            <pc:docMk/>
            <pc:sldMk cId="2993791463" sldId="280"/>
            <ac:spMk id="2" creationId="{603A2103-1B13-5740-8B2B-E0B507C91633}"/>
          </ac:spMkLst>
        </pc:spChg>
        <pc:spChg chg="mod">
          <ac:chgData name="Avigdor Rosensweig" userId="2c23bf757acee734" providerId="LiveId" clId="{A49FC88F-E377-4A5E-9588-6977595BA336}" dt="2024-01-14T20:16:35.757" v="380" actId="20577"/>
          <ac:spMkLst>
            <pc:docMk/>
            <pc:sldMk cId="2993791463" sldId="280"/>
            <ac:spMk id="3" creationId="{9FF59070-EF88-9CA1-8E23-66D025C66A6D}"/>
          </ac:spMkLst>
        </pc:spChg>
      </pc:sldChg>
      <pc:sldChg chg="modSp new mod ord">
        <pc:chgData name="Avigdor Rosensweig" userId="2c23bf757acee734" providerId="LiveId" clId="{A49FC88F-E377-4A5E-9588-6977595BA336}" dt="2024-01-19T09:12:40.260" v="393"/>
        <pc:sldMkLst>
          <pc:docMk/>
          <pc:sldMk cId="3357160910" sldId="281"/>
        </pc:sldMkLst>
        <pc:spChg chg="mod">
          <ac:chgData name="Avigdor Rosensweig" userId="2c23bf757acee734" providerId="LiveId" clId="{A49FC88F-E377-4A5E-9588-6977595BA336}" dt="2024-01-19T09:12:29.608" v="391" actId="20577"/>
          <ac:spMkLst>
            <pc:docMk/>
            <pc:sldMk cId="3357160910" sldId="281"/>
            <ac:spMk id="3" creationId="{C6BB5B00-386F-ABEF-3FD5-34514902813A}"/>
          </ac:spMkLst>
        </pc:spChg>
      </pc:sldChg>
      <pc:sldChg chg="addSp delSp modSp new mod modClrScheme chgLayout">
        <pc:chgData name="Avigdor Rosensweig" userId="2c23bf757acee734" providerId="LiveId" clId="{A49FC88F-E377-4A5E-9588-6977595BA336}" dt="2024-01-19T09:13:01.286" v="448" actId="20577"/>
        <pc:sldMkLst>
          <pc:docMk/>
          <pc:sldMk cId="2583485315" sldId="282"/>
        </pc:sldMkLst>
        <pc:spChg chg="del mod ord">
          <ac:chgData name="Avigdor Rosensweig" userId="2c23bf757acee734" providerId="LiveId" clId="{A49FC88F-E377-4A5E-9588-6977595BA336}" dt="2024-01-19T09:12:49.231" v="395" actId="700"/>
          <ac:spMkLst>
            <pc:docMk/>
            <pc:sldMk cId="2583485315" sldId="282"/>
            <ac:spMk id="2" creationId="{947AD038-8E68-D427-356A-DD7D8D8D4CD9}"/>
          </ac:spMkLst>
        </pc:spChg>
        <pc:spChg chg="del mod ord">
          <ac:chgData name="Avigdor Rosensweig" userId="2c23bf757acee734" providerId="LiveId" clId="{A49FC88F-E377-4A5E-9588-6977595BA336}" dt="2024-01-19T09:12:49.231" v="395" actId="700"/>
          <ac:spMkLst>
            <pc:docMk/>
            <pc:sldMk cId="2583485315" sldId="282"/>
            <ac:spMk id="3" creationId="{6F9A381D-1814-E5A0-2179-E3D51F05D911}"/>
          </ac:spMkLst>
        </pc:spChg>
        <pc:spChg chg="add mod ord">
          <ac:chgData name="Avigdor Rosensweig" userId="2c23bf757acee734" providerId="LiveId" clId="{A49FC88F-E377-4A5E-9588-6977595BA336}" dt="2024-01-19T09:13:01.286" v="448" actId="20577"/>
          <ac:spMkLst>
            <pc:docMk/>
            <pc:sldMk cId="2583485315" sldId="282"/>
            <ac:spMk id="4" creationId="{61DCEEF3-D1FD-A499-C2DD-E3066E0C1B87}"/>
          </ac:spMkLst>
        </pc:spChg>
        <pc:spChg chg="add mod ord">
          <ac:chgData name="Avigdor Rosensweig" userId="2c23bf757acee734" providerId="LiveId" clId="{A49FC88F-E377-4A5E-9588-6977595BA336}" dt="2024-01-19T09:12:49.231" v="395" actId="700"/>
          <ac:spMkLst>
            <pc:docMk/>
            <pc:sldMk cId="2583485315" sldId="282"/>
            <ac:spMk id="5" creationId="{8960ECB2-6796-1F99-F09C-31BDB1641E88}"/>
          </ac:spMkLst>
        </pc:spChg>
      </pc:sldChg>
      <pc:sldChg chg="modSp new mod">
        <pc:chgData name="Avigdor Rosensweig" userId="2c23bf757acee734" providerId="LiveId" clId="{A49FC88F-E377-4A5E-9588-6977595BA336}" dt="2024-01-19T09:20:10.139" v="483" actId="20577"/>
        <pc:sldMkLst>
          <pc:docMk/>
          <pc:sldMk cId="4228173197" sldId="283"/>
        </pc:sldMkLst>
        <pc:spChg chg="mod">
          <ac:chgData name="Avigdor Rosensweig" userId="2c23bf757acee734" providerId="LiveId" clId="{A49FC88F-E377-4A5E-9588-6977595BA336}" dt="2024-01-19T09:20:10.139" v="483" actId="20577"/>
          <ac:spMkLst>
            <pc:docMk/>
            <pc:sldMk cId="4228173197" sldId="283"/>
            <ac:spMk id="3" creationId="{A0B03BF4-E24E-B183-7809-2D7ED3173C56}"/>
          </ac:spMkLst>
        </pc:spChg>
      </pc:sldChg>
      <pc:sldChg chg="modSp new mod">
        <pc:chgData name="Avigdor Rosensweig" userId="2c23bf757acee734" providerId="LiveId" clId="{A49FC88F-E377-4A5E-9588-6977595BA336}" dt="2024-01-19T09:22:49.670" v="493" actId="113"/>
        <pc:sldMkLst>
          <pc:docMk/>
          <pc:sldMk cId="2084326997" sldId="284"/>
        </pc:sldMkLst>
        <pc:spChg chg="mod">
          <ac:chgData name="Avigdor Rosensweig" userId="2c23bf757acee734" providerId="LiveId" clId="{A49FC88F-E377-4A5E-9588-6977595BA336}" dt="2024-01-19T09:22:49.670" v="493" actId="113"/>
          <ac:spMkLst>
            <pc:docMk/>
            <pc:sldMk cId="2084326997" sldId="284"/>
            <ac:spMk id="3" creationId="{4D806C58-ED9D-CCDC-F792-52CB352E820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2"/>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2"/>
      <dgm:spPr/>
    </dgm:pt>
    <dgm:pt modelId="{3DCEC4AA-5165-4FFF-A36A-FD0AC09B7C50}" type="pres">
      <dgm:prSet presAssocID="{724D981D-A72D-4A8D-9DB9-31A147A6C46B}" presName="text2" presStyleLbl="fgAcc2" presStyleIdx="0" presStyleCnt="2">
        <dgm:presLayoutVars>
          <dgm:chPref val="3"/>
        </dgm:presLayoutVars>
      </dgm:prSet>
      <dgm:spPr/>
    </dgm:pt>
    <dgm:pt modelId="{9E30AC69-C5E1-40D8-920C-71666A0412E1}" type="pres">
      <dgm:prSet presAssocID="{724D981D-A72D-4A8D-9DB9-31A147A6C46B}" presName="hierChild3" presStyleCnt="0"/>
      <dgm:spPr/>
    </dgm:pt>
    <dgm:pt modelId="{E78F65F9-30FF-443A-9E27-34E3CC41D901}" type="pres">
      <dgm:prSet presAssocID="{C81FFB54-909A-4EB2-96C5-7DA6047DE0FF}" presName="Name10" presStyleLbl="parChTrans1D2" presStyleIdx="1" presStyleCnt="2"/>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1" presStyleCnt="2"/>
      <dgm:spPr/>
    </dgm:pt>
    <dgm:pt modelId="{7EF8C057-C5DB-4E43-83C5-B29E80E361B2}" type="pres">
      <dgm:prSet presAssocID="{D469E138-CF8C-4610-BA3C-729D5BCAD604}" presName="text2" presStyleLbl="fgAcc2" presStyleIdx="1" presStyleCnt="2">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93A7A0C5-A032-465F-82F4-CE63FF121A6F}" srcId="{98C1E508-F8A6-4730-ADD1-203CE7874449}" destId="{D469E138-CF8C-4610-BA3C-729D5BCAD604}" srcOrd="1" destOrd="0" parTransId="{C81FFB54-909A-4EB2-96C5-7DA6047DE0FF}" sibTransId="{B86723E1-2EB5-4A34-9D07-9A9F7DBF2188}"/>
    <dgm:cxn modelId="{2FD9BDCA-4D3A-4512-A169-D422A46D5CD7}" type="presOf" srcId="{C02BE8C4-ECF9-4265-BD27-E8DDCEBAC91E}" destId="{88CFC4CD-AACE-4669-BADB-3CD1A96BD319}"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D493D2E0-6C98-4270-BB7C-81210C0B6B46}" type="presParOf" srcId="{007DCE25-B0A1-4C01-BD23-F4C6EA9747AB}" destId="{E78F65F9-30FF-443A-9E27-34E3CC41D901}" srcOrd="2" destOrd="0" presId="urn:microsoft.com/office/officeart/2005/8/layout/hierarchy1"/>
    <dgm:cxn modelId="{5D39017A-1327-48BA-8ECC-FC82B0918E69}" type="presParOf" srcId="{007DCE25-B0A1-4C01-BD23-F4C6EA9747AB}" destId="{BD170523-0680-46C1-8E67-7B2906E9F6D4}" srcOrd="3"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F6FBC052-4ADD-48E0-9C56-02063C7440F6}">
      <dgm:prSet phldrT="[טקסט]"/>
      <dgm:spPr/>
      <dgm:t>
        <a:bodyPr/>
        <a:lstStyle/>
        <a:p>
          <a:pPr rtl="1"/>
          <a:r>
            <a:rPr lang="he-IL" dirty="0"/>
            <a:t>ברוב עם הדרת מלך</a:t>
          </a:r>
        </a:p>
      </dgm:t>
    </dgm:pt>
    <dgm:pt modelId="{D7C7EAFA-65D7-45D5-9D30-401A391F146D}" type="parTrans" cxnId="{CD4157EC-ED92-44B7-9542-E945C9591F4B}">
      <dgm:prSet/>
      <dgm:spPr/>
    </dgm:pt>
    <dgm:pt modelId="{0492B0C1-BE39-4A8F-A467-C1AB407ED4BD}" type="sibTrans" cxnId="{CD4157EC-ED92-44B7-9542-E945C9591F4B}">
      <dgm:prSet/>
      <dgm:spPr/>
    </dgm:pt>
    <dgm:pt modelId="{21635D7B-C494-429D-935F-A2CF757677FF}">
      <dgm:prSet phldrT="[טקסט]"/>
      <dgm:spPr/>
      <dgm:t>
        <a:bodyPr/>
        <a:lstStyle/>
        <a:p>
          <a:pPr rtl="1"/>
          <a:r>
            <a:rPr lang="he-IL" dirty="0"/>
            <a:t>מרגש יותר- קול ערב</a:t>
          </a:r>
        </a:p>
      </dgm:t>
    </dgm:pt>
    <dgm:pt modelId="{AEBBBB7F-06D5-43E0-B998-6C822F3F7750}" type="parTrans" cxnId="{1169FD5F-C892-4D79-918F-8750636C0CDF}">
      <dgm:prSet/>
      <dgm:spPr/>
    </dgm:pt>
    <dgm:pt modelId="{675543C5-B3F9-43E5-A138-58FDD2A5175D}" type="sibTrans" cxnId="{1169FD5F-C892-4D79-918F-8750636C0CDF}">
      <dgm:prSet/>
      <dgm:spPr/>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2"/>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2"/>
      <dgm:spPr/>
    </dgm:pt>
    <dgm:pt modelId="{3DCEC4AA-5165-4FFF-A36A-FD0AC09B7C50}" type="pres">
      <dgm:prSet presAssocID="{724D981D-A72D-4A8D-9DB9-31A147A6C46B}" presName="text2" presStyleLbl="fgAcc2" presStyleIdx="0" presStyleCnt="2">
        <dgm:presLayoutVars>
          <dgm:chPref val="3"/>
        </dgm:presLayoutVars>
      </dgm:prSet>
      <dgm:spPr/>
    </dgm:pt>
    <dgm:pt modelId="{9E30AC69-C5E1-40D8-920C-71666A0412E1}" type="pres">
      <dgm:prSet presAssocID="{724D981D-A72D-4A8D-9DB9-31A147A6C46B}" presName="hierChild3" presStyleCnt="0"/>
      <dgm:spPr/>
    </dgm:pt>
    <dgm:pt modelId="{A537A8CD-CA49-46E5-8814-43F0B32F29D4}" type="pres">
      <dgm:prSet presAssocID="{D7C7EAFA-65D7-45D5-9D30-401A391F146D}" presName="Name17" presStyleLbl="parChTrans1D3" presStyleIdx="0" presStyleCnt="2"/>
      <dgm:spPr/>
    </dgm:pt>
    <dgm:pt modelId="{B8795C94-536F-4F56-BBD5-4D4F9A717B5F}" type="pres">
      <dgm:prSet presAssocID="{F6FBC052-4ADD-48E0-9C56-02063C7440F6}" presName="hierRoot3" presStyleCnt="0"/>
      <dgm:spPr/>
    </dgm:pt>
    <dgm:pt modelId="{F178EB35-6BD3-480B-9924-331010A39AF7}" type="pres">
      <dgm:prSet presAssocID="{F6FBC052-4ADD-48E0-9C56-02063C7440F6}" presName="composite3" presStyleCnt="0"/>
      <dgm:spPr/>
    </dgm:pt>
    <dgm:pt modelId="{6E861B72-555B-4823-8929-8E2E01E95C50}" type="pres">
      <dgm:prSet presAssocID="{F6FBC052-4ADD-48E0-9C56-02063C7440F6}" presName="background3" presStyleLbl="node3" presStyleIdx="0" presStyleCnt="2"/>
      <dgm:spPr/>
    </dgm:pt>
    <dgm:pt modelId="{9CDD08AB-D337-412F-A3E6-F187DD7376E4}" type="pres">
      <dgm:prSet presAssocID="{F6FBC052-4ADD-48E0-9C56-02063C7440F6}" presName="text3" presStyleLbl="fgAcc3" presStyleIdx="0" presStyleCnt="2">
        <dgm:presLayoutVars>
          <dgm:chPref val="3"/>
        </dgm:presLayoutVars>
      </dgm:prSet>
      <dgm:spPr/>
    </dgm:pt>
    <dgm:pt modelId="{5A8DDA7E-1521-4A66-B273-1781A38D72D6}" type="pres">
      <dgm:prSet presAssocID="{F6FBC052-4ADD-48E0-9C56-02063C7440F6}" presName="hierChild4" presStyleCnt="0"/>
      <dgm:spPr/>
    </dgm:pt>
    <dgm:pt modelId="{45082410-5585-4C01-A862-29459AC41486}" type="pres">
      <dgm:prSet presAssocID="{AEBBBB7F-06D5-43E0-B998-6C822F3F7750}" presName="Name17" presStyleLbl="parChTrans1D3" presStyleIdx="1" presStyleCnt="2"/>
      <dgm:spPr/>
    </dgm:pt>
    <dgm:pt modelId="{BC36C28C-F295-4ED0-8E1C-E7D275481D87}" type="pres">
      <dgm:prSet presAssocID="{21635D7B-C494-429D-935F-A2CF757677FF}" presName="hierRoot3" presStyleCnt="0"/>
      <dgm:spPr/>
    </dgm:pt>
    <dgm:pt modelId="{CEA33640-4642-4145-9E14-4ED652728431}" type="pres">
      <dgm:prSet presAssocID="{21635D7B-C494-429D-935F-A2CF757677FF}" presName="composite3" presStyleCnt="0"/>
      <dgm:spPr/>
    </dgm:pt>
    <dgm:pt modelId="{85C85C83-4950-47C7-9930-7C1635785721}" type="pres">
      <dgm:prSet presAssocID="{21635D7B-C494-429D-935F-A2CF757677FF}" presName="background3" presStyleLbl="node3" presStyleIdx="1" presStyleCnt="2"/>
      <dgm:spPr/>
    </dgm:pt>
    <dgm:pt modelId="{C1FD937B-0F4F-4990-8B8A-B44D02992B39}" type="pres">
      <dgm:prSet presAssocID="{21635D7B-C494-429D-935F-A2CF757677FF}" presName="text3" presStyleLbl="fgAcc3" presStyleIdx="1" presStyleCnt="2">
        <dgm:presLayoutVars>
          <dgm:chPref val="3"/>
        </dgm:presLayoutVars>
      </dgm:prSet>
      <dgm:spPr/>
    </dgm:pt>
    <dgm:pt modelId="{0D606F8C-6332-48EF-8097-7F2CA1BE94F7}" type="pres">
      <dgm:prSet presAssocID="{21635D7B-C494-429D-935F-A2CF757677FF}" presName="hierChild4" presStyleCnt="0"/>
      <dgm:spPr/>
    </dgm:pt>
    <dgm:pt modelId="{E78F65F9-30FF-443A-9E27-34E3CC41D901}" type="pres">
      <dgm:prSet presAssocID="{C81FFB54-909A-4EB2-96C5-7DA6047DE0FF}" presName="Name10" presStyleLbl="parChTrans1D2" presStyleIdx="1" presStyleCnt="2"/>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1" presStyleCnt="2"/>
      <dgm:spPr/>
    </dgm:pt>
    <dgm:pt modelId="{7EF8C057-C5DB-4E43-83C5-B29E80E361B2}" type="pres">
      <dgm:prSet presAssocID="{D469E138-CF8C-4610-BA3C-729D5BCAD604}" presName="text2" presStyleLbl="fgAcc2" presStyleIdx="1" presStyleCnt="2">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6BCEC210-1A7A-49EA-9266-66D7873C16E2}" type="presOf" srcId="{F6FBC052-4ADD-48E0-9C56-02063C7440F6}" destId="{9CDD08AB-D337-412F-A3E6-F187DD7376E4}" srcOrd="0" destOrd="0" presId="urn:microsoft.com/office/officeart/2005/8/layout/hierarchy1"/>
    <dgm:cxn modelId="{1169FD5F-C892-4D79-918F-8750636C0CDF}" srcId="{724D981D-A72D-4A8D-9DB9-31A147A6C46B}" destId="{21635D7B-C494-429D-935F-A2CF757677FF}" srcOrd="1" destOrd="0" parTransId="{AEBBBB7F-06D5-43E0-B998-6C822F3F7750}" sibTransId="{675543C5-B3F9-43E5-A138-58FDD2A5175D}"/>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0763A98B-6EA6-4539-8B23-3C6EAB2514FE}" type="presOf" srcId="{21635D7B-C494-429D-935F-A2CF757677FF}" destId="{C1FD937B-0F4F-4990-8B8A-B44D02992B39}" srcOrd="0" destOrd="0" presId="urn:microsoft.com/office/officeart/2005/8/layout/hierarchy1"/>
    <dgm:cxn modelId="{037593A3-B7C2-4D62-B3C6-362AA7787AAB}" type="presOf" srcId="{D7C7EAFA-65D7-45D5-9D30-401A391F146D}" destId="{A537A8CD-CA49-46E5-8814-43F0B32F29D4}"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93A7A0C5-A032-465F-82F4-CE63FF121A6F}" srcId="{98C1E508-F8A6-4730-ADD1-203CE7874449}" destId="{D469E138-CF8C-4610-BA3C-729D5BCAD604}" srcOrd="1" destOrd="0" parTransId="{C81FFB54-909A-4EB2-96C5-7DA6047DE0FF}" sibTransId="{B86723E1-2EB5-4A34-9D07-9A9F7DBF2188}"/>
    <dgm:cxn modelId="{2FD9BDCA-4D3A-4512-A169-D422A46D5CD7}" type="presOf" srcId="{C02BE8C4-ECF9-4265-BD27-E8DDCEBAC91E}" destId="{88CFC4CD-AACE-4669-BADB-3CD1A96BD319}" srcOrd="0" destOrd="0" presId="urn:microsoft.com/office/officeart/2005/8/layout/hierarchy1"/>
    <dgm:cxn modelId="{EA9DBECC-5216-41F3-9ED6-A45DF19B0C29}" type="presOf" srcId="{AEBBBB7F-06D5-43E0-B998-6C822F3F7750}" destId="{45082410-5585-4C01-A862-29459AC41486}"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CD4157EC-ED92-44B7-9542-E945C9591F4B}" srcId="{724D981D-A72D-4A8D-9DB9-31A147A6C46B}" destId="{F6FBC052-4ADD-48E0-9C56-02063C7440F6}" srcOrd="0" destOrd="0" parTransId="{D7C7EAFA-65D7-45D5-9D30-401A391F146D}" sibTransId="{0492B0C1-BE39-4A8F-A467-C1AB407ED4BD}"/>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92871892-1140-4F0F-A5A6-CB7774E3B090}" type="presParOf" srcId="{9E30AC69-C5E1-40D8-920C-71666A0412E1}" destId="{A537A8CD-CA49-46E5-8814-43F0B32F29D4}" srcOrd="0" destOrd="0" presId="urn:microsoft.com/office/officeart/2005/8/layout/hierarchy1"/>
    <dgm:cxn modelId="{FDACB2D5-EE35-4D7B-8E42-369966EB0431}" type="presParOf" srcId="{9E30AC69-C5E1-40D8-920C-71666A0412E1}" destId="{B8795C94-536F-4F56-BBD5-4D4F9A717B5F}" srcOrd="1" destOrd="0" presId="urn:microsoft.com/office/officeart/2005/8/layout/hierarchy1"/>
    <dgm:cxn modelId="{267ECFB6-2C7F-4399-BE8D-B07256BAD9A7}" type="presParOf" srcId="{B8795C94-536F-4F56-BBD5-4D4F9A717B5F}" destId="{F178EB35-6BD3-480B-9924-331010A39AF7}" srcOrd="0" destOrd="0" presId="urn:microsoft.com/office/officeart/2005/8/layout/hierarchy1"/>
    <dgm:cxn modelId="{CA076A12-1156-4BA6-B11C-8460D3CFE673}" type="presParOf" srcId="{F178EB35-6BD3-480B-9924-331010A39AF7}" destId="{6E861B72-555B-4823-8929-8E2E01E95C50}" srcOrd="0" destOrd="0" presId="urn:microsoft.com/office/officeart/2005/8/layout/hierarchy1"/>
    <dgm:cxn modelId="{64917F8A-3B9B-48DC-8CB1-7BAA9EB9108C}" type="presParOf" srcId="{F178EB35-6BD3-480B-9924-331010A39AF7}" destId="{9CDD08AB-D337-412F-A3E6-F187DD7376E4}" srcOrd="1" destOrd="0" presId="urn:microsoft.com/office/officeart/2005/8/layout/hierarchy1"/>
    <dgm:cxn modelId="{AEC14CDC-EA7C-449E-8EAD-CFBAC727F58C}" type="presParOf" srcId="{B8795C94-536F-4F56-BBD5-4D4F9A717B5F}" destId="{5A8DDA7E-1521-4A66-B273-1781A38D72D6}" srcOrd="1" destOrd="0" presId="urn:microsoft.com/office/officeart/2005/8/layout/hierarchy1"/>
    <dgm:cxn modelId="{993EF509-69F8-41B1-8A21-6A5B8E303AC5}" type="presParOf" srcId="{9E30AC69-C5E1-40D8-920C-71666A0412E1}" destId="{45082410-5585-4C01-A862-29459AC41486}" srcOrd="2" destOrd="0" presId="urn:microsoft.com/office/officeart/2005/8/layout/hierarchy1"/>
    <dgm:cxn modelId="{94B91CAF-0F75-4119-A46F-182F8E82A7FE}" type="presParOf" srcId="{9E30AC69-C5E1-40D8-920C-71666A0412E1}" destId="{BC36C28C-F295-4ED0-8E1C-E7D275481D87}" srcOrd="3" destOrd="0" presId="urn:microsoft.com/office/officeart/2005/8/layout/hierarchy1"/>
    <dgm:cxn modelId="{FB6F7A9E-29EB-4723-8141-E7F17A7766F8}" type="presParOf" srcId="{BC36C28C-F295-4ED0-8E1C-E7D275481D87}" destId="{CEA33640-4642-4145-9E14-4ED652728431}" srcOrd="0" destOrd="0" presId="urn:microsoft.com/office/officeart/2005/8/layout/hierarchy1"/>
    <dgm:cxn modelId="{CE5D441E-00DE-448B-A257-91F78372C5F9}" type="presParOf" srcId="{CEA33640-4642-4145-9E14-4ED652728431}" destId="{85C85C83-4950-47C7-9930-7C1635785721}" srcOrd="0" destOrd="0" presId="urn:microsoft.com/office/officeart/2005/8/layout/hierarchy1"/>
    <dgm:cxn modelId="{95B41546-201C-4A73-A4F1-00A0EFA203B0}" type="presParOf" srcId="{CEA33640-4642-4145-9E14-4ED652728431}" destId="{C1FD937B-0F4F-4990-8B8A-B44D02992B39}" srcOrd="1" destOrd="0" presId="urn:microsoft.com/office/officeart/2005/8/layout/hierarchy1"/>
    <dgm:cxn modelId="{8F80D5AC-8B5A-4275-9D07-B70ACBC9260D}" type="presParOf" srcId="{BC36C28C-F295-4ED0-8E1C-E7D275481D87}" destId="{0D606F8C-6332-48EF-8097-7F2CA1BE94F7}" srcOrd="1" destOrd="0" presId="urn:microsoft.com/office/officeart/2005/8/layout/hierarchy1"/>
    <dgm:cxn modelId="{D493D2E0-6C98-4270-BB7C-81210C0B6B46}" type="presParOf" srcId="{007DCE25-B0A1-4C01-BD23-F4C6EA9747AB}" destId="{E78F65F9-30FF-443A-9E27-34E3CC41D901}" srcOrd="2" destOrd="0" presId="urn:microsoft.com/office/officeart/2005/8/layout/hierarchy1"/>
    <dgm:cxn modelId="{5D39017A-1327-48BA-8ECC-FC82B0918E69}" type="presParOf" srcId="{007DCE25-B0A1-4C01-BD23-F4C6EA9747AB}" destId="{BD170523-0680-46C1-8E67-7B2906E9F6D4}" srcOrd="3"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F6FBC052-4ADD-48E0-9C56-02063C7440F6}">
      <dgm:prSet phldrT="[טקסט]"/>
      <dgm:spPr/>
      <dgm:t>
        <a:bodyPr/>
        <a:lstStyle/>
        <a:p>
          <a:pPr rtl="1"/>
          <a:r>
            <a:rPr lang="he-IL" dirty="0"/>
            <a:t>ברוב עם הדרת מלך</a:t>
          </a:r>
        </a:p>
      </dgm:t>
    </dgm:pt>
    <dgm:pt modelId="{D7C7EAFA-65D7-45D5-9D30-401A391F146D}" type="parTrans" cxnId="{CD4157EC-ED92-44B7-9542-E945C9591F4B}">
      <dgm:prSet/>
      <dgm:spPr/>
      <dgm:t>
        <a:bodyPr/>
        <a:lstStyle/>
        <a:p>
          <a:pPr rtl="1"/>
          <a:endParaRPr lang="he-IL"/>
        </a:p>
      </dgm:t>
    </dgm:pt>
    <dgm:pt modelId="{0492B0C1-BE39-4A8F-A467-C1AB407ED4BD}" type="sibTrans" cxnId="{CD4157EC-ED92-44B7-9542-E945C9591F4B}">
      <dgm:prSet/>
      <dgm:spPr/>
      <dgm:t>
        <a:bodyPr/>
        <a:lstStyle/>
        <a:p>
          <a:pPr rtl="1"/>
          <a:endParaRPr lang="he-IL"/>
        </a:p>
      </dgm:t>
    </dgm:pt>
    <dgm:pt modelId="{21635D7B-C494-429D-935F-A2CF757677FF}">
      <dgm:prSet phldrT="[טקסט]"/>
      <dgm:spPr/>
      <dgm:t>
        <a:bodyPr/>
        <a:lstStyle/>
        <a:p>
          <a:pPr rtl="1"/>
          <a:r>
            <a:rPr lang="he-IL" dirty="0"/>
            <a:t>מרגש יותר- קול ערב</a:t>
          </a:r>
        </a:p>
      </dgm:t>
    </dgm:pt>
    <dgm:pt modelId="{AEBBBB7F-06D5-43E0-B998-6C822F3F7750}" type="parTrans" cxnId="{1169FD5F-C892-4D79-918F-8750636C0CDF}">
      <dgm:prSet/>
      <dgm:spPr/>
      <dgm:t>
        <a:bodyPr/>
        <a:lstStyle/>
        <a:p>
          <a:pPr rtl="1"/>
          <a:endParaRPr lang="he-IL"/>
        </a:p>
      </dgm:t>
    </dgm:pt>
    <dgm:pt modelId="{675543C5-B3F9-43E5-A138-58FDD2A5175D}" type="sibTrans" cxnId="{1169FD5F-C892-4D79-918F-8750636C0CDF}">
      <dgm:prSet/>
      <dgm:spPr/>
      <dgm:t>
        <a:bodyPr/>
        <a:lstStyle/>
        <a:p>
          <a:pPr rtl="1"/>
          <a:endParaRPr lang="he-IL"/>
        </a:p>
      </dgm:t>
    </dgm:pt>
    <dgm:pt modelId="{E3B1E54D-0836-4F49-95AE-B37B72045B8F}">
      <dgm:prSet phldrT="[טקסט]"/>
      <dgm:spPr/>
      <dgm:t>
        <a:bodyPr/>
        <a:lstStyle/>
        <a:p>
          <a:pPr rtl="1"/>
          <a:r>
            <a:rPr lang="he-IL" dirty="0"/>
            <a:t>מעמד מיוחד לציבור</a:t>
          </a:r>
        </a:p>
      </dgm:t>
    </dgm:pt>
    <dgm:pt modelId="{8F0691A8-0E97-48DB-9457-3516EE77623A}" type="parTrans" cxnId="{FDE9D312-9F49-41E5-9660-471795C1448D}">
      <dgm:prSet/>
      <dgm:spPr/>
      <dgm:t>
        <a:bodyPr/>
        <a:lstStyle/>
        <a:p>
          <a:pPr rtl="1"/>
          <a:endParaRPr lang="he-IL"/>
        </a:p>
      </dgm:t>
    </dgm:pt>
    <dgm:pt modelId="{B1D09FD5-89AA-43CC-9084-F95F10B200FD}" type="sibTrans" cxnId="{FDE9D312-9F49-41E5-9660-471795C1448D}">
      <dgm:prSet/>
      <dgm:spPr/>
      <dgm:t>
        <a:bodyPr/>
        <a:lstStyle/>
        <a:p>
          <a:pPr rtl="1"/>
          <a:endParaRPr lang="he-IL"/>
        </a:p>
      </dgm:t>
    </dgm:pt>
    <dgm:pt modelId="{60B445E0-B595-4AD3-838D-4720DDE7C6ED}">
      <dgm:prSet phldrT="[טקסט]"/>
      <dgm:spPr/>
      <dgm:t>
        <a:bodyPr/>
        <a:lstStyle/>
        <a:p>
          <a:pPr rtl="1"/>
          <a:r>
            <a:rPr lang="he-IL" dirty="0"/>
            <a:t>אין ה' מואס תפילת הציבור</a:t>
          </a:r>
        </a:p>
      </dgm:t>
    </dgm:pt>
    <dgm:pt modelId="{A295BC69-9F45-4625-8F55-FD6C8D07E943}" type="parTrans" cxnId="{8D4D1058-997A-4897-9184-C9DF1BB9AC5D}">
      <dgm:prSet/>
      <dgm:spPr/>
      <dgm:t>
        <a:bodyPr/>
        <a:lstStyle/>
        <a:p>
          <a:pPr rtl="1"/>
          <a:endParaRPr lang="he-IL"/>
        </a:p>
      </dgm:t>
    </dgm:pt>
    <dgm:pt modelId="{28F9B545-4A3B-44F5-90FF-C99138D10163}" type="sibTrans" cxnId="{8D4D1058-997A-4897-9184-C9DF1BB9AC5D}">
      <dgm:prSet/>
      <dgm:spPr/>
      <dgm:t>
        <a:bodyPr/>
        <a:lstStyle/>
        <a:p>
          <a:pPr rtl="1"/>
          <a:endParaRPr lang="he-IL"/>
        </a:p>
      </dgm:t>
    </dgm:pt>
    <dgm:pt modelId="{46737C50-4706-4086-BDC9-56CCE7845E87}">
      <dgm:prSet phldrT="[טקסט]"/>
      <dgm:spPr/>
      <dgm:t>
        <a:bodyPr/>
        <a:lstStyle/>
        <a:p>
          <a:pPr rtl="1"/>
          <a:r>
            <a:rPr lang="he-IL" dirty="0"/>
            <a:t>השראת השכינה</a:t>
          </a:r>
        </a:p>
      </dgm:t>
    </dgm:pt>
    <dgm:pt modelId="{F750857C-AE2B-42CE-9188-96A31650B8F9}" type="parTrans" cxnId="{1BC983FC-764C-4ABC-85BF-C42654C128DB}">
      <dgm:prSet/>
      <dgm:spPr/>
      <dgm:t>
        <a:bodyPr/>
        <a:lstStyle/>
        <a:p>
          <a:pPr rtl="1"/>
          <a:endParaRPr lang="he-IL"/>
        </a:p>
      </dgm:t>
    </dgm:pt>
    <dgm:pt modelId="{A287A072-E8E3-4BE3-A024-106A0C33FF08}" type="sibTrans" cxnId="{1BC983FC-764C-4ABC-85BF-C42654C128DB}">
      <dgm:prSet/>
      <dgm:spPr/>
      <dgm:t>
        <a:bodyPr/>
        <a:lstStyle/>
        <a:p>
          <a:pPr rtl="1"/>
          <a:endParaRPr lang="he-IL"/>
        </a:p>
      </dgm:t>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3"/>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3"/>
      <dgm:spPr/>
    </dgm:pt>
    <dgm:pt modelId="{3DCEC4AA-5165-4FFF-A36A-FD0AC09B7C50}" type="pres">
      <dgm:prSet presAssocID="{724D981D-A72D-4A8D-9DB9-31A147A6C46B}" presName="text2" presStyleLbl="fgAcc2" presStyleIdx="0" presStyleCnt="3">
        <dgm:presLayoutVars>
          <dgm:chPref val="3"/>
        </dgm:presLayoutVars>
      </dgm:prSet>
      <dgm:spPr/>
    </dgm:pt>
    <dgm:pt modelId="{9E30AC69-C5E1-40D8-920C-71666A0412E1}" type="pres">
      <dgm:prSet presAssocID="{724D981D-A72D-4A8D-9DB9-31A147A6C46B}" presName="hierChild3" presStyleCnt="0"/>
      <dgm:spPr/>
    </dgm:pt>
    <dgm:pt modelId="{A537A8CD-CA49-46E5-8814-43F0B32F29D4}" type="pres">
      <dgm:prSet presAssocID="{D7C7EAFA-65D7-45D5-9D30-401A391F146D}" presName="Name17" presStyleLbl="parChTrans1D3" presStyleIdx="0" presStyleCnt="4"/>
      <dgm:spPr/>
    </dgm:pt>
    <dgm:pt modelId="{B8795C94-536F-4F56-BBD5-4D4F9A717B5F}" type="pres">
      <dgm:prSet presAssocID="{F6FBC052-4ADD-48E0-9C56-02063C7440F6}" presName="hierRoot3" presStyleCnt="0"/>
      <dgm:spPr/>
    </dgm:pt>
    <dgm:pt modelId="{F178EB35-6BD3-480B-9924-331010A39AF7}" type="pres">
      <dgm:prSet presAssocID="{F6FBC052-4ADD-48E0-9C56-02063C7440F6}" presName="composite3" presStyleCnt="0"/>
      <dgm:spPr/>
    </dgm:pt>
    <dgm:pt modelId="{6E861B72-555B-4823-8929-8E2E01E95C50}" type="pres">
      <dgm:prSet presAssocID="{F6FBC052-4ADD-48E0-9C56-02063C7440F6}" presName="background3" presStyleLbl="node3" presStyleIdx="0" presStyleCnt="4"/>
      <dgm:spPr/>
    </dgm:pt>
    <dgm:pt modelId="{9CDD08AB-D337-412F-A3E6-F187DD7376E4}" type="pres">
      <dgm:prSet presAssocID="{F6FBC052-4ADD-48E0-9C56-02063C7440F6}" presName="text3" presStyleLbl="fgAcc3" presStyleIdx="0" presStyleCnt="4">
        <dgm:presLayoutVars>
          <dgm:chPref val="3"/>
        </dgm:presLayoutVars>
      </dgm:prSet>
      <dgm:spPr/>
    </dgm:pt>
    <dgm:pt modelId="{5A8DDA7E-1521-4A66-B273-1781A38D72D6}" type="pres">
      <dgm:prSet presAssocID="{F6FBC052-4ADD-48E0-9C56-02063C7440F6}" presName="hierChild4" presStyleCnt="0"/>
      <dgm:spPr/>
    </dgm:pt>
    <dgm:pt modelId="{45082410-5585-4C01-A862-29459AC41486}" type="pres">
      <dgm:prSet presAssocID="{AEBBBB7F-06D5-43E0-B998-6C822F3F7750}" presName="Name17" presStyleLbl="parChTrans1D3" presStyleIdx="1" presStyleCnt="4"/>
      <dgm:spPr/>
    </dgm:pt>
    <dgm:pt modelId="{BC36C28C-F295-4ED0-8E1C-E7D275481D87}" type="pres">
      <dgm:prSet presAssocID="{21635D7B-C494-429D-935F-A2CF757677FF}" presName="hierRoot3" presStyleCnt="0"/>
      <dgm:spPr/>
    </dgm:pt>
    <dgm:pt modelId="{CEA33640-4642-4145-9E14-4ED652728431}" type="pres">
      <dgm:prSet presAssocID="{21635D7B-C494-429D-935F-A2CF757677FF}" presName="composite3" presStyleCnt="0"/>
      <dgm:spPr/>
    </dgm:pt>
    <dgm:pt modelId="{85C85C83-4950-47C7-9930-7C1635785721}" type="pres">
      <dgm:prSet presAssocID="{21635D7B-C494-429D-935F-A2CF757677FF}" presName="background3" presStyleLbl="node3" presStyleIdx="1" presStyleCnt="4"/>
      <dgm:spPr/>
    </dgm:pt>
    <dgm:pt modelId="{C1FD937B-0F4F-4990-8B8A-B44D02992B39}" type="pres">
      <dgm:prSet presAssocID="{21635D7B-C494-429D-935F-A2CF757677FF}" presName="text3" presStyleLbl="fgAcc3" presStyleIdx="1" presStyleCnt="4">
        <dgm:presLayoutVars>
          <dgm:chPref val="3"/>
        </dgm:presLayoutVars>
      </dgm:prSet>
      <dgm:spPr/>
    </dgm:pt>
    <dgm:pt modelId="{0D606F8C-6332-48EF-8097-7F2CA1BE94F7}" type="pres">
      <dgm:prSet presAssocID="{21635D7B-C494-429D-935F-A2CF757677FF}" presName="hierChild4" presStyleCnt="0"/>
      <dgm:spPr/>
    </dgm:pt>
    <dgm:pt modelId="{41B5FA66-E8F9-4610-82C9-7D23DDC28830}" type="pres">
      <dgm:prSet presAssocID="{8F0691A8-0E97-48DB-9457-3516EE77623A}" presName="Name10" presStyleLbl="parChTrans1D2" presStyleIdx="1" presStyleCnt="3"/>
      <dgm:spPr/>
    </dgm:pt>
    <dgm:pt modelId="{CECFA7AB-5DC2-41D1-9657-D4B575962279}" type="pres">
      <dgm:prSet presAssocID="{E3B1E54D-0836-4F49-95AE-B37B72045B8F}" presName="hierRoot2" presStyleCnt="0"/>
      <dgm:spPr/>
    </dgm:pt>
    <dgm:pt modelId="{0A2CB98D-DFC6-48E4-9060-26DD4F88C850}" type="pres">
      <dgm:prSet presAssocID="{E3B1E54D-0836-4F49-95AE-B37B72045B8F}" presName="composite2" presStyleCnt="0"/>
      <dgm:spPr/>
    </dgm:pt>
    <dgm:pt modelId="{85543481-C30A-4FE8-B055-E7631AF749CE}" type="pres">
      <dgm:prSet presAssocID="{E3B1E54D-0836-4F49-95AE-B37B72045B8F}" presName="background2" presStyleLbl="node2" presStyleIdx="1" presStyleCnt="3"/>
      <dgm:spPr/>
    </dgm:pt>
    <dgm:pt modelId="{801C319A-C889-424D-A059-FBE897775D0F}" type="pres">
      <dgm:prSet presAssocID="{E3B1E54D-0836-4F49-95AE-B37B72045B8F}" presName="text2" presStyleLbl="fgAcc2" presStyleIdx="1" presStyleCnt="3">
        <dgm:presLayoutVars>
          <dgm:chPref val="3"/>
        </dgm:presLayoutVars>
      </dgm:prSet>
      <dgm:spPr/>
    </dgm:pt>
    <dgm:pt modelId="{E21BAB72-56D2-41D3-8C6B-5DD2D4E08FB7}" type="pres">
      <dgm:prSet presAssocID="{E3B1E54D-0836-4F49-95AE-B37B72045B8F}" presName="hierChild3" presStyleCnt="0"/>
      <dgm:spPr/>
    </dgm:pt>
    <dgm:pt modelId="{C2E48AD0-1D26-424E-B4D3-3D837E3A2DF4}" type="pres">
      <dgm:prSet presAssocID="{A295BC69-9F45-4625-8F55-FD6C8D07E943}" presName="Name17" presStyleLbl="parChTrans1D3" presStyleIdx="2" presStyleCnt="4"/>
      <dgm:spPr/>
    </dgm:pt>
    <dgm:pt modelId="{1B72FD1B-C209-444C-BB1F-28D80059D7A7}" type="pres">
      <dgm:prSet presAssocID="{60B445E0-B595-4AD3-838D-4720DDE7C6ED}" presName="hierRoot3" presStyleCnt="0"/>
      <dgm:spPr/>
    </dgm:pt>
    <dgm:pt modelId="{6981A706-40BC-4C02-848C-8F14FDC7CB62}" type="pres">
      <dgm:prSet presAssocID="{60B445E0-B595-4AD3-838D-4720DDE7C6ED}" presName="composite3" presStyleCnt="0"/>
      <dgm:spPr/>
    </dgm:pt>
    <dgm:pt modelId="{721A021A-4C8B-44AC-9F9A-B8CF7AB13E45}" type="pres">
      <dgm:prSet presAssocID="{60B445E0-B595-4AD3-838D-4720DDE7C6ED}" presName="background3" presStyleLbl="node3" presStyleIdx="2" presStyleCnt="4"/>
      <dgm:spPr/>
    </dgm:pt>
    <dgm:pt modelId="{82198EBC-87DA-43EF-B936-0256BC5742EA}" type="pres">
      <dgm:prSet presAssocID="{60B445E0-B595-4AD3-838D-4720DDE7C6ED}" presName="text3" presStyleLbl="fgAcc3" presStyleIdx="2" presStyleCnt="4">
        <dgm:presLayoutVars>
          <dgm:chPref val="3"/>
        </dgm:presLayoutVars>
      </dgm:prSet>
      <dgm:spPr/>
    </dgm:pt>
    <dgm:pt modelId="{8137A999-3049-4F64-AC32-FBD6B58DAE85}" type="pres">
      <dgm:prSet presAssocID="{60B445E0-B595-4AD3-838D-4720DDE7C6ED}" presName="hierChild4" presStyleCnt="0"/>
      <dgm:spPr/>
    </dgm:pt>
    <dgm:pt modelId="{C85B3E72-5D73-4297-B745-1E563B7F916C}" type="pres">
      <dgm:prSet presAssocID="{F750857C-AE2B-42CE-9188-96A31650B8F9}" presName="Name17" presStyleLbl="parChTrans1D3" presStyleIdx="3" presStyleCnt="4"/>
      <dgm:spPr/>
    </dgm:pt>
    <dgm:pt modelId="{BC9218F3-4041-4FE9-9454-9E87B6B2A41D}" type="pres">
      <dgm:prSet presAssocID="{46737C50-4706-4086-BDC9-56CCE7845E87}" presName="hierRoot3" presStyleCnt="0"/>
      <dgm:spPr/>
    </dgm:pt>
    <dgm:pt modelId="{E9D14269-FDBF-46A0-BD54-B324656B4EFC}" type="pres">
      <dgm:prSet presAssocID="{46737C50-4706-4086-BDC9-56CCE7845E87}" presName="composite3" presStyleCnt="0"/>
      <dgm:spPr/>
    </dgm:pt>
    <dgm:pt modelId="{4C5D1E90-43FF-4475-906D-6973A7EC0650}" type="pres">
      <dgm:prSet presAssocID="{46737C50-4706-4086-BDC9-56CCE7845E87}" presName="background3" presStyleLbl="node3" presStyleIdx="3" presStyleCnt="4"/>
      <dgm:spPr/>
    </dgm:pt>
    <dgm:pt modelId="{4A5C7691-7716-469B-A31E-E96D77B9B42A}" type="pres">
      <dgm:prSet presAssocID="{46737C50-4706-4086-BDC9-56CCE7845E87}" presName="text3" presStyleLbl="fgAcc3" presStyleIdx="3" presStyleCnt="4">
        <dgm:presLayoutVars>
          <dgm:chPref val="3"/>
        </dgm:presLayoutVars>
      </dgm:prSet>
      <dgm:spPr/>
    </dgm:pt>
    <dgm:pt modelId="{ABB18B39-60BC-412C-BEC3-D81843E04852}" type="pres">
      <dgm:prSet presAssocID="{46737C50-4706-4086-BDC9-56CCE7845E87}" presName="hierChild4" presStyleCnt="0"/>
      <dgm:spPr/>
    </dgm:pt>
    <dgm:pt modelId="{E78F65F9-30FF-443A-9E27-34E3CC41D901}" type="pres">
      <dgm:prSet presAssocID="{C81FFB54-909A-4EB2-96C5-7DA6047DE0FF}" presName="Name10" presStyleLbl="parChTrans1D2" presStyleIdx="2" presStyleCnt="3"/>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2" presStyleCnt="3"/>
      <dgm:spPr/>
    </dgm:pt>
    <dgm:pt modelId="{7EF8C057-C5DB-4E43-83C5-B29E80E361B2}" type="pres">
      <dgm:prSet presAssocID="{D469E138-CF8C-4610-BA3C-729D5BCAD604}" presName="text2" presStyleLbl="fgAcc2" presStyleIdx="2" presStyleCnt="3">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6BCEC210-1A7A-49EA-9266-66D7873C16E2}" type="presOf" srcId="{F6FBC052-4ADD-48E0-9C56-02063C7440F6}" destId="{9CDD08AB-D337-412F-A3E6-F187DD7376E4}" srcOrd="0" destOrd="0" presId="urn:microsoft.com/office/officeart/2005/8/layout/hierarchy1"/>
    <dgm:cxn modelId="{7459F310-764F-4825-98B2-87911A0308D2}" type="presOf" srcId="{8F0691A8-0E97-48DB-9457-3516EE77623A}" destId="{41B5FA66-E8F9-4610-82C9-7D23DDC28830}" srcOrd="0" destOrd="0" presId="urn:microsoft.com/office/officeart/2005/8/layout/hierarchy1"/>
    <dgm:cxn modelId="{FDE9D312-9F49-41E5-9660-471795C1448D}" srcId="{98C1E508-F8A6-4730-ADD1-203CE7874449}" destId="{E3B1E54D-0836-4F49-95AE-B37B72045B8F}" srcOrd="1" destOrd="0" parTransId="{8F0691A8-0E97-48DB-9457-3516EE77623A}" sibTransId="{B1D09FD5-89AA-43CC-9084-F95F10B200FD}"/>
    <dgm:cxn modelId="{0B098B36-96D0-4F05-AA97-921DC4D0045D}" type="presOf" srcId="{46737C50-4706-4086-BDC9-56CCE7845E87}" destId="{4A5C7691-7716-469B-A31E-E96D77B9B42A}" srcOrd="0" destOrd="0" presId="urn:microsoft.com/office/officeart/2005/8/layout/hierarchy1"/>
    <dgm:cxn modelId="{1169FD5F-C892-4D79-918F-8750636C0CDF}" srcId="{724D981D-A72D-4A8D-9DB9-31A147A6C46B}" destId="{21635D7B-C494-429D-935F-A2CF757677FF}" srcOrd="1" destOrd="0" parTransId="{AEBBBB7F-06D5-43E0-B998-6C822F3F7750}" sibTransId="{675543C5-B3F9-43E5-A138-58FDD2A5175D}"/>
    <dgm:cxn modelId="{8D4D1058-997A-4897-9184-C9DF1BB9AC5D}" srcId="{E3B1E54D-0836-4F49-95AE-B37B72045B8F}" destId="{60B445E0-B595-4AD3-838D-4720DDE7C6ED}" srcOrd="0" destOrd="0" parTransId="{A295BC69-9F45-4625-8F55-FD6C8D07E943}" sibTransId="{28F9B545-4A3B-44F5-90FF-C99138D10163}"/>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0763A98B-6EA6-4539-8B23-3C6EAB2514FE}" type="presOf" srcId="{21635D7B-C494-429D-935F-A2CF757677FF}" destId="{C1FD937B-0F4F-4990-8B8A-B44D02992B39}" srcOrd="0" destOrd="0" presId="urn:microsoft.com/office/officeart/2005/8/layout/hierarchy1"/>
    <dgm:cxn modelId="{037593A3-B7C2-4D62-B3C6-362AA7787AAB}" type="presOf" srcId="{D7C7EAFA-65D7-45D5-9D30-401A391F146D}" destId="{A537A8CD-CA49-46E5-8814-43F0B32F29D4}"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93A7A0C5-A032-465F-82F4-CE63FF121A6F}" srcId="{98C1E508-F8A6-4730-ADD1-203CE7874449}" destId="{D469E138-CF8C-4610-BA3C-729D5BCAD604}" srcOrd="2" destOrd="0" parTransId="{C81FFB54-909A-4EB2-96C5-7DA6047DE0FF}" sibTransId="{B86723E1-2EB5-4A34-9D07-9A9F7DBF2188}"/>
    <dgm:cxn modelId="{FD3371CA-0971-4F84-8744-4DBFB8CDCB53}" type="presOf" srcId="{F750857C-AE2B-42CE-9188-96A31650B8F9}" destId="{C85B3E72-5D73-4297-B745-1E563B7F916C}" srcOrd="0" destOrd="0" presId="urn:microsoft.com/office/officeart/2005/8/layout/hierarchy1"/>
    <dgm:cxn modelId="{2FD9BDCA-4D3A-4512-A169-D422A46D5CD7}" type="presOf" srcId="{C02BE8C4-ECF9-4265-BD27-E8DDCEBAC91E}" destId="{88CFC4CD-AACE-4669-BADB-3CD1A96BD319}" srcOrd="0" destOrd="0" presId="urn:microsoft.com/office/officeart/2005/8/layout/hierarchy1"/>
    <dgm:cxn modelId="{EA9DBECC-5216-41F3-9ED6-A45DF19B0C29}" type="presOf" srcId="{AEBBBB7F-06D5-43E0-B998-6C822F3F7750}" destId="{45082410-5585-4C01-A862-29459AC41486}" srcOrd="0" destOrd="0" presId="urn:microsoft.com/office/officeart/2005/8/layout/hierarchy1"/>
    <dgm:cxn modelId="{6690A0E3-DC1A-48D9-ACBB-410C2C967A35}" type="presOf" srcId="{A295BC69-9F45-4625-8F55-FD6C8D07E943}" destId="{C2E48AD0-1D26-424E-B4D3-3D837E3A2DF4}"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1C3808EC-363B-4D2A-8219-7BBE11450F91}" type="presOf" srcId="{60B445E0-B595-4AD3-838D-4720DDE7C6ED}" destId="{82198EBC-87DA-43EF-B936-0256BC5742EA}" srcOrd="0" destOrd="0" presId="urn:microsoft.com/office/officeart/2005/8/layout/hierarchy1"/>
    <dgm:cxn modelId="{CD4157EC-ED92-44B7-9542-E945C9591F4B}" srcId="{724D981D-A72D-4A8D-9DB9-31A147A6C46B}" destId="{F6FBC052-4ADD-48E0-9C56-02063C7440F6}" srcOrd="0" destOrd="0" parTransId="{D7C7EAFA-65D7-45D5-9D30-401A391F146D}" sibTransId="{0492B0C1-BE39-4A8F-A467-C1AB407ED4BD}"/>
    <dgm:cxn modelId="{EF6B94F7-57D7-4E0F-B179-751BD9F5DBE5}" type="presOf" srcId="{E3B1E54D-0836-4F49-95AE-B37B72045B8F}" destId="{801C319A-C889-424D-A059-FBE897775D0F}" srcOrd="0" destOrd="0" presId="urn:microsoft.com/office/officeart/2005/8/layout/hierarchy1"/>
    <dgm:cxn modelId="{1BC983FC-764C-4ABC-85BF-C42654C128DB}" srcId="{E3B1E54D-0836-4F49-95AE-B37B72045B8F}" destId="{46737C50-4706-4086-BDC9-56CCE7845E87}" srcOrd="1" destOrd="0" parTransId="{F750857C-AE2B-42CE-9188-96A31650B8F9}" sibTransId="{A287A072-E8E3-4BE3-A024-106A0C33FF08}"/>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92871892-1140-4F0F-A5A6-CB7774E3B090}" type="presParOf" srcId="{9E30AC69-C5E1-40D8-920C-71666A0412E1}" destId="{A537A8CD-CA49-46E5-8814-43F0B32F29D4}" srcOrd="0" destOrd="0" presId="urn:microsoft.com/office/officeart/2005/8/layout/hierarchy1"/>
    <dgm:cxn modelId="{FDACB2D5-EE35-4D7B-8E42-369966EB0431}" type="presParOf" srcId="{9E30AC69-C5E1-40D8-920C-71666A0412E1}" destId="{B8795C94-536F-4F56-BBD5-4D4F9A717B5F}" srcOrd="1" destOrd="0" presId="urn:microsoft.com/office/officeart/2005/8/layout/hierarchy1"/>
    <dgm:cxn modelId="{267ECFB6-2C7F-4399-BE8D-B07256BAD9A7}" type="presParOf" srcId="{B8795C94-536F-4F56-BBD5-4D4F9A717B5F}" destId="{F178EB35-6BD3-480B-9924-331010A39AF7}" srcOrd="0" destOrd="0" presId="urn:microsoft.com/office/officeart/2005/8/layout/hierarchy1"/>
    <dgm:cxn modelId="{CA076A12-1156-4BA6-B11C-8460D3CFE673}" type="presParOf" srcId="{F178EB35-6BD3-480B-9924-331010A39AF7}" destId="{6E861B72-555B-4823-8929-8E2E01E95C50}" srcOrd="0" destOrd="0" presId="urn:microsoft.com/office/officeart/2005/8/layout/hierarchy1"/>
    <dgm:cxn modelId="{64917F8A-3B9B-48DC-8CB1-7BAA9EB9108C}" type="presParOf" srcId="{F178EB35-6BD3-480B-9924-331010A39AF7}" destId="{9CDD08AB-D337-412F-A3E6-F187DD7376E4}" srcOrd="1" destOrd="0" presId="urn:microsoft.com/office/officeart/2005/8/layout/hierarchy1"/>
    <dgm:cxn modelId="{AEC14CDC-EA7C-449E-8EAD-CFBAC727F58C}" type="presParOf" srcId="{B8795C94-536F-4F56-BBD5-4D4F9A717B5F}" destId="{5A8DDA7E-1521-4A66-B273-1781A38D72D6}" srcOrd="1" destOrd="0" presId="urn:microsoft.com/office/officeart/2005/8/layout/hierarchy1"/>
    <dgm:cxn modelId="{993EF509-69F8-41B1-8A21-6A5B8E303AC5}" type="presParOf" srcId="{9E30AC69-C5E1-40D8-920C-71666A0412E1}" destId="{45082410-5585-4C01-A862-29459AC41486}" srcOrd="2" destOrd="0" presId="urn:microsoft.com/office/officeart/2005/8/layout/hierarchy1"/>
    <dgm:cxn modelId="{94B91CAF-0F75-4119-A46F-182F8E82A7FE}" type="presParOf" srcId="{9E30AC69-C5E1-40D8-920C-71666A0412E1}" destId="{BC36C28C-F295-4ED0-8E1C-E7D275481D87}" srcOrd="3" destOrd="0" presId="urn:microsoft.com/office/officeart/2005/8/layout/hierarchy1"/>
    <dgm:cxn modelId="{FB6F7A9E-29EB-4723-8141-E7F17A7766F8}" type="presParOf" srcId="{BC36C28C-F295-4ED0-8E1C-E7D275481D87}" destId="{CEA33640-4642-4145-9E14-4ED652728431}" srcOrd="0" destOrd="0" presId="urn:microsoft.com/office/officeart/2005/8/layout/hierarchy1"/>
    <dgm:cxn modelId="{CE5D441E-00DE-448B-A257-91F78372C5F9}" type="presParOf" srcId="{CEA33640-4642-4145-9E14-4ED652728431}" destId="{85C85C83-4950-47C7-9930-7C1635785721}" srcOrd="0" destOrd="0" presId="urn:microsoft.com/office/officeart/2005/8/layout/hierarchy1"/>
    <dgm:cxn modelId="{95B41546-201C-4A73-A4F1-00A0EFA203B0}" type="presParOf" srcId="{CEA33640-4642-4145-9E14-4ED652728431}" destId="{C1FD937B-0F4F-4990-8B8A-B44D02992B39}" srcOrd="1" destOrd="0" presId="urn:microsoft.com/office/officeart/2005/8/layout/hierarchy1"/>
    <dgm:cxn modelId="{8F80D5AC-8B5A-4275-9D07-B70ACBC9260D}" type="presParOf" srcId="{BC36C28C-F295-4ED0-8E1C-E7D275481D87}" destId="{0D606F8C-6332-48EF-8097-7F2CA1BE94F7}" srcOrd="1" destOrd="0" presId="urn:microsoft.com/office/officeart/2005/8/layout/hierarchy1"/>
    <dgm:cxn modelId="{2811DA76-5C65-4D33-88CC-B0D8ABD88187}" type="presParOf" srcId="{007DCE25-B0A1-4C01-BD23-F4C6EA9747AB}" destId="{41B5FA66-E8F9-4610-82C9-7D23DDC28830}" srcOrd="2" destOrd="0" presId="urn:microsoft.com/office/officeart/2005/8/layout/hierarchy1"/>
    <dgm:cxn modelId="{16AC9AA9-A75C-4CFC-9541-B0735B67091E}" type="presParOf" srcId="{007DCE25-B0A1-4C01-BD23-F4C6EA9747AB}" destId="{CECFA7AB-5DC2-41D1-9657-D4B575962279}" srcOrd="3" destOrd="0" presId="urn:microsoft.com/office/officeart/2005/8/layout/hierarchy1"/>
    <dgm:cxn modelId="{9662499C-78C2-4CDE-8D14-23A519987F4E}" type="presParOf" srcId="{CECFA7AB-5DC2-41D1-9657-D4B575962279}" destId="{0A2CB98D-DFC6-48E4-9060-26DD4F88C850}" srcOrd="0" destOrd="0" presId="urn:microsoft.com/office/officeart/2005/8/layout/hierarchy1"/>
    <dgm:cxn modelId="{D05A9632-5C36-4CEA-A094-4989DB0026FF}" type="presParOf" srcId="{0A2CB98D-DFC6-48E4-9060-26DD4F88C850}" destId="{85543481-C30A-4FE8-B055-E7631AF749CE}" srcOrd="0" destOrd="0" presId="urn:microsoft.com/office/officeart/2005/8/layout/hierarchy1"/>
    <dgm:cxn modelId="{C8E591BD-C89C-4AD1-A506-3C896FF3ADFC}" type="presParOf" srcId="{0A2CB98D-DFC6-48E4-9060-26DD4F88C850}" destId="{801C319A-C889-424D-A059-FBE897775D0F}" srcOrd="1" destOrd="0" presId="urn:microsoft.com/office/officeart/2005/8/layout/hierarchy1"/>
    <dgm:cxn modelId="{6E09C973-E971-451B-878A-518BBF0E4210}" type="presParOf" srcId="{CECFA7AB-5DC2-41D1-9657-D4B575962279}" destId="{E21BAB72-56D2-41D3-8C6B-5DD2D4E08FB7}" srcOrd="1" destOrd="0" presId="urn:microsoft.com/office/officeart/2005/8/layout/hierarchy1"/>
    <dgm:cxn modelId="{64845B09-B4BE-4779-A48E-C4D0A03D93C2}" type="presParOf" srcId="{E21BAB72-56D2-41D3-8C6B-5DD2D4E08FB7}" destId="{C2E48AD0-1D26-424E-B4D3-3D837E3A2DF4}" srcOrd="0" destOrd="0" presId="urn:microsoft.com/office/officeart/2005/8/layout/hierarchy1"/>
    <dgm:cxn modelId="{729352E6-1765-4ADE-AF98-7B2A2EE23A04}" type="presParOf" srcId="{E21BAB72-56D2-41D3-8C6B-5DD2D4E08FB7}" destId="{1B72FD1B-C209-444C-BB1F-28D80059D7A7}" srcOrd="1" destOrd="0" presId="urn:microsoft.com/office/officeart/2005/8/layout/hierarchy1"/>
    <dgm:cxn modelId="{01CECF47-85A7-49C9-8AFF-4905ABC28F79}" type="presParOf" srcId="{1B72FD1B-C209-444C-BB1F-28D80059D7A7}" destId="{6981A706-40BC-4C02-848C-8F14FDC7CB62}" srcOrd="0" destOrd="0" presId="urn:microsoft.com/office/officeart/2005/8/layout/hierarchy1"/>
    <dgm:cxn modelId="{F5CE13FA-3BCC-4FFE-9104-516B688F9BA0}" type="presParOf" srcId="{6981A706-40BC-4C02-848C-8F14FDC7CB62}" destId="{721A021A-4C8B-44AC-9F9A-B8CF7AB13E45}" srcOrd="0" destOrd="0" presId="urn:microsoft.com/office/officeart/2005/8/layout/hierarchy1"/>
    <dgm:cxn modelId="{43C22060-D8DB-47A5-AAB8-13DB8737D92D}" type="presParOf" srcId="{6981A706-40BC-4C02-848C-8F14FDC7CB62}" destId="{82198EBC-87DA-43EF-B936-0256BC5742EA}" srcOrd="1" destOrd="0" presId="urn:microsoft.com/office/officeart/2005/8/layout/hierarchy1"/>
    <dgm:cxn modelId="{529541CB-EAF7-4149-8094-6585ADE794FD}" type="presParOf" srcId="{1B72FD1B-C209-444C-BB1F-28D80059D7A7}" destId="{8137A999-3049-4F64-AC32-FBD6B58DAE85}" srcOrd="1" destOrd="0" presId="urn:microsoft.com/office/officeart/2005/8/layout/hierarchy1"/>
    <dgm:cxn modelId="{0237D4D3-197E-4997-A8DC-00A44A0052C7}" type="presParOf" srcId="{E21BAB72-56D2-41D3-8C6B-5DD2D4E08FB7}" destId="{C85B3E72-5D73-4297-B745-1E563B7F916C}" srcOrd="2" destOrd="0" presId="urn:microsoft.com/office/officeart/2005/8/layout/hierarchy1"/>
    <dgm:cxn modelId="{521EDAE7-A0D3-4DDC-B74E-41C451714350}" type="presParOf" srcId="{E21BAB72-56D2-41D3-8C6B-5DD2D4E08FB7}" destId="{BC9218F3-4041-4FE9-9454-9E87B6B2A41D}" srcOrd="3" destOrd="0" presId="urn:microsoft.com/office/officeart/2005/8/layout/hierarchy1"/>
    <dgm:cxn modelId="{690C8F26-DF6B-4897-8E24-433AF1C72E50}" type="presParOf" srcId="{BC9218F3-4041-4FE9-9454-9E87B6B2A41D}" destId="{E9D14269-FDBF-46A0-BD54-B324656B4EFC}" srcOrd="0" destOrd="0" presId="urn:microsoft.com/office/officeart/2005/8/layout/hierarchy1"/>
    <dgm:cxn modelId="{BFB6CAD9-DE28-471F-BB00-02AFF309EADB}" type="presParOf" srcId="{E9D14269-FDBF-46A0-BD54-B324656B4EFC}" destId="{4C5D1E90-43FF-4475-906D-6973A7EC0650}" srcOrd="0" destOrd="0" presId="urn:microsoft.com/office/officeart/2005/8/layout/hierarchy1"/>
    <dgm:cxn modelId="{FBC8EB84-80A5-44A4-9713-265DC6FB4311}" type="presParOf" srcId="{E9D14269-FDBF-46A0-BD54-B324656B4EFC}" destId="{4A5C7691-7716-469B-A31E-E96D77B9B42A}" srcOrd="1" destOrd="0" presId="urn:microsoft.com/office/officeart/2005/8/layout/hierarchy1"/>
    <dgm:cxn modelId="{0BFFA20A-88DF-4148-A508-C268F8B631CF}" type="presParOf" srcId="{BC9218F3-4041-4FE9-9454-9E87B6B2A41D}" destId="{ABB18B39-60BC-412C-BEC3-D81843E04852}" srcOrd="1" destOrd="0" presId="urn:microsoft.com/office/officeart/2005/8/layout/hierarchy1"/>
    <dgm:cxn modelId="{D493D2E0-6C98-4270-BB7C-81210C0B6B46}" type="presParOf" srcId="{007DCE25-B0A1-4C01-BD23-F4C6EA9747AB}" destId="{E78F65F9-30FF-443A-9E27-34E3CC41D901}" srcOrd="4" destOrd="0" presId="urn:microsoft.com/office/officeart/2005/8/layout/hierarchy1"/>
    <dgm:cxn modelId="{5D39017A-1327-48BA-8ECC-FC82B0918E69}" type="presParOf" srcId="{007DCE25-B0A1-4C01-BD23-F4C6EA9747AB}" destId="{BD170523-0680-46C1-8E67-7B2906E9F6D4}" srcOrd="5"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F6FBC052-4ADD-48E0-9C56-02063C7440F6}">
      <dgm:prSet phldrT="[טקסט]"/>
      <dgm:spPr/>
      <dgm:t>
        <a:bodyPr/>
        <a:lstStyle/>
        <a:p>
          <a:pPr rtl="1"/>
          <a:r>
            <a:rPr lang="he-IL" dirty="0"/>
            <a:t>ברוב עם הדרת מלך</a:t>
          </a:r>
        </a:p>
      </dgm:t>
    </dgm:pt>
    <dgm:pt modelId="{D7C7EAFA-65D7-45D5-9D30-401A391F146D}" type="parTrans" cxnId="{CD4157EC-ED92-44B7-9542-E945C9591F4B}">
      <dgm:prSet/>
      <dgm:spPr/>
      <dgm:t>
        <a:bodyPr/>
        <a:lstStyle/>
        <a:p>
          <a:pPr rtl="1"/>
          <a:endParaRPr lang="he-IL"/>
        </a:p>
      </dgm:t>
    </dgm:pt>
    <dgm:pt modelId="{0492B0C1-BE39-4A8F-A467-C1AB407ED4BD}" type="sibTrans" cxnId="{CD4157EC-ED92-44B7-9542-E945C9591F4B}">
      <dgm:prSet/>
      <dgm:spPr/>
      <dgm:t>
        <a:bodyPr/>
        <a:lstStyle/>
        <a:p>
          <a:pPr rtl="1"/>
          <a:endParaRPr lang="he-IL"/>
        </a:p>
      </dgm:t>
    </dgm:pt>
    <dgm:pt modelId="{21635D7B-C494-429D-935F-A2CF757677FF}">
      <dgm:prSet phldrT="[טקסט]"/>
      <dgm:spPr/>
      <dgm:t>
        <a:bodyPr/>
        <a:lstStyle/>
        <a:p>
          <a:pPr rtl="1"/>
          <a:r>
            <a:rPr lang="he-IL" dirty="0"/>
            <a:t>מרגש יותר- קול ערב</a:t>
          </a:r>
        </a:p>
      </dgm:t>
    </dgm:pt>
    <dgm:pt modelId="{AEBBBB7F-06D5-43E0-B998-6C822F3F7750}" type="parTrans" cxnId="{1169FD5F-C892-4D79-918F-8750636C0CDF}">
      <dgm:prSet/>
      <dgm:spPr/>
      <dgm:t>
        <a:bodyPr/>
        <a:lstStyle/>
        <a:p>
          <a:pPr rtl="1"/>
          <a:endParaRPr lang="he-IL"/>
        </a:p>
      </dgm:t>
    </dgm:pt>
    <dgm:pt modelId="{675543C5-B3F9-43E5-A138-58FDD2A5175D}" type="sibTrans" cxnId="{1169FD5F-C892-4D79-918F-8750636C0CDF}">
      <dgm:prSet/>
      <dgm:spPr/>
      <dgm:t>
        <a:bodyPr/>
        <a:lstStyle/>
        <a:p>
          <a:pPr rtl="1"/>
          <a:endParaRPr lang="he-IL"/>
        </a:p>
      </dgm:t>
    </dgm:pt>
    <dgm:pt modelId="{E3B1E54D-0836-4F49-95AE-B37B72045B8F}">
      <dgm:prSet phldrT="[טקסט]"/>
      <dgm:spPr/>
      <dgm:t>
        <a:bodyPr/>
        <a:lstStyle/>
        <a:p>
          <a:pPr rtl="1"/>
          <a:r>
            <a:rPr lang="he-IL" dirty="0"/>
            <a:t>מעמד מיוחד לציבור</a:t>
          </a:r>
        </a:p>
      </dgm:t>
    </dgm:pt>
    <dgm:pt modelId="{8F0691A8-0E97-48DB-9457-3516EE77623A}" type="parTrans" cxnId="{FDE9D312-9F49-41E5-9660-471795C1448D}">
      <dgm:prSet/>
      <dgm:spPr/>
      <dgm:t>
        <a:bodyPr/>
        <a:lstStyle/>
        <a:p>
          <a:pPr rtl="1"/>
          <a:endParaRPr lang="he-IL"/>
        </a:p>
      </dgm:t>
    </dgm:pt>
    <dgm:pt modelId="{B1D09FD5-89AA-43CC-9084-F95F10B200FD}" type="sibTrans" cxnId="{FDE9D312-9F49-41E5-9660-471795C1448D}">
      <dgm:prSet/>
      <dgm:spPr/>
      <dgm:t>
        <a:bodyPr/>
        <a:lstStyle/>
        <a:p>
          <a:pPr rtl="1"/>
          <a:endParaRPr lang="he-IL"/>
        </a:p>
      </dgm:t>
    </dgm:pt>
    <dgm:pt modelId="{60B445E0-B595-4AD3-838D-4720DDE7C6ED}">
      <dgm:prSet phldrT="[טקסט]"/>
      <dgm:spPr/>
      <dgm:t>
        <a:bodyPr/>
        <a:lstStyle/>
        <a:p>
          <a:pPr rtl="1"/>
          <a:r>
            <a:rPr lang="he-IL" dirty="0"/>
            <a:t>אין ה' מואס תפילת הציבור</a:t>
          </a:r>
        </a:p>
      </dgm:t>
    </dgm:pt>
    <dgm:pt modelId="{A295BC69-9F45-4625-8F55-FD6C8D07E943}" type="parTrans" cxnId="{8D4D1058-997A-4897-9184-C9DF1BB9AC5D}">
      <dgm:prSet/>
      <dgm:spPr/>
      <dgm:t>
        <a:bodyPr/>
        <a:lstStyle/>
        <a:p>
          <a:pPr rtl="1"/>
          <a:endParaRPr lang="he-IL"/>
        </a:p>
      </dgm:t>
    </dgm:pt>
    <dgm:pt modelId="{28F9B545-4A3B-44F5-90FF-C99138D10163}" type="sibTrans" cxnId="{8D4D1058-997A-4897-9184-C9DF1BB9AC5D}">
      <dgm:prSet/>
      <dgm:spPr/>
      <dgm:t>
        <a:bodyPr/>
        <a:lstStyle/>
        <a:p>
          <a:pPr rtl="1"/>
          <a:endParaRPr lang="he-IL"/>
        </a:p>
      </dgm:t>
    </dgm:pt>
    <dgm:pt modelId="{46737C50-4706-4086-BDC9-56CCE7845E87}">
      <dgm:prSet phldrT="[טקסט]"/>
      <dgm:spPr/>
      <dgm:t>
        <a:bodyPr/>
        <a:lstStyle/>
        <a:p>
          <a:pPr rtl="1"/>
          <a:r>
            <a:rPr lang="he-IL" dirty="0"/>
            <a:t>השראת השכינה</a:t>
          </a:r>
        </a:p>
      </dgm:t>
    </dgm:pt>
    <dgm:pt modelId="{F750857C-AE2B-42CE-9188-96A31650B8F9}" type="parTrans" cxnId="{1BC983FC-764C-4ABC-85BF-C42654C128DB}">
      <dgm:prSet/>
      <dgm:spPr/>
      <dgm:t>
        <a:bodyPr/>
        <a:lstStyle/>
        <a:p>
          <a:pPr rtl="1"/>
          <a:endParaRPr lang="he-IL"/>
        </a:p>
      </dgm:t>
    </dgm:pt>
    <dgm:pt modelId="{A287A072-E8E3-4BE3-A024-106A0C33FF08}" type="sibTrans" cxnId="{1BC983FC-764C-4ABC-85BF-C42654C128DB}">
      <dgm:prSet/>
      <dgm:spPr/>
      <dgm:t>
        <a:bodyPr/>
        <a:lstStyle/>
        <a:p>
          <a:pPr rtl="1"/>
          <a:endParaRPr lang="he-IL"/>
        </a:p>
      </dgm:t>
    </dgm:pt>
    <dgm:pt modelId="{DCA6CABB-11FA-45B1-802D-9EAA4F15F7FF}">
      <dgm:prSet phldrT="[טקסט]"/>
      <dgm:spPr/>
      <dgm:t>
        <a:bodyPr/>
        <a:lstStyle/>
        <a:p>
          <a:pPr rtl="1"/>
          <a:r>
            <a:rPr lang="he-IL" dirty="0"/>
            <a:t>עת רצון</a:t>
          </a:r>
        </a:p>
      </dgm:t>
    </dgm:pt>
    <dgm:pt modelId="{1B2C7267-8CAA-44FC-818D-91549B99A436}" type="parTrans" cxnId="{521CFA69-45EF-4E0C-944F-6388F780E225}">
      <dgm:prSet/>
      <dgm:spPr/>
      <dgm:t>
        <a:bodyPr/>
        <a:lstStyle/>
        <a:p>
          <a:pPr rtl="1"/>
          <a:endParaRPr lang="he-IL"/>
        </a:p>
      </dgm:t>
    </dgm:pt>
    <dgm:pt modelId="{D84C4B03-D8EF-4E25-9147-A0DE5C9E69A7}" type="sibTrans" cxnId="{521CFA69-45EF-4E0C-944F-6388F780E225}">
      <dgm:prSet/>
      <dgm:spPr/>
      <dgm:t>
        <a:bodyPr/>
        <a:lstStyle/>
        <a:p>
          <a:pPr rtl="1"/>
          <a:endParaRPr lang="he-IL"/>
        </a:p>
      </dgm:t>
    </dgm:pt>
    <dgm:pt modelId="{B250A27B-2FD0-4196-96E2-E4683ED2A5B9}">
      <dgm:prSet phldrT="[טקסט]"/>
      <dgm:spPr/>
      <dgm:t>
        <a:bodyPr/>
        <a:lstStyle/>
        <a:p>
          <a:pPr rtl="1"/>
          <a:r>
            <a:rPr lang="he-IL" dirty="0"/>
            <a:t>מתפלל גם בעד הציבור</a:t>
          </a:r>
        </a:p>
      </dgm:t>
    </dgm:pt>
    <dgm:pt modelId="{B9CC1828-DD21-455C-990F-4FA5A324F7FF}" type="parTrans" cxnId="{E51EF621-D86D-4512-A380-FA8E8D29BD5C}">
      <dgm:prSet/>
      <dgm:spPr/>
      <dgm:t>
        <a:bodyPr/>
        <a:lstStyle/>
        <a:p>
          <a:pPr rtl="1"/>
          <a:endParaRPr lang="he-IL"/>
        </a:p>
      </dgm:t>
    </dgm:pt>
    <dgm:pt modelId="{17D6FDF2-FAF4-4231-B297-E542E0BF5EAD}" type="sibTrans" cxnId="{E51EF621-D86D-4512-A380-FA8E8D29BD5C}">
      <dgm:prSet/>
      <dgm:spPr/>
      <dgm:t>
        <a:bodyPr/>
        <a:lstStyle/>
        <a:p>
          <a:pPr rtl="1"/>
          <a:endParaRPr lang="he-IL"/>
        </a:p>
      </dgm:t>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3"/>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3"/>
      <dgm:spPr/>
    </dgm:pt>
    <dgm:pt modelId="{3DCEC4AA-5165-4FFF-A36A-FD0AC09B7C50}" type="pres">
      <dgm:prSet presAssocID="{724D981D-A72D-4A8D-9DB9-31A147A6C46B}" presName="text2" presStyleLbl="fgAcc2" presStyleIdx="0" presStyleCnt="3">
        <dgm:presLayoutVars>
          <dgm:chPref val="3"/>
        </dgm:presLayoutVars>
      </dgm:prSet>
      <dgm:spPr/>
    </dgm:pt>
    <dgm:pt modelId="{9E30AC69-C5E1-40D8-920C-71666A0412E1}" type="pres">
      <dgm:prSet presAssocID="{724D981D-A72D-4A8D-9DB9-31A147A6C46B}" presName="hierChild3" presStyleCnt="0"/>
      <dgm:spPr/>
    </dgm:pt>
    <dgm:pt modelId="{A537A8CD-CA49-46E5-8814-43F0B32F29D4}" type="pres">
      <dgm:prSet presAssocID="{D7C7EAFA-65D7-45D5-9D30-401A391F146D}" presName="Name17" presStyleLbl="parChTrans1D3" presStyleIdx="0" presStyleCnt="6"/>
      <dgm:spPr/>
    </dgm:pt>
    <dgm:pt modelId="{B8795C94-536F-4F56-BBD5-4D4F9A717B5F}" type="pres">
      <dgm:prSet presAssocID="{F6FBC052-4ADD-48E0-9C56-02063C7440F6}" presName="hierRoot3" presStyleCnt="0"/>
      <dgm:spPr/>
    </dgm:pt>
    <dgm:pt modelId="{F178EB35-6BD3-480B-9924-331010A39AF7}" type="pres">
      <dgm:prSet presAssocID="{F6FBC052-4ADD-48E0-9C56-02063C7440F6}" presName="composite3" presStyleCnt="0"/>
      <dgm:spPr/>
    </dgm:pt>
    <dgm:pt modelId="{6E861B72-555B-4823-8929-8E2E01E95C50}" type="pres">
      <dgm:prSet presAssocID="{F6FBC052-4ADD-48E0-9C56-02063C7440F6}" presName="background3" presStyleLbl="node3" presStyleIdx="0" presStyleCnt="6"/>
      <dgm:spPr/>
    </dgm:pt>
    <dgm:pt modelId="{9CDD08AB-D337-412F-A3E6-F187DD7376E4}" type="pres">
      <dgm:prSet presAssocID="{F6FBC052-4ADD-48E0-9C56-02063C7440F6}" presName="text3" presStyleLbl="fgAcc3" presStyleIdx="0" presStyleCnt="6">
        <dgm:presLayoutVars>
          <dgm:chPref val="3"/>
        </dgm:presLayoutVars>
      </dgm:prSet>
      <dgm:spPr/>
    </dgm:pt>
    <dgm:pt modelId="{5A8DDA7E-1521-4A66-B273-1781A38D72D6}" type="pres">
      <dgm:prSet presAssocID="{F6FBC052-4ADD-48E0-9C56-02063C7440F6}" presName="hierChild4" presStyleCnt="0"/>
      <dgm:spPr/>
    </dgm:pt>
    <dgm:pt modelId="{45082410-5585-4C01-A862-29459AC41486}" type="pres">
      <dgm:prSet presAssocID="{AEBBBB7F-06D5-43E0-B998-6C822F3F7750}" presName="Name17" presStyleLbl="parChTrans1D3" presStyleIdx="1" presStyleCnt="6"/>
      <dgm:spPr/>
    </dgm:pt>
    <dgm:pt modelId="{BC36C28C-F295-4ED0-8E1C-E7D275481D87}" type="pres">
      <dgm:prSet presAssocID="{21635D7B-C494-429D-935F-A2CF757677FF}" presName="hierRoot3" presStyleCnt="0"/>
      <dgm:spPr/>
    </dgm:pt>
    <dgm:pt modelId="{CEA33640-4642-4145-9E14-4ED652728431}" type="pres">
      <dgm:prSet presAssocID="{21635D7B-C494-429D-935F-A2CF757677FF}" presName="composite3" presStyleCnt="0"/>
      <dgm:spPr/>
    </dgm:pt>
    <dgm:pt modelId="{85C85C83-4950-47C7-9930-7C1635785721}" type="pres">
      <dgm:prSet presAssocID="{21635D7B-C494-429D-935F-A2CF757677FF}" presName="background3" presStyleLbl="node3" presStyleIdx="1" presStyleCnt="6"/>
      <dgm:spPr/>
    </dgm:pt>
    <dgm:pt modelId="{C1FD937B-0F4F-4990-8B8A-B44D02992B39}" type="pres">
      <dgm:prSet presAssocID="{21635D7B-C494-429D-935F-A2CF757677FF}" presName="text3" presStyleLbl="fgAcc3" presStyleIdx="1" presStyleCnt="6">
        <dgm:presLayoutVars>
          <dgm:chPref val="3"/>
        </dgm:presLayoutVars>
      </dgm:prSet>
      <dgm:spPr/>
    </dgm:pt>
    <dgm:pt modelId="{0D606F8C-6332-48EF-8097-7F2CA1BE94F7}" type="pres">
      <dgm:prSet presAssocID="{21635D7B-C494-429D-935F-A2CF757677FF}" presName="hierChild4" presStyleCnt="0"/>
      <dgm:spPr/>
    </dgm:pt>
    <dgm:pt modelId="{41B5FA66-E8F9-4610-82C9-7D23DDC28830}" type="pres">
      <dgm:prSet presAssocID="{8F0691A8-0E97-48DB-9457-3516EE77623A}" presName="Name10" presStyleLbl="parChTrans1D2" presStyleIdx="1" presStyleCnt="3"/>
      <dgm:spPr/>
    </dgm:pt>
    <dgm:pt modelId="{CECFA7AB-5DC2-41D1-9657-D4B575962279}" type="pres">
      <dgm:prSet presAssocID="{E3B1E54D-0836-4F49-95AE-B37B72045B8F}" presName="hierRoot2" presStyleCnt="0"/>
      <dgm:spPr/>
    </dgm:pt>
    <dgm:pt modelId="{0A2CB98D-DFC6-48E4-9060-26DD4F88C850}" type="pres">
      <dgm:prSet presAssocID="{E3B1E54D-0836-4F49-95AE-B37B72045B8F}" presName="composite2" presStyleCnt="0"/>
      <dgm:spPr/>
    </dgm:pt>
    <dgm:pt modelId="{85543481-C30A-4FE8-B055-E7631AF749CE}" type="pres">
      <dgm:prSet presAssocID="{E3B1E54D-0836-4F49-95AE-B37B72045B8F}" presName="background2" presStyleLbl="node2" presStyleIdx="1" presStyleCnt="3"/>
      <dgm:spPr/>
    </dgm:pt>
    <dgm:pt modelId="{801C319A-C889-424D-A059-FBE897775D0F}" type="pres">
      <dgm:prSet presAssocID="{E3B1E54D-0836-4F49-95AE-B37B72045B8F}" presName="text2" presStyleLbl="fgAcc2" presStyleIdx="1" presStyleCnt="3">
        <dgm:presLayoutVars>
          <dgm:chPref val="3"/>
        </dgm:presLayoutVars>
      </dgm:prSet>
      <dgm:spPr/>
    </dgm:pt>
    <dgm:pt modelId="{E21BAB72-56D2-41D3-8C6B-5DD2D4E08FB7}" type="pres">
      <dgm:prSet presAssocID="{E3B1E54D-0836-4F49-95AE-B37B72045B8F}" presName="hierChild3" presStyleCnt="0"/>
      <dgm:spPr/>
    </dgm:pt>
    <dgm:pt modelId="{C2E48AD0-1D26-424E-B4D3-3D837E3A2DF4}" type="pres">
      <dgm:prSet presAssocID="{A295BC69-9F45-4625-8F55-FD6C8D07E943}" presName="Name17" presStyleLbl="parChTrans1D3" presStyleIdx="2" presStyleCnt="6"/>
      <dgm:spPr/>
    </dgm:pt>
    <dgm:pt modelId="{1B72FD1B-C209-444C-BB1F-28D80059D7A7}" type="pres">
      <dgm:prSet presAssocID="{60B445E0-B595-4AD3-838D-4720DDE7C6ED}" presName="hierRoot3" presStyleCnt="0"/>
      <dgm:spPr/>
    </dgm:pt>
    <dgm:pt modelId="{6981A706-40BC-4C02-848C-8F14FDC7CB62}" type="pres">
      <dgm:prSet presAssocID="{60B445E0-B595-4AD3-838D-4720DDE7C6ED}" presName="composite3" presStyleCnt="0"/>
      <dgm:spPr/>
    </dgm:pt>
    <dgm:pt modelId="{721A021A-4C8B-44AC-9F9A-B8CF7AB13E45}" type="pres">
      <dgm:prSet presAssocID="{60B445E0-B595-4AD3-838D-4720DDE7C6ED}" presName="background3" presStyleLbl="node3" presStyleIdx="2" presStyleCnt="6"/>
      <dgm:spPr/>
    </dgm:pt>
    <dgm:pt modelId="{82198EBC-87DA-43EF-B936-0256BC5742EA}" type="pres">
      <dgm:prSet presAssocID="{60B445E0-B595-4AD3-838D-4720DDE7C6ED}" presName="text3" presStyleLbl="fgAcc3" presStyleIdx="2" presStyleCnt="6">
        <dgm:presLayoutVars>
          <dgm:chPref val="3"/>
        </dgm:presLayoutVars>
      </dgm:prSet>
      <dgm:spPr/>
    </dgm:pt>
    <dgm:pt modelId="{8137A999-3049-4F64-AC32-FBD6B58DAE85}" type="pres">
      <dgm:prSet presAssocID="{60B445E0-B595-4AD3-838D-4720DDE7C6ED}" presName="hierChild4" presStyleCnt="0"/>
      <dgm:spPr/>
    </dgm:pt>
    <dgm:pt modelId="{35910817-8C2B-41B4-B747-46B98F3FD78D}" type="pres">
      <dgm:prSet presAssocID="{1B2C7267-8CAA-44FC-818D-91549B99A436}" presName="Name17" presStyleLbl="parChTrans1D3" presStyleIdx="3" presStyleCnt="6"/>
      <dgm:spPr/>
    </dgm:pt>
    <dgm:pt modelId="{BB748C59-25AE-4DD6-8107-03917C6FF1A8}" type="pres">
      <dgm:prSet presAssocID="{DCA6CABB-11FA-45B1-802D-9EAA4F15F7FF}" presName="hierRoot3" presStyleCnt="0"/>
      <dgm:spPr/>
    </dgm:pt>
    <dgm:pt modelId="{947CB910-C167-4CD1-A29C-966B63032A0C}" type="pres">
      <dgm:prSet presAssocID="{DCA6CABB-11FA-45B1-802D-9EAA4F15F7FF}" presName="composite3" presStyleCnt="0"/>
      <dgm:spPr/>
    </dgm:pt>
    <dgm:pt modelId="{2239FAB3-BCD2-4781-92DF-994AA37A42DF}" type="pres">
      <dgm:prSet presAssocID="{DCA6CABB-11FA-45B1-802D-9EAA4F15F7FF}" presName="background3" presStyleLbl="node3" presStyleIdx="3" presStyleCnt="6"/>
      <dgm:spPr/>
    </dgm:pt>
    <dgm:pt modelId="{A273D166-26EE-49AC-B26E-4972F8EC39D0}" type="pres">
      <dgm:prSet presAssocID="{DCA6CABB-11FA-45B1-802D-9EAA4F15F7FF}" presName="text3" presStyleLbl="fgAcc3" presStyleIdx="3" presStyleCnt="6">
        <dgm:presLayoutVars>
          <dgm:chPref val="3"/>
        </dgm:presLayoutVars>
      </dgm:prSet>
      <dgm:spPr/>
    </dgm:pt>
    <dgm:pt modelId="{B855914B-2CAF-46C4-9E66-A54D6DCE3F68}" type="pres">
      <dgm:prSet presAssocID="{DCA6CABB-11FA-45B1-802D-9EAA4F15F7FF}" presName="hierChild4" presStyleCnt="0"/>
      <dgm:spPr/>
    </dgm:pt>
    <dgm:pt modelId="{B41EDAD7-15BF-446D-B757-93682A146C20}" type="pres">
      <dgm:prSet presAssocID="{B9CC1828-DD21-455C-990F-4FA5A324F7FF}" presName="Name17" presStyleLbl="parChTrans1D3" presStyleIdx="4" presStyleCnt="6"/>
      <dgm:spPr/>
    </dgm:pt>
    <dgm:pt modelId="{21E126A2-8E89-4959-9031-7F7511A3BBE7}" type="pres">
      <dgm:prSet presAssocID="{B250A27B-2FD0-4196-96E2-E4683ED2A5B9}" presName="hierRoot3" presStyleCnt="0"/>
      <dgm:spPr/>
    </dgm:pt>
    <dgm:pt modelId="{17975175-B104-4854-8BD2-4FA4162B2E1F}" type="pres">
      <dgm:prSet presAssocID="{B250A27B-2FD0-4196-96E2-E4683ED2A5B9}" presName="composite3" presStyleCnt="0"/>
      <dgm:spPr/>
    </dgm:pt>
    <dgm:pt modelId="{4B02AF7D-3725-4015-837E-FBB491538580}" type="pres">
      <dgm:prSet presAssocID="{B250A27B-2FD0-4196-96E2-E4683ED2A5B9}" presName="background3" presStyleLbl="node3" presStyleIdx="4" presStyleCnt="6"/>
      <dgm:spPr/>
    </dgm:pt>
    <dgm:pt modelId="{4D2B7E1B-44AF-4B05-B5C9-E5511635FB10}" type="pres">
      <dgm:prSet presAssocID="{B250A27B-2FD0-4196-96E2-E4683ED2A5B9}" presName="text3" presStyleLbl="fgAcc3" presStyleIdx="4" presStyleCnt="6">
        <dgm:presLayoutVars>
          <dgm:chPref val="3"/>
        </dgm:presLayoutVars>
      </dgm:prSet>
      <dgm:spPr/>
    </dgm:pt>
    <dgm:pt modelId="{CD361CA0-D56C-4B58-B499-6B190A1ECC73}" type="pres">
      <dgm:prSet presAssocID="{B250A27B-2FD0-4196-96E2-E4683ED2A5B9}" presName="hierChild4" presStyleCnt="0"/>
      <dgm:spPr/>
    </dgm:pt>
    <dgm:pt modelId="{C85B3E72-5D73-4297-B745-1E563B7F916C}" type="pres">
      <dgm:prSet presAssocID="{F750857C-AE2B-42CE-9188-96A31650B8F9}" presName="Name17" presStyleLbl="parChTrans1D3" presStyleIdx="5" presStyleCnt="6"/>
      <dgm:spPr/>
    </dgm:pt>
    <dgm:pt modelId="{BC9218F3-4041-4FE9-9454-9E87B6B2A41D}" type="pres">
      <dgm:prSet presAssocID="{46737C50-4706-4086-BDC9-56CCE7845E87}" presName="hierRoot3" presStyleCnt="0"/>
      <dgm:spPr/>
    </dgm:pt>
    <dgm:pt modelId="{E9D14269-FDBF-46A0-BD54-B324656B4EFC}" type="pres">
      <dgm:prSet presAssocID="{46737C50-4706-4086-BDC9-56CCE7845E87}" presName="composite3" presStyleCnt="0"/>
      <dgm:spPr/>
    </dgm:pt>
    <dgm:pt modelId="{4C5D1E90-43FF-4475-906D-6973A7EC0650}" type="pres">
      <dgm:prSet presAssocID="{46737C50-4706-4086-BDC9-56CCE7845E87}" presName="background3" presStyleLbl="node3" presStyleIdx="5" presStyleCnt="6"/>
      <dgm:spPr/>
    </dgm:pt>
    <dgm:pt modelId="{4A5C7691-7716-469B-A31E-E96D77B9B42A}" type="pres">
      <dgm:prSet presAssocID="{46737C50-4706-4086-BDC9-56CCE7845E87}" presName="text3" presStyleLbl="fgAcc3" presStyleIdx="5" presStyleCnt="6">
        <dgm:presLayoutVars>
          <dgm:chPref val="3"/>
        </dgm:presLayoutVars>
      </dgm:prSet>
      <dgm:spPr/>
    </dgm:pt>
    <dgm:pt modelId="{ABB18B39-60BC-412C-BEC3-D81843E04852}" type="pres">
      <dgm:prSet presAssocID="{46737C50-4706-4086-BDC9-56CCE7845E87}" presName="hierChild4" presStyleCnt="0"/>
      <dgm:spPr/>
    </dgm:pt>
    <dgm:pt modelId="{E78F65F9-30FF-443A-9E27-34E3CC41D901}" type="pres">
      <dgm:prSet presAssocID="{C81FFB54-909A-4EB2-96C5-7DA6047DE0FF}" presName="Name10" presStyleLbl="parChTrans1D2" presStyleIdx="2" presStyleCnt="3"/>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2" presStyleCnt="3"/>
      <dgm:spPr/>
    </dgm:pt>
    <dgm:pt modelId="{7EF8C057-C5DB-4E43-83C5-B29E80E361B2}" type="pres">
      <dgm:prSet presAssocID="{D469E138-CF8C-4610-BA3C-729D5BCAD604}" presName="text2" presStyleLbl="fgAcc2" presStyleIdx="2" presStyleCnt="3">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6BCEC210-1A7A-49EA-9266-66D7873C16E2}" type="presOf" srcId="{F6FBC052-4ADD-48E0-9C56-02063C7440F6}" destId="{9CDD08AB-D337-412F-A3E6-F187DD7376E4}" srcOrd="0" destOrd="0" presId="urn:microsoft.com/office/officeart/2005/8/layout/hierarchy1"/>
    <dgm:cxn modelId="{7459F310-764F-4825-98B2-87911A0308D2}" type="presOf" srcId="{8F0691A8-0E97-48DB-9457-3516EE77623A}" destId="{41B5FA66-E8F9-4610-82C9-7D23DDC28830}" srcOrd="0" destOrd="0" presId="urn:microsoft.com/office/officeart/2005/8/layout/hierarchy1"/>
    <dgm:cxn modelId="{FDE9D312-9F49-41E5-9660-471795C1448D}" srcId="{98C1E508-F8A6-4730-ADD1-203CE7874449}" destId="{E3B1E54D-0836-4F49-95AE-B37B72045B8F}" srcOrd="1" destOrd="0" parTransId="{8F0691A8-0E97-48DB-9457-3516EE77623A}" sibTransId="{B1D09FD5-89AA-43CC-9084-F95F10B200FD}"/>
    <dgm:cxn modelId="{8A88061C-69FA-4B80-9A1A-30E37AA7761F}" type="presOf" srcId="{1B2C7267-8CAA-44FC-818D-91549B99A436}" destId="{35910817-8C2B-41B4-B747-46B98F3FD78D}" srcOrd="0" destOrd="0" presId="urn:microsoft.com/office/officeart/2005/8/layout/hierarchy1"/>
    <dgm:cxn modelId="{E51EF621-D86D-4512-A380-FA8E8D29BD5C}" srcId="{E3B1E54D-0836-4F49-95AE-B37B72045B8F}" destId="{B250A27B-2FD0-4196-96E2-E4683ED2A5B9}" srcOrd="2" destOrd="0" parTransId="{B9CC1828-DD21-455C-990F-4FA5A324F7FF}" sibTransId="{17D6FDF2-FAF4-4231-B297-E542E0BF5EAD}"/>
    <dgm:cxn modelId="{0B098B36-96D0-4F05-AA97-921DC4D0045D}" type="presOf" srcId="{46737C50-4706-4086-BDC9-56CCE7845E87}" destId="{4A5C7691-7716-469B-A31E-E96D77B9B42A}" srcOrd="0" destOrd="0" presId="urn:microsoft.com/office/officeart/2005/8/layout/hierarchy1"/>
    <dgm:cxn modelId="{1169FD5F-C892-4D79-918F-8750636C0CDF}" srcId="{724D981D-A72D-4A8D-9DB9-31A147A6C46B}" destId="{21635D7B-C494-429D-935F-A2CF757677FF}" srcOrd="1" destOrd="0" parTransId="{AEBBBB7F-06D5-43E0-B998-6C822F3F7750}" sibTransId="{675543C5-B3F9-43E5-A138-58FDD2A5175D}"/>
    <dgm:cxn modelId="{521CFA69-45EF-4E0C-944F-6388F780E225}" srcId="{E3B1E54D-0836-4F49-95AE-B37B72045B8F}" destId="{DCA6CABB-11FA-45B1-802D-9EAA4F15F7FF}" srcOrd="1" destOrd="0" parTransId="{1B2C7267-8CAA-44FC-818D-91549B99A436}" sibTransId="{D84C4B03-D8EF-4E25-9147-A0DE5C9E69A7}"/>
    <dgm:cxn modelId="{DD8D994F-206C-42B7-AF31-76688D5DD4E0}" type="presOf" srcId="{B9CC1828-DD21-455C-990F-4FA5A324F7FF}" destId="{B41EDAD7-15BF-446D-B757-93682A146C20}" srcOrd="0" destOrd="0" presId="urn:microsoft.com/office/officeart/2005/8/layout/hierarchy1"/>
    <dgm:cxn modelId="{8D4D1058-997A-4897-9184-C9DF1BB9AC5D}" srcId="{E3B1E54D-0836-4F49-95AE-B37B72045B8F}" destId="{60B445E0-B595-4AD3-838D-4720DDE7C6ED}" srcOrd="0" destOrd="0" parTransId="{A295BC69-9F45-4625-8F55-FD6C8D07E943}" sibTransId="{28F9B545-4A3B-44F5-90FF-C99138D10163}"/>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0763A98B-6EA6-4539-8B23-3C6EAB2514FE}" type="presOf" srcId="{21635D7B-C494-429D-935F-A2CF757677FF}" destId="{C1FD937B-0F4F-4990-8B8A-B44D02992B39}" srcOrd="0" destOrd="0" presId="urn:microsoft.com/office/officeart/2005/8/layout/hierarchy1"/>
    <dgm:cxn modelId="{037593A3-B7C2-4D62-B3C6-362AA7787AAB}" type="presOf" srcId="{D7C7EAFA-65D7-45D5-9D30-401A391F146D}" destId="{A537A8CD-CA49-46E5-8814-43F0B32F29D4}"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93A7A0C5-A032-465F-82F4-CE63FF121A6F}" srcId="{98C1E508-F8A6-4730-ADD1-203CE7874449}" destId="{D469E138-CF8C-4610-BA3C-729D5BCAD604}" srcOrd="2" destOrd="0" parTransId="{C81FFB54-909A-4EB2-96C5-7DA6047DE0FF}" sibTransId="{B86723E1-2EB5-4A34-9D07-9A9F7DBF2188}"/>
    <dgm:cxn modelId="{FD3371CA-0971-4F84-8744-4DBFB8CDCB53}" type="presOf" srcId="{F750857C-AE2B-42CE-9188-96A31650B8F9}" destId="{C85B3E72-5D73-4297-B745-1E563B7F916C}" srcOrd="0" destOrd="0" presId="urn:microsoft.com/office/officeart/2005/8/layout/hierarchy1"/>
    <dgm:cxn modelId="{2FD9BDCA-4D3A-4512-A169-D422A46D5CD7}" type="presOf" srcId="{C02BE8C4-ECF9-4265-BD27-E8DDCEBAC91E}" destId="{88CFC4CD-AACE-4669-BADB-3CD1A96BD319}" srcOrd="0" destOrd="0" presId="urn:microsoft.com/office/officeart/2005/8/layout/hierarchy1"/>
    <dgm:cxn modelId="{EA9DBECC-5216-41F3-9ED6-A45DF19B0C29}" type="presOf" srcId="{AEBBBB7F-06D5-43E0-B998-6C822F3F7750}" destId="{45082410-5585-4C01-A862-29459AC41486}" srcOrd="0" destOrd="0" presId="urn:microsoft.com/office/officeart/2005/8/layout/hierarchy1"/>
    <dgm:cxn modelId="{6690A0E3-DC1A-48D9-ACBB-410C2C967A35}" type="presOf" srcId="{A295BC69-9F45-4625-8F55-FD6C8D07E943}" destId="{C2E48AD0-1D26-424E-B4D3-3D837E3A2DF4}"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1C3808EC-363B-4D2A-8219-7BBE11450F91}" type="presOf" srcId="{60B445E0-B595-4AD3-838D-4720DDE7C6ED}" destId="{82198EBC-87DA-43EF-B936-0256BC5742EA}" srcOrd="0" destOrd="0" presId="urn:microsoft.com/office/officeart/2005/8/layout/hierarchy1"/>
    <dgm:cxn modelId="{CD4157EC-ED92-44B7-9542-E945C9591F4B}" srcId="{724D981D-A72D-4A8D-9DB9-31A147A6C46B}" destId="{F6FBC052-4ADD-48E0-9C56-02063C7440F6}" srcOrd="0" destOrd="0" parTransId="{D7C7EAFA-65D7-45D5-9D30-401A391F146D}" sibTransId="{0492B0C1-BE39-4A8F-A467-C1AB407ED4BD}"/>
    <dgm:cxn modelId="{8AF0C4EC-8B65-41EA-8277-1E29F098DAEE}" type="presOf" srcId="{B250A27B-2FD0-4196-96E2-E4683ED2A5B9}" destId="{4D2B7E1B-44AF-4B05-B5C9-E5511635FB10}" srcOrd="0" destOrd="0" presId="urn:microsoft.com/office/officeart/2005/8/layout/hierarchy1"/>
    <dgm:cxn modelId="{EF6B94F7-57D7-4E0F-B179-751BD9F5DBE5}" type="presOf" srcId="{E3B1E54D-0836-4F49-95AE-B37B72045B8F}" destId="{801C319A-C889-424D-A059-FBE897775D0F}" srcOrd="0" destOrd="0" presId="urn:microsoft.com/office/officeart/2005/8/layout/hierarchy1"/>
    <dgm:cxn modelId="{96C524F8-36F9-4B6E-939F-0588F5663000}" type="presOf" srcId="{DCA6CABB-11FA-45B1-802D-9EAA4F15F7FF}" destId="{A273D166-26EE-49AC-B26E-4972F8EC39D0}" srcOrd="0" destOrd="0" presId="urn:microsoft.com/office/officeart/2005/8/layout/hierarchy1"/>
    <dgm:cxn modelId="{1BC983FC-764C-4ABC-85BF-C42654C128DB}" srcId="{E3B1E54D-0836-4F49-95AE-B37B72045B8F}" destId="{46737C50-4706-4086-BDC9-56CCE7845E87}" srcOrd="3" destOrd="0" parTransId="{F750857C-AE2B-42CE-9188-96A31650B8F9}" sibTransId="{A287A072-E8E3-4BE3-A024-106A0C33FF08}"/>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92871892-1140-4F0F-A5A6-CB7774E3B090}" type="presParOf" srcId="{9E30AC69-C5E1-40D8-920C-71666A0412E1}" destId="{A537A8CD-CA49-46E5-8814-43F0B32F29D4}" srcOrd="0" destOrd="0" presId="urn:microsoft.com/office/officeart/2005/8/layout/hierarchy1"/>
    <dgm:cxn modelId="{FDACB2D5-EE35-4D7B-8E42-369966EB0431}" type="presParOf" srcId="{9E30AC69-C5E1-40D8-920C-71666A0412E1}" destId="{B8795C94-536F-4F56-BBD5-4D4F9A717B5F}" srcOrd="1" destOrd="0" presId="urn:microsoft.com/office/officeart/2005/8/layout/hierarchy1"/>
    <dgm:cxn modelId="{267ECFB6-2C7F-4399-BE8D-B07256BAD9A7}" type="presParOf" srcId="{B8795C94-536F-4F56-BBD5-4D4F9A717B5F}" destId="{F178EB35-6BD3-480B-9924-331010A39AF7}" srcOrd="0" destOrd="0" presId="urn:microsoft.com/office/officeart/2005/8/layout/hierarchy1"/>
    <dgm:cxn modelId="{CA076A12-1156-4BA6-B11C-8460D3CFE673}" type="presParOf" srcId="{F178EB35-6BD3-480B-9924-331010A39AF7}" destId="{6E861B72-555B-4823-8929-8E2E01E95C50}" srcOrd="0" destOrd="0" presId="urn:microsoft.com/office/officeart/2005/8/layout/hierarchy1"/>
    <dgm:cxn modelId="{64917F8A-3B9B-48DC-8CB1-7BAA9EB9108C}" type="presParOf" srcId="{F178EB35-6BD3-480B-9924-331010A39AF7}" destId="{9CDD08AB-D337-412F-A3E6-F187DD7376E4}" srcOrd="1" destOrd="0" presId="urn:microsoft.com/office/officeart/2005/8/layout/hierarchy1"/>
    <dgm:cxn modelId="{AEC14CDC-EA7C-449E-8EAD-CFBAC727F58C}" type="presParOf" srcId="{B8795C94-536F-4F56-BBD5-4D4F9A717B5F}" destId="{5A8DDA7E-1521-4A66-B273-1781A38D72D6}" srcOrd="1" destOrd="0" presId="urn:microsoft.com/office/officeart/2005/8/layout/hierarchy1"/>
    <dgm:cxn modelId="{993EF509-69F8-41B1-8A21-6A5B8E303AC5}" type="presParOf" srcId="{9E30AC69-C5E1-40D8-920C-71666A0412E1}" destId="{45082410-5585-4C01-A862-29459AC41486}" srcOrd="2" destOrd="0" presId="urn:microsoft.com/office/officeart/2005/8/layout/hierarchy1"/>
    <dgm:cxn modelId="{94B91CAF-0F75-4119-A46F-182F8E82A7FE}" type="presParOf" srcId="{9E30AC69-C5E1-40D8-920C-71666A0412E1}" destId="{BC36C28C-F295-4ED0-8E1C-E7D275481D87}" srcOrd="3" destOrd="0" presId="urn:microsoft.com/office/officeart/2005/8/layout/hierarchy1"/>
    <dgm:cxn modelId="{FB6F7A9E-29EB-4723-8141-E7F17A7766F8}" type="presParOf" srcId="{BC36C28C-F295-4ED0-8E1C-E7D275481D87}" destId="{CEA33640-4642-4145-9E14-4ED652728431}" srcOrd="0" destOrd="0" presId="urn:microsoft.com/office/officeart/2005/8/layout/hierarchy1"/>
    <dgm:cxn modelId="{CE5D441E-00DE-448B-A257-91F78372C5F9}" type="presParOf" srcId="{CEA33640-4642-4145-9E14-4ED652728431}" destId="{85C85C83-4950-47C7-9930-7C1635785721}" srcOrd="0" destOrd="0" presId="urn:microsoft.com/office/officeart/2005/8/layout/hierarchy1"/>
    <dgm:cxn modelId="{95B41546-201C-4A73-A4F1-00A0EFA203B0}" type="presParOf" srcId="{CEA33640-4642-4145-9E14-4ED652728431}" destId="{C1FD937B-0F4F-4990-8B8A-B44D02992B39}" srcOrd="1" destOrd="0" presId="urn:microsoft.com/office/officeart/2005/8/layout/hierarchy1"/>
    <dgm:cxn modelId="{8F80D5AC-8B5A-4275-9D07-B70ACBC9260D}" type="presParOf" srcId="{BC36C28C-F295-4ED0-8E1C-E7D275481D87}" destId="{0D606F8C-6332-48EF-8097-7F2CA1BE94F7}" srcOrd="1" destOrd="0" presId="urn:microsoft.com/office/officeart/2005/8/layout/hierarchy1"/>
    <dgm:cxn modelId="{2811DA76-5C65-4D33-88CC-B0D8ABD88187}" type="presParOf" srcId="{007DCE25-B0A1-4C01-BD23-F4C6EA9747AB}" destId="{41B5FA66-E8F9-4610-82C9-7D23DDC28830}" srcOrd="2" destOrd="0" presId="urn:microsoft.com/office/officeart/2005/8/layout/hierarchy1"/>
    <dgm:cxn modelId="{16AC9AA9-A75C-4CFC-9541-B0735B67091E}" type="presParOf" srcId="{007DCE25-B0A1-4C01-BD23-F4C6EA9747AB}" destId="{CECFA7AB-5DC2-41D1-9657-D4B575962279}" srcOrd="3" destOrd="0" presId="urn:microsoft.com/office/officeart/2005/8/layout/hierarchy1"/>
    <dgm:cxn modelId="{9662499C-78C2-4CDE-8D14-23A519987F4E}" type="presParOf" srcId="{CECFA7AB-5DC2-41D1-9657-D4B575962279}" destId="{0A2CB98D-DFC6-48E4-9060-26DD4F88C850}" srcOrd="0" destOrd="0" presId="urn:microsoft.com/office/officeart/2005/8/layout/hierarchy1"/>
    <dgm:cxn modelId="{D05A9632-5C36-4CEA-A094-4989DB0026FF}" type="presParOf" srcId="{0A2CB98D-DFC6-48E4-9060-26DD4F88C850}" destId="{85543481-C30A-4FE8-B055-E7631AF749CE}" srcOrd="0" destOrd="0" presId="urn:microsoft.com/office/officeart/2005/8/layout/hierarchy1"/>
    <dgm:cxn modelId="{C8E591BD-C89C-4AD1-A506-3C896FF3ADFC}" type="presParOf" srcId="{0A2CB98D-DFC6-48E4-9060-26DD4F88C850}" destId="{801C319A-C889-424D-A059-FBE897775D0F}" srcOrd="1" destOrd="0" presId="urn:microsoft.com/office/officeart/2005/8/layout/hierarchy1"/>
    <dgm:cxn modelId="{6E09C973-E971-451B-878A-518BBF0E4210}" type="presParOf" srcId="{CECFA7AB-5DC2-41D1-9657-D4B575962279}" destId="{E21BAB72-56D2-41D3-8C6B-5DD2D4E08FB7}" srcOrd="1" destOrd="0" presId="urn:microsoft.com/office/officeart/2005/8/layout/hierarchy1"/>
    <dgm:cxn modelId="{64845B09-B4BE-4779-A48E-C4D0A03D93C2}" type="presParOf" srcId="{E21BAB72-56D2-41D3-8C6B-5DD2D4E08FB7}" destId="{C2E48AD0-1D26-424E-B4D3-3D837E3A2DF4}" srcOrd="0" destOrd="0" presId="urn:microsoft.com/office/officeart/2005/8/layout/hierarchy1"/>
    <dgm:cxn modelId="{729352E6-1765-4ADE-AF98-7B2A2EE23A04}" type="presParOf" srcId="{E21BAB72-56D2-41D3-8C6B-5DD2D4E08FB7}" destId="{1B72FD1B-C209-444C-BB1F-28D80059D7A7}" srcOrd="1" destOrd="0" presId="urn:microsoft.com/office/officeart/2005/8/layout/hierarchy1"/>
    <dgm:cxn modelId="{01CECF47-85A7-49C9-8AFF-4905ABC28F79}" type="presParOf" srcId="{1B72FD1B-C209-444C-BB1F-28D80059D7A7}" destId="{6981A706-40BC-4C02-848C-8F14FDC7CB62}" srcOrd="0" destOrd="0" presId="urn:microsoft.com/office/officeart/2005/8/layout/hierarchy1"/>
    <dgm:cxn modelId="{F5CE13FA-3BCC-4FFE-9104-516B688F9BA0}" type="presParOf" srcId="{6981A706-40BC-4C02-848C-8F14FDC7CB62}" destId="{721A021A-4C8B-44AC-9F9A-B8CF7AB13E45}" srcOrd="0" destOrd="0" presId="urn:microsoft.com/office/officeart/2005/8/layout/hierarchy1"/>
    <dgm:cxn modelId="{43C22060-D8DB-47A5-AAB8-13DB8737D92D}" type="presParOf" srcId="{6981A706-40BC-4C02-848C-8F14FDC7CB62}" destId="{82198EBC-87DA-43EF-B936-0256BC5742EA}" srcOrd="1" destOrd="0" presId="urn:microsoft.com/office/officeart/2005/8/layout/hierarchy1"/>
    <dgm:cxn modelId="{529541CB-EAF7-4149-8094-6585ADE794FD}" type="presParOf" srcId="{1B72FD1B-C209-444C-BB1F-28D80059D7A7}" destId="{8137A999-3049-4F64-AC32-FBD6B58DAE85}" srcOrd="1" destOrd="0" presId="urn:microsoft.com/office/officeart/2005/8/layout/hierarchy1"/>
    <dgm:cxn modelId="{AF63099C-565E-4228-9A9F-313904E9BD60}" type="presParOf" srcId="{E21BAB72-56D2-41D3-8C6B-5DD2D4E08FB7}" destId="{35910817-8C2B-41B4-B747-46B98F3FD78D}" srcOrd="2" destOrd="0" presId="urn:microsoft.com/office/officeart/2005/8/layout/hierarchy1"/>
    <dgm:cxn modelId="{8693FAA1-6D3E-497B-B3D5-CCACE67F60DC}" type="presParOf" srcId="{E21BAB72-56D2-41D3-8C6B-5DD2D4E08FB7}" destId="{BB748C59-25AE-4DD6-8107-03917C6FF1A8}" srcOrd="3" destOrd="0" presId="urn:microsoft.com/office/officeart/2005/8/layout/hierarchy1"/>
    <dgm:cxn modelId="{716A819D-D4E0-4ADC-98B6-747B6440C503}" type="presParOf" srcId="{BB748C59-25AE-4DD6-8107-03917C6FF1A8}" destId="{947CB910-C167-4CD1-A29C-966B63032A0C}" srcOrd="0" destOrd="0" presId="urn:microsoft.com/office/officeart/2005/8/layout/hierarchy1"/>
    <dgm:cxn modelId="{FE1E9C7F-0701-4AA3-9FFC-526AD2E1F9FF}" type="presParOf" srcId="{947CB910-C167-4CD1-A29C-966B63032A0C}" destId="{2239FAB3-BCD2-4781-92DF-994AA37A42DF}" srcOrd="0" destOrd="0" presId="urn:microsoft.com/office/officeart/2005/8/layout/hierarchy1"/>
    <dgm:cxn modelId="{1E1C93C5-F60A-43EB-BDF9-C1085CC9D965}" type="presParOf" srcId="{947CB910-C167-4CD1-A29C-966B63032A0C}" destId="{A273D166-26EE-49AC-B26E-4972F8EC39D0}" srcOrd="1" destOrd="0" presId="urn:microsoft.com/office/officeart/2005/8/layout/hierarchy1"/>
    <dgm:cxn modelId="{52A3A4F8-1145-41FC-8639-6FEE3F7E0042}" type="presParOf" srcId="{BB748C59-25AE-4DD6-8107-03917C6FF1A8}" destId="{B855914B-2CAF-46C4-9E66-A54D6DCE3F68}" srcOrd="1" destOrd="0" presId="urn:microsoft.com/office/officeart/2005/8/layout/hierarchy1"/>
    <dgm:cxn modelId="{A1E8C1F8-41DD-46CD-88EF-F67ADB814618}" type="presParOf" srcId="{E21BAB72-56D2-41D3-8C6B-5DD2D4E08FB7}" destId="{B41EDAD7-15BF-446D-B757-93682A146C20}" srcOrd="4" destOrd="0" presId="urn:microsoft.com/office/officeart/2005/8/layout/hierarchy1"/>
    <dgm:cxn modelId="{9C419DD5-D327-49AE-88AE-959612DCBC7E}" type="presParOf" srcId="{E21BAB72-56D2-41D3-8C6B-5DD2D4E08FB7}" destId="{21E126A2-8E89-4959-9031-7F7511A3BBE7}" srcOrd="5" destOrd="0" presId="urn:microsoft.com/office/officeart/2005/8/layout/hierarchy1"/>
    <dgm:cxn modelId="{A2575B84-2892-4647-9963-96E581506A9E}" type="presParOf" srcId="{21E126A2-8E89-4959-9031-7F7511A3BBE7}" destId="{17975175-B104-4854-8BD2-4FA4162B2E1F}" srcOrd="0" destOrd="0" presId="urn:microsoft.com/office/officeart/2005/8/layout/hierarchy1"/>
    <dgm:cxn modelId="{F95ADFB3-099E-4328-9DE7-E27A8F7BDBD2}" type="presParOf" srcId="{17975175-B104-4854-8BD2-4FA4162B2E1F}" destId="{4B02AF7D-3725-4015-837E-FBB491538580}" srcOrd="0" destOrd="0" presId="urn:microsoft.com/office/officeart/2005/8/layout/hierarchy1"/>
    <dgm:cxn modelId="{AB2B03ED-175D-4FF1-ACBF-3518F83873F6}" type="presParOf" srcId="{17975175-B104-4854-8BD2-4FA4162B2E1F}" destId="{4D2B7E1B-44AF-4B05-B5C9-E5511635FB10}" srcOrd="1" destOrd="0" presId="urn:microsoft.com/office/officeart/2005/8/layout/hierarchy1"/>
    <dgm:cxn modelId="{336294B2-A19A-46F4-8E13-22F3E47E0B6E}" type="presParOf" srcId="{21E126A2-8E89-4959-9031-7F7511A3BBE7}" destId="{CD361CA0-D56C-4B58-B499-6B190A1ECC73}" srcOrd="1" destOrd="0" presId="urn:microsoft.com/office/officeart/2005/8/layout/hierarchy1"/>
    <dgm:cxn modelId="{0237D4D3-197E-4997-A8DC-00A44A0052C7}" type="presParOf" srcId="{E21BAB72-56D2-41D3-8C6B-5DD2D4E08FB7}" destId="{C85B3E72-5D73-4297-B745-1E563B7F916C}" srcOrd="6" destOrd="0" presId="urn:microsoft.com/office/officeart/2005/8/layout/hierarchy1"/>
    <dgm:cxn modelId="{521EDAE7-A0D3-4DDC-B74E-41C451714350}" type="presParOf" srcId="{E21BAB72-56D2-41D3-8C6B-5DD2D4E08FB7}" destId="{BC9218F3-4041-4FE9-9454-9E87B6B2A41D}" srcOrd="7" destOrd="0" presId="urn:microsoft.com/office/officeart/2005/8/layout/hierarchy1"/>
    <dgm:cxn modelId="{690C8F26-DF6B-4897-8E24-433AF1C72E50}" type="presParOf" srcId="{BC9218F3-4041-4FE9-9454-9E87B6B2A41D}" destId="{E9D14269-FDBF-46A0-BD54-B324656B4EFC}" srcOrd="0" destOrd="0" presId="urn:microsoft.com/office/officeart/2005/8/layout/hierarchy1"/>
    <dgm:cxn modelId="{BFB6CAD9-DE28-471F-BB00-02AFF309EADB}" type="presParOf" srcId="{E9D14269-FDBF-46A0-BD54-B324656B4EFC}" destId="{4C5D1E90-43FF-4475-906D-6973A7EC0650}" srcOrd="0" destOrd="0" presId="urn:microsoft.com/office/officeart/2005/8/layout/hierarchy1"/>
    <dgm:cxn modelId="{FBC8EB84-80A5-44A4-9713-265DC6FB4311}" type="presParOf" srcId="{E9D14269-FDBF-46A0-BD54-B324656B4EFC}" destId="{4A5C7691-7716-469B-A31E-E96D77B9B42A}" srcOrd="1" destOrd="0" presId="urn:microsoft.com/office/officeart/2005/8/layout/hierarchy1"/>
    <dgm:cxn modelId="{0BFFA20A-88DF-4148-A508-C268F8B631CF}" type="presParOf" srcId="{BC9218F3-4041-4FE9-9454-9E87B6B2A41D}" destId="{ABB18B39-60BC-412C-BEC3-D81843E04852}" srcOrd="1" destOrd="0" presId="urn:microsoft.com/office/officeart/2005/8/layout/hierarchy1"/>
    <dgm:cxn modelId="{D493D2E0-6C98-4270-BB7C-81210C0B6B46}" type="presParOf" srcId="{007DCE25-B0A1-4C01-BD23-F4C6EA9747AB}" destId="{E78F65F9-30FF-443A-9E27-34E3CC41D901}" srcOrd="4" destOrd="0" presId="urn:microsoft.com/office/officeart/2005/8/layout/hierarchy1"/>
    <dgm:cxn modelId="{5D39017A-1327-48BA-8ECC-FC82B0918E69}" type="presParOf" srcId="{007DCE25-B0A1-4C01-BD23-F4C6EA9747AB}" destId="{BD170523-0680-46C1-8E67-7B2906E9F6D4}" srcOrd="5"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F6FBC052-4ADD-48E0-9C56-02063C7440F6}">
      <dgm:prSet phldrT="[טקסט]"/>
      <dgm:spPr/>
      <dgm:t>
        <a:bodyPr/>
        <a:lstStyle/>
        <a:p>
          <a:pPr rtl="1"/>
          <a:r>
            <a:rPr lang="he-IL" dirty="0"/>
            <a:t>ברוב עם הדרת מלך</a:t>
          </a:r>
        </a:p>
      </dgm:t>
    </dgm:pt>
    <dgm:pt modelId="{D7C7EAFA-65D7-45D5-9D30-401A391F146D}" type="parTrans" cxnId="{CD4157EC-ED92-44B7-9542-E945C9591F4B}">
      <dgm:prSet/>
      <dgm:spPr/>
      <dgm:t>
        <a:bodyPr/>
        <a:lstStyle/>
        <a:p>
          <a:pPr rtl="1"/>
          <a:endParaRPr lang="he-IL"/>
        </a:p>
      </dgm:t>
    </dgm:pt>
    <dgm:pt modelId="{0492B0C1-BE39-4A8F-A467-C1AB407ED4BD}" type="sibTrans" cxnId="{CD4157EC-ED92-44B7-9542-E945C9591F4B}">
      <dgm:prSet/>
      <dgm:spPr/>
      <dgm:t>
        <a:bodyPr/>
        <a:lstStyle/>
        <a:p>
          <a:pPr rtl="1"/>
          <a:endParaRPr lang="he-IL"/>
        </a:p>
      </dgm:t>
    </dgm:pt>
    <dgm:pt modelId="{21635D7B-C494-429D-935F-A2CF757677FF}">
      <dgm:prSet phldrT="[טקסט]"/>
      <dgm:spPr/>
      <dgm:t>
        <a:bodyPr/>
        <a:lstStyle/>
        <a:p>
          <a:pPr rtl="1"/>
          <a:r>
            <a:rPr lang="he-IL" dirty="0"/>
            <a:t>מרגש יותר- קול ערב</a:t>
          </a:r>
        </a:p>
      </dgm:t>
    </dgm:pt>
    <dgm:pt modelId="{AEBBBB7F-06D5-43E0-B998-6C822F3F7750}" type="parTrans" cxnId="{1169FD5F-C892-4D79-918F-8750636C0CDF}">
      <dgm:prSet/>
      <dgm:spPr/>
      <dgm:t>
        <a:bodyPr/>
        <a:lstStyle/>
        <a:p>
          <a:pPr rtl="1"/>
          <a:endParaRPr lang="he-IL"/>
        </a:p>
      </dgm:t>
    </dgm:pt>
    <dgm:pt modelId="{675543C5-B3F9-43E5-A138-58FDD2A5175D}" type="sibTrans" cxnId="{1169FD5F-C892-4D79-918F-8750636C0CDF}">
      <dgm:prSet/>
      <dgm:spPr/>
      <dgm:t>
        <a:bodyPr/>
        <a:lstStyle/>
        <a:p>
          <a:pPr rtl="1"/>
          <a:endParaRPr lang="he-IL"/>
        </a:p>
      </dgm:t>
    </dgm:pt>
    <dgm:pt modelId="{E3B1E54D-0836-4F49-95AE-B37B72045B8F}">
      <dgm:prSet phldrT="[טקסט]"/>
      <dgm:spPr/>
      <dgm:t>
        <a:bodyPr/>
        <a:lstStyle/>
        <a:p>
          <a:pPr rtl="1"/>
          <a:r>
            <a:rPr lang="he-IL" dirty="0"/>
            <a:t>מעמד מיוחד לציבור</a:t>
          </a:r>
        </a:p>
      </dgm:t>
    </dgm:pt>
    <dgm:pt modelId="{8F0691A8-0E97-48DB-9457-3516EE77623A}" type="parTrans" cxnId="{FDE9D312-9F49-41E5-9660-471795C1448D}">
      <dgm:prSet/>
      <dgm:spPr/>
      <dgm:t>
        <a:bodyPr/>
        <a:lstStyle/>
        <a:p>
          <a:pPr rtl="1"/>
          <a:endParaRPr lang="he-IL"/>
        </a:p>
      </dgm:t>
    </dgm:pt>
    <dgm:pt modelId="{B1D09FD5-89AA-43CC-9084-F95F10B200FD}" type="sibTrans" cxnId="{FDE9D312-9F49-41E5-9660-471795C1448D}">
      <dgm:prSet/>
      <dgm:spPr/>
      <dgm:t>
        <a:bodyPr/>
        <a:lstStyle/>
        <a:p>
          <a:pPr rtl="1"/>
          <a:endParaRPr lang="he-IL"/>
        </a:p>
      </dgm:t>
    </dgm:pt>
    <dgm:pt modelId="{60B445E0-B595-4AD3-838D-4720DDE7C6ED}">
      <dgm:prSet phldrT="[טקסט]"/>
      <dgm:spPr/>
      <dgm:t>
        <a:bodyPr/>
        <a:lstStyle/>
        <a:p>
          <a:pPr rtl="1"/>
          <a:r>
            <a:rPr lang="he-IL" dirty="0"/>
            <a:t>אין ה' מואס תפילת הציבור</a:t>
          </a:r>
        </a:p>
      </dgm:t>
    </dgm:pt>
    <dgm:pt modelId="{A295BC69-9F45-4625-8F55-FD6C8D07E943}" type="parTrans" cxnId="{8D4D1058-997A-4897-9184-C9DF1BB9AC5D}">
      <dgm:prSet/>
      <dgm:spPr/>
      <dgm:t>
        <a:bodyPr/>
        <a:lstStyle/>
        <a:p>
          <a:pPr rtl="1"/>
          <a:endParaRPr lang="he-IL"/>
        </a:p>
      </dgm:t>
    </dgm:pt>
    <dgm:pt modelId="{28F9B545-4A3B-44F5-90FF-C99138D10163}" type="sibTrans" cxnId="{8D4D1058-997A-4897-9184-C9DF1BB9AC5D}">
      <dgm:prSet/>
      <dgm:spPr/>
      <dgm:t>
        <a:bodyPr/>
        <a:lstStyle/>
        <a:p>
          <a:pPr rtl="1"/>
          <a:endParaRPr lang="he-IL"/>
        </a:p>
      </dgm:t>
    </dgm:pt>
    <dgm:pt modelId="{46737C50-4706-4086-BDC9-56CCE7845E87}">
      <dgm:prSet phldrT="[טקסט]"/>
      <dgm:spPr/>
      <dgm:t>
        <a:bodyPr/>
        <a:lstStyle/>
        <a:p>
          <a:pPr rtl="1"/>
          <a:r>
            <a:rPr lang="he-IL" dirty="0"/>
            <a:t>השראת השכינה</a:t>
          </a:r>
        </a:p>
      </dgm:t>
    </dgm:pt>
    <dgm:pt modelId="{F750857C-AE2B-42CE-9188-96A31650B8F9}" type="parTrans" cxnId="{1BC983FC-764C-4ABC-85BF-C42654C128DB}">
      <dgm:prSet/>
      <dgm:spPr/>
      <dgm:t>
        <a:bodyPr/>
        <a:lstStyle/>
        <a:p>
          <a:pPr rtl="1"/>
          <a:endParaRPr lang="he-IL"/>
        </a:p>
      </dgm:t>
    </dgm:pt>
    <dgm:pt modelId="{A287A072-E8E3-4BE3-A024-106A0C33FF08}" type="sibTrans" cxnId="{1BC983FC-764C-4ABC-85BF-C42654C128DB}">
      <dgm:prSet/>
      <dgm:spPr/>
      <dgm:t>
        <a:bodyPr/>
        <a:lstStyle/>
        <a:p>
          <a:pPr rtl="1"/>
          <a:endParaRPr lang="he-IL"/>
        </a:p>
      </dgm:t>
    </dgm:pt>
    <dgm:pt modelId="{DCA6CABB-11FA-45B1-802D-9EAA4F15F7FF}">
      <dgm:prSet phldrT="[טקסט]"/>
      <dgm:spPr/>
      <dgm:t>
        <a:bodyPr/>
        <a:lstStyle/>
        <a:p>
          <a:pPr rtl="1"/>
          <a:r>
            <a:rPr lang="he-IL" dirty="0"/>
            <a:t>עת רצון</a:t>
          </a:r>
        </a:p>
      </dgm:t>
    </dgm:pt>
    <dgm:pt modelId="{1B2C7267-8CAA-44FC-818D-91549B99A436}" type="parTrans" cxnId="{521CFA69-45EF-4E0C-944F-6388F780E225}">
      <dgm:prSet/>
      <dgm:spPr/>
      <dgm:t>
        <a:bodyPr/>
        <a:lstStyle/>
        <a:p>
          <a:pPr rtl="1"/>
          <a:endParaRPr lang="he-IL"/>
        </a:p>
      </dgm:t>
    </dgm:pt>
    <dgm:pt modelId="{D84C4B03-D8EF-4E25-9147-A0DE5C9E69A7}" type="sibTrans" cxnId="{521CFA69-45EF-4E0C-944F-6388F780E225}">
      <dgm:prSet/>
      <dgm:spPr/>
      <dgm:t>
        <a:bodyPr/>
        <a:lstStyle/>
        <a:p>
          <a:pPr rtl="1"/>
          <a:endParaRPr lang="he-IL"/>
        </a:p>
      </dgm:t>
    </dgm:pt>
    <dgm:pt modelId="{B250A27B-2FD0-4196-96E2-E4683ED2A5B9}">
      <dgm:prSet phldrT="[טקסט]"/>
      <dgm:spPr/>
      <dgm:t>
        <a:bodyPr/>
        <a:lstStyle/>
        <a:p>
          <a:pPr rtl="1"/>
          <a:r>
            <a:rPr lang="he-IL" dirty="0"/>
            <a:t>מתפלל גם בעד הציבור</a:t>
          </a:r>
        </a:p>
      </dgm:t>
    </dgm:pt>
    <dgm:pt modelId="{B9CC1828-DD21-455C-990F-4FA5A324F7FF}" type="parTrans" cxnId="{E51EF621-D86D-4512-A380-FA8E8D29BD5C}">
      <dgm:prSet/>
      <dgm:spPr/>
      <dgm:t>
        <a:bodyPr/>
        <a:lstStyle/>
        <a:p>
          <a:pPr rtl="1"/>
          <a:endParaRPr lang="he-IL"/>
        </a:p>
      </dgm:t>
    </dgm:pt>
    <dgm:pt modelId="{17D6FDF2-FAF4-4231-B297-E542E0BF5EAD}" type="sibTrans" cxnId="{E51EF621-D86D-4512-A380-FA8E8D29BD5C}">
      <dgm:prSet/>
      <dgm:spPr/>
      <dgm:t>
        <a:bodyPr/>
        <a:lstStyle/>
        <a:p>
          <a:pPr rtl="1"/>
          <a:endParaRPr lang="he-IL"/>
        </a:p>
      </dgm:t>
    </dgm:pt>
    <dgm:pt modelId="{99E29654-C280-43C6-8F05-BE3A647256BD}">
      <dgm:prSet phldrT="[טקסט]"/>
      <dgm:spPr/>
      <dgm:t>
        <a:bodyPr/>
        <a:lstStyle/>
        <a:p>
          <a:pPr rtl="1"/>
          <a:r>
            <a:rPr lang="he-IL" dirty="0"/>
            <a:t>אומרים דברים שבקדושה</a:t>
          </a:r>
        </a:p>
      </dgm:t>
    </dgm:pt>
    <dgm:pt modelId="{C3E82ED0-EE7D-45D3-8E8F-FA93177C9355}" type="parTrans" cxnId="{5893CEAF-8CE5-45CA-9DA0-16F2E920029A}">
      <dgm:prSet/>
      <dgm:spPr/>
      <dgm:t>
        <a:bodyPr/>
        <a:lstStyle/>
        <a:p>
          <a:pPr rtl="1"/>
          <a:endParaRPr lang="he-IL"/>
        </a:p>
      </dgm:t>
    </dgm:pt>
    <dgm:pt modelId="{8012A0E4-1F29-4B43-B9C5-0D6F71BABC70}" type="sibTrans" cxnId="{5893CEAF-8CE5-45CA-9DA0-16F2E920029A}">
      <dgm:prSet/>
      <dgm:spPr/>
      <dgm:t>
        <a:bodyPr/>
        <a:lstStyle/>
        <a:p>
          <a:pPr rtl="1"/>
          <a:endParaRPr lang="he-IL"/>
        </a:p>
      </dgm:t>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3"/>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3"/>
      <dgm:spPr/>
    </dgm:pt>
    <dgm:pt modelId="{3DCEC4AA-5165-4FFF-A36A-FD0AC09B7C50}" type="pres">
      <dgm:prSet presAssocID="{724D981D-A72D-4A8D-9DB9-31A147A6C46B}" presName="text2" presStyleLbl="fgAcc2" presStyleIdx="0" presStyleCnt="3">
        <dgm:presLayoutVars>
          <dgm:chPref val="3"/>
        </dgm:presLayoutVars>
      </dgm:prSet>
      <dgm:spPr/>
    </dgm:pt>
    <dgm:pt modelId="{9E30AC69-C5E1-40D8-920C-71666A0412E1}" type="pres">
      <dgm:prSet presAssocID="{724D981D-A72D-4A8D-9DB9-31A147A6C46B}" presName="hierChild3" presStyleCnt="0"/>
      <dgm:spPr/>
    </dgm:pt>
    <dgm:pt modelId="{A537A8CD-CA49-46E5-8814-43F0B32F29D4}" type="pres">
      <dgm:prSet presAssocID="{D7C7EAFA-65D7-45D5-9D30-401A391F146D}" presName="Name17" presStyleLbl="parChTrans1D3" presStyleIdx="0" presStyleCnt="7"/>
      <dgm:spPr/>
    </dgm:pt>
    <dgm:pt modelId="{B8795C94-536F-4F56-BBD5-4D4F9A717B5F}" type="pres">
      <dgm:prSet presAssocID="{F6FBC052-4ADD-48E0-9C56-02063C7440F6}" presName="hierRoot3" presStyleCnt="0"/>
      <dgm:spPr/>
    </dgm:pt>
    <dgm:pt modelId="{F178EB35-6BD3-480B-9924-331010A39AF7}" type="pres">
      <dgm:prSet presAssocID="{F6FBC052-4ADD-48E0-9C56-02063C7440F6}" presName="composite3" presStyleCnt="0"/>
      <dgm:spPr/>
    </dgm:pt>
    <dgm:pt modelId="{6E861B72-555B-4823-8929-8E2E01E95C50}" type="pres">
      <dgm:prSet presAssocID="{F6FBC052-4ADD-48E0-9C56-02063C7440F6}" presName="background3" presStyleLbl="node3" presStyleIdx="0" presStyleCnt="7"/>
      <dgm:spPr/>
    </dgm:pt>
    <dgm:pt modelId="{9CDD08AB-D337-412F-A3E6-F187DD7376E4}" type="pres">
      <dgm:prSet presAssocID="{F6FBC052-4ADD-48E0-9C56-02063C7440F6}" presName="text3" presStyleLbl="fgAcc3" presStyleIdx="0" presStyleCnt="7">
        <dgm:presLayoutVars>
          <dgm:chPref val="3"/>
        </dgm:presLayoutVars>
      </dgm:prSet>
      <dgm:spPr/>
    </dgm:pt>
    <dgm:pt modelId="{5A8DDA7E-1521-4A66-B273-1781A38D72D6}" type="pres">
      <dgm:prSet presAssocID="{F6FBC052-4ADD-48E0-9C56-02063C7440F6}" presName="hierChild4" presStyleCnt="0"/>
      <dgm:spPr/>
    </dgm:pt>
    <dgm:pt modelId="{45082410-5585-4C01-A862-29459AC41486}" type="pres">
      <dgm:prSet presAssocID="{AEBBBB7F-06D5-43E0-B998-6C822F3F7750}" presName="Name17" presStyleLbl="parChTrans1D3" presStyleIdx="1" presStyleCnt="7"/>
      <dgm:spPr/>
    </dgm:pt>
    <dgm:pt modelId="{BC36C28C-F295-4ED0-8E1C-E7D275481D87}" type="pres">
      <dgm:prSet presAssocID="{21635D7B-C494-429D-935F-A2CF757677FF}" presName="hierRoot3" presStyleCnt="0"/>
      <dgm:spPr/>
    </dgm:pt>
    <dgm:pt modelId="{CEA33640-4642-4145-9E14-4ED652728431}" type="pres">
      <dgm:prSet presAssocID="{21635D7B-C494-429D-935F-A2CF757677FF}" presName="composite3" presStyleCnt="0"/>
      <dgm:spPr/>
    </dgm:pt>
    <dgm:pt modelId="{85C85C83-4950-47C7-9930-7C1635785721}" type="pres">
      <dgm:prSet presAssocID="{21635D7B-C494-429D-935F-A2CF757677FF}" presName="background3" presStyleLbl="node3" presStyleIdx="1" presStyleCnt="7"/>
      <dgm:spPr/>
    </dgm:pt>
    <dgm:pt modelId="{C1FD937B-0F4F-4990-8B8A-B44D02992B39}" type="pres">
      <dgm:prSet presAssocID="{21635D7B-C494-429D-935F-A2CF757677FF}" presName="text3" presStyleLbl="fgAcc3" presStyleIdx="1" presStyleCnt="7">
        <dgm:presLayoutVars>
          <dgm:chPref val="3"/>
        </dgm:presLayoutVars>
      </dgm:prSet>
      <dgm:spPr/>
    </dgm:pt>
    <dgm:pt modelId="{0D606F8C-6332-48EF-8097-7F2CA1BE94F7}" type="pres">
      <dgm:prSet presAssocID="{21635D7B-C494-429D-935F-A2CF757677FF}" presName="hierChild4" presStyleCnt="0"/>
      <dgm:spPr/>
    </dgm:pt>
    <dgm:pt modelId="{BB87EDE6-670C-44EF-97AD-CCB4F68DD0A0}" type="pres">
      <dgm:prSet presAssocID="{C3E82ED0-EE7D-45D3-8E8F-FA93177C9355}" presName="Name17" presStyleLbl="parChTrans1D3" presStyleIdx="2" presStyleCnt="7"/>
      <dgm:spPr/>
    </dgm:pt>
    <dgm:pt modelId="{096327B1-F110-4578-8DD1-9443B02E17D8}" type="pres">
      <dgm:prSet presAssocID="{99E29654-C280-43C6-8F05-BE3A647256BD}" presName="hierRoot3" presStyleCnt="0"/>
      <dgm:spPr/>
    </dgm:pt>
    <dgm:pt modelId="{421990D2-CEEC-4B4A-914A-1C2EA4D0FA44}" type="pres">
      <dgm:prSet presAssocID="{99E29654-C280-43C6-8F05-BE3A647256BD}" presName="composite3" presStyleCnt="0"/>
      <dgm:spPr/>
    </dgm:pt>
    <dgm:pt modelId="{CE88CDCB-93CB-464D-9594-3937373787E5}" type="pres">
      <dgm:prSet presAssocID="{99E29654-C280-43C6-8F05-BE3A647256BD}" presName="background3" presStyleLbl="node3" presStyleIdx="2" presStyleCnt="7"/>
      <dgm:spPr/>
    </dgm:pt>
    <dgm:pt modelId="{5A2969C6-EE42-4C2D-ABA2-C470E26EFE80}" type="pres">
      <dgm:prSet presAssocID="{99E29654-C280-43C6-8F05-BE3A647256BD}" presName="text3" presStyleLbl="fgAcc3" presStyleIdx="2" presStyleCnt="7">
        <dgm:presLayoutVars>
          <dgm:chPref val="3"/>
        </dgm:presLayoutVars>
      </dgm:prSet>
      <dgm:spPr/>
    </dgm:pt>
    <dgm:pt modelId="{095ABD84-CA1F-42CA-9025-11C126141D94}" type="pres">
      <dgm:prSet presAssocID="{99E29654-C280-43C6-8F05-BE3A647256BD}" presName="hierChild4" presStyleCnt="0"/>
      <dgm:spPr/>
    </dgm:pt>
    <dgm:pt modelId="{41B5FA66-E8F9-4610-82C9-7D23DDC28830}" type="pres">
      <dgm:prSet presAssocID="{8F0691A8-0E97-48DB-9457-3516EE77623A}" presName="Name10" presStyleLbl="parChTrans1D2" presStyleIdx="1" presStyleCnt="3"/>
      <dgm:spPr/>
    </dgm:pt>
    <dgm:pt modelId="{CECFA7AB-5DC2-41D1-9657-D4B575962279}" type="pres">
      <dgm:prSet presAssocID="{E3B1E54D-0836-4F49-95AE-B37B72045B8F}" presName="hierRoot2" presStyleCnt="0"/>
      <dgm:spPr/>
    </dgm:pt>
    <dgm:pt modelId="{0A2CB98D-DFC6-48E4-9060-26DD4F88C850}" type="pres">
      <dgm:prSet presAssocID="{E3B1E54D-0836-4F49-95AE-B37B72045B8F}" presName="composite2" presStyleCnt="0"/>
      <dgm:spPr/>
    </dgm:pt>
    <dgm:pt modelId="{85543481-C30A-4FE8-B055-E7631AF749CE}" type="pres">
      <dgm:prSet presAssocID="{E3B1E54D-0836-4F49-95AE-B37B72045B8F}" presName="background2" presStyleLbl="node2" presStyleIdx="1" presStyleCnt="3"/>
      <dgm:spPr/>
    </dgm:pt>
    <dgm:pt modelId="{801C319A-C889-424D-A059-FBE897775D0F}" type="pres">
      <dgm:prSet presAssocID="{E3B1E54D-0836-4F49-95AE-B37B72045B8F}" presName="text2" presStyleLbl="fgAcc2" presStyleIdx="1" presStyleCnt="3">
        <dgm:presLayoutVars>
          <dgm:chPref val="3"/>
        </dgm:presLayoutVars>
      </dgm:prSet>
      <dgm:spPr/>
    </dgm:pt>
    <dgm:pt modelId="{E21BAB72-56D2-41D3-8C6B-5DD2D4E08FB7}" type="pres">
      <dgm:prSet presAssocID="{E3B1E54D-0836-4F49-95AE-B37B72045B8F}" presName="hierChild3" presStyleCnt="0"/>
      <dgm:spPr/>
    </dgm:pt>
    <dgm:pt modelId="{C2E48AD0-1D26-424E-B4D3-3D837E3A2DF4}" type="pres">
      <dgm:prSet presAssocID="{A295BC69-9F45-4625-8F55-FD6C8D07E943}" presName="Name17" presStyleLbl="parChTrans1D3" presStyleIdx="3" presStyleCnt="7"/>
      <dgm:spPr/>
    </dgm:pt>
    <dgm:pt modelId="{1B72FD1B-C209-444C-BB1F-28D80059D7A7}" type="pres">
      <dgm:prSet presAssocID="{60B445E0-B595-4AD3-838D-4720DDE7C6ED}" presName="hierRoot3" presStyleCnt="0"/>
      <dgm:spPr/>
    </dgm:pt>
    <dgm:pt modelId="{6981A706-40BC-4C02-848C-8F14FDC7CB62}" type="pres">
      <dgm:prSet presAssocID="{60B445E0-B595-4AD3-838D-4720DDE7C6ED}" presName="composite3" presStyleCnt="0"/>
      <dgm:spPr/>
    </dgm:pt>
    <dgm:pt modelId="{721A021A-4C8B-44AC-9F9A-B8CF7AB13E45}" type="pres">
      <dgm:prSet presAssocID="{60B445E0-B595-4AD3-838D-4720DDE7C6ED}" presName="background3" presStyleLbl="node3" presStyleIdx="3" presStyleCnt="7"/>
      <dgm:spPr/>
    </dgm:pt>
    <dgm:pt modelId="{82198EBC-87DA-43EF-B936-0256BC5742EA}" type="pres">
      <dgm:prSet presAssocID="{60B445E0-B595-4AD3-838D-4720DDE7C6ED}" presName="text3" presStyleLbl="fgAcc3" presStyleIdx="3" presStyleCnt="7">
        <dgm:presLayoutVars>
          <dgm:chPref val="3"/>
        </dgm:presLayoutVars>
      </dgm:prSet>
      <dgm:spPr/>
    </dgm:pt>
    <dgm:pt modelId="{8137A999-3049-4F64-AC32-FBD6B58DAE85}" type="pres">
      <dgm:prSet presAssocID="{60B445E0-B595-4AD3-838D-4720DDE7C6ED}" presName="hierChild4" presStyleCnt="0"/>
      <dgm:spPr/>
    </dgm:pt>
    <dgm:pt modelId="{35910817-8C2B-41B4-B747-46B98F3FD78D}" type="pres">
      <dgm:prSet presAssocID="{1B2C7267-8CAA-44FC-818D-91549B99A436}" presName="Name17" presStyleLbl="parChTrans1D3" presStyleIdx="4" presStyleCnt="7"/>
      <dgm:spPr/>
    </dgm:pt>
    <dgm:pt modelId="{BB748C59-25AE-4DD6-8107-03917C6FF1A8}" type="pres">
      <dgm:prSet presAssocID="{DCA6CABB-11FA-45B1-802D-9EAA4F15F7FF}" presName="hierRoot3" presStyleCnt="0"/>
      <dgm:spPr/>
    </dgm:pt>
    <dgm:pt modelId="{947CB910-C167-4CD1-A29C-966B63032A0C}" type="pres">
      <dgm:prSet presAssocID="{DCA6CABB-11FA-45B1-802D-9EAA4F15F7FF}" presName="composite3" presStyleCnt="0"/>
      <dgm:spPr/>
    </dgm:pt>
    <dgm:pt modelId="{2239FAB3-BCD2-4781-92DF-994AA37A42DF}" type="pres">
      <dgm:prSet presAssocID="{DCA6CABB-11FA-45B1-802D-9EAA4F15F7FF}" presName="background3" presStyleLbl="node3" presStyleIdx="4" presStyleCnt="7"/>
      <dgm:spPr/>
    </dgm:pt>
    <dgm:pt modelId="{A273D166-26EE-49AC-B26E-4972F8EC39D0}" type="pres">
      <dgm:prSet presAssocID="{DCA6CABB-11FA-45B1-802D-9EAA4F15F7FF}" presName="text3" presStyleLbl="fgAcc3" presStyleIdx="4" presStyleCnt="7">
        <dgm:presLayoutVars>
          <dgm:chPref val="3"/>
        </dgm:presLayoutVars>
      </dgm:prSet>
      <dgm:spPr/>
    </dgm:pt>
    <dgm:pt modelId="{B855914B-2CAF-46C4-9E66-A54D6DCE3F68}" type="pres">
      <dgm:prSet presAssocID="{DCA6CABB-11FA-45B1-802D-9EAA4F15F7FF}" presName="hierChild4" presStyleCnt="0"/>
      <dgm:spPr/>
    </dgm:pt>
    <dgm:pt modelId="{B41EDAD7-15BF-446D-B757-93682A146C20}" type="pres">
      <dgm:prSet presAssocID="{B9CC1828-DD21-455C-990F-4FA5A324F7FF}" presName="Name17" presStyleLbl="parChTrans1D3" presStyleIdx="5" presStyleCnt="7"/>
      <dgm:spPr/>
    </dgm:pt>
    <dgm:pt modelId="{21E126A2-8E89-4959-9031-7F7511A3BBE7}" type="pres">
      <dgm:prSet presAssocID="{B250A27B-2FD0-4196-96E2-E4683ED2A5B9}" presName="hierRoot3" presStyleCnt="0"/>
      <dgm:spPr/>
    </dgm:pt>
    <dgm:pt modelId="{17975175-B104-4854-8BD2-4FA4162B2E1F}" type="pres">
      <dgm:prSet presAssocID="{B250A27B-2FD0-4196-96E2-E4683ED2A5B9}" presName="composite3" presStyleCnt="0"/>
      <dgm:spPr/>
    </dgm:pt>
    <dgm:pt modelId="{4B02AF7D-3725-4015-837E-FBB491538580}" type="pres">
      <dgm:prSet presAssocID="{B250A27B-2FD0-4196-96E2-E4683ED2A5B9}" presName="background3" presStyleLbl="node3" presStyleIdx="5" presStyleCnt="7"/>
      <dgm:spPr/>
    </dgm:pt>
    <dgm:pt modelId="{4D2B7E1B-44AF-4B05-B5C9-E5511635FB10}" type="pres">
      <dgm:prSet presAssocID="{B250A27B-2FD0-4196-96E2-E4683ED2A5B9}" presName="text3" presStyleLbl="fgAcc3" presStyleIdx="5" presStyleCnt="7">
        <dgm:presLayoutVars>
          <dgm:chPref val="3"/>
        </dgm:presLayoutVars>
      </dgm:prSet>
      <dgm:spPr/>
    </dgm:pt>
    <dgm:pt modelId="{CD361CA0-D56C-4B58-B499-6B190A1ECC73}" type="pres">
      <dgm:prSet presAssocID="{B250A27B-2FD0-4196-96E2-E4683ED2A5B9}" presName="hierChild4" presStyleCnt="0"/>
      <dgm:spPr/>
    </dgm:pt>
    <dgm:pt modelId="{C85B3E72-5D73-4297-B745-1E563B7F916C}" type="pres">
      <dgm:prSet presAssocID="{F750857C-AE2B-42CE-9188-96A31650B8F9}" presName="Name17" presStyleLbl="parChTrans1D3" presStyleIdx="6" presStyleCnt="7"/>
      <dgm:spPr/>
    </dgm:pt>
    <dgm:pt modelId="{BC9218F3-4041-4FE9-9454-9E87B6B2A41D}" type="pres">
      <dgm:prSet presAssocID="{46737C50-4706-4086-BDC9-56CCE7845E87}" presName="hierRoot3" presStyleCnt="0"/>
      <dgm:spPr/>
    </dgm:pt>
    <dgm:pt modelId="{E9D14269-FDBF-46A0-BD54-B324656B4EFC}" type="pres">
      <dgm:prSet presAssocID="{46737C50-4706-4086-BDC9-56CCE7845E87}" presName="composite3" presStyleCnt="0"/>
      <dgm:spPr/>
    </dgm:pt>
    <dgm:pt modelId="{4C5D1E90-43FF-4475-906D-6973A7EC0650}" type="pres">
      <dgm:prSet presAssocID="{46737C50-4706-4086-BDC9-56CCE7845E87}" presName="background3" presStyleLbl="node3" presStyleIdx="6" presStyleCnt="7"/>
      <dgm:spPr/>
    </dgm:pt>
    <dgm:pt modelId="{4A5C7691-7716-469B-A31E-E96D77B9B42A}" type="pres">
      <dgm:prSet presAssocID="{46737C50-4706-4086-BDC9-56CCE7845E87}" presName="text3" presStyleLbl="fgAcc3" presStyleIdx="6" presStyleCnt="7">
        <dgm:presLayoutVars>
          <dgm:chPref val="3"/>
        </dgm:presLayoutVars>
      </dgm:prSet>
      <dgm:spPr/>
    </dgm:pt>
    <dgm:pt modelId="{ABB18B39-60BC-412C-BEC3-D81843E04852}" type="pres">
      <dgm:prSet presAssocID="{46737C50-4706-4086-BDC9-56CCE7845E87}" presName="hierChild4" presStyleCnt="0"/>
      <dgm:spPr/>
    </dgm:pt>
    <dgm:pt modelId="{E78F65F9-30FF-443A-9E27-34E3CC41D901}" type="pres">
      <dgm:prSet presAssocID="{C81FFB54-909A-4EB2-96C5-7DA6047DE0FF}" presName="Name10" presStyleLbl="parChTrans1D2" presStyleIdx="2" presStyleCnt="3"/>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2" presStyleCnt="3"/>
      <dgm:spPr/>
    </dgm:pt>
    <dgm:pt modelId="{7EF8C057-C5DB-4E43-83C5-B29E80E361B2}" type="pres">
      <dgm:prSet presAssocID="{D469E138-CF8C-4610-BA3C-729D5BCAD604}" presName="text2" presStyleLbl="fgAcc2" presStyleIdx="2" presStyleCnt="3">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6BCEC210-1A7A-49EA-9266-66D7873C16E2}" type="presOf" srcId="{F6FBC052-4ADD-48E0-9C56-02063C7440F6}" destId="{9CDD08AB-D337-412F-A3E6-F187DD7376E4}" srcOrd="0" destOrd="0" presId="urn:microsoft.com/office/officeart/2005/8/layout/hierarchy1"/>
    <dgm:cxn modelId="{7459F310-764F-4825-98B2-87911A0308D2}" type="presOf" srcId="{8F0691A8-0E97-48DB-9457-3516EE77623A}" destId="{41B5FA66-E8F9-4610-82C9-7D23DDC28830}" srcOrd="0" destOrd="0" presId="urn:microsoft.com/office/officeart/2005/8/layout/hierarchy1"/>
    <dgm:cxn modelId="{FDE9D312-9F49-41E5-9660-471795C1448D}" srcId="{98C1E508-F8A6-4730-ADD1-203CE7874449}" destId="{E3B1E54D-0836-4F49-95AE-B37B72045B8F}" srcOrd="1" destOrd="0" parTransId="{8F0691A8-0E97-48DB-9457-3516EE77623A}" sibTransId="{B1D09FD5-89AA-43CC-9084-F95F10B200FD}"/>
    <dgm:cxn modelId="{8A88061C-69FA-4B80-9A1A-30E37AA7761F}" type="presOf" srcId="{1B2C7267-8CAA-44FC-818D-91549B99A436}" destId="{35910817-8C2B-41B4-B747-46B98F3FD78D}" srcOrd="0" destOrd="0" presId="urn:microsoft.com/office/officeart/2005/8/layout/hierarchy1"/>
    <dgm:cxn modelId="{E51EF621-D86D-4512-A380-FA8E8D29BD5C}" srcId="{E3B1E54D-0836-4F49-95AE-B37B72045B8F}" destId="{B250A27B-2FD0-4196-96E2-E4683ED2A5B9}" srcOrd="2" destOrd="0" parTransId="{B9CC1828-DD21-455C-990F-4FA5A324F7FF}" sibTransId="{17D6FDF2-FAF4-4231-B297-E542E0BF5EAD}"/>
    <dgm:cxn modelId="{0B098B36-96D0-4F05-AA97-921DC4D0045D}" type="presOf" srcId="{46737C50-4706-4086-BDC9-56CCE7845E87}" destId="{4A5C7691-7716-469B-A31E-E96D77B9B42A}" srcOrd="0" destOrd="0" presId="urn:microsoft.com/office/officeart/2005/8/layout/hierarchy1"/>
    <dgm:cxn modelId="{82FF893F-441B-48D8-AEE1-107F5B08DF09}" type="presOf" srcId="{C3E82ED0-EE7D-45D3-8E8F-FA93177C9355}" destId="{BB87EDE6-670C-44EF-97AD-CCB4F68DD0A0}" srcOrd="0" destOrd="0" presId="urn:microsoft.com/office/officeart/2005/8/layout/hierarchy1"/>
    <dgm:cxn modelId="{1169FD5F-C892-4D79-918F-8750636C0CDF}" srcId="{724D981D-A72D-4A8D-9DB9-31A147A6C46B}" destId="{21635D7B-C494-429D-935F-A2CF757677FF}" srcOrd="1" destOrd="0" parTransId="{AEBBBB7F-06D5-43E0-B998-6C822F3F7750}" sibTransId="{675543C5-B3F9-43E5-A138-58FDD2A5175D}"/>
    <dgm:cxn modelId="{521CFA69-45EF-4E0C-944F-6388F780E225}" srcId="{E3B1E54D-0836-4F49-95AE-B37B72045B8F}" destId="{DCA6CABB-11FA-45B1-802D-9EAA4F15F7FF}" srcOrd="1" destOrd="0" parTransId="{1B2C7267-8CAA-44FC-818D-91549B99A436}" sibTransId="{D84C4B03-D8EF-4E25-9147-A0DE5C9E69A7}"/>
    <dgm:cxn modelId="{DD8D994F-206C-42B7-AF31-76688D5DD4E0}" type="presOf" srcId="{B9CC1828-DD21-455C-990F-4FA5A324F7FF}" destId="{B41EDAD7-15BF-446D-B757-93682A146C20}" srcOrd="0" destOrd="0" presId="urn:microsoft.com/office/officeart/2005/8/layout/hierarchy1"/>
    <dgm:cxn modelId="{FB5C3B73-1BEC-47BF-B278-8CE2A8DC6B50}" type="presOf" srcId="{99E29654-C280-43C6-8F05-BE3A647256BD}" destId="{5A2969C6-EE42-4C2D-ABA2-C470E26EFE80}" srcOrd="0" destOrd="0" presId="urn:microsoft.com/office/officeart/2005/8/layout/hierarchy1"/>
    <dgm:cxn modelId="{8D4D1058-997A-4897-9184-C9DF1BB9AC5D}" srcId="{E3B1E54D-0836-4F49-95AE-B37B72045B8F}" destId="{60B445E0-B595-4AD3-838D-4720DDE7C6ED}" srcOrd="0" destOrd="0" parTransId="{A295BC69-9F45-4625-8F55-FD6C8D07E943}" sibTransId="{28F9B545-4A3B-44F5-90FF-C99138D10163}"/>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0763A98B-6EA6-4539-8B23-3C6EAB2514FE}" type="presOf" srcId="{21635D7B-C494-429D-935F-A2CF757677FF}" destId="{C1FD937B-0F4F-4990-8B8A-B44D02992B39}" srcOrd="0" destOrd="0" presId="urn:microsoft.com/office/officeart/2005/8/layout/hierarchy1"/>
    <dgm:cxn modelId="{037593A3-B7C2-4D62-B3C6-362AA7787AAB}" type="presOf" srcId="{D7C7EAFA-65D7-45D5-9D30-401A391F146D}" destId="{A537A8CD-CA49-46E5-8814-43F0B32F29D4}"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5893CEAF-8CE5-45CA-9DA0-16F2E920029A}" srcId="{724D981D-A72D-4A8D-9DB9-31A147A6C46B}" destId="{99E29654-C280-43C6-8F05-BE3A647256BD}" srcOrd="2" destOrd="0" parTransId="{C3E82ED0-EE7D-45D3-8E8F-FA93177C9355}" sibTransId="{8012A0E4-1F29-4B43-B9C5-0D6F71BABC70}"/>
    <dgm:cxn modelId="{93A7A0C5-A032-465F-82F4-CE63FF121A6F}" srcId="{98C1E508-F8A6-4730-ADD1-203CE7874449}" destId="{D469E138-CF8C-4610-BA3C-729D5BCAD604}" srcOrd="2" destOrd="0" parTransId="{C81FFB54-909A-4EB2-96C5-7DA6047DE0FF}" sibTransId="{B86723E1-2EB5-4A34-9D07-9A9F7DBF2188}"/>
    <dgm:cxn modelId="{FD3371CA-0971-4F84-8744-4DBFB8CDCB53}" type="presOf" srcId="{F750857C-AE2B-42CE-9188-96A31650B8F9}" destId="{C85B3E72-5D73-4297-B745-1E563B7F916C}" srcOrd="0" destOrd="0" presId="urn:microsoft.com/office/officeart/2005/8/layout/hierarchy1"/>
    <dgm:cxn modelId="{2FD9BDCA-4D3A-4512-A169-D422A46D5CD7}" type="presOf" srcId="{C02BE8C4-ECF9-4265-BD27-E8DDCEBAC91E}" destId="{88CFC4CD-AACE-4669-BADB-3CD1A96BD319}" srcOrd="0" destOrd="0" presId="urn:microsoft.com/office/officeart/2005/8/layout/hierarchy1"/>
    <dgm:cxn modelId="{EA9DBECC-5216-41F3-9ED6-A45DF19B0C29}" type="presOf" srcId="{AEBBBB7F-06D5-43E0-B998-6C822F3F7750}" destId="{45082410-5585-4C01-A862-29459AC41486}" srcOrd="0" destOrd="0" presId="urn:microsoft.com/office/officeart/2005/8/layout/hierarchy1"/>
    <dgm:cxn modelId="{6690A0E3-DC1A-48D9-ACBB-410C2C967A35}" type="presOf" srcId="{A295BC69-9F45-4625-8F55-FD6C8D07E943}" destId="{C2E48AD0-1D26-424E-B4D3-3D837E3A2DF4}"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1C3808EC-363B-4D2A-8219-7BBE11450F91}" type="presOf" srcId="{60B445E0-B595-4AD3-838D-4720DDE7C6ED}" destId="{82198EBC-87DA-43EF-B936-0256BC5742EA}" srcOrd="0" destOrd="0" presId="urn:microsoft.com/office/officeart/2005/8/layout/hierarchy1"/>
    <dgm:cxn modelId="{CD4157EC-ED92-44B7-9542-E945C9591F4B}" srcId="{724D981D-A72D-4A8D-9DB9-31A147A6C46B}" destId="{F6FBC052-4ADD-48E0-9C56-02063C7440F6}" srcOrd="0" destOrd="0" parTransId="{D7C7EAFA-65D7-45D5-9D30-401A391F146D}" sibTransId="{0492B0C1-BE39-4A8F-A467-C1AB407ED4BD}"/>
    <dgm:cxn modelId="{8AF0C4EC-8B65-41EA-8277-1E29F098DAEE}" type="presOf" srcId="{B250A27B-2FD0-4196-96E2-E4683ED2A5B9}" destId="{4D2B7E1B-44AF-4B05-B5C9-E5511635FB10}" srcOrd="0" destOrd="0" presId="urn:microsoft.com/office/officeart/2005/8/layout/hierarchy1"/>
    <dgm:cxn modelId="{EF6B94F7-57D7-4E0F-B179-751BD9F5DBE5}" type="presOf" srcId="{E3B1E54D-0836-4F49-95AE-B37B72045B8F}" destId="{801C319A-C889-424D-A059-FBE897775D0F}" srcOrd="0" destOrd="0" presId="urn:microsoft.com/office/officeart/2005/8/layout/hierarchy1"/>
    <dgm:cxn modelId="{96C524F8-36F9-4B6E-939F-0588F5663000}" type="presOf" srcId="{DCA6CABB-11FA-45B1-802D-9EAA4F15F7FF}" destId="{A273D166-26EE-49AC-B26E-4972F8EC39D0}" srcOrd="0" destOrd="0" presId="urn:microsoft.com/office/officeart/2005/8/layout/hierarchy1"/>
    <dgm:cxn modelId="{1BC983FC-764C-4ABC-85BF-C42654C128DB}" srcId="{E3B1E54D-0836-4F49-95AE-B37B72045B8F}" destId="{46737C50-4706-4086-BDC9-56CCE7845E87}" srcOrd="3" destOrd="0" parTransId="{F750857C-AE2B-42CE-9188-96A31650B8F9}" sibTransId="{A287A072-E8E3-4BE3-A024-106A0C33FF08}"/>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92871892-1140-4F0F-A5A6-CB7774E3B090}" type="presParOf" srcId="{9E30AC69-C5E1-40D8-920C-71666A0412E1}" destId="{A537A8CD-CA49-46E5-8814-43F0B32F29D4}" srcOrd="0" destOrd="0" presId="urn:microsoft.com/office/officeart/2005/8/layout/hierarchy1"/>
    <dgm:cxn modelId="{FDACB2D5-EE35-4D7B-8E42-369966EB0431}" type="presParOf" srcId="{9E30AC69-C5E1-40D8-920C-71666A0412E1}" destId="{B8795C94-536F-4F56-BBD5-4D4F9A717B5F}" srcOrd="1" destOrd="0" presId="urn:microsoft.com/office/officeart/2005/8/layout/hierarchy1"/>
    <dgm:cxn modelId="{267ECFB6-2C7F-4399-BE8D-B07256BAD9A7}" type="presParOf" srcId="{B8795C94-536F-4F56-BBD5-4D4F9A717B5F}" destId="{F178EB35-6BD3-480B-9924-331010A39AF7}" srcOrd="0" destOrd="0" presId="urn:microsoft.com/office/officeart/2005/8/layout/hierarchy1"/>
    <dgm:cxn modelId="{CA076A12-1156-4BA6-B11C-8460D3CFE673}" type="presParOf" srcId="{F178EB35-6BD3-480B-9924-331010A39AF7}" destId="{6E861B72-555B-4823-8929-8E2E01E95C50}" srcOrd="0" destOrd="0" presId="urn:microsoft.com/office/officeart/2005/8/layout/hierarchy1"/>
    <dgm:cxn modelId="{64917F8A-3B9B-48DC-8CB1-7BAA9EB9108C}" type="presParOf" srcId="{F178EB35-6BD3-480B-9924-331010A39AF7}" destId="{9CDD08AB-D337-412F-A3E6-F187DD7376E4}" srcOrd="1" destOrd="0" presId="urn:microsoft.com/office/officeart/2005/8/layout/hierarchy1"/>
    <dgm:cxn modelId="{AEC14CDC-EA7C-449E-8EAD-CFBAC727F58C}" type="presParOf" srcId="{B8795C94-536F-4F56-BBD5-4D4F9A717B5F}" destId="{5A8DDA7E-1521-4A66-B273-1781A38D72D6}" srcOrd="1" destOrd="0" presId="urn:microsoft.com/office/officeart/2005/8/layout/hierarchy1"/>
    <dgm:cxn modelId="{993EF509-69F8-41B1-8A21-6A5B8E303AC5}" type="presParOf" srcId="{9E30AC69-C5E1-40D8-920C-71666A0412E1}" destId="{45082410-5585-4C01-A862-29459AC41486}" srcOrd="2" destOrd="0" presId="urn:microsoft.com/office/officeart/2005/8/layout/hierarchy1"/>
    <dgm:cxn modelId="{94B91CAF-0F75-4119-A46F-182F8E82A7FE}" type="presParOf" srcId="{9E30AC69-C5E1-40D8-920C-71666A0412E1}" destId="{BC36C28C-F295-4ED0-8E1C-E7D275481D87}" srcOrd="3" destOrd="0" presId="urn:microsoft.com/office/officeart/2005/8/layout/hierarchy1"/>
    <dgm:cxn modelId="{FB6F7A9E-29EB-4723-8141-E7F17A7766F8}" type="presParOf" srcId="{BC36C28C-F295-4ED0-8E1C-E7D275481D87}" destId="{CEA33640-4642-4145-9E14-4ED652728431}" srcOrd="0" destOrd="0" presId="urn:microsoft.com/office/officeart/2005/8/layout/hierarchy1"/>
    <dgm:cxn modelId="{CE5D441E-00DE-448B-A257-91F78372C5F9}" type="presParOf" srcId="{CEA33640-4642-4145-9E14-4ED652728431}" destId="{85C85C83-4950-47C7-9930-7C1635785721}" srcOrd="0" destOrd="0" presId="urn:microsoft.com/office/officeart/2005/8/layout/hierarchy1"/>
    <dgm:cxn modelId="{95B41546-201C-4A73-A4F1-00A0EFA203B0}" type="presParOf" srcId="{CEA33640-4642-4145-9E14-4ED652728431}" destId="{C1FD937B-0F4F-4990-8B8A-B44D02992B39}" srcOrd="1" destOrd="0" presId="urn:microsoft.com/office/officeart/2005/8/layout/hierarchy1"/>
    <dgm:cxn modelId="{8F80D5AC-8B5A-4275-9D07-B70ACBC9260D}" type="presParOf" srcId="{BC36C28C-F295-4ED0-8E1C-E7D275481D87}" destId="{0D606F8C-6332-48EF-8097-7F2CA1BE94F7}" srcOrd="1" destOrd="0" presId="urn:microsoft.com/office/officeart/2005/8/layout/hierarchy1"/>
    <dgm:cxn modelId="{C24FBAFC-D629-4D60-B727-D68D0DA51082}" type="presParOf" srcId="{9E30AC69-C5E1-40D8-920C-71666A0412E1}" destId="{BB87EDE6-670C-44EF-97AD-CCB4F68DD0A0}" srcOrd="4" destOrd="0" presId="urn:microsoft.com/office/officeart/2005/8/layout/hierarchy1"/>
    <dgm:cxn modelId="{F10DB717-34F0-4BCD-8F06-72B76400D7A5}" type="presParOf" srcId="{9E30AC69-C5E1-40D8-920C-71666A0412E1}" destId="{096327B1-F110-4578-8DD1-9443B02E17D8}" srcOrd="5" destOrd="0" presId="urn:microsoft.com/office/officeart/2005/8/layout/hierarchy1"/>
    <dgm:cxn modelId="{88B9569A-3A21-4180-BEE6-9CDE45B9F29F}" type="presParOf" srcId="{096327B1-F110-4578-8DD1-9443B02E17D8}" destId="{421990D2-CEEC-4B4A-914A-1C2EA4D0FA44}" srcOrd="0" destOrd="0" presId="urn:microsoft.com/office/officeart/2005/8/layout/hierarchy1"/>
    <dgm:cxn modelId="{834CFFD8-2AE3-459D-B377-D12645C82BA5}" type="presParOf" srcId="{421990D2-CEEC-4B4A-914A-1C2EA4D0FA44}" destId="{CE88CDCB-93CB-464D-9594-3937373787E5}" srcOrd="0" destOrd="0" presId="urn:microsoft.com/office/officeart/2005/8/layout/hierarchy1"/>
    <dgm:cxn modelId="{2A1820F5-4F56-4308-9655-25D1A98A525D}" type="presParOf" srcId="{421990D2-CEEC-4B4A-914A-1C2EA4D0FA44}" destId="{5A2969C6-EE42-4C2D-ABA2-C470E26EFE80}" srcOrd="1" destOrd="0" presId="urn:microsoft.com/office/officeart/2005/8/layout/hierarchy1"/>
    <dgm:cxn modelId="{D026BDB8-9BC9-401F-8210-13CDDC0350FB}" type="presParOf" srcId="{096327B1-F110-4578-8DD1-9443B02E17D8}" destId="{095ABD84-CA1F-42CA-9025-11C126141D94}" srcOrd="1" destOrd="0" presId="urn:microsoft.com/office/officeart/2005/8/layout/hierarchy1"/>
    <dgm:cxn modelId="{2811DA76-5C65-4D33-88CC-B0D8ABD88187}" type="presParOf" srcId="{007DCE25-B0A1-4C01-BD23-F4C6EA9747AB}" destId="{41B5FA66-E8F9-4610-82C9-7D23DDC28830}" srcOrd="2" destOrd="0" presId="urn:microsoft.com/office/officeart/2005/8/layout/hierarchy1"/>
    <dgm:cxn modelId="{16AC9AA9-A75C-4CFC-9541-B0735B67091E}" type="presParOf" srcId="{007DCE25-B0A1-4C01-BD23-F4C6EA9747AB}" destId="{CECFA7AB-5DC2-41D1-9657-D4B575962279}" srcOrd="3" destOrd="0" presId="urn:microsoft.com/office/officeart/2005/8/layout/hierarchy1"/>
    <dgm:cxn modelId="{9662499C-78C2-4CDE-8D14-23A519987F4E}" type="presParOf" srcId="{CECFA7AB-5DC2-41D1-9657-D4B575962279}" destId="{0A2CB98D-DFC6-48E4-9060-26DD4F88C850}" srcOrd="0" destOrd="0" presId="urn:microsoft.com/office/officeart/2005/8/layout/hierarchy1"/>
    <dgm:cxn modelId="{D05A9632-5C36-4CEA-A094-4989DB0026FF}" type="presParOf" srcId="{0A2CB98D-DFC6-48E4-9060-26DD4F88C850}" destId="{85543481-C30A-4FE8-B055-E7631AF749CE}" srcOrd="0" destOrd="0" presId="urn:microsoft.com/office/officeart/2005/8/layout/hierarchy1"/>
    <dgm:cxn modelId="{C8E591BD-C89C-4AD1-A506-3C896FF3ADFC}" type="presParOf" srcId="{0A2CB98D-DFC6-48E4-9060-26DD4F88C850}" destId="{801C319A-C889-424D-A059-FBE897775D0F}" srcOrd="1" destOrd="0" presId="urn:microsoft.com/office/officeart/2005/8/layout/hierarchy1"/>
    <dgm:cxn modelId="{6E09C973-E971-451B-878A-518BBF0E4210}" type="presParOf" srcId="{CECFA7AB-5DC2-41D1-9657-D4B575962279}" destId="{E21BAB72-56D2-41D3-8C6B-5DD2D4E08FB7}" srcOrd="1" destOrd="0" presId="urn:microsoft.com/office/officeart/2005/8/layout/hierarchy1"/>
    <dgm:cxn modelId="{64845B09-B4BE-4779-A48E-C4D0A03D93C2}" type="presParOf" srcId="{E21BAB72-56D2-41D3-8C6B-5DD2D4E08FB7}" destId="{C2E48AD0-1D26-424E-B4D3-3D837E3A2DF4}" srcOrd="0" destOrd="0" presId="urn:microsoft.com/office/officeart/2005/8/layout/hierarchy1"/>
    <dgm:cxn modelId="{729352E6-1765-4ADE-AF98-7B2A2EE23A04}" type="presParOf" srcId="{E21BAB72-56D2-41D3-8C6B-5DD2D4E08FB7}" destId="{1B72FD1B-C209-444C-BB1F-28D80059D7A7}" srcOrd="1" destOrd="0" presId="urn:microsoft.com/office/officeart/2005/8/layout/hierarchy1"/>
    <dgm:cxn modelId="{01CECF47-85A7-49C9-8AFF-4905ABC28F79}" type="presParOf" srcId="{1B72FD1B-C209-444C-BB1F-28D80059D7A7}" destId="{6981A706-40BC-4C02-848C-8F14FDC7CB62}" srcOrd="0" destOrd="0" presId="urn:microsoft.com/office/officeart/2005/8/layout/hierarchy1"/>
    <dgm:cxn modelId="{F5CE13FA-3BCC-4FFE-9104-516B688F9BA0}" type="presParOf" srcId="{6981A706-40BC-4C02-848C-8F14FDC7CB62}" destId="{721A021A-4C8B-44AC-9F9A-B8CF7AB13E45}" srcOrd="0" destOrd="0" presId="urn:microsoft.com/office/officeart/2005/8/layout/hierarchy1"/>
    <dgm:cxn modelId="{43C22060-D8DB-47A5-AAB8-13DB8737D92D}" type="presParOf" srcId="{6981A706-40BC-4C02-848C-8F14FDC7CB62}" destId="{82198EBC-87DA-43EF-B936-0256BC5742EA}" srcOrd="1" destOrd="0" presId="urn:microsoft.com/office/officeart/2005/8/layout/hierarchy1"/>
    <dgm:cxn modelId="{529541CB-EAF7-4149-8094-6585ADE794FD}" type="presParOf" srcId="{1B72FD1B-C209-444C-BB1F-28D80059D7A7}" destId="{8137A999-3049-4F64-AC32-FBD6B58DAE85}" srcOrd="1" destOrd="0" presId="urn:microsoft.com/office/officeart/2005/8/layout/hierarchy1"/>
    <dgm:cxn modelId="{AF63099C-565E-4228-9A9F-313904E9BD60}" type="presParOf" srcId="{E21BAB72-56D2-41D3-8C6B-5DD2D4E08FB7}" destId="{35910817-8C2B-41B4-B747-46B98F3FD78D}" srcOrd="2" destOrd="0" presId="urn:microsoft.com/office/officeart/2005/8/layout/hierarchy1"/>
    <dgm:cxn modelId="{8693FAA1-6D3E-497B-B3D5-CCACE67F60DC}" type="presParOf" srcId="{E21BAB72-56D2-41D3-8C6B-5DD2D4E08FB7}" destId="{BB748C59-25AE-4DD6-8107-03917C6FF1A8}" srcOrd="3" destOrd="0" presId="urn:microsoft.com/office/officeart/2005/8/layout/hierarchy1"/>
    <dgm:cxn modelId="{716A819D-D4E0-4ADC-98B6-747B6440C503}" type="presParOf" srcId="{BB748C59-25AE-4DD6-8107-03917C6FF1A8}" destId="{947CB910-C167-4CD1-A29C-966B63032A0C}" srcOrd="0" destOrd="0" presId="urn:microsoft.com/office/officeart/2005/8/layout/hierarchy1"/>
    <dgm:cxn modelId="{FE1E9C7F-0701-4AA3-9FFC-526AD2E1F9FF}" type="presParOf" srcId="{947CB910-C167-4CD1-A29C-966B63032A0C}" destId="{2239FAB3-BCD2-4781-92DF-994AA37A42DF}" srcOrd="0" destOrd="0" presId="urn:microsoft.com/office/officeart/2005/8/layout/hierarchy1"/>
    <dgm:cxn modelId="{1E1C93C5-F60A-43EB-BDF9-C1085CC9D965}" type="presParOf" srcId="{947CB910-C167-4CD1-A29C-966B63032A0C}" destId="{A273D166-26EE-49AC-B26E-4972F8EC39D0}" srcOrd="1" destOrd="0" presId="urn:microsoft.com/office/officeart/2005/8/layout/hierarchy1"/>
    <dgm:cxn modelId="{52A3A4F8-1145-41FC-8639-6FEE3F7E0042}" type="presParOf" srcId="{BB748C59-25AE-4DD6-8107-03917C6FF1A8}" destId="{B855914B-2CAF-46C4-9E66-A54D6DCE3F68}" srcOrd="1" destOrd="0" presId="urn:microsoft.com/office/officeart/2005/8/layout/hierarchy1"/>
    <dgm:cxn modelId="{A1E8C1F8-41DD-46CD-88EF-F67ADB814618}" type="presParOf" srcId="{E21BAB72-56D2-41D3-8C6B-5DD2D4E08FB7}" destId="{B41EDAD7-15BF-446D-B757-93682A146C20}" srcOrd="4" destOrd="0" presId="urn:microsoft.com/office/officeart/2005/8/layout/hierarchy1"/>
    <dgm:cxn modelId="{9C419DD5-D327-49AE-88AE-959612DCBC7E}" type="presParOf" srcId="{E21BAB72-56D2-41D3-8C6B-5DD2D4E08FB7}" destId="{21E126A2-8E89-4959-9031-7F7511A3BBE7}" srcOrd="5" destOrd="0" presId="urn:microsoft.com/office/officeart/2005/8/layout/hierarchy1"/>
    <dgm:cxn modelId="{A2575B84-2892-4647-9963-96E581506A9E}" type="presParOf" srcId="{21E126A2-8E89-4959-9031-7F7511A3BBE7}" destId="{17975175-B104-4854-8BD2-4FA4162B2E1F}" srcOrd="0" destOrd="0" presId="urn:microsoft.com/office/officeart/2005/8/layout/hierarchy1"/>
    <dgm:cxn modelId="{F95ADFB3-099E-4328-9DE7-E27A8F7BDBD2}" type="presParOf" srcId="{17975175-B104-4854-8BD2-4FA4162B2E1F}" destId="{4B02AF7D-3725-4015-837E-FBB491538580}" srcOrd="0" destOrd="0" presId="urn:microsoft.com/office/officeart/2005/8/layout/hierarchy1"/>
    <dgm:cxn modelId="{AB2B03ED-175D-4FF1-ACBF-3518F83873F6}" type="presParOf" srcId="{17975175-B104-4854-8BD2-4FA4162B2E1F}" destId="{4D2B7E1B-44AF-4B05-B5C9-E5511635FB10}" srcOrd="1" destOrd="0" presId="urn:microsoft.com/office/officeart/2005/8/layout/hierarchy1"/>
    <dgm:cxn modelId="{336294B2-A19A-46F4-8E13-22F3E47E0B6E}" type="presParOf" srcId="{21E126A2-8E89-4959-9031-7F7511A3BBE7}" destId="{CD361CA0-D56C-4B58-B499-6B190A1ECC73}" srcOrd="1" destOrd="0" presId="urn:microsoft.com/office/officeart/2005/8/layout/hierarchy1"/>
    <dgm:cxn modelId="{0237D4D3-197E-4997-A8DC-00A44A0052C7}" type="presParOf" srcId="{E21BAB72-56D2-41D3-8C6B-5DD2D4E08FB7}" destId="{C85B3E72-5D73-4297-B745-1E563B7F916C}" srcOrd="6" destOrd="0" presId="urn:microsoft.com/office/officeart/2005/8/layout/hierarchy1"/>
    <dgm:cxn modelId="{521EDAE7-A0D3-4DDC-B74E-41C451714350}" type="presParOf" srcId="{E21BAB72-56D2-41D3-8C6B-5DD2D4E08FB7}" destId="{BC9218F3-4041-4FE9-9454-9E87B6B2A41D}" srcOrd="7" destOrd="0" presId="urn:microsoft.com/office/officeart/2005/8/layout/hierarchy1"/>
    <dgm:cxn modelId="{690C8F26-DF6B-4897-8E24-433AF1C72E50}" type="presParOf" srcId="{BC9218F3-4041-4FE9-9454-9E87B6B2A41D}" destId="{E9D14269-FDBF-46A0-BD54-B324656B4EFC}" srcOrd="0" destOrd="0" presId="urn:microsoft.com/office/officeart/2005/8/layout/hierarchy1"/>
    <dgm:cxn modelId="{BFB6CAD9-DE28-471F-BB00-02AFF309EADB}" type="presParOf" srcId="{E9D14269-FDBF-46A0-BD54-B324656B4EFC}" destId="{4C5D1E90-43FF-4475-906D-6973A7EC0650}" srcOrd="0" destOrd="0" presId="urn:microsoft.com/office/officeart/2005/8/layout/hierarchy1"/>
    <dgm:cxn modelId="{FBC8EB84-80A5-44A4-9713-265DC6FB4311}" type="presParOf" srcId="{E9D14269-FDBF-46A0-BD54-B324656B4EFC}" destId="{4A5C7691-7716-469B-A31E-E96D77B9B42A}" srcOrd="1" destOrd="0" presId="urn:microsoft.com/office/officeart/2005/8/layout/hierarchy1"/>
    <dgm:cxn modelId="{0BFFA20A-88DF-4148-A508-C268F8B631CF}" type="presParOf" srcId="{BC9218F3-4041-4FE9-9454-9E87B6B2A41D}" destId="{ABB18B39-60BC-412C-BEC3-D81843E04852}" srcOrd="1" destOrd="0" presId="urn:microsoft.com/office/officeart/2005/8/layout/hierarchy1"/>
    <dgm:cxn modelId="{D493D2E0-6C98-4270-BB7C-81210C0B6B46}" type="presParOf" srcId="{007DCE25-B0A1-4C01-BD23-F4C6EA9747AB}" destId="{E78F65F9-30FF-443A-9E27-34E3CC41D901}" srcOrd="4" destOrd="0" presId="urn:microsoft.com/office/officeart/2005/8/layout/hierarchy1"/>
    <dgm:cxn modelId="{5D39017A-1327-48BA-8ECC-FC82B0918E69}" type="presParOf" srcId="{007DCE25-B0A1-4C01-BD23-F4C6EA9747AB}" destId="{BD170523-0680-46C1-8E67-7B2906E9F6D4}" srcOrd="5"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38B54D-2B86-40A2-8E3F-2C8DF0D2094F}" type="doc">
      <dgm:prSet loTypeId="urn:microsoft.com/office/officeart/2005/8/layout/hierarchy1" loCatId="hierarchy" qsTypeId="urn:microsoft.com/office/officeart/2005/8/quickstyle/simple1" qsCatId="simple" csTypeId="urn:microsoft.com/office/officeart/2005/8/colors/accent6_2" csCatId="accent6" phldr="1"/>
      <dgm:spPr/>
      <dgm:t>
        <a:bodyPr/>
        <a:lstStyle/>
        <a:p>
          <a:pPr rtl="1"/>
          <a:endParaRPr lang="he-IL"/>
        </a:p>
      </dgm:t>
    </dgm:pt>
    <dgm:pt modelId="{2B047F1B-06C4-4A21-9331-97927DFE3749}">
      <dgm:prSet phldrT="[טקסט]"/>
      <dgm:spPr/>
      <dgm:t>
        <a:bodyPr/>
        <a:lstStyle/>
        <a:p>
          <a:pPr rtl="1"/>
          <a:r>
            <a:rPr lang="he-IL" dirty="0"/>
            <a:t>מה תפילת הציבור?</a:t>
          </a:r>
        </a:p>
      </dgm:t>
    </dgm:pt>
    <dgm:pt modelId="{858F569E-6F22-4F84-B9D2-8001EF939533}" type="parTrans" cxnId="{4C9BD0E0-844B-4D01-91BC-3581AD1EE3D2}">
      <dgm:prSet/>
      <dgm:spPr/>
      <dgm:t>
        <a:bodyPr/>
        <a:lstStyle/>
        <a:p>
          <a:pPr rtl="1"/>
          <a:endParaRPr lang="he-IL"/>
        </a:p>
      </dgm:t>
    </dgm:pt>
    <dgm:pt modelId="{5569123C-0912-406F-8DCE-DB86B19D74F4}" type="sibTrans" cxnId="{4C9BD0E0-844B-4D01-91BC-3581AD1EE3D2}">
      <dgm:prSet/>
      <dgm:spPr/>
      <dgm:t>
        <a:bodyPr/>
        <a:lstStyle/>
        <a:p>
          <a:pPr rtl="1"/>
          <a:endParaRPr lang="he-IL"/>
        </a:p>
      </dgm:t>
    </dgm:pt>
    <dgm:pt modelId="{502EDAF0-94FD-45FC-8A5A-0C11E3C103A8}">
      <dgm:prSet phldrT="[טקסט]"/>
      <dgm:spPr/>
      <dgm:t>
        <a:bodyPr/>
        <a:lstStyle/>
        <a:p>
          <a:pPr rtl="1"/>
          <a:r>
            <a:rPr lang="he-IL" dirty="0"/>
            <a:t>קדושה, ודברים שבקדושה</a:t>
          </a:r>
        </a:p>
      </dgm:t>
    </dgm:pt>
    <dgm:pt modelId="{9CC47CF8-7474-4798-93C9-39459CDF8931}" type="parTrans" cxnId="{255225F9-37CB-4493-B398-F390B241752F}">
      <dgm:prSet/>
      <dgm:spPr/>
      <dgm:t>
        <a:bodyPr/>
        <a:lstStyle/>
        <a:p>
          <a:pPr rtl="1"/>
          <a:endParaRPr lang="he-IL"/>
        </a:p>
      </dgm:t>
    </dgm:pt>
    <dgm:pt modelId="{750C28B2-8AC5-48BB-B4D1-47408FB4BAC3}" type="sibTrans" cxnId="{255225F9-37CB-4493-B398-F390B241752F}">
      <dgm:prSet/>
      <dgm:spPr/>
      <dgm:t>
        <a:bodyPr/>
        <a:lstStyle/>
        <a:p>
          <a:pPr rtl="1"/>
          <a:endParaRPr lang="he-IL"/>
        </a:p>
      </dgm:t>
    </dgm:pt>
    <dgm:pt modelId="{8D55469D-5E0E-49F2-A16A-446EC89BD2A7}">
      <dgm:prSet phldrT="[טקסט]"/>
      <dgm:spPr/>
      <dgm:t>
        <a:bodyPr/>
        <a:lstStyle/>
        <a:p>
          <a:pPr rtl="1"/>
          <a:r>
            <a:rPr lang="he-IL" dirty="0"/>
            <a:t>תפילת לחש ביחד</a:t>
          </a:r>
        </a:p>
      </dgm:t>
    </dgm:pt>
    <dgm:pt modelId="{B9E03E83-D775-4575-990E-8DD8C273F2C2}" type="parTrans" cxnId="{85F99942-A10A-4C60-B7C8-E8AA5D51F162}">
      <dgm:prSet/>
      <dgm:spPr/>
      <dgm:t>
        <a:bodyPr/>
        <a:lstStyle/>
        <a:p>
          <a:pPr rtl="1"/>
          <a:endParaRPr lang="he-IL"/>
        </a:p>
      </dgm:t>
    </dgm:pt>
    <dgm:pt modelId="{8F37D90C-E30A-48D4-A661-F2BB1404919C}" type="sibTrans" cxnId="{85F99942-A10A-4C60-B7C8-E8AA5D51F162}">
      <dgm:prSet/>
      <dgm:spPr/>
      <dgm:t>
        <a:bodyPr/>
        <a:lstStyle/>
        <a:p>
          <a:pPr rtl="1"/>
          <a:endParaRPr lang="he-IL"/>
        </a:p>
      </dgm:t>
    </dgm:pt>
    <dgm:pt modelId="{D914BFF1-9DF8-46F9-BF11-55DC83DA983E}">
      <dgm:prSet phldrT="[טקסט]"/>
      <dgm:spPr/>
      <dgm:t>
        <a:bodyPr/>
        <a:lstStyle/>
        <a:p>
          <a:pPr rtl="1"/>
          <a:r>
            <a:rPr lang="he-IL" dirty="0"/>
            <a:t>חזרת הש"ץ – התפילה ביחד בקול רם</a:t>
          </a:r>
        </a:p>
      </dgm:t>
    </dgm:pt>
    <dgm:pt modelId="{2AB8A481-DA6A-46C9-8C69-04961CD16C2A}" type="parTrans" cxnId="{BA0179B2-1F6E-4360-B9E8-CB6441317E78}">
      <dgm:prSet/>
      <dgm:spPr/>
      <dgm:t>
        <a:bodyPr/>
        <a:lstStyle/>
        <a:p>
          <a:pPr rtl="1"/>
          <a:endParaRPr lang="he-IL"/>
        </a:p>
      </dgm:t>
    </dgm:pt>
    <dgm:pt modelId="{8D061A80-75D7-49B9-9BAC-B0A07C035321}" type="sibTrans" cxnId="{BA0179B2-1F6E-4360-B9E8-CB6441317E78}">
      <dgm:prSet/>
      <dgm:spPr/>
      <dgm:t>
        <a:bodyPr/>
        <a:lstStyle/>
        <a:p>
          <a:pPr rtl="1"/>
          <a:endParaRPr lang="he-IL"/>
        </a:p>
      </dgm:t>
    </dgm:pt>
    <dgm:pt modelId="{9B8ABA86-8E8D-41DD-BEF7-A64849455DA3}" type="pres">
      <dgm:prSet presAssocID="{6638B54D-2B86-40A2-8E3F-2C8DF0D2094F}" presName="hierChild1" presStyleCnt="0">
        <dgm:presLayoutVars>
          <dgm:chPref val="1"/>
          <dgm:dir val="rev"/>
          <dgm:animOne val="branch"/>
          <dgm:animLvl val="lvl"/>
          <dgm:resizeHandles/>
        </dgm:presLayoutVars>
      </dgm:prSet>
      <dgm:spPr/>
    </dgm:pt>
    <dgm:pt modelId="{DBDB9F68-E04E-43AF-BB48-D2C268FF4ED9}" type="pres">
      <dgm:prSet presAssocID="{2B047F1B-06C4-4A21-9331-97927DFE3749}" presName="hierRoot1" presStyleCnt="0"/>
      <dgm:spPr/>
    </dgm:pt>
    <dgm:pt modelId="{498B93C3-FC88-408E-9827-C2149A5D03E6}" type="pres">
      <dgm:prSet presAssocID="{2B047F1B-06C4-4A21-9331-97927DFE3749}" presName="composite" presStyleCnt="0"/>
      <dgm:spPr/>
    </dgm:pt>
    <dgm:pt modelId="{0506E849-D257-40AA-9DA2-9CE621B9961B}" type="pres">
      <dgm:prSet presAssocID="{2B047F1B-06C4-4A21-9331-97927DFE3749}" presName="background" presStyleLbl="node0" presStyleIdx="0" presStyleCnt="1"/>
      <dgm:spPr/>
    </dgm:pt>
    <dgm:pt modelId="{63A70A8A-E83D-4208-8FAF-97CEF1B52EE2}" type="pres">
      <dgm:prSet presAssocID="{2B047F1B-06C4-4A21-9331-97927DFE3749}" presName="text" presStyleLbl="fgAcc0" presStyleIdx="0" presStyleCnt="1">
        <dgm:presLayoutVars>
          <dgm:chPref val="3"/>
        </dgm:presLayoutVars>
      </dgm:prSet>
      <dgm:spPr/>
    </dgm:pt>
    <dgm:pt modelId="{391B58F9-23C5-420D-B3CB-23EAF3BC6AFD}" type="pres">
      <dgm:prSet presAssocID="{2B047F1B-06C4-4A21-9331-97927DFE3749}" presName="hierChild2" presStyleCnt="0"/>
      <dgm:spPr/>
    </dgm:pt>
    <dgm:pt modelId="{E3E47C8A-CA3C-463C-ACB5-C8DF9543C459}" type="pres">
      <dgm:prSet presAssocID="{9CC47CF8-7474-4798-93C9-39459CDF8931}" presName="Name10" presStyleLbl="parChTrans1D2" presStyleIdx="0" presStyleCnt="3"/>
      <dgm:spPr/>
    </dgm:pt>
    <dgm:pt modelId="{A085BE20-0319-4791-8B44-ECC6B2FC289C}" type="pres">
      <dgm:prSet presAssocID="{502EDAF0-94FD-45FC-8A5A-0C11E3C103A8}" presName="hierRoot2" presStyleCnt="0"/>
      <dgm:spPr/>
    </dgm:pt>
    <dgm:pt modelId="{BC9BB6EB-AF65-4FC8-B983-229DE29929A5}" type="pres">
      <dgm:prSet presAssocID="{502EDAF0-94FD-45FC-8A5A-0C11E3C103A8}" presName="composite2" presStyleCnt="0"/>
      <dgm:spPr/>
    </dgm:pt>
    <dgm:pt modelId="{0A616394-301C-4881-9D1C-D166F25C1451}" type="pres">
      <dgm:prSet presAssocID="{502EDAF0-94FD-45FC-8A5A-0C11E3C103A8}" presName="background2" presStyleLbl="node2" presStyleIdx="0" presStyleCnt="3"/>
      <dgm:spPr/>
    </dgm:pt>
    <dgm:pt modelId="{E79EC75F-A122-4F1B-8993-E08F339F9818}" type="pres">
      <dgm:prSet presAssocID="{502EDAF0-94FD-45FC-8A5A-0C11E3C103A8}" presName="text2" presStyleLbl="fgAcc2" presStyleIdx="0" presStyleCnt="3">
        <dgm:presLayoutVars>
          <dgm:chPref val="3"/>
        </dgm:presLayoutVars>
      </dgm:prSet>
      <dgm:spPr/>
    </dgm:pt>
    <dgm:pt modelId="{1E8B4489-4A5B-481A-AB1F-C2107A70AD67}" type="pres">
      <dgm:prSet presAssocID="{502EDAF0-94FD-45FC-8A5A-0C11E3C103A8}" presName="hierChild3" presStyleCnt="0"/>
      <dgm:spPr/>
    </dgm:pt>
    <dgm:pt modelId="{938024A0-1DCB-4F9E-984B-43D5A8CE0969}" type="pres">
      <dgm:prSet presAssocID="{B9E03E83-D775-4575-990E-8DD8C273F2C2}" presName="Name10" presStyleLbl="parChTrans1D2" presStyleIdx="1" presStyleCnt="3"/>
      <dgm:spPr/>
    </dgm:pt>
    <dgm:pt modelId="{7F20D686-FBB9-41FB-977E-580E5CE89C0C}" type="pres">
      <dgm:prSet presAssocID="{8D55469D-5E0E-49F2-A16A-446EC89BD2A7}" presName="hierRoot2" presStyleCnt="0"/>
      <dgm:spPr/>
    </dgm:pt>
    <dgm:pt modelId="{998069D1-EBAF-4962-B517-18C6D3AEF3EC}" type="pres">
      <dgm:prSet presAssocID="{8D55469D-5E0E-49F2-A16A-446EC89BD2A7}" presName="composite2" presStyleCnt="0"/>
      <dgm:spPr/>
    </dgm:pt>
    <dgm:pt modelId="{FDC6F91A-75FB-4D06-81B9-132A583FB7A5}" type="pres">
      <dgm:prSet presAssocID="{8D55469D-5E0E-49F2-A16A-446EC89BD2A7}" presName="background2" presStyleLbl="node2" presStyleIdx="1" presStyleCnt="3"/>
      <dgm:spPr/>
    </dgm:pt>
    <dgm:pt modelId="{B1694D9C-87E5-44DB-9B6D-4D24147EC0EA}" type="pres">
      <dgm:prSet presAssocID="{8D55469D-5E0E-49F2-A16A-446EC89BD2A7}" presName="text2" presStyleLbl="fgAcc2" presStyleIdx="1" presStyleCnt="3">
        <dgm:presLayoutVars>
          <dgm:chPref val="3"/>
        </dgm:presLayoutVars>
      </dgm:prSet>
      <dgm:spPr/>
    </dgm:pt>
    <dgm:pt modelId="{BCCA0BD5-C86C-4A53-98E2-56E9D0C60DAF}" type="pres">
      <dgm:prSet presAssocID="{8D55469D-5E0E-49F2-A16A-446EC89BD2A7}" presName="hierChild3" presStyleCnt="0"/>
      <dgm:spPr/>
    </dgm:pt>
    <dgm:pt modelId="{40FB5C1F-A8EE-41B1-BAD0-F06471C0773C}" type="pres">
      <dgm:prSet presAssocID="{2AB8A481-DA6A-46C9-8C69-04961CD16C2A}" presName="Name10" presStyleLbl="parChTrans1D2" presStyleIdx="2" presStyleCnt="3"/>
      <dgm:spPr/>
    </dgm:pt>
    <dgm:pt modelId="{8098CF5B-7B7A-43A2-AC6B-1C04ACDFA62E}" type="pres">
      <dgm:prSet presAssocID="{D914BFF1-9DF8-46F9-BF11-55DC83DA983E}" presName="hierRoot2" presStyleCnt="0"/>
      <dgm:spPr/>
    </dgm:pt>
    <dgm:pt modelId="{CBA62754-EEAB-4FC5-8AC8-EEE07D2257A3}" type="pres">
      <dgm:prSet presAssocID="{D914BFF1-9DF8-46F9-BF11-55DC83DA983E}" presName="composite2" presStyleCnt="0"/>
      <dgm:spPr/>
    </dgm:pt>
    <dgm:pt modelId="{5A056DB8-5500-442F-B1BD-EC67A211B6E9}" type="pres">
      <dgm:prSet presAssocID="{D914BFF1-9DF8-46F9-BF11-55DC83DA983E}" presName="background2" presStyleLbl="node2" presStyleIdx="2" presStyleCnt="3"/>
      <dgm:spPr/>
    </dgm:pt>
    <dgm:pt modelId="{F31FC836-D6C7-4EE3-B7C9-AB091ADF9E6E}" type="pres">
      <dgm:prSet presAssocID="{D914BFF1-9DF8-46F9-BF11-55DC83DA983E}" presName="text2" presStyleLbl="fgAcc2" presStyleIdx="2" presStyleCnt="3">
        <dgm:presLayoutVars>
          <dgm:chPref val="3"/>
        </dgm:presLayoutVars>
      </dgm:prSet>
      <dgm:spPr/>
    </dgm:pt>
    <dgm:pt modelId="{27E1D430-9FA8-424A-B1AE-CF045AE08840}" type="pres">
      <dgm:prSet presAssocID="{D914BFF1-9DF8-46F9-BF11-55DC83DA983E}" presName="hierChild3" presStyleCnt="0"/>
      <dgm:spPr/>
    </dgm:pt>
  </dgm:ptLst>
  <dgm:cxnLst>
    <dgm:cxn modelId="{C5933C30-7672-41A8-B2B5-34BAC2074262}" type="presOf" srcId="{6638B54D-2B86-40A2-8E3F-2C8DF0D2094F}" destId="{9B8ABA86-8E8D-41DD-BEF7-A64849455DA3}" srcOrd="0" destOrd="0" presId="urn:microsoft.com/office/officeart/2005/8/layout/hierarchy1"/>
    <dgm:cxn modelId="{85F99942-A10A-4C60-B7C8-E8AA5D51F162}" srcId="{2B047F1B-06C4-4A21-9331-97927DFE3749}" destId="{8D55469D-5E0E-49F2-A16A-446EC89BD2A7}" srcOrd="1" destOrd="0" parTransId="{B9E03E83-D775-4575-990E-8DD8C273F2C2}" sibTransId="{8F37D90C-E30A-48D4-A661-F2BB1404919C}"/>
    <dgm:cxn modelId="{A1A6ED6E-5211-44D6-928F-CF20D4A72E02}" type="presOf" srcId="{D914BFF1-9DF8-46F9-BF11-55DC83DA983E}" destId="{F31FC836-D6C7-4EE3-B7C9-AB091ADF9E6E}" srcOrd="0" destOrd="0" presId="urn:microsoft.com/office/officeart/2005/8/layout/hierarchy1"/>
    <dgm:cxn modelId="{04422DAD-8D7F-4E0B-88EA-6ACDD54D300D}" type="presOf" srcId="{502EDAF0-94FD-45FC-8A5A-0C11E3C103A8}" destId="{E79EC75F-A122-4F1B-8993-E08F339F9818}" srcOrd="0" destOrd="0" presId="urn:microsoft.com/office/officeart/2005/8/layout/hierarchy1"/>
    <dgm:cxn modelId="{BA0179B2-1F6E-4360-B9E8-CB6441317E78}" srcId="{2B047F1B-06C4-4A21-9331-97927DFE3749}" destId="{D914BFF1-9DF8-46F9-BF11-55DC83DA983E}" srcOrd="2" destOrd="0" parTransId="{2AB8A481-DA6A-46C9-8C69-04961CD16C2A}" sibTransId="{8D061A80-75D7-49B9-9BAC-B0A07C035321}"/>
    <dgm:cxn modelId="{DE2D6EDD-7E59-45B0-B3C7-0FC1A8C60924}" type="presOf" srcId="{2B047F1B-06C4-4A21-9331-97927DFE3749}" destId="{63A70A8A-E83D-4208-8FAF-97CEF1B52EE2}" srcOrd="0" destOrd="0" presId="urn:microsoft.com/office/officeart/2005/8/layout/hierarchy1"/>
    <dgm:cxn modelId="{4C9BD0E0-844B-4D01-91BC-3581AD1EE3D2}" srcId="{6638B54D-2B86-40A2-8E3F-2C8DF0D2094F}" destId="{2B047F1B-06C4-4A21-9331-97927DFE3749}" srcOrd="0" destOrd="0" parTransId="{858F569E-6F22-4F84-B9D2-8001EF939533}" sibTransId="{5569123C-0912-406F-8DCE-DB86B19D74F4}"/>
    <dgm:cxn modelId="{3392F6EA-FCE9-45CD-A50A-133A74FDB962}" type="presOf" srcId="{2AB8A481-DA6A-46C9-8C69-04961CD16C2A}" destId="{40FB5C1F-A8EE-41B1-BAD0-F06471C0773C}" srcOrd="0" destOrd="0" presId="urn:microsoft.com/office/officeart/2005/8/layout/hierarchy1"/>
    <dgm:cxn modelId="{B96769F5-AAE3-49BD-A6FB-FFB81C0856FD}" type="presOf" srcId="{B9E03E83-D775-4575-990E-8DD8C273F2C2}" destId="{938024A0-1DCB-4F9E-984B-43D5A8CE0969}" srcOrd="0" destOrd="0" presId="urn:microsoft.com/office/officeart/2005/8/layout/hierarchy1"/>
    <dgm:cxn modelId="{255225F9-37CB-4493-B398-F390B241752F}" srcId="{2B047F1B-06C4-4A21-9331-97927DFE3749}" destId="{502EDAF0-94FD-45FC-8A5A-0C11E3C103A8}" srcOrd="0" destOrd="0" parTransId="{9CC47CF8-7474-4798-93C9-39459CDF8931}" sibTransId="{750C28B2-8AC5-48BB-B4D1-47408FB4BAC3}"/>
    <dgm:cxn modelId="{8F1AAEF9-8ADE-4AA4-B16A-A8304B1B63FB}" type="presOf" srcId="{9CC47CF8-7474-4798-93C9-39459CDF8931}" destId="{E3E47C8A-CA3C-463C-ACB5-C8DF9543C459}" srcOrd="0" destOrd="0" presId="urn:microsoft.com/office/officeart/2005/8/layout/hierarchy1"/>
    <dgm:cxn modelId="{F34B89FE-5034-4242-B752-55EFE60CE93F}" type="presOf" srcId="{8D55469D-5E0E-49F2-A16A-446EC89BD2A7}" destId="{B1694D9C-87E5-44DB-9B6D-4D24147EC0EA}" srcOrd="0" destOrd="0" presId="urn:microsoft.com/office/officeart/2005/8/layout/hierarchy1"/>
    <dgm:cxn modelId="{BBB97B06-94C5-4C75-B23C-C40A8EF9F30A}" type="presParOf" srcId="{9B8ABA86-8E8D-41DD-BEF7-A64849455DA3}" destId="{DBDB9F68-E04E-43AF-BB48-D2C268FF4ED9}" srcOrd="0" destOrd="0" presId="urn:microsoft.com/office/officeart/2005/8/layout/hierarchy1"/>
    <dgm:cxn modelId="{2575CD19-C0D6-4373-BBF4-3AE732DFD732}" type="presParOf" srcId="{DBDB9F68-E04E-43AF-BB48-D2C268FF4ED9}" destId="{498B93C3-FC88-408E-9827-C2149A5D03E6}" srcOrd="0" destOrd="0" presId="urn:microsoft.com/office/officeart/2005/8/layout/hierarchy1"/>
    <dgm:cxn modelId="{0914DDD5-8DD8-4D77-BD30-BAD363E1AC70}" type="presParOf" srcId="{498B93C3-FC88-408E-9827-C2149A5D03E6}" destId="{0506E849-D257-40AA-9DA2-9CE621B9961B}" srcOrd="0" destOrd="0" presId="urn:microsoft.com/office/officeart/2005/8/layout/hierarchy1"/>
    <dgm:cxn modelId="{AB7EFAD9-C0DE-452D-9783-C8B5C555BE11}" type="presParOf" srcId="{498B93C3-FC88-408E-9827-C2149A5D03E6}" destId="{63A70A8A-E83D-4208-8FAF-97CEF1B52EE2}" srcOrd="1" destOrd="0" presId="urn:microsoft.com/office/officeart/2005/8/layout/hierarchy1"/>
    <dgm:cxn modelId="{9AF85284-DB66-4E35-9263-77037D6EE199}" type="presParOf" srcId="{DBDB9F68-E04E-43AF-BB48-D2C268FF4ED9}" destId="{391B58F9-23C5-420D-B3CB-23EAF3BC6AFD}" srcOrd="1" destOrd="0" presId="urn:microsoft.com/office/officeart/2005/8/layout/hierarchy1"/>
    <dgm:cxn modelId="{90A16F22-375D-41E0-9B15-2DB14275AA87}" type="presParOf" srcId="{391B58F9-23C5-420D-B3CB-23EAF3BC6AFD}" destId="{E3E47C8A-CA3C-463C-ACB5-C8DF9543C459}" srcOrd="0" destOrd="0" presId="urn:microsoft.com/office/officeart/2005/8/layout/hierarchy1"/>
    <dgm:cxn modelId="{D4F582B8-D692-40F3-9C7D-10B3840C4A52}" type="presParOf" srcId="{391B58F9-23C5-420D-B3CB-23EAF3BC6AFD}" destId="{A085BE20-0319-4791-8B44-ECC6B2FC289C}" srcOrd="1" destOrd="0" presId="urn:microsoft.com/office/officeart/2005/8/layout/hierarchy1"/>
    <dgm:cxn modelId="{893F0110-1692-409F-8B6C-D76210AB75D3}" type="presParOf" srcId="{A085BE20-0319-4791-8B44-ECC6B2FC289C}" destId="{BC9BB6EB-AF65-4FC8-B983-229DE29929A5}" srcOrd="0" destOrd="0" presId="urn:microsoft.com/office/officeart/2005/8/layout/hierarchy1"/>
    <dgm:cxn modelId="{095E49E1-0E61-409D-BBBF-38ECA476BC8F}" type="presParOf" srcId="{BC9BB6EB-AF65-4FC8-B983-229DE29929A5}" destId="{0A616394-301C-4881-9D1C-D166F25C1451}" srcOrd="0" destOrd="0" presId="urn:microsoft.com/office/officeart/2005/8/layout/hierarchy1"/>
    <dgm:cxn modelId="{75569533-E0AC-4967-AF31-224B86075480}" type="presParOf" srcId="{BC9BB6EB-AF65-4FC8-B983-229DE29929A5}" destId="{E79EC75F-A122-4F1B-8993-E08F339F9818}" srcOrd="1" destOrd="0" presId="urn:microsoft.com/office/officeart/2005/8/layout/hierarchy1"/>
    <dgm:cxn modelId="{3297CD01-E859-4409-B227-343B07F70153}" type="presParOf" srcId="{A085BE20-0319-4791-8B44-ECC6B2FC289C}" destId="{1E8B4489-4A5B-481A-AB1F-C2107A70AD67}" srcOrd="1" destOrd="0" presId="urn:microsoft.com/office/officeart/2005/8/layout/hierarchy1"/>
    <dgm:cxn modelId="{FB283BF6-4BE4-4D1F-9613-F09A5A9D5203}" type="presParOf" srcId="{391B58F9-23C5-420D-B3CB-23EAF3BC6AFD}" destId="{938024A0-1DCB-4F9E-984B-43D5A8CE0969}" srcOrd="2" destOrd="0" presId="urn:microsoft.com/office/officeart/2005/8/layout/hierarchy1"/>
    <dgm:cxn modelId="{5EE0A21E-D230-4E53-992F-7FD0452698D6}" type="presParOf" srcId="{391B58F9-23C5-420D-B3CB-23EAF3BC6AFD}" destId="{7F20D686-FBB9-41FB-977E-580E5CE89C0C}" srcOrd="3" destOrd="0" presId="urn:microsoft.com/office/officeart/2005/8/layout/hierarchy1"/>
    <dgm:cxn modelId="{6A85BDF0-04B0-408B-A434-E33B632C9FC9}" type="presParOf" srcId="{7F20D686-FBB9-41FB-977E-580E5CE89C0C}" destId="{998069D1-EBAF-4962-B517-18C6D3AEF3EC}" srcOrd="0" destOrd="0" presId="urn:microsoft.com/office/officeart/2005/8/layout/hierarchy1"/>
    <dgm:cxn modelId="{B25140D6-7A66-4AE1-B842-ECBF4B586AC8}" type="presParOf" srcId="{998069D1-EBAF-4962-B517-18C6D3AEF3EC}" destId="{FDC6F91A-75FB-4D06-81B9-132A583FB7A5}" srcOrd="0" destOrd="0" presId="urn:microsoft.com/office/officeart/2005/8/layout/hierarchy1"/>
    <dgm:cxn modelId="{440ED9D7-2227-45FE-939F-996054391F34}" type="presParOf" srcId="{998069D1-EBAF-4962-B517-18C6D3AEF3EC}" destId="{B1694D9C-87E5-44DB-9B6D-4D24147EC0EA}" srcOrd="1" destOrd="0" presId="urn:microsoft.com/office/officeart/2005/8/layout/hierarchy1"/>
    <dgm:cxn modelId="{2913C1E2-F2A3-41D9-92CE-A73E37907390}" type="presParOf" srcId="{7F20D686-FBB9-41FB-977E-580E5CE89C0C}" destId="{BCCA0BD5-C86C-4A53-98E2-56E9D0C60DAF}" srcOrd="1" destOrd="0" presId="urn:microsoft.com/office/officeart/2005/8/layout/hierarchy1"/>
    <dgm:cxn modelId="{2E810CA1-0CB0-4123-A6F4-B59643F6645E}" type="presParOf" srcId="{391B58F9-23C5-420D-B3CB-23EAF3BC6AFD}" destId="{40FB5C1F-A8EE-41B1-BAD0-F06471C0773C}" srcOrd="4" destOrd="0" presId="urn:microsoft.com/office/officeart/2005/8/layout/hierarchy1"/>
    <dgm:cxn modelId="{BCFFA843-7230-4D8C-8EE4-3486D11FDB1A}" type="presParOf" srcId="{391B58F9-23C5-420D-B3CB-23EAF3BC6AFD}" destId="{8098CF5B-7B7A-43A2-AC6B-1C04ACDFA62E}" srcOrd="5" destOrd="0" presId="urn:microsoft.com/office/officeart/2005/8/layout/hierarchy1"/>
    <dgm:cxn modelId="{B44D1045-36F3-407E-A359-E8B0EDDBA4A4}" type="presParOf" srcId="{8098CF5B-7B7A-43A2-AC6B-1C04ACDFA62E}" destId="{CBA62754-EEAB-4FC5-8AC8-EEE07D2257A3}" srcOrd="0" destOrd="0" presId="urn:microsoft.com/office/officeart/2005/8/layout/hierarchy1"/>
    <dgm:cxn modelId="{7B58FA38-C7DE-474A-A2EC-8DDA007E16B5}" type="presParOf" srcId="{CBA62754-EEAB-4FC5-8AC8-EEE07D2257A3}" destId="{5A056DB8-5500-442F-B1BD-EC67A211B6E9}" srcOrd="0" destOrd="0" presId="urn:microsoft.com/office/officeart/2005/8/layout/hierarchy1"/>
    <dgm:cxn modelId="{7E028760-A694-45AC-9A14-0994169FB3E6}" type="presParOf" srcId="{CBA62754-EEAB-4FC5-8AC8-EEE07D2257A3}" destId="{F31FC836-D6C7-4EE3-B7C9-AB091ADF9E6E}" srcOrd="1" destOrd="0" presId="urn:microsoft.com/office/officeart/2005/8/layout/hierarchy1"/>
    <dgm:cxn modelId="{3297F649-8E08-41F0-B369-94DDBBB70082}" type="presParOf" srcId="{8098CF5B-7B7A-43A2-AC6B-1C04ACDFA62E}" destId="{27E1D430-9FA8-424A-B1AE-CF045AE088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38B54D-2B86-40A2-8E3F-2C8DF0D2094F}"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B047F1B-06C4-4A21-9331-97927DFE3749}">
      <dgm:prSet phldrT="[טקסט]"/>
      <dgm:spPr/>
      <dgm:t>
        <a:bodyPr/>
        <a:lstStyle/>
        <a:p>
          <a:pPr rtl="1"/>
          <a:r>
            <a:rPr lang="he-IL" dirty="0"/>
            <a:t>מה תפילת הציבור?</a:t>
          </a:r>
        </a:p>
      </dgm:t>
    </dgm:pt>
    <dgm:pt modelId="{858F569E-6F22-4F84-B9D2-8001EF939533}" type="parTrans" cxnId="{4C9BD0E0-844B-4D01-91BC-3581AD1EE3D2}">
      <dgm:prSet/>
      <dgm:spPr/>
      <dgm:t>
        <a:bodyPr/>
        <a:lstStyle/>
        <a:p>
          <a:pPr rtl="1"/>
          <a:endParaRPr lang="he-IL"/>
        </a:p>
      </dgm:t>
    </dgm:pt>
    <dgm:pt modelId="{5569123C-0912-406F-8DCE-DB86B19D74F4}" type="sibTrans" cxnId="{4C9BD0E0-844B-4D01-91BC-3581AD1EE3D2}">
      <dgm:prSet/>
      <dgm:spPr/>
      <dgm:t>
        <a:bodyPr/>
        <a:lstStyle/>
        <a:p>
          <a:pPr rtl="1"/>
          <a:endParaRPr lang="he-IL"/>
        </a:p>
      </dgm:t>
    </dgm:pt>
    <dgm:pt modelId="{502EDAF0-94FD-45FC-8A5A-0C11E3C103A8}">
      <dgm:prSet phldrT="[טקסט]"/>
      <dgm:spPr/>
      <dgm:t>
        <a:bodyPr/>
        <a:lstStyle/>
        <a:p>
          <a:pPr rtl="1"/>
          <a:r>
            <a:rPr lang="he-IL" dirty="0"/>
            <a:t>קדושה, ודברים שבקדושה</a:t>
          </a:r>
        </a:p>
      </dgm:t>
    </dgm:pt>
    <dgm:pt modelId="{9CC47CF8-7474-4798-93C9-39459CDF8931}" type="parTrans" cxnId="{255225F9-37CB-4493-B398-F390B241752F}">
      <dgm:prSet/>
      <dgm:spPr/>
      <dgm:t>
        <a:bodyPr/>
        <a:lstStyle/>
        <a:p>
          <a:pPr rtl="1"/>
          <a:endParaRPr lang="he-IL"/>
        </a:p>
      </dgm:t>
    </dgm:pt>
    <dgm:pt modelId="{750C28B2-8AC5-48BB-B4D1-47408FB4BAC3}" type="sibTrans" cxnId="{255225F9-37CB-4493-B398-F390B241752F}">
      <dgm:prSet/>
      <dgm:spPr/>
      <dgm:t>
        <a:bodyPr/>
        <a:lstStyle/>
        <a:p>
          <a:pPr rtl="1"/>
          <a:endParaRPr lang="he-IL"/>
        </a:p>
      </dgm:t>
    </dgm:pt>
    <dgm:pt modelId="{8D55469D-5E0E-49F2-A16A-446EC89BD2A7}">
      <dgm:prSet phldrT="[טקסט]"/>
      <dgm:spPr/>
      <dgm:t>
        <a:bodyPr/>
        <a:lstStyle/>
        <a:p>
          <a:pPr rtl="1"/>
          <a:r>
            <a:rPr lang="he-IL" dirty="0"/>
            <a:t>תפילת לחש ביחד</a:t>
          </a:r>
        </a:p>
      </dgm:t>
    </dgm:pt>
    <dgm:pt modelId="{B9E03E83-D775-4575-990E-8DD8C273F2C2}" type="parTrans" cxnId="{85F99942-A10A-4C60-B7C8-E8AA5D51F162}">
      <dgm:prSet/>
      <dgm:spPr/>
      <dgm:t>
        <a:bodyPr/>
        <a:lstStyle/>
        <a:p>
          <a:pPr rtl="1"/>
          <a:endParaRPr lang="he-IL"/>
        </a:p>
      </dgm:t>
    </dgm:pt>
    <dgm:pt modelId="{8F37D90C-E30A-48D4-A661-F2BB1404919C}" type="sibTrans" cxnId="{85F99942-A10A-4C60-B7C8-E8AA5D51F162}">
      <dgm:prSet/>
      <dgm:spPr/>
      <dgm:t>
        <a:bodyPr/>
        <a:lstStyle/>
        <a:p>
          <a:pPr rtl="1"/>
          <a:endParaRPr lang="he-IL"/>
        </a:p>
      </dgm:t>
    </dgm:pt>
    <dgm:pt modelId="{D914BFF1-9DF8-46F9-BF11-55DC83DA983E}">
      <dgm:prSet phldrT="[טקסט]"/>
      <dgm:spPr/>
      <dgm:t>
        <a:bodyPr/>
        <a:lstStyle/>
        <a:p>
          <a:pPr rtl="1"/>
          <a:r>
            <a:rPr lang="he-IL" dirty="0"/>
            <a:t>חזרת הש"ץ – התפילה ביחד בקול רם</a:t>
          </a:r>
        </a:p>
      </dgm:t>
    </dgm:pt>
    <dgm:pt modelId="{2AB8A481-DA6A-46C9-8C69-04961CD16C2A}" type="parTrans" cxnId="{BA0179B2-1F6E-4360-B9E8-CB6441317E78}">
      <dgm:prSet/>
      <dgm:spPr/>
      <dgm:t>
        <a:bodyPr/>
        <a:lstStyle/>
        <a:p>
          <a:pPr rtl="1"/>
          <a:endParaRPr lang="he-IL"/>
        </a:p>
      </dgm:t>
    </dgm:pt>
    <dgm:pt modelId="{8D061A80-75D7-49B9-9BAC-B0A07C035321}" type="sibTrans" cxnId="{BA0179B2-1F6E-4360-B9E8-CB6441317E78}">
      <dgm:prSet/>
      <dgm:spPr/>
      <dgm:t>
        <a:bodyPr/>
        <a:lstStyle/>
        <a:p>
          <a:pPr rtl="1"/>
          <a:endParaRPr lang="he-IL"/>
        </a:p>
      </dgm:t>
    </dgm:pt>
    <dgm:pt modelId="{CD6769DC-E3F9-48F9-B9AF-71FB4CD51668}">
      <dgm:prSet phldrT="[טקסט]"/>
      <dgm:spPr/>
      <dgm:t>
        <a:bodyPr/>
        <a:lstStyle/>
        <a:p>
          <a:pPr rtl="1"/>
          <a:r>
            <a:rPr lang="he-IL" dirty="0"/>
            <a:t>רש"י</a:t>
          </a:r>
        </a:p>
      </dgm:t>
    </dgm:pt>
    <dgm:pt modelId="{88D2A8D0-1BF6-4FC8-8A8D-8C2386C7F916}" type="parTrans" cxnId="{A23E39B0-3266-490F-BF23-CA4A083896EB}">
      <dgm:prSet/>
      <dgm:spPr/>
      <dgm:t>
        <a:bodyPr/>
        <a:lstStyle/>
        <a:p>
          <a:pPr rtl="1"/>
          <a:endParaRPr lang="he-IL"/>
        </a:p>
      </dgm:t>
    </dgm:pt>
    <dgm:pt modelId="{A5EE214B-1F89-4639-B816-5B7D536E1193}" type="sibTrans" cxnId="{A23E39B0-3266-490F-BF23-CA4A083896EB}">
      <dgm:prSet/>
      <dgm:spPr/>
      <dgm:t>
        <a:bodyPr/>
        <a:lstStyle/>
        <a:p>
          <a:pPr rtl="1"/>
          <a:endParaRPr lang="he-IL"/>
        </a:p>
      </dgm:t>
    </dgm:pt>
    <dgm:pt modelId="{59E8ED4D-DAFF-4762-8F9D-C7F4F4E89782}">
      <dgm:prSet phldrT="[טקסט]"/>
      <dgm:spPr/>
      <dgm:t>
        <a:bodyPr/>
        <a:lstStyle/>
        <a:p>
          <a:pPr rtl="1"/>
          <a:r>
            <a:rPr lang="he-IL" dirty="0"/>
            <a:t>רמב"ם</a:t>
          </a:r>
        </a:p>
      </dgm:t>
    </dgm:pt>
    <dgm:pt modelId="{47A5D2BA-FEEC-417C-B55D-3EF88DEDE27E}" type="parTrans" cxnId="{DB59B8F3-57E0-491E-B6D2-A7E9160D8072}">
      <dgm:prSet/>
      <dgm:spPr/>
      <dgm:t>
        <a:bodyPr/>
        <a:lstStyle/>
        <a:p>
          <a:pPr rtl="1"/>
          <a:endParaRPr lang="he-IL"/>
        </a:p>
      </dgm:t>
    </dgm:pt>
    <dgm:pt modelId="{6CC87D27-1BFE-49A8-94EA-FE03AB336F99}" type="sibTrans" cxnId="{DB59B8F3-57E0-491E-B6D2-A7E9160D8072}">
      <dgm:prSet/>
      <dgm:spPr/>
      <dgm:t>
        <a:bodyPr/>
        <a:lstStyle/>
        <a:p>
          <a:pPr rtl="1"/>
          <a:endParaRPr lang="he-IL"/>
        </a:p>
      </dgm:t>
    </dgm:pt>
    <dgm:pt modelId="{0A2C13DC-9431-4D04-991F-C6DCFB9D30D0}">
      <dgm:prSet phldrT="[טקסט]"/>
      <dgm:spPr/>
      <dgm:t>
        <a:bodyPr/>
        <a:lstStyle/>
        <a:p>
          <a:pPr rtl="1"/>
          <a:r>
            <a:rPr lang="he-IL" dirty="0"/>
            <a:t>גמ' ברכות דף </a:t>
          </a:r>
          <a:r>
            <a:rPr lang="he-IL" dirty="0" err="1"/>
            <a:t>ו,ח</a:t>
          </a:r>
          <a:endParaRPr lang="he-IL" dirty="0"/>
        </a:p>
      </dgm:t>
    </dgm:pt>
    <dgm:pt modelId="{01E0CD3D-08A3-4B93-BB09-65762430801D}" type="parTrans" cxnId="{9CCC561C-EEE6-408B-8994-1217291E2D16}">
      <dgm:prSet/>
      <dgm:spPr/>
      <dgm:t>
        <a:bodyPr/>
        <a:lstStyle/>
        <a:p>
          <a:pPr rtl="1"/>
          <a:endParaRPr lang="he-IL"/>
        </a:p>
      </dgm:t>
    </dgm:pt>
    <dgm:pt modelId="{A913DB8A-DBA6-4966-BA8A-C3456A90469F}" type="sibTrans" cxnId="{9CCC561C-EEE6-408B-8994-1217291E2D16}">
      <dgm:prSet/>
      <dgm:spPr/>
      <dgm:t>
        <a:bodyPr/>
        <a:lstStyle/>
        <a:p>
          <a:pPr rtl="1"/>
          <a:endParaRPr lang="he-IL"/>
        </a:p>
      </dgm:t>
    </dgm:pt>
    <dgm:pt modelId="{9B8ABA86-8E8D-41DD-BEF7-A64849455DA3}" type="pres">
      <dgm:prSet presAssocID="{6638B54D-2B86-40A2-8E3F-2C8DF0D2094F}" presName="hierChild1" presStyleCnt="0">
        <dgm:presLayoutVars>
          <dgm:chPref val="1"/>
          <dgm:dir val="rev"/>
          <dgm:animOne val="branch"/>
          <dgm:animLvl val="lvl"/>
          <dgm:resizeHandles/>
        </dgm:presLayoutVars>
      </dgm:prSet>
      <dgm:spPr/>
    </dgm:pt>
    <dgm:pt modelId="{DBDB9F68-E04E-43AF-BB48-D2C268FF4ED9}" type="pres">
      <dgm:prSet presAssocID="{2B047F1B-06C4-4A21-9331-97927DFE3749}" presName="hierRoot1" presStyleCnt="0"/>
      <dgm:spPr/>
    </dgm:pt>
    <dgm:pt modelId="{498B93C3-FC88-408E-9827-C2149A5D03E6}" type="pres">
      <dgm:prSet presAssocID="{2B047F1B-06C4-4A21-9331-97927DFE3749}" presName="composite" presStyleCnt="0"/>
      <dgm:spPr/>
    </dgm:pt>
    <dgm:pt modelId="{0506E849-D257-40AA-9DA2-9CE621B9961B}" type="pres">
      <dgm:prSet presAssocID="{2B047F1B-06C4-4A21-9331-97927DFE3749}" presName="background" presStyleLbl="node0" presStyleIdx="0" presStyleCnt="1"/>
      <dgm:spPr/>
    </dgm:pt>
    <dgm:pt modelId="{63A70A8A-E83D-4208-8FAF-97CEF1B52EE2}" type="pres">
      <dgm:prSet presAssocID="{2B047F1B-06C4-4A21-9331-97927DFE3749}" presName="text" presStyleLbl="fgAcc0" presStyleIdx="0" presStyleCnt="1">
        <dgm:presLayoutVars>
          <dgm:chPref val="3"/>
        </dgm:presLayoutVars>
      </dgm:prSet>
      <dgm:spPr/>
    </dgm:pt>
    <dgm:pt modelId="{391B58F9-23C5-420D-B3CB-23EAF3BC6AFD}" type="pres">
      <dgm:prSet presAssocID="{2B047F1B-06C4-4A21-9331-97927DFE3749}" presName="hierChild2" presStyleCnt="0"/>
      <dgm:spPr/>
    </dgm:pt>
    <dgm:pt modelId="{E3E47C8A-CA3C-463C-ACB5-C8DF9543C459}" type="pres">
      <dgm:prSet presAssocID="{9CC47CF8-7474-4798-93C9-39459CDF8931}" presName="Name10" presStyleLbl="parChTrans1D2" presStyleIdx="0" presStyleCnt="3"/>
      <dgm:spPr/>
    </dgm:pt>
    <dgm:pt modelId="{A085BE20-0319-4791-8B44-ECC6B2FC289C}" type="pres">
      <dgm:prSet presAssocID="{502EDAF0-94FD-45FC-8A5A-0C11E3C103A8}" presName="hierRoot2" presStyleCnt="0"/>
      <dgm:spPr/>
    </dgm:pt>
    <dgm:pt modelId="{BC9BB6EB-AF65-4FC8-B983-229DE29929A5}" type="pres">
      <dgm:prSet presAssocID="{502EDAF0-94FD-45FC-8A5A-0C11E3C103A8}" presName="composite2" presStyleCnt="0"/>
      <dgm:spPr/>
    </dgm:pt>
    <dgm:pt modelId="{0A616394-301C-4881-9D1C-D166F25C1451}" type="pres">
      <dgm:prSet presAssocID="{502EDAF0-94FD-45FC-8A5A-0C11E3C103A8}" presName="background2" presStyleLbl="node2" presStyleIdx="0" presStyleCnt="3"/>
      <dgm:spPr/>
    </dgm:pt>
    <dgm:pt modelId="{E79EC75F-A122-4F1B-8993-E08F339F9818}" type="pres">
      <dgm:prSet presAssocID="{502EDAF0-94FD-45FC-8A5A-0C11E3C103A8}" presName="text2" presStyleLbl="fgAcc2" presStyleIdx="0" presStyleCnt="3">
        <dgm:presLayoutVars>
          <dgm:chPref val="3"/>
        </dgm:presLayoutVars>
      </dgm:prSet>
      <dgm:spPr/>
    </dgm:pt>
    <dgm:pt modelId="{1E8B4489-4A5B-481A-AB1F-C2107A70AD67}" type="pres">
      <dgm:prSet presAssocID="{502EDAF0-94FD-45FC-8A5A-0C11E3C103A8}" presName="hierChild3" presStyleCnt="0"/>
      <dgm:spPr/>
    </dgm:pt>
    <dgm:pt modelId="{597415CC-69E8-4004-9913-DC22740DB3F1}" type="pres">
      <dgm:prSet presAssocID="{88D2A8D0-1BF6-4FC8-8A8D-8C2386C7F916}" presName="Name17" presStyleLbl="parChTrans1D3" presStyleIdx="0" presStyleCnt="3"/>
      <dgm:spPr/>
    </dgm:pt>
    <dgm:pt modelId="{09E3EDB7-D5F2-4C05-A698-26ECBE6795BD}" type="pres">
      <dgm:prSet presAssocID="{CD6769DC-E3F9-48F9-B9AF-71FB4CD51668}" presName="hierRoot3" presStyleCnt="0"/>
      <dgm:spPr/>
    </dgm:pt>
    <dgm:pt modelId="{135CCECB-70EF-4272-8AB5-675121AC653B}" type="pres">
      <dgm:prSet presAssocID="{CD6769DC-E3F9-48F9-B9AF-71FB4CD51668}" presName="composite3" presStyleCnt="0"/>
      <dgm:spPr/>
    </dgm:pt>
    <dgm:pt modelId="{D348907B-3693-4081-AEDE-DA704A90184F}" type="pres">
      <dgm:prSet presAssocID="{CD6769DC-E3F9-48F9-B9AF-71FB4CD51668}" presName="background3" presStyleLbl="node3" presStyleIdx="0" presStyleCnt="3"/>
      <dgm:spPr/>
    </dgm:pt>
    <dgm:pt modelId="{074E3129-78C3-4E98-931C-29F8FFF73A5A}" type="pres">
      <dgm:prSet presAssocID="{CD6769DC-E3F9-48F9-B9AF-71FB4CD51668}" presName="text3" presStyleLbl="fgAcc3" presStyleIdx="0" presStyleCnt="3">
        <dgm:presLayoutVars>
          <dgm:chPref val="3"/>
        </dgm:presLayoutVars>
      </dgm:prSet>
      <dgm:spPr/>
    </dgm:pt>
    <dgm:pt modelId="{2A7BF70A-9B4D-4FF8-B761-CCC034B8C542}" type="pres">
      <dgm:prSet presAssocID="{CD6769DC-E3F9-48F9-B9AF-71FB4CD51668}" presName="hierChild4" presStyleCnt="0"/>
      <dgm:spPr/>
    </dgm:pt>
    <dgm:pt modelId="{938024A0-1DCB-4F9E-984B-43D5A8CE0969}" type="pres">
      <dgm:prSet presAssocID="{B9E03E83-D775-4575-990E-8DD8C273F2C2}" presName="Name10" presStyleLbl="parChTrans1D2" presStyleIdx="1" presStyleCnt="3"/>
      <dgm:spPr/>
    </dgm:pt>
    <dgm:pt modelId="{7F20D686-FBB9-41FB-977E-580E5CE89C0C}" type="pres">
      <dgm:prSet presAssocID="{8D55469D-5E0E-49F2-A16A-446EC89BD2A7}" presName="hierRoot2" presStyleCnt="0"/>
      <dgm:spPr/>
    </dgm:pt>
    <dgm:pt modelId="{998069D1-EBAF-4962-B517-18C6D3AEF3EC}" type="pres">
      <dgm:prSet presAssocID="{8D55469D-5E0E-49F2-A16A-446EC89BD2A7}" presName="composite2" presStyleCnt="0"/>
      <dgm:spPr/>
    </dgm:pt>
    <dgm:pt modelId="{FDC6F91A-75FB-4D06-81B9-132A583FB7A5}" type="pres">
      <dgm:prSet presAssocID="{8D55469D-5E0E-49F2-A16A-446EC89BD2A7}" presName="background2" presStyleLbl="node2" presStyleIdx="1" presStyleCnt="3"/>
      <dgm:spPr/>
    </dgm:pt>
    <dgm:pt modelId="{B1694D9C-87E5-44DB-9B6D-4D24147EC0EA}" type="pres">
      <dgm:prSet presAssocID="{8D55469D-5E0E-49F2-A16A-446EC89BD2A7}" presName="text2" presStyleLbl="fgAcc2" presStyleIdx="1" presStyleCnt="3">
        <dgm:presLayoutVars>
          <dgm:chPref val="3"/>
        </dgm:presLayoutVars>
      </dgm:prSet>
      <dgm:spPr/>
    </dgm:pt>
    <dgm:pt modelId="{BCCA0BD5-C86C-4A53-98E2-56E9D0C60DAF}" type="pres">
      <dgm:prSet presAssocID="{8D55469D-5E0E-49F2-A16A-446EC89BD2A7}" presName="hierChild3" presStyleCnt="0"/>
      <dgm:spPr/>
    </dgm:pt>
    <dgm:pt modelId="{D7465014-F62F-4901-B516-5C6913B8A1EA}" type="pres">
      <dgm:prSet presAssocID="{01E0CD3D-08A3-4B93-BB09-65762430801D}" presName="Name17" presStyleLbl="parChTrans1D3" presStyleIdx="1" presStyleCnt="3"/>
      <dgm:spPr/>
    </dgm:pt>
    <dgm:pt modelId="{AAB4FD9A-A754-4D3C-81D7-9BBD79FF76B3}" type="pres">
      <dgm:prSet presAssocID="{0A2C13DC-9431-4D04-991F-C6DCFB9D30D0}" presName="hierRoot3" presStyleCnt="0"/>
      <dgm:spPr/>
    </dgm:pt>
    <dgm:pt modelId="{CD8D77BD-6157-49F4-B4C8-A28E0ACA4070}" type="pres">
      <dgm:prSet presAssocID="{0A2C13DC-9431-4D04-991F-C6DCFB9D30D0}" presName="composite3" presStyleCnt="0"/>
      <dgm:spPr/>
    </dgm:pt>
    <dgm:pt modelId="{974CD080-6CEB-4F51-B143-1CF3C5D69C4D}" type="pres">
      <dgm:prSet presAssocID="{0A2C13DC-9431-4D04-991F-C6DCFB9D30D0}" presName="background3" presStyleLbl="node3" presStyleIdx="1" presStyleCnt="3"/>
      <dgm:spPr/>
    </dgm:pt>
    <dgm:pt modelId="{009CA462-E5D9-40AF-9B66-111ACA4D5F8B}" type="pres">
      <dgm:prSet presAssocID="{0A2C13DC-9431-4D04-991F-C6DCFB9D30D0}" presName="text3" presStyleLbl="fgAcc3" presStyleIdx="1" presStyleCnt="3">
        <dgm:presLayoutVars>
          <dgm:chPref val="3"/>
        </dgm:presLayoutVars>
      </dgm:prSet>
      <dgm:spPr/>
    </dgm:pt>
    <dgm:pt modelId="{E98A9E80-FF24-4E2C-B220-930C25449177}" type="pres">
      <dgm:prSet presAssocID="{0A2C13DC-9431-4D04-991F-C6DCFB9D30D0}" presName="hierChild4" presStyleCnt="0"/>
      <dgm:spPr/>
    </dgm:pt>
    <dgm:pt modelId="{40FB5C1F-A8EE-41B1-BAD0-F06471C0773C}" type="pres">
      <dgm:prSet presAssocID="{2AB8A481-DA6A-46C9-8C69-04961CD16C2A}" presName="Name10" presStyleLbl="parChTrans1D2" presStyleIdx="2" presStyleCnt="3"/>
      <dgm:spPr/>
    </dgm:pt>
    <dgm:pt modelId="{8098CF5B-7B7A-43A2-AC6B-1C04ACDFA62E}" type="pres">
      <dgm:prSet presAssocID="{D914BFF1-9DF8-46F9-BF11-55DC83DA983E}" presName="hierRoot2" presStyleCnt="0"/>
      <dgm:spPr/>
    </dgm:pt>
    <dgm:pt modelId="{CBA62754-EEAB-4FC5-8AC8-EEE07D2257A3}" type="pres">
      <dgm:prSet presAssocID="{D914BFF1-9DF8-46F9-BF11-55DC83DA983E}" presName="composite2" presStyleCnt="0"/>
      <dgm:spPr/>
    </dgm:pt>
    <dgm:pt modelId="{5A056DB8-5500-442F-B1BD-EC67A211B6E9}" type="pres">
      <dgm:prSet presAssocID="{D914BFF1-9DF8-46F9-BF11-55DC83DA983E}" presName="background2" presStyleLbl="node2" presStyleIdx="2" presStyleCnt="3"/>
      <dgm:spPr/>
    </dgm:pt>
    <dgm:pt modelId="{F31FC836-D6C7-4EE3-B7C9-AB091ADF9E6E}" type="pres">
      <dgm:prSet presAssocID="{D914BFF1-9DF8-46F9-BF11-55DC83DA983E}" presName="text2" presStyleLbl="fgAcc2" presStyleIdx="2" presStyleCnt="3">
        <dgm:presLayoutVars>
          <dgm:chPref val="3"/>
        </dgm:presLayoutVars>
      </dgm:prSet>
      <dgm:spPr/>
    </dgm:pt>
    <dgm:pt modelId="{27E1D430-9FA8-424A-B1AE-CF045AE08840}" type="pres">
      <dgm:prSet presAssocID="{D914BFF1-9DF8-46F9-BF11-55DC83DA983E}" presName="hierChild3" presStyleCnt="0"/>
      <dgm:spPr/>
    </dgm:pt>
    <dgm:pt modelId="{2DB5164C-5246-41F3-BA4B-715A93A9D71C}" type="pres">
      <dgm:prSet presAssocID="{47A5D2BA-FEEC-417C-B55D-3EF88DEDE27E}" presName="Name17" presStyleLbl="parChTrans1D3" presStyleIdx="2" presStyleCnt="3"/>
      <dgm:spPr/>
    </dgm:pt>
    <dgm:pt modelId="{CE131B85-33FD-4014-8BC8-3E652C9C405A}" type="pres">
      <dgm:prSet presAssocID="{59E8ED4D-DAFF-4762-8F9D-C7F4F4E89782}" presName="hierRoot3" presStyleCnt="0"/>
      <dgm:spPr/>
    </dgm:pt>
    <dgm:pt modelId="{02F7F59F-2EF3-4C4F-9A32-6054243F9D38}" type="pres">
      <dgm:prSet presAssocID="{59E8ED4D-DAFF-4762-8F9D-C7F4F4E89782}" presName="composite3" presStyleCnt="0"/>
      <dgm:spPr/>
    </dgm:pt>
    <dgm:pt modelId="{2AE9CA56-1B19-4395-9725-D694516020E5}" type="pres">
      <dgm:prSet presAssocID="{59E8ED4D-DAFF-4762-8F9D-C7F4F4E89782}" presName="background3" presStyleLbl="node3" presStyleIdx="2" presStyleCnt="3"/>
      <dgm:spPr/>
    </dgm:pt>
    <dgm:pt modelId="{EFCAEA34-FB7E-42F3-A15B-F80E0DB6A512}" type="pres">
      <dgm:prSet presAssocID="{59E8ED4D-DAFF-4762-8F9D-C7F4F4E89782}" presName="text3" presStyleLbl="fgAcc3" presStyleIdx="2" presStyleCnt="3">
        <dgm:presLayoutVars>
          <dgm:chPref val="3"/>
        </dgm:presLayoutVars>
      </dgm:prSet>
      <dgm:spPr/>
    </dgm:pt>
    <dgm:pt modelId="{C02F697F-3D69-47A2-B5F2-B362DAD1CA90}" type="pres">
      <dgm:prSet presAssocID="{59E8ED4D-DAFF-4762-8F9D-C7F4F4E89782}" presName="hierChild4" presStyleCnt="0"/>
      <dgm:spPr/>
    </dgm:pt>
  </dgm:ptLst>
  <dgm:cxnLst>
    <dgm:cxn modelId="{6AE2000A-B3D3-4693-A82B-F1B541961343}" type="presOf" srcId="{01E0CD3D-08A3-4B93-BB09-65762430801D}" destId="{D7465014-F62F-4901-B516-5C6913B8A1EA}" srcOrd="0" destOrd="0" presId="urn:microsoft.com/office/officeart/2005/8/layout/hierarchy1"/>
    <dgm:cxn modelId="{8B7A6B16-9AAD-41B0-A4D4-7ED38FDAA7D0}" type="presOf" srcId="{0A2C13DC-9431-4D04-991F-C6DCFB9D30D0}" destId="{009CA462-E5D9-40AF-9B66-111ACA4D5F8B}" srcOrd="0" destOrd="0" presId="urn:microsoft.com/office/officeart/2005/8/layout/hierarchy1"/>
    <dgm:cxn modelId="{9CCC561C-EEE6-408B-8994-1217291E2D16}" srcId="{8D55469D-5E0E-49F2-A16A-446EC89BD2A7}" destId="{0A2C13DC-9431-4D04-991F-C6DCFB9D30D0}" srcOrd="0" destOrd="0" parTransId="{01E0CD3D-08A3-4B93-BB09-65762430801D}" sibTransId="{A913DB8A-DBA6-4966-BA8A-C3456A90469F}"/>
    <dgm:cxn modelId="{C5933C30-7672-41A8-B2B5-34BAC2074262}" type="presOf" srcId="{6638B54D-2B86-40A2-8E3F-2C8DF0D2094F}" destId="{9B8ABA86-8E8D-41DD-BEF7-A64849455DA3}" srcOrd="0" destOrd="0" presId="urn:microsoft.com/office/officeart/2005/8/layout/hierarchy1"/>
    <dgm:cxn modelId="{85F99942-A10A-4C60-B7C8-E8AA5D51F162}" srcId="{2B047F1B-06C4-4A21-9331-97927DFE3749}" destId="{8D55469D-5E0E-49F2-A16A-446EC89BD2A7}" srcOrd="1" destOrd="0" parTransId="{B9E03E83-D775-4575-990E-8DD8C273F2C2}" sibTransId="{8F37D90C-E30A-48D4-A661-F2BB1404919C}"/>
    <dgm:cxn modelId="{A1A6ED6E-5211-44D6-928F-CF20D4A72E02}" type="presOf" srcId="{D914BFF1-9DF8-46F9-BF11-55DC83DA983E}" destId="{F31FC836-D6C7-4EE3-B7C9-AB091ADF9E6E}" srcOrd="0" destOrd="0" presId="urn:microsoft.com/office/officeart/2005/8/layout/hierarchy1"/>
    <dgm:cxn modelId="{04422DAD-8D7F-4E0B-88EA-6ACDD54D300D}" type="presOf" srcId="{502EDAF0-94FD-45FC-8A5A-0C11E3C103A8}" destId="{E79EC75F-A122-4F1B-8993-E08F339F9818}" srcOrd="0" destOrd="0" presId="urn:microsoft.com/office/officeart/2005/8/layout/hierarchy1"/>
    <dgm:cxn modelId="{A23E39B0-3266-490F-BF23-CA4A083896EB}" srcId="{502EDAF0-94FD-45FC-8A5A-0C11E3C103A8}" destId="{CD6769DC-E3F9-48F9-B9AF-71FB4CD51668}" srcOrd="0" destOrd="0" parTransId="{88D2A8D0-1BF6-4FC8-8A8D-8C2386C7F916}" sibTransId="{A5EE214B-1F89-4639-B816-5B7D536E1193}"/>
    <dgm:cxn modelId="{BA0179B2-1F6E-4360-B9E8-CB6441317E78}" srcId="{2B047F1B-06C4-4A21-9331-97927DFE3749}" destId="{D914BFF1-9DF8-46F9-BF11-55DC83DA983E}" srcOrd="2" destOrd="0" parTransId="{2AB8A481-DA6A-46C9-8C69-04961CD16C2A}" sibTransId="{8D061A80-75D7-49B9-9BAC-B0A07C035321}"/>
    <dgm:cxn modelId="{DE2D6EDD-7E59-45B0-B3C7-0FC1A8C60924}" type="presOf" srcId="{2B047F1B-06C4-4A21-9331-97927DFE3749}" destId="{63A70A8A-E83D-4208-8FAF-97CEF1B52EE2}" srcOrd="0" destOrd="0" presId="urn:microsoft.com/office/officeart/2005/8/layout/hierarchy1"/>
    <dgm:cxn modelId="{4C9BD0E0-844B-4D01-91BC-3581AD1EE3D2}" srcId="{6638B54D-2B86-40A2-8E3F-2C8DF0D2094F}" destId="{2B047F1B-06C4-4A21-9331-97927DFE3749}" srcOrd="0" destOrd="0" parTransId="{858F569E-6F22-4F84-B9D2-8001EF939533}" sibTransId="{5569123C-0912-406F-8DCE-DB86B19D74F4}"/>
    <dgm:cxn modelId="{4749C5E8-4210-47EA-8915-CF5E591D66D1}" type="presOf" srcId="{88D2A8D0-1BF6-4FC8-8A8D-8C2386C7F916}" destId="{597415CC-69E8-4004-9913-DC22740DB3F1}" srcOrd="0" destOrd="0" presId="urn:microsoft.com/office/officeart/2005/8/layout/hierarchy1"/>
    <dgm:cxn modelId="{B14AB4E9-1F56-4D03-A49C-C82CAE8AC19F}" type="presOf" srcId="{CD6769DC-E3F9-48F9-B9AF-71FB4CD51668}" destId="{074E3129-78C3-4E98-931C-29F8FFF73A5A}" srcOrd="0" destOrd="0" presId="urn:microsoft.com/office/officeart/2005/8/layout/hierarchy1"/>
    <dgm:cxn modelId="{3392F6EA-FCE9-45CD-A50A-133A74FDB962}" type="presOf" srcId="{2AB8A481-DA6A-46C9-8C69-04961CD16C2A}" destId="{40FB5C1F-A8EE-41B1-BAD0-F06471C0773C}" srcOrd="0" destOrd="0" presId="urn:microsoft.com/office/officeart/2005/8/layout/hierarchy1"/>
    <dgm:cxn modelId="{D27786EC-756F-4222-91B8-595E5A727C43}" type="presOf" srcId="{59E8ED4D-DAFF-4762-8F9D-C7F4F4E89782}" destId="{EFCAEA34-FB7E-42F3-A15B-F80E0DB6A512}" srcOrd="0" destOrd="0" presId="urn:microsoft.com/office/officeart/2005/8/layout/hierarchy1"/>
    <dgm:cxn modelId="{E6CE0AEE-1E0D-42A5-906C-1E8BF781B2D1}" type="presOf" srcId="{47A5D2BA-FEEC-417C-B55D-3EF88DEDE27E}" destId="{2DB5164C-5246-41F3-BA4B-715A93A9D71C}" srcOrd="0" destOrd="0" presId="urn:microsoft.com/office/officeart/2005/8/layout/hierarchy1"/>
    <dgm:cxn modelId="{DB59B8F3-57E0-491E-B6D2-A7E9160D8072}" srcId="{D914BFF1-9DF8-46F9-BF11-55DC83DA983E}" destId="{59E8ED4D-DAFF-4762-8F9D-C7F4F4E89782}" srcOrd="0" destOrd="0" parTransId="{47A5D2BA-FEEC-417C-B55D-3EF88DEDE27E}" sibTransId="{6CC87D27-1BFE-49A8-94EA-FE03AB336F99}"/>
    <dgm:cxn modelId="{B96769F5-AAE3-49BD-A6FB-FFB81C0856FD}" type="presOf" srcId="{B9E03E83-D775-4575-990E-8DD8C273F2C2}" destId="{938024A0-1DCB-4F9E-984B-43D5A8CE0969}" srcOrd="0" destOrd="0" presId="urn:microsoft.com/office/officeart/2005/8/layout/hierarchy1"/>
    <dgm:cxn modelId="{255225F9-37CB-4493-B398-F390B241752F}" srcId="{2B047F1B-06C4-4A21-9331-97927DFE3749}" destId="{502EDAF0-94FD-45FC-8A5A-0C11E3C103A8}" srcOrd="0" destOrd="0" parTransId="{9CC47CF8-7474-4798-93C9-39459CDF8931}" sibTransId="{750C28B2-8AC5-48BB-B4D1-47408FB4BAC3}"/>
    <dgm:cxn modelId="{8F1AAEF9-8ADE-4AA4-B16A-A8304B1B63FB}" type="presOf" srcId="{9CC47CF8-7474-4798-93C9-39459CDF8931}" destId="{E3E47C8A-CA3C-463C-ACB5-C8DF9543C459}" srcOrd="0" destOrd="0" presId="urn:microsoft.com/office/officeart/2005/8/layout/hierarchy1"/>
    <dgm:cxn modelId="{F34B89FE-5034-4242-B752-55EFE60CE93F}" type="presOf" srcId="{8D55469D-5E0E-49F2-A16A-446EC89BD2A7}" destId="{B1694D9C-87E5-44DB-9B6D-4D24147EC0EA}" srcOrd="0" destOrd="0" presId="urn:microsoft.com/office/officeart/2005/8/layout/hierarchy1"/>
    <dgm:cxn modelId="{BBB97B06-94C5-4C75-B23C-C40A8EF9F30A}" type="presParOf" srcId="{9B8ABA86-8E8D-41DD-BEF7-A64849455DA3}" destId="{DBDB9F68-E04E-43AF-BB48-D2C268FF4ED9}" srcOrd="0" destOrd="0" presId="urn:microsoft.com/office/officeart/2005/8/layout/hierarchy1"/>
    <dgm:cxn modelId="{2575CD19-C0D6-4373-BBF4-3AE732DFD732}" type="presParOf" srcId="{DBDB9F68-E04E-43AF-BB48-D2C268FF4ED9}" destId="{498B93C3-FC88-408E-9827-C2149A5D03E6}" srcOrd="0" destOrd="0" presId="urn:microsoft.com/office/officeart/2005/8/layout/hierarchy1"/>
    <dgm:cxn modelId="{0914DDD5-8DD8-4D77-BD30-BAD363E1AC70}" type="presParOf" srcId="{498B93C3-FC88-408E-9827-C2149A5D03E6}" destId="{0506E849-D257-40AA-9DA2-9CE621B9961B}" srcOrd="0" destOrd="0" presId="urn:microsoft.com/office/officeart/2005/8/layout/hierarchy1"/>
    <dgm:cxn modelId="{AB7EFAD9-C0DE-452D-9783-C8B5C555BE11}" type="presParOf" srcId="{498B93C3-FC88-408E-9827-C2149A5D03E6}" destId="{63A70A8A-E83D-4208-8FAF-97CEF1B52EE2}" srcOrd="1" destOrd="0" presId="urn:microsoft.com/office/officeart/2005/8/layout/hierarchy1"/>
    <dgm:cxn modelId="{9AF85284-DB66-4E35-9263-77037D6EE199}" type="presParOf" srcId="{DBDB9F68-E04E-43AF-BB48-D2C268FF4ED9}" destId="{391B58F9-23C5-420D-B3CB-23EAF3BC6AFD}" srcOrd="1" destOrd="0" presId="urn:microsoft.com/office/officeart/2005/8/layout/hierarchy1"/>
    <dgm:cxn modelId="{90A16F22-375D-41E0-9B15-2DB14275AA87}" type="presParOf" srcId="{391B58F9-23C5-420D-B3CB-23EAF3BC6AFD}" destId="{E3E47C8A-CA3C-463C-ACB5-C8DF9543C459}" srcOrd="0" destOrd="0" presId="urn:microsoft.com/office/officeart/2005/8/layout/hierarchy1"/>
    <dgm:cxn modelId="{D4F582B8-D692-40F3-9C7D-10B3840C4A52}" type="presParOf" srcId="{391B58F9-23C5-420D-B3CB-23EAF3BC6AFD}" destId="{A085BE20-0319-4791-8B44-ECC6B2FC289C}" srcOrd="1" destOrd="0" presId="urn:microsoft.com/office/officeart/2005/8/layout/hierarchy1"/>
    <dgm:cxn modelId="{893F0110-1692-409F-8B6C-D76210AB75D3}" type="presParOf" srcId="{A085BE20-0319-4791-8B44-ECC6B2FC289C}" destId="{BC9BB6EB-AF65-4FC8-B983-229DE29929A5}" srcOrd="0" destOrd="0" presId="urn:microsoft.com/office/officeart/2005/8/layout/hierarchy1"/>
    <dgm:cxn modelId="{095E49E1-0E61-409D-BBBF-38ECA476BC8F}" type="presParOf" srcId="{BC9BB6EB-AF65-4FC8-B983-229DE29929A5}" destId="{0A616394-301C-4881-9D1C-D166F25C1451}" srcOrd="0" destOrd="0" presId="urn:microsoft.com/office/officeart/2005/8/layout/hierarchy1"/>
    <dgm:cxn modelId="{75569533-E0AC-4967-AF31-224B86075480}" type="presParOf" srcId="{BC9BB6EB-AF65-4FC8-B983-229DE29929A5}" destId="{E79EC75F-A122-4F1B-8993-E08F339F9818}" srcOrd="1" destOrd="0" presId="urn:microsoft.com/office/officeart/2005/8/layout/hierarchy1"/>
    <dgm:cxn modelId="{3297CD01-E859-4409-B227-343B07F70153}" type="presParOf" srcId="{A085BE20-0319-4791-8B44-ECC6B2FC289C}" destId="{1E8B4489-4A5B-481A-AB1F-C2107A70AD67}" srcOrd="1" destOrd="0" presId="urn:microsoft.com/office/officeart/2005/8/layout/hierarchy1"/>
    <dgm:cxn modelId="{9E414DD9-3F89-4E4D-B408-7B21C99C88E8}" type="presParOf" srcId="{1E8B4489-4A5B-481A-AB1F-C2107A70AD67}" destId="{597415CC-69E8-4004-9913-DC22740DB3F1}" srcOrd="0" destOrd="0" presId="urn:microsoft.com/office/officeart/2005/8/layout/hierarchy1"/>
    <dgm:cxn modelId="{6E2BB796-B7A8-48D2-AC39-4DC5C0D18413}" type="presParOf" srcId="{1E8B4489-4A5B-481A-AB1F-C2107A70AD67}" destId="{09E3EDB7-D5F2-4C05-A698-26ECBE6795BD}" srcOrd="1" destOrd="0" presId="urn:microsoft.com/office/officeart/2005/8/layout/hierarchy1"/>
    <dgm:cxn modelId="{714AF680-EE8B-4C41-8B15-0D54D4EC953F}" type="presParOf" srcId="{09E3EDB7-D5F2-4C05-A698-26ECBE6795BD}" destId="{135CCECB-70EF-4272-8AB5-675121AC653B}" srcOrd="0" destOrd="0" presId="urn:microsoft.com/office/officeart/2005/8/layout/hierarchy1"/>
    <dgm:cxn modelId="{631F3213-4CB5-4BC8-8215-932B6F50F45F}" type="presParOf" srcId="{135CCECB-70EF-4272-8AB5-675121AC653B}" destId="{D348907B-3693-4081-AEDE-DA704A90184F}" srcOrd="0" destOrd="0" presId="urn:microsoft.com/office/officeart/2005/8/layout/hierarchy1"/>
    <dgm:cxn modelId="{FDE31F66-B6EB-4EAE-BB8B-E389C4840BB0}" type="presParOf" srcId="{135CCECB-70EF-4272-8AB5-675121AC653B}" destId="{074E3129-78C3-4E98-931C-29F8FFF73A5A}" srcOrd="1" destOrd="0" presId="urn:microsoft.com/office/officeart/2005/8/layout/hierarchy1"/>
    <dgm:cxn modelId="{19226AD3-522C-4FD6-A7B3-C3A590E6A4D8}" type="presParOf" srcId="{09E3EDB7-D5F2-4C05-A698-26ECBE6795BD}" destId="{2A7BF70A-9B4D-4FF8-B761-CCC034B8C542}" srcOrd="1" destOrd="0" presId="urn:microsoft.com/office/officeart/2005/8/layout/hierarchy1"/>
    <dgm:cxn modelId="{FB283BF6-4BE4-4D1F-9613-F09A5A9D5203}" type="presParOf" srcId="{391B58F9-23C5-420D-B3CB-23EAF3BC6AFD}" destId="{938024A0-1DCB-4F9E-984B-43D5A8CE0969}" srcOrd="2" destOrd="0" presId="urn:microsoft.com/office/officeart/2005/8/layout/hierarchy1"/>
    <dgm:cxn modelId="{5EE0A21E-D230-4E53-992F-7FD0452698D6}" type="presParOf" srcId="{391B58F9-23C5-420D-B3CB-23EAF3BC6AFD}" destId="{7F20D686-FBB9-41FB-977E-580E5CE89C0C}" srcOrd="3" destOrd="0" presId="urn:microsoft.com/office/officeart/2005/8/layout/hierarchy1"/>
    <dgm:cxn modelId="{6A85BDF0-04B0-408B-A434-E33B632C9FC9}" type="presParOf" srcId="{7F20D686-FBB9-41FB-977E-580E5CE89C0C}" destId="{998069D1-EBAF-4962-B517-18C6D3AEF3EC}" srcOrd="0" destOrd="0" presId="urn:microsoft.com/office/officeart/2005/8/layout/hierarchy1"/>
    <dgm:cxn modelId="{B25140D6-7A66-4AE1-B842-ECBF4B586AC8}" type="presParOf" srcId="{998069D1-EBAF-4962-B517-18C6D3AEF3EC}" destId="{FDC6F91A-75FB-4D06-81B9-132A583FB7A5}" srcOrd="0" destOrd="0" presId="urn:microsoft.com/office/officeart/2005/8/layout/hierarchy1"/>
    <dgm:cxn modelId="{440ED9D7-2227-45FE-939F-996054391F34}" type="presParOf" srcId="{998069D1-EBAF-4962-B517-18C6D3AEF3EC}" destId="{B1694D9C-87E5-44DB-9B6D-4D24147EC0EA}" srcOrd="1" destOrd="0" presId="urn:microsoft.com/office/officeart/2005/8/layout/hierarchy1"/>
    <dgm:cxn modelId="{2913C1E2-F2A3-41D9-92CE-A73E37907390}" type="presParOf" srcId="{7F20D686-FBB9-41FB-977E-580E5CE89C0C}" destId="{BCCA0BD5-C86C-4A53-98E2-56E9D0C60DAF}" srcOrd="1" destOrd="0" presId="urn:microsoft.com/office/officeart/2005/8/layout/hierarchy1"/>
    <dgm:cxn modelId="{B3EF2151-6BEF-452E-BFF4-EE020C88AC21}" type="presParOf" srcId="{BCCA0BD5-C86C-4A53-98E2-56E9D0C60DAF}" destId="{D7465014-F62F-4901-B516-5C6913B8A1EA}" srcOrd="0" destOrd="0" presId="urn:microsoft.com/office/officeart/2005/8/layout/hierarchy1"/>
    <dgm:cxn modelId="{486A3B5B-8D1C-4DE7-A828-02B7DDB36150}" type="presParOf" srcId="{BCCA0BD5-C86C-4A53-98E2-56E9D0C60DAF}" destId="{AAB4FD9A-A754-4D3C-81D7-9BBD79FF76B3}" srcOrd="1" destOrd="0" presId="urn:microsoft.com/office/officeart/2005/8/layout/hierarchy1"/>
    <dgm:cxn modelId="{3E597BF5-D0AD-47DF-8B36-87053FCE2953}" type="presParOf" srcId="{AAB4FD9A-A754-4D3C-81D7-9BBD79FF76B3}" destId="{CD8D77BD-6157-49F4-B4C8-A28E0ACA4070}" srcOrd="0" destOrd="0" presId="urn:microsoft.com/office/officeart/2005/8/layout/hierarchy1"/>
    <dgm:cxn modelId="{E3CCD3CE-96B3-4DAC-AA21-89808C99A81B}" type="presParOf" srcId="{CD8D77BD-6157-49F4-B4C8-A28E0ACA4070}" destId="{974CD080-6CEB-4F51-B143-1CF3C5D69C4D}" srcOrd="0" destOrd="0" presId="urn:microsoft.com/office/officeart/2005/8/layout/hierarchy1"/>
    <dgm:cxn modelId="{AFFC0CB5-CE4F-435E-A37A-ABFA7E2F7B16}" type="presParOf" srcId="{CD8D77BD-6157-49F4-B4C8-A28E0ACA4070}" destId="{009CA462-E5D9-40AF-9B66-111ACA4D5F8B}" srcOrd="1" destOrd="0" presId="urn:microsoft.com/office/officeart/2005/8/layout/hierarchy1"/>
    <dgm:cxn modelId="{42D74919-7D9D-4602-8246-E1B530C02D79}" type="presParOf" srcId="{AAB4FD9A-A754-4D3C-81D7-9BBD79FF76B3}" destId="{E98A9E80-FF24-4E2C-B220-930C25449177}" srcOrd="1" destOrd="0" presId="urn:microsoft.com/office/officeart/2005/8/layout/hierarchy1"/>
    <dgm:cxn modelId="{2E810CA1-0CB0-4123-A6F4-B59643F6645E}" type="presParOf" srcId="{391B58F9-23C5-420D-B3CB-23EAF3BC6AFD}" destId="{40FB5C1F-A8EE-41B1-BAD0-F06471C0773C}" srcOrd="4" destOrd="0" presId="urn:microsoft.com/office/officeart/2005/8/layout/hierarchy1"/>
    <dgm:cxn modelId="{BCFFA843-7230-4D8C-8EE4-3486D11FDB1A}" type="presParOf" srcId="{391B58F9-23C5-420D-B3CB-23EAF3BC6AFD}" destId="{8098CF5B-7B7A-43A2-AC6B-1C04ACDFA62E}" srcOrd="5" destOrd="0" presId="urn:microsoft.com/office/officeart/2005/8/layout/hierarchy1"/>
    <dgm:cxn modelId="{B44D1045-36F3-407E-A359-E8B0EDDBA4A4}" type="presParOf" srcId="{8098CF5B-7B7A-43A2-AC6B-1C04ACDFA62E}" destId="{CBA62754-EEAB-4FC5-8AC8-EEE07D2257A3}" srcOrd="0" destOrd="0" presId="urn:microsoft.com/office/officeart/2005/8/layout/hierarchy1"/>
    <dgm:cxn modelId="{7B58FA38-C7DE-474A-A2EC-8DDA007E16B5}" type="presParOf" srcId="{CBA62754-EEAB-4FC5-8AC8-EEE07D2257A3}" destId="{5A056DB8-5500-442F-B1BD-EC67A211B6E9}" srcOrd="0" destOrd="0" presId="urn:microsoft.com/office/officeart/2005/8/layout/hierarchy1"/>
    <dgm:cxn modelId="{7E028760-A694-45AC-9A14-0994169FB3E6}" type="presParOf" srcId="{CBA62754-EEAB-4FC5-8AC8-EEE07D2257A3}" destId="{F31FC836-D6C7-4EE3-B7C9-AB091ADF9E6E}" srcOrd="1" destOrd="0" presId="urn:microsoft.com/office/officeart/2005/8/layout/hierarchy1"/>
    <dgm:cxn modelId="{3297F649-8E08-41F0-B369-94DDBBB70082}" type="presParOf" srcId="{8098CF5B-7B7A-43A2-AC6B-1C04ACDFA62E}" destId="{27E1D430-9FA8-424A-B1AE-CF045AE08840}" srcOrd="1" destOrd="0" presId="urn:microsoft.com/office/officeart/2005/8/layout/hierarchy1"/>
    <dgm:cxn modelId="{695DC25F-795D-4CCD-B7D1-E43A48646FDC}" type="presParOf" srcId="{27E1D430-9FA8-424A-B1AE-CF045AE08840}" destId="{2DB5164C-5246-41F3-BA4B-715A93A9D71C}" srcOrd="0" destOrd="0" presId="urn:microsoft.com/office/officeart/2005/8/layout/hierarchy1"/>
    <dgm:cxn modelId="{79B8B7FF-8D0E-4282-8714-FEE1CB8DAEB7}" type="presParOf" srcId="{27E1D430-9FA8-424A-B1AE-CF045AE08840}" destId="{CE131B85-33FD-4014-8BC8-3E652C9C405A}" srcOrd="1" destOrd="0" presId="urn:microsoft.com/office/officeart/2005/8/layout/hierarchy1"/>
    <dgm:cxn modelId="{0C8ABEF1-9A36-4EA7-8860-4C33A0868C3F}" type="presParOf" srcId="{CE131B85-33FD-4014-8BC8-3E652C9C405A}" destId="{02F7F59F-2EF3-4C4F-9A32-6054243F9D38}" srcOrd="0" destOrd="0" presId="urn:microsoft.com/office/officeart/2005/8/layout/hierarchy1"/>
    <dgm:cxn modelId="{F3C26FE4-8928-4F20-8B3E-C0349EA60243}" type="presParOf" srcId="{02F7F59F-2EF3-4C4F-9A32-6054243F9D38}" destId="{2AE9CA56-1B19-4395-9725-D694516020E5}" srcOrd="0" destOrd="0" presId="urn:microsoft.com/office/officeart/2005/8/layout/hierarchy1"/>
    <dgm:cxn modelId="{14ACCED7-7A12-44B6-BD89-2F7C54B99C7F}" type="presParOf" srcId="{02F7F59F-2EF3-4C4F-9A32-6054243F9D38}" destId="{EFCAEA34-FB7E-42F3-A15B-F80E0DB6A512}" srcOrd="1" destOrd="0" presId="urn:microsoft.com/office/officeart/2005/8/layout/hierarchy1"/>
    <dgm:cxn modelId="{BAFE0749-CF97-4D30-B33D-0C5A480FA60F}" type="presParOf" srcId="{CE131B85-33FD-4014-8BC8-3E652C9C405A}" destId="{C02F697F-3D69-47A2-B5F2-B362DAD1CA9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38B54D-2B86-40A2-8E3F-2C8DF0D2094F}"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B047F1B-06C4-4A21-9331-97927DFE3749}">
      <dgm:prSet phldrT="[טקסט]"/>
      <dgm:spPr/>
      <dgm:t>
        <a:bodyPr/>
        <a:lstStyle/>
        <a:p>
          <a:pPr rtl="1"/>
          <a:r>
            <a:rPr lang="he-IL" dirty="0"/>
            <a:t>תפילה</a:t>
          </a:r>
        </a:p>
      </dgm:t>
    </dgm:pt>
    <dgm:pt modelId="{858F569E-6F22-4F84-B9D2-8001EF939533}" type="parTrans" cxnId="{4C9BD0E0-844B-4D01-91BC-3581AD1EE3D2}">
      <dgm:prSet/>
      <dgm:spPr/>
      <dgm:t>
        <a:bodyPr/>
        <a:lstStyle/>
        <a:p>
          <a:pPr rtl="1"/>
          <a:endParaRPr lang="he-IL"/>
        </a:p>
      </dgm:t>
    </dgm:pt>
    <dgm:pt modelId="{5569123C-0912-406F-8DCE-DB86B19D74F4}" type="sibTrans" cxnId="{4C9BD0E0-844B-4D01-91BC-3581AD1EE3D2}">
      <dgm:prSet/>
      <dgm:spPr/>
      <dgm:t>
        <a:bodyPr/>
        <a:lstStyle/>
        <a:p>
          <a:pPr rtl="1"/>
          <a:endParaRPr lang="he-IL"/>
        </a:p>
      </dgm:t>
    </dgm:pt>
    <dgm:pt modelId="{8F2A7591-66C2-480C-B500-3212EE76BE83}">
      <dgm:prSet phldrT="[טקסט]"/>
      <dgm:spPr/>
      <dgm:t>
        <a:bodyPr/>
        <a:lstStyle/>
        <a:p>
          <a:pPr rtl="1"/>
          <a:r>
            <a:rPr lang="he-IL" dirty="0" err="1"/>
            <a:t>דרחמי</a:t>
          </a:r>
          <a:endParaRPr lang="he-IL" dirty="0"/>
        </a:p>
      </dgm:t>
    </dgm:pt>
    <dgm:pt modelId="{AB2E0FAB-0967-4400-B6AC-A0FC38381F3C}" type="parTrans" cxnId="{964FE56E-FA27-4CFA-AD74-BBF5FE743F66}">
      <dgm:prSet/>
      <dgm:spPr/>
    </dgm:pt>
    <dgm:pt modelId="{0D329C12-134E-4902-BBED-76C661AEB0D1}" type="sibTrans" cxnId="{964FE56E-FA27-4CFA-AD74-BBF5FE743F66}">
      <dgm:prSet/>
      <dgm:spPr/>
    </dgm:pt>
    <dgm:pt modelId="{4FE1DFFD-8259-4F91-80C3-F349B5696D37}">
      <dgm:prSet phldrT="[טקסט]"/>
      <dgm:spPr/>
      <dgm:t>
        <a:bodyPr/>
        <a:lstStyle/>
        <a:p>
          <a:pPr rtl="1"/>
          <a:r>
            <a:rPr lang="he-IL" dirty="0"/>
            <a:t>תפילת היחיד בלחש (מדברת על ליבה)</a:t>
          </a:r>
        </a:p>
      </dgm:t>
    </dgm:pt>
    <dgm:pt modelId="{C936DBCE-692F-46E1-B990-F32177A68DE2}" type="parTrans" cxnId="{CF752EA3-B954-4519-83DC-42AB55884C7D}">
      <dgm:prSet/>
      <dgm:spPr/>
    </dgm:pt>
    <dgm:pt modelId="{62DDD961-735A-470B-A4E9-1B73832A59EF}" type="sibTrans" cxnId="{CF752EA3-B954-4519-83DC-42AB55884C7D}">
      <dgm:prSet/>
      <dgm:spPr/>
    </dgm:pt>
    <dgm:pt modelId="{DEFDA3A1-2CB9-4ABB-9B63-C7BA0C17ED8B}">
      <dgm:prSet phldrT="[טקסט]"/>
      <dgm:spPr/>
      <dgm:t>
        <a:bodyPr/>
        <a:lstStyle/>
        <a:p>
          <a:pPr rtl="1"/>
          <a:r>
            <a:rPr lang="he-IL" dirty="0" err="1"/>
            <a:t>קרבנות</a:t>
          </a:r>
          <a:endParaRPr lang="he-IL" dirty="0"/>
        </a:p>
      </dgm:t>
    </dgm:pt>
    <dgm:pt modelId="{7DE203AE-D774-493D-9734-FF8CC3F1B5FB}" type="parTrans" cxnId="{3153E46C-98BB-4C3A-9C76-481A720D1E2F}">
      <dgm:prSet/>
      <dgm:spPr/>
    </dgm:pt>
    <dgm:pt modelId="{5F6E6E2C-F5EA-4503-90F1-FAF9C34C26B3}" type="sibTrans" cxnId="{3153E46C-98BB-4C3A-9C76-481A720D1E2F}">
      <dgm:prSet/>
      <dgm:spPr/>
    </dgm:pt>
    <dgm:pt modelId="{DD2F2D89-B645-4E6F-B078-DF67D0E73CDB}">
      <dgm:prSet phldrT="[טקסט]"/>
      <dgm:spPr/>
      <dgm:t>
        <a:bodyPr/>
        <a:lstStyle/>
        <a:p>
          <a:pPr rtl="1"/>
          <a:r>
            <a:rPr lang="he-IL" dirty="0"/>
            <a:t>תפילת הציבור בקול רם</a:t>
          </a:r>
        </a:p>
      </dgm:t>
    </dgm:pt>
    <dgm:pt modelId="{81726917-A69D-4B65-8CDA-1035BDB7EFEB}" type="parTrans" cxnId="{CDA12F5A-0D59-4641-9B03-21FDC6444FDF}">
      <dgm:prSet/>
      <dgm:spPr/>
    </dgm:pt>
    <dgm:pt modelId="{1436D2C7-AB4C-4DEA-B1B7-AC1A509D88F7}" type="sibTrans" cxnId="{CDA12F5A-0D59-4641-9B03-21FDC6444FDF}">
      <dgm:prSet/>
      <dgm:spPr/>
    </dgm:pt>
    <dgm:pt modelId="{9B8ABA86-8E8D-41DD-BEF7-A64849455DA3}" type="pres">
      <dgm:prSet presAssocID="{6638B54D-2B86-40A2-8E3F-2C8DF0D2094F}" presName="hierChild1" presStyleCnt="0">
        <dgm:presLayoutVars>
          <dgm:chPref val="1"/>
          <dgm:dir val="rev"/>
          <dgm:animOne val="branch"/>
          <dgm:animLvl val="lvl"/>
          <dgm:resizeHandles/>
        </dgm:presLayoutVars>
      </dgm:prSet>
      <dgm:spPr/>
    </dgm:pt>
    <dgm:pt modelId="{DBDB9F68-E04E-43AF-BB48-D2C268FF4ED9}" type="pres">
      <dgm:prSet presAssocID="{2B047F1B-06C4-4A21-9331-97927DFE3749}" presName="hierRoot1" presStyleCnt="0"/>
      <dgm:spPr/>
    </dgm:pt>
    <dgm:pt modelId="{498B93C3-FC88-408E-9827-C2149A5D03E6}" type="pres">
      <dgm:prSet presAssocID="{2B047F1B-06C4-4A21-9331-97927DFE3749}" presName="composite" presStyleCnt="0"/>
      <dgm:spPr/>
    </dgm:pt>
    <dgm:pt modelId="{0506E849-D257-40AA-9DA2-9CE621B9961B}" type="pres">
      <dgm:prSet presAssocID="{2B047F1B-06C4-4A21-9331-97927DFE3749}" presName="background" presStyleLbl="node0" presStyleIdx="0" presStyleCnt="1"/>
      <dgm:spPr/>
    </dgm:pt>
    <dgm:pt modelId="{63A70A8A-E83D-4208-8FAF-97CEF1B52EE2}" type="pres">
      <dgm:prSet presAssocID="{2B047F1B-06C4-4A21-9331-97927DFE3749}" presName="text" presStyleLbl="fgAcc0" presStyleIdx="0" presStyleCnt="1">
        <dgm:presLayoutVars>
          <dgm:chPref val="3"/>
        </dgm:presLayoutVars>
      </dgm:prSet>
      <dgm:spPr/>
    </dgm:pt>
    <dgm:pt modelId="{391B58F9-23C5-420D-B3CB-23EAF3BC6AFD}" type="pres">
      <dgm:prSet presAssocID="{2B047F1B-06C4-4A21-9331-97927DFE3749}" presName="hierChild2" presStyleCnt="0"/>
      <dgm:spPr/>
    </dgm:pt>
    <dgm:pt modelId="{FA7C23A8-FD69-48DF-8C4D-31FB87B5D561}" type="pres">
      <dgm:prSet presAssocID="{AB2E0FAB-0967-4400-B6AC-A0FC38381F3C}" presName="Name10" presStyleLbl="parChTrans1D2" presStyleIdx="0" presStyleCnt="2"/>
      <dgm:spPr/>
    </dgm:pt>
    <dgm:pt modelId="{1032F478-B311-477E-8F9A-551A3D3B46FC}" type="pres">
      <dgm:prSet presAssocID="{8F2A7591-66C2-480C-B500-3212EE76BE83}" presName="hierRoot2" presStyleCnt="0"/>
      <dgm:spPr/>
    </dgm:pt>
    <dgm:pt modelId="{286C39B3-AA3A-4EBF-9B6D-4EA77C466444}" type="pres">
      <dgm:prSet presAssocID="{8F2A7591-66C2-480C-B500-3212EE76BE83}" presName="composite2" presStyleCnt="0"/>
      <dgm:spPr/>
    </dgm:pt>
    <dgm:pt modelId="{E377FB31-ECAC-47A8-940C-643BE6A6B15F}" type="pres">
      <dgm:prSet presAssocID="{8F2A7591-66C2-480C-B500-3212EE76BE83}" presName="background2" presStyleLbl="node2" presStyleIdx="0" presStyleCnt="2"/>
      <dgm:spPr/>
    </dgm:pt>
    <dgm:pt modelId="{B54DD88C-E7FA-4592-96EE-6BF67ADF601A}" type="pres">
      <dgm:prSet presAssocID="{8F2A7591-66C2-480C-B500-3212EE76BE83}" presName="text2" presStyleLbl="fgAcc2" presStyleIdx="0" presStyleCnt="2">
        <dgm:presLayoutVars>
          <dgm:chPref val="3"/>
        </dgm:presLayoutVars>
      </dgm:prSet>
      <dgm:spPr/>
    </dgm:pt>
    <dgm:pt modelId="{04EDBAD6-47DF-4DA3-9BD9-7A96E13AF9C0}" type="pres">
      <dgm:prSet presAssocID="{8F2A7591-66C2-480C-B500-3212EE76BE83}" presName="hierChild3" presStyleCnt="0"/>
      <dgm:spPr/>
    </dgm:pt>
    <dgm:pt modelId="{EA79095F-D4CA-47F6-8FA2-1B460149E287}" type="pres">
      <dgm:prSet presAssocID="{C936DBCE-692F-46E1-B990-F32177A68DE2}" presName="Name17" presStyleLbl="parChTrans1D3" presStyleIdx="0" presStyleCnt="2"/>
      <dgm:spPr/>
    </dgm:pt>
    <dgm:pt modelId="{404CFE0A-AAD3-4307-A48E-6F022D0E9FA4}" type="pres">
      <dgm:prSet presAssocID="{4FE1DFFD-8259-4F91-80C3-F349B5696D37}" presName="hierRoot3" presStyleCnt="0"/>
      <dgm:spPr/>
    </dgm:pt>
    <dgm:pt modelId="{8C7A54D5-C70E-44DC-B070-737A7C29641D}" type="pres">
      <dgm:prSet presAssocID="{4FE1DFFD-8259-4F91-80C3-F349B5696D37}" presName="composite3" presStyleCnt="0"/>
      <dgm:spPr/>
    </dgm:pt>
    <dgm:pt modelId="{6A195065-B2A3-47EE-AC70-385C123F3132}" type="pres">
      <dgm:prSet presAssocID="{4FE1DFFD-8259-4F91-80C3-F349B5696D37}" presName="background3" presStyleLbl="node3" presStyleIdx="0" presStyleCnt="2"/>
      <dgm:spPr/>
    </dgm:pt>
    <dgm:pt modelId="{3F184515-6D78-4625-85B7-519FC9014000}" type="pres">
      <dgm:prSet presAssocID="{4FE1DFFD-8259-4F91-80C3-F349B5696D37}" presName="text3" presStyleLbl="fgAcc3" presStyleIdx="0" presStyleCnt="2">
        <dgm:presLayoutVars>
          <dgm:chPref val="3"/>
        </dgm:presLayoutVars>
      </dgm:prSet>
      <dgm:spPr/>
    </dgm:pt>
    <dgm:pt modelId="{94B83A0C-27F8-407D-BB43-747F7E178D98}" type="pres">
      <dgm:prSet presAssocID="{4FE1DFFD-8259-4F91-80C3-F349B5696D37}" presName="hierChild4" presStyleCnt="0"/>
      <dgm:spPr/>
    </dgm:pt>
    <dgm:pt modelId="{36AF2343-9767-4CBB-A50E-F4952BB6D67A}" type="pres">
      <dgm:prSet presAssocID="{7DE203AE-D774-493D-9734-FF8CC3F1B5FB}" presName="Name10" presStyleLbl="parChTrans1D2" presStyleIdx="1" presStyleCnt="2"/>
      <dgm:spPr/>
    </dgm:pt>
    <dgm:pt modelId="{152C8447-85DA-48D3-8FAA-15DFD705E2D9}" type="pres">
      <dgm:prSet presAssocID="{DEFDA3A1-2CB9-4ABB-9B63-C7BA0C17ED8B}" presName="hierRoot2" presStyleCnt="0"/>
      <dgm:spPr/>
    </dgm:pt>
    <dgm:pt modelId="{82DC918C-485D-4BFF-A173-174CA11C9ABD}" type="pres">
      <dgm:prSet presAssocID="{DEFDA3A1-2CB9-4ABB-9B63-C7BA0C17ED8B}" presName="composite2" presStyleCnt="0"/>
      <dgm:spPr/>
    </dgm:pt>
    <dgm:pt modelId="{246647A2-CF20-4345-923C-E809EEBBECCB}" type="pres">
      <dgm:prSet presAssocID="{DEFDA3A1-2CB9-4ABB-9B63-C7BA0C17ED8B}" presName="background2" presStyleLbl="node2" presStyleIdx="1" presStyleCnt="2"/>
      <dgm:spPr/>
    </dgm:pt>
    <dgm:pt modelId="{C0898894-F194-4853-8FD4-ADED3BFBCBA7}" type="pres">
      <dgm:prSet presAssocID="{DEFDA3A1-2CB9-4ABB-9B63-C7BA0C17ED8B}" presName="text2" presStyleLbl="fgAcc2" presStyleIdx="1" presStyleCnt="2">
        <dgm:presLayoutVars>
          <dgm:chPref val="3"/>
        </dgm:presLayoutVars>
      </dgm:prSet>
      <dgm:spPr/>
    </dgm:pt>
    <dgm:pt modelId="{E5F8F48D-E7F0-4BE3-8AA4-C257232A4154}" type="pres">
      <dgm:prSet presAssocID="{DEFDA3A1-2CB9-4ABB-9B63-C7BA0C17ED8B}" presName="hierChild3" presStyleCnt="0"/>
      <dgm:spPr/>
    </dgm:pt>
    <dgm:pt modelId="{B941D993-D9CF-4ACC-85BB-A05E531F857E}" type="pres">
      <dgm:prSet presAssocID="{81726917-A69D-4B65-8CDA-1035BDB7EFEB}" presName="Name17" presStyleLbl="parChTrans1D3" presStyleIdx="1" presStyleCnt="2"/>
      <dgm:spPr/>
    </dgm:pt>
    <dgm:pt modelId="{5F637F71-62D9-4CF4-8FC4-342D33BEB11F}" type="pres">
      <dgm:prSet presAssocID="{DD2F2D89-B645-4E6F-B078-DF67D0E73CDB}" presName="hierRoot3" presStyleCnt="0"/>
      <dgm:spPr/>
    </dgm:pt>
    <dgm:pt modelId="{56FB3097-C5E9-4143-81F0-90E95703C76B}" type="pres">
      <dgm:prSet presAssocID="{DD2F2D89-B645-4E6F-B078-DF67D0E73CDB}" presName="composite3" presStyleCnt="0"/>
      <dgm:spPr/>
    </dgm:pt>
    <dgm:pt modelId="{CE58C9A8-2631-4D74-B5B8-3C97F19A331D}" type="pres">
      <dgm:prSet presAssocID="{DD2F2D89-B645-4E6F-B078-DF67D0E73CDB}" presName="background3" presStyleLbl="node3" presStyleIdx="1" presStyleCnt="2"/>
      <dgm:spPr/>
    </dgm:pt>
    <dgm:pt modelId="{D7F1967C-2074-4988-8114-1EDE5773FE9E}" type="pres">
      <dgm:prSet presAssocID="{DD2F2D89-B645-4E6F-B078-DF67D0E73CDB}" presName="text3" presStyleLbl="fgAcc3" presStyleIdx="1" presStyleCnt="2">
        <dgm:presLayoutVars>
          <dgm:chPref val="3"/>
        </dgm:presLayoutVars>
      </dgm:prSet>
      <dgm:spPr/>
    </dgm:pt>
    <dgm:pt modelId="{A0CD5431-AB69-4709-83EF-A8B441265D5A}" type="pres">
      <dgm:prSet presAssocID="{DD2F2D89-B645-4E6F-B078-DF67D0E73CDB}" presName="hierChild4" presStyleCnt="0"/>
      <dgm:spPr/>
    </dgm:pt>
  </dgm:ptLst>
  <dgm:cxnLst>
    <dgm:cxn modelId="{4855EC02-129C-4238-9D03-9066D3A9A309}" type="presOf" srcId="{4FE1DFFD-8259-4F91-80C3-F349B5696D37}" destId="{3F184515-6D78-4625-85B7-519FC9014000}" srcOrd="0" destOrd="0" presId="urn:microsoft.com/office/officeart/2005/8/layout/hierarchy1"/>
    <dgm:cxn modelId="{FAE9CA07-5FFB-4CAA-A529-282BB3146F9E}" type="presOf" srcId="{DEFDA3A1-2CB9-4ABB-9B63-C7BA0C17ED8B}" destId="{C0898894-F194-4853-8FD4-ADED3BFBCBA7}" srcOrd="0" destOrd="0" presId="urn:microsoft.com/office/officeart/2005/8/layout/hierarchy1"/>
    <dgm:cxn modelId="{BDEE6E0B-7C8B-4F15-84C3-2035326FDB2B}" type="presOf" srcId="{7DE203AE-D774-493D-9734-FF8CC3F1B5FB}" destId="{36AF2343-9767-4CBB-A50E-F4952BB6D67A}" srcOrd="0" destOrd="0" presId="urn:microsoft.com/office/officeart/2005/8/layout/hierarchy1"/>
    <dgm:cxn modelId="{C5933C30-7672-41A8-B2B5-34BAC2074262}" type="presOf" srcId="{6638B54D-2B86-40A2-8E3F-2C8DF0D2094F}" destId="{9B8ABA86-8E8D-41DD-BEF7-A64849455DA3}" srcOrd="0" destOrd="0" presId="urn:microsoft.com/office/officeart/2005/8/layout/hierarchy1"/>
    <dgm:cxn modelId="{8D8C705B-A4A1-4541-9673-82826DD3772E}" type="presOf" srcId="{DD2F2D89-B645-4E6F-B078-DF67D0E73CDB}" destId="{D7F1967C-2074-4988-8114-1EDE5773FE9E}" srcOrd="0" destOrd="0" presId="urn:microsoft.com/office/officeart/2005/8/layout/hierarchy1"/>
    <dgm:cxn modelId="{7B036060-4782-46AC-85CA-DDC121D85683}" type="presOf" srcId="{81726917-A69D-4B65-8CDA-1035BDB7EFEB}" destId="{B941D993-D9CF-4ACC-85BB-A05E531F857E}" srcOrd="0" destOrd="0" presId="urn:microsoft.com/office/officeart/2005/8/layout/hierarchy1"/>
    <dgm:cxn modelId="{3153E46C-98BB-4C3A-9C76-481A720D1E2F}" srcId="{2B047F1B-06C4-4A21-9331-97927DFE3749}" destId="{DEFDA3A1-2CB9-4ABB-9B63-C7BA0C17ED8B}" srcOrd="1" destOrd="0" parTransId="{7DE203AE-D774-493D-9734-FF8CC3F1B5FB}" sibTransId="{5F6E6E2C-F5EA-4503-90F1-FAF9C34C26B3}"/>
    <dgm:cxn modelId="{964FE56E-FA27-4CFA-AD74-BBF5FE743F66}" srcId="{2B047F1B-06C4-4A21-9331-97927DFE3749}" destId="{8F2A7591-66C2-480C-B500-3212EE76BE83}" srcOrd="0" destOrd="0" parTransId="{AB2E0FAB-0967-4400-B6AC-A0FC38381F3C}" sibTransId="{0D329C12-134E-4902-BBED-76C661AEB0D1}"/>
    <dgm:cxn modelId="{21B9FE78-7EF1-43C9-BB92-0002921B4DE0}" type="presOf" srcId="{AB2E0FAB-0967-4400-B6AC-A0FC38381F3C}" destId="{FA7C23A8-FD69-48DF-8C4D-31FB87B5D561}" srcOrd="0" destOrd="0" presId="urn:microsoft.com/office/officeart/2005/8/layout/hierarchy1"/>
    <dgm:cxn modelId="{CDA12F5A-0D59-4641-9B03-21FDC6444FDF}" srcId="{DEFDA3A1-2CB9-4ABB-9B63-C7BA0C17ED8B}" destId="{DD2F2D89-B645-4E6F-B078-DF67D0E73CDB}" srcOrd="0" destOrd="0" parTransId="{81726917-A69D-4B65-8CDA-1035BDB7EFEB}" sibTransId="{1436D2C7-AB4C-4DEA-B1B7-AC1A509D88F7}"/>
    <dgm:cxn modelId="{CE55089E-A39D-467A-907A-F4DC628BBB04}" type="presOf" srcId="{8F2A7591-66C2-480C-B500-3212EE76BE83}" destId="{B54DD88C-E7FA-4592-96EE-6BF67ADF601A}" srcOrd="0" destOrd="0" presId="urn:microsoft.com/office/officeart/2005/8/layout/hierarchy1"/>
    <dgm:cxn modelId="{CF752EA3-B954-4519-83DC-42AB55884C7D}" srcId="{8F2A7591-66C2-480C-B500-3212EE76BE83}" destId="{4FE1DFFD-8259-4F91-80C3-F349B5696D37}" srcOrd="0" destOrd="0" parTransId="{C936DBCE-692F-46E1-B990-F32177A68DE2}" sibTransId="{62DDD961-735A-470B-A4E9-1B73832A59EF}"/>
    <dgm:cxn modelId="{DE2D6EDD-7E59-45B0-B3C7-0FC1A8C60924}" type="presOf" srcId="{2B047F1B-06C4-4A21-9331-97927DFE3749}" destId="{63A70A8A-E83D-4208-8FAF-97CEF1B52EE2}" srcOrd="0" destOrd="0" presId="urn:microsoft.com/office/officeart/2005/8/layout/hierarchy1"/>
    <dgm:cxn modelId="{7B5B5EE0-8B8E-43D7-9A41-34FFE88F0FCB}" type="presOf" srcId="{C936DBCE-692F-46E1-B990-F32177A68DE2}" destId="{EA79095F-D4CA-47F6-8FA2-1B460149E287}" srcOrd="0" destOrd="0" presId="urn:microsoft.com/office/officeart/2005/8/layout/hierarchy1"/>
    <dgm:cxn modelId="{4C9BD0E0-844B-4D01-91BC-3581AD1EE3D2}" srcId="{6638B54D-2B86-40A2-8E3F-2C8DF0D2094F}" destId="{2B047F1B-06C4-4A21-9331-97927DFE3749}" srcOrd="0" destOrd="0" parTransId="{858F569E-6F22-4F84-B9D2-8001EF939533}" sibTransId="{5569123C-0912-406F-8DCE-DB86B19D74F4}"/>
    <dgm:cxn modelId="{BBB97B06-94C5-4C75-B23C-C40A8EF9F30A}" type="presParOf" srcId="{9B8ABA86-8E8D-41DD-BEF7-A64849455DA3}" destId="{DBDB9F68-E04E-43AF-BB48-D2C268FF4ED9}" srcOrd="0" destOrd="0" presId="urn:microsoft.com/office/officeart/2005/8/layout/hierarchy1"/>
    <dgm:cxn modelId="{2575CD19-C0D6-4373-BBF4-3AE732DFD732}" type="presParOf" srcId="{DBDB9F68-E04E-43AF-BB48-D2C268FF4ED9}" destId="{498B93C3-FC88-408E-9827-C2149A5D03E6}" srcOrd="0" destOrd="0" presId="urn:microsoft.com/office/officeart/2005/8/layout/hierarchy1"/>
    <dgm:cxn modelId="{0914DDD5-8DD8-4D77-BD30-BAD363E1AC70}" type="presParOf" srcId="{498B93C3-FC88-408E-9827-C2149A5D03E6}" destId="{0506E849-D257-40AA-9DA2-9CE621B9961B}" srcOrd="0" destOrd="0" presId="urn:microsoft.com/office/officeart/2005/8/layout/hierarchy1"/>
    <dgm:cxn modelId="{AB7EFAD9-C0DE-452D-9783-C8B5C555BE11}" type="presParOf" srcId="{498B93C3-FC88-408E-9827-C2149A5D03E6}" destId="{63A70A8A-E83D-4208-8FAF-97CEF1B52EE2}" srcOrd="1" destOrd="0" presId="urn:microsoft.com/office/officeart/2005/8/layout/hierarchy1"/>
    <dgm:cxn modelId="{9AF85284-DB66-4E35-9263-77037D6EE199}" type="presParOf" srcId="{DBDB9F68-E04E-43AF-BB48-D2C268FF4ED9}" destId="{391B58F9-23C5-420D-B3CB-23EAF3BC6AFD}" srcOrd="1" destOrd="0" presId="urn:microsoft.com/office/officeart/2005/8/layout/hierarchy1"/>
    <dgm:cxn modelId="{F80CDF81-F42A-44F5-998F-DC73D5886AE2}" type="presParOf" srcId="{391B58F9-23C5-420D-B3CB-23EAF3BC6AFD}" destId="{FA7C23A8-FD69-48DF-8C4D-31FB87B5D561}" srcOrd="0" destOrd="0" presId="urn:microsoft.com/office/officeart/2005/8/layout/hierarchy1"/>
    <dgm:cxn modelId="{323B097B-A171-4187-A766-2C05C052C11C}" type="presParOf" srcId="{391B58F9-23C5-420D-B3CB-23EAF3BC6AFD}" destId="{1032F478-B311-477E-8F9A-551A3D3B46FC}" srcOrd="1" destOrd="0" presId="urn:microsoft.com/office/officeart/2005/8/layout/hierarchy1"/>
    <dgm:cxn modelId="{B63CDBD3-E607-4ABF-B7C6-E0EEB96669B0}" type="presParOf" srcId="{1032F478-B311-477E-8F9A-551A3D3B46FC}" destId="{286C39B3-AA3A-4EBF-9B6D-4EA77C466444}" srcOrd="0" destOrd="0" presId="urn:microsoft.com/office/officeart/2005/8/layout/hierarchy1"/>
    <dgm:cxn modelId="{B60002C8-7428-4E23-AABB-EF4C441AD2AC}" type="presParOf" srcId="{286C39B3-AA3A-4EBF-9B6D-4EA77C466444}" destId="{E377FB31-ECAC-47A8-940C-643BE6A6B15F}" srcOrd="0" destOrd="0" presId="urn:microsoft.com/office/officeart/2005/8/layout/hierarchy1"/>
    <dgm:cxn modelId="{76DDD7CE-1F12-4704-A1BD-04CBB311F2C0}" type="presParOf" srcId="{286C39B3-AA3A-4EBF-9B6D-4EA77C466444}" destId="{B54DD88C-E7FA-4592-96EE-6BF67ADF601A}" srcOrd="1" destOrd="0" presId="urn:microsoft.com/office/officeart/2005/8/layout/hierarchy1"/>
    <dgm:cxn modelId="{D166E513-8B3A-45CF-A085-2C758FF073EE}" type="presParOf" srcId="{1032F478-B311-477E-8F9A-551A3D3B46FC}" destId="{04EDBAD6-47DF-4DA3-9BD9-7A96E13AF9C0}" srcOrd="1" destOrd="0" presId="urn:microsoft.com/office/officeart/2005/8/layout/hierarchy1"/>
    <dgm:cxn modelId="{D329CD7E-5710-440E-9336-6ED6B800F276}" type="presParOf" srcId="{04EDBAD6-47DF-4DA3-9BD9-7A96E13AF9C0}" destId="{EA79095F-D4CA-47F6-8FA2-1B460149E287}" srcOrd="0" destOrd="0" presId="urn:microsoft.com/office/officeart/2005/8/layout/hierarchy1"/>
    <dgm:cxn modelId="{4EB789F5-A5E7-488C-810C-C5DB18A813E8}" type="presParOf" srcId="{04EDBAD6-47DF-4DA3-9BD9-7A96E13AF9C0}" destId="{404CFE0A-AAD3-4307-A48E-6F022D0E9FA4}" srcOrd="1" destOrd="0" presId="urn:microsoft.com/office/officeart/2005/8/layout/hierarchy1"/>
    <dgm:cxn modelId="{DEF19F0C-2139-45E9-8D37-674932843517}" type="presParOf" srcId="{404CFE0A-AAD3-4307-A48E-6F022D0E9FA4}" destId="{8C7A54D5-C70E-44DC-B070-737A7C29641D}" srcOrd="0" destOrd="0" presId="urn:microsoft.com/office/officeart/2005/8/layout/hierarchy1"/>
    <dgm:cxn modelId="{3782061B-D499-4943-A440-B062159561A3}" type="presParOf" srcId="{8C7A54D5-C70E-44DC-B070-737A7C29641D}" destId="{6A195065-B2A3-47EE-AC70-385C123F3132}" srcOrd="0" destOrd="0" presId="urn:microsoft.com/office/officeart/2005/8/layout/hierarchy1"/>
    <dgm:cxn modelId="{E44BDDC1-23E5-445C-9BAD-09B597368954}" type="presParOf" srcId="{8C7A54D5-C70E-44DC-B070-737A7C29641D}" destId="{3F184515-6D78-4625-85B7-519FC9014000}" srcOrd="1" destOrd="0" presId="urn:microsoft.com/office/officeart/2005/8/layout/hierarchy1"/>
    <dgm:cxn modelId="{11EE48E5-C14C-4757-83EC-E8502E5B244C}" type="presParOf" srcId="{404CFE0A-AAD3-4307-A48E-6F022D0E9FA4}" destId="{94B83A0C-27F8-407D-BB43-747F7E178D98}" srcOrd="1" destOrd="0" presId="urn:microsoft.com/office/officeart/2005/8/layout/hierarchy1"/>
    <dgm:cxn modelId="{2D537FFF-0382-4F46-9F24-D5B6AFBD7E91}" type="presParOf" srcId="{391B58F9-23C5-420D-B3CB-23EAF3BC6AFD}" destId="{36AF2343-9767-4CBB-A50E-F4952BB6D67A}" srcOrd="2" destOrd="0" presId="urn:microsoft.com/office/officeart/2005/8/layout/hierarchy1"/>
    <dgm:cxn modelId="{FC2E1EDE-903E-4C8A-8A0F-C009924C0276}" type="presParOf" srcId="{391B58F9-23C5-420D-B3CB-23EAF3BC6AFD}" destId="{152C8447-85DA-48D3-8FAA-15DFD705E2D9}" srcOrd="3" destOrd="0" presId="urn:microsoft.com/office/officeart/2005/8/layout/hierarchy1"/>
    <dgm:cxn modelId="{994A22A5-F01F-46F3-BC61-076882CB8CDB}" type="presParOf" srcId="{152C8447-85DA-48D3-8FAA-15DFD705E2D9}" destId="{82DC918C-485D-4BFF-A173-174CA11C9ABD}" srcOrd="0" destOrd="0" presId="urn:microsoft.com/office/officeart/2005/8/layout/hierarchy1"/>
    <dgm:cxn modelId="{598C4839-21A3-415B-BDBE-1471FD50064E}" type="presParOf" srcId="{82DC918C-485D-4BFF-A173-174CA11C9ABD}" destId="{246647A2-CF20-4345-923C-E809EEBBECCB}" srcOrd="0" destOrd="0" presId="urn:microsoft.com/office/officeart/2005/8/layout/hierarchy1"/>
    <dgm:cxn modelId="{D53B732E-0060-4814-8B0C-B4D844E2BFA8}" type="presParOf" srcId="{82DC918C-485D-4BFF-A173-174CA11C9ABD}" destId="{C0898894-F194-4853-8FD4-ADED3BFBCBA7}" srcOrd="1" destOrd="0" presId="urn:microsoft.com/office/officeart/2005/8/layout/hierarchy1"/>
    <dgm:cxn modelId="{191564F8-97F6-45AF-9626-882502654748}" type="presParOf" srcId="{152C8447-85DA-48D3-8FAA-15DFD705E2D9}" destId="{E5F8F48D-E7F0-4BE3-8AA4-C257232A4154}" srcOrd="1" destOrd="0" presId="urn:microsoft.com/office/officeart/2005/8/layout/hierarchy1"/>
    <dgm:cxn modelId="{F470D741-3F8B-4EBD-BF3F-A864CD3852B1}" type="presParOf" srcId="{E5F8F48D-E7F0-4BE3-8AA4-C257232A4154}" destId="{B941D993-D9CF-4ACC-85BB-A05E531F857E}" srcOrd="0" destOrd="0" presId="urn:microsoft.com/office/officeart/2005/8/layout/hierarchy1"/>
    <dgm:cxn modelId="{17EBBA13-EA76-4885-A348-F2233E670CC2}" type="presParOf" srcId="{E5F8F48D-E7F0-4BE3-8AA4-C257232A4154}" destId="{5F637F71-62D9-4CF4-8FC4-342D33BEB11F}" srcOrd="1" destOrd="0" presId="urn:microsoft.com/office/officeart/2005/8/layout/hierarchy1"/>
    <dgm:cxn modelId="{205D3D40-3833-4121-9EF2-EB483A619D46}" type="presParOf" srcId="{5F637F71-62D9-4CF4-8FC4-342D33BEB11F}" destId="{56FB3097-C5E9-4143-81F0-90E95703C76B}" srcOrd="0" destOrd="0" presId="urn:microsoft.com/office/officeart/2005/8/layout/hierarchy1"/>
    <dgm:cxn modelId="{1D2C2EC5-A30F-46DB-A4B9-DB86FC9966BC}" type="presParOf" srcId="{56FB3097-C5E9-4143-81F0-90E95703C76B}" destId="{CE58C9A8-2631-4D74-B5B8-3C97F19A331D}" srcOrd="0" destOrd="0" presId="urn:microsoft.com/office/officeart/2005/8/layout/hierarchy1"/>
    <dgm:cxn modelId="{ECBEF4E8-03AB-4018-ACCE-6C37C12D34B8}" type="presParOf" srcId="{56FB3097-C5E9-4143-81F0-90E95703C76B}" destId="{D7F1967C-2074-4988-8114-1EDE5773FE9E}" srcOrd="1" destOrd="0" presId="urn:microsoft.com/office/officeart/2005/8/layout/hierarchy1"/>
    <dgm:cxn modelId="{D2E38564-0549-4EB4-8360-F57DDA0E5A07}" type="presParOf" srcId="{5F637F71-62D9-4CF4-8FC4-342D33BEB11F}" destId="{A0CD5431-AB69-4709-83EF-A8B441265D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3807283" y="257"/>
          <a:ext cx="2610929" cy="165793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he-IL" sz="3500" kern="1200" dirty="0"/>
            <a:t>תפילה בציבור</a:t>
          </a:r>
        </a:p>
      </dsp:txBody>
      <dsp:txXfrm>
        <a:off x="4145946" y="324414"/>
        <a:ext cx="2513811" cy="1560821"/>
      </dsp:txXfrm>
    </dsp:sp>
    <dsp:sp modelId="{17F4232C-3D47-46B8-836E-4E7727ABC148}">
      <dsp:nvSpPr>
        <dsp:cNvPr id="0" name=""/>
        <dsp:cNvSpPr/>
      </dsp:nvSpPr>
      <dsp:spPr>
        <a:xfrm>
          <a:off x="5402851"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he-IL" sz="3500" kern="1200" dirty="0"/>
            <a:t>אותו התפילה</a:t>
          </a:r>
        </a:p>
      </dsp:txBody>
      <dsp:txXfrm>
        <a:off x="5741513" y="2741699"/>
        <a:ext cx="2513811" cy="1560821"/>
      </dsp:txXfrm>
    </dsp:sp>
    <dsp:sp modelId="{0CC6D61D-A373-4510-9DE6-9774102667CE}">
      <dsp:nvSpPr>
        <dsp:cNvPr id="0" name=""/>
        <dsp:cNvSpPr/>
      </dsp:nvSpPr>
      <dsp:spPr>
        <a:xfrm>
          <a:off x="2211716"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he-IL" sz="3500" kern="1200" dirty="0"/>
            <a:t>עצם התפילה היא שונה</a:t>
          </a:r>
        </a:p>
      </dsp:txBody>
      <dsp:txXfrm>
        <a:off x="2550378" y="2741699"/>
        <a:ext cx="2513811" cy="1560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3626932"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82410-5585-4C01-A862-29459AC41486}">
      <dsp:nvSpPr>
        <dsp:cNvPr id="0" name=""/>
        <dsp:cNvSpPr/>
      </dsp:nvSpPr>
      <dsp:spPr>
        <a:xfrm>
          <a:off x="4652049"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7A8CD-CA49-46E5-8814-43F0B32F29D4}">
      <dsp:nvSpPr>
        <dsp:cNvPr id="0" name=""/>
        <dsp:cNvSpPr/>
      </dsp:nvSpPr>
      <dsp:spPr>
        <a:xfrm>
          <a:off x="5677166"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4652049"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3813317" y="1489"/>
          <a:ext cx="1677464" cy="106518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תפילה בציבור</a:t>
          </a:r>
        </a:p>
      </dsp:txBody>
      <dsp:txXfrm>
        <a:off x="4030899" y="209752"/>
        <a:ext cx="1615068" cy="1002793"/>
      </dsp:txXfrm>
    </dsp:sp>
    <dsp:sp modelId="{17F4232C-3D47-46B8-836E-4E7727ABC148}">
      <dsp:nvSpPr>
        <dsp:cNvPr id="0" name=""/>
        <dsp:cNvSpPr/>
      </dsp:nvSpPr>
      <dsp:spPr>
        <a:xfrm>
          <a:off x="4838433"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5024818"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אותו התפילה</a:t>
          </a:r>
        </a:p>
      </dsp:txBody>
      <dsp:txXfrm>
        <a:off x="5056016" y="1762804"/>
        <a:ext cx="1615068" cy="1002793"/>
      </dsp:txXfrm>
    </dsp:sp>
    <dsp:sp modelId="{6E861B72-555B-4823-8929-8E2E01E95C50}">
      <dsp:nvSpPr>
        <dsp:cNvPr id="0" name=""/>
        <dsp:cNvSpPr/>
      </dsp:nvSpPr>
      <dsp:spPr>
        <a:xfrm>
          <a:off x="586355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D08AB-D337-412F-A3E6-F187DD7376E4}">
      <dsp:nvSpPr>
        <dsp:cNvPr id="0" name=""/>
        <dsp:cNvSpPr/>
      </dsp:nvSpPr>
      <dsp:spPr>
        <a:xfrm>
          <a:off x="6049935"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ברוב עם הדרת מלך</a:t>
          </a:r>
        </a:p>
      </dsp:txBody>
      <dsp:txXfrm>
        <a:off x="6081133" y="3315857"/>
        <a:ext cx="1615068" cy="1002793"/>
      </dsp:txXfrm>
    </dsp:sp>
    <dsp:sp modelId="{85C85C83-4950-47C7-9930-7C1635785721}">
      <dsp:nvSpPr>
        <dsp:cNvPr id="0" name=""/>
        <dsp:cNvSpPr/>
      </dsp:nvSpPr>
      <dsp:spPr>
        <a:xfrm>
          <a:off x="381331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D937B-0F4F-4990-8B8A-B44D02992B39}">
      <dsp:nvSpPr>
        <dsp:cNvPr id="0" name=""/>
        <dsp:cNvSpPr/>
      </dsp:nvSpPr>
      <dsp:spPr>
        <a:xfrm>
          <a:off x="399970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מרגש יותר- קול ערב</a:t>
          </a:r>
        </a:p>
      </dsp:txBody>
      <dsp:txXfrm>
        <a:off x="4030899" y="3315857"/>
        <a:ext cx="1615068" cy="1002793"/>
      </dsp:txXfrm>
    </dsp:sp>
    <dsp:sp modelId="{0CC6D61D-A373-4510-9DE6-9774102667CE}">
      <dsp:nvSpPr>
        <dsp:cNvPr id="0" name=""/>
        <dsp:cNvSpPr/>
      </dsp:nvSpPr>
      <dsp:spPr>
        <a:xfrm>
          <a:off x="2788200"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297458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עצם התפילה היא שונה</a:t>
          </a:r>
        </a:p>
      </dsp:txBody>
      <dsp:txXfrm>
        <a:off x="3005782" y="1762804"/>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1576698"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5B3E72-5D73-4297-B745-1E563B7F916C}">
      <dsp:nvSpPr>
        <dsp:cNvPr id="0" name=""/>
        <dsp:cNvSpPr/>
      </dsp:nvSpPr>
      <dsp:spPr>
        <a:xfrm>
          <a:off x="2601815"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48AD0-1D26-424E-B4D3-3D837E3A2DF4}">
      <dsp:nvSpPr>
        <dsp:cNvPr id="0" name=""/>
        <dsp:cNvSpPr/>
      </dsp:nvSpPr>
      <dsp:spPr>
        <a:xfrm>
          <a:off x="3626932"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5FA66-E8F9-4610-82C9-7D23DDC28830}">
      <dsp:nvSpPr>
        <dsp:cNvPr id="0" name=""/>
        <dsp:cNvSpPr/>
      </dsp:nvSpPr>
      <dsp:spPr>
        <a:xfrm>
          <a:off x="3626932"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82410-5585-4C01-A862-29459AC41486}">
      <dsp:nvSpPr>
        <dsp:cNvPr id="0" name=""/>
        <dsp:cNvSpPr/>
      </dsp:nvSpPr>
      <dsp:spPr>
        <a:xfrm>
          <a:off x="6702282"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7A8CD-CA49-46E5-8814-43F0B32F29D4}">
      <dsp:nvSpPr>
        <dsp:cNvPr id="0" name=""/>
        <dsp:cNvSpPr/>
      </dsp:nvSpPr>
      <dsp:spPr>
        <a:xfrm>
          <a:off x="7727399"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4652049"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3813317" y="1489"/>
          <a:ext cx="1677464" cy="106518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תפילה בציבור</a:t>
          </a:r>
        </a:p>
      </dsp:txBody>
      <dsp:txXfrm>
        <a:off x="4030899" y="209752"/>
        <a:ext cx="1615068" cy="1002793"/>
      </dsp:txXfrm>
    </dsp:sp>
    <dsp:sp modelId="{17F4232C-3D47-46B8-836E-4E7727ABC148}">
      <dsp:nvSpPr>
        <dsp:cNvPr id="0" name=""/>
        <dsp:cNvSpPr/>
      </dsp:nvSpPr>
      <dsp:spPr>
        <a:xfrm>
          <a:off x="6888667"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707505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אותו התפילה</a:t>
          </a:r>
        </a:p>
      </dsp:txBody>
      <dsp:txXfrm>
        <a:off x="7106250" y="1762804"/>
        <a:ext cx="1615068" cy="1002793"/>
      </dsp:txXfrm>
    </dsp:sp>
    <dsp:sp modelId="{6E861B72-555B-4823-8929-8E2E01E95C50}">
      <dsp:nvSpPr>
        <dsp:cNvPr id="0" name=""/>
        <dsp:cNvSpPr/>
      </dsp:nvSpPr>
      <dsp:spPr>
        <a:xfrm>
          <a:off x="791378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D08AB-D337-412F-A3E6-F187DD7376E4}">
      <dsp:nvSpPr>
        <dsp:cNvPr id="0" name=""/>
        <dsp:cNvSpPr/>
      </dsp:nvSpPr>
      <dsp:spPr>
        <a:xfrm>
          <a:off x="810016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ברוב עם הדרת מלך</a:t>
          </a:r>
        </a:p>
      </dsp:txBody>
      <dsp:txXfrm>
        <a:off x="8131367" y="3315857"/>
        <a:ext cx="1615068" cy="1002793"/>
      </dsp:txXfrm>
    </dsp:sp>
    <dsp:sp modelId="{85C85C83-4950-47C7-9930-7C1635785721}">
      <dsp:nvSpPr>
        <dsp:cNvPr id="0" name=""/>
        <dsp:cNvSpPr/>
      </dsp:nvSpPr>
      <dsp:spPr>
        <a:xfrm>
          <a:off x="586355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D937B-0F4F-4990-8B8A-B44D02992B39}">
      <dsp:nvSpPr>
        <dsp:cNvPr id="0" name=""/>
        <dsp:cNvSpPr/>
      </dsp:nvSpPr>
      <dsp:spPr>
        <a:xfrm>
          <a:off x="6049935"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מרגש יותר- קול ערב</a:t>
          </a:r>
        </a:p>
      </dsp:txBody>
      <dsp:txXfrm>
        <a:off x="6081133" y="3315857"/>
        <a:ext cx="1615068" cy="1002793"/>
      </dsp:txXfrm>
    </dsp:sp>
    <dsp:sp modelId="{85543481-C30A-4FE8-B055-E7631AF749CE}">
      <dsp:nvSpPr>
        <dsp:cNvPr id="0" name=""/>
        <dsp:cNvSpPr/>
      </dsp:nvSpPr>
      <dsp:spPr>
        <a:xfrm>
          <a:off x="2788200"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C319A-C889-424D-A059-FBE897775D0F}">
      <dsp:nvSpPr>
        <dsp:cNvPr id="0" name=""/>
        <dsp:cNvSpPr/>
      </dsp:nvSpPr>
      <dsp:spPr>
        <a:xfrm>
          <a:off x="297458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מעמד מיוחד לציבור</a:t>
          </a:r>
        </a:p>
      </dsp:txBody>
      <dsp:txXfrm>
        <a:off x="3005782" y="1762804"/>
        <a:ext cx="1615068" cy="1002793"/>
      </dsp:txXfrm>
    </dsp:sp>
    <dsp:sp modelId="{721A021A-4C8B-44AC-9F9A-B8CF7AB13E45}">
      <dsp:nvSpPr>
        <dsp:cNvPr id="0" name=""/>
        <dsp:cNvSpPr/>
      </dsp:nvSpPr>
      <dsp:spPr>
        <a:xfrm>
          <a:off x="381331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98EBC-87DA-43EF-B936-0256BC5742EA}">
      <dsp:nvSpPr>
        <dsp:cNvPr id="0" name=""/>
        <dsp:cNvSpPr/>
      </dsp:nvSpPr>
      <dsp:spPr>
        <a:xfrm>
          <a:off x="399970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אין ה' מואס תפילת הציבור</a:t>
          </a:r>
        </a:p>
      </dsp:txBody>
      <dsp:txXfrm>
        <a:off x="4030899" y="3315857"/>
        <a:ext cx="1615068" cy="1002793"/>
      </dsp:txXfrm>
    </dsp:sp>
    <dsp:sp modelId="{4C5D1E90-43FF-4475-906D-6973A7EC0650}">
      <dsp:nvSpPr>
        <dsp:cNvPr id="0" name=""/>
        <dsp:cNvSpPr/>
      </dsp:nvSpPr>
      <dsp:spPr>
        <a:xfrm>
          <a:off x="176308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C7691-7716-469B-A31E-E96D77B9B42A}">
      <dsp:nvSpPr>
        <dsp:cNvPr id="0" name=""/>
        <dsp:cNvSpPr/>
      </dsp:nvSpPr>
      <dsp:spPr>
        <a:xfrm>
          <a:off x="194946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השראת השכינה</a:t>
          </a:r>
        </a:p>
      </dsp:txBody>
      <dsp:txXfrm>
        <a:off x="1980665" y="3315857"/>
        <a:ext cx="1615068" cy="1002793"/>
      </dsp:txXfrm>
    </dsp:sp>
    <dsp:sp modelId="{0CC6D61D-A373-4510-9DE6-9774102667CE}">
      <dsp:nvSpPr>
        <dsp:cNvPr id="0" name=""/>
        <dsp:cNvSpPr/>
      </dsp:nvSpPr>
      <dsp:spPr>
        <a:xfrm>
          <a:off x="737966"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92435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עצם התפילה היא שונה</a:t>
          </a:r>
        </a:p>
      </dsp:txBody>
      <dsp:txXfrm>
        <a:off x="955549" y="1762804"/>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1618673" y="1213322"/>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5B3E72-5D73-4297-B745-1E563B7F916C}">
      <dsp:nvSpPr>
        <dsp:cNvPr id="0" name=""/>
        <dsp:cNvSpPr/>
      </dsp:nvSpPr>
      <dsp:spPr>
        <a:xfrm>
          <a:off x="729108" y="2561012"/>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1EDAD7-15BF-446D-B757-93682A146C20}">
      <dsp:nvSpPr>
        <dsp:cNvPr id="0" name=""/>
        <dsp:cNvSpPr/>
      </dsp:nvSpPr>
      <dsp:spPr>
        <a:xfrm>
          <a:off x="2508237"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910817-8C2B-41B4-B747-46B98F3FD78D}">
      <dsp:nvSpPr>
        <dsp:cNvPr id="0" name=""/>
        <dsp:cNvSpPr/>
      </dsp:nvSpPr>
      <dsp:spPr>
        <a:xfrm>
          <a:off x="3397801"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48AD0-1D26-424E-B4D3-3D837E3A2DF4}">
      <dsp:nvSpPr>
        <dsp:cNvPr id="0" name=""/>
        <dsp:cNvSpPr/>
      </dsp:nvSpPr>
      <dsp:spPr>
        <a:xfrm>
          <a:off x="3397801" y="2561012"/>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5FA66-E8F9-4610-82C9-7D23DDC28830}">
      <dsp:nvSpPr>
        <dsp:cNvPr id="0" name=""/>
        <dsp:cNvSpPr/>
      </dsp:nvSpPr>
      <dsp:spPr>
        <a:xfrm>
          <a:off x="3397801" y="1213322"/>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82410-5585-4C01-A862-29459AC41486}">
      <dsp:nvSpPr>
        <dsp:cNvPr id="0" name=""/>
        <dsp:cNvSpPr/>
      </dsp:nvSpPr>
      <dsp:spPr>
        <a:xfrm>
          <a:off x="7845623"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7A8CD-CA49-46E5-8814-43F0B32F29D4}">
      <dsp:nvSpPr>
        <dsp:cNvPr id="0" name=""/>
        <dsp:cNvSpPr/>
      </dsp:nvSpPr>
      <dsp:spPr>
        <a:xfrm>
          <a:off x="8735187"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5176930" y="1213322"/>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4449105" y="288983"/>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4610844"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תפילה בציבור</a:t>
          </a:r>
        </a:p>
      </dsp:txBody>
      <dsp:txXfrm>
        <a:off x="4637917" y="469708"/>
        <a:ext cx="1401504" cy="870192"/>
      </dsp:txXfrm>
    </dsp:sp>
    <dsp:sp modelId="{17F4232C-3D47-46B8-836E-4E7727ABC148}">
      <dsp:nvSpPr>
        <dsp:cNvPr id="0" name=""/>
        <dsp:cNvSpPr/>
      </dsp:nvSpPr>
      <dsp:spPr>
        <a:xfrm>
          <a:off x="8007362" y="1636673"/>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816910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אותו התפילה</a:t>
          </a:r>
        </a:p>
      </dsp:txBody>
      <dsp:txXfrm>
        <a:off x="8196174" y="1817398"/>
        <a:ext cx="1401504" cy="870192"/>
      </dsp:txXfrm>
    </dsp:sp>
    <dsp:sp modelId="{6E861B72-555B-4823-8929-8E2E01E95C50}">
      <dsp:nvSpPr>
        <dsp:cNvPr id="0" name=""/>
        <dsp:cNvSpPr/>
      </dsp:nvSpPr>
      <dsp:spPr>
        <a:xfrm>
          <a:off x="8896926"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D08AB-D337-412F-A3E6-F187DD7376E4}">
      <dsp:nvSpPr>
        <dsp:cNvPr id="0" name=""/>
        <dsp:cNvSpPr/>
      </dsp:nvSpPr>
      <dsp:spPr>
        <a:xfrm>
          <a:off x="9058665"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ברוב עם הדרת מלך</a:t>
          </a:r>
        </a:p>
      </dsp:txBody>
      <dsp:txXfrm>
        <a:off x="9085738" y="3165088"/>
        <a:ext cx="1401504" cy="870192"/>
      </dsp:txXfrm>
    </dsp:sp>
    <dsp:sp modelId="{85C85C83-4950-47C7-9930-7C1635785721}">
      <dsp:nvSpPr>
        <dsp:cNvPr id="0" name=""/>
        <dsp:cNvSpPr/>
      </dsp:nvSpPr>
      <dsp:spPr>
        <a:xfrm>
          <a:off x="7117798"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D937B-0F4F-4990-8B8A-B44D02992B39}">
      <dsp:nvSpPr>
        <dsp:cNvPr id="0" name=""/>
        <dsp:cNvSpPr/>
      </dsp:nvSpPr>
      <dsp:spPr>
        <a:xfrm>
          <a:off x="7279537"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מרגש יותר- קול ערב</a:t>
          </a:r>
        </a:p>
      </dsp:txBody>
      <dsp:txXfrm>
        <a:off x="7306610" y="3165088"/>
        <a:ext cx="1401504" cy="870192"/>
      </dsp:txXfrm>
    </dsp:sp>
    <dsp:sp modelId="{85543481-C30A-4FE8-B055-E7631AF749CE}">
      <dsp:nvSpPr>
        <dsp:cNvPr id="0" name=""/>
        <dsp:cNvSpPr/>
      </dsp:nvSpPr>
      <dsp:spPr>
        <a:xfrm>
          <a:off x="2669976" y="1636673"/>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C319A-C889-424D-A059-FBE897775D0F}">
      <dsp:nvSpPr>
        <dsp:cNvPr id="0" name=""/>
        <dsp:cNvSpPr/>
      </dsp:nvSpPr>
      <dsp:spPr>
        <a:xfrm>
          <a:off x="2831715"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מעמד מיוחד לציבור</a:t>
          </a:r>
        </a:p>
      </dsp:txBody>
      <dsp:txXfrm>
        <a:off x="2858788" y="1817398"/>
        <a:ext cx="1401504" cy="870192"/>
      </dsp:txXfrm>
    </dsp:sp>
    <dsp:sp modelId="{721A021A-4C8B-44AC-9F9A-B8CF7AB13E45}">
      <dsp:nvSpPr>
        <dsp:cNvPr id="0" name=""/>
        <dsp:cNvSpPr/>
      </dsp:nvSpPr>
      <dsp:spPr>
        <a:xfrm>
          <a:off x="5338669"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98EBC-87DA-43EF-B936-0256BC5742EA}">
      <dsp:nvSpPr>
        <dsp:cNvPr id="0" name=""/>
        <dsp:cNvSpPr/>
      </dsp:nvSpPr>
      <dsp:spPr>
        <a:xfrm>
          <a:off x="5500408"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אין ה' מואס תפילת הציבור</a:t>
          </a:r>
        </a:p>
      </dsp:txBody>
      <dsp:txXfrm>
        <a:off x="5527481" y="3165088"/>
        <a:ext cx="1401504" cy="870192"/>
      </dsp:txXfrm>
    </dsp:sp>
    <dsp:sp modelId="{2239FAB3-BCD2-4781-92DF-994AA37A42DF}">
      <dsp:nvSpPr>
        <dsp:cNvPr id="0" name=""/>
        <dsp:cNvSpPr/>
      </dsp:nvSpPr>
      <dsp:spPr>
        <a:xfrm>
          <a:off x="3559540"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73D166-26EE-49AC-B26E-4972F8EC39D0}">
      <dsp:nvSpPr>
        <dsp:cNvPr id="0" name=""/>
        <dsp:cNvSpPr/>
      </dsp:nvSpPr>
      <dsp:spPr>
        <a:xfrm>
          <a:off x="3721279"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עת רצון</a:t>
          </a:r>
        </a:p>
      </dsp:txBody>
      <dsp:txXfrm>
        <a:off x="3748352" y="3165088"/>
        <a:ext cx="1401504" cy="870192"/>
      </dsp:txXfrm>
    </dsp:sp>
    <dsp:sp modelId="{4B02AF7D-3725-4015-837E-FBB491538580}">
      <dsp:nvSpPr>
        <dsp:cNvPr id="0" name=""/>
        <dsp:cNvSpPr/>
      </dsp:nvSpPr>
      <dsp:spPr>
        <a:xfrm>
          <a:off x="1780412"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2B7E1B-44AF-4B05-B5C9-E5511635FB10}">
      <dsp:nvSpPr>
        <dsp:cNvPr id="0" name=""/>
        <dsp:cNvSpPr/>
      </dsp:nvSpPr>
      <dsp:spPr>
        <a:xfrm>
          <a:off x="1942151"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מתפלל גם בעד הציבור</a:t>
          </a:r>
        </a:p>
      </dsp:txBody>
      <dsp:txXfrm>
        <a:off x="1969224" y="3165088"/>
        <a:ext cx="1401504" cy="870192"/>
      </dsp:txXfrm>
    </dsp:sp>
    <dsp:sp modelId="{4C5D1E90-43FF-4475-906D-6973A7EC0650}">
      <dsp:nvSpPr>
        <dsp:cNvPr id="0" name=""/>
        <dsp:cNvSpPr/>
      </dsp:nvSpPr>
      <dsp:spPr>
        <a:xfrm>
          <a:off x="1283"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C7691-7716-469B-A31E-E96D77B9B42A}">
      <dsp:nvSpPr>
        <dsp:cNvPr id="0" name=""/>
        <dsp:cNvSpPr/>
      </dsp:nvSpPr>
      <dsp:spPr>
        <a:xfrm>
          <a:off x="163022"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השראת השכינה</a:t>
          </a:r>
        </a:p>
      </dsp:txBody>
      <dsp:txXfrm>
        <a:off x="190095" y="3165088"/>
        <a:ext cx="1401504" cy="870192"/>
      </dsp:txXfrm>
    </dsp:sp>
    <dsp:sp modelId="{0CC6D61D-A373-4510-9DE6-9774102667CE}">
      <dsp:nvSpPr>
        <dsp:cNvPr id="0" name=""/>
        <dsp:cNvSpPr/>
      </dsp:nvSpPr>
      <dsp:spPr>
        <a:xfrm>
          <a:off x="890847" y="1636673"/>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1052586"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עצם התפילה היא שונה</a:t>
          </a:r>
        </a:p>
      </dsp:txBody>
      <dsp:txXfrm>
        <a:off x="1079659" y="1817398"/>
        <a:ext cx="1401504" cy="870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1390441" y="1353855"/>
          <a:ext cx="3418468" cy="361528"/>
        </a:xfrm>
        <a:custGeom>
          <a:avLst/>
          <a:gdLst/>
          <a:ahLst/>
          <a:cxnLst/>
          <a:rect l="0" t="0" r="0" b="0"/>
          <a:pathLst>
            <a:path>
              <a:moveTo>
                <a:pt x="3418468" y="0"/>
              </a:moveTo>
              <a:lnTo>
                <a:pt x="3418468" y="246371"/>
              </a:lnTo>
              <a:lnTo>
                <a:pt x="0" y="246371"/>
              </a:lnTo>
              <a:lnTo>
                <a:pt x="0" y="36152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5B3E72-5D73-4297-B745-1E563B7F916C}">
      <dsp:nvSpPr>
        <dsp:cNvPr id="0" name=""/>
        <dsp:cNvSpPr/>
      </dsp:nvSpPr>
      <dsp:spPr>
        <a:xfrm>
          <a:off x="630781" y="2504739"/>
          <a:ext cx="2278979" cy="361528"/>
        </a:xfrm>
        <a:custGeom>
          <a:avLst/>
          <a:gdLst/>
          <a:ahLst/>
          <a:cxnLst/>
          <a:rect l="0" t="0" r="0" b="0"/>
          <a:pathLst>
            <a:path>
              <a:moveTo>
                <a:pt x="2278979" y="0"/>
              </a:moveTo>
              <a:lnTo>
                <a:pt x="2278979" y="246371"/>
              </a:lnTo>
              <a:lnTo>
                <a:pt x="0" y="246371"/>
              </a:lnTo>
              <a:lnTo>
                <a:pt x="0"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1EDAD7-15BF-446D-B757-93682A146C20}">
      <dsp:nvSpPr>
        <dsp:cNvPr id="0" name=""/>
        <dsp:cNvSpPr/>
      </dsp:nvSpPr>
      <dsp:spPr>
        <a:xfrm>
          <a:off x="2150101" y="2504739"/>
          <a:ext cx="759659" cy="361528"/>
        </a:xfrm>
        <a:custGeom>
          <a:avLst/>
          <a:gdLst/>
          <a:ahLst/>
          <a:cxnLst/>
          <a:rect l="0" t="0" r="0" b="0"/>
          <a:pathLst>
            <a:path>
              <a:moveTo>
                <a:pt x="759659" y="0"/>
              </a:moveTo>
              <a:lnTo>
                <a:pt x="759659" y="246371"/>
              </a:lnTo>
              <a:lnTo>
                <a:pt x="0" y="246371"/>
              </a:lnTo>
              <a:lnTo>
                <a:pt x="0"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910817-8C2B-41B4-B747-46B98F3FD78D}">
      <dsp:nvSpPr>
        <dsp:cNvPr id="0" name=""/>
        <dsp:cNvSpPr/>
      </dsp:nvSpPr>
      <dsp:spPr>
        <a:xfrm>
          <a:off x="2909760" y="2504739"/>
          <a:ext cx="759659" cy="361528"/>
        </a:xfrm>
        <a:custGeom>
          <a:avLst/>
          <a:gdLst/>
          <a:ahLst/>
          <a:cxnLst/>
          <a:rect l="0" t="0" r="0" b="0"/>
          <a:pathLst>
            <a:path>
              <a:moveTo>
                <a:pt x="0" y="0"/>
              </a:moveTo>
              <a:lnTo>
                <a:pt x="0" y="246371"/>
              </a:lnTo>
              <a:lnTo>
                <a:pt x="759659" y="246371"/>
              </a:lnTo>
              <a:lnTo>
                <a:pt x="759659"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48AD0-1D26-424E-B4D3-3D837E3A2DF4}">
      <dsp:nvSpPr>
        <dsp:cNvPr id="0" name=""/>
        <dsp:cNvSpPr/>
      </dsp:nvSpPr>
      <dsp:spPr>
        <a:xfrm>
          <a:off x="2909760" y="2504739"/>
          <a:ext cx="2278979" cy="361528"/>
        </a:xfrm>
        <a:custGeom>
          <a:avLst/>
          <a:gdLst/>
          <a:ahLst/>
          <a:cxnLst/>
          <a:rect l="0" t="0" r="0" b="0"/>
          <a:pathLst>
            <a:path>
              <a:moveTo>
                <a:pt x="0" y="0"/>
              </a:moveTo>
              <a:lnTo>
                <a:pt x="0" y="246371"/>
              </a:lnTo>
              <a:lnTo>
                <a:pt x="2278979" y="246371"/>
              </a:lnTo>
              <a:lnTo>
                <a:pt x="2278979"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5FA66-E8F9-4610-82C9-7D23DDC28830}">
      <dsp:nvSpPr>
        <dsp:cNvPr id="0" name=""/>
        <dsp:cNvSpPr/>
      </dsp:nvSpPr>
      <dsp:spPr>
        <a:xfrm>
          <a:off x="2909760" y="1353855"/>
          <a:ext cx="1899149" cy="361528"/>
        </a:xfrm>
        <a:custGeom>
          <a:avLst/>
          <a:gdLst/>
          <a:ahLst/>
          <a:cxnLst/>
          <a:rect l="0" t="0" r="0" b="0"/>
          <a:pathLst>
            <a:path>
              <a:moveTo>
                <a:pt x="1899149" y="0"/>
              </a:moveTo>
              <a:lnTo>
                <a:pt x="1899149" y="246371"/>
              </a:lnTo>
              <a:lnTo>
                <a:pt x="0" y="246371"/>
              </a:lnTo>
              <a:lnTo>
                <a:pt x="0" y="36152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87EDE6-670C-44EF-97AD-CCB4F68DD0A0}">
      <dsp:nvSpPr>
        <dsp:cNvPr id="0" name=""/>
        <dsp:cNvSpPr/>
      </dsp:nvSpPr>
      <dsp:spPr>
        <a:xfrm>
          <a:off x="6708059" y="2504739"/>
          <a:ext cx="1519319" cy="361528"/>
        </a:xfrm>
        <a:custGeom>
          <a:avLst/>
          <a:gdLst/>
          <a:ahLst/>
          <a:cxnLst/>
          <a:rect l="0" t="0" r="0" b="0"/>
          <a:pathLst>
            <a:path>
              <a:moveTo>
                <a:pt x="1519319" y="0"/>
              </a:moveTo>
              <a:lnTo>
                <a:pt x="1519319" y="246371"/>
              </a:lnTo>
              <a:lnTo>
                <a:pt x="0" y="246371"/>
              </a:lnTo>
              <a:lnTo>
                <a:pt x="0"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82410-5585-4C01-A862-29459AC41486}">
      <dsp:nvSpPr>
        <dsp:cNvPr id="0" name=""/>
        <dsp:cNvSpPr/>
      </dsp:nvSpPr>
      <dsp:spPr>
        <a:xfrm>
          <a:off x="8181658" y="2504739"/>
          <a:ext cx="91440" cy="361528"/>
        </a:xfrm>
        <a:custGeom>
          <a:avLst/>
          <a:gdLst/>
          <a:ahLst/>
          <a:cxnLst/>
          <a:rect l="0" t="0" r="0" b="0"/>
          <a:pathLst>
            <a:path>
              <a:moveTo>
                <a:pt x="45720" y="0"/>
              </a:moveTo>
              <a:lnTo>
                <a:pt x="45720"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7A8CD-CA49-46E5-8814-43F0B32F29D4}">
      <dsp:nvSpPr>
        <dsp:cNvPr id="0" name=""/>
        <dsp:cNvSpPr/>
      </dsp:nvSpPr>
      <dsp:spPr>
        <a:xfrm>
          <a:off x="8227378" y="2504739"/>
          <a:ext cx="1519319" cy="361528"/>
        </a:xfrm>
        <a:custGeom>
          <a:avLst/>
          <a:gdLst/>
          <a:ahLst/>
          <a:cxnLst/>
          <a:rect l="0" t="0" r="0" b="0"/>
          <a:pathLst>
            <a:path>
              <a:moveTo>
                <a:pt x="0" y="0"/>
              </a:moveTo>
              <a:lnTo>
                <a:pt x="0" y="246371"/>
              </a:lnTo>
              <a:lnTo>
                <a:pt x="1519319" y="246371"/>
              </a:lnTo>
              <a:lnTo>
                <a:pt x="1519319"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4808910" y="1353855"/>
          <a:ext cx="3418468" cy="361528"/>
        </a:xfrm>
        <a:custGeom>
          <a:avLst/>
          <a:gdLst/>
          <a:ahLst/>
          <a:cxnLst/>
          <a:rect l="0" t="0" r="0" b="0"/>
          <a:pathLst>
            <a:path>
              <a:moveTo>
                <a:pt x="0" y="0"/>
              </a:moveTo>
              <a:lnTo>
                <a:pt x="0" y="246371"/>
              </a:lnTo>
              <a:lnTo>
                <a:pt x="3418468" y="246371"/>
              </a:lnTo>
              <a:lnTo>
                <a:pt x="3418468" y="36152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4187370" y="564499"/>
          <a:ext cx="1243079" cy="78935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4325490" y="695713"/>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תפילה בציבור</a:t>
          </a:r>
        </a:p>
      </dsp:txBody>
      <dsp:txXfrm>
        <a:off x="4348609" y="718832"/>
        <a:ext cx="1196841" cy="743117"/>
      </dsp:txXfrm>
    </dsp:sp>
    <dsp:sp modelId="{17F4232C-3D47-46B8-836E-4E7727ABC148}">
      <dsp:nvSpPr>
        <dsp:cNvPr id="0" name=""/>
        <dsp:cNvSpPr/>
      </dsp:nvSpPr>
      <dsp:spPr>
        <a:xfrm>
          <a:off x="7605839" y="1715384"/>
          <a:ext cx="1243079" cy="78935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7743958" y="1846598"/>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אותו התפילה</a:t>
          </a:r>
        </a:p>
      </dsp:txBody>
      <dsp:txXfrm>
        <a:off x="7767077" y="1869717"/>
        <a:ext cx="1196841" cy="743117"/>
      </dsp:txXfrm>
    </dsp:sp>
    <dsp:sp modelId="{6E861B72-555B-4823-8929-8E2E01E95C50}">
      <dsp:nvSpPr>
        <dsp:cNvPr id="0" name=""/>
        <dsp:cNvSpPr/>
      </dsp:nvSpPr>
      <dsp:spPr>
        <a:xfrm>
          <a:off x="9125158"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D08AB-D337-412F-A3E6-F187DD7376E4}">
      <dsp:nvSpPr>
        <dsp:cNvPr id="0" name=""/>
        <dsp:cNvSpPr/>
      </dsp:nvSpPr>
      <dsp:spPr>
        <a:xfrm>
          <a:off x="9263278"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ברוב עם הדרת מלך</a:t>
          </a:r>
        </a:p>
      </dsp:txBody>
      <dsp:txXfrm>
        <a:off x="9286397" y="3020601"/>
        <a:ext cx="1196841" cy="743117"/>
      </dsp:txXfrm>
    </dsp:sp>
    <dsp:sp modelId="{85C85C83-4950-47C7-9930-7C1635785721}">
      <dsp:nvSpPr>
        <dsp:cNvPr id="0" name=""/>
        <dsp:cNvSpPr/>
      </dsp:nvSpPr>
      <dsp:spPr>
        <a:xfrm>
          <a:off x="7605839"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D937B-0F4F-4990-8B8A-B44D02992B39}">
      <dsp:nvSpPr>
        <dsp:cNvPr id="0" name=""/>
        <dsp:cNvSpPr/>
      </dsp:nvSpPr>
      <dsp:spPr>
        <a:xfrm>
          <a:off x="7743958"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מרגש יותר- קול ערב</a:t>
          </a:r>
        </a:p>
      </dsp:txBody>
      <dsp:txXfrm>
        <a:off x="7767077" y="3020601"/>
        <a:ext cx="1196841" cy="743117"/>
      </dsp:txXfrm>
    </dsp:sp>
    <dsp:sp modelId="{CE88CDCB-93CB-464D-9594-3937373787E5}">
      <dsp:nvSpPr>
        <dsp:cNvPr id="0" name=""/>
        <dsp:cNvSpPr/>
      </dsp:nvSpPr>
      <dsp:spPr>
        <a:xfrm>
          <a:off x="6086519"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2969C6-EE42-4C2D-ABA2-C470E26EFE80}">
      <dsp:nvSpPr>
        <dsp:cNvPr id="0" name=""/>
        <dsp:cNvSpPr/>
      </dsp:nvSpPr>
      <dsp:spPr>
        <a:xfrm>
          <a:off x="6224639"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אומרים דברים שבקדושה</a:t>
          </a:r>
        </a:p>
      </dsp:txBody>
      <dsp:txXfrm>
        <a:off x="6247758" y="3020601"/>
        <a:ext cx="1196841" cy="743117"/>
      </dsp:txXfrm>
    </dsp:sp>
    <dsp:sp modelId="{85543481-C30A-4FE8-B055-E7631AF749CE}">
      <dsp:nvSpPr>
        <dsp:cNvPr id="0" name=""/>
        <dsp:cNvSpPr/>
      </dsp:nvSpPr>
      <dsp:spPr>
        <a:xfrm>
          <a:off x="2288221" y="1715384"/>
          <a:ext cx="1243079" cy="78935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C319A-C889-424D-A059-FBE897775D0F}">
      <dsp:nvSpPr>
        <dsp:cNvPr id="0" name=""/>
        <dsp:cNvSpPr/>
      </dsp:nvSpPr>
      <dsp:spPr>
        <a:xfrm>
          <a:off x="2426341" y="1846598"/>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מעמד מיוחד לציבור</a:t>
          </a:r>
        </a:p>
      </dsp:txBody>
      <dsp:txXfrm>
        <a:off x="2449460" y="1869717"/>
        <a:ext cx="1196841" cy="743117"/>
      </dsp:txXfrm>
    </dsp:sp>
    <dsp:sp modelId="{721A021A-4C8B-44AC-9F9A-B8CF7AB13E45}">
      <dsp:nvSpPr>
        <dsp:cNvPr id="0" name=""/>
        <dsp:cNvSpPr/>
      </dsp:nvSpPr>
      <dsp:spPr>
        <a:xfrm>
          <a:off x="4567200"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98EBC-87DA-43EF-B936-0256BC5742EA}">
      <dsp:nvSpPr>
        <dsp:cNvPr id="0" name=""/>
        <dsp:cNvSpPr/>
      </dsp:nvSpPr>
      <dsp:spPr>
        <a:xfrm>
          <a:off x="4705320"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אין ה' מואס תפילת הציבור</a:t>
          </a:r>
        </a:p>
      </dsp:txBody>
      <dsp:txXfrm>
        <a:off x="4728439" y="3020601"/>
        <a:ext cx="1196841" cy="743117"/>
      </dsp:txXfrm>
    </dsp:sp>
    <dsp:sp modelId="{2239FAB3-BCD2-4781-92DF-994AA37A42DF}">
      <dsp:nvSpPr>
        <dsp:cNvPr id="0" name=""/>
        <dsp:cNvSpPr/>
      </dsp:nvSpPr>
      <dsp:spPr>
        <a:xfrm>
          <a:off x="3047880"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73D166-26EE-49AC-B26E-4972F8EC39D0}">
      <dsp:nvSpPr>
        <dsp:cNvPr id="0" name=""/>
        <dsp:cNvSpPr/>
      </dsp:nvSpPr>
      <dsp:spPr>
        <a:xfrm>
          <a:off x="3186000"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עת רצון</a:t>
          </a:r>
        </a:p>
      </dsp:txBody>
      <dsp:txXfrm>
        <a:off x="3209119" y="3020601"/>
        <a:ext cx="1196841" cy="743117"/>
      </dsp:txXfrm>
    </dsp:sp>
    <dsp:sp modelId="{4B02AF7D-3725-4015-837E-FBB491538580}">
      <dsp:nvSpPr>
        <dsp:cNvPr id="0" name=""/>
        <dsp:cNvSpPr/>
      </dsp:nvSpPr>
      <dsp:spPr>
        <a:xfrm>
          <a:off x="1528561"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2B7E1B-44AF-4B05-B5C9-E5511635FB10}">
      <dsp:nvSpPr>
        <dsp:cNvPr id="0" name=""/>
        <dsp:cNvSpPr/>
      </dsp:nvSpPr>
      <dsp:spPr>
        <a:xfrm>
          <a:off x="1666681"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מתפלל גם בעד הציבור</a:t>
          </a:r>
        </a:p>
      </dsp:txBody>
      <dsp:txXfrm>
        <a:off x="1689800" y="3020601"/>
        <a:ext cx="1196841" cy="743117"/>
      </dsp:txXfrm>
    </dsp:sp>
    <dsp:sp modelId="{4C5D1E90-43FF-4475-906D-6973A7EC0650}">
      <dsp:nvSpPr>
        <dsp:cNvPr id="0" name=""/>
        <dsp:cNvSpPr/>
      </dsp:nvSpPr>
      <dsp:spPr>
        <a:xfrm>
          <a:off x="9242"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C7691-7716-469B-A31E-E96D77B9B42A}">
      <dsp:nvSpPr>
        <dsp:cNvPr id="0" name=""/>
        <dsp:cNvSpPr/>
      </dsp:nvSpPr>
      <dsp:spPr>
        <a:xfrm>
          <a:off x="147362"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השראת השכינה</a:t>
          </a:r>
        </a:p>
      </dsp:txBody>
      <dsp:txXfrm>
        <a:off x="170481" y="3020601"/>
        <a:ext cx="1196841" cy="743117"/>
      </dsp:txXfrm>
    </dsp:sp>
    <dsp:sp modelId="{0CC6D61D-A373-4510-9DE6-9774102667CE}">
      <dsp:nvSpPr>
        <dsp:cNvPr id="0" name=""/>
        <dsp:cNvSpPr/>
      </dsp:nvSpPr>
      <dsp:spPr>
        <a:xfrm>
          <a:off x="768901" y="1715384"/>
          <a:ext cx="1243079" cy="78935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907021" y="1846598"/>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עצם התפילה היא שונה</a:t>
          </a:r>
        </a:p>
      </dsp:txBody>
      <dsp:txXfrm>
        <a:off x="930140" y="1869717"/>
        <a:ext cx="1196841" cy="7431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B5C1F-A8EE-41B1-BAD0-F06471C0773C}">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8024A0-1DCB-4F9E-984B-43D5A8CE0969}">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47C8A-CA3C-463C-ACB5-C8DF9543C459}">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6E849-D257-40AA-9DA2-9CE621B9961B}">
      <dsp:nvSpPr>
        <dsp:cNvPr id="0" name=""/>
        <dsp:cNvSpPr/>
      </dsp:nvSpPr>
      <dsp:spPr>
        <a:xfrm>
          <a:off x="3807283" y="257"/>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A70A8A-E83D-4208-8FAF-97CEF1B52EE2}">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מה תפילת הציבור?</a:t>
          </a:r>
        </a:p>
      </dsp:txBody>
      <dsp:txXfrm>
        <a:off x="4145946" y="324414"/>
        <a:ext cx="2513811" cy="1560821"/>
      </dsp:txXfrm>
    </dsp:sp>
    <dsp:sp modelId="{0A616394-301C-4881-9D1C-D166F25C1451}">
      <dsp:nvSpPr>
        <dsp:cNvPr id="0" name=""/>
        <dsp:cNvSpPr/>
      </dsp:nvSpPr>
      <dsp:spPr>
        <a:xfrm>
          <a:off x="6998419"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9EC75F-A122-4F1B-8993-E08F339F9818}">
      <dsp:nvSpPr>
        <dsp:cNvPr id="0" name=""/>
        <dsp:cNvSpPr/>
      </dsp:nvSpPr>
      <dsp:spPr>
        <a:xfrm>
          <a:off x="7288522"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קדושה, ודברים שבקדושה</a:t>
          </a:r>
        </a:p>
      </dsp:txBody>
      <dsp:txXfrm>
        <a:off x="7337081" y="2741699"/>
        <a:ext cx="2513811" cy="1560821"/>
      </dsp:txXfrm>
    </dsp:sp>
    <dsp:sp modelId="{FDC6F91A-75FB-4D06-81B9-132A583FB7A5}">
      <dsp:nvSpPr>
        <dsp:cNvPr id="0" name=""/>
        <dsp:cNvSpPr/>
      </dsp:nvSpPr>
      <dsp:spPr>
        <a:xfrm>
          <a:off x="3807283"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94D9C-87E5-44DB-9B6D-4D24147EC0EA}">
      <dsp:nvSpPr>
        <dsp:cNvPr id="0" name=""/>
        <dsp:cNvSpPr/>
      </dsp:nvSpPr>
      <dsp:spPr>
        <a:xfrm>
          <a:off x="4097387"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תפילת לחש ביחד</a:t>
          </a:r>
        </a:p>
      </dsp:txBody>
      <dsp:txXfrm>
        <a:off x="4145946" y="2741699"/>
        <a:ext cx="2513811" cy="1560821"/>
      </dsp:txXfrm>
    </dsp:sp>
    <dsp:sp modelId="{5A056DB8-5500-442F-B1BD-EC67A211B6E9}">
      <dsp:nvSpPr>
        <dsp:cNvPr id="0" name=""/>
        <dsp:cNvSpPr/>
      </dsp:nvSpPr>
      <dsp:spPr>
        <a:xfrm>
          <a:off x="616148"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1FC836-D6C7-4EE3-B7C9-AB091ADF9E6E}">
      <dsp:nvSpPr>
        <dsp:cNvPr id="0" name=""/>
        <dsp:cNvSpPr/>
      </dsp:nvSpPr>
      <dsp:spPr>
        <a:xfrm>
          <a:off x="906251"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חזרת הש"ץ – התפילה ביחד בקול רם</a:t>
          </a:r>
        </a:p>
      </dsp:txBody>
      <dsp:txXfrm>
        <a:off x="954810" y="2741699"/>
        <a:ext cx="2513811" cy="15608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5164C-5246-41F3-BA4B-715A93A9D71C}">
      <dsp:nvSpPr>
        <dsp:cNvPr id="0" name=""/>
        <dsp:cNvSpPr/>
      </dsp:nvSpPr>
      <dsp:spPr>
        <a:xfrm>
          <a:off x="2516456" y="3421604"/>
          <a:ext cx="91440" cy="637408"/>
        </a:xfrm>
        <a:custGeom>
          <a:avLst/>
          <a:gdLst/>
          <a:ahLst/>
          <a:cxnLst/>
          <a:rect l="0" t="0" r="0" b="0"/>
          <a:pathLst>
            <a:path>
              <a:moveTo>
                <a:pt x="45720" y="0"/>
              </a:moveTo>
              <a:lnTo>
                <a:pt x="45720" y="63740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FB5C1F-A8EE-41B1-BAD0-F06471C0773C}">
      <dsp:nvSpPr>
        <dsp:cNvPr id="0" name=""/>
        <dsp:cNvSpPr/>
      </dsp:nvSpPr>
      <dsp:spPr>
        <a:xfrm>
          <a:off x="2562176" y="1392490"/>
          <a:ext cx="2678698" cy="637408"/>
        </a:xfrm>
        <a:custGeom>
          <a:avLst/>
          <a:gdLst/>
          <a:ahLst/>
          <a:cxnLst/>
          <a:rect l="0" t="0" r="0" b="0"/>
          <a:pathLst>
            <a:path>
              <a:moveTo>
                <a:pt x="2678698" y="0"/>
              </a:moveTo>
              <a:lnTo>
                <a:pt x="2678698" y="434375"/>
              </a:lnTo>
              <a:lnTo>
                <a:pt x="0" y="434375"/>
              </a:lnTo>
              <a:lnTo>
                <a:pt x="0" y="6374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465014-F62F-4901-B516-5C6913B8A1EA}">
      <dsp:nvSpPr>
        <dsp:cNvPr id="0" name=""/>
        <dsp:cNvSpPr/>
      </dsp:nvSpPr>
      <dsp:spPr>
        <a:xfrm>
          <a:off x="5195154" y="3421604"/>
          <a:ext cx="91440" cy="637408"/>
        </a:xfrm>
        <a:custGeom>
          <a:avLst/>
          <a:gdLst/>
          <a:ahLst/>
          <a:cxnLst/>
          <a:rect l="0" t="0" r="0" b="0"/>
          <a:pathLst>
            <a:path>
              <a:moveTo>
                <a:pt x="45720" y="0"/>
              </a:moveTo>
              <a:lnTo>
                <a:pt x="45720" y="63740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8024A0-1DCB-4F9E-984B-43D5A8CE0969}">
      <dsp:nvSpPr>
        <dsp:cNvPr id="0" name=""/>
        <dsp:cNvSpPr/>
      </dsp:nvSpPr>
      <dsp:spPr>
        <a:xfrm>
          <a:off x="5195154" y="1392490"/>
          <a:ext cx="91440" cy="637408"/>
        </a:xfrm>
        <a:custGeom>
          <a:avLst/>
          <a:gdLst/>
          <a:ahLst/>
          <a:cxnLst/>
          <a:rect l="0" t="0" r="0" b="0"/>
          <a:pathLst>
            <a:path>
              <a:moveTo>
                <a:pt x="45720" y="0"/>
              </a:moveTo>
              <a:lnTo>
                <a:pt x="45720" y="6374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7415CC-69E8-4004-9913-DC22740DB3F1}">
      <dsp:nvSpPr>
        <dsp:cNvPr id="0" name=""/>
        <dsp:cNvSpPr/>
      </dsp:nvSpPr>
      <dsp:spPr>
        <a:xfrm>
          <a:off x="7873853" y="3421604"/>
          <a:ext cx="91440" cy="637408"/>
        </a:xfrm>
        <a:custGeom>
          <a:avLst/>
          <a:gdLst/>
          <a:ahLst/>
          <a:cxnLst/>
          <a:rect l="0" t="0" r="0" b="0"/>
          <a:pathLst>
            <a:path>
              <a:moveTo>
                <a:pt x="45720" y="0"/>
              </a:moveTo>
              <a:lnTo>
                <a:pt x="45720" y="63740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47C8A-CA3C-463C-ACB5-C8DF9543C459}">
      <dsp:nvSpPr>
        <dsp:cNvPr id="0" name=""/>
        <dsp:cNvSpPr/>
      </dsp:nvSpPr>
      <dsp:spPr>
        <a:xfrm>
          <a:off x="5240874" y="1392490"/>
          <a:ext cx="2678698" cy="637408"/>
        </a:xfrm>
        <a:custGeom>
          <a:avLst/>
          <a:gdLst/>
          <a:ahLst/>
          <a:cxnLst/>
          <a:rect l="0" t="0" r="0" b="0"/>
          <a:pathLst>
            <a:path>
              <a:moveTo>
                <a:pt x="0" y="0"/>
              </a:moveTo>
              <a:lnTo>
                <a:pt x="0" y="434375"/>
              </a:lnTo>
              <a:lnTo>
                <a:pt x="2678698" y="434375"/>
              </a:lnTo>
              <a:lnTo>
                <a:pt x="2678698" y="6374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6E849-D257-40AA-9DA2-9CE621B9961B}">
      <dsp:nvSpPr>
        <dsp:cNvPr id="0" name=""/>
        <dsp:cNvSpPr/>
      </dsp:nvSpPr>
      <dsp:spPr>
        <a:xfrm>
          <a:off x="4145043" y="784"/>
          <a:ext cx="2191662" cy="13917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A70A8A-E83D-4208-8FAF-97CEF1B52EE2}">
      <dsp:nvSpPr>
        <dsp:cNvPr id="0" name=""/>
        <dsp:cNvSpPr/>
      </dsp:nvSpPr>
      <dsp:spPr>
        <a:xfrm>
          <a:off x="4388561" y="232127"/>
          <a:ext cx="2191662" cy="139170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1">
            <a:lnSpc>
              <a:spcPct val="90000"/>
            </a:lnSpc>
            <a:spcBef>
              <a:spcPct val="0"/>
            </a:spcBef>
            <a:spcAft>
              <a:spcPct val="35000"/>
            </a:spcAft>
            <a:buNone/>
          </a:pPr>
          <a:r>
            <a:rPr lang="he-IL" sz="2700" kern="1200" dirty="0"/>
            <a:t>מה תפילת הציבור?</a:t>
          </a:r>
        </a:p>
      </dsp:txBody>
      <dsp:txXfrm>
        <a:off x="4429323" y="272889"/>
        <a:ext cx="2110138" cy="1310181"/>
      </dsp:txXfrm>
    </dsp:sp>
    <dsp:sp modelId="{0A616394-301C-4881-9D1C-D166F25C1451}">
      <dsp:nvSpPr>
        <dsp:cNvPr id="0" name=""/>
        <dsp:cNvSpPr/>
      </dsp:nvSpPr>
      <dsp:spPr>
        <a:xfrm>
          <a:off x="6823742" y="2029899"/>
          <a:ext cx="2191662" cy="139170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9EC75F-A122-4F1B-8993-E08F339F9818}">
      <dsp:nvSpPr>
        <dsp:cNvPr id="0" name=""/>
        <dsp:cNvSpPr/>
      </dsp:nvSpPr>
      <dsp:spPr>
        <a:xfrm>
          <a:off x="7067260" y="2261241"/>
          <a:ext cx="2191662" cy="139170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1">
            <a:lnSpc>
              <a:spcPct val="90000"/>
            </a:lnSpc>
            <a:spcBef>
              <a:spcPct val="0"/>
            </a:spcBef>
            <a:spcAft>
              <a:spcPct val="35000"/>
            </a:spcAft>
            <a:buNone/>
          </a:pPr>
          <a:r>
            <a:rPr lang="he-IL" sz="2700" kern="1200" dirty="0"/>
            <a:t>קדושה, ודברים שבקדושה</a:t>
          </a:r>
        </a:p>
      </dsp:txBody>
      <dsp:txXfrm>
        <a:off x="7108022" y="2302003"/>
        <a:ext cx="2110138" cy="1310181"/>
      </dsp:txXfrm>
    </dsp:sp>
    <dsp:sp modelId="{D348907B-3693-4081-AEDE-DA704A90184F}">
      <dsp:nvSpPr>
        <dsp:cNvPr id="0" name=""/>
        <dsp:cNvSpPr/>
      </dsp:nvSpPr>
      <dsp:spPr>
        <a:xfrm>
          <a:off x="6823742" y="4059013"/>
          <a:ext cx="2191662" cy="139170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4E3129-78C3-4E98-931C-29F8FFF73A5A}">
      <dsp:nvSpPr>
        <dsp:cNvPr id="0" name=""/>
        <dsp:cNvSpPr/>
      </dsp:nvSpPr>
      <dsp:spPr>
        <a:xfrm>
          <a:off x="7067260" y="4290355"/>
          <a:ext cx="2191662" cy="139170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1">
            <a:lnSpc>
              <a:spcPct val="90000"/>
            </a:lnSpc>
            <a:spcBef>
              <a:spcPct val="0"/>
            </a:spcBef>
            <a:spcAft>
              <a:spcPct val="35000"/>
            </a:spcAft>
            <a:buNone/>
          </a:pPr>
          <a:r>
            <a:rPr lang="he-IL" sz="2700" kern="1200" dirty="0"/>
            <a:t>רש"י</a:t>
          </a:r>
        </a:p>
      </dsp:txBody>
      <dsp:txXfrm>
        <a:off x="7108022" y="4331117"/>
        <a:ext cx="2110138" cy="1310181"/>
      </dsp:txXfrm>
    </dsp:sp>
    <dsp:sp modelId="{FDC6F91A-75FB-4D06-81B9-132A583FB7A5}">
      <dsp:nvSpPr>
        <dsp:cNvPr id="0" name=""/>
        <dsp:cNvSpPr/>
      </dsp:nvSpPr>
      <dsp:spPr>
        <a:xfrm>
          <a:off x="4145043" y="2029899"/>
          <a:ext cx="2191662" cy="139170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94D9C-87E5-44DB-9B6D-4D24147EC0EA}">
      <dsp:nvSpPr>
        <dsp:cNvPr id="0" name=""/>
        <dsp:cNvSpPr/>
      </dsp:nvSpPr>
      <dsp:spPr>
        <a:xfrm>
          <a:off x="4388561" y="2261241"/>
          <a:ext cx="2191662" cy="139170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1">
            <a:lnSpc>
              <a:spcPct val="90000"/>
            </a:lnSpc>
            <a:spcBef>
              <a:spcPct val="0"/>
            </a:spcBef>
            <a:spcAft>
              <a:spcPct val="35000"/>
            </a:spcAft>
            <a:buNone/>
          </a:pPr>
          <a:r>
            <a:rPr lang="he-IL" sz="2700" kern="1200" dirty="0"/>
            <a:t>תפילת לחש ביחד</a:t>
          </a:r>
        </a:p>
      </dsp:txBody>
      <dsp:txXfrm>
        <a:off x="4429323" y="2302003"/>
        <a:ext cx="2110138" cy="1310181"/>
      </dsp:txXfrm>
    </dsp:sp>
    <dsp:sp modelId="{974CD080-6CEB-4F51-B143-1CF3C5D69C4D}">
      <dsp:nvSpPr>
        <dsp:cNvPr id="0" name=""/>
        <dsp:cNvSpPr/>
      </dsp:nvSpPr>
      <dsp:spPr>
        <a:xfrm>
          <a:off x="4145043" y="4059013"/>
          <a:ext cx="2191662" cy="139170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9CA462-E5D9-40AF-9B66-111ACA4D5F8B}">
      <dsp:nvSpPr>
        <dsp:cNvPr id="0" name=""/>
        <dsp:cNvSpPr/>
      </dsp:nvSpPr>
      <dsp:spPr>
        <a:xfrm>
          <a:off x="4388561" y="4290355"/>
          <a:ext cx="2191662" cy="139170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1">
            <a:lnSpc>
              <a:spcPct val="90000"/>
            </a:lnSpc>
            <a:spcBef>
              <a:spcPct val="0"/>
            </a:spcBef>
            <a:spcAft>
              <a:spcPct val="35000"/>
            </a:spcAft>
            <a:buNone/>
          </a:pPr>
          <a:r>
            <a:rPr lang="he-IL" sz="2700" kern="1200" dirty="0"/>
            <a:t>גמ' ברכות דף </a:t>
          </a:r>
          <a:r>
            <a:rPr lang="he-IL" sz="2700" kern="1200" dirty="0" err="1"/>
            <a:t>ו,ח</a:t>
          </a:r>
          <a:endParaRPr lang="he-IL" sz="2700" kern="1200" dirty="0"/>
        </a:p>
      </dsp:txBody>
      <dsp:txXfrm>
        <a:off x="4429323" y="4331117"/>
        <a:ext cx="2110138" cy="1310181"/>
      </dsp:txXfrm>
    </dsp:sp>
    <dsp:sp modelId="{5A056DB8-5500-442F-B1BD-EC67A211B6E9}">
      <dsp:nvSpPr>
        <dsp:cNvPr id="0" name=""/>
        <dsp:cNvSpPr/>
      </dsp:nvSpPr>
      <dsp:spPr>
        <a:xfrm>
          <a:off x="1466345" y="2029899"/>
          <a:ext cx="2191662" cy="139170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1FC836-D6C7-4EE3-B7C9-AB091ADF9E6E}">
      <dsp:nvSpPr>
        <dsp:cNvPr id="0" name=""/>
        <dsp:cNvSpPr/>
      </dsp:nvSpPr>
      <dsp:spPr>
        <a:xfrm>
          <a:off x="1709863" y="2261241"/>
          <a:ext cx="2191662" cy="139170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1">
            <a:lnSpc>
              <a:spcPct val="90000"/>
            </a:lnSpc>
            <a:spcBef>
              <a:spcPct val="0"/>
            </a:spcBef>
            <a:spcAft>
              <a:spcPct val="35000"/>
            </a:spcAft>
            <a:buNone/>
          </a:pPr>
          <a:r>
            <a:rPr lang="he-IL" sz="2700" kern="1200" dirty="0"/>
            <a:t>חזרת הש"ץ – התפילה ביחד בקול רם</a:t>
          </a:r>
        </a:p>
      </dsp:txBody>
      <dsp:txXfrm>
        <a:off x="1750625" y="2302003"/>
        <a:ext cx="2110138" cy="1310181"/>
      </dsp:txXfrm>
    </dsp:sp>
    <dsp:sp modelId="{2AE9CA56-1B19-4395-9725-D694516020E5}">
      <dsp:nvSpPr>
        <dsp:cNvPr id="0" name=""/>
        <dsp:cNvSpPr/>
      </dsp:nvSpPr>
      <dsp:spPr>
        <a:xfrm>
          <a:off x="1466345" y="4059013"/>
          <a:ext cx="2191662" cy="139170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CAEA34-FB7E-42F3-A15B-F80E0DB6A512}">
      <dsp:nvSpPr>
        <dsp:cNvPr id="0" name=""/>
        <dsp:cNvSpPr/>
      </dsp:nvSpPr>
      <dsp:spPr>
        <a:xfrm>
          <a:off x="1709863" y="4290355"/>
          <a:ext cx="2191662" cy="139170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1">
            <a:lnSpc>
              <a:spcPct val="90000"/>
            </a:lnSpc>
            <a:spcBef>
              <a:spcPct val="0"/>
            </a:spcBef>
            <a:spcAft>
              <a:spcPct val="35000"/>
            </a:spcAft>
            <a:buNone/>
          </a:pPr>
          <a:r>
            <a:rPr lang="he-IL" sz="2700" kern="1200" dirty="0"/>
            <a:t>רמב"ם</a:t>
          </a:r>
        </a:p>
      </dsp:txBody>
      <dsp:txXfrm>
        <a:off x="1750625" y="4331117"/>
        <a:ext cx="2110138" cy="13101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1D993-D9CF-4ACC-85BB-A05E531F857E}">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F2343-9767-4CBB-A50E-F4952BB6D67A}">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79095F-D4CA-47F6-8FA2-1B460149E287}">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7C23A8-FD69-48DF-8C4D-31FB87B5D561}">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6E849-D257-40AA-9DA2-9CE621B9961B}">
      <dsp:nvSpPr>
        <dsp:cNvPr id="0" name=""/>
        <dsp:cNvSpPr/>
      </dsp:nvSpPr>
      <dsp:spPr>
        <a:xfrm>
          <a:off x="4325875" y="1489"/>
          <a:ext cx="1677464" cy="106518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A70A8A-E83D-4208-8FAF-97CEF1B52EE2}">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תפילה</a:t>
          </a:r>
        </a:p>
      </dsp:txBody>
      <dsp:txXfrm>
        <a:off x="4543458" y="209752"/>
        <a:ext cx="1615068" cy="1002793"/>
      </dsp:txXfrm>
    </dsp:sp>
    <dsp:sp modelId="{E377FB31-ECAC-47A8-940C-643BE6A6B15F}">
      <dsp:nvSpPr>
        <dsp:cNvPr id="0" name=""/>
        <dsp:cNvSpPr/>
      </dsp:nvSpPr>
      <dsp:spPr>
        <a:xfrm>
          <a:off x="5350992" y="1554541"/>
          <a:ext cx="1677464" cy="106518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DD88C-E7FA-4592-96EE-6BF67ADF601A}">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דרחמי</a:t>
          </a:r>
          <a:endParaRPr lang="he-IL" sz="2000" kern="1200" dirty="0"/>
        </a:p>
      </dsp:txBody>
      <dsp:txXfrm>
        <a:off x="5568575" y="1762804"/>
        <a:ext cx="1615068" cy="1002793"/>
      </dsp:txXfrm>
    </dsp:sp>
    <dsp:sp modelId="{6A195065-B2A3-47EE-AC70-385C123F3132}">
      <dsp:nvSpPr>
        <dsp:cNvPr id="0" name=""/>
        <dsp:cNvSpPr/>
      </dsp:nvSpPr>
      <dsp:spPr>
        <a:xfrm>
          <a:off x="5350992"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184515-6D78-4625-85B7-519FC9014000}">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תפילת היחיד בלחש (מדברת על ליבה)</a:t>
          </a:r>
        </a:p>
      </dsp:txBody>
      <dsp:txXfrm>
        <a:off x="5568575" y="3315857"/>
        <a:ext cx="1615068" cy="1002793"/>
      </dsp:txXfrm>
    </dsp:sp>
    <dsp:sp modelId="{246647A2-CF20-4345-923C-E809EEBBECCB}">
      <dsp:nvSpPr>
        <dsp:cNvPr id="0" name=""/>
        <dsp:cNvSpPr/>
      </dsp:nvSpPr>
      <dsp:spPr>
        <a:xfrm>
          <a:off x="3300758" y="1554541"/>
          <a:ext cx="1677464" cy="106518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898894-F194-4853-8FD4-ADED3BFBCBA7}">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קרבנות</a:t>
          </a:r>
          <a:endParaRPr lang="he-IL" sz="2000" kern="1200" dirty="0"/>
        </a:p>
      </dsp:txBody>
      <dsp:txXfrm>
        <a:off x="3518341" y="1762804"/>
        <a:ext cx="1615068" cy="1002793"/>
      </dsp:txXfrm>
    </dsp:sp>
    <dsp:sp modelId="{CE58C9A8-2631-4D74-B5B8-3C97F19A331D}">
      <dsp:nvSpPr>
        <dsp:cNvPr id="0" name=""/>
        <dsp:cNvSpPr/>
      </dsp:nvSpPr>
      <dsp:spPr>
        <a:xfrm>
          <a:off x="3300758"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F1967C-2074-4988-8114-1EDE5773FE9E}">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תפילת הציבור בקול רם</a:t>
          </a:r>
        </a:p>
      </dsp:txBody>
      <dsp:txXfrm>
        <a:off x="3518341"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BEB2482-0FF7-9C67-7BAA-0F2AE629AE58}"/>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2D6C394A-8AA3-D03A-A77F-C7972F075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0645FBE-7F1F-C3CE-566A-8BCCC4DD67A0}"/>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5" name="מציין מיקום של כותרת תחתונה 4">
            <a:extLst>
              <a:ext uri="{FF2B5EF4-FFF2-40B4-BE49-F238E27FC236}">
                <a16:creationId xmlns:a16="http://schemas.microsoft.com/office/drawing/2014/main" id="{0CE9F7D9-1178-267E-AF58-D79E7DF5A7F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C0B4913-DBA7-E944-7298-A9106C4AFA4E}"/>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174404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5D57413-AEAD-C9BB-63A2-DFCCF0223A9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866CC81C-C701-626A-2527-A875BE8DE449}"/>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99F590B-3901-54DF-6075-03DE1AC6811E}"/>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5" name="מציין מיקום של כותרת תחתונה 4">
            <a:extLst>
              <a:ext uri="{FF2B5EF4-FFF2-40B4-BE49-F238E27FC236}">
                <a16:creationId xmlns:a16="http://schemas.microsoft.com/office/drawing/2014/main" id="{CCE1B633-DE2D-F341-D4A0-B5285753ED3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E70C0E4-E645-95E1-04CA-F98760EB1D13}"/>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389568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3EFC91AD-F247-FBAA-358D-83A5E335445C}"/>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FB456E5-9AE4-645E-FBCE-4C9F05FE1DB7}"/>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C9A5E9F-12FA-7AD4-616B-0BBD0044DB89}"/>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5" name="מציין מיקום של כותרת תחתונה 4">
            <a:extLst>
              <a:ext uri="{FF2B5EF4-FFF2-40B4-BE49-F238E27FC236}">
                <a16:creationId xmlns:a16="http://schemas.microsoft.com/office/drawing/2014/main" id="{4B009504-2098-4A32-5099-D613DCA9C9F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1B6A4DF-8579-ACCA-0139-4253C13B5619}"/>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35002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DB2F153-531F-F4B2-6A22-AF81B85E672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54AC1E8-2E71-28D3-373B-54A9F2AB893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11356D7-F758-5721-D86A-F255B3344E75}"/>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5" name="מציין מיקום של כותרת תחתונה 4">
            <a:extLst>
              <a:ext uri="{FF2B5EF4-FFF2-40B4-BE49-F238E27FC236}">
                <a16:creationId xmlns:a16="http://schemas.microsoft.com/office/drawing/2014/main" id="{E4C681C2-BF0E-A29B-7663-68F87BB9A5F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A5E9D7F-C7D9-C79D-6C49-FA2E552F825A}"/>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247280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9D31B9-989F-D18C-5C1A-642FA619B06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7A832DC-E2FD-12C0-E479-949F042C13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94B5DA84-10E3-0AB2-76DB-D2FA4B6793BA}"/>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5" name="מציין מיקום של כותרת תחתונה 4">
            <a:extLst>
              <a:ext uri="{FF2B5EF4-FFF2-40B4-BE49-F238E27FC236}">
                <a16:creationId xmlns:a16="http://schemas.microsoft.com/office/drawing/2014/main" id="{1E7F386B-F2B3-5F19-BDC4-10F9F09F0D0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16D4DCB-0322-8B25-B094-7E892DB42F3F}"/>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1128427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EA95419-88E5-07E6-DC4A-6BDF758C5DB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DF860B9-28A3-17C6-A262-E21A1F8E4116}"/>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A1868C79-D8EF-4BA9-31A2-4509BAF0ACC2}"/>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415FE81-0DB7-133D-0225-CDD852020396}"/>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6" name="מציין מיקום של כותרת תחתונה 5">
            <a:extLst>
              <a:ext uri="{FF2B5EF4-FFF2-40B4-BE49-F238E27FC236}">
                <a16:creationId xmlns:a16="http://schemas.microsoft.com/office/drawing/2014/main" id="{57C91924-A3CC-C44F-BDEF-3F90744D08E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8453423-8D29-11E6-CE72-A7A8AFD6E423}"/>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393538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3799037-44B4-0C21-A9A4-9961056F2B4F}"/>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85E1DE8-E9A4-E896-EAE7-EBECFC6E82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FE7A601F-94C9-B5A0-3939-E7AF3929CE2C}"/>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42B42EFA-4A68-B43A-EB1D-D772681908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E0C32CA6-1F5B-E94C-2A05-7E33671A6B60}"/>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E75A4C85-B5BC-3976-6548-351830346E8D}"/>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8" name="מציין מיקום של כותרת תחתונה 7">
            <a:extLst>
              <a:ext uri="{FF2B5EF4-FFF2-40B4-BE49-F238E27FC236}">
                <a16:creationId xmlns:a16="http://schemas.microsoft.com/office/drawing/2014/main" id="{C2C814BD-E7FB-5F4A-596F-25DC615CB5A1}"/>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A3881EB0-1E7E-2F63-519A-0EF8151D747B}"/>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1143638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7943309-BDA3-33D6-2A02-79CEA7372A8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816448D-B644-4E78-1962-7FA2F0887B87}"/>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4" name="מציין מיקום של כותרת תחתונה 3">
            <a:extLst>
              <a:ext uri="{FF2B5EF4-FFF2-40B4-BE49-F238E27FC236}">
                <a16:creationId xmlns:a16="http://schemas.microsoft.com/office/drawing/2014/main" id="{F835FF9C-10DC-D8EE-E41C-F2F255B1E240}"/>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96F568C1-6865-1907-11A8-4F5A448ACE29}"/>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202002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74C84436-0992-E374-FB7F-075B890CDD18}"/>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3" name="מציין מיקום של כותרת תחתונה 2">
            <a:extLst>
              <a:ext uri="{FF2B5EF4-FFF2-40B4-BE49-F238E27FC236}">
                <a16:creationId xmlns:a16="http://schemas.microsoft.com/office/drawing/2014/main" id="{2A10AE66-D6D3-7FA0-90E8-43945ED62929}"/>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C07C7A4C-F6F6-F94A-5387-007A05C617F2}"/>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67215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1A33D25-7759-B82C-C5AF-3251BD40E6B3}"/>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5911083-329E-29FB-7DEF-C87ECB100B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3B2C6DD-64FF-9D22-A84A-F3957D59F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0ABE009-66AA-BB41-1D58-55AA7DEEA3E0}"/>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6" name="מציין מיקום של כותרת תחתונה 5">
            <a:extLst>
              <a:ext uri="{FF2B5EF4-FFF2-40B4-BE49-F238E27FC236}">
                <a16:creationId xmlns:a16="http://schemas.microsoft.com/office/drawing/2014/main" id="{828AF639-ED45-86FF-2F22-6EA89B1A915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3D91BED-687E-AD12-4D34-F3C297169A40}"/>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128347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F85252E-0973-5E22-F4A9-5A0392BF277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F75054A8-5727-5697-09D6-C379404B1B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ECC9B26C-910A-2C33-67E4-DE7BAE4B68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7326C3F-7FE1-FEA0-F9ED-7264A561F65E}"/>
              </a:ext>
            </a:extLst>
          </p:cNvPr>
          <p:cNvSpPr>
            <a:spLocks noGrp="1"/>
          </p:cNvSpPr>
          <p:nvPr>
            <p:ph type="dt" sz="half" idx="10"/>
          </p:nvPr>
        </p:nvSpPr>
        <p:spPr/>
        <p:txBody>
          <a:bodyPr/>
          <a:lstStyle/>
          <a:p>
            <a:fld id="{129C69DB-2303-4CB3-9E4F-B2E042FCFADA}" type="datetimeFigureOut">
              <a:rPr lang="he-IL" smtClean="0"/>
              <a:t>ב'/אדר א/תשפ"ד</a:t>
            </a:fld>
            <a:endParaRPr lang="he-IL"/>
          </a:p>
        </p:txBody>
      </p:sp>
      <p:sp>
        <p:nvSpPr>
          <p:cNvPr id="6" name="מציין מיקום של כותרת תחתונה 5">
            <a:extLst>
              <a:ext uri="{FF2B5EF4-FFF2-40B4-BE49-F238E27FC236}">
                <a16:creationId xmlns:a16="http://schemas.microsoft.com/office/drawing/2014/main" id="{4FFE0CF2-D29C-27DA-F645-A71305BB18B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3567BA5-6727-0FFB-7DD2-2DF2BF11AC03}"/>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346274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DEB15DAE-3ABB-814B-B731-0BD87516280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AD2E5D9-9038-F294-DBD1-E8AA1D5E3CE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975842E-9F8F-5AEC-183B-34AC198E036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9C69DB-2303-4CB3-9E4F-B2E042FCFADA}" type="datetimeFigureOut">
              <a:rPr lang="he-IL" smtClean="0"/>
              <a:t>ב'/אדר א/תשפ"ד</a:t>
            </a:fld>
            <a:endParaRPr lang="he-IL"/>
          </a:p>
        </p:txBody>
      </p:sp>
      <p:sp>
        <p:nvSpPr>
          <p:cNvPr id="5" name="מציין מיקום של כותרת תחתונה 4">
            <a:extLst>
              <a:ext uri="{FF2B5EF4-FFF2-40B4-BE49-F238E27FC236}">
                <a16:creationId xmlns:a16="http://schemas.microsoft.com/office/drawing/2014/main" id="{62D7E66A-1919-3189-DF41-9B60708AA4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A9A7DBF-B6C6-39B5-61B3-9A06B53D897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0E78B1-06AC-4734-B1D4-20984CD3C201}" type="slidenum">
              <a:rPr lang="he-IL" smtClean="0"/>
              <a:t>‹#›</a:t>
            </a:fld>
            <a:endParaRPr lang="he-IL"/>
          </a:p>
        </p:txBody>
      </p:sp>
    </p:spTree>
    <p:extLst>
      <p:ext uri="{BB962C8B-B14F-4D97-AF65-F5344CB8AC3E}">
        <p14:creationId xmlns:p14="http://schemas.microsoft.com/office/powerpoint/2010/main" val="2803045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E7D824-6828-0720-EC02-165160850C06}"/>
              </a:ext>
            </a:extLst>
          </p:cNvPr>
          <p:cNvSpPr>
            <a:spLocks noGrp="1"/>
          </p:cNvSpPr>
          <p:nvPr>
            <p:ph type="ctrTitle"/>
          </p:nvPr>
        </p:nvSpPr>
        <p:spPr/>
        <p:txBody>
          <a:bodyPr/>
          <a:lstStyle/>
          <a:p>
            <a:r>
              <a:rPr lang="he-IL" dirty="0"/>
              <a:t>תפילה בציבור</a:t>
            </a:r>
          </a:p>
        </p:txBody>
      </p:sp>
      <p:sp>
        <p:nvSpPr>
          <p:cNvPr id="3" name="כותרת משנה 2">
            <a:extLst>
              <a:ext uri="{FF2B5EF4-FFF2-40B4-BE49-F238E27FC236}">
                <a16:creationId xmlns:a16="http://schemas.microsoft.com/office/drawing/2014/main" id="{CF6AD118-12CD-98C2-2447-F7EF5660A87E}"/>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25076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5CBC04B-C1C2-92C6-FCDA-801C47A4882E}"/>
              </a:ext>
            </a:extLst>
          </p:cNvPr>
          <p:cNvSpPr>
            <a:spLocks noGrp="1"/>
          </p:cNvSpPr>
          <p:nvPr>
            <p:ph type="title"/>
          </p:nvPr>
        </p:nvSpPr>
        <p:spPr/>
        <p:txBody>
          <a:bodyPr/>
          <a:lstStyle/>
          <a:p>
            <a:r>
              <a:rPr lang="he-IL" dirty="0"/>
              <a:t>דבר שבקדושה</a:t>
            </a:r>
          </a:p>
        </p:txBody>
      </p:sp>
      <p:sp>
        <p:nvSpPr>
          <p:cNvPr id="3" name="מציין מיקום תוכן 2">
            <a:extLst>
              <a:ext uri="{FF2B5EF4-FFF2-40B4-BE49-F238E27FC236}">
                <a16:creationId xmlns:a16="http://schemas.microsoft.com/office/drawing/2014/main" id="{FFA388F4-E8E2-6BEF-B97B-48B06D1495BC}"/>
              </a:ext>
            </a:extLst>
          </p:cNvPr>
          <p:cNvSpPr>
            <a:spLocks noGrp="1"/>
          </p:cNvSpPr>
          <p:nvPr>
            <p:ph idx="1"/>
          </p:nvPr>
        </p:nvSpPr>
        <p:spPr/>
        <p:txBody>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ברכות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כא</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מנין שאין היחיד אומר קדושה, שנאמר: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נקדשתי</a:t>
            </a:r>
            <a:r>
              <a:rPr lang="he-IL" sz="1800" kern="100" dirty="0">
                <a:effectLst/>
                <a:latin typeface="Calibri" panose="020F0502020204030204" pitchFamily="34" charset="0"/>
                <a:ea typeface="Calibri" panose="020F0502020204030204" pitchFamily="34" charset="0"/>
                <a:cs typeface="Arial" panose="020B0604020202020204" pitchFamily="34" charset="0"/>
              </a:rPr>
              <a:t> בתוך בני ישראל' - כל דבר שבקדושה לא יהא פחות מעשרה...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אתיא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'תוך' - 'תוך'. כתיב הכא: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ונקדשתי</a:t>
            </a:r>
            <a:r>
              <a:rPr lang="he-IL" sz="1800" kern="100" dirty="0">
                <a:effectLst/>
                <a:latin typeface="Calibri" panose="020F0502020204030204" pitchFamily="34" charset="0"/>
                <a:ea typeface="Calibri" panose="020F0502020204030204" pitchFamily="34" charset="0"/>
                <a:cs typeface="Arial" panose="020B0604020202020204" pitchFamily="34" charset="0"/>
              </a:rPr>
              <a:t> בתוך בני ישראל', וכתיב התם: 'הבדלו מתוך העדה הזאת' - מה להלן עשרה, אף כאן עשרה</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0877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3A2103-1B13-5740-8B2B-E0B507C91633}"/>
              </a:ext>
            </a:extLst>
          </p:cNvPr>
          <p:cNvSpPr>
            <a:spLocks noGrp="1"/>
          </p:cNvSpPr>
          <p:nvPr>
            <p:ph type="title"/>
          </p:nvPr>
        </p:nvSpPr>
        <p:spPr/>
        <p:txBody>
          <a:bodyPr/>
          <a:lstStyle/>
          <a:p>
            <a:r>
              <a:rPr lang="he-IL"/>
              <a:t>אמן</a:t>
            </a:r>
            <a:endParaRPr lang="he-IL" dirty="0"/>
          </a:p>
        </p:txBody>
      </p:sp>
      <p:sp>
        <p:nvSpPr>
          <p:cNvPr id="3" name="מציין מיקום תוכן 2">
            <a:extLst>
              <a:ext uri="{FF2B5EF4-FFF2-40B4-BE49-F238E27FC236}">
                <a16:creationId xmlns:a16="http://schemas.microsoft.com/office/drawing/2014/main" id="{9FF59070-EF88-9CA1-8E23-66D025C66A6D}"/>
              </a:ext>
            </a:extLst>
          </p:cNvPr>
          <p:cNvSpPr>
            <a:spLocks noGrp="1"/>
          </p:cNvSpPr>
          <p:nvPr>
            <p:ph idx="1"/>
          </p:nvPr>
        </p:nvSpPr>
        <p:spPr/>
        <p:txBody>
          <a:bodyPr/>
          <a:lstStyle/>
          <a:p>
            <a:pPr marL="0" indent="0" algn="r" rtl="1">
              <a:lnSpc>
                <a:spcPct val="150000"/>
              </a:lnSpc>
              <a:spcAft>
                <a:spcPts val="800"/>
              </a:spcAft>
              <a:buNone/>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אבודרהם</a:t>
            </a:r>
            <a:r>
              <a:rPr lang="he-IL" sz="1800" kern="100" dirty="0">
                <a:effectLst/>
                <a:latin typeface="Calibri" panose="020F0502020204030204" pitchFamily="34" charset="0"/>
                <a:ea typeface="Calibri" panose="020F0502020204030204" pitchFamily="34" charset="0"/>
                <a:cs typeface="Arial" panose="020B0604020202020204" pitchFamily="34" charset="0"/>
              </a:rPr>
              <a:t> שער שני סימן 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 וראה כמה גדול שכר המתפלל עם הצבור כי בתפלה אחת שמתפלל עמהם נחשב לו שכר כמתפלל ערב ובקר וצהרים ביחיד. כיצד תפלתו בלחש מברך תשע עשרה ברכות וחייב האדם שלא לדבר בעוד ששליח צבור מחזיר התפלה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ושיכוין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לשמוע ברכותיה' ושומע כעונה הרי תשע עשרה ברכות אחרות. וחייב האדם לענות אמן אחר כל ברכה וברכה. ואמרו רבותינו ז"ל גדול העונה אמן יותר מן המברך הרי כאלו בירך תשע עשרה ברכות אחרות. נמצא כי בתפלה אחת עם הציבור כתקנה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נותנין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לו שכר זן ברכות. ובתפלת ערבית שאין שליח צבור מחזיר התפלה לפיכך תקנו לאחר השכיבנו תשע עשרה פסוקים וחתימה בסוף תמצא בהם בין אזכרות ובין אמנים מנין שמונה ושלשים ותשע עשרה ברכות של תפלת לחש הרי שבעה וחמשים ברכות בערבית, עד כאן דבריו.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379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דברים שבקדושה</a:t>
            </a:r>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17947065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5496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40782A-FFB9-83D6-D12C-8C4B6EE5380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6FAFAD5-60EF-34D4-AA75-4E4EFA95C29B}"/>
              </a:ext>
            </a:extLst>
          </p:cNvPr>
          <p:cNvSpPr>
            <a:spLocks noGrp="1"/>
          </p:cNvSpPr>
          <p:nvPr>
            <p:ph idx="1"/>
          </p:nvPr>
        </p:nvSpPr>
        <p:spPr/>
        <p:txBody>
          <a:bodyPr>
            <a:normAutofit fontScale="92500" lnSpcReduction="10000"/>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נשים ועבדים וקטנים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עליהן. אמר רבי יוסי: קטן המוטל בעריסה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והא תנן: נשים ועבדים וקטנים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עליהם! - הוא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כרבי יהושע בן לוי,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יהושע בן לוי: אף על פי שאמרו קטן המוטל בעריסה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 אבל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אותו סניף לעשרה. ואמר רבי יהושע בן לוי: תשעה ועבד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מצטרפין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מיתיבי: </a:t>
            </a:r>
            <a:r>
              <a:rPr lang="he-IL" sz="1800" b="1" u="sng" kern="100" dirty="0">
                <a:effectLst/>
                <a:latin typeface="Calibri" panose="020F0502020204030204" pitchFamily="34" charset="0"/>
                <a:ea typeface="Calibri" panose="020F0502020204030204" pitchFamily="34" charset="0"/>
                <a:cs typeface="Arial" panose="020B0604020202020204" pitchFamily="34" charset="0"/>
              </a:rPr>
              <a:t>מעשה ברבי אליעזר שנכנס לבית הכנסת ולא מצא עשרה, ושחרר עבדו והשלימו לעשרה</a:t>
            </a:r>
            <a:r>
              <a:rPr lang="he-IL" sz="1800" kern="100" dirty="0">
                <a:effectLst/>
                <a:latin typeface="Calibri" panose="020F0502020204030204" pitchFamily="34" charset="0"/>
                <a:ea typeface="Calibri" panose="020F0502020204030204" pitchFamily="34" charset="0"/>
                <a:cs typeface="Arial" panose="020B0604020202020204" pitchFamily="34" charset="0"/>
              </a:rPr>
              <a:t>; שחרר אין, לא שחרר לא! - תרי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אצטריכו</a:t>
            </a:r>
            <a:r>
              <a:rPr lang="he-IL" sz="1800" kern="100" dirty="0">
                <a:effectLst/>
                <a:latin typeface="Calibri" panose="020F0502020204030204" pitchFamily="34" charset="0"/>
                <a:ea typeface="Calibri" panose="020F0502020204030204" pitchFamily="34" charset="0"/>
                <a:cs typeface="Arial" panose="020B0604020202020204" pitchFamily="34" charset="0"/>
              </a:rPr>
              <a:t>, שחרר חד ונפיק בחד. והיכי עביד הכי? והאמר רב יהודה: כל המשחרר עבדו עובר בעשה, שנאמר: לעלם בהם תעבדו! - </a:t>
            </a:r>
            <a:r>
              <a:rPr lang="he-IL" sz="1800" b="1" kern="100" dirty="0">
                <a:effectLst/>
                <a:latin typeface="Calibri" panose="020F0502020204030204" pitchFamily="34" charset="0"/>
                <a:ea typeface="Calibri" panose="020F0502020204030204" pitchFamily="34" charset="0"/>
                <a:cs typeface="Arial" panose="020B0604020202020204" pitchFamily="34" charset="0"/>
              </a:rPr>
              <a:t>לדבר מצוה שאני. - מצוה הבאה בעבירה היא! - מצוה דרבים שאני</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ואמר רבי יהושע בן לוי: לעולם ישכים אדם לבית הכנסת כדי שיזכה וימנה עם עשרה הראשונים, שאפילו מאה באים אחריו - קבל עליו שכר כולם. שכר כולם -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סלקא</a:t>
            </a:r>
            <a:r>
              <a:rPr lang="he-IL" sz="1800" kern="100" dirty="0">
                <a:effectLst/>
                <a:latin typeface="Calibri" panose="020F0502020204030204" pitchFamily="34" charset="0"/>
                <a:ea typeface="Calibri" panose="020F0502020204030204" pitchFamily="34" charset="0"/>
                <a:cs typeface="Arial" panose="020B0604020202020204" pitchFamily="34" charset="0"/>
              </a:rPr>
              <a:t> דעתך? אלא אימא: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נותנין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לו שכר כנגד כולם.</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082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F7F3906-3F9C-6EF4-1983-49AED593C48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FF85FC9-5F51-9BC5-CF05-E544C15BCE7A}"/>
              </a:ext>
            </a:extLst>
          </p:cNvPr>
          <p:cNvSpPr>
            <a:spLocks noGrp="1"/>
          </p:cNvSpPr>
          <p:nvPr>
            <p:ph idx="1"/>
          </p:nvPr>
        </p:nvSpPr>
        <p:spPr/>
        <p:txBody>
          <a:bodyPr>
            <a:normAutofit/>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רש"י מסכת ברכות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מצוה דרבים - </a:t>
            </a:r>
            <a:r>
              <a:rPr lang="he-IL" sz="1800" b="1" kern="100" dirty="0">
                <a:effectLst/>
                <a:latin typeface="Calibri" panose="020F0502020204030204" pitchFamily="34" charset="0"/>
                <a:ea typeface="Calibri" panose="020F0502020204030204" pitchFamily="34" charset="0"/>
                <a:cs typeface="Arial" panose="020B0604020202020204" pitchFamily="34" charset="0"/>
              </a:rPr>
              <a:t>להוציא רבים ידי חובתם </a:t>
            </a:r>
            <a:r>
              <a:rPr lang="he-IL" sz="1800" b="1" u="sng" kern="100" dirty="0">
                <a:effectLst/>
                <a:latin typeface="Calibri" panose="020F0502020204030204" pitchFamily="34" charset="0"/>
                <a:ea typeface="Calibri" panose="020F0502020204030204" pitchFamily="34" charset="0"/>
                <a:cs typeface="Arial" panose="020B0604020202020204" pitchFamily="34" charset="0"/>
              </a:rPr>
              <a:t>בקדושה</a:t>
            </a:r>
            <a:r>
              <a:rPr lang="he-IL" sz="1800" kern="100" dirty="0">
                <a:effectLst/>
                <a:latin typeface="Calibri" panose="020F0502020204030204" pitchFamily="34" charset="0"/>
                <a:ea typeface="Calibri" panose="020F050202020403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תוספות מסכת ברכות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מצוה דרבים שאני - מכאן קשה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לה"ג</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דפירש</a:t>
            </a:r>
            <a:r>
              <a:rPr lang="he-IL" sz="1800" kern="100" dirty="0">
                <a:effectLst/>
                <a:latin typeface="Calibri" panose="020F0502020204030204" pitchFamily="34" charset="0"/>
                <a:ea typeface="Calibri" panose="020F0502020204030204" pitchFamily="34" charset="0"/>
                <a:cs typeface="Arial" panose="020B0604020202020204" pitchFamily="34" charset="0"/>
              </a:rPr>
              <a:t> דמי שמת לו מת בי"ט האחרון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דאבילות</a:t>
            </a:r>
            <a:r>
              <a:rPr lang="he-IL" sz="1800" kern="100" dirty="0">
                <a:effectLst/>
                <a:latin typeface="Calibri" panose="020F0502020204030204" pitchFamily="34" charset="0"/>
                <a:ea typeface="Calibri" panose="020F0502020204030204" pitchFamily="34" charset="0"/>
                <a:cs typeface="Arial" panose="020B0604020202020204" pitchFamily="34" charset="0"/>
              </a:rPr>
              <a:t> נוהג ולא אתי י"ט האחרון דרבנן ודחי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אבילות</a:t>
            </a:r>
            <a:r>
              <a:rPr lang="he-IL" sz="1800" kern="100" dirty="0">
                <a:effectLst/>
                <a:latin typeface="Calibri" panose="020F0502020204030204" pitchFamily="34" charset="0"/>
                <a:ea typeface="Calibri" panose="020F0502020204030204" pitchFamily="34" charset="0"/>
                <a:cs typeface="Arial" panose="020B0604020202020204" pitchFamily="34" charset="0"/>
              </a:rPr>
              <a:t> דאורייתא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(עמוס ח) ואחריתה כיום 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דהכא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חזינן</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דאתיא</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b="1" u="sng" kern="100" dirty="0">
                <a:effectLst/>
                <a:latin typeface="Calibri" panose="020F0502020204030204" pitchFamily="34" charset="0"/>
                <a:ea typeface="Calibri" panose="020F0502020204030204" pitchFamily="34" charset="0"/>
                <a:cs typeface="Arial" panose="020B0604020202020204" pitchFamily="34" charset="0"/>
              </a:rPr>
              <a:t>תפלה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דרבנן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ודחיא</a:t>
            </a:r>
            <a:r>
              <a:rPr lang="he-IL" sz="1800" b="1" kern="100" dirty="0">
                <a:effectLst/>
                <a:latin typeface="Calibri" panose="020F0502020204030204" pitchFamily="34" charset="0"/>
                <a:ea typeface="Calibri" panose="020F0502020204030204" pitchFamily="34" charset="0"/>
                <a:cs typeface="Arial" panose="020B0604020202020204" pitchFamily="34" charset="0"/>
              </a:rPr>
              <a:t> קרא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דלעולם</a:t>
            </a:r>
            <a:r>
              <a:rPr lang="he-IL" sz="1800" b="1" kern="100" dirty="0">
                <a:effectLst/>
                <a:latin typeface="Calibri" panose="020F0502020204030204" pitchFamily="34" charset="0"/>
                <a:ea typeface="Calibri" panose="020F0502020204030204" pitchFamily="34" charset="0"/>
                <a:cs typeface="Arial" panose="020B0604020202020204" pitchFamily="34" charset="0"/>
              </a:rPr>
              <a:t> בהם תעבודו </a:t>
            </a:r>
            <a:r>
              <a:rPr lang="he-IL" sz="1800" kern="100" dirty="0">
                <a:effectLst/>
                <a:latin typeface="Calibri" panose="020F0502020204030204" pitchFamily="34" charset="0"/>
                <a:ea typeface="Calibri" panose="020F0502020204030204" pitchFamily="34" charset="0"/>
                <a:cs typeface="Arial" panose="020B0604020202020204" pitchFamily="34" charset="0"/>
              </a:rPr>
              <a:t>וכן משמע נמי בריש כתובות (דף ד.) גבי חתן נוהג ז' ימי המשתה ואח"כ נוהג ז' ימי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אבילות</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ומדשבעת</a:t>
            </a:r>
            <a:r>
              <a:rPr lang="he-IL" sz="1800" kern="100" dirty="0">
                <a:effectLst/>
                <a:latin typeface="Calibri" panose="020F0502020204030204" pitchFamily="34" charset="0"/>
                <a:ea typeface="Calibri" panose="020F0502020204030204" pitchFamily="34" charset="0"/>
                <a:cs typeface="Arial" panose="020B0604020202020204" pitchFamily="34" charset="0"/>
              </a:rPr>
              <a:t> ימי המשתה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מבטלין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אבלות דאורייתא כל שכן יום טוב שני.</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9357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915C53-0E77-421D-C037-802C4C476351}"/>
              </a:ext>
            </a:extLst>
          </p:cNvPr>
          <p:cNvSpPr>
            <a:spLocks noGrp="1"/>
          </p:cNvSpPr>
          <p:nvPr>
            <p:ph type="title"/>
          </p:nvPr>
        </p:nvSpPr>
        <p:spPr/>
        <p:txBody>
          <a:bodyPr/>
          <a:lstStyle/>
          <a:p>
            <a:r>
              <a:rPr lang="he-IL" dirty="0"/>
              <a:t>צירוף קטן</a:t>
            </a:r>
          </a:p>
        </p:txBody>
      </p:sp>
      <p:sp>
        <p:nvSpPr>
          <p:cNvPr id="3" name="מציין מיקום תוכן 2">
            <a:extLst>
              <a:ext uri="{FF2B5EF4-FFF2-40B4-BE49-F238E27FC236}">
                <a16:creationId xmlns:a16="http://schemas.microsoft.com/office/drawing/2014/main" id="{5FE79476-AAA8-329D-61E5-CE8C041149A0}"/>
              </a:ext>
            </a:extLst>
          </p:cNvPr>
          <p:cNvSpPr>
            <a:spLocks noGrp="1"/>
          </p:cNvSpPr>
          <p:nvPr>
            <p:ph idx="1"/>
          </p:nvPr>
        </p:nvSpPr>
        <p:spPr/>
        <p:txBody>
          <a:bodyPr/>
          <a:lstStyle/>
          <a:p>
            <a:r>
              <a:rPr lang="he-IL" sz="1800" kern="100" dirty="0">
                <a:effectLst/>
                <a:latin typeface="Calibri" panose="020F0502020204030204" pitchFamily="34" charset="0"/>
                <a:ea typeface="Calibri" panose="020F0502020204030204" pitchFamily="34" charset="0"/>
                <a:cs typeface="Arial" panose="020B0604020202020204" pitchFamily="34" charset="0"/>
              </a:rPr>
              <a:t>תוספות מסכת ברכות דף מח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r>
              <a:rPr lang="he-IL" sz="1800" b="1" dirty="0">
                <a:effectLst/>
                <a:latin typeface="Calibri" panose="020F0502020204030204" pitchFamily="34" charset="0"/>
                <a:ea typeface="Calibri" panose="020F0502020204030204" pitchFamily="34" charset="0"/>
                <a:cs typeface="Arial" panose="020B0604020202020204" pitchFamily="34" charset="0"/>
              </a:rPr>
              <a:t>...ואומר ר"ת אף על פי דלית הלכתא ככל הני </a:t>
            </a:r>
            <a:r>
              <a:rPr lang="he-IL" sz="1800" b="1" dirty="0" err="1">
                <a:effectLst/>
                <a:latin typeface="Calibri" panose="020F0502020204030204" pitchFamily="34" charset="0"/>
                <a:ea typeface="Calibri" panose="020F0502020204030204" pitchFamily="34" charset="0"/>
                <a:cs typeface="Arial" panose="020B0604020202020204" pitchFamily="34" charset="0"/>
              </a:rPr>
              <a:t>שמעתתא</a:t>
            </a:r>
            <a:r>
              <a:rPr lang="he-IL" sz="1800" b="1" dirty="0">
                <a:effectLst/>
                <a:latin typeface="Calibri" panose="020F0502020204030204" pitchFamily="34" charset="0"/>
                <a:ea typeface="Calibri" panose="020F0502020204030204" pitchFamily="34" charset="0"/>
                <a:cs typeface="Arial" panose="020B0604020202020204" pitchFamily="34" charset="0"/>
              </a:rPr>
              <a:t> מיהו הלכה </a:t>
            </a:r>
            <a:r>
              <a:rPr lang="he-IL" sz="1800" b="1" dirty="0" err="1">
                <a:effectLst/>
                <a:latin typeface="Calibri" panose="020F0502020204030204" pitchFamily="34" charset="0"/>
                <a:ea typeface="Calibri" panose="020F0502020204030204" pitchFamily="34" charset="0"/>
                <a:cs typeface="Arial" panose="020B0604020202020204" pitchFamily="34" charset="0"/>
              </a:rPr>
              <a:t>כריב"ל</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b="1" dirty="0">
                <a:effectLst/>
                <a:latin typeface="Calibri" panose="020F0502020204030204" pitchFamily="34" charset="0"/>
                <a:ea typeface="Calibri" panose="020F0502020204030204" pitchFamily="34" charset="0"/>
                <a:cs typeface="Arial" panose="020B0604020202020204" pitchFamily="34" charset="0"/>
              </a:rPr>
              <a:t> קטן ממש </a:t>
            </a:r>
            <a:r>
              <a:rPr lang="he-IL" sz="1800" b="1"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b="1" dirty="0">
                <a:effectLst/>
                <a:latin typeface="Calibri" panose="020F0502020204030204" pitchFamily="34" charset="0"/>
                <a:ea typeface="Calibri" panose="020F0502020204030204" pitchFamily="34" charset="0"/>
                <a:cs typeface="Arial" panose="020B0604020202020204" pitchFamily="34" charset="0"/>
              </a:rPr>
              <a:t> אותו סניף לעשרה</a:t>
            </a:r>
            <a:r>
              <a:rPr lang="he-IL" sz="1800" dirty="0">
                <a:effectLst/>
                <a:latin typeface="Calibri" panose="020F0502020204030204" pitchFamily="34" charset="0"/>
                <a:ea typeface="Calibri" panose="020F0502020204030204" pitchFamily="34" charset="0"/>
                <a:cs typeface="Arial" panose="020B0604020202020204" pitchFamily="34" charset="0"/>
              </a:rPr>
              <a:t> ...</a:t>
            </a:r>
          </a:p>
          <a:p>
            <a:r>
              <a:rPr lang="he-IL" sz="1800" b="1" dirty="0">
                <a:effectLst/>
                <a:latin typeface="Calibri" panose="020F0502020204030204" pitchFamily="34" charset="0"/>
                <a:ea typeface="Calibri" panose="020F0502020204030204" pitchFamily="34" charset="0"/>
                <a:cs typeface="Arial" panose="020B0604020202020204" pitchFamily="34" charset="0"/>
              </a:rPr>
              <a:t>ומתוך ירושלמי זה פי' ר"י דאין </a:t>
            </a:r>
            <a:r>
              <a:rPr lang="he-IL" sz="1800" b="1"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b="1" dirty="0">
                <a:effectLst/>
                <a:latin typeface="Calibri" panose="020F0502020204030204" pitchFamily="34" charset="0"/>
                <a:ea typeface="Calibri" panose="020F0502020204030204" pitchFamily="34" charset="0"/>
                <a:cs typeface="Arial" panose="020B0604020202020204" pitchFamily="34" charset="0"/>
              </a:rPr>
              <a:t> קטן סניף לעשרה לא לתפלה ולא לברכת המזון וגם היה אומר ר"י שגם רבינו תם עצמו לא היה נוהג לעשות כן לעשות קטן סניף לעשרה ולא עשה מעשה והלכך אפי' חומש בידו לא מהני</a:t>
            </a:r>
            <a:r>
              <a:rPr lang="he-IL" sz="1800" dirty="0">
                <a:effectLst/>
                <a:latin typeface="Calibri" panose="020F0502020204030204" pitchFamily="34" charset="0"/>
                <a:ea typeface="Calibri" panose="020F0502020204030204" pitchFamily="34" charset="0"/>
                <a:cs typeface="Arial" panose="020B0604020202020204" pitchFamily="34" charset="0"/>
              </a:rPr>
              <a:t> </a:t>
            </a:r>
          </a:p>
          <a:p>
            <a:r>
              <a:rPr lang="he-IL" sz="1800" dirty="0">
                <a:effectLst/>
                <a:latin typeface="Calibri" panose="020F0502020204030204" pitchFamily="34" charset="0"/>
                <a:ea typeface="Calibri" panose="020F0502020204030204" pitchFamily="34" charset="0"/>
                <a:cs typeface="Arial" panose="020B0604020202020204" pitchFamily="34" charset="0"/>
              </a:rPr>
              <a:t>ואפי' אם אשכחן בשום </a:t>
            </a:r>
            <a:r>
              <a:rPr lang="he-IL" sz="1800" dirty="0" err="1">
                <a:effectLst/>
                <a:latin typeface="Calibri" panose="020F0502020204030204" pitchFamily="34" charset="0"/>
                <a:ea typeface="Calibri" panose="020F0502020204030204" pitchFamily="34" charset="0"/>
                <a:cs typeface="Arial" panose="020B0604020202020204" pitchFamily="34" charset="0"/>
              </a:rPr>
              <a:t>דוכתא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דקטן</a:t>
            </a:r>
            <a:r>
              <a:rPr lang="he-IL" sz="1800" dirty="0">
                <a:effectLst/>
                <a:latin typeface="Calibri" panose="020F0502020204030204" pitchFamily="34" charset="0"/>
                <a:ea typeface="Calibri" panose="020F0502020204030204" pitchFamily="34" charset="0"/>
                <a:cs typeface="Arial" panose="020B0604020202020204" pitchFamily="34" charset="0"/>
              </a:rPr>
              <a:t> [וחומש מצטרף] אפי' לתפלה היינו </a:t>
            </a:r>
            <a:r>
              <a:rPr lang="he-IL" sz="1800" dirty="0" err="1">
                <a:effectLst/>
                <a:latin typeface="Calibri" panose="020F0502020204030204" pitchFamily="34" charset="0"/>
                <a:ea typeface="Calibri" panose="020F0502020204030204" pitchFamily="34" charset="0"/>
                <a:cs typeface="Arial" panose="020B0604020202020204" pitchFamily="34" charset="0"/>
              </a:rPr>
              <a:t>דוקא</a:t>
            </a:r>
            <a:r>
              <a:rPr lang="he-IL" sz="1800" dirty="0">
                <a:effectLst/>
                <a:latin typeface="Calibri" panose="020F0502020204030204" pitchFamily="34" charset="0"/>
                <a:ea typeface="Calibri" panose="020F0502020204030204" pitchFamily="34" charset="0"/>
                <a:cs typeface="Arial" panose="020B0604020202020204" pitchFamily="34" charset="0"/>
              </a:rPr>
              <a:t> העשוי </a:t>
            </a:r>
            <a:r>
              <a:rPr lang="he-IL" sz="1800" dirty="0" err="1">
                <a:effectLst/>
                <a:latin typeface="Calibri" panose="020F0502020204030204" pitchFamily="34" charset="0"/>
                <a:ea typeface="Calibri" panose="020F0502020204030204" pitchFamily="34" charset="0"/>
                <a:cs typeface="Arial" panose="020B0604020202020204" pitchFamily="34" charset="0"/>
              </a:rPr>
              <a:t>בגליון</a:t>
            </a:r>
            <a:r>
              <a:rPr lang="he-IL" sz="1800" dirty="0">
                <a:effectLst/>
                <a:latin typeface="Calibri" panose="020F0502020204030204" pitchFamily="34" charset="0"/>
                <a:ea typeface="Calibri" panose="020F0502020204030204" pitchFamily="34" charset="0"/>
                <a:cs typeface="Arial" panose="020B0604020202020204" pitchFamily="34" charset="0"/>
              </a:rPr>
              <a:t> אבל </a:t>
            </a:r>
            <a:r>
              <a:rPr lang="he-IL" sz="1800" dirty="0" err="1">
                <a:effectLst/>
                <a:latin typeface="Calibri" panose="020F0502020204030204" pitchFamily="34" charset="0"/>
                <a:ea typeface="Calibri" panose="020F0502020204030204" pitchFamily="34" charset="0"/>
                <a:cs typeface="Arial" panose="020B0604020202020204" pitchFamily="34" charset="0"/>
              </a:rPr>
              <a:t>חומשין</a:t>
            </a:r>
            <a:r>
              <a:rPr lang="he-IL" sz="1800" dirty="0">
                <a:effectLst/>
                <a:latin typeface="Calibri" panose="020F0502020204030204" pitchFamily="34" charset="0"/>
                <a:ea typeface="Calibri" panose="020F0502020204030204" pitchFamily="34" charset="0"/>
                <a:cs typeface="Arial" panose="020B0604020202020204" pitchFamily="34" charset="0"/>
              </a:rPr>
              <a:t> שלנו לא ולפי' ר"ת חומש אינו מועיל כלל ביד קטן אבל קטן לחוד הוי סניף אבל תרי לא</a:t>
            </a:r>
            <a:endParaRPr lang="he-IL" dirty="0"/>
          </a:p>
        </p:txBody>
      </p:sp>
    </p:spTree>
    <p:extLst>
      <p:ext uri="{BB962C8B-B14F-4D97-AF65-F5344CB8AC3E}">
        <p14:creationId xmlns:p14="http://schemas.microsoft.com/office/powerpoint/2010/main" val="406031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BACF877-28B4-A0C9-0D8E-2035AA975BD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3ACBF1B-8987-96B9-3D10-34BB4C8FA14D}"/>
              </a:ext>
            </a:extLst>
          </p:cNvPr>
          <p:cNvSpPr>
            <a:spLocks noGrp="1"/>
          </p:cNvSpPr>
          <p:nvPr>
            <p:ph idx="1"/>
          </p:nvPr>
        </p:nvSpPr>
        <p:spPr/>
        <p:txBody>
          <a:bodyPr/>
          <a:lstStyle/>
          <a:p>
            <a:pPr marL="0" indent="0">
              <a:lnSpc>
                <a:spcPct val="150000"/>
              </a:lnSpc>
              <a:buNone/>
            </a:pPr>
            <a:r>
              <a:rPr lang="he-IL" dirty="0"/>
              <a:t>חיי אדם חלק א כלל </a:t>
            </a:r>
            <a:r>
              <a:rPr lang="he-IL" dirty="0" err="1"/>
              <a:t>יט</a:t>
            </a:r>
            <a:r>
              <a:rPr lang="he-IL" dirty="0"/>
              <a:t> </a:t>
            </a:r>
          </a:p>
          <a:p>
            <a:pPr marL="0" indent="0">
              <a:lnSpc>
                <a:spcPct val="150000"/>
              </a:lnSpc>
              <a:buNone/>
            </a:pPr>
            <a:r>
              <a:rPr lang="he-IL" dirty="0"/>
              <a:t>ועיקר התפלה בצבור הוא תפלת י”ח, דהיינו שיתפללו עשרה אנשים שהם גדולים ביחד, ולא כמו </a:t>
            </a:r>
            <a:r>
              <a:rPr lang="he-IL" dirty="0" err="1"/>
              <a:t>שחושבין</a:t>
            </a:r>
            <a:r>
              <a:rPr lang="he-IL" dirty="0"/>
              <a:t> ההמון שעיקר להתפלל בעשרה הוא רק משום לשמוע קדיש וקדושה וברכו</a:t>
            </a:r>
          </a:p>
        </p:txBody>
      </p:sp>
    </p:spTree>
    <p:extLst>
      <p:ext uri="{BB962C8B-B14F-4D97-AF65-F5344CB8AC3E}">
        <p14:creationId xmlns:p14="http://schemas.microsoft.com/office/powerpoint/2010/main" val="4014256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D5DE04-A1B4-921F-497B-7FB97458DE97}"/>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1B9A77D1-7B61-B656-43C9-C5882D0DD6E5}"/>
              </a:ext>
            </a:extLst>
          </p:cNvPr>
          <p:cNvGraphicFramePr>
            <a:graphicFrameLocks noGrp="1"/>
          </p:cNvGraphicFramePr>
          <p:nvPr>
            <p:ph idx="1"/>
            <p:extLst>
              <p:ext uri="{D42A27DB-BD31-4B8C-83A1-F6EECF244321}">
                <p14:modId xmlns:p14="http://schemas.microsoft.com/office/powerpoint/2010/main" val="27176325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3245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89BC4D9-EA56-8B94-1882-07A65053828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C396CF1-B6D8-8C1A-22BC-AE0F9F1BA9BE}"/>
              </a:ext>
            </a:extLst>
          </p:cNvPr>
          <p:cNvSpPr>
            <a:spLocks noGrp="1"/>
          </p:cNvSpPr>
          <p:nvPr>
            <p:ph idx="1"/>
          </p:nvPr>
        </p:nvSpPr>
        <p:spPr/>
        <p:txBody>
          <a:bodyPr/>
          <a:lstStyle/>
          <a:p>
            <a:pPr marL="0" indent="0">
              <a:lnSpc>
                <a:spcPct val="150000"/>
              </a:lnSpc>
              <a:buNone/>
            </a:pPr>
            <a:r>
              <a:rPr lang="he-IL" dirty="0"/>
              <a:t>רמב”ם הלכות תפילה ונשיאת כפים ח, ד </a:t>
            </a:r>
          </a:p>
          <a:p>
            <a:pPr marL="0" indent="0">
              <a:lnSpc>
                <a:spcPct val="150000"/>
              </a:lnSpc>
              <a:buNone/>
            </a:pPr>
            <a:r>
              <a:rPr lang="he-IL" dirty="0"/>
              <a:t>וכיצד היא תפלת הציבור יהיה אחד מתפלל בקול רם והכל שומעים. ואין </a:t>
            </a:r>
            <a:r>
              <a:rPr lang="he-IL" dirty="0" err="1"/>
              <a:t>עושין</a:t>
            </a:r>
            <a:r>
              <a:rPr lang="he-IL" dirty="0"/>
              <a:t> כן בפחות מעשרה גדולים ובני חורין. ושליח ציבור אחד מהם</a:t>
            </a:r>
          </a:p>
        </p:txBody>
      </p:sp>
    </p:spTree>
    <p:extLst>
      <p:ext uri="{BB962C8B-B14F-4D97-AF65-F5344CB8AC3E}">
        <p14:creationId xmlns:p14="http://schemas.microsoft.com/office/powerpoint/2010/main" val="1007919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1B9A77D1-7B61-B656-43C9-C5882D0DD6E5}"/>
              </a:ext>
            </a:extLst>
          </p:cNvPr>
          <p:cNvGraphicFramePr>
            <a:graphicFrameLocks noGrp="1"/>
          </p:cNvGraphicFramePr>
          <p:nvPr>
            <p:ph idx="1"/>
            <p:extLst>
              <p:ext uri="{D42A27DB-BD31-4B8C-83A1-F6EECF244321}">
                <p14:modId xmlns:p14="http://schemas.microsoft.com/office/powerpoint/2010/main" val="3946532636"/>
              </p:ext>
            </p:extLst>
          </p:nvPr>
        </p:nvGraphicFramePr>
        <p:xfrm>
          <a:off x="733366" y="533873"/>
          <a:ext cx="10725268" cy="5682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365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CF766E3-0ED4-E65C-AD31-14E57BF1B11E}"/>
              </a:ext>
            </a:extLst>
          </p:cNvPr>
          <p:cNvSpPr>
            <a:spLocks noGrp="1"/>
          </p:cNvSpPr>
          <p:nvPr>
            <p:ph type="title"/>
          </p:nvPr>
        </p:nvSpPr>
        <p:spPr/>
        <p:txBody>
          <a:bodyPr/>
          <a:lstStyle/>
          <a:p>
            <a:r>
              <a:rPr lang="he-IL" dirty="0"/>
              <a:t>תפילה בציבור</a:t>
            </a:r>
          </a:p>
        </p:txBody>
      </p:sp>
      <p:sp>
        <p:nvSpPr>
          <p:cNvPr id="3" name="מציין מיקום תוכן 2">
            <a:extLst>
              <a:ext uri="{FF2B5EF4-FFF2-40B4-BE49-F238E27FC236}">
                <a16:creationId xmlns:a16="http://schemas.microsoft.com/office/drawing/2014/main" id="{359611E0-0BBC-51A9-3334-7D4B4DBE5F3B}"/>
              </a:ext>
            </a:extLst>
          </p:cNvPr>
          <p:cNvSpPr>
            <a:spLocks noGrp="1"/>
          </p:cNvSpPr>
          <p:nvPr>
            <p:ph idx="1"/>
          </p:nvPr>
        </p:nvSpPr>
        <p:spPr/>
        <p:txBody>
          <a:bodyPr>
            <a:normAutofit fontScale="92500" lnSpcReduction="10000"/>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כח</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אויא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חלש ולא אתא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לפרקא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יוסף. למחר כי אתא,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בעא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אביי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לאנוחי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יוסף. אמר ליה: מאי טעמא לא אתא 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לפרקא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דהוה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חליש</a:t>
            </a:r>
            <a:r>
              <a:rPr lang="he-IL" sz="1800" kern="100" dirty="0">
                <a:effectLst/>
                <a:latin typeface="Calibri" panose="020F0502020204030204" pitchFamily="34" charset="0"/>
                <a:ea typeface="Calibri" panose="020F0502020204030204" pitchFamily="34" charset="0"/>
                <a:cs typeface="Arial" panose="020B0604020202020204" pitchFamily="34" charset="0"/>
              </a:rPr>
              <a:t> לבאי ולא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מצינא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אמאי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טעמת מידי ואתית? אמר ליה: לא סבר לה מר להא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אסור לו לאדם שיטעום כלום קודם שיתפלל תפלת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המוספין</a:t>
            </a:r>
            <a:r>
              <a:rPr lang="he-IL" sz="1800" kern="100" dirty="0">
                <a:effectLst/>
                <a:latin typeface="Calibri" panose="020F0502020204030204" pitchFamily="34" charset="0"/>
                <a:ea typeface="Calibri" panose="020F0502020204030204" pitchFamily="34" charset="0"/>
                <a:cs typeface="Arial" panose="020B0604020202020204" pitchFamily="34" charset="0"/>
              </a:rPr>
              <a:t>! -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איבעי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למר לצלויי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צלותא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דמוספין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ביחיד, ולטעום מידי ולמיתי! - </a:t>
            </a:r>
            <a:r>
              <a:rPr lang="he-IL" sz="1800" b="1" kern="100" dirty="0">
                <a:effectLst/>
                <a:latin typeface="Calibri" panose="020F0502020204030204" pitchFamily="34" charset="0"/>
                <a:ea typeface="Calibri" panose="020F0502020204030204" pitchFamily="34" charset="0"/>
                <a:cs typeface="Arial" panose="020B0604020202020204" pitchFamily="34" charset="0"/>
              </a:rPr>
              <a:t>אמר ליה: ולא סבר לה מר להא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b="1" kern="100" dirty="0">
                <a:effectLst/>
                <a:latin typeface="Calibri" panose="020F0502020204030204" pitchFamily="34" charset="0"/>
                <a:ea typeface="Calibri" panose="020F0502020204030204" pitchFamily="34" charset="0"/>
                <a:cs typeface="Arial" panose="020B0604020202020204" pitchFamily="34" charset="0"/>
              </a:rPr>
              <a:t> רבי יוחנן: אסור לו לאדם שיקדים תפלתו לתפלת הצבור? - אמר ליה: לאו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אתמר</a:t>
            </a:r>
            <a:r>
              <a:rPr lang="he-IL" sz="1800" b="1" kern="100" dirty="0">
                <a:effectLst/>
                <a:latin typeface="Calibri" panose="020F0502020204030204" pitchFamily="34" charset="0"/>
                <a:ea typeface="Calibri" panose="020F0502020204030204" pitchFamily="34" charset="0"/>
                <a:cs typeface="Arial" panose="020B0604020202020204" pitchFamily="34" charset="0"/>
              </a:rPr>
              <a:t> עלה: אמר רבי אבא: בצבור שנו?</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ולית הלכתא; לא כרב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ולא כרבי יהושע בן לוי; כרב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 הא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דאמרן</a:t>
            </a:r>
            <a:r>
              <a:rPr lang="he-IL" sz="1800" kern="100" dirty="0">
                <a:effectLst/>
                <a:latin typeface="Calibri" panose="020F0502020204030204" pitchFamily="34" charset="0"/>
                <a:ea typeface="Calibri" panose="020F0502020204030204" pitchFamily="34" charset="0"/>
                <a:cs typeface="Arial" panose="020B0604020202020204" pitchFamily="34" charset="0"/>
              </a:rPr>
              <a:t>, כרבי יהושע בן לוי -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יהושע בן לוי: כיון שהגיע זמן תפלת המנחה, אסור לו לאדם שיטעום כלום קודם שיתפלל תפלת המנחה.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8930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9C8B31-F70F-2ED5-47B4-574897624E3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EB2017B-B258-E9C4-A3F3-061C0BB5ADE1}"/>
              </a:ext>
            </a:extLst>
          </p:cNvPr>
          <p:cNvSpPr>
            <a:spLocks noGrp="1"/>
          </p:cNvSpPr>
          <p:nvPr>
            <p:ph idx="1"/>
          </p:nvPr>
        </p:nvSpPr>
        <p:spPr/>
        <p:txBody>
          <a:bodyPr/>
          <a:lstStyle/>
          <a:p>
            <a:pPr marL="0" indent="0">
              <a:lnSpc>
                <a:spcPct val="150000"/>
              </a:lnSpc>
              <a:buNone/>
            </a:pPr>
            <a:r>
              <a:rPr lang="he-IL" dirty="0"/>
              <a:t>שו”ת </a:t>
            </a:r>
            <a:r>
              <a:rPr lang="he-IL" dirty="0" err="1"/>
              <a:t>מהרי”ל</a:t>
            </a:r>
            <a:r>
              <a:rPr lang="he-IL" dirty="0"/>
              <a:t> סימן </a:t>
            </a:r>
            <a:r>
              <a:rPr lang="he-IL" dirty="0" err="1"/>
              <a:t>צז</a:t>
            </a:r>
            <a:r>
              <a:rPr lang="he-IL" dirty="0"/>
              <a:t> </a:t>
            </a:r>
          </a:p>
          <a:p>
            <a:pPr marL="0" indent="0">
              <a:lnSpc>
                <a:spcPct val="150000"/>
              </a:lnSpc>
              <a:buNone/>
            </a:pPr>
            <a:r>
              <a:rPr lang="he-IL" dirty="0" err="1"/>
              <a:t>דהתפלה</a:t>
            </a:r>
            <a:r>
              <a:rPr lang="he-IL" dirty="0"/>
              <a:t> היינו עבודה… נמי </a:t>
            </a:r>
            <a:r>
              <a:rPr lang="he-IL" dirty="0" err="1"/>
              <a:t>אסמכינהו</a:t>
            </a:r>
            <a:r>
              <a:rPr lang="he-IL" dirty="0"/>
              <a:t> רבנן </a:t>
            </a:r>
            <a:r>
              <a:rPr lang="he-IL" dirty="0" err="1"/>
              <a:t>אתמידין</a:t>
            </a:r>
            <a:r>
              <a:rPr lang="he-IL" dirty="0"/>
              <a:t> [גם הסמיכו אותם חכמינו על </a:t>
            </a:r>
            <a:r>
              <a:rPr lang="he-IL" dirty="0" err="1"/>
              <a:t>קרבנות</a:t>
            </a:r>
            <a:r>
              <a:rPr lang="he-IL" dirty="0"/>
              <a:t> התמיד], הא למדת כששליח ציבור מתפלל או מקריב קרבן של ציבור, אם המיעוט אינם חפצים בעבודתו, </a:t>
            </a:r>
            <a:r>
              <a:rPr lang="he-IL" dirty="0" err="1"/>
              <a:t>האיך</a:t>
            </a:r>
            <a:r>
              <a:rPr lang="he-IL" dirty="0"/>
              <a:t> </a:t>
            </a:r>
            <a:r>
              <a:rPr lang="he-IL" dirty="0" err="1"/>
              <a:t>יוצאין</a:t>
            </a:r>
            <a:r>
              <a:rPr lang="he-IL" dirty="0"/>
              <a:t>?</a:t>
            </a:r>
          </a:p>
        </p:txBody>
      </p:sp>
    </p:spTree>
    <p:extLst>
      <p:ext uri="{BB962C8B-B14F-4D97-AF65-F5344CB8AC3E}">
        <p14:creationId xmlns:p14="http://schemas.microsoft.com/office/powerpoint/2010/main" val="1703260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84F728D-C799-540A-B6D2-FC255019005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CBBD788-325A-E196-0F1D-F9A28772C06F}"/>
              </a:ext>
            </a:extLst>
          </p:cNvPr>
          <p:cNvSpPr>
            <a:spLocks noGrp="1"/>
          </p:cNvSpPr>
          <p:nvPr>
            <p:ph idx="1"/>
          </p:nvPr>
        </p:nvSpPr>
        <p:spPr/>
        <p:txBody>
          <a:bodyPr>
            <a:normAutofit lnSpcReduction="10000"/>
          </a:bodyPr>
          <a:lstStyle/>
          <a:p>
            <a:pPr marL="0" indent="0">
              <a:lnSpc>
                <a:spcPct val="150000"/>
              </a:lnSpc>
              <a:buNone/>
            </a:pPr>
            <a:r>
              <a:rPr lang="he-IL" dirty="0"/>
              <a:t>רשימת שיעורים </a:t>
            </a:r>
            <a:r>
              <a:rPr lang="he-IL" dirty="0" err="1"/>
              <a:t>גרי”ד</a:t>
            </a:r>
            <a:r>
              <a:rPr lang="he-IL" dirty="0"/>
              <a:t> </a:t>
            </a:r>
            <a:r>
              <a:rPr lang="he-IL" dirty="0" err="1"/>
              <a:t>סולובייצ’יק</a:t>
            </a:r>
            <a:r>
              <a:rPr lang="he-IL" dirty="0"/>
              <a:t> סוכה לח. עמ’ </a:t>
            </a:r>
            <a:r>
              <a:rPr lang="he-IL" dirty="0" err="1"/>
              <a:t>קפז</a:t>
            </a:r>
            <a:r>
              <a:rPr lang="he-IL" dirty="0"/>
              <a:t> </a:t>
            </a:r>
          </a:p>
          <a:p>
            <a:pPr marL="0" indent="0">
              <a:lnSpc>
                <a:spcPct val="150000"/>
              </a:lnSpc>
              <a:buNone/>
            </a:pPr>
            <a:r>
              <a:rPr lang="he-IL" dirty="0"/>
              <a:t>תפלת הצבור אינה תפלה של עשרה יחידים אלא </a:t>
            </a:r>
            <a:r>
              <a:rPr lang="he-IL" dirty="0" err="1"/>
              <a:t>הריהי</a:t>
            </a:r>
            <a:r>
              <a:rPr lang="he-IL" dirty="0"/>
              <a:t> </a:t>
            </a:r>
            <a:r>
              <a:rPr lang="he-IL" dirty="0" err="1"/>
              <a:t>חפצא</a:t>
            </a:r>
            <a:r>
              <a:rPr lang="he-IL" dirty="0"/>
              <a:t> של תפלה מסוים לעצמה… הש”ץ [שליח הציבור] מתפלל על שם הצבור – והיחיד שאינו בקי יוצא בתפלה ע”י [על ידי] זה שהוא משתתף בתפלת הצבור. היחיד יוצא ע”י [על ידי] הצבור אבל לא מדין שומע כעונה בעלמא כבשאר ברכות. בשומע כעונה </a:t>
            </a:r>
            <a:r>
              <a:rPr lang="he-IL" dirty="0" err="1"/>
              <a:t>בכהת”כ</a:t>
            </a:r>
            <a:r>
              <a:rPr lang="he-IL" dirty="0"/>
              <a:t> [בכל התורה כולה] יחיד מוציא את היחיד, אבל בק”ש [בקריאת שמע] ובתפלה הצבור הוא המוציא את היחידים.</a:t>
            </a:r>
          </a:p>
        </p:txBody>
      </p:sp>
    </p:spTree>
    <p:extLst>
      <p:ext uri="{BB962C8B-B14F-4D97-AF65-F5344CB8AC3E}">
        <p14:creationId xmlns:p14="http://schemas.microsoft.com/office/powerpoint/2010/main" val="991202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2D8338A-735D-A9AF-CFC4-E215756A0C22}"/>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B9874ADA-FA61-6D99-1361-A14EB116B473}"/>
              </a:ext>
            </a:extLst>
          </p:cNvPr>
          <p:cNvSpPr>
            <a:spLocks noGrp="1"/>
          </p:cNvSpPr>
          <p:nvPr>
            <p:ph idx="1"/>
          </p:nvPr>
        </p:nvSpPr>
        <p:spPr/>
        <p:txBody>
          <a:bodyPr>
            <a:normAutofit fontScale="92500" lnSpcReduction="10000"/>
          </a:bodyPr>
          <a:lstStyle/>
          <a:p>
            <a:pPr marL="0" indent="0">
              <a:lnSpc>
                <a:spcPct val="150000"/>
              </a:lnSpc>
              <a:buNone/>
            </a:pPr>
            <a:r>
              <a:rPr lang="he-IL" dirty="0"/>
              <a:t>במדבר </a:t>
            </a:r>
            <a:r>
              <a:rPr lang="he-IL" dirty="0" err="1"/>
              <a:t>כח</a:t>
            </a:r>
            <a:r>
              <a:rPr lang="he-IL" dirty="0"/>
              <a:t> ג </a:t>
            </a:r>
          </a:p>
          <a:p>
            <a:pPr marL="0" indent="0">
              <a:lnSpc>
                <a:spcPct val="150000"/>
              </a:lnSpc>
              <a:buNone/>
            </a:pPr>
            <a:r>
              <a:rPr lang="he-IL" b="0" i="0" dirty="0">
                <a:solidFill>
                  <a:srgbClr val="202122"/>
                </a:solidFill>
                <a:effectLst/>
                <a:latin typeface="David" panose="020E0502060401010101" pitchFamily="34" charset="-79"/>
              </a:rPr>
              <a:t>וְאָמַרְתָּ לָהֶם זֶה </a:t>
            </a:r>
            <a:r>
              <a:rPr lang="he-IL" b="0" i="0" dirty="0" err="1">
                <a:solidFill>
                  <a:srgbClr val="202122"/>
                </a:solidFill>
                <a:effectLst/>
                <a:latin typeface="David" panose="020E0502060401010101" pitchFamily="34" charset="-79"/>
              </a:rPr>
              <a:t>הָאִשֶּׁה</a:t>
            </a:r>
            <a:r>
              <a:rPr lang="he-IL" b="0" i="0" dirty="0">
                <a:solidFill>
                  <a:srgbClr val="202122"/>
                </a:solidFill>
                <a:effectLst/>
                <a:latin typeface="David" panose="020E0502060401010101" pitchFamily="34" charset="-79"/>
              </a:rPr>
              <a:t> אֲשֶׁר תַּקְרִיבוּ לַיהוָה כְּבָשִׂים בְּנֵי שָׁנָה </a:t>
            </a:r>
            <a:r>
              <a:rPr lang="he-IL" b="0" i="0" dirty="0" err="1">
                <a:solidFill>
                  <a:srgbClr val="202122"/>
                </a:solidFill>
                <a:effectLst/>
                <a:latin typeface="David" panose="020E0502060401010101" pitchFamily="34" charset="-79"/>
              </a:rPr>
              <a:t>תְמִימִם</a:t>
            </a:r>
            <a:r>
              <a:rPr lang="he-IL" b="0" i="0" dirty="0">
                <a:solidFill>
                  <a:srgbClr val="202122"/>
                </a:solidFill>
                <a:effectLst/>
                <a:latin typeface="David" panose="020E0502060401010101" pitchFamily="34" charset="-79"/>
              </a:rPr>
              <a:t> שְׁנַיִם לַיּוֹם עֹלָה תָמִיד. אֶת הַכֶּבֶשׂ אֶחָד תַּעֲשֶׂה בַבֹּקֶר וְאֵת הַכֶּבֶשׂ הַשֵּׁנִי תַּעֲשֶׂה בֵּין הָעַרְבָּיִם ... </a:t>
            </a:r>
            <a:r>
              <a:rPr lang="he-IL" b="0" i="0" dirty="0" err="1">
                <a:solidFill>
                  <a:srgbClr val="202122"/>
                </a:solidFill>
                <a:effectLst/>
                <a:latin typeface="David" panose="020E0502060401010101" pitchFamily="34" charset="-79"/>
              </a:rPr>
              <a:t>עֹלַת</a:t>
            </a:r>
            <a:r>
              <a:rPr lang="he-IL" b="0" i="0" dirty="0">
                <a:solidFill>
                  <a:srgbClr val="202122"/>
                </a:solidFill>
                <a:effectLst/>
                <a:latin typeface="David" panose="020E0502060401010101" pitchFamily="34" charset="-79"/>
              </a:rPr>
              <a:t> תָּמִיד </a:t>
            </a:r>
            <a:r>
              <a:rPr lang="he-IL" b="0" i="0" dirty="0" err="1">
                <a:solidFill>
                  <a:srgbClr val="202122"/>
                </a:solidFill>
                <a:effectLst/>
                <a:latin typeface="David" panose="020E0502060401010101" pitchFamily="34" charset="-79"/>
              </a:rPr>
              <a:t>הָעֲשֻׂיָה</a:t>
            </a:r>
            <a:r>
              <a:rPr lang="he-IL" b="0" i="0" dirty="0">
                <a:solidFill>
                  <a:srgbClr val="202122"/>
                </a:solidFill>
                <a:effectLst/>
                <a:latin typeface="David" panose="020E0502060401010101" pitchFamily="34" charset="-79"/>
              </a:rPr>
              <a:t> בְּהַר סִינַי לְרֵיחַ </a:t>
            </a:r>
            <a:r>
              <a:rPr lang="he-IL" b="0" i="0" dirty="0" err="1">
                <a:solidFill>
                  <a:srgbClr val="202122"/>
                </a:solidFill>
                <a:effectLst/>
                <a:latin typeface="David" panose="020E0502060401010101" pitchFamily="34" charset="-79"/>
              </a:rPr>
              <a:t>נִיחֹח</a:t>
            </a:r>
            <a:r>
              <a:rPr lang="he-IL" b="0" i="0" dirty="0">
                <a:solidFill>
                  <a:srgbClr val="202122"/>
                </a:solidFill>
                <a:effectLst/>
                <a:latin typeface="David" panose="020E0502060401010101" pitchFamily="34" charset="-79"/>
              </a:rPr>
              <a:t>ַ </a:t>
            </a:r>
            <a:r>
              <a:rPr lang="he-IL" b="0" i="0" dirty="0" err="1">
                <a:solidFill>
                  <a:srgbClr val="202122"/>
                </a:solidFill>
                <a:effectLst/>
                <a:latin typeface="David" panose="020E0502060401010101" pitchFamily="34" charset="-79"/>
              </a:rPr>
              <a:t>אִשֶּׁה</a:t>
            </a:r>
            <a:r>
              <a:rPr lang="he-IL" b="0" i="0" dirty="0">
                <a:solidFill>
                  <a:srgbClr val="202122"/>
                </a:solidFill>
                <a:effectLst/>
                <a:latin typeface="David" panose="020E0502060401010101" pitchFamily="34" charset="-79"/>
              </a:rPr>
              <a:t> לַיהוָה.</a:t>
            </a:r>
          </a:p>
          <a:p>
            <a:pPr marL="0" indent="0">
              <a:lnSpc>
                <a:spcPct val="150000"/>
              </a:lnSpc>
              <a:buNone/>
            </a:pPr>
            <a:br>
              <a:rPr lang="he-IL" dirty="0"/>
            </a:br>
            <a:r>
              <a:rPr lang="he-IL" dirty="0"/>
              <a:t>שמואל א </a:t>
            </a:r>
            <a:r>
              <a:rPr lang="he-IL" dirty="0" err="1"/>
              <a:t>א</a:t>
            </a:r>
            <a:r>
              <a:rPr lang="he-IL" dirty="0"/>
              <a:t> </a:t>
            </a:r>
            <a:r>
              <a:rPr lang="he-IL" dirty="0" err="1"/>
              <a:t>יג</a:t>
            </a:r>
            <a:endParaRPr lang="he-IL" dirty="0"/>
          </a:p>
          <a:p>
            <a:pPr marL="0" indent="0">
              <a:lnSpc>
                <a:spcPct val="150000"/>
              </a:lnSpc>
              <a:buNone/>
            </a:pPr>
            <a:r>
              <a:rPr lang="he-IL" dirty="0"/>
              <a:t>וְחַנָּה הִיא מְדַבֶּרֶת עַל לִבָּהּ רַק שְׂפָתֶיהָ נָּעוֹת וְקוֹלָהּ לֹא יִשָּׁמֵעַ וַיַּחְשְׁבֶהָ עֵלִי לְשִׁכֹּרָה.</a:t>
            </a:r>
          </a:p>
        </p:txBody>
      </p:sp>
    </p:spTree>
    <p:extLst>
      <p:ext uri="{BB962C8B-B14F-4D97-AF65-F5344CB8AC3E}">
        <p14:creationId xmlns:p14="http://schemas.microsoft.com/office/powerpoint/2010/main" val="3772484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D5DE04-A1B4-921F-497B-7FB97458DE97}"/>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1B9A77D1-7B61-B656-43C9-C5882D0DD6E5}"/>
              </a:ext>
            </a:extLst>
          </p:cNvPr>
          <p:cNvGraphicFramePr>
            <a:graphicFrameLocks noGrp="1"/>
          </p:cNvGraphicFramePr>
          <p:nvPr>
            <p:ph idx="1"/>
            <p:extLst>
              <p:ext uri="{D42A27DB-BD31-4B8C-83A1-F6EECF244321}">
                <p14:modId xmlns:p14="http://schemas.microsoft.com/office/powerpoint/2010/main" val="32039927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755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61DCEEF3-D1FD-A499-C2DD-E3066E0C1B87}"/>
              </a:ext>
            </a:extLst>
          </p:cNvPr>
          <p:cNvSpPr>
            <a:spLocks noGrp="1"/>
          </p:cNvSpPr>
          <p:nvPr>
            <p:ph type="title"/>
          </p:nvPr>
        </p:nvSpPr>
        <p:spPr/>
        <p:txBody>
          <a:bodyPr/>
          <a:lstStyle/>
          <a:p>
            <a:r>
              <a:rPr lang="he-IL" dirty="0"/>
              <a:t>תפילה בציבור – חובה או רשות?</a:t>
            </a:r>
          </a:p>
        </p:txBody>
      </p:sp>
      <p:sp>
        <p:nvSpPr>
          <p:cNvPr id="5" name="מציין מיקום טקסט 4">
            <a:extLst>
              <a:ext uri="{FF2B5EF4-FFF2-40B4-BE49-F238E27FC236}">
                <a16:creationId xmlns:a16="http://schemas.microsoft.com/office/drawing/2014/main" id="{8960ECB2-6796-1F99-F09C-31BDB1641E88}"/>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2583485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C1910F-C25B-F34F-BF55-1B4F597FDF9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6BB5B00-386F-ABEF-3FD5-34514902813A}"/>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ח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אמר ליה רבא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לרפרם</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לן מר מהני מילי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מעלייתא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דאמרת</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חסדא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במילי דבי כנישתא! אמר ליה, הכי אמר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חסדא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אהב ה' שערי ציון מכל משכנות יעקב - אוהב ה' שערים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המצויינים</a:t>
            </a:r>
            <a:r>
              <a:rPr lang="he-IL" sz="1800" kern="100" dirty="0">
                <a:effectLst/>
                <a:latin typeface="Calibri" panose="020F0502020204030204" pitchFamily="34" charset="0"/>
                <a:ea typeface="Calibri" panose="020F0502020204030204" pitchFamily="34" charset="0"/>
                <a:cs typeface="Arial" panose="020B0604020202020204" pitchFamily="34" charset="0"/>
              </a:rPr>
              <a:t> בהלכה יותר מבתי כנסיות ומבתי מדרשות. והיינו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אמי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מיום שחרב בית המקדש אין לו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להקדוש</a:t>
            </a:r>
            <a:r>
              <a:rPr lang="he-IL" sz="1800" kern="100" dirty="0">
                <a:effectLst/>
                <a:latin typeface="Calibri" panose="020F0502020204030204" pitchFamily="34" charset="0"/>
                <a:ea typeface="Calibri" panose="020F0502020204030204" pitchFamily="34" charset="0"/>
                <a:cs typeface="Arial" panose="020B0604020202020204" pitchFamily="34" charset="0"/>
              </a:rPr>
              <a:t> ברוך הוא בעולמו אלא ארבע אמות של הלכה בלבד. ואמר אביי: מריש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גריסנא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בגו ביתא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ומצלינא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בבי כנישתא,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דשמענא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להא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אמי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מיום שחרב בית המקדש אין לו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להקדוש</a:t>
            </a:r>
            <a:r>
              <a:rPr lang="he-IL" sz="1800" kern="100" dirty="0">
                <a:effectLst/>
                <a:latin typeface="Calibri" panose="020F0502020204030204" pitchFamily="34" charset="0"/>
                <a:ea typeface="Calibri" panose="020F0502020204030204" pitchFamily="34" charset="0"/>
                <a:cs typeface="Arial" panose="020B0604020202020204" pitchFamily="34" charset="0"/>
              </a:rPr>
              <a:t> ברוך הוא בעולמו אלא ארבע אמות של הלכה בלבד -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מצלינא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היכא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דגריסנא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אמי ורבי אסי אף על גב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דהוו</a:t>
            </a:r>
            <a:r>
              <a:rPr lang="he-IL" sz="1800" kern="100" dirty="0">
                <a:effectLst/>
                <a:latin typeface="Calibri" panose="020F0502020204030204" pitchFamily="34" charset="0"/>
                <a:ea typeface="Calibri" panose="020F0502020204030204" pitchFamily="34" charset="0"/>
                <a:cs typeface="Arial" panose="020B0604020202020204" pitchFamily="34" charset="0"/>
              </a:rPr>
              <a:t> להו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תליסר</a:t>
            </a:r>
            <a:r>
              <a:rPr lang="he-IL" sz="1800" kern="100" dirty="0">
                <a:effectLst/>
                <a:latin typeface="Calibri" panose="020F0502020204030204" pitchFamily="34" charset="0"/>
                <a:ea typeface="Calibri" panose="020F0502020204030204" pitchFamily="34" charset="0"/>
                <a:cs typeface="Arial" panose="020B0604020202020204" pitchFamily="34" charset="0"/>
              </a:rPr>
              <a:t> בי כנישתא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בטבריא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מצלו</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ביני עמודי,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היכא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דהוו</a:t>
            </a:r>
            <a:r>
              <a:rPr lang="he-IL" sz="1800" kern="100" dirty="0">
                <a:effectLst/>
                <a:latin typeface="Calibri" panose="020F0502020204030204" pitchFamily="34" charset="0"/>
                <a:ea typeface="Calibri" panose="020F0502020204030204" pitchFamily="34" charset="0"/>
                <a:cs typeface="Arial" panose="020B0604020202020204" pitchFamily="34" charset="0"/>
              </a:rPr>
              <a:t> גרסי.</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ואמר 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אמי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גדול הנהנה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מיגיעו</a:t>
            </a:r>
            <a:r>
              <a:rPr lang="he-IL" sz="1800" kern="100" dirty="0">
                <a:effectLst/>
                <a:latin typeface="Calibri" panose="020F0502020204030204" pitchFamily="34" charset="0"/>
                <a:ea typeface="Calibri" panose="020F0502020204030204" pitchFamily="34" charset="0"/>
                <a:cs typeface="Arial" panose="020B0604020202020204" pitchFamily="34" charset="0"/>
              </a:rPr>
              <a:t> יותר מירא שמים,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דאילו</a:t>
            </a:r>
            <a:r>
              <a:rPr lang="he-IL" sz="1800" kern="100" dirty="0">
                <a:effectLst/>
                <a:latin typeface="Calibri" panose="020F0502020204030204" pitchFamily="34" charset="0"/>
                <a:ea typeface="Calibri" panose="020F0502020204030204" pitchFamily="34" charset="0"/>
                <a:cs typeface="Arial" panose="020B0604020202020204" pitchFamily="34" charset="0"/>
              </a:rPr>
              <a:t> גבי ירא שמים כתיב: אשרי איש ירא את ה', ואילו גבי נהנה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מיגיעו</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יגיע כפיך כי תאכל אשריך וטוב לך, אשריך בעולם הזה, וטוב לך לעולם הבא, ולגבי ירא שמים וטוב לך לא כתיב ביה. ואמר 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אמי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לעולם ידור אדם במקום רבו, שכל זמן ששמעי בן גרא קיים לא נשא שלמה את בת פרעה. והתניא: אל ידור! - לא קשיא: הא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דכייף</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הא דלא כייף ליה.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7160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682DCA-B857-4AB5-2E6E-3B92DCCD321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0B03BF4-E24E-B183-7809-2D7ED3173C56}"/>
              </a:ext>
            </a:extLst>
          </p:cNvPr>
          <p:cNvSpPr>
            <a:spLocks noGrp="1"/>
          </p:cNvSpPr>
          <p:nvPr>
            <p:ph idx="1"/>
          </p:nvPr>
        </p:nvSpPr>
        <p:spPr/>
        <p:txBody>
          <a:bodyPr>
            <a:normAutofit/>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 הלכות תפילה ונשיאת כפים פרק ח  הלכה ג</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בית המדרש גדול מבית הכנסת, וחכמים גדולים אף על פי שהיו להם בעירם בתי כנסיות הרבה לא היו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מתפללין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במקום שהיו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עוסקין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שם בתורה והוא שיתפלל שם </a:t>
            </a:r>
            <a:r>
              <a:rPr lang="he-IL" sz="1800" b="1" kern="100" dirty="0">
                <a:effectLst/>
                <a:latin typeface="Calibri" panose="020F0502020204030204" pitchFamily="34" charset="0"/>
                <a:ea typeface="Calibri" panose="020F0502020204030204" pitchFamily="34" charset="0"/>
                <a:cs typeface="Arial" panose="020B0604020202020204" pitchFamily="34" charset="0"/>
              </a:rPr>
              <a:t>תפלת הציבור</a:t>
            </a:r>
            <a:r>
              <a:rPr lang="he-IL" sz="1800" kern="1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150000"/>
              </a:lnSpc>
              <a:spcAft>
                <a:spcPts val="800"/>
              </a:spcAft>
              <a:buNone/>
            </a:pPr>
            <a:endParaRPr lang="he-IL" sz="1800" kern="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8173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4D806C58-ED9D-CCDC-F792-52CB352E8203}"/>
              </a:ext>
            </a:extLst>
          </p:cNvPr>
          <p:cNvSpPr>
            <a:spLocks noGrp="1"/>
          </p:cNvSpPr>
          <p:nvPr>
            <p:ph idx="1"/>
          </p:nvPr>
        </p:nvSpPr>
        <p:spPr>
          <a:xfrm>
            <a:off x="838199" y="624745"/>
            <a:ext cx="10577601" cy="5552218"/>
          </a:xfrm>
        </p:spPr>
        <p:txBody>
          <a:bodyPr>
            <a:normAutofit fontScale="55000" lnSpcReduction="20000"/>
          </a:bodyPr>
          <a:lstStyle/>
          <a:p>
            <a:pPr marL="0" indent="0">
              <a:lnSpc>
                <a:spcPct val="170000"/>
              </a:lnSpc>
              <a:buNone/>
            </a:pPr>
            <a:r>
              <a:rPr lang="he-IL" dirty="0"/>
              <a:t>רבינו יונה על </a:t>
            </a:r>
            <a:r>
              <a:rPr lang="he-IL" dirty="0" err="1"/>
              <a:t>הרי"ף</a:t>
            </a:r>
            <a:r>
              <a:rPr lang="he-IL" dirty="0"/>
              <a:t> מסכת ברכות דף ד עמוד א </a:t>
            </a:r>
          </a:p>
          <a:p>
            <a:pPr marL="0" indent="0">
              <a:lnSpc>
                <a:spcPct val="170000"/>
              </a:lnSpc>
              <a:buNone/>
            </a:pPr>
            <a:r>
              <a:rPr lang="he-IL" dirty="0"/>
              <a:t> אלא ביני עמודי </a:t>
            </a:r>
            <a:r>
              <a:rPr lang="he-IL" dirty="0" err="1"/>
              <a:t>היכא</a:t>
            </a:r>
            <a:r>
              <a:rPr lang="he-IL" dirty="0"/>
              <a:t> </a:t>
            </a:r>
            <a:r>
              <a:rPr lang="he-IL" dirty="0" err="1"/>
              <a:t>דהוו</a:t>
            </a:r>
            <a:r>
              <a:rPr lang="he-IL" dirty="0"/>
              <a:t> </a:t>
            </a:r>
            <a:r>
              <a:rPr lang="he-IL" dirty="0" err="1"/>
              <a:t>יתבי</a:t>
            </a:r>
            <a:r>
              <a:rPr lang="he-IL" dirty="0"/>
              <a:t> וגרסי. </a:t>
            </a:r>
            <a:r>
              <a:rPr lang="he-IL" b="1" dirty="0"/>
              <a:t>פירשו רבני צרפת </a:t>
            </a:r>
            <a:r>
              <a:rPr lang="he-IL" dirty="0"/>
              <a:t>ז"ל שאפי' בלא עשרה היו </a:t>
            </a:r>
            <a:r>
              <a:rPr lang="he-IL" dirty="0" err="1"/>
              <a:t>עושין</a:t>
            </a:r>
            <a:r>
              <a:rPr lang="he-IL" dirty="0"/>
              <a:t> כן מפני שיותר נכון להתפלל יחידי במקום ששם קביעות התורה יומם ולילה מלהתפלל בבהכ"נ בצבור </a:t>
            </a:r>
            <a:r>
              <a:rPr lang="he-IL" dirty="0" err="1"/>
              <a:t>כדאמרינן</a:t>
            </a:r>
            <a:r>
              <a:rPr lang="he-IL" dirty="0"/>
              <a:t> אוהב הקדוש ברוך הוא שערים </a:t>
            </a:r>
            <a:r>
              <a:rPr lang="he-IL" dirty="0" err="1"/>
              <a:t>המצוינין</a:t>
            </a:r>
            <a:r>
              <a:rPr lang="he-IL" dirty="0"/>
              <a:t> בהלכה יותר מבתי כנסיות </a:t>
            </a:r>
          </a:p>
          <a:p>
            <a:pPr marL="0" indent="0">
              <a:lnSpc>
                <a:spcPct val="170000"/>
              </a:lnSpc>
              <a:buNone/>
            </a:pPr>
            <a:r>
              <a:rPr lang="he-IL" b="1" dirty="0"/>
              <a:t>ורבינו משה ז"ל פירש </a:t>
            </a:r>
            <a:r>
              <a:rPr lang="he-IL" dirty="0"/>
              <a:t>שלא אמרו אלא בעשרה וא"ת כיון שבעשרה היו </a:t>
            </a:r>
            <a:r>
              <a:rPr lang="he-IL" dirty="0" err="1"/>
              <a:t>מתפללין</a:t>
            </a:r>
            <a:r>
              <a:rPr lang="he-IL" dirty="0"/>
              <a:t> מה חידוש בא להשמיענו שחשוב מקום קביעות התורה יותר מבהכ"נ שהרי כמו בבהכ"נ </a:t>
            </a:r>
            <a:r>
              <a:rPr lang="he-IL" dirty="0" err="1"/>
              <a:t>עושין</a:t>
            </a:r>
            <a:r>
              <a:rPr lang="he-IL" dirty="0"/>
              <a:t> יש לומר שבא להשמיענו שאע"פ שבבהכ"נ </a:t>
            </a:r>
            <a:r>
              <a:rPr lang="he-IL" dirty="0" err="1"/>
              <a:t>מתקבצין</a:t>
            </a:r>
            <a:r>
              <a:rPr lang="he-IL" dirty="0"/>
              <a:t> הרבה בני אדם וברב עם הדרת מלך אפי' הכי יותר היו רוצים להתפלל בעשרה בלבד בבית מדרשם מלהתפלל בבהכ"נ עם הצבור </a:t>
            </a:r>
          </a:p>
          <a:p>
            <a:pPr marL="0" indent="0">
              <a:lnSpc>
                <a:spcPct val="170000"/>
              </a:lnSpc>
              <a:buNone/>
            </a:pPr>
            <a:r>
              <a:rPr lang="he-IL" b="1" dirty="0"/>
              <a:t>ואומר מורי הרב </a:t>
            </a:r>
            <a:r>
              <a:rPr lang="he-IL" b="1" dirty="0" err="1"/>
              <a:t>נר"ו</a:t>
            </a:r>
            <a:r>
              <a:rPr lang="he-IL" b="1" dirty="0"/>
              <a:t> </a:t>
            </a:r>
            <a:r>
              <a:rPr lang="he-IL" dirty="0"/>
              <a:t>שאפי' לדעת רבינו משה ז"ל אין צריך עשרה אלא למי שדרכו ללכת מביתו ללמוד למקום אחר דכיון שדרכו להתבטל מלימודו בשעה שהולך ללמוד יש לו להתפלל בעשרה או ללכת לבהכ"נ אבל מי שלומד בביתו כל היום במקום קבוע ותורתו אומנתו אין לו ללכת לבית הכנסת אם לא ימצא עשרה מפני שנמצא מתבטל מלימודו בשעת הליכה וטוב לו שיתפלל ביחיד </a:t>
            </a:r>
            <a:r>
              <a:rPr lang="he-IL" dirty="0" err="1"/>
              <a:t>משיתבטל</a:t>
            </a:r>
            <a:r>
              <a:rPr lang="he-IL" dirty="0"/>
              <a:t> כלל תדע שהרי תפלה עצמה היו </a:t>
            </a:r>
            <a:r>
              <a:rPr lang="he-IL" dirty="0" err="1"/>
              <a:t>מבטלין</a:t>
            </a:r>
            <a:r>
              <a:rPr lang="he-IL" dirty="0"/>
              <a:t> גדולי החכמים מפני הלימוד כמו </a:t>
            </a:r>
            <a:r>
              <a:rPr lang="he-IL" dirty="0" err="1"/>
              <a:t>שמצינו</a:t>
            </a:r>
            <a:r>
              <a:rPr lang="he-IL" dirty="0"/>
              <a:t> שרבי שמעון בן יוחי לא היה מתפלל אלא משנה לשנה ורבי יהודה הנשיא מחדש לחדש כדי שלא יתבטלו מתורתם וכיון שהלימוד לא היו </a:t>
            </a:r>
            <a:r>
              <a:rPr lang="he-IL" dirty="0" err="1"/>
              <a:t>מבטלין</a:t>
            </a:r>
            <a:r>
              <a:rPr lang="he-IL" dirty="0"/>
              <a:t> אותו מפני התפלה עצמה כל שכן שאין לו לבטלו מפני ההליכה שיותר טוב שיתפלל בביתו בלא עשרה </a:t>
            </a:r>
            <a:r>
              <a:rPr lang="he-IL" dirty="0" err="1"/>
              <a:t>משיתבטל</a:t>
            </a:r>
            <a:r>
              <a:rPr lang="he-IL" dirty="0"/>
              <a:t> ללכת לבהכ"נ או למקום אחר. מפי מורי הרב </a:t>
            </a:r>
            <a:r>
              <a:rPr lang="he-IL" dirty="0" err="1"/>
              <a:t>נר"ו</a:t>
            </a:r>
            <a:r>
              <a:rPr lang="he-IL" dirty="0"/>
              <a:t>:</a:t>
            </a:r>
          </a:p>
          <a:p>
            <a:pPr marL="0" indent="0">
              <a:lnSpc>
                <a:spcPct val="170000"/>
              </a:lnSpc>
              <a:buNone/>
            </a:pPr>
            <a:endParaRPr lang="he-IL" dirty="0"/>
          </a:p>
        </p:txBody>
      </p:sp>
    </p:spTree>
    <p:extLst>
      <p:ext uri="{BB962C8B-B14F-4D97-AF65-F5344CB8AC3E}">
        <p14:creationId xmlns:p14="http://schemas.microsoft.com/office/powerpoint/2010/main" val="2084326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9E1E740-2999-7007-48D8-0FA852A36C03}"/>
              </a:ext>
            </a:extLst>
          </p:cNvPr>
          <p:cNvSpPr>
            <a:spLocks noGrp="1"/>
          </p:cNvSpPr>
          <p:nvPr>
            <p:ph type="title"/>
          </p:nvPr>
        </p:nvSpPr>
        <p:spPr/>
        <p:txBody>
          <a:bodyPr/>
          <a:lstStyle/>
          <a:p>
            <a:r>
              <a:rPr lang="he-IL" dirty="0"/>
              <a:t>חובה?</a:t>
            </a:r>
            <a:r>
              <a:rPr lang="en-US" dirty="0"/>
              <a:t> </a:t>
            </a:r>
            <a:endParaRPr lang="he-IL" dirty="0"/>
          </a:p>
        </p:txBody>
      </p:sp>
      <p:sp>
        <p:nvSpPr>
          <p:cNvPr id="3" name="מציין מיקום תוכן 2">
            <a:extLst>
              <a:ext uri="{FF2B5EF4-FFF2-40B4-BE49-F238E27FC236}">
                <a16:creationId xmlns:a16="http://schemas.microsoft.com/office/drawing/2014/main" id="{21420A14-F78F-14AE-A52D-4CA54CEFD081}"/>
              </a:ext>
            </a:extLst>
          </p:cNvPr>
          <p:cNvSpPr>
            <a:spLocks noGrp="1"/>
          </p:cNvSpPr>
          <p:nvPr>
            <p:ph idx="1"/>
          </p:nvPr>
        </p:nvSpPr>
        <p:spPr/>
        <p:txBody>
          <a:bodyPr/>
          <a:lstStyle/>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ספר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מהרי”ל</a:t>
            </a:r>
            <a:r>
              <a:rPr lang="he-IL" sz="1800" kern="100" dirty="0">
                <a:effectLst/>
                <a:latin typeface="Calibri" panose="020F0502020204030204" pitchFamily="34" charset="0"/>
                <a:ea typeface="Calibri" panose="020F0502020204030204" pitchFamily="34" charset="0"/>
                <a:cs typeface="Arial" panose="020B0604020202020204" pitchFamily="34" charset="0"/>
              </a:rPr>
              <a:t> מנהגים הלכות עירובי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חצירות</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להתפלל בעשרה אינה כ”כ [כל כך]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דיכול</a:t>
            </a:r>
            <a:r>
              <a:rPr lang="he-IL" sz="1800" kern="100" dirty="0">
                <a:effectLst/>
                <a:latin typeface="Calibri" panose="020F0502020204030204" pitchFamily="34" charset="0"/>
                <a:ea typeface="Calibri" panose="020F0502020204030204" pitchFamily="34" charset="0"/>
                <a:cs typeface="Arial" panose="020B0604020202020204" pitchFamily="34" charset="0"/>
              </a:rPr>
              <a:t> לכוון תפלתו בביתו, דלא אשכחן [שלא מצאנו] אשר הצריכו חכמים להתפלל בי’.</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טור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או”ח</a:t>
            </a:r>
            <a:r>
              <a:rPr lang="he-IL" sz="1800" kern="100" dirty="0">
                <a:effectLst/>
                <a:latin typeface="Calibri" panose="020F0502020204030204" pitchFamily="34" charset="0"/>
                <a:ea typeface="Calibri" panose="020F0502020204030204" pitchFamily="34" charset="0"/>
                <a:cs typeface="Arial" panose="020B0604020202020204" pitchFamily="34" charset="0"/>
              </a:rPr>
              <a:t> צ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לא יתפלל אדם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בב”ה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[בבית הכנסת] עם הצבור…</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4665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מה מעמדה של תפילה בציבור?</a:t>
            </a:r>
            <a:r>
              <a:rPr lang="en-US" dirty="0"/>
              <a:t> </a:t>
            </a:r>
            <a:endParaRPr lang="he-IL" dirty="0"/>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2538495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684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3C3901-32C6-F456-5335-35C53D7D72BE}"/>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789A5EFB-01E4-D091-9286-A98FAD56A68C}"/>
              </a:ext>
            </a:extLst>
          </p:cNvPr>
          <p:cNvSpPr>
            <a:spLocks noGrp="1"/>
          </p:cNvSpPr>
          <p:nvPr>
            <p:ph idx="1"/>
          </p:nvPr>
        </p:nvSpPr>
        <p:spPr/>
        <p:txBody>
          <a:bodyPr>
            <a:normAutofit/>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ברכות ו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אין תפילה של אדם נשמעת אלא בבית הכנסת, שנאמר: 'לשמע אל הרנה ואל התפלה'... ומנין לעשרה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שמתפללין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ששכינה עמהם, שנאמר 'א-להים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נצב</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בעדת א-ל'</a:t>
            </a:r>
            <a:endParaRPr lang="he-IL" sz="1800" kern="1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רש"י שם</a:t>
            </a:r>
          </a:p>
          <a:p>
            <a:pPr marL="0" indent="0" algn="r" rtl="1">
              <a:lnSpc>
                <a:spcPct val="200000"/>
              </a:lnSpc>
              <a:spcAft>
                <a:spcPts val="800"/>
              </a:spcAft>
              <a:buNone/>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בבהכנ"ס</a:t>
            </a:r>
            <a:r>
              <a:rPr lang="he-IL" sz="1800" kern="100" dirty="0">
                <a:effectLst/>
                <a:latin typeface="Calibri" panose="020F0502020204030204" pitchFamily="34" charset="0"/>
                <a:ea typeface="Calibri" panose="020F0502020204030204" pitchFamily="34" charset="0"/>
                <a:cs typeface="Arial" panose="020B0604020202020204" pitchFamily="34" charset="0"/>
              </a:rPr>
              <a:t> ששם אומרים הציבור שירות ותשבחות בנעימת קול ערב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0669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מה מעמדה של תפילה בציבור?</a:t>
            </a:r>
            <a:r>
              <a:rPr lang="en-US" dirty="0"/>
              <a:t> </a:t>
            </a:r>
            <a:endParaRPr lang="he-IL" dirty="0"/>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9118772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096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3C3901-32C6-F456-5335-35C53D7D72BE}"/>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789A5EFB-01E4-D091-9286-A98FAD56A68C}"/>
              </a:ext>
            </a:extLst>
          </p:cNvPr>
          <p:cNvSpPr>
            <a:spLocks noGrp="1"/>
          </p:cNvSpPr>
          <p:nvPr>
            <p:ph idx="1"/>
          </p:nvPr>
        </p:nvSpPr>
        <p:spPr/>
        <p:txBody>
          <a:bodyPr>
            <a:normAutofit/>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ברכות ו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...ומנין לעשרה </a:t>
            </a:r>
            <a:r>
              <a:rPr lang="he-IL" sz="1800" dirty="0" err="1">
                <a:effectLst/>
                <a:latin typeface="Calibri" panose="020F0502020204030204" pitchFamily="34" charset="0"/>
                <a:ea typeface="Calibri" panose="020F0502020204030204" pitchFamily="34" charset="0"/>
                <a:cs typeface="Arial" panose="020B0604020202020204" pitchFamily="34" charset="0"/>
              </a:rPr>
              <a:t>שמתפללין</a:t>
            </a:r>
            <a:r>
              <a:rPr lang="he-IL" sz="1800" dirty="0">
                <a:effectLst/>
                <a:latin typeface="Calibri" panose="020F0502020204030204" pitchFamily="34" charset="0"/>
                <a:ea typeface="Calibri" panose="020F0502020204030204" pitchFamily="34" charset="0"/>
                <a:cs typeface="Arial" panose="020B0604020202020204" pitchFamily="34" charset="0"/>
              </a:rPr>
              <a:t> ששכינה עמהם, שנאמר 'א-להים </a:t>
            </a:r>
            <a:r>
              <a:rPr lang="he-IL" sz="1800" dirty="0" err="1">
                <a:effectLst/>
                <a:latin typeface="Calibri" panose="020F0502020204030204" pitchFamily="34" charset="0"/>
                <a:ea typeface="Calibri" panose="020F0502020204030204" pitchFamily="34" charset="0"/>
                <a:cs typeface="Arial" panose="020B0604020202020204" pitchFamily="34" charset="0"/>
              </a:rPr>
              <a:t>נצב</a:t>
            </a:r>
            <a:r>
              <a:rPr lang="he-IL" sz="1800" dirty="0">
                <a:effectLst/>
                <a:latin typeface="Calibri" panose="020F0502020204030204" pitchFamily="34" charset="0"/>
                <a:ea typeface="Calibri" panose="020F0502020204030204" pitchFamily="34" charset="0"/>
                <a:cs typeface="Arial" panose="020B0604020202020204" pitchFamily="34" charset="0"/>
              </a:rPr>
              <a:t> בעדת א-ל'</a:t>
            </a:r>
          </a:p>
          <a:p>
            <a:pPr marL="0" indent="0" algn="r" rtl="1">
              <a:lnSpc>
                <a:spcPct val="107000"/>
              </a:lnSpc>
              <a:spcAft>
                <a:spcPts val="800"/>
              </a:spcAft>
              <a:buNone/>
            </a:pPr>
            <a:endParaRPr lang="he-IL"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ברכות ח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מנין שאין הקב"ה מואס בתפילתן של רבים, שנאמר: 'הן א-ל כביר לא ימאס', וכתיב: 'פדה בשלום נפשי מקרב לי וגו'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965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מעמד הציבור</a:t>
            </a:r>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33273554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420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258A4A-3A2D-7A98-3C82-8FFAD6B72B4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60F887A-A20E-9804-46FF-BAA70C8C1151}"/>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ז עמוד ב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אמר ליה רבי יצחק לרב נחמן: מאי טעמא לא אתי מר לבי כנישתא לצלויי? אמר ליה: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יכילנא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לכנפי למר עשרה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וליצלי</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טריחא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מלתא</a:t>
            </a:r>
            <a:r>
              <a:rPr lang="he-IL" sz="1800" kern="100" dirty="0">
                <a:effectLst/>
                <a:latin typeface="Calibri" panose="020F0502020204030204" pitchFamily="34" charset="0"/>
                <a:ea typeface="Calibri" panose="020F0502020204030204" pitchFamily="34" charset="0"/>
                <a:cs typeface="Arial" panose="020B0604020202020204" pitchFamily="34" charset="0"/>
              </a:rPr>
              <a:t>. -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ולימא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מר לשלוחא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דצבורא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בעידנא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דמצלי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צבורא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ליתי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ולודעיה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למר. - אמר ליה: מאי כולי האי?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יוחנן משום רבי שמעון בן יוחי,</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ח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ואני תפלתי לך ה' עת רצון - </a:t>
            </a:r>
            <a:r>
              <a:rPr lang="he-IL" sz="1800" b="1" kern="100" dirty="0">
                <a:effectLst/>
                <a:latin typeface="Calibri" panose="020F0502020204030204" pitchFamily="34" charset="0"/>
                <a:ea typeface="Calibri" panose="020F0502020204030204" pitchFamily="34" charset="0"/>
                <a:cs typeface="Arial" panose="020B0604020202020204" pitchFamily="34" charset="0"/>
              </a:rPr>
              <a:t>אימתי עת רצון - בשעה שהצבור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מתפללין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יוסי ברבי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חנינא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מהכא: כה אמר ה' בעת רצון עניתיך. רבי אחא ברבי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חנינא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מהכא: הן אל כביר ולא ימאס, וכתיב: פדה בשלום נפשי מקרב - לי כי ברבים היו עמדי. תניא נמי הכי, רבי נתן אומר: מנין שאין הקדוש ברוך הוא מואס בתפלתן של רבים, שנאמר: הן אל כביר ולא ימאס, וכתיב: פדה בשלום נפשי מקרב - לי וגו'. אמר הקדוש ברוך הוא כל העוסק בתורה ובגמילות חסדים ומתפלל עם הצבור - מעלה אני עליו כאילו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פדאני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 ולבני, מבין אומות העולם. </a:t>
            </a:r>
          </a:p>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אמר ריש לקיש: כל מי שיש לו בית הכנסת בעירו ואינו נכנס שם להתפלל - נקרא שכן רע</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500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מעמד הציבור</a:t>
            </a:r>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40834485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721199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1871</TotalTime>
  <Words>2185</Words>
  <Application>Microsoft Office PowerPoint</Application>
  <PresentationFormat>מסך רחב</PresentationFormat>
  <Paragraphs>121</Paragraphs>
  <Slides>28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28</vt:i4>
      </vt:variant>
    </vt:vector>
  </HeadingPairs>
  <TitlesOfParts>
    <vt:vector size="33" baseType="lpstr">
      <vt:lpstr>Arial</vt:lpstr>
      <vt:lpstr>Calibri</vt:lpstr>
      <vt:lpstr>Calibri Light</vt:lpstr>
      <vt:lpstr>David</vt:lpstr>
      <vt:lpstr>ערכת נושא Office</vt:lpstr>
      <vt:lpstr>תפילה בציבור</vt:lpstr>
      <vt:lpstr>תפילה בציבור</vt:lpstr>
      <vt:lpstr>מה מעמדה של תפילה בציבור? </vt:lpstr>
      <vt:lpstr>מצגת של PowerPoint‏</vt:lpstr>
      <vt:lpstr>מה מעמדה של תפילה בציבור? </vt:lpstr>
      <vt:lpstr>מצגת של PowerPoint‏</vt:lpstr>
      <vt:lpstr>מעמד הציבור</vt:lpstr>
      <vt:lpstr>מצגת של PowerPoint‏</vt:lpstr>
      <vt:lpstr>מעמד הציבור</vt:lpstr>
      <vt:lpstr>דבר שבקדושה</vt:lpstr>
      <vt:lpstr>אמן</vt:lpstr>
      <vt:lpstr>דברים שבקדושה</vt:lpstr>
      <vt:lpstr>מצגת של PowerPoint‏</vt:lpstr>
      <vt:lpstr>מצגת של PowerPoint‏</vt:lpstr>
      <vt:lpstr>צירוף קטן</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תפילה בציבור – חובה או רשות?</vt:lpstr>
      <vt:lpstr>מצגת של PowerPoint‏</vt:lpstr>
      <vt:lpstr>מצגת של PowerPoint‏</vt:lpstr>
      <vt:lpstr>מצגת של PowerPoint‏</vt:lpstr>
      <vt:lpstr>חובה?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תפילה בציבור</dc:title>
  <dc:creator>Avigdor Rosensweig</dc:creator>
  <cp:lastModifiedBy>Avigdor Rosensweig</cp:lastModifiedBy>
  <cp:revision>1</cp:revision>
  <dcterms:created xsi:type="dcterms:W3CDTF">2024-01-12T08:39:43Z</dcterms:created>
  <dcterms:modified xsi:type="dcterms:W3CDTF">2024-02-11T17:34:45Z</dcterms:modified>
</cp:coreProperties>
</file>