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0" r:id="rId3"/>
    <p:sldId id="261" r:id="rId4"/>
    <p:sldId id="263" r:id="rId5"/>
    <p:sldId id="276" r:id="rId6"/>
    <p:sldId id="264" r:id="rId7"/>
    <p:sldId id="277" r:id="rId8"/>
    <p:sldId id="279" r:id="rId9"/>
    <p:sldId id="280" r:id="rId10"/>
    <p:sldId id="278" r:id="rId11"/>
    <p:sldId id="285" r:id="rId12"/>
    <p:sldId id="284" r:id="rId13"/>
    <p:sldId id="282" r:id="rId14"/>
    <p:sldId id="286" r:id="rId15"/>
    <p:sldId id="281" r:id="rId16"/>
    <p:sldId id="287" r:id="rId17"/>
    <p:sldId id="275" r:id="rId18"/>
    <p:sldId id="288" r:id="rId19"/>
    <p:sldId id="258" r:id="rId20"/>
    <p:sldId id="295" r:id="rId21"/>
    <p:sldId id="292" r:id="rId22"/>
    <p:sldId id="293" r:id="rId23"/>
    <p:sldId id="294" r:id="rId24"/>
    <p:sldId id="267" r:id="rId25"/>
    <p:sldId id="297" r:id="rId26"/>
    <p:sldId id="272" r:id="rId27"/>
    <p:sldId id="296" r:id="rId28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59A9DF-6EA6-48A7-BDB4-834DAD89A0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1A09790-BD60-4130-B7EA-F777621D367A}">
      <dgm:prSet phldrT="[Text]"/>
      <dgm:spPr/>
      <dgm:t>
        <a:bodyPr/>
        <a:lstStyle/>
        <a:p>
          <a:pPr rtl="1"/>
          <a:r>
            <a:rPr lang="he-IL" dirty="0"/>
            <a:t>אונאה יותר משתות</a:t>
          </a:r>
        </a:p>
      </dgm:t>
    </dgm:pt>
    <dgm:pt modelId="{7F6C750F-ED0A-4B9E-A867-3EB0610ACE45}" type="par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4AF2F33C-420E-4D55-9E4A-7C73B1F6E973}" type="sib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7841F46F-DAB8-45B7-996D-4608A96EC2E4}">
      <dgm:prSet phldrT="[Text]"/>
      <dgm:spPr/>
      <dgm:t>
        <a:bodyPr/>
        <a:lstStyle/>
        <a:p>
          <a:pPr rtl="1"/>
          <a:r>
            <a:rPr lang="he-IL" dirty="0"/>
            <a:t>מקח טעות</a:t>
          </a:r>
        </a:p>
      </dgm:t>
    </dgm:pt>
    <dgm:pt modelId="{D070804C-522C-4A02-B40A-D56787F9BC0A}" type="par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49F72A57-A10A-4B4D-B487-8922360EE408}" type="sib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5DA6C4E3-4C2D-4E38-87FA-4F5B3CE0FD9F}">
      <dgm:prSet phldrT="[Text]"/>
      <dgm:spPr/>
      <dgm:t>
        <a:bodyPr/>
        <a:lstStyle/>
        <a:p>
          <a:pPr rtl="1"/>
          <a:r>
            <a:rPr lang="he-IL" dirty="0"/>
            <a:t>ולכן גם המאנה יכול לבטל המקח</a:t>
          </a:r>
          <a:br>
            <a:rPr lang="en-US" dirty="0"/>
          </a:br>
          <a:r>
            <a:rPr lang="he-IL" dirty="0"/>
            <a:t>- תוס</a:t>
          </a:r>
        </a:p>
      </dgm:t>
    </dgm:pt>
    <dgm:pt modelId="{ACA3E7B8-C6F3-43C1-8D60-07A957674399}" type="par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1D823048-9D9B-492D-A708-CD654C68930D}" type="sib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5164D867-5010-45C8-98EF-DEB06023A7D8}">
      <dgm:prSet phldrT="[Text]"/>
      <dgm:spPr/>
      <dgm:t>
        <a:bodyPr/>
        <a:lstStyle/>
        <a:p>
          <a:pPr rtl="1"/>
          <a:r>
            <a:rPr lang="he-IL" dirty="0"/>
            <a:t>דין באונאה</a:t>
          </a:r>
        </a:p>
      </dgm:t>
    </dgm:pt>
    <dgm:pt modelId="{00728F82-FEDE-4F8F-84D0-D5F9EE4854A0}" type="par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56333667-07D6-4C65-B8B0-EEF9AC12A88C}" type="sib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0E7F4C91-CCF2-4320-ABF7-287DE1D5FC5D}">
      <dgm:prSet phldrT="[Text]"/>
      <dgm:spPr/>
      <dgm:t>
        <a:bodyPr/>
        <a:lstStyle/>
        <a:p>
          <a:pPr rtl="1"/>
          <a:r>
            <a:rPr lang="he-IL" dirty="0"/>
            <a:t>והמתאנה יכול לבטל את המקח -</a:t>
          </a:r>
          <a:r>
            <a:rPr lang="he-IL" dirty="0" err="1"/>
            <a:t>ריב"ם</a:t>
          </a:r>
          <a:endParaRPr lang="he-IL" dirty="0"/>
        </a:p>
      </dgm:t>
    </dgm:pt>
    <dgm:pt modelId="{BFF5B9E0-F7AC-427A-85D7-BD16486247DE}" type="par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17FA87B2-AC86-4215-AC67-7D4AF31027EE}" type="sib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9FEDCA97-DEFA-4B85-8201-D0ED9B5B0171}" type="pres">
      <dgm:prSet presAssocID="{0A59A9DF-6EA6-48A7-BDB4-834DAD89A00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27E769B-F509-4D77-8737-51651DFE8463}" type="pres">
      <dgm:prSet presAssocID="{A1A09790-BD60-4130-B7EA-F777621D367A}" presName="hierRoot1" presStyleCnt="0"/>
      <dgm:spPr/>
    </dgm:pt>
    <dgm:pt modelId="{94D00701-DC58-4CAD-87EA-9E97859444BE}" type="pres">
      <dgm:prSet presAssocID="{A1A09790-BD60-4130-B7EA-F777621D367A}" presName="composite" presStyleCnt="0"/>
      <dgm:spPr/>
    </dgm:pt>
    <dgm:pt modelId="{1AE5FF29-80CA-4EED-B3DF-EA14127C7AC2}" type="pres">
      <dgm:prSet presAssocID="{A1A09790-BD60-4130-B7EA-F777621D367A}" presName="background" presStyleLbl="node0" presStyleIdx="0" presStyleCnt="1"/>
      <dgm:spPr/>
    </dgm:pt>
    <dgm:pt modelId="{DA0DE4BE-239A-4491-B575-9E87C5621FC6}" type="pres">
      <dgm:prSet presAssocID="{A1A09790-BD60-4130-B7EA-F777621D367A}" presName="text" presStyleLbl="fgAcc0" presStyleIdx="0" presStyleCnt="1">
        <dgm:presLayoutVars>
          <dgm:chPref val="3"/>
        </dgm:presLayoutVars>
      </dgm:prSet>
      <dgm:spPr/>
    </dgm:pt>
    <dgm:pt modelId="{CF731D18-BEF9-42CC-81E1-BD0E81C420D0}" type="pres">
      <dgm:prSet presAssocID="{A1A09790-BD60-4130-B7EA-F777621D367A}" presName="hierChild2" presStyleCnt="0"/>
      <dgm:spPr/>
    </dgm:pt>
    <dgm:pt modelId="{87E275B1-FE19-473B-B62E-7CF267E42B5E}" type="pres">
      <dgm:prSet presAssocID="{D070804C-522C-4A02-B40A-D56787F9BC0A}" presName="Name10" presStyleLbl="parChTrans1D2" presStyleIdx="0" presStyleCnt="2"/>
      <dgm:spPr/>
    </dgm:pt>
    <dgm:pt modelId="{67D77042-FFD3-46EF-A5E1-761989169CEC}" type="pres">
      <dgm:prSet presAssocID="{7841F46F-DAB8-45B7-996D-4608A96EC2E4}" presName="hierRoot2" presStyleCnt="0"/>
      <dgm:spPr/>
    </dgm:pt>
    <dgm:pt modelId="{1B12103C-7E5F-4DDF-BB49-AF85834201DE}" type="pres">
      <dgm:prSet presAssocID="{7841F46F-DAB8-45B7-996D-4608A96EC2E4}" presName="composite2" presStyleCnt="0"/>
      <dgm:spPr/>
    </dgm:pt>
    <dgm:pt modelId="{57538E3B-428F-4DE3-9E1D-1EA44C273388}" type="pres">
      <dgm:prSet presAssocID="{7841F46F-DAB8-45B7-996D-4608A96EC2E4}" presName="background2" presStyleLbl="node2" presStyleIdx="0" presStyleCnt="2"/>
      <dgm:spPr/>
    </dgm:pt>
    <dgm:pt modelId="{07498B24-77C0-4F04-B23C-59599F820158}" type="pres">
      <dgm:prSet presAssocID="{7841F46F-DAB8-45B7-996D-4608A96EC2E4}" presName="text2" presStyleLbl="fgAcc2" presStyleIdx="0" presStyleCnt="2">
        <dgm:presLayoutVars>
          <dgm:chPref val="3"/>
        </dgm:presLayoutVars>
      </dgm:prSet>
      <dgm:spPr/>
    </dgm:pt>
    <dgm:pt modelId="{89A50E5F-9B1A-4CCB-94AE-8DD77EE0A7E2}" type="pres">
      <dgm:prSet presAssocID="{7841F46F-DAB8-45B7-996D-4608A96EC2E4}" presName="hierChild3" presStyleCnt="0"/>
      <dgm:spPr/>
    </dgm:pt>
    <dgm:pt modelId="{253BBA04-1ADC-4507-84FB-689713D60C19}" type="pres">
      <dgm:prSet presAssocID="{ACA3E7B8-C6F3-43C1-8D60-07A957674399}" presName="Name17" presStyleLbl="parChTrans1D3" presStyleIdx="0" presStyleCnt="2"/>
      <dgm:spPr/>
    </dgm:pt>
    <dgm:pt modelId="{BFF689ED-9CBE-4E83-BBC1-7A736C4F8BD2}" type="pres">
      <dgm:prSet presAssocID="{5DA6C4E3-4C2D-4E38-87FA-4F5B3CE0FD9F}" presName="hierRoot3" presStyleCnt="0"/>
      <dgm:spPr/>
    </dgm:pt>
    <dgm:pt modelId="{4EB0DB4C-05B4-4DBB-BDC9-4BBE657896AF}" type="pres">
      <dgm:prSet presAssocID="{5DA6C4E3-4C2D-4E38-87FA-4F5B3CE0FD9F}" presName="composite3" presStyleCnt="0"/>
      <dgm:spPr/>
    </dgm:pt>
    <dgm:pt modelId="{9EB623A2-A8BE-4B4A-B4C4-500F9EC3C3CF}" type="pres">
      <dgm:prSet presAssocID="{5DA6C4E3-4C2D-4E38-87FA-4F5B3CE0FD9F}" presName="background3" presStyleLbl="node3" presStyleIdx="0" presStyleCnt="2"/>
      <dgm:spPr/>
    </dgm:pt>
    <dgm:pt modelId="{3E8A5D84-2D58-4EB9-BDBB-4CEF84E9D1D1}" type="pres">
      <dgm:prSet presAssocID="{5DA6C4E3-4C2D-4E38-87FA-4F5B3CE0FD9F}" presName="text3" presStyleLbl="fgAcc3" presStyleIdx="0" presStyleCnt="2">
        <dgm:presLayoutVars>
          <dgm:chPref val="3"/>
        </dgm:presLayoutVars>
      </dgm:prSet>
      <dgm:spPr/>
    </dgm:pt>
    <dgm:pt modelId="{F19EFC51-EE87-4853-B290-E1037438C9AC}" type="pres">
      <dgm:prSet presAssocID="{5DA6C4E3-4C2D-4E38-87FA-4F5B3CE0FD9F}" presName="hierChild4" presStyleCnt="0"/>
      <dgm:spPr/>
    </dgm:pt>
    <dgm:pt modelId="{1BB57679-7BCE-4E50-9408-85626E67D457}" type="pres">
      <dgm:prSet presAssocID="{00728F82-FEDE-4F8F-84D0-D5F9EE4854A0}" presName="Name10" presStyleLbl="parChTrans1D2" presStyleIdx="1" presStyleCnt="2"/>
      <dgm:spPr/>
    </dgm:pt>
    <dgm:pt modelId="{2E25B954-FC6F-41D9-A0F8-E2531486116C}" type="pres">
      <dgm:prSet presAssocID="{5164D867-5010-45C8-98EF-DEB06023A7D8}" presName="hierRoot2" presStyleCnt="0"/>
      <dgm:spPr/>
    </dgm:pt>
    <dgm:pt modelId="{8ADC06F7-9A5F-43CC-A5FD-FB6ACFD5A0E6}" type="pres">
      <dgm:prSet presAssocID="{5164D867-5010-45C8-98EF-DEB06023A7D8}" presName="composite2" presStyleCnt="0"/>
      <dgm:spPr/>
    </dgm:pt>
    <dgm:pt modelId="{8E93AFB0-9357-4BA1-8F54-2B89B6DD3F57}" type="pres">
      <dgm:prSet presAssocID="{5164D867-5010-45C8-98EF-DEB06023A7D8}" presName="background2" presStyleLbl="node2" presStyleIdx="1" presStyleCnt="2"/>
      <dgm:spPr/>
    </dgm:pt>
    <dgm:pt modelId="{14933B13-3EF2-45D3-A9BA-5AF1CDA02932}" type="pres">
      <dgm:prSet presAssocID="{5164D867-5010-45C8-98EF-DEB06023A7D8}" presName="text2" presStyleLbl="fgAcc2" presStyleIdx="1" presStyleCnt="2">
        <dgm:presLayoutVars>
          <dgm:chPref val="3"/>
        </dgm:presLayoutVars>
      </dgm:prSet>
      <dgm:spPr/>
    </dgm:pt>
    <dgm:pt modelId="{A11A61E3-2E1B-4884-9906-62DFF73E6C18}" type="pres">
      <dgm:prSet presAssocID="{5164D867-5010-45C8-98EF-DEB06023A7D8}" presName="hierChild3" presStyleCnt="0"/>
      <dgm:spPr/>
    </dgm:pt>
    <dgm:pt modelId="{93C07395-1D5F-4068-A24C-EDADA6AB1585}" type="pres">
      <dgm:prSet presAssocID="{BFF5B9E0-F7AC-427A-85D7-BD16486247DE}" presName="Name17" presStyleLbl="parChTrans1D3" presStyleIdx="1" presStyleCnt="2"/>
      <dgm:spPr/>
    </dgm:pt>
    <dgm:pt modelId="{D34BB346-683F-4853-9D9F-D64FAB0A4AD6}" type="pres">
      <dgm:prSet presAssocID="{0E7F4C91-CCF2-4320-ABF7-287DE1D5FC5D}" presName="hierRoot3" presStyleCnt="0"/>
      <dgm:spPr/>
    </dgm:pt>
    <dgm:pt modelId="{0E154FFE-4909-4618-BEA1-B5362CCF40EC}" type="pres">
      <dgm:prSet presAssocID="{0E7F4C91-CCF2-4320-ABF7-287DE1D5FC5D}" presName="composite3" presStyleCnt="0"/>
      <dgm:spPr/>
    </dgm:pt>
    <dgm:pt modelId="{CEC46645-8668-42C6-A80B-B4BAE41C9A08}" type="pres">
      <dgm:prSet presAssocID="{0E7F4C91-CCF2-4320-ABF7-287DE1D5FC5D}" presName="background3" presStyleLbl="node3" presStyleIdx="1" presStyleCnt="2"/>
      <dgm:spPr/>
    </dgm:pt>
    <dgm:pt modelId="{01C2340E-8BCF-4097-A4C2-1918E60F8B22}" type="pres">
      <dgm:prSet presAssocID="{0E7F4C91-CCF2-4320-ABF7-287DE1D5FC5D}" presName="text3" presStyleLbl="fgAcc3" presStyleIdx="1" presStyleCnt="2">
        <dgm:presLayoutVars>
          <dgm:chPref val="3"/>
        </dgm:presLayoutVars>
      </dgm:prSet>
      <dgm:spPr/>
    </dgm:pt>
    <dgm:pt modelId="{FD423177-C01C-4CB0-91C0-BBBD104796C3}" type="pres">
      <dgm:prSet presAssocID="{0E7F4C91-CCF2-4320-ABF7-287DE1D5FC5D}" presName="hierChild4" presStyleCnt="0"/>
      <dgm:spPr/>
    </dgm:pt>
  </dgm:ptLst>
  <dgm:cxnLst>
    <dgm:cxn modelId="{4C6B2311-4E9E-4061-AC33-DC5BCEA75C5E}" type="presOf" srcId="{5DA6C4E3-4C2D-4E38-87FA-4F5B3CE0FD9F}" destId="{3E8A5D84-2D58-4EB9-BDBB-4CEF84E9D1D1}" srcOrd="0" destOrd="0" presId="urn:microsoft.com/office/officeart/2005/8/layout/hierarchy1"/>
    <dgm:cxn modelId="{C588FC23-B3BC-423B-AF5F-69B62F031214}" type="presOf" srcId="{7841F46F-DAB8-45B7-996D-4608A96EC2E4}" destId="{07498B24-77C0-4F04-B23C-59599F820158}" srcOrd="0" destOrd="0" presId="urn:microsoft.com/office/officeart/2005/8/layout/hierarchy1"/>
    <dgm:cxn modelId="{0F190F27-7D6A-4DC4-9951-916994E22178}" type="presOf" srcId="{BFF5B9E0-F7AC-427A-85D7-BD16486247DE}" destId="{93C07395-1D5F-4068-A24C-EDADA6AB1585}" srcOrd="0" destOrd="0" presId="urn:microsoft.com/office/officeart/2005/8/layout/hierarchy1"/>
    <dgm:cxn modelId="{1D37F129-DD64-4920-9D5B-D850D01FB7C0}" type="presOf" srcId="{00728F82-FEDE-4F8F-84D0-D5F9EE4854A0}" destId="{1BB57679-7BCE-4E50-9408-85626E67D457}" srcOrd="0" destOrd="0" presId="urn:microsoft.com/office/officeart/2005/8/layout/hierarchy1"/>
    <dgm:cxn modelId="{534F8845-E62F-486C-8143-DDA2AB63225A}" srcId="{5164D867-5010-45C8-98EF-DEB06023A7D8}" destId="{0E7F4C91-CCF2-4320-ABF7-287DE1D5FC5D}" srcOrd="0" destOrd="0" parTransId="{BFF5B9E0-F7AC-427A-85D7-BD16486247DE}" sibTransId="{17FA87B2-AC86-4215-AC67-7D4AF31027EE}"/>
    <dgm:cxn modelId="{F1FBE947-46ED-40AF-8231-FDB646FE9943}" srcId="{A1A09790-BD60-4130-B7EA-F777621D367A}" destId="{7841F46F-DAB8-45B7-996D-4608A96EC2E4}" srcOrd="0" destOrd="0" parTransId="{D070804C-522C-4A02-B40A-D56787F9BC0A}" sibTransId="{49F72A57-A10A-4B4D-B487-8922360EE408}"/>
    <dgm:cxn modelId="{41D3A44F-4B62-480E-8987-269EFF094262}" type="presOf" srcId="{0A59A9DF-6EA6-48A7-BDB4-834DAD89A000}" destId="{9FEDCA97-DEFA-4B85-8201-D0ED9B5B0171}" srcOrd="0" destOrd="0" presId="urn:microsoft.com/office/officeart/2005/8/layout/hierarchy1"/>
    <dgm:cxn modelId="{E53DD07A-4BAE-4785-8882-01977ABDEDEE}" type="presOf" srcId="{D070804C-522C-4A02-B40A-D56787F9BC0A}" destId="{87E275B1-FE19-473B-B62E-7CF267E42B5E}" srcOrd="0" destOrd="0" presId="urn:microsoft.com/office/officeart/2005/8/layout/hierarchy1"/>
    <dgm:cxn modelId="{A55F3C89-E772-40AC-9D2A-3CF7C1AE780A}" srcId="{A1A09790-BD60-4130-B7EA-F777621D367A}" destId="{5164D867-5010-45C8-98EF-DEB06023A7D8}" srcOrd="1" destOrd="0" parTransId="{00728F82-FEDE-4F8F-84D0-D5F9EE4854A0}" sibTransId="{56333667-07D6-4C65-B8B0-EEF9AC12A88C}"/>
    <dgm:cxn modelId="{6A86F09E-4071-4A10-916D-E4FA66E84C1F}" type="presOf" srcId="{0E7F4C91-CCF2-4320-ABF7-287DE1D5FC5D}" destId="{01C2340E-8BCF-4097-A4C2-1918E60F8B22}" srcOrd="0" destOrd="0" presId="urn:microsoft.com/office/officeart/2005/8/layout/hierarchy1"/>
    <dgm:cxn modelId="{E37985B6-E653-4C00-993F-8C9F85E56753}" type="presOf" srcId="{5164D867-5010-45C8-98EF-DEB06023A7D8}" destId="{14933B13-3EF2-45D3-A9BA-5AF1CDA02932}" srcOrd="0" destOrd="0" presId="urn:microsoft.com/office/officeart/2005/8/layout/hierarchy1"/>
    <dgm:cxn modelId="{581F15BA-709B-41C4-A0C4-2CE8F0DA4B13}" type="presOf" srcId="{A1A09790-BD60-4130-B7EA-F777621D367A}" destId="{DA0DE4BE-239A-4491-B575-9E87C5621FC6}" srcOrd="0" destOrd="0" presId="urn:microsoft.com/office/officeart/2005/8/layout/hierarchy1"/>
    <dgm:cxn modelId="{8B5F67CE-EE3B-4102-8BF6-4AA5DD0FD906}" srcId="{7841F46F-DAB8-45B7-996D-4608A96EC2E4}" destId="{5DA6C4E3-4C2D-4E38-87FA-4F5B3CE0FD9F}" srcOrd="0" destOrd="0" parTransId="{ACA3E7B8-C6F3-43C1-8D60-07A957674399}" sibTransId="{1D823048-9D9B-492D-A708-CD654C68930D}"/>
    <dgm:cxn modelId="{8FD32FCF-4A4A-479C-804B-30D653423110}" srcId="{0A59A9DF-6EA6-48A7-BDB4-834DAD89A000}" destId="{A1A09790-BD60-4130-B7EA-F777621D367A}" srcOrd="0" destOrd="0" parTransId="{7F6C750F-ED0A-4B9E-A867-3EB0610ACE45}" sibTransId="{4AF2F33C-420E-4D55-9E4A-7C73B1F6E973}"/>
    <dgm:cxn modelId="{0B995AE9-9A1A-4A09-8A41-1EAEE3D8A10F}" type="presOf" srcId="{ACA3E7B8-C6F3-43C1-8D60-07A957674399}" destId="{253BBA04-1ADC-4507-84FB-689713D60C19}" srcOrd="0" destOrd="0" presId="urn:microsoft.com/office/officeart/2005/8/layout/hierarchy1"/>
    <dgm:cxn modelId="{A9D13230-7966-46EC-AD8B-11F100C9165F}" type="presParOf" srcId="{9FEDCA97-DEFA-4B85-8201-D0ED9B5B0171}" destId="{A27E769B-F509-4D77-8737-51651DFE8463}" srcOrd="0" destOrd="0" presId="urn:microsoft.com/office/officeart/2005/8/layout/hierarchy1"/>
    <dgm:cxn modelId="{C8C4E211-5306-4DCF-8CFF-94F133BFC5C2}" type="presParOf" srcId="{A27E769B-F509-4D77-8737-51651DFE8463}" destId="{94D00701-DC58-4CAD-87EA-9E97859444BE}" srcOrd="0" destOrd="0" presId="urn:microsoft.com/office/officeart/2005/8/layout/hierarchy1"/>
    <dgm:cxn modelId="{9294C676-8255-4C3E-94D1-DDC04C41B139}" type="presParOf" srcId="{94D00701-DC58-4CAD-87EA-9E97859444BE}" destId="{1AE5FF29-80CA-4EED-B3DF-EA14127C7AC2}" srcOrd="0" destOrd="0" presId="urn:microsoft.com/office/officeart/2005/8/layout/hierarchy1"/>
    <dgm:cxn modelId="{26EEA973-5B5A-422A-A61C-0E98C4BE9A82}" type="presParOf" srcId="{94D00701-DC58-4CAD-87EA-9E97859444BE}" destId="{DA0DE4BE-239A-4491-B575-9E87C5621FC6}" srcOrd="1" destOrd="0" presId="urn:microsoft.com/office/officeart/2005/8/layout/hierarchy1"/>
    <dgm:cxn modelId="{8AFD839E-2E27-4762-A8CF-8566D9379899}" type="presParOf" srcId="{A27E769B-F509-4D77-8737-51651DFE8463}" destId="{CF731D18-BEF9-42CC-81E1-BD0E81C420D0}" srcOrd="1" destOrd="0" presId="urn:microsoft.com/office/officeart/2005/8/layout/hierarchy1"/>
    <dgm:cxn modelId="{FCF46945-9BAF-4E6B-836C-F9F9A89906B4}" type="presParOf" srcId="{CF731D18-BEF9-42CC-81E1-BD0E81C420D0}" destId="{87E275B1-FE19-473B-B62E-7CF267E42B5E}" srcOrd="0" destOrd="0" presId="urn:microsoft.com/office/officeart/2005/8/layout/hierarchy1"/>
    <dgm:cxn modelId="{1177D145-9A78-43C1-B935-7FCA54487D8D}" type="presParOf" srcId="{CF731D18-BEF9-42CC-81E1-BD0E81C420D0}" destId="{67D77042-FFD3-46EF-A5E1-761989169CEC}" srcOrd="1" destOrd="0" presId="urn:microsoft.com/office/officeart/2005/8/layout/hierarchy1"/>
    <dgm:cxn modelId="{B52EF25A-D5D3-4F3D-AAD4-6F823BE354DB}" type="presParOf" srcId="{67D77042-FFD3-46EF-A5E1-761989169CEC}" destId="{1B12103C-7E5F-4DDF-BB49-AF85834201DE}" srcOrd="0" destOrd="0" presId="urn:microsoft.com/office/officeart/2005/8/layout/hierarchy1"/>
    <dgm:cxn modelId="{0AA449F7-F594-498E-8F18-1149C8B0EBC2}" type="presParOf" srcId="{1B12103C-7E5F-4DDF-BB49-AF85834201DE}" destId="{57538E3B-428F-4DE3-9E1D-1EA44C273388}" srcOrd="0" destOrd="0" presId="urn:microsoft.com/office/officeart/2005/8/layout/hierarchy1"/>
    <dgm:cxn modelId="{F5FCF609-7517-4977-912A-599FF5619C6B}" type="presParOf" srcId="{1B12103C-7E5F-4DDF-BB49-AF85834201DE}" destId="{07498B24-77C0-4F04-B23C-59599F820158}" srcOrd="1" destOrd="0" presId="urn:microsoft.com/office/officeart/2005/8/layout/hierarchy1"/>
    <dgm:cxn modelId="{87DEF27B-8984-4767-8222-D234BCFF663B}" type="presParOf" srcId="{67D77042-FFD3-46EF-A5E1-761989169CEC}" destId="{89A50E5F-9B1A-4CCB-94AE-8DD77EE0A7E2}" srcOrd="1" destOrd="0" presId="urn:microsoft.com/office/officeart/2005/8/layout/hierarchy1"/>
    <dgm:cxn modelId="{2C011A2C-0A50-4689-8A56-3AF1C0319E48}" type="presParOf" srcId="{89A50E5F-9B1A-4CCB-94AE-8DD77EE0A7E2}" destId="{253BBA04-1ADC-4507-84FB-689713D60C19}" srcOrd="0" destOrd="0" presId="urn:microsoft.com/office/officeart/2005/8/layout/hierarchy1"/>
    <dgm:cxn modelId="{1C3F3C9E-9088-4537-BFE2-89C0E2FF24EC}" type="presParOf" srcId="{89A50E5F-9B1A-4CCB-94AE-8DD77EE0A7E2}" destId="{BFF689ED-9CBE-4E83-BBC1-7A736C4F8BD2}" srcOrd="1" destOrd="0" presId="urn:microsoft.com/office/officeart/2005/8/layout/hierarchy1"/>
    <dgm:cxn modelId="{33D667F8-6A19-42EF-B547-9D80309CA963}" type="presParOf" srcId="{BFF689ED-9CBE-4E83-BBC1-7A736C4F8BD2}" destId="{4EB0DB4C-05B4-4DBB-BDC9-4BBE657896AF}" srcOrd="0" destOrd="0" presId="urn:microsoft.com/office/officeart/2005/8/layout/hierarchy1"/>
    <dgm:cxn modelId="{A97B382C-768A-49EC-95D0-A47423C66D8F}" type="presParOf" srcId="{4EB0DB4C-05B4-4DBB-BDC9-4BBE657896AF}" destId="{9EB623A2-A8BE-4B4A-B4C4-500F9EC3C3CF}" srcOrd="0" destOrd="0" presId="urn:microsoft.com/office/officeart/2005/8/layout/hierarchy1"/>
    <dgm:cxn modelId="{1A9CD77C-9CC3-4822-9374-C31009579D17}" type="presParOf" srcId="{4EB0DB4C-05B4-4DBB-BDC9-4BBE657896AF}" destId="{3E8A5D84-2D58-4EB9-BDBB-4CEF84E9D1D1}" srcOrd="1" destOrd="0" presId="urn:microsoft.com/office/officeart/2005/8/layout/hierarchy1"/>
    <dgm:cxn modelId="{A595BA3E-579E-4D90-A536-21BFD56FE60B}" type="presParOf" srcId="{BFF689ED-9CBE-4E83-BBC1-7A736C4F8BD2}" destId="{F19EFC51-EE87-4853-B290-E1037438C9AC}" srcOrd="1" destOrd="0" presId="urn:microsoft.com/office/officeart/2005/8/layout/hierarchy1"/>
    <dgm:cxn modelId="{EB30BBBA-497D-4C33-A443-C03379F1C27F}" type="presParOf" srcId="{CF731D18-BEF9-42CC-81E1-BD0E81C420D0}" destId="{1BB57679-7BCE-4E50-9408-85626E67D457}" srcOrd="2" destOrd="0" presId="urn:microsoft.com/office/officeart/2005/8/layout/hierarchy1"/>
    <dgm:cxn modelId="{3F73A9CB-ABF5-4CC8-BCC6-DFFD6387C7A0}" type="presParOf" srcId="{CF731D18-BEF9-42CC-81E1-BD0E81C420D0}" destId="{2E25B954-FC6F-41D9-A0F8-E2531486116C}" srcOrd="3" destOrd="0" presId="urn:microsoft.com/office/officeart/2005/8/layout/hierarchy1"/>
    <dgm:cxn modelId="{017F55A1-BA56-43F3-9CF1-9E60E1C38C98}" type="presParOf" srcId="{2E25B954-FC6F-41D9-A0F8-E2531486116C}" destId="{8ADC06F7-9A5F-43CC-A5FD-FB6ACFD5A0E6}" srcOrd="0" destOrd="0" presId="urn:microsoft.com/office/officeart/2005/8/layout/hierarchy1"/>
    <dgm:cxn modelId="{EB57784D-AC8B-4DC5-81D7-4AD60449B586}" type="presParOf" srcId="{8ADC06F7-9A5F-43CC-A5FD-FB6ACFD5A0E6}" destId="{8E93AFB0-9357-4BA1-8F54-2B89B6DD3F57}" srcOrd="0" destOrd="0" presId="urn:microsoft.com/office/officeart/2005/8/layout/hierarchy1"/>
    <dgm:cxn modelId="{B0660CEC-817E-4A4D-B6B5-95A6A792A84F}" type="presParOf" srcId="{8ADC06F7-9A5F-43CC-A5FD-FB6ACFD5A0E6}" destId="{14933B13-3EF2-45D3-A9BA-5AF1CDA02932}" srcOrd="1" destOrd="0" presId="urn:microsoft.com/office/officeart/2005/8/layout/hierarchy1"/>
    <dgm:cxn modelId="{B60F8FBB-DF54-4C39-A108-6C64D57D59F6}" type="presParOf" srcId="{2E25B954-FC6F-41D9-A0F8-E2531486116C}" destId="{A11A61E3-2E1B-4884-9906-62DFF73E6C18}" srcOrd="1" destOrd="0" presId="urn:microsoft.com/office/officeart/2005/8/layout/hierarchy1"/>
    <dgm:cxn modelId="{EE3B5336-E6CF-4F59-8645-4C3A59245801}" type="presParOf" srcId="{A11A61E3-2E1B-4884-9906-62DFF73E6C18}" destId="{93C07395-1D5F-4068-A24C-EDADA6AB1585}" srcOrd="0" destOrd="0" presId="urn:microsoft.com/office/officeart/2005/8/layout/hierarchy1"/>
    <dgm:cxn modelId="{785E4DD6-E03B-4C41-8571-3968577AA750}" type="presParOf" srcId="{A11A61E3-2E1B-4884-9906-62DFF73E6C18}" destId="{D34BB346-683F-4853-9D9F-D64FAB0A4AD6}" srcOrd="1" destOrd="0" presId="urn:microsoft.com/office/officeart/2005/8/layout/hierarchy1"/>
    <dgm:cxn modelId="{B6235F11-1B5C-408D-9B55-09C1975AB99A}" type="presParOf" srcId="{D34BB346-683F-4853-9D9F-D64FAB0A4AD6}" destId="{0E154FFE-4909-4618-BEA1-B5362CCF40EC}" srcOrd="0" destOrd="0" presId="urn:microsoft.com/office/officeart/2005/8/layout/hierarchy1"/>
    <dgm:cxn modelId="{A682D4E9-F683-4B33-9655-7C7D89434641}" type="presParOf" srcId="{0E154FFE-4909-4618-BEA1-B5362CCF40EC}" destId="{CEC46645-8668-42C6-A80B-B4BAE41C9A08}" srcOrd="0" destOrd="0" presId="urn:microsoft.com/office/officeart/2005/8/layout/hierarchy1"/>
    <dgm:cxn modelId="{70AA2041-1EC2-484F-BAF6-E3DCC48E6106}" type="presParOf" srcId="{0E154FFE-4909-4618-BEA1-B5362CCF40EC}" destId="{01C2340E-8BCF-4097-A4C2-1918E60F8B22}" srcOrd="1" destOrd="0" presId="urn:microsoft.com/office/officeart/2005/8/layout/hierarchy1"/>
    <dgm:cxn modelId="{B745E23A-1753-46D3-8A06-8E31E7E51DF2}" type="presParOf" srcId="{D34BB346-683F-4853-9D9F-D64FAB0A4AD6}" destId="{FD423177-C01C-4CB0-91C0-BBBD10479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9A9DF-6EA6-48A7-BDB4-834DAD89A00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A1A09790-BD60-4130-B7EA-F777621D367A}">
      <dgm:prSet phldrT="[Text]" custT="1"/>
      <dgm:spPr/>
      <dgm:t>
        <a:bodyPr/>
        <a:lstStyle/>
        <a:p>
          <a:pPr rtl="1"/>
          <a:r>
            <a:rPr lang="he-IL" sz="1800" dirty="0"/>
            <a:t>אונאה יותר משתות</a:t>
          </a:r>
        </a:p>
      </dgm:t>
    </dgm:pt>
    <dgm:pt modelId="{7F6C750F-ED0A-4B9E-A867-3EB0610ACE45}" type="par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4AF2F33C-420E-4D55-9E4A-7C73B1F6E973}" type="sibTrans" cxnId="{8FD32FCF-4A4A-479C-804B-30D653423110}">
      <dgm:prSet/>
      <dgm:spPr/>
      <dgm:t>
        <a:bodyPr/>
        <a:lstStyle/>
        <a:p>
          <a:pPr rtl="1"/>
          <a:endParaRPr lang="he-IL"/>
        </a:p>
      </dgm:t>
    </dgm:pt>
    <dgm:pt modelId="{7841F46F-DAB8-45B7-996D-4608A96EC2E4}">
      <dgm:prSet phldrT="[Text]" custT="1"/>
      <dgm:spPr/>
      <dgm:t>
        <a:bodyPr/>
        <a:lstStyle/>
        <a:p>
          <a:pPr rtl="1"/>
          <a:r>
            <a:rPr lang="he-IL" sz="1800" dirty="0"/>
            <a:t>מקח טעות</a:t>
          </a:r>
        </a:p>
      </dgm:t>
    </dgm:pt>
    <dgm:pt modelId="{D070804C-522C-4A02-B40A-D56787F9BC0A}" type="par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49F72A57-A10A-4B4D-B487-8922360EE408}" type="sibTrans" cxnId="{F1FBE947-46ED-40AF-8231-FDB646FE9943}">
      <dgm:prSet/>
      <dgm:spPr/>
      <dgm:t>
        <a:bodyPr/>
        <a:lstStyle/>
        <a:p>
          <a:pPr rtl="1"/>
          <a:endParaRPr lang="he-IL"/>
        </a:p>
      </dgm:t>
    </dgm:pt>
    <dgm:pt modelId="{5DA6C4E3-4C2D-4E38-87FA-4F5B3CE0FD9F}">
      <dgm:prSet phldrT="[Text]" custT="1"/>
      <dgm:spPr/>
      <dgm:t>
        <a:bodyPr/>
        <a:lstStyle/>
        <a:p>
          <a:pPr rtl="1"/>
          <a:r>
            <a:rPr lang="he-IL" sz="1800" dirty="0"/>
            <a:t>ולכן גם המאנה יכול לבטל המקח</a:t>
          </a:r>
          <a:br>
            <a:rPr lang="en-US" sz="1800" dirty="0"/>
          </a:br>
          <a:r>
            <a:rPr lang="he-IL" sz="1800" dirty="0"/>
            <a:t>- תוס</a:t>
          </a:r>
        </a:p>
      </dgm:t>
    </dgm:pt>
    <dgm:pt modelId="{ACA3E7B8-C6F3-43C1-8D60-07A957674399}" type="par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1D823048-9D9B-492D-A708-CD654C68930D}" type="sibTrans" cxnId="{8B5F67CE-EE3B-4102-8BF6-4AA5DD0FD906}">
      <dgm:prSet/>
      <dgm:spPr/>
      <dgm:t>
        <a:bodyPr/>
        <a:lstStyle/>
        <a:p>
          <a:pPr rtl="1"/>
          <a:endParaRPr lang="he-IL"/>
        </a:p>
      </dgm:t>
    </dgm:pt>
    <dgm:pt modelId="{5164D867-5010-45C8-98EF-DEB06023A7D8}">
      <dgm:prSet phldrT="[Text]" custT="1"/>
      <dgm:spPr/>
      <dgm:t>
        <a:bodyPr/>
        <a:lstStyle/>
        <a:p>
          <a:pPr rtl="1"/>
          <a:r>
            <a:rPr lang="he-IL" sz="1800" dirty="0"/>
            <a:t>דין באונאה</a:t>
          </a:r>
        </a:p>
      </dgm:t>
    </dgm:pt>
    <dgm:pt modelId="{00728F82-FEDE-4F8F-84D0-D5F9EE4854A0}" type="par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56333667-07D6-4C65-B8B0-EEF9AC12A88C}" type="sibTrans" cxnId="{A55F3C89-E772-40AC-9D2A-3CF7C1AE780A}">
      <dgm:prSet/>
      <dgm:spPr/>
      <dgm:t>
        <a:bodyPr/>
        <a:lstStyle/>
        <a:p>
          <a:pPr rtl="1"/>
          <a:endParaRPr lang="he-IL"/>
        </a:p>
      </dgm:t>
    </dgm:pt>
    <dgm:pt modelId="{0E7F4C91-CCF2-4320-ABF7-287DE1D5FC5D}">
      <dgm:prSet phldrT="[Text]" custT="1"/>
      <dgm:spPr/>
      <dgm:t>
        <a:bodyPr/>
        <a:lstStyle/>
        <a:p>
          <a:pPr rtl="1"/>
          <a:r>
            <a:rPr lang="he-IL" sz="1800" b="1" dirty="0"/>
            <a:t>המקח קיים</a:t>
          </a:r>
          <a:r>
            <a:rPr lang="he-IL" sz="1800" dirty="0"/>
            <a:t>, והמתאנה יכול לבטל את המקח אם הוא רוצה -</a:t>
          </a:r>
          <a:r>
            <a:rPr lang="he-IL" sz="1800" dirty="0" err="1"/>
            <a:t>ריב"ם</a:t>
          </a:r>
          <a:endParaRPr lang="he-IL" sz="1800" dirty="0"/>
        </a:p>
      </dgm:t>
    </dgm:pt>
    <dgm:pt modelId="{BFF5B9E0-F7AC-427A-85D7-BD16486247DE}" type="par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17FA87B2-AC86-4215-AC67-7D4AF31027EE}" type="sibTrans" cxnId="{534F8845-E62F-486C-8143-DDA2AB63225A}">
      <dgm:prSet/>
      <dgm:spPr/>
      <dgm:t>
        <a:bodyPr/>
        <a:lstStyle/>
        <a:p>
          <a:pPr rtl="1"/>
          <a:endParaRPr lang="he-IL"/>
        </a:p>
      </dgm:t>
    </dgm:pt>
    <dgm:pt modelId="{50F521C5-B802-4F67-9253-E9C586A6D20A}">
      <dgm:prSet phldrT="[Text]" custT="1"/>
      <dgm:spPr/>
      <dgm:t>
        <a:bodyPr/>
        <a:lstStyle/>
        <a:p>
          <a:pPr rtl="1"/>
          <a:r>
            <a:rPr lang="he-IL" sz="1800" b="1" dirty="0"/>
            <a:t>והמכר בטל </a:t>
          </a:r>
          <a:r>
            <a:rPr lang="he-IL" sz="1800" dirty="0"/>
            <a:t>מעצמו מדין אונאה, והמתאנה מחליט</a:t>
          </a:r>
          <a:br>
            <a:rPr lang="en-US" sz="1800" dirty="0"/>
          </a:br>
          <a:r>
            <a:rPr lang="he-IL" sz="1800" dirty="0"/>
            <a:t>-רמב"ם</a:t>
          </a:r>
        </a:p>
      </dgm:t>
    </dgm:pt>
    <dgm:pt modelId="{FBB0F9B6-BEFF-4BB0-BE6F-276BF5C041B1}" type="parTrans" cxnId="{2BF758F4-E8D6-43D0-A21A-8FE9E098AB9F}">
      <dgm:prSet/>
      <dgm:spPr/>
      <dgm:t>
        <a:bodyPr/>
        <a:lstStyle/>
        <a:p>
          <a:pPr rtl="1"/>
          <a:endParaRPr lang="he-IL"/>
        </a:p>
      </dgm:t>
    </dgm:pt>
    <dgm:pt modelId="{C21D4FFF-8292-4A0C-8133-7E815AC98D0E}" type="sibTrans" cxnId="{2BF758F4-E8D6-43D0-A21A-8FE9E098AB9F}">
      <dgm:prSet/>
      <dgm:spPr/>
      <dgm:t>
        <a:bodyPr/>
        <a:lstStyle/>
        <a:p>
          <a:pPr rtl="1"/>
          <a:endParaRPr lang="he-IL"/>
        </a:p>
      </dgm:t>
    </dgm:pt>
    <dgm:pt modelId="{6F23E1B9-0535-4115-A241-4024866D7DD4}">
      <dgm:prSet phldrT="[Text]" custT="1"/>
      <dgm:spPr/>
      <dgm:t>
        <a:bodyPr/>
        <a:lstStyle/>
        <a:p>
          <a:pPr rtl="1"/>
          <a:r>
            <a:rPr lang="he-IL" sz="1800" dirty="0"/>
            <a:t>המתאנה יכול להחזיר, או למחול שלא יהא חוטא נשכר</a:t>
          </a:r>
        </a:p>
      </dgm:t>
    </dgm:pt>
    <dgm:pt modelId="{97DFD585-FE68-456E-8987-1A44BD676E71}" type="parTrans" cxnId="{D83EE841-5E10-461A-95A6-C0F6BCB70896}">
      <dgm:prSet/>
      <dgm:spPr/>
      <dgm:t>
        <a:bodyPr/>
        <a:lstStyle/>
        <a:p>
          <a:pPr rtl="1"/>
          <a:endParaRPr lang="he-IL"/>
        </a:p>
      </dgm:t>
    </dgm:pt>
    <dgm:pt modelId="{2480C270-4439-46EA-A331-82A0CC3905AF}" type="sibTrans" cxnId="{D83EE841-5E10-461A-95A6-C0F6BCB70896}">
      <dgm:prSet/>
      <dgm:spPr/>
      <dgm:t>
        <a:bodyPr/>
        <a:lstStyle/>
        <a:p>
          <a:pPr rtl="1"/>
          <a:endParaRPr lang="he-IL"/>
        </a:p>
      </dgm:t>
    </dgm:pt>
    <dgm:pt modelId="{909DD5BA-C1A4-4C25-BDE4-86820AD3D3CA}">
      <dgm:prSet phldrT="[Text]" custT="1"/>
      <dgm:spPr/>
      <dgm:t>
        <a:bodyPr/>
        <a:lstStyle/>
        <a:p>
          <a:pPr rtl="1"/>
          <a:r>
            <a:rPr lang="he-IL" sz="1800" dirty="0"/>
            <a:t>אין אונאה לפרוטות, ולכן אפילו יותר משתות, אם האונאה פרוטה, אין חיוב להחזיר</a:t>
          </a:r>
        </a:p>
      </dgm:t>
    </dgm:pt>
    <dgm:pt modelId="{975B0967-0D11-4573-A0F5-4C2AC2387258}" type="parTrans" cxnId="{58DC65FB-EDE2-483B-8A13-B99EA255C972}">
      <dgm:prSet/>
      <dgm:spPr/>
      <dgm:t>
        <a:bodyPr/>
        <a:lstStyle/>
        <a:p>
          <a:pPr rtl="1"/>
          <a:endParaRPr lang="he-IL"/>
        </a:p>
      </dgm:t>
    </dgm:pt>
    <dgm:pt modelId="{CBECB4E4-D4D8-4719-92D6-0206B11254A1}" type="sibTrans" cxnId="{58DC65FB-EDE2-483B-8A13-B99EA255C972}">
      <dgm:prSet/>
      <dgm:spPr/>
      <dgm:t>
        <a:bodyPr/>
        <a:lstStyle/>
        <a:p>
          <a:pPr rtl="1"/>
          <a:endParaRPr lang="he-IL"/>
        </a:p>
      </dgm:t>
    </dgm:pt>
    <dgm:pt modelId="{9FEDCA97-DEFA-4B85-8201-D0ED9B5B0171}" type="pres">
      <dgm:prSet presAssocID="{0A59A9DF-6EA6-48A7-BDB4-834DAD89A000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A27E769B-F509-4D77-8737-51651DFE8463}" type="pres">
      <dgm:prSet presAssocID="{A1A09790-BD60-4130-B7EA-F777621D367A}" presName="hierRoot1" presStyleCnt="0"/>
      <dgm:spPr/>
    </dgm:pt>
    <dgm:pt modelId="{94D00701-DC58-4CAD-87EA-9E97859444BE}" type="pres">
      <dgm:prSet presAssocID="{A1A09790-BD60-4130-B7EA-F777621D367A}" presName="composite" presStyleCnt="0"/>
      <dgm:spPr/>
    </dgm:pt>
    <dgm:pt modelId="{1AE5FF29-80CA-4EED-B3DF-EA14127C7AC2}" type="pres">
      <dgm:prSet presAssocID="{A1A09790-BD60-4130-B7EA-F777621D367A}" presName="background" presStyleLbl="node0" presStyleIdx="0" presStyleCnt="1"/>
      <dgm:spPr/>
    </dgm:pt>
    <dgm:pt modelId="{DA0DE4BE-239A-4491-B575-9E87C5621FC6}" type="pres">
      <dgm:prSet presAssocID="{A1A09790-BD60-4130-B7EA-F777621D367A}" presName="text" presStyleLbl="fgAcc0" presStyleIdx="0" presStyleCnt="1" custScaleX="118109">
        <dgm:presLayoutVars>
          <dgm:chPref val="3"/>
        </dgm:presLayoutVars>
      </dgm:prSet>
      <dgm:spPr/>
    </dgm:pt>
    <dgm:pt modelId="{CF731D18-BEF9-42CC-81E1-BD0E81C420D0}" type="pres">
      <dgm:prSet presAssocID="{A1A09790-BD60-4130-B7EA-F777621D367A}" presName="hierChild2" presStyleCnt="0"/>
      <dgm:spPr/>
    </dgm:pt>
    <dgm:pt modelId="{87E275B1-FE19-473B-B62E-7CF267E42B5E}" type="pres">
      <dgm:prSet presAssocID="{D070804C-522C-4A02-B40A-D56787F9BC0A}" presName="Name10" presStyleLbl="parChTrans1D2" presStyleIdx="0" presStyleCnt="2"/>
      <dgm:spPr/>
    </dgm:pt>
    <dgm:pt modelId="{67D77042-FFD3-46EF-A5E1-761989169CEC}" type="pres">
      <dgm:prSet presAssocID="{7841F46F-DAB8-45B7-996D-4608A96EC2E4}" presName="hierRoot2" presStyleCnt="0"/>
      <dgm:spPr/>
    </dgm:pt>
    <dgm:pt modelId="{1B12103C-7E5F-4DDF-BB49-AF85834201DE}" type="pres">
      <dgm:prSet presAssocID="{7841F46F-DAB8-45B7-996D-4608A96EC2E4}" presName="composite2" presStyleCnt="0"/>
      <dgm:spPr/>
    </dgm:pt>
    <dgm:pt modelId="{57538E3B-428F-4DE3-9E1D-1EA44C273388}" type="pres">
      <dgm:prSet presAssocID="{7841F46F-DAB8-45B7-996D-4608A96EC2E4}" presName="background2" presStyleLbl="node2" presStyleIdx="0" presStyleCnt="2"/>
      <dgm:spPr/>
    </dgm:pt>
    <dgm:pt modelId="{07498B24-77C0-4F04-B23C-59599F820158}" type="pres">
      <dgm:prSet presAssocID="{7841F46F-DAB8-45B7-996D-4608A96EC2E4}" presName="text2" presStyleLbl="fgAcc2" presStyleIdx="0" presStyleCnt="2" custScaleX="118109">
        <dgm:presLayoutVars>
          <dgm:chPref val="3"/>
        </dgm:presLayoutVars>
      </dgm:prSet>
      <dgm:spPr/>
    </dgm:pt>
    <dgm:pt modelId="{89A50E5F-9B1A-4CCB-94AE-8DD77EE0A7E2}" type="pres">
      <dgm:prSet presAssocID="{7841F46F-DAB8-45B7-996D-4608A96EC2E4}" presName="hierChild3" presStyleCnt="0"/>
      <dgm:spPr/>
    </dgm:pt>
    <dgm:pt modelId="{253BBA04-1ADC-4507-84FB-689713D60C19}" type="pres">
      <dgm:prSet presAssocID="{ACA3E7B8-C6F3-43C1-8D60-07A957674399}" presName="Name17" presStyleLbl="parChTrans1D3" presStyleIdx="0" presStyleCnt="3"/>
      <dgm:spPr/>
    </dgm:pt>
    <dgm:pt modelId="{BFF689ED-9CBE-4E83-BBC1-7A736C4F8BD2}" type="pres">
      <dgm:prSet presAssocID="{5DA6C4E3-4C2D-4E38-87FA-4F5B3CE0FD9F}" presName="hierRoot3" presStyleCnt="0"/>
      <dgm:spPr/>
    </dgm:pt>
    <dgm:pt modelId="{4EB0DB4C-05B4-4DBB-BDC9-4BBE657896AF}" type="pres">
      <dgm:prSet presAssocID="{5DA6C4E3-4C2D-4E38-87FA-4F5B3CE0FD9F}" presName="composite3" presStyleCnt="0"/>
      <dgm:spPr/>
    </dgm:pt>
    <dgm:pt modelId="{9EB623A2-A8BE-4B4A-B4C4-500F9EC3C3CF}" type="pres">
      <dgm:prSet presAssocID="{5DA6C4E3-4C2D-4E38-87FA-4F5B3CE0FD9F}" presName="background3" presStyleLbl="node3" presStyleIdx="0" presStyleCnt="3"/>
      <dgm:spPr/>
    </dgm:pt>
    <dgm:pt modelId="{3E8A5D84-2D58-4EB9-BDBB-4CEF84E9D1D1}" type="pres">
      <dgm:prSet presAssocID="{5DA6C4E3-4C2D-4E38-87FA-4F5B3CE0FD9F}" presName="text3" presStyleLbl="fgAcc3" presStyleIdx="0" presStyleCnt="3" custScaleX="118109">
        <dgm:presLayoutVars>
          <dgm:chPref val="3"/>
        </dgm:presLayoutVars>
      </dgm:prSet>
      <dgm:spPr/>
    </dgm:pt>
    <dgm:pt modelId="{F19EFC51-EE87-4853-B290-E1037438C9AC}" type="pres">
      <dgm:prSet presAssocID="{5DA6C4E3-4C2D-4E38-87FA-4F5B3CE0FD9F}" presName="hierChild4" presStyleCnt="0"/>
      <dgm:spPr/>
    </dgm:pt>
    <dgm:pt modelId="{1BB57679-7BCE-4E50-9408-85626E67D457}" type="pres">
      <dgm:prSet presAssocID="{00728F82-FEDE-4F8F-84D0-D5F9EE4854A0}" presName="Name10" presStyleLbl="parChTrans1D2" presStyleIdx="1" presStyleCnt="2"/>
      <dgm:spPr/>
    </dgm:pt>
    <dgm:pt modelId="{2E25B954-FC6F-41D9-A0F8-E2531486116C}" type="pres">
      <dgm:prSet presAssocID="{5164D867-5010-45C8-98EF-DEB06023A7D8}" presName="hierRoot2" presStyleCnt="0"/>
      <dgm:spPr/>
    </dgm:pt>
    <dgm:pt modelId="{8ADC06F7-9A5F-43CC-A5FD-FB6ACFD5A0E6}" type="pres">
      <dgm:prSet presAssocID="{5164D867-5010-45C8-98EF-DEB06023A7D8}" presName="composite2" presStyleCnt="0"/>
      <dgm:spPr/>
    </dgm:pt>
    <dgm:pt modelId="{8E93AFB0-9357-4BA1-8F54-2B89B6DD3F57}" type="pres">
      <dgm:prSet presAssocID="{5164D867-5010-45C8-98EF-DEB06023A7D8}" presName="background2" presStyleLbl="node2" presStyleIdx="1" presStyleCnt="2"/>
      <dgm:spPr/>
    </dgm:pt>
    <dgm:pt modelId="{14933B13-3EF2-45D3-A9BA-5AF1CDA02932}" type="pres">
      <dgm:prSet presAssocID="{5164D867-5010-45C8-98EF-DEB06023A7D8}" presName="text2" presStyleLbl="fgAcc2" presStyleIdx="1" presStyleCnt="2" custScaleX="118109">
        <dgm:presLayoutVars>
          <dgm:chPref val="3"/>
        </dgm:presLayoutVars>
      </dgm:prSet>
      <dgm:spPr/>
    </dgm:pt>
    <dgm:pt modelId="{A11A61E3-2E1B-4884-9906-62DFF73E6C18}" type="pres">
      <dgm:prSet presAssocID="{5164D867-5010-45C8-98EF-DEB06023A7D8}" presName="hierChild3" presStyleCnt="0"/>
      <dgm:spPr/>
    </dgm:pt>
    <dgm:pt modelId="{17015616-858F-4220-BC83-7F4DEB8FE6E0}" type="pres">
      <dgm:prSet presAssocID="{FBB0F9B6-BEFF-4BB0-BE6F-276BF5C041B1}" presName="Name17" presStyleLbl="parChTrans1D3" presStyleIdx="1" presStyleCnt="3"/>
      <dgm:spPr/>
    </dgm:pt>
    <dgm:pt modelId="{ACA6EF44-B3A5-4291-870A-72A62353AB5F}" type="pres">
      <dgm:prSet presAssocID="{50F521C5-B802-4F67-9253-E9C586A6D20A}" presName="hierRoot3" presStyleCnt="0"/>
      <dgm:spPr/>
    </dgm:pt>
    <dgm:pt modelId="{CF602CBF-6B4C-413C-B10E-69DFBA8D37ED}" type="pres">
      <dgm:prSet presAssocID="{50F521C5-B802-4F67-9253-E9C586A6D20A}" presName="composite3" presStyleCnt="0"/>
      <dgm:spPr/>
    </dgm:pt>
    <dgm:pt modelId="{56EFD930-1D61-41AE-AEA6-6416F8AF6C2B}" type="pres">
      <dgm:prSet presAssocID="{50F521C5-B802-4F67-9253-E9C586A6D20A}" presName="background3" presStyleLbl="node3" presStyleIdx="1" presStyleCnt="3"/>
      <dgm:spPr/>
    </dgm:pt>
    <dgm:pt modelId="{D083EE25-66C3-4E9D-943D-557F4986B7D1}" type="pres">
      <dgm:prSet presAssocID="{50F521C5-B802-4F67-9253-E9C586A6D20A}" presName="text3" presStyleLbl="fgAcc3" presStyleIdx="1" presStyleCnt="3" custScaleX="118109">
        <dgm:presLayoutVars>
          <dgm:chPref val="3"/>
        </dgm:presLayoutVars>
      </dgm:prSet>
      <dgm:spPr/>
    </dgm:pt>
    <dgm:pt modelId="{A493426F-B226-4BD6-9691-FDFE2095FB8B}" type="pres">
      <dgm:prSet presAssocID="{50F521C5-B802-4F67-9253-E9C586A6D20A}" presName="hierChild4" presStyleCnt="0"/>
      <dgm:spPr/>
    </dgm:pt>
    <dgm:pt modelId="{3499B4E2-5A37-41F8-9DFD-5443072F7A7A}" type="pres">
      <dgm:prSet presAssocID="{97DFD585-FE68-456E-8987-1A44BD676E71}" presName="Name23" presStyleLbl="parChTrans1D4" presStyleIdx="0" presStyleCnt="2"/>
      <dgm:spPr/>
    </dgm:pt>
    <dgm:pt modelId="{6D968E20-EA86-4890-9D92-793EB07A74AA}" type="pres">
      <dgm:prSet presAssocID="{6F23E1B9-0535-4115-A241-4024866D7DD4}" presName="hierRoot4" presStyleCnt="0"/>
      <dgm:spPr/>
    </dgm:pt>
    <dgm:pt modelId="{B0AC5F50-29FE-4D93-A0BB-9BAE1CEB181D}" type="pres">
      <dgm:prSet presAssocID="{6F23E1B9-0535-4115-A241-4024866D7DD4}" presName="composite4" presStyleCnt="0"/>
      <dgm:spPr/>
    </dgm:pt>
    <dgm:pt modelId="{674A229D-E2EA-446D-A329-525D1FF270A9}" type="pres">
      <dgm:prSet presAssocID="{6F23E1B9-0535-4115-A241-4024866D7DD4}" presName="background4" presStyleLbl="node4" presStyleIdx="0" presStyleCnt="2"/>
      <dgm:spPr/>
    </dgm:pt>
    <dgm:pt modelId="{3535C5B3-0760-49C2-8DE6-BB8443F83A89}" type="pres">
      <dgm:prSet presAssocID="{6F23E1B9-0535-4115-A241-4024866D7DD4}" presName="text4" presStyleLbl="fgAcc4" presStyleIdx="0" presStyleCnt="2" custScaleX="118109">
        <dgm:presLayoutVars>
          <dgm:chPref val="3"/>
        </dgm:presLayoutVars>
      </dgm:prSet>
      <dgm:spPr/>
    </dgm:pt>
    <dgm:pt modelId="{0F14988F-EED5-4E7E-8D4E-4A3080146D8D}" type="pres">
      <dgm:prSet presAssocID="{6F23E1B9-0535-4115-A241-4024866D7DD4}" presName="hierChild5" presStyleCnt="0"/>
      <dgm:spPr/>
    </dgm:pt>
    <dgm:pt modelId="{36ECEC10-7526-4583-820B-260D914D9B87}" type="pres">
      <dgm:prSet presAssocID="{975B0967-0D11-4573-A0F5-4C2AC2387258}" presName="Name23" presStyleLbl="parChTrans1D4" presStyleIdx="1" presStyleCnt="2"/>
      <dgm:spPr/>
    </dgm:pt>
    <dgm:pt modelId="{0B2B8EA6-7A50-4912-A4F1-4081C0C4C2C9}" type="pres">
      <dgm:prSet presAssocID="{909DD5BA-C1A4-4C25-BDE4-86820AD3D3CA}" presName="hierRoot4" presStyleCnt="0"/>
      <dgm:spPr/>
    </dgm:pt>
    <dgm:pt modelId="{6AB19986-71E4-4DF0-AFF0-A15C1D8483B8}" type="pres">
      <dgm:prSet presAssocID="{909DD5BA-C1A4-4C25-BDE4-86820AD3D3CA}" presName="composite4" presStyleCnt="0"/>
      <dgm:spPr/>
    </dgm:pt>
    <dgm:pt modelId="{E9530211-7346-4229-A0BF-FF2840CB6060}" type="pres">
      <dgm:prSet presAssocID="{909DD5BA-C1A4-4C25-BDE4-86820AD3D3CA}" presName="background4" presStyleLbl="node4" presStyleIdx="1" presStyleCnt="2"/>
      <dgm:spPr/>
    </dgm:pt>
    <dgm:pt modelId="{755CDE98-87B4-454C-815B-673FF766C089}" type="pres">
      <dgm:prSet presAssocID="{909DD5BA-C1A4-4C25-BDE4-86820AD3D3CA}" presName="text4" presStyleLbl="fgAcc4" presStyleIdx="1" presStyleCnt="2" custScaleX="129165">
        <dgm:presLayoutVars>
          <dgm:chPref val="3"/>
        </dgm:presLayoutVars>
      </dgm:prSet>
      <dgm:spPr/>
    </dgm:pt>
    <dgm:pt modelId="{41701626-5DB6-4405-8369-079EBFF03B31}" type="pres">
      <dgm:prSet presAssocID="{909DD5BA-C1A4-4C25-BDE4-86820AD3D3CA}" presName="hierChild5" presStyleCnt="0"/>
      <dgm:spPr/>
    </dgm:pt>
    <dgm:pt modelId="{93C07395-1D5F-4068-A24C-EDADA6AB1585}" type="pres">
      <dgm:prSet presAssocID="{BFF5B9E0-F7AC-427A-85D7-BD16486247DE}" presName="Name17" presStyleLbl="parChTrans1D3" presStyleIdx="2" presStyleCnt="3"/>
      <dgm:spPr/>
    </dgm:pt>
    <dgm:pt modelId="{D34BB346-683F-4853-9D9F-D64FAB0A4AD6}" type="pres">
      <dgm:prSet presAssocID="{0E7F4C91-CCF2-4320-ABF7-287DE1D5FC5D}" presName="hierRoot3" presStyleCnt="0"/>
      <dgm:spPr/>
    </dgm:pt>
    <dgm:pt modelId="{0E154FFE-4909-4618-BEA1-B5362CCF40EC}" type="pres">
      <dgm:prSet presAssocID="{0E7F4C91-CCF2-4320-ABF7-287DE1D5FC5D}" presName="composite3" presStyleCnt="0"/>
      <dgm:spPr/>
    </dgm:pt>
    <dgm:pt modelId="{CEC46645-8668-42C6-A80B-B4BAE41C9A08}" type="pres">
      <dgm:prSet presAssocID="{0E7F4C91-CCF2-4320-ABF7-287DE1D5FC5D}" presName="background3" presStyleLbl="node3" presStyleIdx="2" presStyleCnt="3"/>
      <dgm:spPr/>
    </dgm:pt>
    <dgm:pt modelId="{01C2340E-8BCF-4097-A4C2-1918E60F8B22}" type="pres">
      <dgm:prSet presAssocID="{0E7F4C91-CCF2-4320-ABF7-287DE1D5FC5D}" presName="text3" presStyleLbl="fgAcc3" presStyleIdx="2" presStyleCnt="3" custScaleX="118109">
        <dgm:presLayoutVars>
          <dgm:chPref val="3"/>
        </dgm:presLayoutVars>
      </dgm:prSet>
      <dgm:spPr/>
    </dgm:pt>
    <dgm:pt modelId="{FD423177-C01C-4CB0-91C0-BBBD104796C3}" type="pres">
      <dgm:prSet presAssocID="{0E7F4C91-CCF2-4320-ABF7-287DE1D5FC5D}" presName="hierChild4" presStyleCnt="0"/>
      <dgm:spPr/>
    </dgm:pt>
  </dgm:ptLst>
  <dgm:cxnLst>
    <dgm:cxn modelId="{83AD1901-C4DD-4FCF-8007-9E24B4FDA3B9}" type="presOf" srcId="{6F23E1B9-0535-4115-A241-4024866D7DD4}" destId="{3535C5B3-0760-49C2-8DE6-BB8443F83A89}" srcOrd="0" destOrd="0" presId="urn:microsoft.com/office/officeart/2005/8/layout/hierarchy1"/>
    <dgm:cxn modelId="{4C6B2311-4E9E-4061-AC33-DC5BCEA75C5E}" type="presOf" srcId="{5DA6C4E3-4C2D-4E38-87FA-4F5B3CE0FD9F}" destId="{3E8A5D84-2D58-4EB9-BDBB-4CEF84E9D1D1}" srcOrd="0" destOrd="0" presId="urn:microsoft.com/office/officeart/2005/8/layout/hierarchy1"/>
    <dgm:cxn modelId="{C588FC23-B3BC-423B-AF5F-69B62F031214}" type="presOf" srcId="{7841F46F-DAB8-45B7-996D-4608A96EC2E4}" destId="{07498B24-77C0-4F04-B23C-59599F820158}" srcOrd="0" destOrd="0" presId="urn:microsoft.com/office/officeart/2005/8/layout/hierarchy1"/>
    <dgm:cxn modelId="{1D37F129-DD64-4920-9D5B-D850D01FB7C0}" type="presOf" srcId="{00728F82-FEDE-4F8F-84D0-D5F9EE4854A0}" destId="{1BB57679-7BCE-4E50-9408-85626E67D457}" srcOrd="0" destOrd="0" presId="urn:microsoft.com/office/officeart/2005/8/layout/hierarchy1"/>
    <dgm:cxn modelId="{D83EE841-5E10-461A-95A6-C0F6BCB70896}" srcId="{50F521C5-B802-4F67-9253-E9C586A6D20A}" destId="{6F23E1B9-0535-4115-A241-4024866D7DD4}" srcOrd="0" destOrd="0" parTransId="{97DFD585-FE68-456E-8987-1A44BD676E71}" sibTransId="{2480C270-4439-46EA-A331-82A0CC3905AF}"/>
    <dgm:cxn modelId="{534F8845-E62F-486C-8143-DDA2AB63225A}" srcId="{5164D867-5010-45C8-98EF-DEB06023A7D8}" destId="{0E7F4C91-CCF2-4320-ABF7-287DE1D5FC5D}" srcOrd="1" destOrd="0" parTransId="{BFF5B9E0-F7AC-427A-85D7-BD16486247DE}" sibTransId="{17FA87B2-AC86-4215-AC67-7D4AF31027EE}"/>
    <dgm:cxn modelId="{F1FBE947-46ED-40AF-8231-FDB646FE9943}" srcId="{A1A09790-BD60-4130-B7EA-F777621D367A}" destId="{7841F46F-DAB8-45B7-996D-4608A96EC2E4}" srcOrd="0" destOrd="0" parTransId="{D070804C-522C-4A02-B40A-D56787F9BC0A}" sibTransId="{49F72A57-A10A-4B4D-B487-8922360EE408}"/>
    <dgm:cxn modelId="{41D3A44F-4B62-480E-8987-269EFF094262}" type="presOf" srcId="{0A59A9DF-6EA6-48A7-BDB4-834DAD89A000}" destId="{9FEDCA97-DEFA-4B85-8201-D0ED9B5B0171}" srcOrd="0" destOrd="0" presId="urn:microsoft.com/office/officeart/2005/8/layout/hierarchy1"/>
    <dgm:cxn modelId="{A1B1E853-001E-4921-8BB5-3EEA73E1306B}" type="presOf" srcId="{50F521C5-B802-4F67-9253-E9C586A6D20A}" destId="{D083EE25-66C3-4E9D-943D-557F4986B7D1}" srcOrd="0" destOrd="0" presId="urn:microsoft.com/office/officeart/2005/8/layout/hierarchy1"/>
    <dgm:cxn modelId="{E53DD07A-4BAE-4785-8882-01977ABDEDEE}" type="presOf" srcId="{D070804C-522C-4A02-B40A-D56787F9BC0A}" destId="{87E275B1-FE19-473B-B62E-7CF267E42B5E}" srcOrd="0" destOrd="0" presId="urn:microsoft.com/office/officeart/2005/8/layout/hierarchy1"/>
    <dgm:cxn modelId="{3CCBA57E-E85C-41DA-B327-2115CB3AC0C6}" type="presOf" srcId="{97DFD585-FE68-456E-8987-1A44BD676E71}" destId="{3499B4E2-5A37-41F8-9DFD-5443072F7A7A}" srcOrd="0" destOrd="0" presId="urn:microsoft.com/office/officeart/2005/8/layout/hierarchy1"/>
    <dgm:cxn modelId="{A55F3C89-E772-40AC-9D2A-3CF7C1AE780A}" srcId="{A1A09790-BD60-4130-B7EA-F777621D367A}" destId="{5164D867-5010-45C8-98EF-DEB06023A7D8}" srcOrd="1" destOrd="0" parTransId="{00728F82-FEDE-4F8F-84D0-D5F9EE4854A0}" sibTransId="{56333667-07D6-4C65-B8B0-EEF9AC12A88C}"/>
    <dgm:cxn modelId="{BE47F5B3-E5B1-4195-A777-11FE7A4BDA16}" type="presOf" srcId="{BFF5B9E0-F7AC-427A-85D7-BD16486247DE}" destId="{93C07395-1D5F-4068-A24C-EDADA6AB1585}" srcOrd="0" destOrd="0" presId="urn:microsoft.com/office/officeart/2005/8/layout/hierarchy1"/>
    <dgm:cxn modelId="{E37985B6-E653-4C00-993F-8C9F85E56753}" type="presOf" srcId="{5164D867-5010-45C8-98EF-DEB06023A7D8}" destId="{14933B13-3EF2-45D3-A9BA-5AF1CDA02932}" srcOrd="0" destOrd="0" presId="urn:microsoft.com/office/officeart/2005/8/layout/hierarchy1"/>
    <dgm:cxn modelId="{581F15BA-709B-41C4-A0C4-2CE8F0DA4B13}" type="presOf" srcId="{A1A09790-BD60-4130-B7EA-F777621D367A}" destId="{DA0DE4BE-239A-4491-B575-9E87C5621FC6}" srcOrd="0" destOrd="0" presId="urn:microsoft.com/office/officeart/2005/8/layout/hierarchy1"/>
    <dgm:cxn modelId="{8B5F67CE-EE3B-4102-8BF6-4AA5DD0FD906}" srcId="{7841F46F-DAB8-45B7-996D-4608A96EC2E4}" destId="{5DA6C4E3-4C2D-4E38-87FA-4F5B3CE0FD9F}" srcOrd="0" destOrd="0" parTransId="{ACA3E7B8-C6F3-43C1-8D60-07A957674399}" sibTransId="{1D823048-9D9B-492D-A708-CD654C68930D}"/>
    <dgm:cxn modelId="{8FD32FCF-4A4A-479C-804B-30D653423110}" srcId="{0A59A9DF-6EA6-48A7-BDB4-834DAD89A000}" destId="{A1A09790-BD60-4130-B7EA-F777621D367A}" srcOrd="0" destOrd="0" parTransId="{7F6C750F-ED0A-4B9E-A867-3EB0610ACE45}" sibTransId="{4AF2F33C-420E-4D55-9E4A-7C73B1F6E973}"/>
    <dgm:cxn modelId="{2326E8D8-4AD2-4AC6-9941-42DA0AEB5B17}" type="presOf" srcId="{0E7F4C91-CCF2-4320-ABF7-287DE1D5FC5D}" destId="{01C2340E-8BCF-4097-A4C2-1918E60F8B22}" srcOrd="0" destOrd="0" presId="urn:microsoft.com/office/officeart/2005/8/layout/hierarchy1"/>
    <dgm:cxn modelId="{0E69D9E0-2049-4A70-8DF4-FB7C70253E41}" type="presOf" srcId="{FBB0F9B6-BEFF-4BB0-BE6F-276BF5C041B1}" destId="{17015616-858F-4220-BC83-7F4DEB8FE6E0}" srcOrd="0" destOrd="0" presId="urn:microsoft.com/office/officeart/2005/8/layout/hierarchy1"/>
    <dgm:cxn modelId="{4C672CE6-92D8-401C-A83D-5FC8B427C4F9}" type="presOf" srcId="{909DD5BA-C1A4-4C25-BDE4-86820AD3D3CA}" destId="{755CDE98-87B4-454C-815B-673FF766C089}" srcOrd="0" destOrd="0" presId="urn:microsoft.com/office/officeart/2005/8/layout/hierarchy1"/>
    <dgm:cxn modelId="{0B995AE9-9A1A-4A09-8A41-1EAEE3D8A10F}" type="presOf" srcId="{ACA3E7B8-C6F3-43C1-8D60-07A957674399}" destId="{253BBA04-1ADC-4507-84FB-689713D60C19}" srcOrd="0" destOrd="0" presId="urn:microsoft.com/office/officeart/2005/8/layout/hierarchy1"/>
    <dgm:cxn modelId="{2BF758F4-E8D6-43D0-A21A-8FE9E098AB9F}" srcId="{5164D867-5010-45C8-98EF-DEB06023A7D8}" destId="{50F521C5-B802-4F67-9253-E9C586A6D20A}" srcOrd="0" destOrd="0" parTransId="{FBB0F9B6-BEFF-4BB0-BE6F-276BF5C041B1}" sibTransId="{C21D4FFF-8292-4A0C-8133-7E815AC98D0E}"/>
    <dgm:cxn modelId="{37F8B3F6-FC43-4D99-A6DB-205515BCD989}" type="presOf" srcId="{975B0967-0D11-4573-A0F5-4C2AC2387258}" destId="{36ECEC10-7526-4583-820B-260D914D9B87}" srcOrd="0" destOrd="0" presId="urn:microsoft.com/office/officeart/2005/8/layout/hierarchy1"/>
    <dgm:cxn modelId="{58DC65FB-EDE2-483B-8A13-B99EA255C972}" srcId="{50F521C5-B802-4F67-9253-E9C586A6D20A}" destId="{909DD5BA-C1A4-4C25-BDE4-86820AD3D3CA}" srcOrd="1" destOrd="0" parTransId="{975B0967-0D11-4573-A0F5-4C2AC2387258}" sibTransId="{CBECB4E4-D4D8-4719-92D6-0206B11254A1}"/>
    <dgm:cxn modelId="{A9D13230-7966-46EC-AD8B-11F100C9165F}" type="presParOf" srcId="{9FEDCA97-DEFA-4B85-8201-D0ED9B5B0171}" destId="{A27E769B-F509-4D77-8737-51651DFE8463}" srcOrd="0" destOrd="0" presId="urn:microsoft.com/office/officeart/2005/8/layout/hierarchy1"/>
    <dgm:cxn modelId="{C8C4E211-5306-4DCF-8CFF-94F133BFC5C2}" type="presParOf" srcId="{A27E769B-F509-4D77-8737-51651DFE8463}" destId="{94D00701-DC58-4CAD-87EA-9E97859444BE}" srcOrd="0" destOrd="0" presId="urn:microsoft.com/office/officeart/2005/8/layout/hierarchy1"/>
    <dgm:cxn modelId="{9294C676-8255-4C3E-94D1-DDC04C41B139}" type="presParOf" srcId="{94D00701-DC58-4CAD-87EA-9E97859444BE}" destId="{1AE5FF29-80CA-4EED-B3DF-EA14127C7AC2}" srcOrd="0" destOrd="0" presId="urn:microsoft.com/office/officeart/2005/8/layout/hierarchy1"/>
    <dgm:cxn modelId="{26EEA973-5B5A-422A-A61C-0E98C4BE9A82}" type="presParOf" srcId="{94D00701-DC58-4CAD-87EA-9E97859444BE}" destId="{DA0DE4BE-239A-4491-B575-9E87C5621FC6}" srcOrd="1" destOrd="0" presId="urn:microsoft.com/office/officeart/2005/8/layout/hierarchy1"/>
    <dgm:cxn modelId="{8AFD839E-2E27-4762-A8CF-8566D9379899}" type="presParOf" srcId="{A27E769B-F509-4D77-8737-51651DFE8463}" destId="{CF731D18-BEF9-42CC-81E1-BD0E81C420D0}" srcOrd="1" destOrd="0" presId="urn:microsoft.com/office/officeart/2005/8/layout/hierarchy1"/>
    <dgm:cxn modelId="{FCF46945-9BAF-4E6B-836C-F9F9A89906B4}" type="presParOf" srcId="{CF731D18-BEF9-42CC-81E1-BD0E81C420D0}" destId="{87E275B1-FE19-473B-B62E-7CF267E42B5E}" srcOrd="0" destOrd="0" presId="urn:microsoft.com/office/officeart/2005/8/layout/hierarchy1"/>
    <dgm:cxn modelId="{1177D145-9A78-43C1-B935-7FCA54487D8D}" type="presParOf" srcId="{CF731D18-BEF9-42CC-81E1-BD0E81C420D0}" destId="{67D77042-FFD3-46EF-A5E1-761989169CEC}" srcOrd="1" destOrd="0" presId="urn:microsoft.com/office/officeart/2005/8/layout/hierarchy1"/>
    <dgm:cxn modelId="{B52EF25A-D5D3-4F3D-AAD4-6F823BE354DB}" type="presParOf" srcId="{67D77042-FFD3-46EF-A5E1-761989169CEC}" destId="{1B12103C-7E5F-4DDF-BB49-AF85834201DE}" srcOrd="0" destOrd="0" presId="urn:microsoft.com/office/officeart/2005/8/layout/hierarchy1"/>
    <dgm:cxn modelId="{0AA449F7-F594-498E-8F18-1149C8B0EBC2}" type="presParOf" srcId="{1B12103C-7E5F-4DDF-BB49-AF85834201DE}" destId="{57538E3B-428F-4DE3-9E1D-1EA44C273388}" srcOrd="0" destOrd="0" presId="urn:microsoft.com/office/officeart/2005/8/layout/hierarchy1"/>
    <dgm:cxn modelId="{F5FCF609-7517-4977-912A-599FF5619C6B}" type="presParOf" srcId="{1B12103C-7E5F-4DDF-BB49-AF85834201DE}" destId="{07498B24-77C0-4F04-B23C-59599F820158}" srcOrd="1" destOrd="0" presId="urn:microsoft.com/office/officeart/2005/8/layout/hierarchy1"/>
    <dgm:cxn modelId="{87DEF27B-8984-4767-8222-D234BCFF663B}" type="presParOf" srcId="{67D77042-FFD3-46EF-A5E1-761989169CEC}" destId="{89A50E5F-9B1A-4CCB-94AE-8DD77EE0A7E2}" srcOrd="1" destOrd="0" presId="urn:microsoft.com/office/officeart/2005/8/layout/hierarchy1"/>
    <dgm:cxn modelId="{2C011A2C-0A50-4689-8A56-3AF1C0319E48}" type="presParOf" srcId="{89A50E5F-9B1A-4CCB-94AE-8DD77EE0A7E2}" destId="{253BBA04-1ADC-4507-84FB-689713D60C19}" srcOrd="0" destOrd="0" presId="urn:microsoft.com/office/officeart/2005/8/layout/hierarchy1"/>
    <dgm:cxn modelId="{1C3F3C9E-9088-4537-BFE2-89C0E2FF24EC}" type="presParOf" srcId="{89A50E5F-9B1A-4CCB-94AE-8DD77EE0A7E2}" destId="{BFF689ED-9CBE-4E83-BBC1-7A736C4F8BD2}" srcOrd="1" destOrd="0" presId="urn:microsoft.com/office/officeart/2005/8/layout/hierarchy1"/>
    <dgm:cxn modelId="{33D667F8-6A19-42EF-B547-9D80309CA963}" type="presParOf" srcId="{BFF689ED-9CBE-4E83-BBC1-7A736C4F8BD2}" destId="{4EB0DB4C-05B4-4DBB-BDC9-4BBE657896AF}" srcOrd="0" destOrd="0" presId="urn:microsoft.com/office/officeart/2005/8/layout/hierarchy1"/>
    <dgm:cxn modelId="{A97B382C-768A-49EC-95D0-A47423C66D8F}" type="presParOf" srcId="{4EB0DB4C-05B4-4DBB-BDC9-4BBE657896AF}" destId="{9EB623A2-A8BE-4B4A-B4C4-500F9EC3C3CF}" srcOrd="0" destOrd="0" presId="urn:microsoft.com/office/officeart/2005/8/layout/hierarchy1"/>
    <dgm:cxn modelId="{1A9CD77C-9CC3-4822-9374-C31009579D17}" type="presParOf" srcId="{4EB0DB4C-05B4-4DBB-BDC9-4BBE657896AF}" destId="{3E8A5D84-2D58-4EB9-BDBB-4CEF84E9D1D1}" srcOrd="1" destOrd="0" presId="urn:microsoft.com/office/officeart/2005/8/layout/hierarchy1"/>
    <dgm:cxn modelId="{A595BA3E-579E-4D90-A536-21BFD56FE60B}" type="presParOf" srcId="{BFF689ED-9CBE-4E83-BBC1-7A736C4F8BD2}" destId="{F19EFC51-EE87-4853-B290-E1037438C9AC}" srcOrd="1" destOrd="0" presId="urn:microsoft.com/office/officeart/2005/8/layout/hierarchy1"/>
    <dgm:cxn modelId="{EB30BBBA-497D-4C33-A443-C03379F1C27F}" type="presParOf" srcId="{CF731D18-BEF9-42CC-81E1-BD0E81C420D0}" destId="{1BB57679-7BCE-4E50-9408-85626E67D457}" srcOrd="2" destOrd="0" presId="urn:microsoft.com/office/officeart/2005/8/layout/hierarchy1"/>
    <dgm:cxn modelId="{3F73A9CB-ABF5-4CC8-BCC6-DFFD6387C7A0}" type="presParOf" srcId="{CF731D18-BEF9-42CC-81E1-BD0E81C420D0}" destId="{2E25B954-FC6F-41D9-A0F8-E2531486116C}" srcOrd="3" destOrd="0" presId="urn:microsoft.com/office/officeart/2005/8/layout/hierarchy1"/>
    <dgm:cxn modelId="{017F55A1-BA56-43F3-9CF1-9E60E1C38C98}" type="presParOf" srcId="{2E25B954-FC6F-41D9-A0F8-E2531486116C}" destId="{8ADC06F7-9A5F-43CC-A5FD-FB6ACFD5A0E6}" srcOrd="0" destOrd="0" presId="urn:microsoft.com/office/officeart/2005/8/layout/hierarchy1"/>
    <dgm:cxn modelId="{EB57784D-AC8B-4DC5-81D7-4AD60449B586}" type="presParOf" srcId="{8ADC06F7-9A5F-43CC-A5FD-FB6ACFD5A0E6}" destId="{8E93AFB0-9357-4BA1-8F54-2B89B6DD3F57}" srcOrd="0" destOrd="0" presId="urn:microsoft.com/office/officeart/2005/8/layout/hierarchy1"/>
    <dgm:cxn modelId="{B0660CEC-817E-4A4D-B6B5-95A6A792A84F}" type="presParOf" srcId="{8ADC06F7-9A5F-43CC-A5FD-FB6ACFD5A0E6}" destId="{14933B13-3EF2-45D3-A9BA-5AF1CDA02932}" srcOrd="1" destOrd="0" presId="urn:microsoft.com/office/officeart/2005/8/layout/hierarchy1"/>
    <dgm:cxn modelId="{B60F8FBB-DF54-4C39-A108-6C64D57D59F6}" type="presParOf" srcId="{2E25B954-FC6F-41D9-A0F8-E2531486116C}" destId="{A11A61E3-2E1B-4884-9906-62DFF73E6C18}" srcOrd="1" destOrd="0" presId="urn:microsoft.com/office/officeart/2005/8/layout/hierarchy1"/>
    <dgm:cxn modelId="{200CAF79-678A-4F96-9A36-C22AF885FE2F}" type="presParOf" srcId="{A11A61E3-2E1B-4884-9906-62DFF73E6C18}" destId="{17015616-858F-4220-BC83-7F4DEB8FE6E0}" srcOrd="0" destOrd="0" presId="urn:microsoft.com/office/officeart/2005/8/layout/hierarchy1"/>
    <dgm:cxn modelId="{B0C8BED5-A077-498E-A80F-63F9F9346BFA}" type="presParOf" srcId="{A11A61E3-2E1B-4884-9906-62DFF73E6C18}" destId="{ACA6EF44-B3A5-4291-870A-72A62353AB5F}" srcOrd="1" destOrd="0" presId="urn:microsoft.com/office/officeart/2005/8/layout/hierarchy1"/>
    <dgm:cxn modelId="{10003A40-A5F3-45B5-AE7C-AF84005B19D7}" type="presParOf" srcId="{ACA6EF44-B3A5-4291-870A-72A62353AB5F}" destId="{CF602CBF-6B4C-413C-B10E-69DFBA8D37ED}" srcOrd="0" destOrd="0" presId="urn:microsoft.com/office/officeart/2005/8/layout/hierarchy1"/>
    <dgm:cxn modelId="{CA070455-C3AB-4490-9E94-39A902F52EFD}" type="presParOf" srcId="{CF602CBF-6B4C-413C-B10E-69DFBA8D37ED}" destId="{56EFD930-1D61-41AE-AEA6-6416F8AF6C2B}" srcOrd="0" destOrd="0" presId="urn:microsoft.com/office/officeart/2005/8/layout/hierarchy1"/>
    <dgm:cxn modelId="{5DA83FB1-6449-4564-BB4E-B004BEC855CB}" type="presParOf" srcId="{CF602CBF-6B4C-413C-B10E-69DFBA8D37ED}" destId="{D083EE25-66C3-4E9D-943D-557F4986B7D1}" srcOrd="1" destOrd="0" presId="urn:microsoft.com/office/officeart/2005/8/layout/hierarchy1"/>
    <dgm:cxn modelId="{607A8483-B57B-434A-8047-6E132353878F}" type="presParOf" srcId="{ACA6EF44-B3A5-4291-870A-72A62353AB5F}" destId="{A493426F-B226-4BD6-9691-FDFE2095FB8B}" srcOrd="1" destOrd="0" presId="urn:microsoft.com/office/officeart/2005/8/layout/hierarchy1"/>
    <dgm:cxn modelId="{A453B5B4-B2BB-4F71-91CE-3BAA9C19FBDE}" type="presParOf" srcId="{A493426F-B226-4BD6-9691-FDFE2095FB8B}" destId="{3499B4E2-5A37-41F8-9DFD-5443072F7A7A}" srcOrd="0" destOrd="0" presId="urn:microsoft.com/office/officeart/2005/8/layout/hierarchy1"/>
    <dgm:cxn modelId="{8D2C658A-FCA1-4994-ADF6-DA3BE0B7059C}" type="presParOf" srcId="{A493426F-B226-4BD6-9691-FDFE2095FB8B}" destId="{6D968E20-EA86-4890-9D92-793EB07A74AA}" srcOrd="1" destOrd="0" presId="urn:microsoft.com/office/officeart/2005/8/layout/hierarchy1"/>
    <dgm:cxn modelId="{CACB15B6-FC72-4314-9107-A5634ED688C3}" type="presParOf" srcId="{6D968E20-EA86-4890-9D92-793EB07A74AA}" destId="{B0AC5F50-29FE-4D93-A0BB-9BAE1CEB181D}" srcOrd="0" destOrd="0" presId="urn:microsoft.com/office/officeart/2005/8/layout/hierarchy1"/>
    <dgm:cxn modelId="{08C0266B-83CB-4332-927B-34EF62683291}" type="presParOf" srcId="{B0AC5F50-29FE-4D93-A0BB-9BAE1CEB181D}" destId="{674A229D-E2EA-446D-A329-525D1FF270A9}" srcOrd="0" destOrd="0" presId="urn:microsoft.com/office/officeart/2005/8/layout/hierarchy1"/>
    <dgm:cxn modelId="{B7272362-5C48-4514-801D-9E0CA4047F4A}" type="presParOf" srcId="{B0AC5F50-29FE-4D93-A0BB-9BAE1CEB181D}" destId="{3535C5B3-0760-49C2-8DE6-BB8443F83A89}" srcOrd="1" destOrd="0" presId="urn:microsoft.com/office/officeart/2005/8/layout/hierarchy1"/>
    <dgm:cxn modelId="{592DEF95-FEAE-4BF5-B18F-E57FE28CB310}" type="presParOf" srcId="{6D968E20-EA86-4890-9D92-793EB07A74AA}" destId="{0F14988F-EED5-4E7E-8D4E-4A3080146D8D}" srcOrd="1" destOrd="0" presId="urn:microsoft.com/office/officeart/2005/8/layout/hierarchy1"/>
    <dgm:cxn modelId="{3665B085-59CE-448D-8B08-0E06A84CA626}" type="presParOf" srcId="{A493426F-B226-4BD6-9691-FDFE2095FB8B}" destId="{36ECEC10-7526-4583-820B-260D914D9B87}" srcOrd="2" destOrd="0" presId="urn:microsoft.com/office/officeart/2005/8/layout/hierarchy1"/>
    <dgm:cxn modelId="{699B9825-0B3F-42BB-A855-B7E6B9121E98}" type="presParOf" srcId="{A493426F-B226-4BD6-9691-FDFE2095FB8B}" destId="{0B2B8EA6-7A50-4912-A4F1-4081C0C4C2C9}" srcOrd="3" destOrd="0" presId="urn:microsoft.com/office/officeart/2005/8/layout/hierarchy1"/>
    <dgm:cxn modelId="{E0285084-082F-45DD-A3A2-482D071D8E43}" type="presParOf" srcId="{0B2B8EA6-7A50-4912-A4F1-4081C0C4C2C9}" destId="{6AB19986-71E4-4DF0-AFF0-A15C1D8483B8}" srcOrd="0" destOrd="0" presId="urn:microsoft.com/office/officeart/2005/8/layout/hierarchy1"/>
    <dgm:cxn modelId="{C65746F0-5C75-4A83-AC1D-37DE211CC845}" type="presParOf" srcId="{6AB19986-71E4-4DF0-AFF0-A15C1D8483B8}" destId="{E9530211-7346-4229-A0BF-FF2840CB6060}" srcOrd="0" destOrd="0" presId="urn:microsoft.com/office/officeart/2005/8/layout/hierarchy1"/>
    <dgm:cxn modelId="{A39DA441-26E2-45C1-A0B5-193EB7C7D3C9}" type="presParOf" srcId="{6AB19986-71E4-4DF0-AFF0-A15C1D8483B8}" destId="{755CDE98-87B4-454C-815B-673FF766C089}" srcOrd="1" destOrd="0" presId="urn:microsoft.com/office/officeart/2005/8/layout/hierarchy1"/>
    <dgm:cxn modelId="{D3413397-BF1C-4E9A-8E7E-448CC19F3501}" type="presParOf" srcId="{0B2B8EA6-7A50-4912-A4F1-4081C0C4C2C9}" destId="{41701626-5DB6-4405-8369-079EBFF03B31}" srcOrd="1" destOrd="0" presId="urn:microsoft.com/office/officeart/2005/8/layout/hierarchy1"/>
    <dgm:cxn modelId="{A9234101-3980-4D29-8F25-6BD018F35D98}" type="presParOf" srcId="{A11A61E3-2E1B-4884-9906-62DFF73E6C18}" destId="{93C07395-1D5F-4068-A24C-EDADA6AB1585}" srcOrd="2" destOrd="0" presId="urn:microsoft.com/office/officeart/2005/8/layout/hierarchy1"/>
    <dgm:cxn modelId="{FCE47A37-2D00-48BA-880E-9B990D0041B7}" type="presParOf" srcId="{A11A61E3-2E1B-4884-9906-62DFF73E6C18}" destId="{D34BB346-683F-4853-9D9F-D64FAB0A4AD6}" srcOrd="3" destOrd="0" presId="urn:microsoft.com/office/officeart/2005/8/layout/hierarchy1"/>
    <dgm:cxn modelId="{E7573D47-46E9-4BCD-816A-DD1CE70DCAE1}" type="presParOf" srcId="{D34BB346-683F-4853-9D9F-D64FAB0A4AD6}" destId="{0E154FFE-4909-4618-BEA1-B5362CCF40EC}" srcOrd="0" destOrd="0" presId="urn:microsoft.com/office/officeart/2005/8/layout/hierarchy1"/>
    <dgm:cxn modelId="{17DD8DCE-EB73-46A0-A2FF-3F4A6622AB32}" type="presParOf" srcId="{0E154FFE-4909-4618-BEA1-B5362CCF40EC}" destId="{CEC46645-8668-42C6-A80B-B4BAE41C9A08}" srcOrd="0" destOrd="0" presId="urn:microsoft.com/office/officeart/2005/8/layout/hierarchy1"/>
    <dgm:cxn modelId="{3A8296CF-F359-472D-8F9B-BBB9245CE976}" type="presParOf" srcId="{0E154FFE-4909-4618-BEA1-B5362CCF40EC}" destId="{01C2340E-8BCF-4097-A4C2-1918E60F8B22}" srcOrd="1" destOrd="0" presId="urn:microsoft.com/office/officeart/2005/8/layout/hierarchy1"/>
    <dgm:cxn modelId="{5D498D3C-9A03-4FB9-B93C-219410C3BE62}" type="presParOf" srcId="{D34BB346-683F-4853-9D9F-D64FAB0A4AD6}" destId="{FD423177-C01C-4CB0-91C0-BBBD104796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/>
            <a:t>ביטול מקח על ידי המאנה</a:t>
          </a:r>
          <a:endParaRPr lang="he-IL" dirty="0"/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/>
            <a:t>ובאמת המאנה יכול לחזור כיון שלא היה מקח</a:t>
          </a:r>
          <a:br>
            <a:rPr lang="en-US"/>
          </a:br>
          <a:r>
            <a:rPr lang="he-IL"/>
            <a:t>-תוס 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</dgm:pt>
    <dgm:pt modelId="{7BB947CE-A8CF-423D-B1E4-112B2942270D}" type="sibTrans" cxnId="{CB7AD445-5E32-4F35-8F4C-E7FC3DA6DD69}">
      <dgm:prSet/>
      <dgm:spPr/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4ABD3035-62DC-418D-AD81-279C5A600BF4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4ABD3035-62DC-418D-AD81-279C5A600BF4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</a:t>
          </a:r>
          <a:r>
            <a:rPr lang="he-IL" u="sng" dirty="0"/>
            <a:t>דין באונאה</a:t>
          </a:r>
        </a:p>
      </dgm:t>
    </dgm:pt>
    <dgm:pt modelId="{8611D8F6-0F3F-4318-AC6D-8B49CF6FF439}" type="parTrans" cxnId="{7E20F793-11BB-4669-A1CD-26E2AB3E5ED3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7E20F793-11BB-4669-A1CD-26E2AB3E5ED3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6B4638CB-24F5-4B85-BF1D-77920B29EB8B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6B4638CB-24F5-4B85-BF1D-77920B29EB8B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b="1" dirty="0"/>
            <a:t>המקח קיים</a:t>
          </a:r>
          <a:r>
            <a:rPr lang="he-IL" dirty="0"/>
            <a:t>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06C79330-9897-4600-B43B-4F5B820BAD08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06C79330-9897-4600-B43B-4F5B820BAD08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3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3"/>
      <dgm:spPr/>
    </dgm:pt>
    <dgm:pt modelId="{E7467BB6-655E-4EE2-84ED-4F5515299143}" type="pres">
      <dgm:prSet presAssocID="{81B2B999-0EB6-46CB-922A-79807B3DB058}" presName="text3" presStyleLbl="fgAcc3" presStyleIdx="0" presStyleCnt="3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1" presStyleCnt="3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1" presStyleCnt="3"/>
      <dgm:spPr/>
    </dgm:pt>
    <dgm:pt modelId="{03EC727D-1F75-4A91-B517-58C2E3B6BF4A}" type="pres">
      <dgm:prSet presAssocID="{26A890B5-F0A5-4C7E-A1CB-DDB7197E47C5}" presName="text3" presStyleLbl="fgAcc3" presStyleIdx="1" presStyleCnt="3" custScaleX="118109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E240216F-EB4C-4CDC-9CE8-C62156D26608}" type="pres">
      <dgm:prSet presAssocID="{1A0C5160-3B9F-4E50-A162-23969B8F9D1E}" presName="Name17" presStyleLbl="parChTrans1D3" presStyleIdx="2" presStyleCnt="3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2" presStyleCnt="3"/>
      <dgm:spPr/>
    </dgm:pt>
    <dgm:pt modelId="{508F0558-3240-4040-BA98-E9237150CCE9}" type="pres">
      <dgm:prSet presAssocID="{E38166F7-C62D-4039-A78B-40975A518E12}" presName="text3" presStyleLbl="fgAcc3" presStyleIdx="2" presStyleCnt="3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</dgm:ptLst>
  <dgm:cxnLst>
    <dgm:cxn modelId="{EA92CA03-4BF6-4DB5-8B55-1CD8035E3B31}" type="presOf" srcId="{1A0C5160-3B9F-4E50-A162-23969B8F9D1E}" destId="{E240216F-EB4C-4CDC-9CE8-C62156D26608}" srcOrd="0" destOrd="0" presId="urn:microsoft.com/office/officeart/2005/8/layout/hierarchy1"/>
    <dgm:cxn modelId="{818C5126-1285-4E6C-9667-2112720D18B4}" type="presOf" srcId="{573B4DA2-B117-4377-87DE-FC8AB9669026}" destId="{E2C5F2D8-BBA7-4ED7-A9E8-D302D4716307}" srcOrd="0" destOrd="0" presId="urn:microsoft.com/office/officeart/2005/8/layout/hierarchy1"/>
    <dgm:cxn modelId="{06C79330-9897-4600-B43B-4F5B820BAD08}" srcId="{573B4DA2-B117-4377-87DE-FC8AB9669026}" destId="{E38166F7-C62D-4039-A78B-40975A518E12}" srcOrd="1" destOrd="0" parTransId="{1A0C5160-3B9F-4E50-A162-23969B8F9D1E}" sibTransId="{214C286C-BC9B-4852-AE1D-E399D95EEC9B}"/>
    <dgm:cxn modelId="{4ABD3035-62DC-418D-AD81-279C5A600BF4}" srcId="{2E09B177-A897-4923-BC1D-FC06F277252C}" destId="{C33592AB-BD2D-40FE-8A2A-168E1BADE0B8}" srcOrd="0" destOrd="0" parTransId="{331F12B3-6AAD-4AF7-A9BE-03F974BF50D4}" sibTransId="{9EC47E90-F1CF-4335-9EBC-EE52160D18C9}"/>
    <dgm:cxn modelId="{902E213D-5D60-459E-98E4-C52FD3ACAF94}" type="presOf" srcId="{81B2B999-0EB6-46CB-922A-79807B3DB058}" destId="{E7467BB6-655E-4EE2-84ED-4F5515299143}" srcOrd="0" destOrd="0" presId="urn:microsoft.com/office/officeart/2005/8/layout/hierarchy1"/>
    <dgm:cxn modelId="{29342B62-DC61-4E25-8044-13ABE8D122E7}" type="presOf" srcId="{331F12B3-6AAD-4AF7-A9BE-03F974BF50D4}" destId="{C26A10BF-7EAF-4840-A141-2319EA4AC29D}" srcOrd="0" destOrd="0" presId="urn:microsoft.com/office/officeart/2005/8/layout/hierarchy1"/>
    <dgm:cxn modelId="{7FF39562-B672-4954-8840-E9ED214D45C6}" type="presOf" srcId="{2E09B177-A897-4923-BC1D-FC06F277252C}" destId="{3BDB2CA2-DAB8-4F17-B706-EB5E54090DA1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3068E265-4EB2-4560-922C-403181FD25F8}" type="presOf" srcId="{E38166F7-C62D-4039-A78B-40975A518E12}" destId="{508F0558-3240-4040-BA98-E9237150CCE9}" srcOrd="0" destOrd="0" presId="urn:microsoft.com/office/officeart/2005/8/layout/hierarchy1"/>
    <dgm:cxn modelId="{82140573-B852-40F9-8622-A723444B7905}" type="presOf" srcId="{6CAFBF04-3D82-4ADE-9440-A9A955449770}" destId="{A2165C7E-A467-41FC-9C51-F1652BF4B9A8}" srcOrd="0" destOrd="0" presId="urn:microsoft.com/office/officeart/2005/8/layout/hierarchy1"/>
    <dgm:cxn modelId="{B5896D57-0538-4860-9B30-93AEFB953DFE}" type="presOf" srcId="{3C15F450-40AE-4D01-B654-A76DABC44677}" destId="{7F6F555B-3FB4-46AA-95CC-059CC4A98CBF}" srcOrd="0" destOrd="0" presId="urn:microsoft.com/office/officeart/2005/8/layout/hierarchy1"/>
    <dgm:cxn modelId="{7E20F793-11BB-4669-A1CD-26E2AB3E5ED3}" srcId="{2E09B177-A897-4923-BC1D-FC06F277252C}" destId="{573B4DA2-B117-4377-87DE-FC8AB9669026}" srcOrd="1" destOrd="0" parTransId="{8611D8F6-0F3F-4318-AC6D-8B49CF6FF439}" sibTransId="{A3388E49-DBA5-4AFC-BAF0-324BEA1A4B40}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FE3996AC-0792-4DDC-A86C-668BBDA7F164}" type="presOf" srcId="{26A890B5-F0A5-4C7E-A1CB-DDB7197E47C5}" destId="{03EC727D-1F75-4A91-B517-58C2E3B6BF4A}" srcOrd="0" destOrd="0" presId="urn:microsoft.com/office/officeart/2005/8/layout/hierarchy1"/>
    <dgm:cxn modelId="{72E8D9B3-2FD1-4D54-970B-06A4140A38C4}" type="presOf" srcId="{C33592AB-BD2D-40FE-8A2A-168E1BADE0B8}" destId="{6671B646-0F72-4154-A7EC-2E86D9F54349}" srcOrd="0" destOrd="0" presId="urn:microsoft.com/office/officeart/2005/8/layout/hierarchy1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26EA70C8-6284-46C0-AF02-07416F992DF5}" type="presOf" srcId="{8611D8F6-0F3F-4318-AC6D-8B49CF6FF439}" destId="{EE385A80-7D24-4A83-B75F-FB4B319C265E}" srcOrd="0" destOrd="0" presId="urn:microsoft.com/office/officeart/2005/8/layout/hierarchy1"/>
    <dgm:cxn modelId="{6B4638CB-24F5-4B85-BF1D-77920B29EB8B}" srcId="{573B4DA2-B117-4377-87DE-FC8AB9669026}" destId="{26A890B5-F0A5-4C7E-A1CB-DDB7197E47C5}" srcOrd="0" destOrd="0" parTransId="{3C15F450-40AE-4D01-B654-A76DABC44677}" sibTransId="{9E93BA86-E6C5-40B8-B09C-056D6F05FC21}"/>
    <dgm:cxn modelId="{DA40F22F-384F-4CE9-BE07-C76D2B38CFF3}" type="presParOf" srcId="{D54F58C7-8838-4F1C-8A91-8FD902C367CE}" destId="{543AFEAE-2035-48D8-B279-C03C0BDBD29B}" srcOrd="0" destOrd="0" presId="urn:microsoft.com/office/officeart/2005/8/layout/hierarchy1"/>
    <dgm:cxn modelId="{3C3861D5-5DF9-41F7-AF13-3CF3B8906F60}" type="presParOf" srcId="{543AFEAE-2035-48D8-B279-C03C0BDBD29B}" destId="{D433C187-17F6-4787-8848-B1045B39B2B7}" srcOrd="0" destOrd="0" presId="urn:microsoft.com/office/officeart/2005/8/layout/hierarchy1"/>
    <dgm:cxn modelId="{5299862E-BB09-4DBB-9D93-C8F9A1913269}" type="presParOf" srcId="{D433C187-17F6-4787-8848-B1045B39B2B7}" destId="{C40AF251-DBB8-42CB-B382-96AF10660868}" srcOrd="0" destOrd="0" presId="urn:microsoft.com/office/officeart/2005/8/layout/hierarchy1"/>
    <dgm:cxn modelId="{DE229186-97C3-4A12-9E07-1E4B85E54B2E}" type="presParOf" srcId="{D433C187-17F6-4787-8848-B1045B39B2B7}" destId="{3BDB2CA2-DAB8-4F17-B706-EB5E54090DA1}" srcOrd="1" destOrd="0" presId="urn:microsoft.com/office/officeart/2005/8/layout/hierarchy1"/>
    <dgm:cxn modelId="{7FE03759-7E6D-403D-927A-8432FC8D5194}" type="presParOf" srcId="{543AFEAE-2035-48D8-B279-C03C0BDBD29B}" destId="{2ECF32FD-7636-40CE-B1D8-40FA82D6AF41}" srcOrd="1" destOrd="0" presId="urn:microsoft.com/office/officeart/2005/8/layout/hierarchy1"/>
    <dgm:cxn modelId="{FED1C8E7-A41E-4952-89EA-59EFF670955E}" type="presParOf" srcId="{2ECF32FD-7636-40CE-B1D8-40FA82D6AF41}" destId="{C26A10BF-7EAF-4840-A141-2319EA4AC29D}" srcOrd="0" destOrd="0" presId="urn:microsoft.com/office/officeart/2005/8/layout/hierarchy1"/>
    <dgm:cxn modelId="{D0EDB4AD-4DCA-4874-91C1-12D5CF99C233}" type="presParOf" srcId="{2ECF32FD-7636-40CE-B1D8-40FA82D6AF41}" destId="{A06594EE-DE43-4554-B429-38574BDF2A5B}" srcOrd="1" destOrd="0" presId="urn:microsoft.com/office/officeart/2005/8/layout/hierarchy1"/>
    <dgm:cxn modelId="{2BCF90D8-AC43-40A1-BFAC-4802DFA0DA84}" type="presParOf" srcId="{A06594EE-DE43-4554-B429-38574BDF2A5B}" destId="{D841518E-5456-4786-8262-B98E096C6B3D}" srcOrd="0" destOrd="0" presId="urn:microsoft.com/office/officeart/2005/8/layout/hierarchy1"/>
    <dgm:cxn modelId="{34FEB237-9353-4AC4-9F2E-99A905BE3B57}" type="presParOf" srcId="{D841518E-5456-4786-8262-B98E096C6B3D}" destId="{A82999E7-09F5-455C-9230-CA3AB13F795A}" srcOrd="0" destOrd="0" presId="urn:microsoft.com/office/officeart/2005/8/layout/hierarchy1"/>
    <dgm:cxn modelId="{1BDF7A7F-C50E-4A78-9422-D136B306F626}" type="presParOf" srcId="{D841518E-5456-4786-8262-B98E096C6B3D}" destId="{6671B646-0F72-4154-A7EC-2E86D9F54349}" srcOrd="1" destOrd="0" presId="urn:microsoft.com/office/officeart/2005/8/layout/hierarchy1"/>
    <dgm:cxn modelId="{635C3BB7-6A0A-45F5-8256-A3B0855D490B}" type="presParOf" srcId="{A06594EE-DE43-4554-B429-38574BDF2A5B}" destId="{1C1F4E9B-9EE8-4918-8D72-684229862D4E}" srcOrd="1" destOrd="0" presId="urn:microsoft.com/office/officeart/2005/8/layout/hierarchy1"/>
    <dgm:cxn modelId="{9438F601-07A9-4E17-9782-EC56B2C3FE8E}" type="presParOf" srcId="{1C1F4E9B-9EE8-4918-8D72-684229862D4E}" destId="{A2165C7E-A467-41FC-9C51-F1652BF4B9A8}" srcOrd="0" destOrd="0" presId="urn:microsoft.com/office/officeart/2005/8/layout/hierarchy1"/>
    <dgm:cxn modelId="{4C04F1B7-BF33-44F9-9F8F-5E5CB38A155D}" type="presParOf" srcId="{1C1F4E9B-9EE8-4918-8D72-684229862D4E}" destId="{B6160309-F8D2-44A6-958D-729A9DE1EA9B}" srcOrd="1" destOrd="0" presId="urn:microsoft.com/office/officeart/2005/8/layout/hierarchy1"/>
    <dgm:cxn modelId="{4CBF466F-05AC-4517-81E5-4E704442DF3C}" type="presParOf" srcId="{B6160309-F8D2-44A6-958D-729A9DE1EA9B}" destId="{F0B8A93C-046A-4BDE-950B-402FF7DAFAD1}" srcOrd="0" destOrd="0" presId="urn:microsoft.com/office/officeart/2005/8/layout/hierarchy1"/>
    <dgm:cxn modelId="{8E956144-A191-4C1A-B7AF-2801BE9D396C}" type="presParOf" srcId="{F0B8A93C-046A-4BDE-950B-402FF7DAFAD1}" destId="{C5992B77-EC06-4DA1-8796-5C09F8A6ABD2}" srcOrd="0" destOrd="0" presId="urn:microsoft.com/office/officeart/2005/8/layout/hierarchy1"/>
    <dgm:cxn modelId="{8AC716BA-1F0F-455B-B8AA-8AFD686EBC65}" type="presParOf" srcId="{F0B8A93C-046A-4BDE-950B-402FF7DAFAD1}" destId="{E7467BB6-655E-4EE2-84ED-4F5515299143}" srcOrd="1" destOrd="0" presId="urn:microsoft.com/office/officeart/2005/8/layout/hierarchy1"/>
    <dgm:cxn modelId="{B07053AE-CD7C-4844-9DF8-9FFC55310B6C}" type="presParOf" srcId="{B6160309-F8D2-44A6-958D-729A9DE1EA9B}" destId="{6C247F06-F1D9-45DA-9220-45CE6DF4DBF7}" srcOrd="1" destOrd="0" presId="urn:microsoft.com/office/officeart/2005/8/layout/hierarchy1"/>
    <dgm:cxn modelId="{0AB472F5-7C4A-4A6C-873B-6D2C193A1719}" type="presParOf" srcId="{2ECF32FD-7636-40CE-B1D8-40FA82D6AF41}" destId="{EE385A80-7D24-4A83-B75F-FB4B319C265E}" srcOrd="2" destOrd="0" presId="urn:microsoft.com/office/officeart/2005/8/layout/hierarchy1"/>
    <dgm:cxn modelId="{0C6B8A0F-C065-4551-9C0C-7D653B3DAD59}" type="presParOf" srcId="{2ECF32FD-7636-40CE-B1D8-40FA82D6AF41}" destId="{5C48135A-4B45-4D4D-A037-D3BEA4159F46}" srcOrd="3" destOrd="0" presId="urn:microsoft.com/office/officeart/2005/8/layout/hierarchy1"/>
    <dgm:cxn modelId="{F7FC8A21-EAD2-4486-BCBD-5AE68D0FE17F}" type="presParOf" srcId="{5C48135A-4B45-4D4D-A037-D3BEA4159F46}" destId="{2BAFCC18-D0AC-4DF9-B871-D15F8BAEDA6B}" srcOrd="0" destOrd="0" presId="urn:microsoft.com/office/officeart/2005/8/layout/hierarchy1"/>
    <dgm:cxn modelId="{410C91D9-B03B-4AC3-9B38-0E2B3A82635B}" type="presParOf" srcId="{2BAFCC18-D0AC-4DF9-B871-D15F8BAEDA6B}" destId="{AD5F8FC0-4B36-4167-B5DC-43E5150AA8B5}" srcOrd="0" destOrd="0" presId="urn:microsoft.com/office/officeart/2005/8/layout/hierarchy1"/>
    <dgm:cxn modelId="{4E9851B5-F566-404E-BC51-15EA0B62248A}" type="presParOf" srcId="{2BAFCC18-D0AC-4DF9-B871-D15F8BAEDA6B}" destId="{E2C5F2D8-BBA7-4ED7-A9E8-D302D4716307}" srcOrd="1" destOrd="0" presId="urn:microsoft.com/office/officeart/2005/8/layout/hierarchy1"/>
    <dgm:cxn modelId="{B1CAEC48-F012-4E1E-8072-88FE73CC61F2}" type="presParOf" srcId="{5C48135A-4B45-4D4D-A037-D3BEA4159F46}" destId="{B87F6AA3-3E76-4EB1-AF6D-2562C5F80F3D}" srcOrd="1" destOrd="0" presId="urn:microsoft.com/office/officeart/2005/8/layout/hierarchy1"/>
    <dgm:cxn modelId="{9B293CAD-48BC-4CC3-81EA-10CC72D7249C}" type="presParOf" srcId="{B87F6AA3-3E76-4EB1-AF6D-2562C5F80F3D}" destId="{7F6F555B-3FB4-46AA-95CC-059CC4A98CBF}" srcOrd="0" destOrd="0" presId="urn:microsoft.com/office/officeart/2005/8/layout/hierarchy1"/>
    <dgm:cxn modelId="{6576EA74-D31E-4E34-A578-5F1976C8469C}" type="presParOf" srcId="{B87F6AA3-3E76-4EB1-AF6D-2562C5F80F3D}" destId="{643FA649-A5A2-486D-8E2F-8EC17AFCAE1D}" srcOrd="1" destOrd="0" presId="urn:microsoft.com/office/officeart/2005/8/layout/hierarchy1"/>
    <dgm:cxn modelId="{4D6A920C-74E4-4BCF-AB10-6F4E2DDAF65F}" type="presParOf" srcId="{643FA649-A5A2-486D-8E2F-8EC17AFCAE1D}" destId="{A4CF3724-F1E3-4021-BC3D-84640FB53442}" srcOrd="0" destOrd="0" presId="urn:microsoft.com/office/officeart/2005/8/layout/hierarchy1"/>
    <dgm:cxn modelId="{A155E924-FBC2-47E8-A1F6-BE1B878F9A04}" type="presParOf" srcId="{A4CF3724-F1E3-4021-BC3D-84640FB53442}" destId="{8B01508D-5C4F-4EB1-80C3-C9C423C3A75B}" srcOrd="0" destOrd="0" presId="urn:microsoft.com/office/officeart/2005/8/layout/hierarchy1"/>
    <dgm:cxn modelId="{EEED2409-C6D8-4D3F-9668-38862F98ED85}" type="presParOf" srcId="{A4CF3724-F1E3-4021-BC3D-84640FB53442}" destId="{03EC727D-1F75-4A91-B517-58C2E3B6BF4A}" srcOrd="1" destOrd="0" presId="urn:microsoft.com/office/officeart/2005/8/layout/hierarchy1"/>
    <dgm:cxn modelId="{E2DF0BAD-4A9C-4267-9FFE-1A924DA9BACA}" type="presParOf" srcId="{643FA649-A5A2-486D-8E2F-8EC17AFCAE1D}" destId="{D415E221-76B7-470E-84C6-5CAAE19D2C32}" srcOrd="1" destOrd="0" presId="urn:microsoft.com/office/officeart/2005/8/layout/hierarchy1"/>
    <dgm:cxn modelId="{D90B9C68-5218-4BED-A543-76409942B163}" type="presParOf" srcId="{B87F6AA3-3E76-4EB1-AF6D-2562C5F80F3D}" destId="{E240216F-EB4C-4CDC-9CE8-C62156D26608}" srcOrd="2" destOrd="0" presId="urn:microsoft.com/office/officeart/2005/8/layout/hierarchy1"/>
    <dgm:cxn modelId="{536B9107-0A7F-4198-A5CE-A8E42381E59B}" type="presParOf" srcId="{B87F6AA3-3E76-4EB1-AF6D-2562C5F80F3D}" destId="{F2019E85-F6D5-42E6-BC05-764180E6AF37}" srcOrd="3" destOrd="0" presId="urn:microsoft.com/office/officeart/2005/8/layout/hierarchy1"/>
    <dgm:cxn modelId="{59C75861-0820-49AE-9E65-345FA8D50E2A}" type="presParOf" srcId="{F2019E85-F6D5-42E6-BC05-764180E6AF37}" destId="{70B191E7-3611-48B1-8DC2-455A10E146BE}" srcOrd="0" destOrd="0" presId="urn:microsoft.com/office/officeart/2005/8/layout/hierarchy1"/>
    <dgm:cxn modelId="{30004B4D-BC70-4EDD-BCE0-F33276BEDE4A}" type="presParOf" srcId="{70B191E7-3611-48B1-8DC2-455A10E146BE}" destId="{C14549C5-B464-472A-9535-E6A95CB4B025}" srcOrd="0" destOrd="0" presId="urn:microsoft.com/office/officeart/2005/8/layout/hierarchy1"/>
    <dgm:cxn modelId="{70388683-8FEC-445D-92EC-2509D232E662}" type="presParOf" srcId="{70B191E7-3611-48B1-8DC2-455A10E146BE}" destId="{508F0558-3240-4040-BA98-E9237150CCE9}" srcOrd="1" destOrd="0" presId="urn:microsoft.com/office/officeart/2005/8/layout/hierarchy1"/>
    <dgm:cxn modelId="{848D0E56-1014-4B09-8038-0470FD12F8B7}" type="presParOf" srcId="{F2019E85-F6D5-42E6-BC05-764180E6AF37}" destId="{CD11A9AF-2D2B-4B2C-9A22-D8E3E14A2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 dirty="0"/>
            <a:t>ביטול מקח על ידי המאנה</a:t>
          </a:r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 dirty="0"/>
            <a:t>ובאמת המאנה יכול לחזור כיון שלא היה מקח</a:t>
          </a:r>
          <a:br>
            <a:rPr lang="en-US" dirty="0"/>
          </a:br>
          <a:r>
            <a:rPr lang="he-IL" dirty="0"/>
            <a:t>-תוס </a:t>
          </a:r>
          <a:r>
            <a:rPr lang="he-IL" dirty="0" err="1"/>
            <a:t>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7BB947CE-A8CF-423D-B1E4-112B2942270D}" type="sib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2B4D7BD9-6C08-43FA-A1C9-07C1D96915F8}">
      <dgm:prSet phldrT="[Text]"/>
      <dgm:spPr/>
      <dgm:t>
        <a:bodyPr/>
        <a:lstStyle/>
        <a:p>
          <a:pPr rtl="1"/>
          <a:r>
            <a:rPr lang="he-IL" dirty="0"/>
            <a:t>אבל בפועל לא נותנים לו שלא יהא חוטא נשכר</a:t>
          </a:r>
          <a:br>
            <a:rPr lang="en-US" dirty="0"/>
          </a:br>
          <a:r>
            <a:rPr lang="he-IL" dirty="0"/>
            <a:t>-</a:t>
          </a:r>
          <a:r>
            <a:rPr lang="he-IL" dirty="0" err="1"/>
            <a:t>רי"ף</a:t>
          </a:r>
          <a:endParaRPr lang="he-IL" dirty="0"/>
        </a:p>
      </dgm:t>
    </dgm:pt>
    <dgm:pt modelId="{75EC9DDB-E70A-4EC5-B397-8331CDBC5A12}" type="par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6EB650C1-C665-4728-97FB-83400BAD1673}" type="sib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</a:t>
          </a:r>
          <a:r>
            <a:rPr lang="he-IL" u="sng" dirty="0"/>
            <a:t>דין</a:t>
          </a:r>
          <a:r>
            <a:rPr lang="he-IL" dirty="0"/>
            <a:t> </a:t>
          </a:r>
          <a:r>
            <a:rPr lang="he-IL" u="sng" dirty="0"/>
            <a:t>באונאה</a:t>
          </a:r>
        </a:p>
      </dgm:t>
    </dgm:pt>
    <dgm:pt modelId="{8611D8F6-0F3F-4318-AC6D-8B49CF6FF439}" type="par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b="1" dirty="0"/>
            <a:t>המקח קיים</a:t>
          </a:r>
          <a:r>
            <a:rPr lang="he-IL" dirty="0"/>
            <a:t>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4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4"/>
      <dgm:spPr/>
    </dgm:pt>
    <dgm:pt modelId="{E7467BB6-655E-4EE2-84ED-4F5515299143}" type="pres">
      <dgm:prSet presAssocID="{81B2B999-0EB6-46CB-922A-79807B3DB058}" presName="text3" presStyleLbl="fgAcc3" presStyleIdx="0" presStyleCnt="4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3660C2EC-01DA-4ACB-9A9C-BF5E1700E77A}" type="pres">
      <dgm:prSet presAssocID="{75EC9DDB-E70A-4EC5-B397-8331CDBC5A12}" presName="Name17" presStyleLbl="parChTrans1D3" presStyleIdx="1" presStyleCnt="4"/>
      <dgm:spPr/>
    </dgm:pt>
    <dgm:pt modelId="{5EA0142D-E278-42F1-874F-291CF2FB9618}" type="pres">
      <dgm:prSet presAssocID="{2B4D7BD9-6C08-43FA-A1C9-07C1D96915F8}" presName="hierRoot3" presStyleCnt="0"/>
      <dgm:spPr/>
    </dgm:pt>
    <dgm:pt modelId="{A20FC4EA-670D-43AE-972F-5B80AD6EBB1D}" type="pres">
      <dgm:prSet presAssocID="{2B4D7BD9-6C08-43FA-A1C9-07C1D96915F8}" presName="composite3" presStyleCnt="0"/>
      <dgm:spPr/>
    </dgm:pt>
    <dgm:pt modelId="{87EBFE1D-1CE5-4AB7-BD2F-F12FB06C1059}" type="pres">
      <dgm:prSet presAssocID="{2B4D7BD9-6C08-43FA-A1C9-07C1D96915F8}" presName="background3" presStyleLbl="node3" presStyleIdx="1" presStyleCnt="4"/>
      <dgm:spPr/>
    </dgm:pt>
    <dgm:pt modelId="{21980E9D-C8FA-4C16-9A5E-9F02F9532483}" type="pres">
      <dgm:prSet presAssocID="{2B4D7BD9-6C08-43FA-A1C9-07C1D96915F8}" presName="text3" presStyleLbl="fgAcc3" presStyleIdx="1" presStyleCnt="4">
        <dgm:presLayoutVars>
          <dgm:chPref val="3"/>
        </dgm:presLayoutVars>
      </dgm:prSet>
      <dgm:spPr/>
    </dgm:pt>
    <dgm:pt modelId="{73AADE7F-C6B2-444F-95A4-C2D4A4AD97E5}" type="pres">
      <dgm:prSet presAssocID="{2B4D7BD9-6C08-43FA-A1C9-07C1D96915F8}" presName="hierChild4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2" presStyleCnt="4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2" presStyleCnt="4"/>
      <dgm:spPr/>
    </dgm:pt>
    <dgm:pt modelId="{03EC727D-1F75-4A91-B517-58C2E3B6BF4A}" type="pres">
      <dgm:prSet presAssocID="{26A890B5-F0A5-4C7E-A1CB-DDB7197E47C5}" presName="text3" presStyleLbl="fgAcc3" presStyleIdx="2" presStyleCnt="4" custScaleX="118109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E240216F-EB4C-4CDC-9CE8-C62156D26608}" type="pres">
      <dgm:prSet presAssocID="{1A0C5160-3B9F-4E50-A162-23969B8F9D1E}" presName="Name17" presStyleLbl="parChTrans1D3" presStyleIdx="3" presStyleCnt="4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3" presStyleCnt="4"/>
      <dgm:spPr/>
    </dgm:pt>
    <dgm:pt modelId="{508F0558-3240-4040-BA98-E9237150CCE9}" type="pres">
      <dgm:prSet presAssocID="{E38166F7-C62D-4039-A78B-40975A518E12}" presName="text3" presStyleLbl="fgAcc3" presStyleIdx="3" presStyleCnt="4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</dgm:ptLst>
  <dgm:cxnLst>
    <dgm:cxn modelId="{AAB4490F-33F4-47EE-8D56-C24660EDEBB1}" type="presOf" srcId="{573B4DA2-B117-4377-87DE-FC8AB9669026}" destId="{E2C5F2D8-BBA7-4ED7-A9E8-D302D4716307}" srcOrd="0" destOrd="0" presId="urn:microsoft.com/office/officeart/2005/8/layout/hierarchy1"/>
    <dgm:cxn modelId="{CCE0CD20-1AA7-4C56-BCD0-0B6713EF12D9}" type="presOf" srcId="{26A890B5-F0A5-4C7E-A1CB-DDB7197E47C5}" destId="{03EC727D-1F75-4A91-B517-58C2E3B6BF4A}" srcOrd="0" destOrd="0" presId="urn:microsoft.com/office/officeart/2005/8/layout/hierarchy1"/>
    <dgm:cxn modelId="{86AE652A-32C5-477A-B5EB-08CF618E47E6}" type="presOf" srcId="{6CAFBF04-3D82-4ADE-9440-A9A955449770}" destId="{A2165C7E-A467-41FC-9C51-F1652BF4B9A8}" srcOrd="0" destOrd="0" presId="urn:microsoft.com/office/officeart/2005/8/layout/hierarchy1"/>
    <dgm:cxn modelId="{C538025B-550A-4CB9-82E5-751EAD6E5A63}" srcId="{2E09B177-A897-4923-BC1D-FC06F277252C}" destId="{C33592AB-BD2D-40FE-8A2A-168E1BADE0B8}" srcOrd="0" destOrd="0" parTransId="{331F12B3-6AAD-4AF7-A9BE-03F974BF50D4}" sibTransId="{9EC47E90-F1CF-4335-9EBC-EE52160D18C9}"/>
    <dgm:cxn modelId="{BBAA5843-66AC-40FF-8333-E337897899C7}" type="presOf" srcId="{C33592AB-BD2D-40FE-8A2A-168E1BADE0B8}" destId="{6671B646-0F72-4154-A7EC-2E86D9F54349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4CB45347-3930-439E-8FCD-D255E31D140A}" srcId="{573B4DA2-B117-4377-87DE-FC8AB9669026}" destId="{26A890B5-F0A5-4C7E-A1CB-DDB7197E47C5}" srcOrd="0" destOrd="0" parTransId="{3C15F450-40AE-4D01-B654-A76DABC44677}" sibTransId="{9E93BA86-E6C5-40B8-B09C-056D6F05FC21}"/>
    <dgm:cxn modelId="{2B70716F-358F-46E7-8C87-C24AB113E436}" type="presOf" srcId="{75EC9DDB-E70A-4EC5-B397-8331CDBC5A12}" destId="{3660C2EC-01DA-4ACB-9A9C-BF5E1700E77A}" srcOrd="0" destOrd="0" presId="urn:microsoft.com/office/officeart/2005/8/layout/hierarchy1"/>
    <dgm:cxn modelId="{114BC372-83DE-4F81-A9B2-2CD69276145F}" type="presOf" srcId="{8611D8F6-0F3F-4318-AC6D-8B49CF6FF439}" destId="{EE385A80-7D24-4A83-B75F-FB4B319C265E}" srcOrd="0" destOrd="0" presId="urn:microsoft.com/office/officeart/2005/8/layout/hierarchy1"/>
    <dgm:cxn modelId="{F2531D82-8662-4CA4-B850-F086ECF2D185}" type="presOf" srcId="{3C15F450-40AE-4D01-B654-A76DABC44677}" destId="{7F6F555B-3FB4-46AA-95CC-059CC4A98CBF}" srcOrd="0" destOrd="0" presId="urn:microsoft.com/office/officeart/2005/8/layout/hierarchy1"/>
    <dgm:cxn modelId="{5521748E-D744-4A67-A6EF-B919C69DAD9C}" type="presOf" srcId="{2E09B177-A897-4923-BC1D-FC06F277252C}" destId="{3BDB2CA2-DAB8-4F17-B706-EB5E54090DA1}" srcOrd="0" destOrd="0" presId="urn:microsoft.com/office/officeart/2005/8/layout/hierarchy1"/>
    <dgm:cxn modelId="{CF363391-0348-49EA-9A1E-5EBB4C7FCFE7}" type="presOf" srcId="{81B2B999-0EB6-46CB-922A-79807B3DB058}" destId="{E7467BB6-655E-4EE2-84ED-4F5515299143}" srcOrd="0" destOrd="0" presId="urn:microsoft.com/office/officeart/2005/8/layout/hierarchy1"/>
    <dgm:cxn modelId="{9F629396-4FB8-4B1E-8A9B-3181EC5E9CD6}" srcId="{2E09B177-A897-4923-BC1D-FC06F277252C}" destId="{573B4DA2-B117-4377-87DE-FC8AB9669026}" srcOrd="1" destOrd="0" parTransId="{8611D8F6-0F3F-4318-AC6D-8B49CF6FF439}" sibTransId="{A3388E49-DBA5-4AFC-BAF0-324BEA1A4B40}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ACE623B2-ED81-4FDB-852C-6D1E6885CDF6}" srcId="{C33592AB-BD2D-40FE-8A2A-168E1BADE0B8}" destId="{2B4D7BD9-6C08-43FA-A1C9-07C1D96915F8}" srcOrd="1" destOrd="0" parTransId="{75EC9DDB-E70A-4EC5-B397-8331CDBC5A12}" sibTransId="{6EB650C1-C665-4728-97FB-83400BAD1673}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745CBFCA-01D6-4437-9A79-F557D4EA284A}" type="presOf" srcId="{2B4D7BD9-6C08-43FA-A1C9-07C1D96915F8}" destId="{21980E9D-C8FA-4C16-9A5E-9F02F9532483}" srcOrd="0" destOrd="0" presId="urn:microsoft.com/office/officeart/2005/8/layout/hierarchy1"/>
    <dgm:cxn modelId="{0E52BCD5-DA74-40B0-807F-B72C624DD899}" type="presOf" srcId="{331F12B3-6AAD-4AF7-A9BE-03F974BF50D4}" destId="{C26A10BF-7EAF-4840-A141-2319EA4AC29D}" srcOrd="0" destOrd="0" presId="urn:microsoft.com/office/officeart/2005/8/layout/hierarchy1"/>
    <dgm:cxn modelId="{E09FCCDE-9BCD-4FFB-9585-60D142A327BC}" type="presOf" srcId="{1A0C5160-3B9F-4E50-A162-23969B8F9D1E}" destId="{E240216F-EB4C-4CDC-9CE8-C62156D26608}" srcOrd="0" destOrd="0" presId="urn:microsoft.com/office/officeart/2005/8/layout/hierarchy1"/>
    <dgm:cxn modelId="{EA47E6E0-654D-4D82-863B-5709210DB05B}" type="presOf" srcId="{E38166F7-C62D-4039-A78B-40975A518E12}" destId="{508F0558-3240-4040-BA98-E9237150CCE9}" srcOrd="0" destOrd="0" presId="urn:microsoft.com/office/officeart/2005/8/layout/hierarchy1"/>
    <dgm:cxn modelId="{352482F5-BC8C-4609-A6A2-A44B326DC9B1}" srcId="{573B4DA2-B117-4377-87DE-FC8AB9669026}" destId="{E38166F7-C62D-4039-A78B-40975A518E12}" srcOrd="1" destOrd="0" parTransId="{1A0C5160-3B9F-4E50-A162-23969B8F9D1E}" sibTransId="{214C286C-BC9B-4852-AE1D-E399D95EEC9B}"/>
    <dgm:cxn modelId="{43C9C466-5D70-4BC8-854C-85EE3E1E89A5}" type="presParOf" srcId="{D54F58C7-8838-4F1C-8A91-8FD902C367CE}" destId="{543AFEAE-2035-48D8-B279-C03C0BDBD29B}" srcOrd="0" destOrd="0" presId="urn:microsoft.com/office/officeart/2005/8/layout/hierarchy1"/>
    <dgm:cxn modelId="{F31BC332-5A8D-4FE9-A28D-07CC919C4E76}" type="presParOf" srcId="{543AFEAE-2035-48D8-B279-C03C0BDBD29B}" destId="{D433C187-17F6-4787-8848-B1045B39B2B7}" srcOrd="0" destOrd="0" presId="urn:microsoft.com/office/officeart/2005/8/layout/hierarchy1"/>
    <dgm:cxn modelId="{B34E35C3-1AD1-43F2-A782-1DE0FB4D0BA2}" type="presParOf" srcId="{D433C187-17F6-4787-8848-B1045B39B2B7}" destId="{C40AF251-DBB8-42CB-B382-96AF10660868}" srcOrd="0" destOrd="0" presId="urn:microsoft.com/office/officeart/2005/8/layout/hierarchy1"/>
    <dgm:cxn modelId="{32B2466A-5FCB-4FCE-B26F-CAB43CDE82CC}" type="presParOf" srcId="{D433C187-17F6-4787-8848-B1045B39B2B7}" destId="{3BDB2CA2-DAB8-4F17-B706-EB5E54090DA1}" srcOrd="1" destOrd="0" presId="urn:microsoft.com/office/officeart/2005/8/layout/hierarchy1"/>
    <dgm:cxn modelId="{F020DE7B-4953-4403-A5A6-2E002E0119A6}" type="presParOf" srcId="{543AFEAE-2035-48D8-B279-C03C0BDBD29B}" destId="{2ECF32FD-7636-40CE-B1D8-40FA82D6AF41}" srcOrd="1" destOrd="0" presId="urn:microsoft.com/office/officeart/2005/8/layout/hierarchy1"/>
    <dgm:cxn modelId="{4562CA71-B3FD-4280-AF44-4EA70451722F}" type="presParOf" srcId="{2ECF32FD-7636-40CE-B1D8-40FA82D6AF41}" destId="{C26A10BF-7EAF-4840-A141-2319EA4AC29D}" srcOrd="0" destOrd="0" presId="urn:microsoft.com/office/officeart/2005/8/layout/hierarchy1"/>
    <dgm:cxn modelId="{B1885600-CA38-4501-8A16-C24483F72674}" type="presParOf" srcId="{2ECF32FD-7636-40CE-B1D8-40FA82D6AF41}" destId="{A06594EE-DE43-4554-B429-38574BDF2A5B}" srcOrd="1" destOrd="0" presId="urn:microsoft.com/office/officeart/2005/8/layout/hierarchy1"/>
    <dgm:cxn modelId="{85196FBD-0652-4875-A9AC-0A6DF024C65E}" type="presParOf" srcId="{A06594EE-DE43-4554-B429-38574BDF2A5B}" destId="{D841518E-5456-4786-8262-B98E096C6B3D}" srcOrd="0" destOrd="0" presId="urn:microsoft.com/office/officeart/2005/8/layout/hierarchy1"/>
    <dgm:cxn modelId="{DC04064E-E0CA-488A-A53A-36654FF59FE9}" type="presParOf" srcId="{D841518E-5456-4786-8262-B98E096C6B3D}" destId="{A82999E7-09F5-455C-9230-CA3AB13F795A}" srcOrd="0" destOrd="0" presId="urn:microsoft.com/office/officeart/2005/8/layout/hierarchy1"/>
    <dgm:cxn modelId="{317B7ABC-4BAA-4706-B625-022ECF06F457}" type="presParOf" srcId="{D841518E-5456-4786-8262-B98E096C6B3D}" destId="{6671B646-0F72-4154-A7EC-2E86D9F54349}" srcOrd="1" destOrd="0" presId="urn:microsoft.com/office/officeart/2005/8/layout/hierarchy1"/>
    <dgm:cxn modelId="{C2F1908F-8D2C-47CB-985E-DF2001FD5CC5}" type="presParOf" srcId="{A06594EE-DE43-4554-B429-38574BDF2A5B}" destId="{1C1F4E9B-9EE8-4918-8D72-684229862D4E}" srcOrd="1" destOrd="0" presId="urn:microsoft.com/office/officeart/2005/8/layout/hierarchy1"/>
    <dgm:cxn modelId="{76124BD1-5396-4575-9768-24AB64AA195F}" type="presParOf" srcId="{1C1F4E9B-9EE8-4918-8D72-684229862D4E}" destId="{A2165C7E-A467-41FC-9C51-F1652BF4B9A8}" srcOrd="0" destOrd="0" presId="urn:microsoft.com/office/officeart/2005/8/layout/hierarchy1"/>
    <dgm:cxn modelId="{37371E3E-DE7E-4170-92DB-EA70C7C12D04}" type="presParOf" srcId="{1C1F4E9B-9EE8-4918-8D72-684229862D4E}" destId="{B6160309-F8D2-44A6-958D-729A9DE1EA9B}" srcOrd="1" destOrd="0" presId="urn:microsoft.com/office/officeart/2005/8/layout/hierarchy1"/>
    <dgm:cxn modelId="{3F9689AA-BBC3-4F89-9ACD-350BF16EF9FA}" type="presParOf" srcId="{B6160309-F8D2-44A6-958D-729A9DE1EA9B}" destId="{F0B8A93C-046A-4BDE-950B-402FF7DAFAD1}" srcOrd="0" destOrd="0" presId="urn:microsoft.com/office/officeart/2005/8/layout/hierarchy1"/>
    <dgm:cxn modelId="{54D619D6-FDD4-41CC-9D9F-C9905157B00E}" type="presParOf" srcId="{F0B8A93C-046A-4BDE-950B-402FF7DAFAD1}" destId="{C5992B77-EC06-4DA1-8796-5C09F8A6ABD2}" srcOrd="0" destOrd="0" presId="urn:microsoft.com/office/officeart/2005/8/layout/hierarchy1"/>
    <dgm:cxn modelId="{27A5CD98-F798-4E8F-A5B6-DD566B6BFB11}" type="presParOf" srcId="{F0B8A93C-046A-4BDE-950B-402FF7DAFAD1}" destId="{E7467BB6-655E-4EE2-84ED-4F5515299143}" srcOrd="1" destOrd="0" presId="urn:microsoft.com/office/officeart/2005/8/layout/hierarchy1"/>
    <dgm:cxn modelId="{DD35A77E-1585-4CFB-A918-CF8C6AF865A3}" type="presParOf" srcId="{B6160309-F8D2-44A6-958D-729A9DE1EA9B}" destId="{6C247F06-F1D9-45DA-9220-45CE6DF4DBF7}" srcOrd="1" destOrd="0" presId="urn:microsoft.com/office/officeart/2005/8/layout/hierarchy1"/>
    <dgm:cxn modelId="{8F16FBC6-C044-4C58-8C97-363CF8A69E3A}" type="presParOf" srcId="{1C1F4E9B-9EE8-4918-8D72-684229862D4E}" destId="{3660C2EC-01DA-4ACB-9A9C-BF5E1700E77A}" srcOrd="2" destOrd="0" presId="urn:microsoft.com/office/officeart/2005/8/layout/hierarchy1"/>
    <dgm:cxn modelId="{0E96089D-1098-4BCA-B4C2-396A99BA8FCE}" type="presParOf" srcId="{1C1F4E9B-9EE8-4918-8D72-684229862D4E}" destId="{5EA0142D-E278-42F1-874F-291CF2FB9618}" srcOrd="3" destOrd="0" presId="urn:microsoft.com/office/officeart/2005/8/layout/hierarchy1"/>
    <dgm:cxn modelId="{04592C1B-394C-4D28-9F50-292557A6FB8E}" type="presParOf" srcId="{5EA0142D-E278-42F1-874F-291CF2FB9618}" destId="{A20FC4EA-670D-43AE-972F-5B80AD6EBB1D}" srcOrd="0" destOrd="0" presId="urn:microsoft.com/office/officeart/2005/8/layout/hierarchy1"/>
    <dgm:cxn modelId="{CED69588-2D35-4973-A394-222F32D0AB0E}" type="presParOf" srcId="{A20FC4EA-670D-43AE-972F-5B80AD6EBB1D}" destId="{87EBFE1D-1CE5-4AB7-BD2F-F12FB06C1059}" srcOrd="0" destOrd="0" presId="urn:microsoft.com/office/officeart/2005/8/layout/hierarchy1"/>
    <dgm:cxn modelId="{71C1C31A-6E0A-4C68-AD6A-93C74EA74EA8}" type="presParOf" srcId="{A20FC4EA-670D-43AE-972F-5B80AD6EBB1D}" destId="{21980E9D-C8FA-4C16-9A5E-9F02F9532483}" srcOrd="1" destOrd="0" presId="urn:microsoft.com/office/officeart/2005/8/layout/hierarchy1"/>
    <dgm:cxn modelId="{9E8D8CB3-B06C-45D5-989E-C76D39229E1E}" type="presParOf" srcId="{5EA0142D-E278-42F1-874F-291CF2FB9618}" destId="{73AADE7F-C6B2-444F-95A4-C2D4A4AD97E5}" srcOrd="1" destOrd="0" presId="urn:microsoft.com/office/officeart/2005/8/layout/hierarchy1"/>
    <dgm:cxn modelId="{9C2433DC-9F0E-445F-A53D-5A419EC613FA}" type="presParOf" srcId="{2ECF32FD-7636-40CE-B1D8-40FA82D6AF41}" destId="{EE385A80-7D24-4A83-B75F-FB4B319C265E}" srcOrd="2" destOrd="0" presId="urn:microsoft.com/office/officeart/2005/8/layout/hierarchy1"/>
    <dgm:cxn modelId="{D0D1ED8A-975B-46E1-8892-22F5C549B0ED}" type="presParOf" srcId="{2ECF32FD-7636-40CE-B1D8-40FA82D6AF41}" destId="{5C48135A-4B45-4D4D-A037-D3BEA4159F46}" srcOrd="3" destOrd="0" presId="urn:microsoft.com/office/officeart/2005/8/layout/hierarchy1"/>
    <dgm:cxn modelId="{F4C28B32-7C56-494A-92EC-CBBBABBFF8C8}" type="presParOf" srcId="{5C48135A-4B45-4D4D-A037-D3BEA4159F46}" destId="{2BAFCC18-D0AC-4DF9-B871-D15F8BAEDA6B}" srcOrd="0" destOrd="0" presId="urn:microsoft.com/office/officeart/2005/8/layout/hierarchy1"/>
    <dgm:cxn modelId="{33CE6EAF-E98A-4B15-A315-6105389D1B23}" type="presParOf" srcId="{2BAFCC18-D0AC-4DF9-B871-D15F8BAEDA6B}" destId="{AD5F8FC0-4B36-4167-B5DC-43E5150AA8B5}" srcOrd="0" destOrd="0" presId="urn:microsoft.com/office/officeart/2005/8/layout/hierarchy1"/>
    <dgm:cxn modelId="{108F8289-46B4-436B-A1A4-CB93D7E71E67}" type="presParOf" srcId="{2BAFCC18-D0AC-4DF9-B871-D15F8BAEDA6B}" destId="{E2C5F2D8-BBA7-4ED7-A9E8-D302D4716307}" srcOrd="1" destOrd="0" presId="urn:microsoft.com/office/officeart/2005/8/layout/hierarchy1"/>
    <dgm:cxn modelId="{9509620A-F689-4902-BB6D-32AD6481553B}" type="presParOf" srcId="{5C48135A-4B45-4D4D-A037-D3BEA4159F46}" destId="{B87F6AA3-3E76-4EB1-AF6D-2562C5F80F3D}" srcOrd="1" destOrd="0" presId="urn:microsoft.com/office/officeart/2005/8/layout/hierarchy1"/>
    <dgm:cxn modelId="{E52CB240-7E9B-4C4D-9629-10AC3AF19F9E}" type="presParOf" srcId="{B87F6AA3-3E76-4EB1-AF6D-2562C5F80F3D}" destId="{7F6F555B-3FB4-46AA-95CC-059CC4A98CBF}" srcOrd="0" destOrd="0" presId="urn:microsoft.com/office/officeart/2005/8/layout/hierarchy1"/>
    <dgm:cxn modelId="{3B255B6B-7344-4BA5-AD48-44329E0C16F0}" type="presParOf" srcId="{B87F6AA3-3E76-4EB1-AF6D-2562C5F80F3D}" destId="{643FA649-A5A2-486D-8E2F-8EC17AFCAE1D}" srcOrd="1" destOrd="0" presId="urn:microsoft.com/office/officeart/2005/8/layout/hierarchy1"/>
    <dgm:cxn modelId="{B5E7FADF-475F-4465-AAEA-9BFA3D42A9BF}" type="presParOf" srcId="{643FA649-A5A2-486D-8E2F-8EC17AFCAE1D}" destId="{A4CF3724-F1E3-4021-BC3D-84640FB53442}" srcOrd="0" destOrd="0" presId="urn:microsoft.com/office/officeart/2005/8/layout/hierarchy1"/>
    <dgm:cxn modelId="{954CF55D-EE59-4E85-ABDF-17F3111D8953}" type="presParOf" srcId="{A4CF3724-F1E3-4021-BC3D-84640FB53442}" destId="{8B01508D-5C4F-4EB1-80C3-C9C423C3A75B}" srcOrd="0" destOrd="0" presId="urn:microsoft.com/office/officeart/2005/8/layout/hierarchy1"/>
    <dgm:cxn modelId="{2D03C496-E7CF-43E3-95A1-0510B028EAF2}" type="presParOf" srcId="{A4CF3724-F1E3-4021-BC3D-84640FB53442}" destId="{03EC727D-1F75-4A91-B517-58C2E3B6BF4A}" srcOrd="1" destOrd="0" presId="urn:microsoft.com/office/officeart/2005/8/layout/hierarchy1"/>
    <dgm:cxn modelId="{831FCB30-4810-4A63-92C4-956A66A08A1F}" type="presParOf" srcId="{643FA649-A5A2-486D-8E2F-8EC17AFCAE1D}" destId="{D415E221-76B7-470E-84C6-5CAAE19D2C32}" srcOrd="1" destOrd="0" presId="urn:microsoft.com/office/officeart/2005/8/layout/hierarchy1"/>
    <dgm:cxn modelId="{60F5FE8E-8FB3-44E5-897F-DAE3D5EBA543}" type="presParOf" srcId="{B87F6AA3-3E76-4EB1-AF6D-2562C5F80F3D}" destId="{E240216F-EB4C-4CDC-9CE8-C62156D26608}" srcOrd="2" destOrd="0" presId="urn:microsoft.com/office/officeart/2005/8/layout/hierarchy1"/>
    <dgm:cxn modelId="{A35A827D-016A-4242-A035-305CC118A185}" type="presParOf" srcId="{B87F6AA3-3E76-4EB1-AF6D-2562C5F80F3D}" destId="{F2019E85-F6D5-42E6-BC05-764180E6AF37}" srcOrd="3" destOrd="0" presId="urn:microsoft.com/office/officeart/2005/8/layout/hierarchy1"/>
    <dgm:cxn modelId="{EC3A7FE1-88FC-4FDB-8FC6-55F967F4D2AF}" type="presParOf" srcId="{F2019E85-F6D5-42E6-BC05-764180E6AF37}" destId="{70B191E7-3611-48B1-8DC2-455A10E146BE}" srcOrd="0" destOrd="0" presId="urn:microsoft.com/office/officeart/2005/8/layout/hierarchy1"/>
    <dgm:cxn modelId="{452ECAD5-5778-4217-B9F6-58B8E2A9F19B}" type="presParOf" srcId="{70B191E7-3611-48B1-8DC2-455A10E146BE}" destId="{C14549C5-B464-472A-9535-E6A95CB4B025}" srcOrd="0" destOrd="0" presId="urn:microsoft.com/office/officeart/2005/8/layout/hierarchy1"/>
    <dgm:cxn modelId="{8EC98F51-35F9-4074-A2EE-6F9E6FA05078}" type="presParOf" srcId="{70B191E7-3611-48B1-8DC2-455A10E146BE}" destId="{508F0558-3240-4040-BA98-E9237150CCE9}" srcOrd="1" destOrd="0" presId="urn:microsoft.com/office/officeart/2005/8/layout/hierarchy1"/>
    <dgm:cxn modelId="{91A08645-3B05-4EFD-BF5D-AB89ACCBDAAB}" type="presParOf" srcId="{F2019E85-F6D5-42E6-BC05-764180E6AF37}" destId="{CD11A9AF-2D2B-4B2C-9A22-D8E3E14A2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 dirty="0"/>
            <a:t>ביטול מקח על ידי המאנה</a:t>
          </a:r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 dirty="0"/>
            <a:t>ובאמת המאנה יכול לחזור כיון </a:t>
          </a:r>
          <a:r>
            <a:rPr lang="he-IL" b="1" dirty="0"/>
            <a:t>שלא היה מקח</a:t>
          </a:r>
          <a:br>
            <a:rPr lang="en-US" dirty="0"/>
          </a:br>
          <a:r>
            <a:rPr lang="he-IL" dirty="0"/>
            <a:t>-תוס </a:t>
          </a:r>
          <a:r>
            <a:rPr lang="he-IL" dirty="0" err="1"/>
            <a:t>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7BB947CE-A8CF-423D-B1E4-112B2942270D}" type="sib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2B4D7BD9-6C08-43FA-A1C9-07C1D96915F8}">
      <dgm:prSet phldrT="[Text]"/>
      <dgm:spPr/>
      <dgm:t>
        <a:bodyPr/>
        <a:lstStyle/>
        <a:p>
          <a:pPr rtl="1"/>
          <a:r>
            <a:rPr lang="he-IL" dirty="0"/>
            <a:t>אבל בפועל לא נותנים לו שלא יהא חוטא נשכר</a:t>
          </a:r>
          <a:br>
            <a:rPr lang="en-US" dirty="0"/>
          </a:br>
          <a:r>
            <a:rPr lang="he-IL" dirty="0"/>
            <a:t>-</a:t>
          </a:r>
          <a:r>
            <a:rPr lang="he-IL" dirty="0" err="1"/>
            <a:t>רי"ף</a:t>
          </a:r>
          <a:endParaRPr lang="he-IL" dirty="0"/>
        </a:p>
      </dgm:t>
    </dgm:pt>
    <dgm:pt modelId="{75EC9DDB-E70A-4EC5-B397-8331CDBC5A12}" type="par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6EB650C1-C665-4728-97FB-83400BAD1673}" type="sib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</a:t>
          </a:r>
          <a:r>
            <a:rPr lang="he-IL" u="sng" dirty="0"/>
            <a:t>דין</a:t>
          </a:r>
          <a:r>
            <a:rPr lang="he-IL" dirty="0"/>
            <a:t> </a:t>
          </a:r>
          <a:r>
            <a:rPr lang="he-IL" u="sng" dirty="0"/>
            <a:t>באונאה</a:t>
          </a:r>
        </a:p>
      </dgm:t>
    </dgm:pt>
    <dgm:pt modelId="{8611D8F6-0F3F-4318-AC6D-8B49CF6FF439}" type="par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b="1" dirty="0"/>
            <a:t>המקח קיים</a:t>
          </a:r>
          <a:r>
            <a:rPr lang="he-IL" dirty="0"/>
            <a:t>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882C055-0626-428E-AEAE-A8CFCD12011B}">
      <dgm:prSet phldrT="[Text]"/>
      <dgm:spPr/>
      <dgm:t>
        <a:bodyPr/>
        <a:lstStyle/>
        <a:p>
          <a:pPr rtl="1"/>
          <a:r>
            <a:rPr lang="he-IL" b="1" dirty="0" err="1"/>
            <a:t>מתלא</a:t>
          </a:r>
          <a:r>
            <a:rPr lang="he-IL" b="1" dirty="0"/>
            <a:t> </a:t>
          </a:r>
          <a:r>
            <a:rPr lang="he-IL" b="1" dirty="0" err="1"/>
            <a:t>תליא</a:t>
          </a:r>
          <a:r>
            <a:rPr lang="he-IL" b="1" dirty="0"/>
            <a:t> </a:t>
          </a:r>
          <a:r>
            <a:rPr lang="he-IL" b="1" dirty="0" err="1"/>
            <a:t>וקאי</a:t>
          </a:r>
          <a:r>
            <a:rPr lang="he-IL" b="1" dirty="0"/>
            <a:t> </a:t>
          </a:r>
          <a:r>
            <a:rPr lang="he-IL" dirty="0"/>
            <a:t>לגמר דעת המתאנה</a:t>
          </a:r>
        </a:p>
        <a:p>
          <a:pPr rtl="1"/>
          <a:r>
            <a:rPr lang="he-IL" dirty="0"/>
            <a:t>- רבינו יונה, </a:t>
          </a:r>
          <a:r>
            <a:rPr lang="he-IL" dirty="0" err="1"/>
            <a:t>רא"ש</a:t>
          </a:r>
          <a:r>
            <a:rPr lang="he-IL" dirty="0"/>
            <a:t> </a:t>
          </a:r>
        </a:p>
      </dgm:t>
    </dgm:pt>
    <dgm:pt modelId="{076F2E1E-4985-4419-AB7F-ACE01180DCC3}" type="parTrans" cxnId="{4C5367A2-39F0-4E75-9108-2E9C97A83DF8}">
      <dgm:prSet/>
      <dgm:spPr/>
      <dgm:t>
        <a:bodyPr/>
        <a:lstStyle/>
        <a:p>
          <a:pPr rtl="1"/>
          <a:endParaRPr lang="he-IL"/>
        </a:p>
      </dgm:t>
    </dgm:pt>
    <dgm:pt modelId="{CB53F034-AAAD-497B-84F1-BA55A83892C1}" type="sibTrans" cxnId="{4C5367A2-39F0-4E75-9108-2E9C97A83DF8}">
      <dgm:prSet/>
      <dgm:spPr/>
      <dgm:t>
        <a:bodyPr/>
        <a:lstStyle/>
        <a:p>
          <a:pPr rtl="1"/>
          <a:endParaRPr lang="he-IL"/>
        </a:p>
      </dgm:t>
    </dgm:pt>
    <dgm:pt modelId="{CAC62F78-2C74-440B-8A51-AD57CD4697B5}">
      <dgm:prSet phldrT="[Text]"/>
      <dgm:spPr/>
      <dgm:t>
        <a:bodyPr/>
        <a:lstStyle/>
        <a:p>
          <a:pPr rtl="1"/>
          <a:r>
            <a:rPr lang="he-IL" dirty="0"/>
            <a:t>ועד שרוצה המתאנה, אין מכר עדיין (וגם המאנה יכול לבטל)</a:t>
          </a:r>
        </a:p>
      </dgm:t>
    </dgm:pt>
    <dgm:pt modelId="{6A576EB6-0B4E-4673-B129-3424D4132C39}" type="parTrans" cxnId="{95C96D52-562C-4356-A52A-2CDEF8445A3B}">
      <dgm:prSet/>
      <dgm:spPr/>
      <dgm:t>
        <a:bodyPr/>
        <a:lstStyle/>
        <a:p>
          <a:pPr rtl="1"/>
          <a:endParaRPr lang="he-IL"/>
        </a:p>
      </dgm:t>
    </dgm:pt>
    <dgm:pt modelId="{81DEB2AB-922D-48C8-8A2E-75CC2887962A}" type="sibTrans" cxnId="{95C96D52-562C-4356-A52A-2CDEF8445A3B}">
      <dgm:prSet/>
      <dgm:spPr/>
      <dgm:t>
        <a:bodyPr/>
        <a:lstStyle/>
        <a:p>
          <a:pPr rtl="1"/>
          <a:endParaRPr lang="he-IL"/>
        </a:p>
      </dgm:t>
    </dgm:pt>
    <dgm:pt modelId="{94C0B49B-7325-48DF-9160-01193B3153D4}">
      <dgm:prSet phldrT="[Text]"/>
      <dgm:spPr/>
      <dgm:t>
        <a:bodyPr/>
        <a:lstStyle/>
        <a:p>
          <a:pPr rtl="1"/>
          <a:r>
            <a:rPr lang="he-IL" dirty="0"/>
            <a:t>אם התייקר הסחורה, מן הסתם המתאנה רוצה במכר, ולכן אין המאנה יכול לבטל</a:t>
          </a:r>
        </a:p>
      </dgm:t>
    </dgm:pt>
    <dgm:pt modelId="{D76EDCBC-88B0-44D0-B58E-C73450CC179E}" type="parTrans" cxnId="{66B09E28-918A-4627-AA73-0AA28E022518}">
      <dgm:prSet/>
      <dgm:spPr/>
      <dgm:t>
        <a:bodyPr/>
        <a:lstStyle/>
        <a:p>
          <a:pPr rtl="1"/>
          <a:endParaRPr lang="he-IL"/>
        </a:p>
      </dgm:t>
    </dgm:pt>
    <dgm:pt modelId="{2CC9CCFB-B57C-4BF6-8E2C-D1936F390948}" type="sibTrans" cxnId="{66B09E28-918A-4627-AA73-0AA28E022518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5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5"/>
      <dgm:spPr/>
    </dgm:pt>
    <dgm:pt modelId="{E7467BB6-655E-4EE2-84ED-4F5515299143}" type="pres">
      <dgm:prSet presAssocID="{81B2B999-0EB6-46CB-922A-79807B3DB058}" presName="text3" presStyleLbl="fgAcc3" presStyleIdx="0" presStyleCnt="5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3660C2EC-01DA-4ACB-9A9C-BF5E1700E77A}" type="pres">
      <dgm:prSet presAssocID="{75EC9DDB-E70A-4EC5-B397-8331CDBC5A12}" presName="Name17" presStyleLbl="parChTrans1D3" presStyleIdx="1" presStyleCnt="5"/>
      <dgm:spPr/>
    </dgm:pt>
    <dgm:pt modelId="{5EA0142D-E278-42F1-874F-291CF2FB9618}" type="pres">
      <dgm:prSet presAssocID="{2B4D7BD9-6C08-43FA-A1C9-07C1D96915F8}" presName="hierRoot3" presStyleCnt="0"/>
      <dgm:spPr/>
    </dgm:pt>
    <dgm:pt modelId="{A20FC4EA-670D-43AE-972F-5B80AD6EBB1D}" type="pres">
      <dgm:prSet presAssocID="{2B4D7BD9-6C08-43FA-A1C9-07C1D96915F8}" presName="composite3" presStyleCnt="0"/>
      <dgm:spPr/>
    </dgm:pt>
    <dgm:pt modelId="{87EBFE1D-1CE5-4AB7-BD2F-F12FB06C1059}" type="pres">
      <dgm:prSet presAssocID="{2B4D7BD9-6C08-43FA-A1C9-07C1D96915F8}" presName="background3" presStyleLbl="node3" presStyleIdx="1" presStyleCnt="5"/>
      <dgm:spPr/>
    </dgm:pt>
    <dgm:pt modelId="{21980E9D-C8FA-4C16-9A5E-9F02F9532483}" type="pres">
      <dgm:prSet presAssocID="{2B4D7BD9-6C08-43FA-A1C9-07C1D96915F8}" presName="text3" presStyleLbl="fgAcc3" presStyleIdx="1" presStyleCnt="5">
        <dgm:presLayoutVars>
          <dgm:chPref val="3"/>
        </dgm:presLayoutVars>
      </dgm:prSet>
      <dgm:spPr/>
    </dgm:pt>
    <dgm:pt modelId="{73AADE7F-C6B2-444F-95A4-C2D4A4AD97E5}" type="pres">
      <dgm:prSet presAssocID="{2B4D7BD9-6C08-43FA-A1C9-07C1D96915F8}" presName="hierChild4" presStyleCnt="0"/>
      <dgm:spPr/>
    </dgm:pt>
    <dgm:pt modelId="{FFFAE5D5-8A57-4EB5-AA07-14DA6A6E25DE}" type="pres">
      <dgm:prSet presAssocID="{076F2E1E-4985-4419-AB7F-ACE01180DCC3}" presName="Name17" presStyleLbl="parChTrans1D3" presStyleIdx="2" presStyleCnt="5"/>
      <dgm:spPr/>
    </dgm:pt>
    <dgm:pt modelId="{5DCA682C-96BA-4E77-99F9-AB0D663B70D6}" type="pres">
      <dgm:prSet presAssocID="{2882C055-0626-428E-AEAE-A8CFCD12011B}" presName="hierRoot3" presStyleCnt="0"/>
      <dgm:spPr/>
    </dgm:pt>
    <dgm:pt modelId="{28523C31-9E15-443A-8CD8-FB52DF708051}" type="pres">
      <dgm:prSet presAssocID="{2882C055-0626-428E-AEAE-A8CFCD12011B}" presName="composite3" presStyleCnt="0"/>
      <dgm:spPr/>
    </dgm:pt>
    <dgm:pt modelId="{D6E23D06-CEB7-449C-86E5-23C95E406420}" type="pres">
      <dgm:prSet presAssocID="{2882C055-0626-428E-AEAE-A8CFCD12011B}" presName="background3" presStyleLbl="node3" presStyleIdx="2" presStyleCnt="5"/>
      <dgm:spPr/>
    </dgm:pt>
    <dgm:pt modelId="{434EBB22-09A8-42C2-B0FE-E1D906EB1D35}" type="pres">
      <dgm:prSet presAssocID="{2882C055-0626-428E-AEAE-A8CFCD12011B}" presName="text3" presStyleLbl="fgAcc3" presStyleIdx="2" presStyleCnt="5">
        <dgm:presLayoutVars>
          <dgm:chPref val="3"/>
        </dgm:presLayoutVars>
      </dgm:prSet>
      <dgm:spPr/>
    </dgm:pt>
    <dgm:pt modelId="{3DDFE434-13D5-47B7-8D95-277F78899AB3}" type="pres">
      <dgm:prSet presAssocID="{2882C055-0626-428E-AEAE-A8CFCD12011B}" presName="hierChild4" presStyleCnt="0"/>
      <dgm:spPr/>
    </dgm:pt>
    <dgm:pt modelId="{0758685B-57B6-4AF3-A79A-DEECBCEB6BA4}" type="pres">
      <dgm:prSet presAssocID="{6A576EB6-0B4E-4673-B129-3424D4132C39}" presName="Name23" presStyleLbl="parChTrans1D4" presStyleIdx="0" presStyleCnt="2"/>
      <dgm:spPr/>
    </dgm:pt>
    <dgm:pt modelId="{30F32C6F-81B9-41D1-BDE3-B9AA9260EB84}" type="pres">
      <dgm:prSet presAssocID="{CAC62F78-2C74-440B-8A51-AD57CD4697B5}" presName="hierRoot4" presStyleCnt="0"/>
      <dgm:spPr/>
    </dgm:pt>
    <dgm:pt modelId="{B170A190-1A5C-4F60-869B-9B36C9E13D1B}" type="pres">
      <dgm:prSet presAssocID="{CAC62F78-2C74-440B-8A51-AD57CD4697B5}" presName="composite4" presStyleCnt="0"/>
      <dgm:spPr/>
    </dgm:pt>
    <dgm:pt modelId="{83042123-285D-4422-8F96-382B8C98E517}" type="pres">
      <dgm:prSet presAssocID="{CAC62F78-2C74-440B-8A51-AD57CD4697B5}" presName="background4" presStyleLbl="node4" presStyleIdx="0" presStyleCnt="2"/>
      <dgm:spPr/>
    </dgm:pt>
    <dgm:pt modelId="{966026E5-8111-4159-A8FA-67B692BF9874}" type="pres">
      <dgm:prSet presAssocID="{CAC62F78-2C74-440B-8A51-AD57CD4697B5}" presName="text4" presStyleLbl="fgAcc4" presStyleIdx="0" presStyleCnt="2">
        <dgm:presLayoutVars>
          <dgm:chPref val="3"/>
        </dgm:presLayoutVars>
      </dgm:prSet>
      <dgm:spPr/>
    </dgm:pt>
    <dgm:pt modelId="{48DC3683-2161-4B16-8A12-64446492ED47}" type="pres">
      <dgm:prSet presAssocID="{CAC62F78-2C74-440B-8A51-AD57CD4697B5}" presName="hierChild5" presStyleCnt="0"/>
      <dgm:spPr/>
    </dgm:pt>
    <dgm:pt modelId="{103CA7D6-C3A1-4617-BA70-1DFD53A615BA}" type="pres">
      <dgm:prSet presAssocID="{D76EDCBC-88B0-44D0-B58E-C73450CC179E}" presName="Name23" presStyleLbl="parChTrans1D4" presStyleIdx="1" presStyleCnt="2"/>
      <dgm:spPr/>
    </dgm:pt>
    <dgm:pt modelId="{F8E84050-3EA0-4378-B3C3-AA51832A4242}" type="pres">
      <dgm:prSet presAssocID="{94C0B49B-7325-48DF-9160-01193B3153D4}" presName="hierRoot4" presStyleCnt="0"/>
      <dgm:spPr/>
    </dgm:pt>
    <dgm:pt modelId="{9C113D2C-E22C-4D99-A3A4-BCBB3EB1D120}" type="pres">
      <dgm:prSet presAssocID="{94C0B49B-7325-48DF-9160-01193B3153D4}" presName="composite4" presStyleCnt="0"/>
      <dgm:spPr/>
    </dgm:pt>
    <dgm:pt modelId="{B0ABDDD1-8C68-47B0-A526-671EB6148F24}" type="pres">
      <dgm:prSet presAssocID="{94C0B49B-7325-48DF-9160-01193B3153D4}" presName="background4" presStyleLbl="node4" presStyleIdx="1" presStyleCnt="2"/>
      <dgm:spPr/>
    </dgm:pt>
    <dgm:pt modelId="{65B6DD20-B98C-410B-A174-6DF080E8F74B}" type="pres">
      <dgm:prSet presAssocID="{94C0B49B-7325-48DF-9160-01193B3153D4}" presName="text4" presStyleLbl="fgAcc4" presStyleIdx="1" presStyleCnt="2">
        <dgm:presLayoutVars>
          <dgm:chPref val="3"/>
        </dgm:presLayoutVars>
      </dgm:prSet>
      <dgm:spPr/>
    </dgm:pt>
    <dgm:pt modelId="{5EDDA043-11C5-4DD5-BBFA-3DC2B010DB00}" type="pres">
      <dgm:prSet presAssocID="{94C0B49B-7325-48DF-9160-01193B3153D4}" presName="hierChild5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3" presStyleCnt="5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3" presStyleCnt="5"/>
      <dgm:spPr/>
    </dgm:pt>
    <dgm:pt modelId="{03EC727D-1F75-4A91-B517-58C2E3B6BF4A}" type="pres">
      <dgm:prSet presAssocID="{26A890B5-F0A5-4C7E-A1CB-DDB7197E47C5}" presName="text3" presStyleLbl="fgAcc3" presStyleIdx="3" presStyleCnt="5" custScaleX="118109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E240216F-EB4C-4CDC-9CE8-C62156D26608}" type="pres">
      <dgm:prSet presAssocID="{1A0C5160-3B9F-4E50-A162-23969B8F9D1E}" presName="Name17" presStyleLbl="parChTrans1D3" presStyleIdx="4" presStyleCnt="5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4" presStyleCnt="5"/>
      <dgm:spPr/>
    </dgm:pt>
    <dgm:pt modelId="{508F0558-3240-4040-BA98-E9237150CCE9}" type="pres">
      <dgm:prSet presAssocID="{E38166F7-C62D-4039-A78B-40975A518E12}" presName="text3" presStyleLbl="fgAcc3" presStyleIdx="4" presStyleCnt="5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</dgm:ptLst>
  <dgm:cxnLst>
    <dgm:cxn modelId="{AAB4490F-33F4-47EE-8D56-C24660EDEBB1}" type="presOf" srcId="{573B4DA2-B117-4377-87DE-FC8AB9669026}" destId="{E2C5F2D8-BBA7-4ED7-A9E8-D302D4716307}" srcOrd="0" destOrd="0" presId="urn:microsoft.com/office/officeart/2005/8/layout/hierarchy1"/>
    <dgm:cxn modelId="{CCE0CD20-1AA7-4C56-BCD0-0B6713EF12D9}" type="presOf" srcId="{26A890B5-F0A5-4C7E-A1CB-DDB7197E47C5}" destId="{03EC727D-1F75-4A91-B517-58C2E3B6BF4A}" srcOrd="0" destOrd="0" presId="urn:microsoft.com/office/officeart/2005/8/layout/hierarchy1"/>
    <dgm:cxn modelId="{5B765822-ED1A-4737-A332-EF6D7E4A756B}" type="presOf" srcId="{2882C055-0626-428E-AEAE-A8CFCD12011B}" destId="{434EBB22-09A8-42C2-B0FE-E1D906EB1D35}" srcOrd="0" destOrd="0" presId="urn:microsoft.com/office/officeart/2005/8/layout/hierarchy1"/>
    <dgm:cxn modelId="{66B09E28-918A-4627-AA73-0AA28E022518}" srcId="{2882C055-0626-428E-AEAE-A8CFCD12011B}" destId="{94C0B49B-7325-48DF-9160-01193B3153D4}" srcOrd="1" destOrd="0" parTransId="{D76EDCBC-88B0-44D0-B58E-C73450CC179E}" sibTransId="{2CC9CCFB-B57C-4BF6-8E2C-D1936F390948}"/>
    <dgm:cxn modelId="{86AE652A-32C5-477A-B5EB-08CF618E47E6}" type="presOf" srcId="{6CAFBF04-3D82-4ADE-9440-A9A955449770}" destId="{A2165C7E-A467-41FC-9C51-F1652BF4B9A8}" srcOrd="0" destOrd="0" presId="urn:microsoft.com/office/officeart/2005/8/layout/hierarchy1"/>
    <dgm:cxn modelId="{C538025B-550A-4CB9-82E5-751EAD6E5A63}" srcId="{2E09B177-A897-4923-BC1D-FC06F277252C}" destId="{C33592AB-BD2D-40FE-8A2A-168E1BADE0B8}" srcOrd="0" destOrd="0" parTransId="{331F12B3-6AAD-4AF7-A9BE-03F974BF50D4}" sibTransId="{9EC47E90-F1CF-4335-9EBC-EE52160D18C9}"/>
    <dgm:cxn modelId="{000B7462-4110-4D67-A0C9-F33C82833D71}" type="presOf" srcId="{D76EDCBC-88B0-44D0-B58E-C73450CC179E}" destId="{103CA7D6-C3A1-4617-BA70-1DFD53A615BA}" srcOrd="0" destOrd="0" presId="urn:microsoft.com/office/officeart/2005/8/layout/hierarchy1"/>
    <dgm:cxn modelId="{BBAA5843-66AC-40FF-8333-E337897899C7}" type="presOf" srcId="{C33592AB-BD2D-40FE-8A2A-168E1BADE0B8}" destId="{6671B646-0F72-4154-A7EC-2E86D9F54349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4CB45347-3930-439E-8FCD-D255E31D140A}" srcId="{573B4DA2-B117-4377-87DE-FC8AB9669026}" destId="{26A890B5-F0A5-4C7E-A1CB-DDB7197E47C5}" srcOrd="0" destOrd="0" parTransId="{3C15F450-40AE-4D01-B654-A76DABC44677}" sibTransId="{9E93BA86-E6C5-40B8-B09C-056D6F05FC21}"/>
    <dgm:cxn modelId="{2B70716F-358F-46E7-8C87-C24AB113E436}" type="presOf" srcId="{75EC9DDB-E70A-4EC5-B397-8331CDBC5A12}" destId="{3660C2EC-01DA-4ACB-9A9C-BF5E1700E77A}" srcOrd="0" destOrd="0" presId="urn:microsoft.com/office/officeart/2005/8/layout/hierarchy1"/>
    <dgm:cxn modelId="{95C96D52-562C-4356-A52A-2CDEF8445A3B}" srcId="{2882C055-0626-428E-AEAE-A8CFCD12011B}" destId="{CAC62F78-2C74-440B-8A51-AD57CD4697B5}" srcOrd="0" destOrd="0" parTransId="{6A576EB6-0B4E-4673-B129-3424D4132C39}" sibTransId="{81DEB2AB-922D-48C8-8A2E-75CC2887962A}"/>
    <dgm:cxn modelId="{114BC372-83DE-4F81-A9B2-2CD69276145F}" type="presOf" srcId="{8611D8F6-0F3F-4318-AC6D-8B49CF6FF439}" destId="{EE385A80-7D24-4A83-B75F-FB4B319C265E}" srcOrd="0" destOrd="0" presId="urn:microsoft.com/office/officeart/2005/8/layout/hierarchy1"/>
    <dgm:cxn modelId="{F2531D82-8662-4CA4-B850-F086ECF2D185}" type="presOf" srcId="{3C15F450-40AE-4D01-B654-A76DABC44677}" destId="{7F6F555B-3FB4-46AA-95CC-059CC4A98CBF}" srcOrd="0" destOrd="0" presId="urn:microsoft.com/office/officeart/2005/8/layout/hierarchy1"/>
    <dgm:cxn modelId="{5521748E-D744-4A67-A6EF-B919C69DAD9C}" type="presOf" srcId="{2E09B177-A897-4923-BC1D-FC06F277252C}" destId="{3BDB2CA2-DAB8-4F17-B706-EB5E54090DA1}" srcOrd="0" destOrd="0" presId="urn:microsoft.com/office/officeart/2005/8/layout/hierarchy1"/>
    <dgm:cxn modelId="{CF363391-0348-49EA-9A1E-5EBB4C7FCFE7}" type="presOf" srcId="{81B2B999-0EB6-46CB-922A-79807B3DB058}" destId="{E7467BB6-655E-4EE2-84ED-4F5515299143}" srcOrd="0" destOrd="0" presId="urn:microsoft.com/office/officeart/2005/8/layout/hierarchy1"/>
    <dgm:cxn modelId="{FAA11D92-80D0-4FB8-B2E5-4782CFFD0869}" type="presOf" srcId="{6A576EB6-0B4E-4673-B129-3424D4132C39}" destId="{0758685B-57B6-4AF3-A79A-DEECBCEB6BA4}" srcOrd="0" destOrd="0" presId="urn:microsoft.com/office/officeart/2005/8/layout/hierarchy1"/>
    <dgm:cxn modelId="{9F629396-4FB8-4B1E-8A9B-3181EC5E9CD6}" srcId="{2E09B177-A897-4923-BC1D-FC06F277252C}" destId="{573B4DA2-B117-4377-87DE-FC8AB9669026}" srcOrd="1" destOrd="0" parTransId="{8611D8F6-0F3F-4318-AC6D-8B49CF6FF439}" sibTransId="{A3388E49-DBA5-4AFC-BAF0-324BEA1A4B40}"/>
    <dgm:cxn modelId="{534FA799-179A-4057-A5F4-475024ACB451}" type="presOf" srcId="{CAC62F78-2C74-440B-8A51-AD57CD4697B5}" destId="{966026E5-8111-4159-A8FA-67B692BF9874}" srcOrd="0" destOrd="0" presId="urn:microsoft.com/office/officeart/2005/8/layout/hierarchy1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4C5367A2-39F0-4E75-9108-2E9C97A83DF8}" srcId="{C33592AB-BD2D-40FE-8A2A-168E1BADE0B8}" destId="{2882C055-0626-428E-AEAE-A8CFCD12011B}" srcOrd="2" destOrd="0" parTransId="{076F2E1E-4985-4419-AB7F-ACE01180DCC3}" sibTransId="{CB53F034-AAAD-497B-84F1-BA55A83892C1}"/>
    <dgm:cxn modelId="{ACE623B2-ED81-4FDB-852C-6D1E6885CDF6}" srcId="{C33592AB-BD2D-40FE-8A2A-168E1BADE0B8}" destId="{2B4D7BD9-6C08-43FA-A1C9-07C1D96915F8}" srcOrd="1" destOrd="0" parTransId="{75EC9DDB-E70A-4EC5-B397-8331CDBC5A12}" sibTransId="{6EB650C1-C665-4728-97FB-83400BAD1673}"/>
    <dgm:cxn modelId="{FB9C5DB9-B40D-4284-A35F-1650A3E7B324}" type="presOf" srcId="{076F2E1E-4985-4419-AB7F-ACE01180DCC3}" destId="{FFFAE5D5-8A57-4EB5-AA07-14DA6A6E25DE}" srcOrd="0" destOrd="0" presId="urn:microsoft.com/office/officeart/2005/8/layout/hierarchy1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745CBFCA-01D6-4437-9A79-F557D4EA284A}" type="presOf" srcId="{2B4D7BD9-6C08-43FA-A1C9-07C1D96915F8}" destId="{21980E9D-C8FA-4C16-9A5E-9F02F9532483}" srcOrd="0" destOrd="0" presId="urn:microsoft.com/office/officeart/2005/8/layout/hierarchy1"/>
    <dgm:cxn modelId="{0E52BCD5-DA74-40B0-807F-B72C624DD899}" type="presOf" srcId="{331F12B3-6AAD-4AF7-A9BE-03F974BF50D4}" destId="{C26A10BF-7EAF-4840-A141-2319EA4AC29D}" srcOrd="0" destOrd="0" presId="urn:microsoft.com/office/officeart/2005/8/layout/hierarchy1"/>
    <dgm:cxn modelId="{E09FCCDE-9BCD-4FFB-9585-60D142A327BC}" type="presOf" srcId="{1A0C5160-3B9F-4E50-A162-23969B8F9D1E}" destId="{E240216F-EB4C-4CDC-9CE8-C62156D26608}" srcOrd="0" destOrd="0" presId="urn:microsoft.com/office/officeart/2005/8/layout/hierarchy1"/>
    <dgm:cxn modelId="{EA47E6E0-654D-4D82-863B-5709210DB05B}" type="presOf" srcId="{E38166F7-C62D-4039-A78B-40975A518E12}" destId="{508F0558-3240-4040-BA98-E9237150CCE9}" srcOrd="0" destOrd="0" presId="urn:microsoft.com/office/officeart/2005/8/layout/hierarchy1"/>
    <dgm:cxn modelId="{352482F5-BC8C-4609-A6A2-A44B326DC9B1}" srcId="{573B4DA2-B117-4377-87DE-FC8AB9669026}" destId="{E38166F7-C62D-4039-A78B-40975A518E12}" srcOrd="1" destOrd="0" parTransId="{1A0C5160-3B9F-4E50-A162-23969B8F9D1E}" sibTransId="{214C286C-BC9B-4852-AE1D-E399D95EEC9B}"/>
    <dgm:cxn modelId="{A5B69EFD-7639-4141-B826-34CEA57E2B6D}" type="presOf" srcId="{94C0B49B-7325-48DF-9160-01193B3153D4}" destId="{65B6DD20-B98C-410B-A174-6DF080E8F74B}" srcOrd="0" destOrd="0" presId="urn:microsoft.com/office/officeart/2005/8/layout/hierarchy1"/>
    <dgm:cxn modelId="{43C9C466-5D70-4BC8-854C-85EE3E1E89A5}" type="presParOf" srcId="{D54F58C7-8838-4F1C-8A91-8FD902C367CE}" destId="{543AFEAE-2035-48D8-B279-C03C0BDBD29B}" srcOrd="0" destOrd="0" presId="urn:microsoft.com/office/officeart/2005/8/layout/hierarchy1"/>
    <dgm:cxn modelId="{F31BC332-5A8D-4FE9-A28D-07CC919C4E76}" type="presParOf" srcId="{543AFEAE-2035-48D8-B279-C03C0BDBD29B}" destId="{D433C187-17F6-4787-8848-B1045B39B2B7}" srcOrd="0" destOrd="0" presId="urn:microsoft.com/office/officeart/2005/8/layout/hierarchy1"/>
    <dgm:cxn modelId="{B34E35C3-1AD1-43F2-A782-1DE0FB4D0BA2}" type="presParOf" srcId="{D433C187-17F6-4787-8848-B1045B39B2B7}" destId="{C40AF251-DBB8-42CB-B382-96AF10660868}" srcOrd="0" destOrd="0" presId="urn:microsoft.com/office/officeart/2005/8/layout/hierarchy1"/>
    <dgm:cxn modelId="{32B2466A-5FCB-4FCE-B26F-CAB43CDE82CC}" type="presParOf" srcId="{D433C187-17F6-4787-8848-B1045B39B2B7}" destId="{3BDB2CA2-DAB8-4F17-B706-EB5E54090DA1}" srcOrd="1" destOrd="0" presId="urn:microsoft.com/office/officeart/2005/8/layout/hierarchy1"/>
    <dgm:cxn modelId="{F020DE7B-4953-4403-A5A6-2E002E0119A6}" type="presParOf" srcId="{543AFEAE-2035-48D8-B279-C03C0BDBD29B}" destId="{2ECF32FD-7636-40CE-B1D8-40FA82D6AF41}" srcOrd="1" destOrd="0" presId="urn:microsoft.com/office/officeart/2005/8/layout/hierarchy1"/>
    <dgm:cxn modelId="{4562CA71-B3FD-4280-AF44-4EA70451722F}" type="presParOf" srcId="{2ECF32FD-7636-40CE-B1D8-40FA82D6AF41}" destId="{C26A10BF-7EAF-4840-A141-2319EA4AC29D}" srcOrd="0" destOrd="0" presId="urn:microsoft.com/office/officeart/2005/8/layout/hierarchy1"/>
    <dgm:cxn modelId="{B1885600-CA38-4501-8A16-C24483F72674}" type="presParOf" srcId="{2ECF32FD-7636-40CE-B1D8-40FA82D6AF41}" destId="{A06594EE-DE43-4554-B429-38574BDF2A5B}" srcOrd="1" destOrd="0" presId="urn:microsoft.com/office/officeart/2005/8/layout/hierarchy1"/>
    <dgm:cxn modelId="{85196FBD-0652-4875-A9AC-0A6DF024C65E}" type="presParOf" srcId="{A06594EE-DE43-4554-B429-38574BDF2A5B}" destId="{D841518E-5456-4786-8262-B98E096C6B3D}" srcOrd="0" destOrd="0" presId="urn:microsoft.com/office/officeart/2005/8/layout/hierarchy1"/>
    <dgm:cxn modelId="{DC04064E-E0CA-488A-A53A-36654FF59FE9}" type="presParOf" srcId="{D841518E-5456-4786-8262-B98E096C6B3D}" destId="{A82999E7-09F5-455C-9230-CA3AB13F795A}" srcOrd="0" destOrd="0" presId="urn:microsoft.com/office/officeart/2005/8/layout/hierarchy1"/>
    <dgm:cxn modelId="{317B7ABC-4BAA-4706-B625-022ECF06F457}" type="presParOf" srcId="{D841518E-5456-4786-8262-B98E096C6B3D}" destId="{6671B646-0F72-4154-A7EC-2E86D9F54349}" srcOrd="1" destOrd="0" presId="urn:microsoft.com/office/officeart/2005/8/layout/hierarchy1"/>
    <dgm:cxn modelId="{C2F1908F-8D2C-47CB-985E-DF2001FD5CC5}" type="presParOf" srcId="{A06594EE-DE43-4554-B429-38574BDF2A5B}" destId="{1C1F4E9B-9EE8-4918-8D72-684229862D4E}" srcOrd="1" destOrd="0" presId="urn:microsoft.com/office/officeart/2005/8/layout/hierarchy1"/>
    <dgm:cxn modelId="{76124BD1-5396-4575-9768-24AB64AA195F}" type="presParOf" srcId="{1C1F4E9B-9EE8-4918-8D72-684229862D4E}" destId="{A2165C7E-A467-41FC-9C51-F1652BF4B9A8}" srcOrd="0" destOrd="0" presId="urn:microsoft.com/office/officeart/2005/8/layout/hierarchy1"/>
    <dgm:cxn modelId="{37371E3E-DE7E-4170-92DB-EA70C7C12D04}" type="presParOf" srcId="{1C1F4E9B-9EE8-4918-8D72-684229862D4E}" destId="{B6160309-F8D2-44A6-958D-729A9DE1EA9B}" srcOrd="1" destOrd="0" presId="urn:microsoft.com/office/officeart/2005/8/layout/hierarchy1"/>
    <dgm:cxn modelId="{3F9689AA-BBC3-4F89-9ACD-350BF16EF9FA}" type="presParOf" srcId="{B6160309-F8D2-44A6-958D-729A9DE1EA9B}" destId="{F0B8A93C-046A-4BDE-950B-402FF7DAFAD1}" srcOrd="0" destOrd="0" presId="urn:microsoft.com/office/officeart/2005/8/layout/hierarchy1"/>
    <dgm:cxn modelId="{54D619D6-FDD4-41CC-9D9F-C9905157B00E}" type="presParOf" srcId="{F0B8A93C-046A-4BDE-950B-402FF7DAFAD1}" destId="{C5992B77-EC06-4DA1-8796-5C09F8A6ABD2}" srcOrd="0" destOrd="0" presId="urn:microsoft.com/office/officeart/2005/8/layout/hierarchy1"/>
    <dgm:cxn modelId="{27A5CD98-F798-4E8F-A5B6-DD566B6BFB11}" type="presParOf" srcId="{F0B8A93C-046A-4BDE-950B-402FF7DAFAD1}" destId="{E7467BB6-655E-4EE2-84ED-4F5515299143}" srcOrd="1" destOrd="0" presId="urn:microsoft.com/office/officeart/2005/8/layout/hierarchy1"/>
    <dgm:cxn modelId="{DD35A77E-1585-4CFB-A918-CF8C6AF865A3}" type="presParOf" srcId="{B6160309-F8D2-44A6-958D-729A9DE1EA9B}" destId="{6C247F06-F1D9-45DA-9220-45CE6DF4DBF7}" srcOrd="1" destOrd="0" presId="urn:microsoft.com/office/officeart/2005/8/layout/hierarchy1"/>
    <dgm:cxn modelId="{8F16FBC6-C044-4C58-8C97-363CF8A69E3A}" type="presParOf" srcId="{1C1F4E9B-9EE8-4918-8D72-684229862D4E}" destId="{3660C2EC-01DA-4ACB-9A9C-BF5E1700E77A}" srcOrd="2" destOrd="0" presId="urn:microsoft.com/office/officeart/2005/8/layout/hierarchy1"/>
    <dgm:cxn modelId="{0E96089D-1098-4BCA-B4C2-396A99BA8FCE}" type="presParOf" srcId="{1C1F4E9B-9EE8-4918-8D72-684229862D4E}" destId="{5EA0142D-E278-42F1-874F-291CF2FB9618}" srcOrd="3" destOrd="0" presId="urn:microsoft.com/office/officeart/2005/8/layout/hierarchy1"/>
    <dgm:cxn modelId="{04592C1B-394C-4D28-9F50-292557A6FB8E}" type="presParOf" srcId="{5EA0142D-E278-42F1-874F-291CF2FB9618}" destId="{A20FC4EA-670D-43AE-972F-5B80AD6EBB1D}" srcOrd="0" destOrd="0" presId="urn:microsoft.com/office/officeart/2005/8/layout/hierarchy1"/>
    <dgm:cxn modelId="{CED69588-2D35-4973-A394-222F32D0AB0E}" type="presParOf" srcId="{A20FC4EA-670D-43AE-972F-5B80AD6EBB1D}" destId="{87EBFE1D-1CE5-4AB7-BD2F-F12FB06C1059}" srcOrd="0" destOrd="0" presId="urn:microsoft.com/office/officeart/2005/8/layout/hierarchy1"/>
    <dgm:cxn modelId="{71C1C31A-6E0A-4C68-AD6A-93C74EA74EA8}" type="presParOf" srcId="{A20FC4EA-670D-43AE-972F-5B80AD6EBB1D}" destId="{21980E9D-C8FA-4C16-9A5E-9F02F9532483}" srcOrd="1" destOrd="0" presId="urn:microsoft.com/office/officeart/2005/8/layout/hierarchy1"/>
    <dgm:cxn modelId="{9E8D8CB3-B06C-45D5-989E-C76D39229E1E}" type="presParOf" srcId="{5EA0142D-E278-42F1-874F-291CF2FB9618}" destId="{73AADE7F-C6B2-444F-95A4-C2D4A4AD97E5}" srcOrd="1" destOrd="0" presId="urn:microsoft.com/office/officeart/2005/8/layout/hierarchy1"/>
    <dgm:cxn modelId="{B7BA3696-B7A4-4F28-929D-4C4D03A99C09}" type="presParOf" srcId="{1C1F4E9B-9EE8-4918-8D72-684229862D4E}" destId="{FFFAE5D5-8A57-4EB5-AA07-14DA6A6E25DE}" srcOrd="4" destOrd="0" presId="urn:microsoft.com/office/officeart/2005/8/layout/hierarchy1"/>
    <dgm:cxn modelId="{52C9AFF8-64D4-48C2-8F10-0AF39ED52C58}" type="presParOf" srcId="{1C1F4E9B-9EE8-4918-8D72-684229862D4E}" destId="{5DCA682C-96BA-4E77-99F9-AB0D663B70D6}" srcOrd="5" destOrd="0" presId="urn:microsoft.com/office/officeart/2005/8/layout/hierarchy1"/>
    <dgm:cxn modelId="{1369679F-E55D-434C-A5E7-C1DF6DBB4249}" type="presParOf" srcId="{5DCA682C-96BA-4E77-99F9-AB0D663B70D6}" destId="{28523C31-9E15-443A-8CD8-FB52DF708051}" srcOrd="0" destOrd="0" presId="urn:microsoft.com/office/officeart/2005/8/layout/hierarchy1"/>
    <dgm:cxn modelId="{ED59EDC5-FA68-4E0F-A300-7AA066581663}" type="presParOf" srcId="{28523C31-9E15-443A-8CD8-FB52DF708051}" destId="{D6E23D06-CEB7-449C-86E5-23C95E406420}" srcOrd="0" destOrd="0" presId="urn:microsoft.com/office/officeart/2005/8/layout/hierarchy1"/>
    <dgm:cxn modelId="{B6F69EDA-827C-441B-8CDA-456E8EAB2698}" type="presParOf" srcId="{28523C31-9E15-443A-8CD8-FB52DF708051}" destId="{434EBB22-09A8-42C2-B0FE-E1D906EB1D35}" srcOrd="1" destOrd="0" presId="urn:microsoft.com/office/officeart/2005/8/layout/hierarchy1"/>
    <dgm:cxn modelId="{BD6C1690-34DE-4155-80A3-11F2CA69135A}" type="presParOf" srcId="{5DCA682C-96BA-4E77-99F9-AB0D663B70D6}" destId="{3DDFE434-13D5-47B7-8D95-277F78899AB3}" srcOrd="1" destOrd="0" presId="urn:microsoft.com/office/officeart/2005/8/layout/hierarchy1"/>
    <dgm:cxn modelId="{7A916E8B-73EF-4149-8117-7FB77F00F01C}" type="presParOf" srcId="{3DDFE434-13D5-47B7-8D95-277F78899AB3}" destId="{0758685B-57B6-4AF3-A79A-DEECBCEB6BA4}" srcOrd="0" destOrd="0" presId="urn:microsoft.com/office/officeart/2005/8/layout/hierarchy1"/>
    <dgm:cxn modelId="{1594FAAA-1059-41F6-AB56-4DDA01842626}" type="presParOf" srcId="{3DDFE434-13D5-47B7-8D95-277F78899AB3}" destId="{30F32C6F-81B9-41D1-BDE3-B9AA9260EB84}" srcOrd="1" destOrd="0" presId="urn:microsoft.com/office/officeart/2005/8/layout/hierarchy1"/>
    <dgm:cxn modelId="{FBB26CDA-5AC3-458F-9B91-95C572010297}" type="presParOf" srcId="{30F32C6F-81B9-41D1-BDE3-B9AA9260EB84}" destId="{B170A190-1A5C-4F60-869B-9B36C9E13D1B}" srcOrd="0" destOrd="0" presId="urn:microsoft.com/office/officeart/2005/8/layout/hierarchy1"/>
    <dgm:cxn modelId="{228613CC-A149-49B4-B8EB-FDFF86373B0A}" type="presParOf" srcId="{B170A190-1A5C-4F60-869B-9B36C9E13D1B}" destId="{83042123-285D-4422-8F96-382B8C98E517}" srcOrd="0" destOrd="0" presId="urn:microsoft.com/office/officeart/2005/8/layout/hierarchy1"/>
    <dgm:cxn modelId="{38374CD3-01A6-45AE-87CE-56BDDAAE65C7}" type="presParOf" srcId="{B170A190-1A5C-4F60-869B-9B36C9E13D1B}" destId="{966026E5-8111-4159-A8FA-67B692BF9874}" srcOrd="1" destOrd="0" presId="urn:microsoft.com/office/officeart/2005/8/layout/hierarchy1"/>
    <dgm:cxn modelId="{24B32E4D-FE20-4B95-B299-77F5BDA79776}" type="presParOf" srcId="{30F32C6F-81B9-41D1-BDE3-B9AA9260EB84}" destId="{48DC3683-2161-4B16-8A12-64446492ED47}" srcOrd="1" destOrd="0" presId="urn:microsoft.com/office/officeart/2005/8/layout/hierarchy1"/>
    <dgm:cxn modelId="{6F39BB74-BF65-41D7-B367-03AB480D10A5}" type="presParOf" srcId="{3DDFE434-13D5-47B7-8D95-277F78899AB3}" destId="{103CA7D6-C3A1-4617-BA70-1DFD53A615BA}" srcOrd="2" destOrd="0" presId="urn:microsoft.com/office/officeart/2005/8/layout/hierarchy1"/>
    <dgm:cxn modelId="{12AE047F-6C61-4F67-9FCE-8FA0EE168461}" type="presParOf" srcId="{3DDFE434-13D5-47B7-8D95-277F78899AB3}" destId="{F8E84050-3EA0-4378-B3C3-AA51832A4242}" srcOrd="3" destOrd="0" presId="urn:microsoft.com/office/officeart/2005/8/layout/hierarchy1"/>
    <dgm:cxn modelId="{CB68540A-29FF-47AB-A609-5F300E98BA23}" type="presParOf" srcId="{F8E84050-3EA0-4378-B3C3-AA51832A4242}" destId="{9C113D2C-E22C-4D99-A3A4-BCBB3EB1D120}" srcOrd="0" destOrd="0" presId="urn:microsoft.com/office/officeart/2005/8/layout/hierarchy1"/>
    <dgm:cxn modelId="{F81CD6B1-0D0D-4DD7-868E-F70907283897}" type="presParOf" srcId="{9C113D2C-E22C-4D99-A3A4-BCBB3EB1D120}" destId="{B0ABDDD1-8C68-47B0-A526-671EB6148F24}" srcOrd="0" destOrd="0" presId="urn:microsoft.com/office/officeart/2005/8/layout/hierarchy1"/>
    <dgm:cxn modelId="{2B389DE8-C4D9-46D1-B012-82E3CBA6FD06}" type="presParOf" srcId="{9C113D2C-E22C-4D99-A3A4-BCBB3EB1D120}" destId="{65B6DD20-B98C-410B-A174-6DF080E8F74B}" srcOrd="1" destOrd="0" presId="urn:microsoft.com/office/officeart/2005/8/layout/hierarchy1"/>
    <dgm:cxn modelId="{DF11B2E3-5C3C-44D8-B16A-97CC37401C9C}" type="presParOf" srcId="{F8E84050-3EA0-4378-B3C3-AA51832A4242}" destId="{5EDDA043-11C5-4DD5-BBFA-3DC2B010DB00}" srcOrd="1" destOrd="0" presId="urn:microsoft.com/office/officeart/2005/8/layout/hierarchy1"/>
    <dgm:cxn modelId="{9C2433DC-9F0E-445F-A53D-5A419EC613FA}" type="presParOf" srcId="{2ECF32FD-7636-40CE-B1D8-40FA82D6AF41}" destId="{EE385A80-7D24-4A83-B75F-FB4B319C265E}" srcOrd="2" destOrd="0" presId="urn:microsoft.com/office/officeart/2005/8/layout/hierarchy1"/>
    <dgm:cxn modelId="{D0D1ED8A-975B-46E1-8892-22F5C549B0ED}" type="presParOf" srcId="{2ECF32FD-7636-40CE-B1D8-40FA82D6AF41}" destId="{5C48135A-4B45-4D4D-A037-D3BEA4159F46}" srcOrd="3" destOrd="0" presId="urn:microsoft.com/office/officeart/2005/8/layout/hierarchy1"/>
    <dgm:cxn modelId="{F4C28B32-7C56-494A-92EC-CBBBABBFF8C8}" type="presParOf" srcId="{5C48135A-4B45-4D4D-A037-D3BEA4159F46}" destId="{2BAFCC18-D0AC-4DF9-B871-D15F8BAEDA6B}" srcOrd="0" destOrd="0" presId="urn:microsoft.com/office/officeart/2005/8/layout/hierarchy1"/>
    <dgm:cxn modelId="{33CE6EAF-E98A-4B15-A315-6105389D1B23}" type="presParOf" srcId="{2BAFCC18-D0AC-4DF9-B871-D15F8BAEDA6B}" destId="{AD5F8FC0-4B36-4167-B5DC-43E5150AA8B5}" srcOrd="0" destOrd="0" presId="urn:microsoft.com/office/officeart/2005/8/layout/hierarchy1"/>
    <dgm:cxn modelId="{108F8289-46B4-436B-A1A4-CB93D7E71E67}" type="presParOf" srcId="{2BAFCC18-D0AC-4DF9-B871-D15F8BAEDA6B}" destId="{E2C5F2D8-BBA7-4ED7-A9E8-D302D4716307}" srcOrd="1" destOrd="0" presId="urn:microsoft.com/office/officeart/2005/8/layout/hierarchy1"/>
    <dgm:cxn modelId="{9509620A-F689-4902-BB6D-32AD6481553B}" type="presParOf" srcId="{5C48135A-4B45-4D4D-A037-D3BEA4159F46}" destId="{B87F6AA3-3E76-4EB1-AF6D-2562C5F80F3D}" srcOrd="1" destOrd="0" presId="urn:microsoft.com/office/officeart/2005/8/layout/hierarchy1"/>
    <dgm:cxn modelId="{E52CB240-7E9B-4C4D-9629-10AC3AF19F9E}" type="presParOf" srcId="{B87F6AA3-3E76-4EB1-AF6D-2562C5F80F3D}" destId="{7F6F555B-3FB4-46AA-95CC-059CC4A98CBF}" srcOrd="0" destOrd="0" presId="urn:microsoft.com/office/officeart/2005/8/layout/hierarchy1"/>
    <dgm:cxn modelId="{3B255B6B-7344-4BA5-AD48-44329E0C16F0}" type="presParOf" srcId="{B87F6AA3-3E76-4EB1-AF6D-2562C5F80F3D}" destId="{643FA649-A5A2-486D-8E2F-8EC17AFCAE1D}" srcOrd="1" destOrd="0" presId="urn:microsoft.com/office/officeart/2005/8/layout/hierarchy1"/>
    <dgm:cxn modelId="{B5E7FADF-475F-4465-AAEA-9BFA3D42A9BF}" type="presParOf" srcId="{643FA649-A5A2-486D-8E2F-8EC17AFCAE1D}" destId="{A4CF3724-F1E3-4021-BC3D-84640FB53442}" srcOrd="0" destOrd="0" presId="urn:microsoft.com/office/officeart/2005/8/layout/hierarchy1"/>
    <dgm:cxn modelId="{954CF55D-EE59-4E85-ABDF-17F3111D8953}" type="presParOf" srcId="{A4CF3724-F1E3-4021-BC3D-84640FB53442}" destId="{8B01508D-5C4F-4EB1-80C3-C9C423C3A75B}" srcOrd="0" destOrd="0" presId="urn:microsoft.com/office/officeart/2005/8/layout/hierarchy1"/>
    <dgm:cxn modelId="{2D03C496-E7CF-43E3-95A1-0510B028EAF2}" type="presParOf" srcId="{A4CF3724-F1E3-4021-BC3D-84640FB53442}" destId="{03EC727D-1F75-4A91-B517-58C2E3B6BF4A}" srcOrd="1" destOrd="0" presId="urn:microsoft.com/office/officeart/2005/8/layout/hierarchy1"/>
    <dgm:cxn modelId="{831FCB30-4810-4A63-92C4-956A66A08A1F}" type="presParOf" srcId="{643FA649-A5A2-486D-8E2F-8EC17AFCAE1D}" destId="{D415E221-76B7-470E-84C6-5CAAE19D2C32}" srcOrd="1" destOrd="0" presId="urn:microsoft.com/office/officeart/2005/8/layout/hierarchy1"/>
    <dgm:cxn modelId="{60F5FE8E-8FB3-44E5-897F-DAE3D5EBA543}" type="presParOf" srcId="{B87F6AA3-3E76-4EB1-AF6D-2562C5F80F3D}" destId="{E240216F-EB4C-4CDC-9CE8-C62156D26608}" srcOrd="2" destOrd="0" presId="urn:microsoft.com/office/officeart/2005/8/layout/hierarchy1"/>
    <dgm:cxn modelId="{A35A827D-016A-4242-A035-305CC118A185}" type="presParOf" srcId="{B87F6AA3-3E76-4EB1-AF6D-2562C5F80F3D}" destId="{F2019E85-F6D5-42E6-BC05-764180E6AF37}" srcOrd="3" destOrd="0" presId="urn:microsoft.com/office/officeart/2005/8/layout/hierarchy1"/>
    <dgm:cxn modelId="{EC3A7FE1-88FC-4FDB-8FC6-55F967F4D2AF}" type="presParOf" srcId="{F2019E85-F6D5-42E6-BC05-764180E6AF37}" destId="{70B191E7-3611-48B1-8DC2-455A10E146BE}" srcOrd="0" destOrd="0" presId="urn:microsoft.com/office/officeart/2005/8/layout/hierarchy1"/>
    <dgm:cxn modelId="{452ECAD5-5778-4217-B9F6-58B8E2A9F19B}" type="presParOf" srcId="{70B191E7-3611-48B1-8DC2-455A10E146BE}" destId="{C14549C5-B464-472A-9535-E6A95CB4B025}" srcOrd="0" destOrd="0" presId="urn:microsoft.com/office/officeart/2005/8/layout/hierarchy1"/>
    <dgm:cxn modelId="{8EC98F51-35F9-4074-A2EE-6F9E6FA05078}" type="presParOf" srcId="{70B191E7-3611-48B1-8DC2-455A10E146BE}" destId="{508F0558-3240-4040-BA98-E9237150CCE9}" srcOrd="1" destOrd="0" presId="urn:microsoft.com/office/officeart/2005/8/layout/hierarchy1"/>
    <dgm:cxn modelId="{91A08645-3B05-4EFD-BF5D-AB89ACCBDAAB}" type="presParOf" srcId="{F2019E85-F6D5-42E6-BC05-764180E6AF37}" destId="{CD11A9AF-2D2B-4B2C-9A22-D8E3E14A2F5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/>
      <dgm:spPr/>
      <dgm:t>
        <a:bodyPr/>
        <a:lstStyle/>
        <a:p>
          <a:pPr rtl="1"/>
          <a:r>
            <a:rPr lang="he-IL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/>
      <dgm:spPr/>
      <dgm:t>
        <a:bodyPr/>
        <a:lstStyle/>
        <a:p>
          <a:pPr rtl="1"/>
          <a:r>
            <a:rPr lang="he-IL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C74C4630-DB60-45CC-A5A3-D647089C3857}">
      <dgm:prSet phldrT="[Text]"/>
      <dgm:spPr/>
      <dgm:t>
        <a:bodyPr/>
        <a:lstStyle/>
        <a:p>
          <a:pPr rtl="1"/>
          <a:r>
            <a:rPr lang="he-IL" dirty="0"/>
            <a:t>יש אונאה גם בקרקע</a:t>
          </a:r>
        </a:p>
      </dgm:t>
    </dgm:pt>
    <dgm:pt modelId="{193C6B31-CFDC-4DE2-A72A-6C55A4744337}" type="par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087A5880-1327-46DC-8967-AF86D59D39B5}" type="sib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/>
      <dgm:spPr/>
      <dgm:t>
        <a:bodyPr/>
        <a:lstStyle/>
        <a:p>
          <a:pPr rtl="1"/>
          <a:r>
            <a:rPr lang="he-IL" dirty="0"/>
            <a:t>אבל יש </a:t>
          </a:r>
          <a:r>
            <a:rPr lang="he-IL" b="1" dirty="0"/>
            <a:t>מחילה</a:t>
          </a:r>
          <a:r>
            <a:rPr lang="he-IL" dirty="0"/>
            <a:t> אפילו יותר משתות</a:t>
          </a:r>
          <a:br>
            <a:rPr lang="en-US" dirty="0"/>
          </a:br>
          <a:r>
            <a:rPr lang="he-IL" dirty="0"/>
            <a:t>-רמב"ן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7CB0D9E5-CBE0-4F88-A17C-23DA7EA57263}">
      <dgm:prSet phldrT="[Text]"/>
      <dgm:spPr/>
      <dgm:t>
        <a:bodyPr/>
        <a:lstStyle/>
        <a:p>
          <a:pPr rtl="1"/>
          <a:r>
            <a:rPr lang="he-IL" dirty="0"/>
            <a:t>רש"י</a:t>
          </a:r>
          <a:br>
            <a:rPr lang="en-US" dirty="0"/>
          </a:br>
          <a:r>
            <a:rPr lang="he-IL" dirty="0"/>
            <a:t>תוס- מדאורייתא נראה שמותר לאנות בקרקעות</a:t>
          </a:r>
        </a:p>
      </dgm:t>
    </dgm:pt>
    <dgm:pt modelId="{DF77B5EC-2128-40B3-B19E-5F328B259BFE}" type="par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7DC99442-070E-4FCB-96C8-D6B9C4313A4F}" type="sib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/>
      <dgm:spPr/>
      <dgm:t>
        <a:bodyPr/>
        <a:lstStyle/>
        <a:p>
          <a:pPr rtl="1"/>
          <a:r>
            <a:rPr lang="he-IL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/>
      <dgm:spPr/>
      <dgm:t>
        <a:bodyPr/>
        <a:lstStyle/>
        <a:p>
          <a:pPr rtl="1"/>
          <a:r>
            <a:rPr lang="he-IL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8C1A67BF-151E-4F75-BAA6-03CF71D65E6C}">
      <dgm:prSet phldrT="[Text]"/>
      <dgm:spPr/>
      <dgm:t>
        <a:bodyPr/>
        <a:lstStyle/>
        <a:p>
          <a:pPr rtl="1"/>
          <a:r>
            <a:rPr lang="he-IL" dirty="0"/>
            <a:t>ואינו קשור לאופי ביטול מקח, אלא למחילה בקרקעות</a:t>
          </a:r>
        </a:p>
      </dgm:t>
    </dgm:pt>
    <dgm:pt modelId="{6BA4D37C-DB14-418A-A572-31924253E6EA}" type="par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21F4799-286A-4D2D-973D-1936042DCB5B}" type="sib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EFFED846-4475-482B-8FFC-16D4D62CA129}" type="pres">
      <dgm:prSet presAssocID="{193C6B31-CFDC-4DE2-A72A-6C55A4744337}" presName="Name10" presStyleLbl="parChTrans1D2" presStyleIdx="0" presStyleCnt="2"/>
      <dgm:spPr/>
    </dgm:pt>
    <dgm:pt modelId="{8FA74C0F-4668-4788-A1A2-22A0589F0008}" type="pres">
      <dgm:prSet presAssocID="{C74C4630-DB60-45CC-A5A3-D647089C3857}" presName="hierRoot2" presStyleCnt="0"/>
      <dgm:spPr/>
    </dgm:pt>
    <dgm:pt modelId="{6D5C45AC-EB73-4582-A3F1-39D17E9AE174}" type="pres">
      <dgm:prSet presAssocID="{C74C4630-DB60-45CC-A5A3-D647089C3857}" presName="composite2" presStyleCnt="0"/>
      <dgm:spPr/>
    </dgm:pt>
    <dgm:pt modelId="{89E07B05-9846-4B08-AA50-37F799ADFA39}" type="pres">
      <dgm:prSet presAssocID="{C74C4630-DB60-45CC-A5A3-D647089C3857}" presName="background2" presStyleLbl="node2" presStyleIdx="0" presStyleCnt="2"/>
      <dgm:spPr/>
    </dgm:pt>
    <dgm:pt modelId="{5BDD0A1A-2B02-48E1-9A52-6915EA07421B}" type="pres">
      <dgm:prSet presAssocID="{C74C4630-DB60-45CC-A5A3-D647089C3857}" presName="text2" presStyleLbl="fgAcc2" presStyleIdx="0" presStyleCnt="2">
        <dgm:presLayoutVars>
          <dgm:chPref val="3"/>
        </dgm:presLayoutVars>
      </dgm:prSet>
      <dgm:spPr/>
    </dgm:pt>
    <dgm:pt modelId="{63ED003A-023D-463E-89B6-EC49A3597591}" type="pres">
      <dgm:prSet presAssocID="{C74C4630-DB60-45CC-A5A3-D647089C3857}" presName="hierChild3" presStyleCnt="0"/>
      <dgm:spPr/>
    </dgm:pt>
    <dgm:pt modelId="{A451C3C1-6C3B-4484-AD7E-838C820286D9}" type="pres">
      <dgm:prSet presAssocID="{13AB203A-A7C8-4881-8DAF-302BFF94B6A3}" presName="Name17" presStyleLbl="parChTrans1D3" presStyleIdx="0" presStyleCnt="2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0" presStyleCnt="2"/>
      <dgm:spPr/>
    </dgm:pt>
    <dgm:pt modelId="{D1286DE4-405C-497E-9172-D966599C6859}" type="pres">
      <dgm:prSet presAssocID="{14FE721D-A321-48A6-A27D-773C1B252857}" presName="text3" presStyleLbl="fgAcc3" presStyleIdx="0" presStyleCnt="2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2268E04F-1BA9-494F-9DA7-4E14F57E013B}" type="pres">
      <dgm:prSet presAssocID="{6BA4D37C-DB14-418A-A572-31924253E6EA}" presName="Name23" presStyleLbl="parChTrans1D4" presStyleIdx="0" presStyleCnt="3"/>
      <dgm:spPr/>
    </dgm:pt>
    <dgm:pt modelId="{0ADB2FC6-5B9C-4B2A-ADFF-D6F876E62C95}" type="pres">
      <dgm:prSet presAssocID="{8C1A67BF-151E-4F75-BAA6-03CF71D65E6C}" presName="hierRoot4" presStyleCnt="0"/>
      <dgm:spPr/>
    </dgm:pt>
    <dgm:pt modelId="{2D799C90-6C53-4178-858C-7383888570F4}" type="pres">
      <dgm:prSet presAssocID="{8C1A67BF-151E-4F75-BAA6-03CF71D65E6C}" presName="composite4" presStyleCnt="0"/>
      <dgm:spPr/>
    </dgm:pt>
    <dgm:pt modelId="{38AF351E-D2E4-43CB-983F-4FE0D44AA6D7}" type="pres">
      <dgm:prSet presAssocID="{8C1A67BF-151E-4F75-BAA6-03CF71D65E6C}" presName="background4" presStyleLbl="node4" presStyleIdx="0" presStyleCnt="3"/>
      <dgm:spPr/>
    </dgm:pt>
    <dgm:pt modelId="{CEB1211F-BB46-489E-95CF-1BB2E8C8497B}" type="pres">
      <dgm:prSet presAssocID="{8C1A67BF-151E-4F75-BAA6-03CF71D65E6C}" presName="text4" presStyleLbl="fgAcc4" presStyleIdx="0" presStyleCnt="3">
        <dgm:presLayoutVars>
          <dgm:chPref val="3"/>
        </dgm:presLayoutVars>
      </dgm:prSet>
      <dgm:spPr/>
    </dgm:pt>
    <dgm:pt modelId="{B857D5E2-B55F-4136-9269-D30C9AC4E727}" type="pres">
      <dgm:prSet presAssocID="{8C1A67BF-151E-4F75-BAA6-03CF71D65E6C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D48E40E1-1058-487A-B57E-8ACA333B91B1}" type="pres">
      <dgm:prSet presAssocID="{DF77B5EC-2128-40B3-B19E-5F328B259BFE}" presName="Name17" presStyleLbl="parChTrans1D3" presStyleIdx="1" presStyleCnt="2"/>
      <dgm:spPr/>
    </dgm:pt>
    <dgm:pt modelId="{8840B6EB-DBAB-45AE-9815-35F96F8B3443}" type="pres">
      <dgm:prSet presAssocID="{7CB0D9E5-CBE0-4F88-A17C-23DA7EA57263}" presName="hierRoot3" presStyleCnt="0"/>
      <dgm:spPr/>
    </dgm:pt>
    <dgm:pt modelId="{089AE0ED-8895-4ECC-B478-9D12337BA980}" type="pres">
      <dgm:prSet presAssocID="{7CB0D9E5-CBE0-4F88-A17C-23DA7EA57263}" presName="composite3" presStyleCnt="0"/>
      <dgm:spPr/>
    </dgm:pt>
    <dgm:pt modelId="{9C8BB8F3-C918-495C-85F5-F6DCD7377AEC}" type="pres">
      <dgm:prSet presAssocID="{7CB0D9E5-CBE0-4F88-A17C-23DA7EA57263}" presName="background3" presStyleLbl="node3" presStyleIdx="1" presStyleCnt="2"/>
      <dgm:spPr/>
    </dgm:pt>
    <dgm:pt modelId="{970EA7B5-F326-4914-88E2-017F80BD95B6}" type="pres">
      <dgm:prSet presAssocID="{7CB0D9E5-CBE0-4F88-A17C-23DA7EA57263}" presName="text3" presStyleLbl="fgAcc3" presStyleIdx="1" presStyleCnt="2">
        <dgm:presLayoutVars>
          <dgm:chPref val="3"/>
        </dgm:presLayoutVars>
      </dgm:prSet>
      <dgm:spPr/>
    </dgm:pt>
    <dgm:pt modelId="{FD21966D-5AE0-4D0F-9231-0040ED28E2BD}" type="pres">
      <dgm:prSet presAssocID="{7CB0D9E5-CBE0-4F88-A17C-23DA7EA57263}" presName="hierChild4" presStyleCnt="0"/>
      <dgm:spPr/>
    </dgm:pt>
    <dgm:pt modelId="{77204746-B96D-41D0-96A6-E216E93365D6}" type="pres">
      <dgm:prSet presAssocID="{D809569C-7CF5-468C-A8E3-43BD1689A62D}" presName="Name23" presStyleLbl="parChTrans1D4" presStyleIdx="1" presStyleCnt="3"/>
      <dgm:spPr/>
    </dgm:pt>
    <dgm:pt modelId="{E0633A1D-8943-477D-9B50-AE11D54DD509}" type="pres">
      <dgm:prSet presAssocID="{26EAEADA-AC1D-4224-805A-F2C1B0D61320}" presName="hierRoot4" presStyleCnt="0"/>
      <dgm:spPr/>
    </dgm:pt>
    <dgm:pt modelId="{7F0302A2-369F-45CA-B5F2-948D7F947AB3}" type="pres">
      <dgm:prSet presAssocID="{26EAEADA-AC1D-4224-805A-F2C1B0D61320}" presName="composite4" presStyleCnt="0"/>
      <dgm:spPr/>
    </dgm:pt>
    <dgm:pt modelId="{10122335-3356-4677-87C4-E5B3F3429DE6}" type="pres">
      <dgm:prSet presAssocID="{26EAEADA-AC1D-4224-805A-F2C1B0D61320}" presName="background4" presStyleLbl="node4" presStyleIdx="1" presStyleCnt="3"/>
      <dgm:spPr>
        <a:solidFill>
          <a:schemeClr val="accent2"/>
        </a:solidFill>
      </dgm:spPr>
    </dgm:pt>
    <dgm:pt modelId="{84FD2170-5218-42B9-90B8-897A98D249F8}" type="pres">
      <dgm:prSet presAssocID="{26EAEADA-AC1D-4224-805A-F2C1B0D61320}" presName="text4" presStyleLbl="fgAcc4" presStyleIdx="1" presStyleCnt="3">
        <dgm:presLayoutVars>
          <dgm:chPref val="3"/>
        </dgm:presLayoutVars>
      </dgm:prSet>
      <dgm:spPr/>
    </dgm:pt>
    <dgm:pt modelId="{061F5FDB-E65D-4931-8EE3-C54F7A74B6F3}" type="pres">
      <dgm:prSet presAssocID="{26EAEADA-AC1D-4224-805A-F2C1B0D61320}" presName="hierChild5" presStyleCnt="0"/>
      <dgm:spPr/>
    </dgm:pt>
    <dgm:pt modelId="{F7A048EE-2449-4B08-B2DE-E92BBFB46CFC}" type="pres">
      <dgm:prSet presAssocID="{EBC98AFF-7F86-45B7-AD63-6F8B006FCEF9}" presName="Name23" presStyleLbl="parChTrans1D4" presStyleIdx="2" presStyleCnt="3"/>
      <dgm:spPr/>
    </dgm:pt>
    <dgm:pt modelId="{686FD27A-140E-4671-9906-AB819E23B8E5}" type="pres">
      <dgm:prSet presAssocID="{EC60F26A-A25D-423B-9A29-4F1496CAE322}" presName="hierRoot4" presStyleCnt="0"/>
      <dgm:spPr/>
    </dgm:pt>
    <dgm:pt modelId="{667D1A9A-B3D5-4D5D-8114-335BF31199D0}" type="pres">
      <dgm:prSet presAssocID="{EC60F26A-A25D-423B-9A29-4F1496CAE322}" presName="composite4" presStyleCnt="0"/>
      <dgm:spPr/>
    </dgm:pt>
    <dgm:pt modelId="{3CDD382D-ECBB-4AC3-9EF1-069AA59A4F85}" type="pres">
      <dgm:prSet presAssocID="{EC60F26A-A25D-423B-9A29-4F1496CAE322}" presName="background4" presStyleLbl="node4" presStyleIdx="2" presStyleCnt="3"/>
      <dgm:spPr>
        <a:solidFill>
          <a:srgbClr val="00B0F0"/>
        </a:solidFill>
      </dgm:spPr>
    </dgm:pt>
    <dgm:pt modelId="{3322E560-40ED-4D6D-8855-B3DDC071770D}" type="pres">
      <dgm:prSet presAssocID="{EC60F26A-A25D-423B-9A29-4F1496CAE322}" presName="text4" presStyleLbl="fgAcc4" presStyleIdx="2" presStyleCnt="3">
        <dgm:presLayoutVars>
          <dgm:chPref val="3"/>
        </dgm:presLayoutVars>
      </dgm:prSet>
      <dgm:spPr/>
    </dgm:pt>
    <dgm:pt modelId="{5B56EC1D-5F4F-4B25-9F67-EDE934ED5A88}" type="pres">
      <dgm:prSet presAssocID="{EC60F26A-A25D-423B-9A29-4F1496CAE322}" presName="hierChild5" presStyleCnt="0"/>
      <dgm:spPr/>
    </dgm:pt>
  </dgm:ptLst>
  <dgm:cxnLst>
    <dgm:cxn modelId="{B61CD107-0B01-4EAE-AE52-7837A6E28626}" type="presOf" srcId="{DF77B5EC-2128-40B3-B19E-5F328B259BFE}" destId="{D48E40E1-1058-487A-B57E-8ACA333B91B1}" srcOrd="0" destOrd="0" presId="urn:microsoft.com/office/officeart/2005/8/layout/hierarchy1"/>
    <dgm:cxn modelId="{EEB76012-1FB5-49B0-A3CA-80BDC4696ED0}" srcId="{7CB0D9E5-CBE0-4F88-A17C-23DA7EA57263}" destId="{EC60F26A-A25D-423B-9A29-4F1496CAE322}" srcOrd="1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ABB00D26-59BD-4433-8866-BE2BC0DE3827}" type="presOf" srcId="{13AB203A-A7C8-4881-8DAF-302BFF94B6A3}" destId="{A451C3C1-6C3B-4484-AD7E-838C820286D9}" srcOrd="0" destOrd="0" presId="urn:microsoft.com/office/officeart/2005/8/layout/hierarchy1"/>
    <dgm:cxn modelId="{64AAF126-0E77-4E16-8DF1-DA5D537B98FF}" srcId="{65804DB1-478D-4773-9C23-B4C2A6D43CC9}" destId="{C74C4630-DB60-45CC-A5A3-D647089C3857}" srcOrd="0" destOrd="0" parTransId="{193C6B31-CFDC-4DE2-A72A-6C55A4744337}" sibTransId="{087A5880-1327-46DC-8967-AF86D59D39B5}"/>
    <dgm:cxn modelId="{BB53952B-0144-4171-AE59-1EE7F33D4182}" srcId="{7CB0D9E5-CBE0-4F88-A17C-23DA7EA57263}" destId="{26EAEADA-AC1D-4224-805A-F2C1B0D61320}" srcOrd="0" destOrd="0" parTransId="{D809569C-7CF5-468C-A8E3-43BD1689A62D}" sibTransId="{B0ACD747-6BC5-4DA7-8880-163CFA623336}"/>
    <dgm:cxn modelId="{4271443A-61BD-4E4A-921D-31EBFD04A0EA}" type="presOf" srcId="{C74C4630-DB60-45CC-A5A3-D647089C3857}" destId="{5BDD0A1A-2B02-48E1-9A52-6915EA07421B}" srcOrd="0" destOrd="0" presId="urn:microsoft.com/office/officeart/2005/8/layout/hierarchy1"/>
    <dgm:cxn modelId="{E6453B69-00D3-4492-AF52-062EE0A41740}" type="presOf" srcId="{EBC98AFF-7F86-45B7-AD63-6F8B006FCEF9}" destId="{F7A048EE-2449-4B08-B2DE-E92BBFB46CFC}" srcOrd="0" destOrd="0" presId="urn:microsoft.com/office/officeart/2005/8/layout/hierarchy1"/>
    <dgm:cxn modelId="{E3AD7C6F-EA1C-4B56-B723-E1BA9F6AA79B}" type="presOf" srcId="{14FE721D-A321-48A6-A27D-773C1B252857}" destId="{D1286DE4-405C-497E-9172-D966599C6859}" srcOrd="0" destOrd="0" presId="urn:microsoft.com/office/officeart/2005/8/layout/hierarchy1"/>
    <dgm:cxn modelId="{59B2BA4F-FABB-4931-AB4B-4443E83A9DF6}" type="presOf" srcId="{EC60F26A-A25D-423B-9A29-4F1496CAE322}" destId="{3322E560-40ED-4D6D-8855-B3DDC071770D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4C675E96-569E-4345-95CF-0E5B96505975}" srcId="{14FE721D-A321-48A6-A27D-773C1B252857}" destId="{8C1A67BF-151E-4F75-BAA6-03CF71D65E6C}" srcOrd="0" destOrd="0" parTransId="{6BA4D37C-DB14-418A-A572-31924253E6EA}" sibTransId="{A21F4799-286A-4D2D-973D-1936042DCB5B}"/>
    <dgm:cxn modelId="{9267F098-23B3-4BCC-A179-91480101E8FF}" type="presOf" srcId="{66AA72C2-460D-4854-BFCB-7F0D7C0CF282}" destId="{57724C99-9C71-42EC-AA2D-ADBADA383716}" srcOrd="0" destOrd="0" presId="urn:microsoft.com/office/officeart/2005/8/layout/hierarchy1"/>
    <dgm:cxn modelId="{C4B9E7AA-05A0-46EA-905B-CB88DF3A1E61}" type="presOf" srcId="{8C1A67BF-151E-4F75-BAA6-03CF71D65E6C}" destId="{CEB1211F-BB46-489E-95CF-1BB2E8C8497B}" srcOrd="0" destOrd="0" presId="urn:microsoft.com/office/officeart/2005/8/layout/hierarchy1"/>
    <dgm:cxn modelId="{775C30AC-31BE-45FF-8904-2B71EA47F618}" srcId="{AD5381BF-9A51-4149-88C3-A30C7493BA6C}" destId="{7CB0D9E5-CBE0-4F88-A17C-23DA7EA57263}" srcOrd="0" destOrd="0" parTransId="{DF77B5EC-2128-40B3-B19E-5F328B259BFE}" sibTransId="{7DC99442-070E-4FCB-96C8-D6B9C4313A4F}"/>
    <dgm:cxn modelId="{A7836FBD-25CA-4898-B697-FC4ABDDEF0E1}" type="presOf" srcId="{D809569C-7CF5-468C-A8E3-43BD1689A62D}" destId="{77204746-B96D-41D0-96A6-E216E93365D6}" srcOrd="0" destOrd="0" presId="urn:microsoft.com/office/officeart/2005/8/layout/hierarchy1"/>
    <dgm:cxn modelId="{D020B2C8-1AF4-460D-B935-B0AB898DA623}" type="presOf" srcId="{6BA4D37C-DB14-418A-A572-31924253E6EA}" destId="{2268E04F-1BA9-494F-9DA7-4E14F57E013B}" srcOrd="0" destOrd="0" presId="urn:microsoft.com/office/officeart/2005/8/layout/hierarchy1"/>
    <dgm:cxn modelId="{FD97B1DC-5F4E-4C2E-8AF3-E196C5EB4B48}" type="presOf" srcId="{26EAEADA-AC1D-4224-805A-F2C1B0D61320}" destId="{84FD2170-5218-42B9-90B8-897A98D249F8}" srcOrd="0" destOrd="0" presId="urn:microsoft.com/office/officeart/2005/8/layout/hierarchy1"/>
    <dgm:cxn modelId="{EB655AE0-3C56-40EF-A180-22636C2CC4CD}" type="presOf" srcId="{AD5381BF-9A51-4149-88C3-A30C7493BA6C}" destId="{0164609C-4F9E-4436-8946-B53689A8CAF0}" srcOrd="0" destOrd="0" presId="urn:microsoft.com/office/officeart/2005/8/layout/hierarchy1"/>
    <dgm:cxn modelId="{A70677E5-CFB4-4F4B-AEB7-EF1B6071E057}" type="presOf" srcId="{7CB0D9E5-CBE0-4F88-A17C-23DA7EA57263}" destId="{970EA7B5-F326-4914-88E2-017F80BD95B6}" srcOrd="0" destOrd="0" presId="urn:microsoft.com/office/officeart/2005/8/layout/hierarchy1"/>
    <dgm:cxn modelId="{C37F84E5-1402-4219-BA86-08CD74A3C0FE}" type="presOf" srcId="{193C6B31-CFDC-4DE2-A72A-6C55A4744337}" destId="{EFFED846-4475-482B-8FFC-16D4D62CA129}" srcOrd="0" destOrd="0" presId="urn:microsoft.com/office/officeart/2005/8/layout/hierarchy1"/>
    <dgm:cxn modelId="{89DC34E6-2A80-40D9-BB8F-3D71B01B44BF}" srcId="{C74C4630-DB60-45CC-A5A3-D647089C3857}" destId="{14FE721D-A321-48A6-A27D-773C1B252857}" srcOrd="0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E9F40576-E658-4724-9ABA-6A1D02114EBF}" type="presParOf" srcId="{557117A8-6AF2-4987-9504-D0C995D4E2B7}" destId="{EFFED846-4475-482B-8FFC-16D4D62CA129}" srcOrd="0" destOrd="0" presId="urn:microsoft.com/office/officeart/2005/8/layout/hierarchy1"/>
    <dgm:cxn modelId="{A1DEE8C3-D8DD-4BBD-9023-0A5314E3CF30}" type="presParOf" srcId="{557117A8-6AF2-4987-9504-D0C995D4E2B7}" destId="{8FA74C0F-4668-4788-A1A2-22A0589F0008}" srcOrd="1" destOrd="0" presId="urn:microsoft.com/office/officeart/2005/8/layout/hierarchy1"/>
    <dgm:cxn modelId="{E25303CC-6D48-4F24-BC30-CF7B165AD98D}" type="presParOf" srcId="{8FA74C0F-4668-4788-A1A2-22A0589F0008}" destId="{6D5C45AC-EB73-4582-A3F1-39D17E9AE174}" srcOrd="0" destOrd="0" presId="urn:microsoft.com/office/officeart/2005/8/layout/hierarchy1"/>
    <dgm:cxn modelId="{0BB02665-BC9E-46AC-8D5B-53372EA57348}" type="presParOf" srcId="{6D5C45AC-EB73-4582-A3F1-39D17E9AE174}" destId="{89E07B05-9846-4B08-AA50-37F799ADFA39}" srcOrd="0" destOrd="0" presId="urn:microsoft.com/office/officeart/2005/8/layout/hierarchy1"/>
    <dgm:cxn modelId="{510C27D4-2422-42E6-A28B-DA9B6E82C79E}" type="presParOf" srcId="{6D5C45AC-EB73-4582-A3F1-39D17E9AE174}" destId="{5BDD0A1A-2B02-48E1-9A52-6915EA07421B}" srcOrd="1" destOrd="0" presId="urn:microsoft.com/office/officeart/2005/8/layout/hierarchy1"/>
    <dgm:cxn modelId="{CDDD990F-3D50-4403-BAEA-D4EEEA9087C7}" type="presParOf" srcId="{8FA74C0F-4668-4788-A1A2-22A0589F0008}" destId="{63ED003A-023D-463E-89B6-EC49A3597591}" srcOrd="1" destOrd="0" presId="urn:microsoft.com/office/officeart/2005/8/layout/hierarchy1"/>
    <dgm:cxn modelId="{F5C251A6-AC95-4673-841A-06405D2B05E0}" type="presParOf" srcId="{63ED003A-023D-463E-89B6-EC49A3597591}" destId="{A451C3C1-6C3B-4484-AD7E-838C820286D9}" srcOrd="0" destOrd="0" presId="urn:microsoft.com/office/officeart/2005/8/layout/hierarchy1"/>
    <dgm:cxn modelId="{A748CB01-C455-4816-B0FD-9A0E5838169B}" type="presParOf" srcId="{63ED003A-023D-463E-89B6-EC49A3597591}" destId="{A2E7F402-8C05-44AD-B416-03D3783C7F79}" srcOrd="1" destOrd="0" presId="urn:microsoft.com/office/officeart/2005/8/layout/hierarchy1"/>
    <dgm:cxn modelId="{67C687A1-D8FE-47DF-8E0C-22F6F16B9575}" type="presParOf" srcId="{A2E7F402-8C05-44AD-B416-03D3783C7F79}" destId="{6ACF6E7A-EDBC-4257-9B70-38DE790266D0}" srcOrd="0" destOrd="0" presId="urn:microsoft.com/office/officeart/2005/8/layout/hierarchy1"/>
    <dgm:cxn modelId="{BFD08602-ABAF-4DFD-BD22-5345918ADC89}" type="presParOf" srcId="{6ACF6E7A-EDBC-4257-9B70-38DE790266D0}" destId="{2CADCEEE-F3E3-4417-859A-408F4F9142ED}" srcOrd="0" destOrd="0" presId="urn:microsoft.com/office/officeart/2005/8/layout/hierarchy1"/>
    <dgm:cxn modelId="{3929CF21-6609-4C83-AD65-B3DE1360A029}" type="presParOf" srcId="{6ACF6E7A-EDBC-4257-9B70-38DE790266D0}" destId="{D1286DE4-405C-497E-9172-D966599C6859}" srcOrd="1" destOrd="0" presId="urn:microsoft.com/office/officeart/2005/8/layout/hierarchy1"/>
    <dgm:cxn modelId="{B793EE40-700D-4525-AB3D-6D5E365D4B50}" type="presParOf" srcId="{A2E7F402-8C05-44AD-B416-03D3783C7F79}" destId="{B3F6EA20-046F-4C8F-9D91-B3E0DE69EB4B}" srcOrd="1" destOrd="0" presId="urn:microsoft.com/office/officeart/2005/8/layout/hierarchy1"/>
    <dgm:cxn modelId="{0691ADCB-D8E8-40BF-99C6-6FF23361E9A7}" type="presParOf" srcId="{B3F6EA20-046F-4C8F-9D91-B3E0DE69EB4B}" destId="{2268E04F-1BA9-494F-9DA7-4E14F57E013B}" srcOrd="0" destOrd="0" presId="urn:microsoft.com/office/officeart/2005/8/layout/hierarchy1"/>
    <dgm:cxn modelId="{47F29CFC-3FDD-4978-9A3D-20124A0A28A5}" type="presParOf" srcId="{B3F6EA20-046F-4C8F-9D91-B3E0DE69EB4B}" destId="{0ADB2FC6-5B9C-4B2A-ADFF-D6F876E62C95}" srcOrd="1" destOrd="0" presId="urn:microsoft.com/office/officeart/2005/8/layout/hierarchy1"/>
    <dgm:cxn modelId="{97F7F453-4957-4FD1-99DF-EF879CC06721}" type="presParOf" srcId="{0ADB2FC6-5B9C-4B2A-ADFF-D6F876E62C95}" destId="{2D799C90-6C53-4178-858C-7383888570F4}" srcOrd="0" destOrd="0" presId="urn:microsoft.com/office/officeart/2005/8/layout/hierarchy1"/>
    <dgm:cxn modelId="{0528206F-05E9-4E13-AA99-CC4C05CE5D7C}" type="presParOf" srcId="{2D799C90-6C53-4178-858C-7383888570F4}" destId="{38AF351E-D2E4-43CB-983F-4FE0D44AA6D7}" srcOrd="0" destOrd="0" presId="urn:microsoft.com/office/officeart/2005/8/layout/hierarchy1"/>
    <dgm:cxn modelId="{F3595DF9-27FD-43F6-923E-8001DCE7FFD7}" type="presParOf" srcId="{2D799C90-6C53-4178-858C-7383888570F4}" destId="{CEB1211F-BB46-489E-95CF-1BB2E8C8497B}" srcOrd="1" destOrd="0" presId="urn:microsoft.com/office/officeart/2005/8/layout/hierarchy1"/>
    <dgm:cxn modelId="{3E89ECC1-B59B-422E-B0D6-CF4EC907630E}" type="presParOf" srcId="{0ADB2FC6-5B9C-4B2A-ADFF-D6F876E62C95}" destId="{B857D5E2-B55F-4136-9269-D30C9AC4E727}" srcOrd="1" destOrd="0" presId="urn:microsoft.com/office/officeart/2005/8/layout/hierarchy1"/>
    <dgm:cxn modelId="{E609059C-7741-4756-A544-6CDA155ACC60}" type="presParOf" srcId="{557117A8-6AF2-4987-9504-D0C995D4E2B7}" destId="{57724C99-9C71-42EC-AA2D-ADBADA383716}" srcOrd="2" destOrd="0" presId="urn:microsoft.com/office/officeart/2005/8/layout/hierarchy1"/>
    <dgm:cxn modelId="{26022141-B0EB-40BA-9BF6-99FBC89A370D}" type="presParOf" srcId="{557117A8-6AF2-4987-9504-D0C995D4E2B7}" destId="{EC402B10-1DBD-44F4-88A7-FA6A8F0956F8}" srcOrd="3" destOrd="0" presId="urn:microsoft.com/office/officeart/2005/8/layout/hierarchy1"/>
    <dgm:cxn modelId="{48763C24-463C-4A10-BDEE-C66B708FA7BE}" type="presParOf" srcId="{EC402B10-1DBD-44F4-88A7-FA6A8F0956F8}" destId="{35CDF2FF-4CB5-4C7A-8C91-B26529B3B3F9}" srcOrd="0" destOrd="0" presId="urn:microsoft.com/office/officeart/2005/8/layout/hierarchy1"/>
    <dgm:cxn modelId="{C1ADC654-99AC-4973-9792-8A2CC5A24376}" type="presParOf" srcId="{35CDF2FF-4CB5-4C7A-8C91-B26529B3B3F9}" destId="{D7CDFDCF-D114-46CB-8292-F171F8E5FBD7}" srcOrd="0" destOrd="0" presId="urn:microsoft.com/office/officeart/2005/8/layout/hierarchy1"/>
    <dgm:cxn modelId="{BFEDD908-ED38-40E5-BFAC-3F92D5F2AA21}" type="presParOf" srcId="{35CDF2FF-4CB5-4C7A-8C91-B26529B3B3F9}" destId="{0164609C-4F9E-4436-8946-B53689A8CAF0}" srcOrd="1" destOrd="0" presId="urn:microsoft.com/office/officeart/2005/8/layout/hierarchy1"/>
    <dgm:cxn modelId="{C609C71F-525F-4E68-9E5C-E9A9442833B2}" type="presParOf" srcId="{EC402B10-1DBD-44F4-88A7-FA6A8F0956F8}" destId="{EE5C9956-CE1D-4A3A-97EC-D2D2578A5EB7}" srcOrd="1" destOrd="0" presId="urn:microsoft.com/office/officeart/2005/8/layout/hierarchy1"/>
    <dgm:cxn modelId="{FA76AB7F-9D4E-4150-834D-B54DCC784213}" type="presParOf" srcId="{EE5C9956-CE1D-4A3A-97EC-D2D2578A5EB7}" destId="{D48E40E1-1058-487A-B57E-8ACA333B91B1}" srcOrd="0" destOrd="0" presId="urn:microsoft.com/office/officeart/2005/8/layout/hierarchy1"/>
    <dgm:cxn modelId="{5B7C903A-46A4-454A-8B17-83B1AAC3F456}" type="presParOf" srcId="{EE5C9956-CE1D-4A3A-97EC-D2D2578A5EB7}" destId="{8840B6EB-DBAB-45AE-9815-35F96F8B3443}" srcOrd="1" destOrd="0" presId="urn:microsoft.com/office/officeart/2005/8/layout/hierarchy1"/>
    <dgm:cxn modelId="{9362C5BC-E5BC-4EE1-BFAB-E2555BF29FA0}" type="presParOf" srcId="{8840B6EB-DBAB-45AE-9815-35F96F8B3443}" destId="{089AE0ED-8895-4ECC-B478-9D12337BA980}" srcOrd="0" destOrd="0" presId="urn:microsoft.com/office/officeart/2005/8/layout/hierarchy1"/>
    <dgm:cxn modelId="{FCDD457B-0D8D-4754-A696-DF3AB1D7EDE8}" type="presParOf" srcId="{089AE0ED-8895-4ECC-B478-9D12337BA980}" destId="{9C8BB8F3-C918-495C-85F5-F6DCD7377AEC}" srcOrd="0" destOrd="0" presId="urn:microsoft.com/office/officeart/2005/8/layout/hierarchy1"/>
    <dgm:cxn modelId="{87A11D03-71EC-4451-84F9-7516CD0B849F}" type="presParOf" srcId="{089AE0ED-8895-4ECC-B478-9D12337BA980}" destId="{970EA7B5-F326-4914-88E2-017F80BD95B6}" srcOrd="1" destOrd="0" presId="urn:microsoft.com/office/officeart/2005/8/layout/hierarchy1"/>
    <dgm:cxn modelId="{287D025D-12C8-4E08-A20B-6A13DA2EDC0D}" type="presParOf" srcId="{8840B6EB-DBAB-45AE-9815-35F96F8B3443}" destId="{FD21966D-5AE0-4D0F-9231-0040ED28E2BD}" srcOrd="1" destOrd="0" presId="urn:microsoft.com/office/officeart/2005/8/layout/hierarchy1"/>
    <dgm:cxn modelId="{8A68099E-BD80-44D9-AB0C-5BA1E3E72FA1}" type="presParOf" srcId="{FD21966D-5AE0-4D0F-9231-0040ED28E2BD}" destId="{77204746-B96D-41D0-96A6-E216E93365D6}" srcOrd="0" destOrd="0" presId="urn:microsoft.com/office/officeart/2005/8/layout/hierarchy1"/>
    <dgm:cxn modelId="{7FB1008B-0C63-447E-86B8-E004B7CD1421}" type="presParOf" srcId="{FD21966D-5AE0-4D0F-9231-0040ED28E2BD}" destId="{E0633A1D-8943-477D-9B50-AE11D54DD509}" srcOrd="1" destOrd="0" presId="urn:microsoft.com/office/officeart/2005/8/layout/hierarchy1"/>
    <dgm:cxn modelId="{B1D2CD65-1B1E-4761-8191-F9D6AE9EEC89}" type="presParOf" srcId="{E0633A1D-8943-477D-9B50-AE11D54DD509}" destId="{7F0302A2-369F-45CA-B5F2-948D7F947AB3}" srcOrd="0" destOrd="0" presId="urn:microsoft.com/office/officeart/2005/8/layout/hierarchy1"/>
    <dgm:cxn modelId="{6EEB5810-CC46-4BB9-9A90-A25CBCFBF79E}" type="presParOf" srcId="{7F0302A2-369F-45CA-B5F2-948D7F947AB3}" destId="{10122335-3356-4677-87C4-E5B3F3429DE6}" srcOrd="0" destOrd="0" presId="urn:microsoft.com/office/officeart/2005/8/layout/hierarchy1"/>
    <dgm:cxn modelId="{C0C0FEBB-A337-4B62-8842-10662BBD1C55}" type="presParOf" srcId="{7F0302A2-369F-45CA-B5F2-948D7F947AB3}" destId="{84FD2170-5218-42B9-90B8-897A98D249F8}" srcOrd="1" destOrd="0" presId="urn:microsoft.com/office/officeart/2005/8/layout/hierarchy1"/>
    <dgm:cxn modelId="{E811789F-96B0-49D3-A515-173F3BB21DC4}" type="presParOf" srcId="{E0633A1D-8943-477D-9B50-AE11D54DD509}" destId="{061F5FDB-E65D-4931-8EE3-C54F7A74B6F3}" srcOrd="1" destOrd="0" presId="urn:microsoft.com/office/officeart/2005/8/layout/hierarchy1"/>
    <dgm:cxn modelId="{4A40587C-02C7-4282-8813-09B68A7F35A1}" type="presParOf" srcId="{FD21966D-5AE0-4D0F-9231-0040ED28E2BD}" destId="{F7A048EE-2449-4B08-B2DE-E92BBFB46CFC}" srcOrd="2" destOrd="0" presId="urn:microsoft.com/office/officeart/2005/8/layout/hierarchy1"/>
    <dgm:cxn modelId="{A68616D0-EB4F-44BA-ADCF-5263B71B4E17}" type="presParOf" srcId="{FD21966D-5AE0-4D0F-9231-0040ED28E2BD}" destId="{686FD27A-140E-4671-9906-AB819E23B8E5}" srcOrd="3" destOrd="0" presId="urn:microsoft.com/office/officeart/2005/8/layout/hierarchy1"/>
    <dgm:cxn modelId="{6914CAB9-73F2-4779-8566-AB40A98F5A27}" type="presParOf" srcId="{686FD27A-140E-4671-9906-AB819E23B8E5}" destId="{667D1A9A-B3D5-4D5D-8114-335BF31199D0}" srcOrd="0" destOrd="0" presId="urn:microsoft.com/office/officeart/2005/8/layout/hierarchy1"/>
    <dgm:cxn modelId="{598FAFCC-5264-47CB-A37F-F0B7B0CE2C6B}" type="presParOf" srcId="{667D1A9A-B3D5-4D5D-8114-335BF31199D0}" destId="{3CDD382D-ECBB-4AC3-9EF1-069AA59A4F85}" srcOrd="0" destOrd="0" presId="urn:microsoft.com/office/officeart/2005/8/layout/hierarchy1"/>
    <dgm:cxn modelId="{BE4579D7-9CAB-421A-960C-2FF68858F6A3}" type="presParOf" srcId="{667D1A9A-B3D5-4D5D-8114-335BF31199D0}" destId="{3322E560-40ED-4D6D-8855-B3DDC071770D}" srcOrd="1" destOrd="0" presId="urn:microsoft.com/office/officeart/2005/8/layout/hierarchy1"/>
    <dgm:cxn modelId="{AAD3A866-F4DF-4456-9E9C-86B082CEFF9C}" type="presParOf" srcId="{686FD27A-140E-4671-9906-AB819E23B8E5}" destId="{5B56EC1D-5F4F-4B25-9F67-EDE934ED5A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07395-1D5F-4068-A24C-EDADA6AB1585}">
      <dsp:nvSpPr>
        <dsp:cNvPr id="0" name=""/>
        <dsp:cNvSpPr/>
      </dsp:nvSpPr>
      <dsp:spPr>
        <a:xfrm>
          <a:off x="3677870" y="3593254"/>
          <a:ext cx="91440" cy="66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2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57679-7BCE-4E50-9408-85626E67D457}">
      <dsp:nvSpPr>
        <dsp:cNvPr id="0" name=""/>
        <dsp:cNvSpPr/>
      </dsp:nvSpPr>
      <dsp:spPr>
        <a:xfrm>
          <a:off x="3723590" y="1462620"/>
          <a:ext cx="1406358" cy="669298"/>
        </a:xfrm>
        <a:custGeom>
          <a:avLst/>
          <a:gdLst/>
          <a:ahLst/>
          <a:cxnLst/>
          <a:rect l="0" t="0" r="0" b="0"/>
          <a:pathLst>
            <a:path>
              <a:moveTo>
                <a:pt x="1406358" y="0"/>
              </a:moveTo>
              <a:lnTo>
                <a:pt x="1406358" y="456107"/>
              </a:lnTo>
              <a:lnTo>
                <a:pt x="0" y="456107"/>
              </a:lnTo>
              <a:lnTo>
                <a:pt x="0" y="6692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BBA04-1ADC-4507-84FB-689713D60C19}">
      <dsp:nvSpPr>
        <dsp:cNvPr id="0" name=""/>
        <dsp:cNvSpPr/>
      </dsp:nvSpPr>
      <dsp:spPr>
        <a:xfrm>
          <a:off x="6490588" y="3593254"/>
          <a:ext cx="91440" cy="6692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6929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275B1-FE19-473B-B62E-7CF267E42B5E}">
      <dsp:nvSpPr>
        <dsp:cNvPr id="0" name=""/>
        <dsp:cNvSpPr/>
      </dsp:nvSpPr>
      <dsp:spPr>
        <a:xfrm>
          <a:off x="5129949" y="1462620"/>
          <a:ext cx="1406358" cy="66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107"/>
              </a:lnTo>
              <a:lnTo>
                <a:pt x="1406358" y="456107"/>
              </a:lnTo>
              <a:lnTo>
                <a:pt x="1406358" y="66929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5FF29-80CA-4EED-B3DF-EA14127C7AC2}">
      <dsp:nvSpPr>
        <dsp:cNvPr id="0" name=""/>
        <dsp:cNvSpPr/>
      </dsp:nvSpPr>
      <dsp:spPr>
        <a:xfrm>
          <a:off x="3979291" y="1285"/>
          <a:ext cx="2301314" cy="14613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E4BE-239A-4491-B575-9E87C5621FC6}">
      <dsp:nvSpPr>
        <dsp:cNvPr id="0" name=""/>
        <dsp:cNvSpPr/>
      </dsp:nvSpPr>
      <dsp:spPr>
        <a:xfrm>
          <a:off x="4234993" y="244202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אונאה יותר משתות</a:t>
          </a:r>
        </a:p>
      </dsp:txBody>
      <dsp:txXfrm>
        <a:off x="4277794" y="287003"/>
        <a:ext cx="2215712" cy="1375732"/>
      </dsp:txXfrm>
    </dsp:sp>
    <dsp:sp modelId="{57538E3B-428F-4DE3-9E1D-1EA44C273388}">
      <dsp:nvSpPr>
        <dsp:cNvPr id="0" name=""/>
        <dsp:cNvSpPr/>
      </dsp:nvSpPr>
      <dsp:spPr>
        <a:xfrm>
          <a:off x="5385650" y="2131919"/>
          <a:ext cx="2301314" cy="1461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8B24-77C0-4F04-B23C-59599F820158}">
      <dsp:nvSpPr>
        <dsp:cNvPr id="0" name=""/>
        <dsp:cNvSpPr/>
      </dsp:nvSpPr>
      <dsp:spPr>
        <a:xfrm>
          <a:off x="5641352" y="2374835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מקח טעות</a:t>
          </a:r>
        </a:p>
      </dsp:txBody>
      <dsp:txXfrm>
        <a:off x="5684153" y="2417636"/>
        <a:ext cx="2215712" cy="1375732"/>
      </dsp:txXfrm>
    </dsp:sp>
    <dsp:sp modelId="{9EB623A2-A8BE-4B4A-B4C4-500F9EC3C3CF}">
      <dsp:nvSpPr>
        <dsp:cNvPr id="0" name=""/>
        <dsp:cNvSpPr/>
      </dsp:nvSpPr>
      <dsp:spPr>
        <a:xfrm>
          <a:off x="5385650" y="4262553"/>
          <a:ext cx="2301314" cy="1461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A5D84-2D58-4EB9-BDBB-4CEF84E9D1D1}">
      <dsp:nvSpPr>
        <dsp:cNvPr id="0" name=""/>
        <dsp:cNvSpPr/>
      </dsp:nvSpPr>
      <dsp:spPr>
        <a:xfrm>
          <a:off x="5641352" y="4505469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ולכן גם המאנה יכול לבטל המקח</a:t>
          </a:r>
          <a:br>
            <a:rPr lang="en-US" sz="2400" kern="1200" dirty="0"/>
          </a:br>
          <a:r>
            <a:rPr lang="he-IL" sz="2400" kern="1200" dirty="0"/>
            <a:t>- תוס</a:t>
          </a:r>
        </a:p>
      </dsp:txBody>
      <dsp:txXfrm>
        <a:off x="5684153" y="4548270"/>
        <a:ext cx="2215712" cy="1375732"/>
      </dsp:txXfrm>
    </dsp:sp>
    <dsp:sp modelId="{8E93AFB0-9357-4BA1-8F54-2B89B6DD3F57}">
      <dsp:nvSpPr>
        <dsp:cNvPr id="0" name=""/>
        <dsp:cNvSpPr/>
      </dsp:nvSpPr>
      <dsp:spPr>
        <a:xfrm>
          <a:off x="2572933" y="2131919"/>
          <a:ext cx="2301314" cy="14613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33B13-3EF2-45D3-A9BA-5AF1CDA02932}">
      <dsp:nvSpPr>
        <dsp:cNvPr id="0" name=""/>
        <dsp:cNvSpPr/>
      </dsp:nvSpPr>
      <dsp:spPr>
        <a:xfrm>
          <a:off x="2828634" y="2374835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דין באונאה</a:t>
          </a:r>
        </a:p>
      </dsp:txBody>
      <dsp:txXfrm>
        <a:off x="2871435" y="2417636"/>
        <a:ext cx="2215712" cy="1375732"/>
      </dsp:txXfrm>
    </dsp:sp>
    <dsp:sp modelId="{CEC46645-8668-42C6-A80B-B4BAE41C9A08}">
      <dsp:nvSpPr>
        <dsp:cNvPr id="0" name=""/>
        <dsp:cNvSpPr/>
      </dsp:nvSpPr>
      <dsp:spPr>
        <a:xfrm>
          <a:off x="2572933" y="4262553"/>
          <a:ext cx="2301314" cy="1461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2340E-8BCF-4097-A4C2-1918E60F8B22}">
      <dsp:nvSpPr>
        <dsp:cNvPr id="0" name=""/>
        <dsp:cNvSpPr/>
      </dsp:nvSpPr>
      <dsp:spPr>
        <a:xfrm>
          <a:off x="2828634" y="4505469"/>
          <a:ext cx="2301314" cy="14613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/>
            <a:t>והמתאנה יכול לבטל את המקח -</a:t>
          </a:r>
          <a:r>
            <a:rPr lang="he-IL" sz="2400" kern="1200" dirty="0" err="1"/>
            <a:t>ריב"ם</a:t>
          </a:r>
          <a:endParaRPr lang="he-IL" sz="2400" kern="1200" dirty="0"/>
        </a:p>
      </dsp:txBody>
      <dsp:txXfrm>
        <a:off x="2871435" y="4548270"/>
        <a:ext cx="2215712" cy="1375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07395-1D5F-4068-A24C-EDADA6AB1585}">
      <dsp:nvSpPr>
        <dsp:cNvPr id="0" name=""/>
        <dsp:cNvSpPr/>
      </dsp:nvSpPr>
      <dsp:spPr>
        <a:xfrm>
          <a:off x="3162718" y="2772185"/>
          <a:ext cx="1244844" cy="515982"/>
        </a:xfrm>
        <a:custGeom>
          <a:avLst/>
          <a:gdLst/>
          <a:ahLst/>
          <a:cxnLst/>
          <a:rect l="0" t="0" r="0" b="0"/>
          <a:pathLst>
            <a:path>
              <a:moveTo>
                <a:pt x="1244844" y="0"/>
              </a:moveTo>
              <a:lnTo>
                <a:pt x="1244844" y="351627"/>
              </a:lnTo>
              <a:lnTo>
                <a:pt x="0" y="351627"/>
              </a:lnTo>
              <a:lnTo>
                <a:pt x="0" y="5159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CEC10-7526-4583-820B-260D914D9B87}">
      <dsp:nvSpPr>
        <dsp:cNvPr id="0" name=""/>
        <dsp:cNvSpPr/>
      </dsp:nvSpPr>
      <dsp:spPr>
        <a:xfrm>
          <a:off x="4407563" y="4414754"/>
          <a:ext cx="1244844" cy="515982"/>
        </a:xfrm>
        <a:custGeom>
          <a:avLst/>
          <a:gdLst/>
          <a:ahLst/>
          <a:cxnLst/>
          <a:rect l="0" t="0" r="0" b="0"/>
          <a:pathLst>
            <a:path>
              <a:moveTo>
                <a:pt x="1244844" y="0"/>
              </a:moveTo>
              <a:lnTo>
                <a:pt x="1244844" y="351627"/>
              </a:lnTo>
              <a:lnTo>
                <a:pt x="0" y="351627"/>
              </a:lnTo>
              <a:lnTo>
                <a:pt x="0" y="515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9B4E2-5A37-41F8-9DFD-5443072F7A7A}">
      <dsp:nvSpPr>
        <dsp:cNvPr id="0" name=""/>
        <dsp:cNvSpPr/>
      </dsp:nvSpPr>
      <dsp:spPr>
        <a:xfrm>
          <a:off x="5652408" y="4414754"/>
          <a:ext cx="1342920" cy="51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27"/>
              </a:lnTo>
              <a:lnTo>
                <a:pt x="1342920" y="351627"/>
              </a:lnTo>
              <a:lnTo>
                <a:pt x="1342920" y="5159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015616-858F-4220-BC83-7F4DEB8FE6E0}">
      <dsp:nvSpPr>
        <dsp:cNvPr id="0" name=""/>
        <dsp:cNvSpPr/>
      </dsp:nvSpPr>
      <dsp:spPr>
        <a:xfrm>
          <a:off x="4407563" y="2772185"/>
          <a:ext cx="1244844" cy="51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27"/>
              </a:lnTo>
              <a:lnTo>
                <a:pt x="1244844" y="351627"/>
              </a:lnTo>
              <a:lnTo>
                <a:pt x="1244844" y="5159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57679-7BCE-4E50-9408-85626E67D457}">
      <dsp:nvSpPr>
        <dsp:cNvPr id="0" name=""/>
        <dsp:cNvSpPr/>
      </dsp:nvSpPr>
      <dsp:spPr>
        <a:xfrm>
          <a:off x="4407563" y="1129615"/>
          <a:ext cx="1867267" cy="515982"/>
        </a:xfrm>
        <a:custGeom>
          <a:avLst/>
          <a:gdLst/>
          <a:ahLst/>
          <a:cxnLst/>
          <a:rect l="0" t="0" r="0" b="0"/>
          <a:pathLst>
            <a:path>
              <a:moveTo>
                <a:pt x="1867267" y="0"/>
              </a:moveTo>
              <a:lnTo>
                <a:pt x="1867267" y="351627"/>
              </a:lnTo>
              <a:lnTo>
                <a:pt x="0" y="351627"/>
              </a:lnTo>
              <a:lnTo>
                <a:pt x="0" y="5159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BBA04-1ADC-4507-84FB-689713D60C19}">
      <dsp:nvSpPr>
        <dsp:cNvPr id="0" name=""/>
        <dsp:cNvSpPr/>
      </dsp:nvSpPr>
      <dsp:spPr>
        <a:xfrm>
          <a:off x="8096378" y="2772185"/>
          <a:ext cx="91440" cy="5159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982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E275B1-FE19-473B-B62E-7CF267E42B5E}">
      <dsp:nvSpPr>
        <dsp:cNvPr id="0" name=""/>
        <dsp:cNvSpPr/>
      </dsp:nvSpPr>
      <dsp:spPr>
        <a:xfrm>
          <a:off x="6274830" y="1129615"/>
          <a:ext cx="1867267" cy="515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627"/>
              </a:lnTo>
              <a:lnTo>
                <a:pt x="1867267" y="351627"/>
              </a:lnTo>
              <a:lnTo>
                <a:pt x="1867267" y="51598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E5FF29-80CA-4EED-B3DF-EA14127C7AC2}">
      <dsp:nvSpPr>
        <dsp:cNvPr id="0" name=""/>
        <dsp:cNvSpPr/>
      </dsp:nvSpPr>
      <dsp:spPr>
        <a:xfrm>
          <a:off x="5227114" y="3028"/>
          <a:ext cx="2095433" cy="11265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DE4BE-239A-4491-B575-9E87C5621FC6}">
      <dsp:nvSpPr>
        <dsp:cNvPr id="0" name=""/>
        <dsp:cNvSpPr/>
      </dsp:nvSpPr>
      <dsp:spPr>
        <a:xfrm>
          <a:off x="5424242" y="190300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יותר משתות</a:t>
          </a:r>
        </a:p>
      </dsp:txBody>
      <dsp:txXfrm>
        <a:off x="5457239" y="223297"/>
        <a:ext cx="2029439" cy="1060592"/>
      </dsp:txXfrm>
    </dsp:sp>
    <dsp:sp modelId="{57538E3B-428F-4DE3-9E1D-1EA44C273388}">
      <dsp:nvSpPr>
        <dsp:cNvPr id="0" name=""/>
        <dsp:cNvSpPr/>
      </dsp:nvSpPr>
      <dsp:spPr>
        <a:xfrm>
          <a:off x="7094381" y="1645598"/>
          <a:ext cx="2095433" cy="11265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498B24-77C0-4F04-B23C-59599F820158}">
      <dsp:nvSpPr>
        <dsp:cNvPr id="0" name=""/>
        <dsp:cNvSpPr/>
      </dsp:nvSpPr>
      <dsp:spPr>
        <a:xfrm>
          <a:off x="7291509" y="1832870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מקח טעות</a:t>
          </a:r>
        </a:p>
      </dsp:txBody>
      <dsp:txXfrm>
        <a:off x="7324506" y="1865867"/>
        <a:ext cx="2029439" cy="1060592"/>
      </dsp:txXfrm>
    </dsp:sp>
    <dsp:sp modelId="{9EB623A2-A8BE-4B4A-B4C4-500F9EC3C3CF}">
      <dsp:nvSpPr>
        <dsp:cNvPr id="0" name=""/>
        <dsp:cNvSpPr/>
      </dsp:nvSpPr>
      <dsp:spPr>
        <a:xfrm>
          <a:off x="7094381" y="3288168"/>
          <a:ext cx="2095433" cy="112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A5D84-2D58-4EB9-BDBB-4CEF84E9D1D1}">
      <dsp:nvSpPr>
        <dsp:cNvPr id="0" name=""/>
        <dsp:cNvSpPr/>
      </dsp:nvSpPr>
      <dsp:spPr>
        <a:xfrm>
          <a:off x="7291509" y="347543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ולכן גם המאנה יכול לבטל המקח</a:t>
          </a:r>
          <a:br>
            <a:rPr lang="en-US" sz="1800" kern="1200" dirty="0"/>
          </a:br>
          <a:r>
            <a:rPr lang="he-IL" sz="1800" kern="1200" dirty="0"/>
            <a:t>- תוס</a:t>
          </a:r>
        </a:p>
      </dsp:txBody>
      <dsp:txXfrm>
        <a:off x="7324506" y="3508436"/>
        <a:ext cx="2029439" cy="1060592"/>
      </dsp:txXfrm>
    </dsp:sp>
    <dsp:sp modelId="{8E93AFB0-9357-4BA1-8F54-2B89B6DD3F57}">
      <dsp:nvSpPr>
        <dsp:cNvPr id="0" name=""/>
        <dsp:cNvSpPr/>
      </dsp:nvSpPr>
      <dsp:spPr>
        <a:xfrm>
          <a:off x="3359846" y="1645598"/>
          <a:ext cx="2095433" cy="112658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33B13-3EF2-45D3-A9BA-5AF1CDA02932}">
      <dsp:nvSpPr>
        <dsp:cNvPr id="0" name=""/>
        <dsp:cNvSpPr/>
      </dsp:nvSpPr>
      <dsp:spPr>
        <a:xfrm>
          <a:off x="3556974" y="1832870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דין באונאה</a:t>
          </a:r>
        </a:p>
      </dsp:txBody>
      <dsp:txXfrm>
        <a:off x="3589971" y="1865867"/>
        <a:ext cx="2029439" cy="1060592"/>
      </dsp:txXfrm>
    </dsp:sp>
    <dsp:sp modelId="{56EFD930-1D61-41AE-AEA6-6416F8AF6C2B}">
      <dsp:nvSpPr>
        <dsp:cNvPr id="0" name=""/>
        <dsp:cNvSpPr/>
      </dsp:nvSpPr>
      <dsp:spPr>
        <a:xfrm>
          <a:off x="4604691" y="3288168"/>
          <a:ext cx="2095433" cy="112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83EE25-66C3-4E9D-943D-557F4986B7D1}">
      <dsp:nvSpPr>
        <dsp:cNvPr id="0" name=""/>
        <dsp:cNvSpPr/>
      </dsp:nvSpPr>
      <dsp:spPr>
        <a:xfrm>
          <a:off x="4801819" y="347543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והמכר בטל </a:t>
          </a:r>
          <a:r>
            <a:rPr lang="he-IL" sz="1800" kern="1200" dirty="0"/>
            <a:t>מעצמו מדין אונאה, והמתאנה מחליט</a:t>
          </a:r>
          <a:br>
            <a:rPr lang="en-US" sz="1800" kern="1200" dirty="0"/>
          </a:br>
          <a:r>
            <a:rPr lang="he-IL" sz="1800" kern="1200" dirty="0"/>
            <a:t>-רמב"ם</a:t>
          </a:r>
        </a:p>
      </dsp:txBody>
      <dsp:txXfrm>
        <a:off x="4834816" y="3508436"/>
        <a:ext cx="2029439" cy="1060592"/>
      </dsp:txXfrm>
    </dsp:sp>
    <dsp:sp modelId="{674A229D-E2EA-446D-A329-525D1FF270A9}">
      <dsp:nvSpPr>
        <dsp:cNvPr id="0" name=""/>
        <dsp:cNvSpPr/>
      </dsp:nvSpPr>
      <dsp:spPr>
        <a:xfrm>
          <a:off x="5947611" y="4930737"/>
          <a:ext cx="2095433" cy="11265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35C5B3-0760-49C2-8DE6-BB8443F83A89}">
      <dsp:nvSpPr>
        <dsp:cNvPr id="0" name=""/>
        <dsp:cNvSpPr/>
      </dsp:nvSpPr>
      <dsp:spPr>
        <a:xfrm>
          <a:off x="6144739" y="511800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המתאנה יכול להחזיר, או למחול שלא יהא חוטא נשכר</a:t>
          </a:r>
        </a:p>
      </dsp:txBody>
      <dsp:txXfrm>
        <a:off x="6177736" y="5151006"/>
        <a:ext cx="2029439" cy="1060592"/>
      </dsp:txXfrm>
    </dsp:sp>
    <dsp:sp modelId="{E9530211-7346-4229-A0BF-FF2840CB6060}">
      <dsp:nvSpPr>
        <dsp:cNvPr id="0" name=""/>
        <dsp:cNvSpPr/>
      </dsp:nvSpPr>
      <dsp:spPr>
        <a:xfrm>
          <a:off x="3261771" y="4930737"/>
          <a:ext cx="2291584" cy="11265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CDE98-87B4-454C-815B-673FF766C089}">
      <dsp:nvSpPr>
        <dsp:cNvPr id="0" name=""/>
        <dsp:cNvSpPr/>
      </dsp:nvSpPr>
      <dsp:spPr>
        <a:xfrm>
          <a:off x="3458899" y="5118009"/>
          <a:ext cx="2291584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אונאה לפרוטות, ולכן אפילו יותר משתות, אם האונאה פרוטה, אין חיוב להחזיר</a:t>
          </a:r>
        </a:p>
      </dsp:txBody>
      <dsp:txXfrm>
        <a:off x="3491896" y="5151006"/>
        <a:ext cx="2225590" cy="1060592"/>
      </dsp:txXfrm>
    </dsp:sp>
    <dsp:sp modelId="{CEC46645-8668-42C6-A80B-B4BAE41C9A08}">
      <dsp:nvSpPr>
        <dsp:cNvPr id="0" name=""/>
        <dsp:cNvSpPr/>
      </dsp:nvSpPr>
      <dsp:spPr>
        <a:xfrm>
          <a:off x="2115001" y="3288168"/>
          <a:ext cx="2095433" cy="11265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2340E-8BCF-4097-A4C2-1918E60F8B22}">
      <dsp:nvSpPr>
        <dsp:cNvPr id="0" name=""/>
        <dsp:cNvSpPr/>
      </dsp:nvSpPr>
      <dsp:spPr>
        <a:xfrm>
          <a:off x="2312129" y="3475439"/>
          <a:ext cx="2095433" cy="11265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/>
            <a:t>המקח קיים</a:t>
          </a:r>
          <a:r>
            <a:rPr lang="he-IL" sz="1800" kern="1200" dirty="0"/>
            <a:t>, והמתאנה יכול לבטל את המקח אם הוא רוצה -</a:t>
          </a:r>
          <a:r>
            <a:rPr lang="he-IL" sz="1800" kern="1200" dirty="0" err="1"/>
            <a:t>ריב"ם</a:t>
          </a:r>
          <a:endParaRPr lang="he-IL" sz="1800" kern="1200" dirty="0"/>
        </a:p>
      </dsp:txBody>
      <dsp:txXfrm>
        <a:off x="2345126" y="3508436"/>
        <a:ext cx="2029439" cy="10605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0216F-EB4C-4CDC-9CE8-C62156D26608}">
      <dsp:nvSpPr>
        <dsp:cNvPr id="0" name=""/>
        <dsp:cNvSpPr/>
      </dsp:nvSpPr>
      <dsp:spPr>
        <a:xfrm>
          <a:off x="2516073" y="3759005"/>
          <a:ext cx="1689751" cy="700394"/>
        </a:xfrm>
        <a:custGeom>
          <a:avLst/>
          <a:gdLst/>
          <a:ahLst/>
          <a:cxnLst/>
          <a:rect l="0" t="0" r="0" b="0"/>
          <a:pathLst>
            <a:path>
              <a:moveTo>
                <a:pt x="1689751" y="0"/>
              </a:moveTo>
              <a:lnTo>
                <a:pt x="1689751" y="477298"/>
              </a:lnTo>
              <a:lnTo>
                <a:pt x="0" y="477298"/>
              </a:lnTo>
              <a:lnTo>
                <a:pt x="0" y="7003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4205824" y="3759005"/>
          <a:ext cx="1471698" cy="70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298"/>
              </a:lnTo>
              <a:lnTo>
                <a:pt x="1471698" y="477298"/>
              </a:lnTo>
              <a:lnTo>
                <a:pt x="1471698" y="7003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4205824" y="1529382"/>
          <a:ext cx="2316573" cy="700394"/>
        </a:xfrm>
        <a:custGeom>
          <a:avLst/>
          <a:gdLst/>
          <a:ahLst/>
          <a:cxnLst/>
          <a:rect l="0" t="0" r="0" b="0"/>
          <a:pathLst>
            <a:path>
              <a:moveTo>
                <a:pt x="2316573" y="0"/>
              </a:moveTo>
              <a:lnTo>
                <a:pt x="2316573" y="477298"/>
              </a:lnTo>
              <a:lnTo>
                <a:pt x="0" y="477298"/>
              </a:lnTo>
              <a:lnTo>
                <a:pt x="0" y="70039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8793252" y="3759005"/>
          <a:ext cx="91440" cy="7003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0039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6522398" y="1529382"/>
          <a:ext cx="2316573" cy="700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298"/>
              </a:lnTo>
              <a:lnTo>
                <a:pt x="2316573" y="477298"/>
              </a:lnTo>
              <a:lnTo>
                <a:pt x="2316573" y="70039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5318281" y="154"/>
          <a:ext cx="2408233" cy="1529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5585863" y="254356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/>
            <a:t>ביטול מקח על ידי המאנה</a:t>
          </a:r>
          <a:endParaRPr lang="he-IL" sz="2200" kern="1200" dirty="0"/>
        </a:p>
      </dsp:txBody>
      <dsp:txXfrm>
        <a:off x="5630653" y="299146"/>
        <a:ext cx="2318653" cy="1439648"/>
      </dsp:txXfrm>
    </dsp:sp>
    <dsp:sp modelId="{A82999E7-09F5-455C-9230-CA3AB13F795A}">
      <dsp:nvSpPr>
        <dsp:cNvPr id="0" name=""/>
        <dsp:cNvSpPr/>
      </dsp:nvSpPr>
      <dsp:spPr>
        <a:xfrm>
          <a:off x="7634855" y="2229777"/>
          <a:ext cx="2408233" cy="1529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902437" y="2483979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יותר משתות הוי </a:t>
          </a:r>
          <a:r>
            <a:rPr lang="he-IL" sz="2200" u="sng" kern="1200" dirty="0"/>
            <a:t>מקח טעות</a:t>
          </a:r>
        </a:p>
      </dsp:txBody>
      <dsp:txXfrm>
        <a:off x="7947227" y="2528769"/>
        <a:ext cx="2318653" cy="1439648"/>
      </dsp:txXfrm>
    </dsp:sp>
    <dsp:sp modelId="{C5992B77-EC06-4DA1-8796-5C09F8A6ABD2}">
      <dsp:nvSpPr>
        <dsp:cNvPr id="0" name=""/>
        <dsp:cNvSpPr/>
      </dsp:nvSpPr>
      <dsp:spPr>
        <a:xfrm>
          <a:off x="7634855" y="4459399"/>
          <a:ext cx="2408233" cy="152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7902437" y="4713602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/>
            <a:t>ובאמת המאנה יכול לחזור כיון שלא היה מקח</a:t>
          </a:r>
          <a:br>
            <a:rPr lang="en-US" sz="2200" kern="1200"/>
          </a:br>
          <a:r>
            <a:rPr lang="he-IL" sz="2200" kern="1200"/>
            <a:t>-תוס ב"מ</a:t>
          </a:r>
          <a:endParaRPr lang="he-IL" sz="2200" kern="1200" dirty="0"/>
        </a:p>
      </dsp:txBody>
      <dsp:txXfrm>
        <a:off x="7947227" y="4758392"/>
        <a:ext cx="2318653" cy="1439648"/>
      </dsp:txXfrm>
    </dsp:sp>
    <dsp:sp modelId="{AD5F8FC0-4B36-4167-B5DC-43E5150AA8B5}">
      <dsp:nvSpPr>
        <dsp:cNvPr id="0" name=""/>
        <dsp:cNvSpPr/>
      </dsp:nvSpPr>
      <dsp:spPr>
        <a:xfrm>
          <a:off x="3001708" y="2229777"/>
          <a:ext cx="2408233" cy="152922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3269289" y="2483979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יותר משתות </a:t>
          </a:r>
          <a:r>
            <a:rPr lang="he-IL" sz="2200" u="sng" kern="1200" dirty="0"/>
            <a:t>דין באונאה</a:t>
          </a:r>
        </a:p>
      </dsp:txBody>
      <dsp:txXfrm>
        <a:off x="3314079" y="2528769"/>
        <a:ext cx="2318653" cy="1439648"/>
      </dsp:txXfrm>
    </dsp:sp>
    <dsp:sp modelId="{8B01508D-5C4F-4EB1-80C3-C9C423C3A75B}">
      <dsp:nvSpPr>
        <dsp:cNvPr id="0" name=""/>
        <dsp:cNvSpPr/>
      </dsp:nvSpPr>
      <dsp:spPr>
        <a:xfrm>
          <a:off x="4255352" y="4459399"/>
          <a:ext cx="2844340" cy="152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4522934" y="4713602"/>
          <a:ext cx="2844340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kern="1200" dirty="0"/>
            <a:t> מדין אונאה, והמתאנה מחליט</a:t>
          </a:r>
          <a:br>
            <a:rPr lang="en-US" sz="2200" kern="1200" dirty="0"/>
          </a:br>
          <a:r>
            <a:rPr lang="he-IL" sz="2200" kern="1200" dirty="0"/>
            <a:t>-רמב"ם</a:t>
          </a:r>
        </a:p>
      </dsp:txBody>
      <dsp:txXfrm>
        <a:off x="4567724" y="4758392"/>
        <a:ext cx="2754760" cy="1439648"/>
      </dsp:txXfrm>
    </dsp:sp>
    <dsp:sp modelId="{C14549C5-B464-472A-9535-E6A95CB4B025}">
      <dsp:nvSpPr>
        <dsp:cNvPr id="0" name=""/>
        <dsp:cNvSpPr/>
      </dsp:nvSpPr>
      <dsp:spPr>
        <a:xfrm>
          <a:off x="1311956" y="4459399"/>
          <a:ext cx="2408233" cy="152922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1579537" y="4713602"/>
          <a:ext cx="2408233" cy="15292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200" b="1" kern="1200" dirty="0"/>
            <a:t>המקח קיים</a:t>
          </a:r>
          <a:r>
            <a:rPr lang="he-IL" sz="2200" kern="1200" dirty="0"/>
            <a:t>, והמתאנה יכול לבטל את המקח אם הוא רוצה -</a:t>
          </a:r>
          <a:r>
            <a:rPr lang="he-IL" sz="2200" kern="1200" dirty="0" err="1"/>
            <a:t>ריב"ם</a:t>
          </a:r>
          <a:endParaRPr lang="he-IL" sz="2200" kern="1200" dirty="0"/>
        </a:p>
      </dsp:txBody>
      <dsp:txXfrm>
        <a:off x="1624327" y="4758392"/>
        <a:ext cx="2318653" cy="14396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0216F-EB4C-4CDC-9CE8-C62156D26608}">
      <dsp:nvSpPr>
        <dsp:cNvPr id="0" name=""/>
        <dsp:cNvSpPr/>
      </dsp:nvSpPr>
      <dsp:spPr>
        <a:xfrm>
          <a:off x="1175806" y="3741428"/>
          <a:ext cx="1643162" cy="681083"/>
        </a:xfrm>
        <a:custGeom>
          <a:avLst/>
          <a:gdLst/>
          <a:ahLst/>
          <a:cxnLst/>
          <a:rect l="0" t="0" r="0" b="0"/>
          <a:pathLst>
            <a:path>
              <a:moveTo>
                <a:pt x="1643162" y="0"/>
              </a:moveTo>
              <a:lnTo>
                <a:pt x="1643162" y="464138"/>
              </a:lnTo>
              <a:lnTo>
                <a:pt x="0" y="464138"/>
              </a:lnTo>
              <a:lnTo>
                <a:pt x="0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2818969" y="3741428"/>
          <a:ext cx="1431121" cy="68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38"/>
              </a:lnTo>
              <a:lnTo>
                <a:pt x="1431121" y="464138"/>
              </a:lnTo>
              <a:lnTo>
                <a:pt x="1431121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2818969" y="1573279"/>
          <a:ext cx="2968262" cy="681083"/>
        </a:xfrm>
        <a:custGeom>
          <a:avLst/>
          <a:gdLst/>
          <a:ahLst/>
          <a:cxnLst/>
          <a:rect l="0" t="0" r="0" b="0"/>
          <a:pathLst>
            <a:path>
              <a:moveTo>
                <a:pt x="2968262" y="0"/>
              </a:moveTo>
              <a:lnTo>
                <a:pt x="2968262" y="464138"/>
              </a:lnTo>
              <a:lnTo>
                <a:pt x="0" y="464138"/>
              </a:lnTo>
              <a:lnTo>
                <a:pt x="0" y="681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0C2EC-01DA-4ACB-9A9C-BF5E1700E77A}">
      <dsp:nvSpPr>
        <dsp:cNvPr id="0" name=""/>
        <dsp:cNvSpPr/>
      </dsp:nvSpPr>
      <dsp:spPr>
        <a:xfrm>
          <a:off x="7324374" y="3741428"/>
          <a:ext cx="1431121" cy="681083"/>
        </a:xfrm>
        <a:custGeom>
          <a:avLst/>
          <a:gdLst/>
          <a:ahLst/>
          <a:cxnLst/>
          <a:rect l="0" t="0" r="0" b="0"/>
          <a:pathLst>
            <a:path>
              <a:moveTo>
                <a:pt x="1431121" y="0"/>
              </a:moveTo>
              <a:lnTo>
                <a:pt x="1431121" y="464138"/>
              </a:lnTo>
              <a:lnTo>
                <a:pt x="0" y="464138"/>
              </a:lnTo>
              <a:lnTo>
                <a:pt x="0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8755495" y="3741428"/>
          <a:ext cx="1431121" cy="68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38"/>
              </a:lnTo>
              <a:lnTo>
                <a:pt x="1431121" y="464138"/>
              </a:lnTo>
              <a:lnTo>
                <a:pt x="1431121" y="68108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5787232" y="1573279"/>
          <a:ext cx="2968262" cy="681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138"/>
              </a:lnTo>
              <a:lnTo>
                <a:pt x="2968262" y="464138"/>
              </a:lnTo>
              <a:lnTo>
                <a:pt x="2968262" y="68108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4616315" y="86214"/>
          <a:ext cx="2341834" cy="14870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4876518" y="333408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ביטול מקח על ידי המאנה</a:t>
          </a:r>
        </a:p>
      </dsp:txBody>
      <dsp:txXfrm>
        <a:off x="4920073" y="376963"/>
        <a:ext cx="2254724" cy="1399954"/>
      </dsp:txXfrm>
    </dsp:sp>
    <dsp:sp modelId="{A82999E7-09F5-455C-9230-CA3AB13F795A}">
      <dsp:nvSpPr>
        <dsp:cNvPr id="0" name=""/>
        <dsp:cNvSpPr/>
      </dsp:nvSpPr>
      <dsp:spPr>
        <a:xfrm>
          <a:off x="7584577" y="2254363"/>
          <a:ext cx="2341834" cy="1487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844781" y="2501556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יותר משתות הוי </a:t>
          </a:r>
          <a:r>
            <a:rPr lang="he-IL" sz="2100" u="sng" kern="1200" dirty="0"/>
            <a:t>מקח טעות</a:t>
          </a:r>
        </a:p>
      </dsp:txBody>
      <dsp:txXfrm>
        <a:off x="7888336" y="2545111"/>
        <a:ext cx="2254724" cy="1399954"/>
      </dsp:txXfrm>
    </dsp:sp>
    <dsp:sp modelId="{C5992B77-EC06-4DA1-8796-5C09F8A6ABD2}">
      <dsp:nvSpPr>
        <dsp:cNvPr id="0" name=""/>
        <dsp:cNvSpPr/>
      </dsp:nvSpPr>
      <dsp:spPr>
        <a:xfrm>
          <a:off x="9015698" y="4422511"/>
          <a:ext cx="2341834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9275902" y="4669705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ובאמת המאנה יכול לחזור כיון שלא היה מקח</a:t>
          </a:r>
          <a:br>
            <a:rPr lang="en-US" sz="2100" kern="1200" dirty="0"/>
          </a:br>
          <a:r>
            <a:rPr lang="he-IL" sz="2100" kern="1200" dirty="0"/>
            <a:t>-תוס </a:t>
          </a:r>
          <a:r>
            <a:rPr lang="he-IL" sz="2100" kern="1200" dirty="0" err="1"/>
            <a:t>ב"מ</a:t>
          </a:r>
          <a:endParaRPr lang="he-IL" sz="2100" kern="1200" dirty="0"/>
        </a:p>
      </dsp:txBody>
      <dsp:txXfrm>
        <a:off x="9319457" y="4713260"/>
        <a:ext cx="2254724" cy="1399954"/>
      </dsp:txXfrm>
    </dsp:sp>
    <dsp:sp modelId="{87EBFE1D-1CE5-4AB7-BD2F-F12FB06C1059}">
      <dsp:nvSpPr>
        <dsp:cNvPr id="0" name=""/>
        <dsp:cNvSpPr/>
      </dsp:nvSpPr>
      <dsp:spPr>
        <a:xfrm>
          <a:off x="6153456" y="4422511"/>
          <a:ext cx="2341834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80E9D-C8FA-4C16-9A5E-9F02F9532483}">
      <dsp:nvSpPr>
        <dsp:cNvPr id="0" name=""/>
        <dsp:cNvSpPr/>
      </dsp:nvSpPr>
      <dsp:spPr>
        <a:xfrm>
          <a:off x="6413660" y="4669705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אבל בפועל לא נותנים לו שלא יהא חוטא נשכר</a:t>
          </a:r>
          <a:br>
            <a:rPr lang="en-US" sz="2100" kern="1200" dirty="0"/>
          </a:br>
          <a:r>
            <a:rPr lang="he-IL" sz="2100" kern="1200" dirty="0"/>
            <a:t>-</a:t>
          </a:r>
          <a:r>
            <a:rPr lang="he-IL" sz="2100" kern="1200" dirty="0" err="1"/>
            <a:t>רי"ף</a:t>
          </a:r>
          <a:endParaRPr lang="he-IL" sz="2100" kern="1200" dirty="0"/>
        </a:p>
      </dsp:txBody>
      <dsp:txXfrm>
        <a:off x="6457215" y="4713260"/>
        <a:ext cx="2254724" cy="1399954"/>
      </dsp:txXfrm>
    </dsp:sp>
    <dsp:sp modelId="{AD5F8FC0-4B36-4167-B5DC-43E5150AA8B5}">
      <dsp:nvSpPr>
        <dsp:cNvPr id="0" name=""/>
        <dsp:cNvSpPr/>
      </dsp:nvSpPr>
      <dsp:spPr>
        <a:xfrm>
          <a:off x="1648052" y="2254363"/>
          <a:ext cx="2341834" cy="14870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1908256" y="2501556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יותר משתות </a:t>
          </a:r>
          <a:r>
            <a:rPr lang="he-IL" sz="2100" u="sng" kern="1200" dirty="0"/>
            <a:t>דין</a:t>
          </a:r>
          <a:r>
            <a:rPr lang="he-IL" sz="2100" kern="1200" dirty="0"/>
            <a:t> </a:t>
          </a:r>
          <a:r>
            <a:rPr lang="he-IL" sz="2100" u="sng" kern="1200" dirty="0"/>
            <a:t>באונאה</a:t>
          </a:r>
        </a:p>
      </dsp:txBody>
      <dsp:txXfrm>
        <a:off x="1951811" y="2545111"/>
        <a:ext cx="2254724" cy="1399954"/>
      </dsp:txXfrm>
    </dsp:sp>
    <dsp:sp modelId="{8B01508D-5C4F-4EB1-80C3-C9C423C3A75B}">
      <dsp:nvSpPr>
        <dsp:cNvPr id="0" name=""/>
        <dsp:cNvSpPr/>
      </dsp:nvSpPr>
      <dsp:spPr>
        <a:xfrm>
          <a:off x="2867131" y="4422511"/>
          <a:ext cx="2765917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3127335" y="4669705"/>
          <a:ext cx="2765917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 מדין אונאה, והמתאנה מחליט</a:t>
          </a:r>
          <a:br>
            <a:rPr lang="en-US" sz="2100" kern="1200" dirty="0"/>
          </a:br>
          <a:r>
            <a:rPr lang="he-IL" sz="2100" kern="1200" dirty="0"/>
            <a:t>-רמב"ם</a:t>
          </a:r>
        </a:p>
      </dsp:txBody>
      <dsp:txXfrm>
        <a:off x="3170890" y="4713260"/>
        <a:ext cx="2678807" cy="1399954"/>
      </dsp:txXfrm>
    </dsp:sp>
    <dsp:sp modelId="{C14549C5-B464-472A-9535-E6A95CB4B025}">
      <dsp:nvSpPr>
        <dsp:cNvPr id="0" name=""/>
        <dsp:cNvSpPr/>
      </dsp:nvSpPr>
      <dsp:spPr>
        <a:xfrm>
          <a:off x="4889" y="4422511"/>
          <a:ext cx="2341834" cy="1487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265093" y="4669705"/>
          <a:ext cx="2341834" cy="1487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b="1" kern="1200" dirty="0"/>
            <a:t>המקח קיים</a:t>
          </a:r>
          <a:r>
            <a:rPr lang="he-IL" sz="2100" kern="1200" dirty="0"/>
            <a:t>, והמתאנה יכול לבטל את המקח אם הוא רוצה -</a:t>
          </a:r>
          <a:r>
            <a:rPr lang="he-IL" sz="2100" kern="1200" dirty="0" err="1"/>
            <a:t>ריב"ם</a:t>
          </a:r>
          <a:endParaRPr lang="he-IL" sz="2100" kern="1200" dirty="0"/>
        </a:p>
      </dsp:txBody>
      <dsp:txXfrm>
        <a:off x="308648" y="4713260"/>
        <a:ext cx="2254724" cy="13999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40216F-EB4C-4CDC-9CE8-C62156D26608}">
      <dsp:nvSpPr>
        <dsp:cNvPr id="0" name=""/>
        <dsp:cNvSpPr/>
      </dsp:nvSpPr>
      <dsp:spPr>
        <a:xfrm>
          <a:off x="1219994" y="2770225"/>
          <a:ext cx="1243571" cy="515454"/>
        </a:xfrm>
        <a:custGeom>
          <a:avLst/>
          <a:gdLst/>
          <a:ahLst/>
          <a:cxnLst/>
          <a:rect l="0" t="0" r="0" b="0"/>
          <a:pathLst>
            <a:path>
              <a:moveTo>
                <a:pt x="1243571" y="0"/>
              </a:moveTo>
              <a:lnTo>
                <a:pt x="1243571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2463565" y="2770225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1083094" y="351267"/>
              </a:lnTo>
              <a:lnTo>
                <a:pt x="1083094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2463565" y="1129336"/>
          <a:ext cx="2787975" cy="515454"/>
        </a:xfrm>
        <a:custGeom>
          <a:avLst/>
          <a:gdLst/>
          <a:ahLst/>
          <a:cxnLst/>
          <a:rect l="0" t="0" r="0" b="0"/>
          <a:pathLst>
            <a:path>
              <a:moveTo>
                <a:pt x="2787975" y="0"/>
              </a:moveTo>
              <a:lnTo>
                <a:pt x="2787975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CA7D6-C3A1-4617-BA70-1DFD53A615BA}">
      <dsp:nvSpPr>
        <dsp:cNvPr id="0" name=""/>
        <dsp:cNvSpPr/>
      </dsp:nvSpPr>
      <dsp:spPr>
        <a:xfrm>
          <a:off x="4790231" y="4411113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1083094" y="0"/>
              </a:moveTo>
              <a:lnTo>
                <a:pt x="1083094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8685B-57B6-4AF3-A79A-DEECBCEB6BA4}">
      <dsp:nvSpPr>
        <dsp:cNvPr id="0" name=""/>
        <dsp:cNvSpPr/>
      </dsp:nvSpPr>
      <dsp:spPr>
        <a:xfrm>
          <a:off x="5873326" y="4411113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1083094" y="351267"/>
              </a:lnTo>
              <a:lnTo>
                <a:pt x="1083094" y="515454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AE5D5-8A57-4EB5-AA07-14DA6A6E25DE}">
      <dsp:nvSpPr>
        <dsp:cNvPr id="0" name=""/>
        <dsp:cNvSpPr/>
      </dsp:nvSpPr>
      <dsp:spPr>
        <a:xfrm>
          <a:off x="5873326" y="2770225"/>
          <a:ext cx="2166189" cy="515454"/>
        </a:xfrm>
        <a:custGeom>
          <a:avLst/>
          <a:gdLst/>
          <a:ahLst/>
          <a:cxnLst/>
          <a:rect l="0" t="0" r="0" b="0"/>
          <a:pathLst>
            <a:path>
              <a:moveTo>
                <a:pt x="2166189" y="0"/>
              </a:moveTo>
              <a:lnTo>
                <a:pt x="2166189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0C2EC-01DA-4ACB-9A9C-BF5E1700E77A}">
      <dsp:nvSpPr>
        <dsp:cNvPr id="0" name=""/>
        <dsp:cNvSpPr/>
      </dsp:nvSpPr>
      <dsp:spPr>
        <a:xfrm>
          <a:off x="7993796" y="2770225"/>
          <a:ext cx="91440" cy="515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8039516" y="2770225"/>
          <a:ext cx="2166189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2166189" y="351267"/>
              </a:lnTo>
              <a:lnTo>
                <a:pt x="2166189" y="515454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5251541" y="1129336"/>
          <a:ext cx="2787975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2787975" y="351267"/>
              </a:lnTo>
              <a:lnTo>
                <a:pt x="2787975" y="51545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4365372" y="3902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4562298" y="190982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ביטול מקח על ידי המאנה</a:t>
          </a:r>
        </a:p>
      </dsp:txBody>
      <dsp:txXfrm>
        <a:off x="4595261" y="223945"/>
        <a:ext cx="1706411" cy="1059508"/>
      </dsp:txXfrm>
    </dsp:sp>
    <dsp:sp modelId="{A82999E7-09F5-455C-9230-CA3AB13F795A}">
      <dsp:nvSpPr>
        <dsp:cNvPr id="0" name=""/>
        <dsp:cNvSpPr/>
      </dsp:nvSpPr>
      <dsp:spPr>
        <a:xfrm>
          <a:off x="7153347" y="1644791"/>
          <a:ext cx="1772337" cy="11254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350274" y="1831871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יותר משתות הוי </a:t>
          </a:r>
          <a:r>
            <a:rPr lang="he-IL" sz="1500" u="sng" kern="1200" dirty="0"/>
            <a:t>מקח טעות</a:t>
          </a:r>
        </a:p>
      </dsp:txBody>
      <dsp:txXfrm>
        <a:off x="7383237" y="1864834"/>
        <a:ext cx="1706411" cy="1059508"/>
      </dsp:txXfrm>
    </dsp:sp>
    <dsp:sp modelId="{C5992B77-EC06-4DA1-8796-5C09F8A6ABD2}">
      <dsp:nvSpPr>
        <dsp:cNvPr id="0" name=""/>
        <dsp:cNvSpPr/>
      </dsp:nvSpPr>
      <dsp:spPr>
        <a:xfrm>
          <a:off x="9319537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9516463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ובאמת המאנה יכול לחזור כיון </a:t>
          </a:r>
          <a:r>
            <a:rPr lang="he-IL" sz="1500" b="1" kern="1200" dirty="0"/>
            <a:t>שלא היה מקח</a:t>
          </a:r>
          <a:br>
            <a:rPr lang="en-US" sz="1500" kern="1200" dirty="0"/>
          </a:br>
          <a:r>
            <a:rPr lang="he-IL" sz="1500" kern="1200" dirty="0"/>
            <a:t>-תוס </a:t>
          </a:r>
          <a:r>
            <a:rPr lang="he-IL" sz="1500" kern="1200" dirty="0" err="1"/>
            <a:t>ב"מ</a:t>
          </a:r>
          <a:endParaRPr lang="he-IL" sz="1500" kern="1200" dirty="0"/>
        </a:p>
      </dsp:txBody>
      <dsp:txXfrm>
        <a:off x="9549426" y="3505722"/>
        <a:ext cx="1706411" cy="1059508"/>
      </dsp:txXfrm>
    </dsp:sp>
    <dsp:sp modelId="{87EBFE1D-1CE5-4AB7-BD2F-F12FB06C1059}">
      <dsp:nvSpPr>
        <dsp:cNvPr id="0" name=""/>
        <dsp:cNvSpPr/>
      </dsp:nvSpPr>
      <dsp:spPr>
        <a:xfrm>
          <a:off x="7153347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80E9D-C8FA-4C16-9A5E-9F02F9532483}">
      <dsp:nvSpPr>
        <dsp:cNvPr id="0" name=""/>
        <dsp:cNvSpPr/>
      </dsp:nvSpPr>
      <dsp:spPr>
        <a:xfrm>
          <a:off x="7350274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אבל בפועל לא נותנים לו שלא יהא חוטא נשכר</a:t>
          </a:r>
          <a:br>
            <a:rPr lang="en-US" sz="1500" kern="1200" dirty="0"/>
          </a:br>
          <a:r>
            <a:rPr lang="he-IL" sz="1500" kern="1200" dirty="0"/>
            <a:t>-</a:t>
          </a:r>
          <a:r>
            <a:rPr lang="he-IL" sz="1500" kern="1200" dirty="0" err="1"/>
            <a:t>רי"ף</a:t>
          </a:r>
          <a:endParaRPr lang="he-IL" sz="1500" kern="1200" dirty="0"/>
        </a:p>
      </dsp:txBody>
      <dsp:txXfrm>
        <a:off x="7383237" y="3505722"/>
        <a:ext cx="1706411" cy="1059508"/>
      </dsp:txXfrm>
    </dsp:sp>
    <dsp:sp modelId="{D6E23D06-CEB7-449C-86E5-23C95E406420}">
      <dsp:nvSpPr>
        <dsp:cNvPr id="0" name=""/>
        <dsp:cNvSpPr/>
      </dsp:nvSpPr>
      <dsp:spPr>
        <a:xfrm>
          <a:off x="4987158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4EBB22-09A8-42C2-B0FE-E1D906EB1D35}">
      <dsp:nvSpPr>
        <dsp:cNvPr id="0" name=""/>
        <dsp:cNvSpPr/>
      </dsp:nvSpPr>
      <dsp:spPr>
        <a:xfrm>
          <a:off x="5184084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1" kern="1200" dirty="0" err="1"/>
            <a:t>מתלא</a:t>
          </a:r>
          <a:r>
            <a:rPr lang="he-IL" sz="1500" b="1" kern="1200" dirty="0"/>
            <a:t> </a:t>
          </a:r>
          <a:r>
            <a:rPr lang="he-IL" sz="1500" b="1" kern="1200" dirty="0" err="1"/>
            <a:t>תליא</a:t>
          </a:r>
          <a:r>
            <a:rPr lang="he-IL" sz="1500" b="1" kern="1200" dirty="0"/>
            <a:t> </a:t>
          </a:r>
          <a:r>
            <a:rPr lang="he-IL" sz="1500" b="1" kern="1200" dirty="0" err="1"/>
            <a:t>וקאי</a:t>
          </a:r>
          <a:r>
            <a:rPr lang="he-IL" sz="1500" b="1" kern="1200" dirty="0"/>
            <a:t> </a:t>
          </a:r>
          <a:r>
            <a:rPr lang="he-IL" sz="1500" kern="1200" dirty="0"/>
            <a:t>לגמר דעת המתאנה</a:t>
          </a:r>
        </a:p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- רבינו יונה, </a:t>
          </a:r>
          <a:r>
            <a:rPr lang="he-IL" sz="1500" kern="1200" dirty="0" err="1"/>
            <a:t>רא"ש</a:t>
          </a:r>
          <a:r>
            <a:rPr lang="he-IL" sz="1500" kern="1200" dirty="0"/>
            <a:t> </a:t>
          </a:r>
        </a:p>
      </dsp:txBody>
      <dsp:txXfrm>
        <a:off x="5217047" y="3505722"/>
        <a:ext cx="1706411" cy="1059508"/>
      </dsp:txXfrm>
    </dsp:sp>
    <dsp:sp modelId="{83042123-285D-4422-8F96-382B8C98E517}">
      <dsp:nvSpPr>
        <dsp:cNvPr id="0" name=""/>
        <dsp:cNvSpPr/>
      </dsp:nvSpPr>
      <dsp:spPr>
        <a:xfrm>
          <a:off x="6070252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026E5-8111-4159-A8FA-67B692BF9874}">
      <dsp:nvSpPr>
        <dsp:cNvPr id="0" name=""/>
        <dsp:cNvSpPr/>
      </dsp:nvSpPr>
      <dsp:spPr>
        <a:xfrm>
          <a:off x="6267179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ועד שרוצה המתאנה, אין מכר עדיין (וגם המאנה יכול לבטל)</a:t>
          </a:r>
        </a:p>
      </dsp:txBody>
      <dsp:txXfrm>
        <a:off x="6300142" y="5146611"/>
        <a:ext cx="1706411" cy="1059508"/>
      </dsp:txXfrm>
    </dsp:sp>
    <dsp:sp modelId="{B0ABDDD1-8C68-47B0-A526-671EB6148F24}">
      <dsp:nvSpPr>
        <dsp:cNvPr id="0" name=""/>
        <dsp:cNvSpPr/>
      </dsp:nvSpPr>
      <dsp:spPr>
        <a:xfrm>
          <a:off x="3904063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6DD20-B98C-410B-A174-6DF080E8F74B}">
      <dsp:nvSpPr>
        <dsp:cNvPr id="0" name=""/>
        <dsp:cNvSpPr/>
      </dsp:nvSpPr>
      <dsp:spPr>
        <a:xfrm>
          <a:off x="4100989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אם התייקר הסחורה, מן הסתם המתאנה רוצה במכר, ולכן אין המאנה יכול לבטל</a:t>
          </a:r>
        </a:p>
      </dsp:txBody>
      <dsp:txXfrm>
        <a:off x="4133952" y="5146611"/>
        <a:ext cx="1706411" cy="1059508"/>
      </dsp:txXfrm>
    </dsp:sp>
    <dsp:sp modelId="{AD5F8FC0-4B36-4167-B5DC-43E5150AA8B5}">
      <dsp:nvSpPr>
        <dsp:cNvPr id="0" name=""/>
        <dsp:cNvSpPr/>
      </dsp:nvSpPr>
      <dsp:spPr>
        <a:xfrm>
          <a:off x="1577397" y="1644791"/>
          <a:ext cx="1772337" cy="11254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1774323" y="1831871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יותר משתות </a:t>
          </a:r>
          <a:r>
            <a:rPr lang="he-IL" sz="1500" u="sng" kern="1200" dirty="0"/>
            <a:t>דין</a:t>
          </a:r>
          <a:r>
            <a:rPr lang="he-IL" sz="1500" kern="1200" dirty="0"/>
            <a:t> </a:t>
          </a:r>
          <a:r>
            <a:rPr lang="he-IL" sz="1500" u="sng" kern="1200" dirty="0"/>
            <a:t>באונאה</a:t>
          </a:r>
        </a:p>
      </dsp:txBody>
      <dsp:txXfrm>
        <a:off x="1807286" y="1864834"/>
        <a:ext cx="1706411" cy="1059508"/>
      </dsp:txXfrm>
    </dsp:sp>
    <dsp:sp modelId="{8B01508D-5C4F-4EB1-80C3-C9C423C3A75B}">
      <dsp:nvSpPr>
        <dsp:cNvPr id="0" name=""/>
        <dsp:cNvSpPr/>
      </dsp:nvSpPr>
      <dsp:spPr>
        <a:xfrm>
          <a:off x="2500015" y="3285679"/>
          <a:ext cx="2093289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2696942" y="3472759"/>
          <a:ext cx="2093289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 מדין אונאה, והמתאנה מחליט</a:t>
          </a:r>
          <a:br>
            <a:rPr lang="en-US" sz="1500" kern="1200" dirty="0"/>
          </a:br>
          <a:r>
            <a:rPr lang="he-IL" sz="1500" kern="1200" dirty="0"/>
            <a:t>-רמב"ם</a:t>
          </a:r>
        </a:p>
      </dsp:txBody>
      <dsp:txXfrm>
        <a:off x="2729905" y="3505722"/>
        <a:ext cx="2027363" cy="1059508"/>
      </dsp:txXfrm>
    </dsp:sp>
    <dsp:sp modelId="{C14549C5-B464-472A-9535-E6A95CB4B025}">
      <dsp:nvSpPr>
        <dsp:cNvPr id="0" name=""/>
        <dsp:cNvSpPr/>
      </dsp:nvSpPr>
      <dsp:spPr>
        <a:xfrm>
          <a:off x="333825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530752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b="1" kern="1200" dirty="0"/>
            <a:t>המקח קיים</a:t>
          </a:r>
          <a:r>
            <a:rPr lang="he-IL" sz="1500" kern="1200" dirty="0"/>
            <a:t>, והמתאנה יכול לבטל את המקח אם הוא רוצה -</a:t>
          </a:r>
          <a:r>
            <a:rPr lang="he-IL" sz="1500" kern="1200" dirty="0" err="1"/>
            <a:t>ריב"ם</a:t>
          </a:r>
          <a:endParaRPr lang="he-IL" sz="1500" kern="1200" dirty="0"/>
        </a:p>
      </dsp:txBody>
      <dsp:txXfrm>
        <a:off x="563715" y="3505722"/>
        <a:ext cx="1706411" cy="105950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048EE-2449-4B08-B2DE-E92BBFB46CFC}">
      <dsp:nvSpPr>
        <dsp:cNvPr id="0" name=""/>
        <dsp:cNvSpPr/>
      </dsp:nvSpPr>
      <dsp:spPr>
        <a:xfrm>
          <a:off x="3436660" y="4417601"/>
          <a:ext cx="1084645" cy="516192"/>
        </a:xfrm>
        <a:custGeom>
          <a:avLst/>
          <a:gdLst/>
          <a:ahLst/>
          <a:cxnLst/>
          <a:rect l="0" t="0" r="0" b="0"/>
          <a:pathLst>
            <a:path>
              <a:moveTo>
                <a:pt x="1084645" y="0"/>
              </a:moveTo>
              <a:lnTo>
                <a:pt x="1084645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04746-B96D-41D0-96A6-E216E93365D6}">
      <dsp:nvSpPr>
        <dsp:cNvPr id="0" name=""/>
        <dsp:cNvSpPr/>
      </dsp:nvSpPr>
      <dsp:spPr>
        <a:xfrm>
          <a:off x="4521306" y="4417601"/>
          <a:ext cx="1084645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1084645" y="351770"/>
              </a:lnTo>
              <a:lnTo>
                <a:pt x="1084645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E40E1-1058-487A-B57E-8ACA333B91B1}">
      <dsp:nvSpPr>
        <dsp:cNvPr id="0" name=""/>
        <dsp:cNvSpPr/>
      </dsp:nvSpPr>
      <dsp:spPr>
        <a:xfrm>
          <a:off x="4475586" y="2774363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4521306" y="1131125"/>
          <a:ext cx="1626968" cy="516192"/>
        </a:xfrm>
        <a:custGeom>
          <a:avLst/>
          <a:gdLst/>
          <a:ahLst/>
          <a:cxnLst/>
          <a:rect l="0" t="0" r="0" b="0"/>
          <a:pathLst>
            <a:path>
              <a:moveTo>
                <a:pt x="1626968" y="0"/>
              </a:moveTo>
              <a:lnTo>
                <a:pt x="1626968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E04F-1BA9-494F-9DA7-4E14F57E013B}">
      <dsp:nvSpPr>
        <dsp:cNvPr id="0" name=""/>
        <dsp:cNvSpPr/>
      </dsp:nvSpPr>
      <dsp:spPr>
        <a:xfrm>
          <a:off x="7729522" y="4417601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7729522" y="2774363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ED846-4475-482B-8FFC-16D4D62CA129}">
      <dsp:nvSpPr>
        <dsp:cNvPr id="0" name=""/>
        <dsp:cNvSpPr/>
      </dsp:nvSpPr>
      <dsp:spPr>
        <a:xfrm>
          <a:off x="6148274" y="1131125"/>
          <a:ext cx="1626968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1626968" y="351770"/>
              </a:lnTo>
              <a:lnTo>
                <a:pt x="1626968" y="516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260837" y="4080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5458045" y="191428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אונאה בקרקעות</a:t>
          </a:r>
        </a:p>
      </dsp:txBody>
      <dsp:txXfrm>
        <a:off x="5491055" y="224438"/>
        <a:ext cx="1708854" cy="1061025"/>
      </dsp:txXfrm>
    </dsp:sp>
    <dsp:sp modelId="{89E07B05-9846-4B08-AA50-37F799ADFA39}">
      <dsp:nvSpPr>
        <dsp:cNvPr id="0" name=""/>
        <dsp:cNvSpPr/>
      </dsp:nvSpPr>
      <dsp:spPr>
        <a:xfrm>
          <a:off x="6887805" y="1647318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D0A1A-2B02-48E1-9A52-6915EA07421B}">
      <dsp:nvSpPr>
        <dsp:cNvPr id="0" name=""/>
        <dsp:cNvSpPr/>
      </dsp:nvSpPr>
      <dsp:spPr>
        <a:xfrm>
          <a:off x="7085013" y="1834666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יש אונאה גם בקרקע</a:t>
          </a:r>
        </a:p>
      </dsp:txBody>
      <dsp:txXfrm>
        <a:off x="7118023" y="1867676"/>
        <a:ext cx="1708854" cy="1061025"/>
      </dsp:txXfrm>
    </dsp:sp>
    <dsp:sp modelId="{2CADCEEE-F3E3-4417-859A-408F4F9142ED}">
      <dsp:nvSpPr>
        <dsp:cNvPr id="0" name=""/>
        <dsp:cNvSpPr/>
      </dsp:nvSpPr>
      <dsp:spPr>
        <a:xfrm>
          <a:off x="6887805" y="3290556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7085013" y="3477904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אבל יש </a:t>
          </a:r>
          <a:r>
            <a:rPr lang="he-IL" sz="1700" b="1" kern="1200" dirty="0"/>
            <a:t>מחילה</a:t>
          </a:r>
          <a:r>
            <a:rPr lang="he-IL" sz="1700" kern="1200" dirty="0"/>
            <a:t> אפילו יותר משתות</a:t>
          </a:r>
          <a:br>
            <a:rPr lang="en-US" sz="1700" kern="1200" dirty="0"/>
          </a:br>
          <a:r>
            <a:rPr lang="he-IL" sz="1700" kern="1200" dirty="0"/>
            <a:t>-רמב"ן</a:t>
          </a:r>
        </a:p>
      </dsp:txBody>
      <dsp:txXfrm>
        <a:off x="7118023" y="3510914"/>
        <a:ext cx="1708854" cy="1061025"/>
      </dsp:txXfrm>
    </dsp:sp>
    <dsp:sp modelId="{38AF351E-D2E4-43CB-983F-4FE0D44AA6D7}">
      <dsp:nvSpPr>
        <dsp:cNvPr id="0" name=""/>
        <dsp:cNvSpPr/>
      </dsp:nvSpPr>
      <dsp:spPr>
        <a:xfrm>
          <a:off x="6887805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1211F-BB46-489E-95CF-1BB2E8C8497B}">
      <dsp:nvSpPr>
        <dsp:cNvPr id="0" name=""/>
        <dsp:cNvSpPr/>
      </dsp:nvSpPr>
      <dsp:spPr>
        <a:xfrm>
          <a:off x="7085013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ואינו קשור לאופי ביטול מקח, אלא למחילה בקרקעות</a:t>
          </a:r>
        </a:p>
      </dsp:txBody>
      <dsp:txXfrm>
        <a:off x="7118023" y="5154152"/>
        <a:ext cx="1708854" cy="1061025"/>
      </dsp:txXfrm>
    </dsp:sp>
    <dsp:sp modelId="{D7CDFDCF-D114-46CB-8292-F171F8E5FBD7}">
      <dsp:nvSpPr>
        <dsp:cNvPr id="0" name=""/>
        <dsp:cNvSpPr/>
      </dsp:nvSpPr>
      <dsp:spPr>
        <a:xfrm>
          <a:off x="3633869" y="1647318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3831077" y="1834666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אין אונאה בקרקעות</a:t>
          </a:r>
        </a:p>
      </dsp:txBody>
      <dsp:txXfrm>
        <a:off x="3864087" y="1867676"/>
        <a:ext cx="1708854" cy="1061025"/>
      </dsp:txXfrm>
    </dsp:sp>
    <dsp:sp modelId="{9C8BB8F3-C918-495C-85F5-F6DCD7377AEC}">
      <dsp:nvSpPr>
        <dsp:cNvPr id="0" name=""/>
        <dsp:cNvSpPr/>
      </dsp:nvSpPr>
      <dsp:spPr>
        <a:xfrm>
          <a:off x="3633869" y="3290556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EA7B5-F326-4914-88E2-017F80BD95B6}">
      <dsp:nvSpPr>
        <dsp:cNvPr id="0" name=""/>
        <dsp:cNvSpPr/>
      </dsp:nvSpPr>
      <dsp:spPr>
        <a:xfrm>
          <a:off x="3831077" y="3477904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רש"י</a:t>
          </a:r>
          <a:br>
            <a:rPr lang="en-US" sz="1700" kern="1200" dirty="0"/>
          </a:br>
          <a:r>
            <a:rPr lang="he-IL" sz="1700" kern="1200" dirty="0"/>
            <a:t>תוס- מדאורייתא נראה שמותר לאנות בקרקעות</a:t>
          </a:r>
        </a:p>
      </dsp:txBody>
      <dsp:txXfrm>
        <a:off x="3864087" y="3510914"/>
        <a:ext cx="1708854" cy="1061025"/>
      </dsp:txXfrm>
    </dsp:sp>
    <dsp:sp modelId="{10122335-3356-4677-87C4-E5B3F3429DE6}">
      <dsp:nvSpPr>
        <dsp:cNvPr id="0" name=""/>
        <dsp:cNvSpPr/>
      </dsp:nvSpPr>
      <dsp:spPr>
        <a:xfrm>
          <a:off x="4718514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D2170-5218-42B9-90B8-897A98D249F8}">
      <dsp:nvSpPr>
        <dsp:cNvPr id="0" name=""/>
        <dsp:cNvSpPr/>
      </dsp:nvSpPr>
      <dsp:spPr>
        <a:xfrm>
          <a:off x="4915722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ביטול מקח מדין אונאה- אין ביטול מקח בקרקע</a:t>
          </a:r>
        </a:p>
      </dsp:txBody>
      <dsp:txXfrm>
        <a:off x="4948732" y="5154152"/>
        <a:ext cx="1708854" cy="1061025"/>
      </dsp:txXfrm>
    </dsp:sp>
    <dsp:sp modelId="{3CDD382D-ECBB-4AC3-9EF1-069AA59A4F85}">
      <dsp:nvSpPr>
        <dsp:cNvPr id="0" name=""/>
        <dsp:cNvSpPr/>
      </dsp:nvSpPr>
      <dsp:spPr>
        <a:xfrm>
          <a:off x="2549223" y="4933794"/>
          <a:ext cx="1774874" cy="112704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2E560-40ED-4D6D-8855-B3DDC071770D}">
      <dsp:nvSpPr>
        <dsp:cNvPr id="0" name=""/>
        <dsp:cNvSpPr/>
      </dsp:nvSpPr>
      <dsp:spPr>
        <a:xfrm>
          <a:off x="2746431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ביטול מקח מדין מקח טעות- יש ביטול מקח בקרקע</a:t>
          </a:r>
        </a:p>
      </dsp:txBody>
      <dsp:txXfrm>
        <a:off x="2779441" y="5154152"/>
        <a:ext cx="1708854" cy="1061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C50445F0-4A4D-47E6-9082-8F9171CE2727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8B663A09-D579-431B-A148-FAF9CA06F92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4651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4BAFF-4DFE-437A-A009-844449ADF9E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54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FA16F-439F-FC17-B229-C8685C1FB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059FF9-2DDB-E82F-A85B-EA72D1F40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4931B-1F67-70AF-4016-9E348DDE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FC747-D4D8-5530-C74A-5A2F7ABF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AE501-E396-7735-2771-7817897BA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548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E218B-181F-6221-70DF-613F32E90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0654B-218D-BB89-02BA-0BAB4694F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901CE-C079-5DAF-0F7F-90CB678DA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21A6F-A5DB-C02F-225E-210C6EF85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06EBD-1A4A-2F72-80CA-92FE8EF0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9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D885E-2B4A-49AB-A863-DD19FEAD1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95A92-6314-2401-0C34-FA04A9FC0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A797-9C2D-2BFE-A2E1-603A4833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A04E9-EE13-DF70-1813-8889D782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1241D-289B-033C-35A2-CFBF2AE0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221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8C5CB-7863-53A3-1504-757FF918E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352B4-B8A2-B599-C61E-9AC14B53B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9DEC9-4527-322A-2AE0-3BC7328C3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2684A-8082-1434-36BC-E082BB45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7072C-4F29-2D79-09C0-0AD9BB68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069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6047E-AFCD-11CD-6839-1FBC292E9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2D763-076B-FFBD-76EA-B6FD17C7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EC50-F4FE-412B-AE26-32A2BC971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87EFB-696D-8052-E816-32E742DC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97A87-9022-526C-0711-ABFE9734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24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A6C2-DC67-60C1-9570-44227A8B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94A54-D65D-6718-00C9-BCBE30F4FE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A5AB5-1B6C-B41A-DC46-EB2997C32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E5F4E-E14F-164B-9205-38CD9490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D1970-0303-1DF5-1F31-5269B6B4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F8316-A94B-AB5B-6332-5728CC6E3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7032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9DB9-F728-D4D4-95C4-C8F749683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C9BD4-E0F1-1087-2E53-5350A0B5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C3F7F-7589-F419-AB49-6B324C26F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8842B8-7819-2A0C-F47C-7D6A612FF5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F258C-DC24-7369-8D67-C6BCD3275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F83C7-E88E-49F3-8980-94B37AE71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5F59A8-228C-2195-343B-716166A2B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F2EF15-8520-D3A7-0F20-FFD309A5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960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A04EC-F8CB-968E-C68F-9F13AA7D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6F8CB-9828-2122-0EAA-D4204FD79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52380-FBB0-6DAE-A247-3D2AC021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46222-440A-B237-9154-DDD2B754C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0717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BE154F-14E9-BC1A-276C-EF7C42C7B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709C22-5B6F-02BC-EB01-8CBEEB50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C2E45-436E-D4A8-02A3-33C8B7CFD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425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7A296-3097-424E-632E-9AF34B597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A0F2A-5C92-439F-C787-CCE6F019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E4B16-22F1-B4A0-A17F-2E339B46E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FD929-240D-F269-03EC-861A8991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F2239-9077-D2FF-64AF-B0EAE67B4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9438A-C951-C718-CA5D-B2F0386FC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829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4F241-9022-88FA-BC29-E6FEFDEAA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AAAD04-62D9-05C0-DC98-F3F83AB6B4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EE62B-B867-A221-F44B-06C367050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5970E-C72F-0157-602F-64D1B8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640FA-1426-DD18-F4C1-0050CBDC7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166A5-147C-65AB-B77B-7C7EAD219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7380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471023-76E6-2FF2-AAC0-32C7581D5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73011-B63D-C1F1-431B-CEF40EC2B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33AC6-BAE4-E85A-CFF3-AA737A37F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67D2-35C5-4F53-B66D-FA5B30ED6A2F}" type="datetimeFigureOut">
              <a:rPr lang="he-IL" smtClean="0"/>
              <a:t>י"ג/סיון/תשפ"ב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6381B-BBCD-EE46-7080-8B8371F74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055C2-5E8A-9BDA-28C1-FD43A0384B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638D8-1174-46FE-B803-FB9B093A563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99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A55AC-18EF-4AE3-9B23-7D06C78A20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אונאה </a:t>
            </a:r>
            <a:r>
              <a:rPr lang="he-IL"/>
              <a:t>יותר משתות 2</a:t>
            </a:r>
            <a:endParaRPr lang="he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A1942-FF94-4F95-9B96-AB75CFE0AA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515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281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0335-0C17-443E-8075-0BCF6AF0C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רי"ף</a:t>
            </a:r>
            <a:r>
              <a:rPr lang="he-IL" dirty="0"/>
              <a:t>- מקח טעות, אבל לא יהא חוטא נשכר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2E871-087F-4BCD-976C-14A320786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/>
              <a:t>רי"ף</a:t>
            </a:r>
            <a:r>
              <a:rPr lang="he-IL" dirty="0"/>
              <a:t> מסכת בבא </a:t>
            </a:r>
            <a:r>
              <a:rPr lang="he-IL" dirty="0" err="1"/>
              <a:t>בתרא</a:t>
            </a:r>
            <a:r>
              <a:rPr lang="he-IL" dirty="0"/>
              <a:t> </a:t>
            </a:r>
            <a:r>
              <a:rPr lang="he-IL" dirty="0" err="1"/>
              <a:t>מב</a:t>
            </a:r>
            <a:r>
              <a:rPr lang="he-IL" dirty="0"/>
              <a:t>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/>
              <a:t>וכד מעיינת בהא </a:t>
            </a:r>
            <a:r>
              <a:rPr lang="he-IL" dirty="0" err="1"/>
              <a:t>שמעתא</a:t>
            </a:r>
            <a:r>
              <a:rPr lang="he-IL" dirty="0"/>
              <a:t> לא </a:t>
            </a:r>
            <a:r>
              <a:rPr lang="he-IL" dirty="0" err="1"/>
              <a:t>סלקא</a:t>
            </a:r>
            <a:r>
              <a:rPr lang="he-IL" dirty="0"/>
              <a:t> בהאי </a:t>
            </a:r>
            <a:r>
              <a:rPr lang="he-IL" dirty="0" err="1"/>
              <a:t>סברא</a:t>
            </a:r>
            <a:r>
              <a:rPr lang="he-IL" dirty="0"/>
              <a:t> כל עיקר ומסתברא לן אנן דלא קיימא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חסדא</a:t>
            </a:r>
            <a:r>
              <a:rPr lang="he-IL" dirty="0"/>
              <a:t> אלא אליבא </a:t>
            </a:r>
            <a:r>
              <a:rPr lang="he-IL" dirty="0" err="1"/>
              <a:t>דמאן</a:t>
            </a:r>
            <a:r>
              <a:rPr lang="he-IL" dirty="0"/>
              <a:t> </a:t>
            </a:r>
            <a:r>
              <a:rPr lang="he-IL" dirty="0" err="1"/>
              <a:t>דאמר</a:t>
            </a:r>
            <a:r>
              <a:rPr lang="he-IL" dirty="0"/>
              <a:t> מי שהוטל עליו ידו על העליונה </a:t>
            </a:r>
            <a:r>
              <a:rPr lang="he-IL" b="1" dirty="0"/>
              <a:t>והא </a:t>
            </a:r>
            <a:r>
              <a:rPr lang="he-IL" b="1" dirty="0" err="1"/>
              <a:t>דרב</a:t>
            </a:r>
            <a:r>
              <a:rPr lang="he-IL" b="1" dirty="0"/>
              <a:t> </a:t>
            </a:r>
            <a:r>
              <a:rPr lang="he-IL" b="1" dirty="0" err="1"/>
              <a:t>חסדא</a:t>
            </a:r>
            <a:r>
              <a:rPr lang="he-IL" b="1" dirty="0"/>
              <a:t> </a:t>
            </a:r>
            <a:r>
              <a:rPr lang="he-IL" b="1" dirty="0" err="1"/>
              <a:t>ליתא</a:t>
            </a:r>
            <a:r>
              <a:rPr lang="he-IL" b="1" dirty="0"/>
              <a:t> דהא קא פסק רבא </a:t>
            </a:r>
            <a:r>
              <a:rPr lang="he-IL" b="1" dirty="0" err="1"/>
              <a:t>הילכתא</a:t>
            </a:r>
            <a:r>
              <a:rPr lang="he-IL" b="1" dirty="0"/>
              <a:t> שתות קנה ומחזיר אונאה אלא מיהו כי </a:t>
            </a:r>
            <a:r>
              <a:rPr lang="he-IL" b="1" dirty="0" err="1"/>
              <a:t>ליתיה</a:t>
            </a:r>
            <a:r>
              <a:rPr lang="he-IL" b="1" dirty="0"/>
              <a:t> </a:t>
            </a:r>
            <a:r>
              <a:rPr lang="he-IL" b="1" dirty="0" err="1"/>
              <a:t>לדרב</a:t>
            </a:r>
            <a:r>
              <a:rPr lang="he-IL" b="1" dirty="0"/>
              <a:t> </a:t>
            </a:r>
            <a:r>
              <a:rPr lang="he-IL" b="1" dirty="0" err="1"/>
              <a:t>חסדא</a:t>
            </a:r>
            <a:r>
              <a:rPr lang="he-IL" b="1" dirty="0"/>
              <a:t> בשתות הוא דליתיה אבל בביטול מקח</a:t>
            </a:r>
            <a:r>
              <a:rPr lang="he-IL" dirty="0"/>
              <a:t> כגון שמכר לו </a:t>
            </a:r>
            <a:r>
              <a:rPr lang="he-IL" dirty="0" err="1"/>
              <a:t>שוה</a:t>
            </a:r>
            <a:r>
              <a:rPr lang="he-IL" dirty="0"/>
              <a:t> ארבע בחמש ולא הספיק בכדי שיראה לתגר או לקרובו עד </a:t>
            </a:r>
            <a:r>
              <a:rPr lang="he-IL" dirty="0" err="1"/>
              <a:t>שהוקרו</a:t>
            </a:r>
            <a:r>
              <a:rPr lang="he-IL" dirty="0"/>
              <a:t> ועמדו בשבע לוקח יכול לחזור בו ולא מוכר </a:t>
            </a:r>
            <a:r>
              <a:rPr lang="he-IL" b="1" dirty="0" err="1"/>
              <a:t>דאמר</a:t>
            </a:r>
            <a:r>
              <a:rPr lang="he-IL" b="1" dirty="0"/>
              <a:t> ליה לוקח למוכר אי לאו </a:t>
            </a:r>
            <a:r>
              <a:rPr lang="he-IL" b="1" dirty="0" err="1"/>
              <a:t>דאוניתן</a:t>
            </a:r>
            <a:r>
              <a:rPr lang="he-IL" b="1" dirty="0"/>
              <a:t> לא מצית הדרת בך השתא </a:t>
            </a:r>
            <a:r>
              <a:rPr lang="he-IL" b="1" dirty="0" err="1"/>
              <a:t>דאוניתן</a:t>
            </a:r>
            <a:r>
              <a:rPr lang="he-IL" b="1" dirty="0"/>
              <a:t> מצית הדרת בך</a:t>
            </a:r>
            <a:r>
              <a:rPr lang="he-IL" dirty="0"/>
              <a:t> ... וטעמא </a:t>
            </a:r>
            <a:r>
              <a:rPr lang="he-IL" dirty="0" err="1"/>
              <a:t>דרב</a:t>
            </a:r>
            <a:r>
              <a:rPr lang="he-IL" dirty="0"/>
              <a:t> </a:t>
            </a:r>
            <a:r>
              <a:rPr lang="he-IL" dirty="0" err="1"/>
              <a:t>חסדא</a:t>
            </a:r>
            <a:r>
              <a:rPr lang="he-IL" dirty="0"/>
              <a:t> טעמא </a:t>
            </a:r>
            <a:r>
              <a:rPr lang="he-IL" dirty="0" err="1"/>
              <a:t>דמיסתבר</a:t>
            </a:r>
            <a:r>
              <a:rPr lang="he-IL" dirty="0"/>
              <a:t> הוא: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9984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84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901F3-9F56-4B66-B1E6-960D7CFCD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A6EBB-7966-402B-BEF8-B262692B2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 err="1"/>
              <a:t>רא"ש</a:t>
            </a:r>
            <a:r>
              <a:rPr lang="he-IL" sz="2400" dirty="0"/>
              <a:t> ב"ב ה:יד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b="1" dirty="0"/>
              <a:t>והקשה </a:t>
            </a:r>
            <a:r>
              <a:rPr lang="he-IL" sz="2400" b="1" dirty="0" err="1"/>
              <a:t>ה"ר</a:t>
            </a:r>
            <a:r>
              <a:rPr lang="he-IL" sz="2400" b="1" dirty="0"/>
              <a:t> יונה </a:t>
            </a:r>
            <a:r>
              <a:rPr lang="he-IL" sz="2400" dirty="0"/>
              <a:t>ז"ל דהא </a:t>
            </a:r>
            <a:r>
              <a:rPr lang="he-IL" sz="2400" dirty="0" err="1"/>
              <a:t>דקאמר</a:t>
            </a:r>
            <a:r>
              <a:rPr lang="he-IL" sz="2400" dirty="0"/>
              <a:t> גמ' בפרק הזהב </a:t>
            </a:r>
            <a:r>
              <a:rPr lang="he-IL" sz="2400" dirty="0" err="1"/>
              <a:t>דאילו</a:t>
            </a:r>
            <a:r>
              <a:rPr lang="he-IL" sz="2400" dirty="0"/>
              <a:t> יותר משתות </a:t>
            </a:r>
            <a:r>
              <a:rPr lang="he-IL" sz="2400" dirty="0" err="1"/>
              <a:t>שניהן</a:t>
            </a:r>
            <a:r>
              <a:rPr lang="he-IL" sz="2400" dirty="0"/>
              <a:t> </a:t>
            </a:r>
            <a:r>
              <a:rPr lang="he-IL" sz="2400" dirty="0" err="1"/>
              <a:t>חוזרין</a:t>
            </a:r>
            <a:r>
              <a:rPr lang="he-IL" sz="2400" dirty="0"/>
              <a:t> אי אפשר לפרש כן דשניהן </a:t>
            </a:r>
            <a:r>
              <a:rPr lang="he-IL" sz="2400" dirty="0" err="1"/>
              <a:t>חוזרין</a:t>
            </a:r>
            <a:r>
              <a:rPr lang="he-IL" sz="2400" dirty="0"/>
              <a:t> </a:t>
            </a:r>
            <a:r>
              <a:rPr lang="he-IL" sz="2400" dirty="0" err="1"/>
              <a:t>סתמא</a:t>
            </a:r>
            <a:r>
              <a:rPr lang="he-IL" sz="2400" dirty="0"/>
              <a:t> </a:t>
            </a:r>
            <a:r>
              <a:rPr lang="he-IL" sz="2400" dirty="0" err="1"/>
              <a:t>קאמר</a:t>
            </a:r>
            <a:r>
              <a:rPr lang="he-IL" sz="2400" dirty="0"/>
              <a:t> </a:t>
            </a:r>
            <a:r>
              <a:rPr lang="he-IL" sz="2400" b="1" dirty="0" err="1"/>
              <a:t>וסתמא</a:t>
            </a:r>
            <a:r>
              <a:rPr lang="he-IL" sz="2400" b="1" dirty="0"/>
              <a:t> לאו בתובע </a:t>
            </a:r>
            <a:r>
              <a:rPr lang="he-IL" sz="2400" b="1" dirty="0" err="1"/>
              <a:t>אונאתו</a:t>
            </a:r>
            <a:r>
              <a:rPr lang="he-IL" sz="2400" b="1" dirty="0"/>
              <a:t> </a:t>
            </a:r>
            <a:r>
              <a:rPr lang="he-IL" sz="2400" b="1" dirty="0" err="1"/>
              <a:t>מיירי</a:t>
            </a:r>
            <a:r>
              <a:rPr lang="he-IL" sz="2400" b="1" dirty="0"/>
              <a:t> שהרי אין יכול לתבוע </a:t>
            </a:r>
            <a:r>
              <a:rPr lang="he-IL" sz="2400" b="1" dirty="0" err="1"/>
              <a:t>אונאתו</a:t>
            </a:r>
            <a:r>
              <a:rPr lang="he-IL" sz="2400" b="1" dirty="0"/>
              <a:t> ביותר משתות אלא או יבטל המקח או יתרצה בו </a:t>
            </a:r>
            <a:r>
              <a:rPr lang="he-IL" sz="2400" dirty="0" err="1"/>
              <a:t>דבאונאת</a:t>
            </a:r>
            <a:r>
              <a:rPr lang="he-IL" sz="2400" dirty="0"/>
              <a:t> שתות </a:t>
            </a:r>
            <a:r>
              <a:rPr lang="he-IL" sz="2400" dirty="0" err="1"/>
              <a:t>דוקא</a:t>
            </a:r>
            <a:r>
              <a:rPr lang="he-IL" sz="2400" dirty="0"/>
              <a:t> הוא </a:t>
            </a:r>
            <a:r>
              <a:rPr lang="he-IL" sz="2400" dirty="0" err="1"/>
              <a:t>דיכול</a:t>
            </a:r>
            <a:r>
              <a:rPr lang="he-IL" sz="2400" dirty="0"/>
              <a:t> לתבוע </a:t>
            </a:r>
            <a:r>
              <a:rPr lang="he-IL" sz="2400" dirty="0" err="1"/>
              <a:t>אונאתו</a:t>
            </a:r>
            <a:r>
              <a:rPr lang="he-IL" sz="2400" dirty="0"/>
              <a:t> הלכך אין להעמיד חזרת המאנה כשתובע המתאנה מה שאין יכול מן הדין לתבוע</a:t>
            </a:r>
          </a:p>
        </p:txBody>
      </p:sp>
    </p:spTree>
    <p:extLst>
      <p:ext uri="{BB962C8B-B14F-4D97-AF65-F5344CB8AC3E}">
        <p14:creationId xmlns:p14="http://schemas.microsoft.com/office/powerpoint/2010/main" val="4155265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6000E-E950-4423-98BB-BE60738A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99F6E-65FB-4278-B5DF-BCFBC3C2E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/>
              <a:t>רבינו יונה מניח שאונאה יותר משתות ושתות שני דברים שונים באופן משמעותי. ואין דין החזרת אונאה ביותר משתות. </a:t>
            </a:r>
          </a:p>
          <a:p>
            <a:pPr lvl="1" algn="r" rtl="1"/>
            <a:r>
              <a:rPr lang="he-IL" dirty="0"/>
              <a:t>שתות- דין אונאה</a:t>
            </a:r>
          </a:p>
          <a:p>
            <a:pPr lvl="1" algn="r" rtl="1"/>
            <a:r>
              <a:rPr lang="he-IL" dirty="0"/>
              <a:t>יותר משתות- דין אחר</a:t>
            </a:r>
          </a:p>
          <a:p>
            <a:pPr algn="r" rtl="1"/>
            <a:r>
              <a:rPr lang="he-IL" dirty="0" err="1"/>
              <a:t>ריב"ם</a:t>
            </a:r>
            <a:r>
              <a:rPr lang="he-IL" dirty="0"/>
              <a:t> מניח שעדיין קיים הדין של אונאת שתות של החזרת דמי האונאה גם ביותר משתות. אלא שזה יוצר מצב של אי התאמה בין </a:t>
            </a:r>
            <a:r>
              <a:rPr lang="he-IL" dirty="0" err="1"/>
              <a:t>העיסקה</a:t>
            </a:r>
            <a:r>
              <a:rPr lang="he-IL" dirty="0"/>
              <a:t> והתוצאה שזה לא מה שהמאנה הסכים עליו, והוא יכול לפרוש מכל </a:t>
            </a:r>
            <a:r>
              <a:rPr lang="he-IL" dirty="0" err="1"/>
              <a:t>העיסקה</a:t>
            </a:r>
            <a:r>
              <a:rPr lang="he-IL" dirty="0"/>
              <a:t> ולבטלה. </a:t>
            </a:r>
          </a:p>
          <a:p>
            <a:pPr lvl="1" algn="r" rtl="1"/>
            <a:r>
              <a:rPr lang="he-IL" dirty="0"/>
              <a:t>שתות ויותר משתות- אותו דין אונאה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2489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7807E-D11A-49EA-95FE-2C7CA9D05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 יונה- המקח </a:t>
            </a:r>
            <a:r>
              <a:rPr lang="he-IL" dirty="0" err="1"/>
              <a:t>מתלא</a:t>
            </a:r>
            <a:r>
              <a:rPr lang="he-IL" dirty="0"/>
              <a:t> </a:t>
            </a:r>
            <a:r>
              <a:rPr lang="he-IL" dirty="0" err="1"/>
              <a:t>תליא</a:t>
            </a:r>
            <a:r>
              <a:rPr lang="he-IL" dirty="0"/>
              <a:t> </a:t>
            </a:r>
            <a:r>
              <a:rPr lang="he-IL" dirty="0" err="1"/>
              <a:t>וקאי</a:t>
            </a:r>
            <a:r>
              <a:rPr lang="he-IL" dirty="0"/>
              <a:t>, ותלוי על דעת המתאנה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9C334-01BF-4490-AC0F-7AB0D6AA6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ופירש </a:t>
            </a:r>
            <a:r>
              <a:rPr lang="he-IL" sz="2400" dirty="0" err="1"/>
              <a:t>ה"ר</a:t>
            </a:r>
            <a:r>
              <a:rPr lang="he-IL" sz="2400" dirty="0"/>
              <a:t> יונה ז"ל דהא </a:t>
            </a:r>
            <a:r>
              <a:rPr lang="he-IL" sz="2400" dirty="0" err="1"/>
              <a:t>דקאמר</a:t>
            </a:r>
            <a:r>
              <a:rPr lang="he-IL" sz="2400" dirty="0"/>
              <a:t> דשניהם </a:t>
            </a:r>
            <a:r>
              <a:rPr lang="he-IL" sz="2400" dirty="0" err="1"/>
              <a:t>חוזרין</a:t>
            </a:r>
            <a:r>
              <a:rPr lang="he-IL" sz="2400" dirty="0"/>
              <a:t> היינו </a:t>
            </a:r>
            <a:r>
              <a:rPr lang="he-IL" sz="2400" b="1" dirty="0"/>
              <a:t>כל זמן שהמתאנה יכול לחזור גם המאנה יכול לחזור בו</a:t>
            </a:r>
            <a:r>
              <a:rPr lang="he-IL" sz="2400" dirty="0"/>
              <a:t> </a:t>
            </a:r>
            <a:r>
              <a:rPr lang="he-IL" sz="2400" dirty="0" err="1"/>
              <a:t>וה"ט</a:t>
            </a:r>
            <a:r>
              <a:rPr lang="he-IL" sz="2400" dirty="0"/>
              <a:t> דלא מצי א"ל אי לאו </a:t>
            </a:r>
            <a:r>
              <a:rPr lang="he-IL" sz="2400" dirty="0" err="1"/>
              <a:t>דאוניתן</a:t>
            </a:r>
            <a:r>
              <a:rPr lang="he-IL" sz="2400" dirty="0"/>
              <a:t> וכו' משום </a:t>
            </a:r>
            <a:r>
              <a:rPr lang="he-IL" sz="2400" b="1" dirty="0"/>
              <a:t>דאין חזרת המאנה אלא משום לתא </a:t>
            </a:r>
            <a:r>
              <a:rPr lang="he-IL" sz="2400" b="1" dirty="0" err="1"/>
              <a:t>דחזרת</a:t>
            </a:r>
            <a:r>
              <a:rPr lang="he-IL" sz="2400" b="1" dirty="0"/>
              <a:t> המתאנה </a:t>
            </a:r>
            <a:r>
              <a:rPr lang="he-IL" sz="2400" b="1" dirty="0" err="1"/>
              <a:t>דמקח</a:t>
            </a:r>
            <a:r>
              <a:rPr lang="he-IL" sz="2400" b="1" dirty="0"/>
              <a:t> שיש בו טעות ביתר משתות מסתמא יחזור בו המתאנה דכיון שאין יכול לתבוע </a:t>
            </a:r>
            <a:r>
              <a:rPr lang="he-IL" sz="2400" b="1" dirty="0" err="1"/>
              <a:t>אונאתו</a:t>
            </a:r>
            <a:r>
              <a:rPr lang="he-IL" sz="2400" dirty="0"/>
              <a:t> ודאי יבטל המקח שאין אדם מוחל על אונאה יותר משתות ואפילו על אונאת שתות אין אדם מוחל הלכך כיון </a:t>
            </a:r>
            <a:r>
              <a:rPr lang="he-IL" sz="2400" dirty="0" err="1"/>
              <a:t>דמסתמא</a:t>
            </a:r>
            <a:r>
              <a:rPr lang="he-IL" sz="2400" dirty="0"/>
              <a:t> מקח טעות הוא גם המאנה חוזר דהא לא שייך </a:t>
            </a:r>
            <a:r>
              <a:rPr lang="he-IL" sz="2400" dirty="0" err="1"/>
              <a:t>למימר</a:t>
            </a:r>
            <a:r>
              <a:rPr lang="he-IL" sz="2400" dirty="0"/>
              <a:t> אי לאו </a:t>
            </a:r>
            <a:r>
              <a:rPr lang="he-IL" sz="2400" dirty="0" err="1"/>
              <a:t>דאוניתן</a:t>
            </a:r>
            <a:r>
              <a:rPr lang="he-IL" sz="2400" dirty="0"/>
              <a:t> וכו' </a:t>
            </a:r>
            <a:r>
              <a:rPr lang="he-IL" sz="2400" b="1" dirty="0"/>
              <a:t>שהרי כנושא ונותן בלא משיכה דמי אבל אם נתרצה המתאנה במכר אין המאנה יכול לחזור בו אחרי כן </a:t>
            </a:r>
          </a:p>
        </p:txBody>
      </p:sp>
    </p:spTree>
    <p:extLst>
      <p:ext uri="{BB962C8B-B14F-4D97-AF65-F5344CB8AC3E}">
        <p14:creationId xmlns:p14="http://schemas.microsoft.com/office/powerpoint/2010/main" val="1011766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5FFEE-FB9B-4222-A839-DE8DACA6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אם הוא תובע דמי האונאה, ממתי מחשבים חלות המכר?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093D2-7124-4F51-BC0C-87A62F090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latin typeface="Calibri Light" panose="020F0302020204030204" pitchFamily="34" charset="0"/>
                <a:ea typeface="Calibri" panose="020F0502020204030204" pitchFamily="34" charset="0"/>
              </a:rPr>
              <a:t>(המשך) 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הכא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דמסתמא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כיון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דהוקרו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אין הלוקח עומד לחזור בו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ומכל מקום לוקח יכול לחזור בו אף על פי שאין כאן עוד אונאה...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ואם אין הלוקח רוצה לחזור בו אלא תובע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מן המוכר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יש אומרים שצריך להחזיר לו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שאם תבע קודם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שהוקרו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היה צריך להחזיר לו אונאה גם עתה נמי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כשהוקרו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ברשותא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דידיה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אייקור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וה"ר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יונה ז"ל כתב שאין יכול לתבוע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שהיה יכול לחזור בו לא נתקיים המקח עד עתה ואין המתאנה יכול לתבוע </a:t>
            </a:r>
            <a:r>
              <a:rPr lang="he-IL" sz="18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אלא כשיש שם אונאה בשעה שהמקח מתקיים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ועוד דקדק מלשון הטעם שנתן 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לדבריו דאם איתא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דסבר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דכל זמן שהלוקח חפץ במקח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איגלאי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מילתא שנתקיים המקח מתחלה ולעצמו הוקר א"כ למה ליה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דדחיק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ונסיב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טעמא משום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דא"ל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 לאו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וכו'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דה"ל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למימר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כיון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דהשתא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איתרצאי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במקח ברשותי אייקר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דאיגלאי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מילתא למפרע שחל המקח מתחלה וחייב נמי ליתן דמי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ודאי לא חל המקח אלא בשעה שמקיים אותו מי שנתאנה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וע"כ למאי דבעי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למימר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דרב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תרוייהו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מצי הדרי בהו </a:t>
            </a:r>
            <a:r>
              <a:rPr lang="he-IL" sz="18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המקח למפרע 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כשמקיים אותו עכשיו ורב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פליג על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סברא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זו אלא בהא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דקאמר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שהמקח קיים לגבי מוכר שאין יכול לחזור אבל במאי דלא פליג לא פליג:</a:t>
            </a: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490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819B-ADC6-49AA-B239-39A25B38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err="1"/>
              <a:t>רא"ש</a:t>
            </a:r>
            <a:r>
              <a:rPr lang="he-IL" dirty="0"/>
              <a:t>- </a:t>
            </a:r>
            <a:r>
              <a:rPr lang="he-IL" dirty="0" err="1"/>
              <a:t>מתלא</a:t>
            </a:r>
            <a:r>
              <a:rPr lang="he-IL" dirty="0"/>
              <a:t> </a:t>
            </a:r>
            <a:r>
              <a:rPr lang="he-IL" dirty="0" err="1"/>
              <a:t>תליא</a:t>
            </a:r>
            <a:r>
              <a:rPr lang="he-IL" dirty="0"/>
              <a:t> </a:t>
            </a:r>
            <a:r>
              <a:rPr lang="he-IL" dirty="0" err="1"/>
              <a:t>וקאי</a:t>
            </a:r>
            <a:r>
              <a:rPr lang="he-IL" dirty="0"/>
              <a:t>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450A6-5BDB-49AA-BDEB-DA494A46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200" dirty="0" err="1"/>
              <a:t>רא"ש</a:t>
            </a:r>
            <a:r>
              <a:rPr lang="he-IL" sz="2200" dirty="0"/>
              <a:t> ב"ב ה:יד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ואף על גב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דכ"ע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באונאה {שתות} אין המאנה יכול לחזור בו </a:t>
            </a:r>
            <a:r>
              <a:rPr lang="he-IL" sz="2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שאני הכא שחזר המקח להיות בטול מקח לגבי המוכר </a:t>
            </a:r>
            <a:r>
              <a:rPr lang="he-IL" sz="2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קודם שנתקיים המקח לגבי לוקח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דהיינו בתוך בכדי שיראה לתגר או שיאמר רוצה אני במקח הלכך </a:t>
            </a:r>
            <a:r>
              <a:rPr lang="he-IL" sz="2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גם המוכר יכול לחזור בו</a:t>
            </a:r>
            <a:r>
              <a:rPr lang="he-IL" sz="2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כיון שלא קיים הלוקח עדיין את המקח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קמ"ל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דאין יכול לחזור בו משום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דא"ל</a:t>
            </a:r>
            <a:r>
              <a:rPr lang="he-IL" sz="2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 לאו </a:t>
            </a:r>
            <a:r>
              <a:rPr lang="he-IL" sz="2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דאוניתני</a:t>
            </a:r>
            <a:endParaRPr lang="he-IL" sz="2200" dirty="0"/>
          </a:p>
        </p:txBody>
      </p:sp>
    </p:spTree>
    <p:extLst>
      <p:ext uri="{BB962C8B-B14F-4D97-AF65-F5344CB8AC3E}">
        <p14:creationId xmlns:p14="http://schemas.microsoft.com/office/powerpoint/2010/main" val="2532921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6070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3E38-2FEA-4E3E-93E5-A8E00804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6110"/>
          </a:xfrm>
        </p:spPr>
        <p:txBody>
          <a:bodyPr>
            <a:noAutofit/>
          </a:bodyPr>
          <a:lstStyle/>
          <a:p>
            <a:pPr algn="r" rtl="1"/>
            <a:r>
              <a:rPr lang="he-IL" sz="3600" dirty="0"/>
              <a:t>נ"מ אפשרי: זמן חזרה ביותר משתות- לעולם, או עד שיראה לתגר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C791-EA5D-4D52-9704-5486EE53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תלמוד בבלי מסכת בבא מציעא דף נ עמוד ב </a:t>
            </a:r>
          </a:p>
          <a:p>
            <a:pPr marL="0" indent="0" algn="r" rtl="1">
              <a:lnSpc>
                <a:spcPct val="120000"/>
              </a:lnSpc>
              <a:buNone/>
            </a:pPr>
            <a:r>
              <a:rPr lang="he-IL" b="1" dirty="0" err="1"/>
              <a:t>איבעיא</a:t>
            </a:r>
            <a:r>
              <a:rPr lang="he-IL" b="1" dirty="0"/>
              <a:t> להו: בטול מקח </a:t>
            </a:r>
            <a:r>
              <a:rPr lang="he-IL" b="1" dirty="0" err="1"/>
              <a:t>לרבנן</a:t>
            </a:r>
            <a:r>
              <a:rPr lang="he-IL" b="1" dirty="0"/>
              <a:t> לעולם חוזר, או </a:t>
            </a:r>
            <a:r>
              <a:rPr lang="he-IL" b="1" dirty="0" err="1"/>
              <a:t>דלמא</a:t>
            </a:r>
            <a:r>
              <a:rPr lang="he-IL" b="1" dirty="0"/>
              <a:t> בכדי שיראה לתגר או לקרובו? </a:t>
            </a:r>
            <a:r>
              <a:rPr lang="he-IL" dirty="0"/>
              <a:t>ואם תמצא לומר בכדי שיראה לתגר או לקרובו, מה איכא בין שתות ליתר על שתות? - </a:t>
            </a:r>
            <a:r>
              <a:rPr lang="he-IL" b="1" dirty="0"/>
              <a:t>איכא, </a:t>
            </a:r>
            <a:r>
              <a:rPr lang="he-IL" b="1" dirty="0" err="1"/>
              <a:t>דאילו</a:t>
            </a:r>
            <a:r>
              <a:rPr lang="he-IL" b="1" dirty="0"/>
              <a:t> שתות - מי שנתאנה חוזר, ואילו יתר על שתות - שניהם חוזרים</a:t>
            </a:r>
            <a:r>
              <a:rPr lang="he-IL" dirty="0"/>
              <a:t>. - מאי? - תא שמע: חזרו לדברי חכמים. אי אמרת </a:t>
            </a:r>
            <a:r>
              <a:rPr lang="he-IL" dirty="0" err="1"/>
              <a:t>בשלמא</a:t>
            </a:r>
            <a:r>
              <a:rPr lang="he-IL" dirty="0"/>
              <a:t> בטול מקח </a:t>
            </a:r>
            <a:r>
              <a:rPr lang="he-IL" dirty="0" err="1"/>
              <a:t>לרבנן</a:t>
            </a:r>
            <a:r>
              <a:rPr lang="he-IL" dirty="0"/>
              <a:t> בכדי שיראה לתגר או לקרובו, ולרבי טרפון כל היום - משום הכי חזרו. אלא אי אמרת </a:t>
            </a:r>
            <a:r>
              <a:rPr lang="he-IL" b="1" dirty="0"/>
              <a:t>בטול מקח </a:t>
            </a:r>
            <a:r>
              <a:rPr lang="he-IL" b="1" dirty="0" err="1"/>
              <a:t>לרבנן</a:t>
            </a:r>
            <a:r>
              <a:rPr lang="he-IL" b="1" dirty="0"/>
              <a:t> לעולם חוזר</a:t>
            </a:r>
            <a:r>
              <a:rPr lang="he-IL" dirty="0"/>
              <a:t>, </a:t>
            </a:r>
            <a:r>
              <a:rPr lang="he-IL" dirty="0" err="1"/>
              <a:t>אמאי</a:t>
            </a:r>
            <a:r>
              <a:rPr lang="he-IL" dirty="0"/>
              <a:t> חזרו? בדרבי טרפון ניחא להו טפי, </a:t>
            </a:r>
            <a:r>
              <a:rPr lang="he-IL" dirty="0" err="1"/>
              <a:t>דקא</a:t>
            </a:r>
            <a:r>
              <a:rPr lang="he-IL" dirty="0"/>
              <a:t> משוי להו אונאה כל היום ותו לא! - בטול מקח לא שכיח. - </a:t>
            </a:r>
            <a:r>
              <a:rPr lang="he-IL" b="1" dirty="0"/>
              <a:t>אמר רבא</a:t>
            </a:r>
            <a:r>
              <a:rPr lang="he-IL" dirty="0"/>
              <a:t>, הלכתא: פחות משתות - נקנה מקח, </a:t>
            </a:r>
            <a:r>
              <a:rPr lang="he-IL" b="1" dirty="0"/>
              <a:t>יותר על שתות - ביטול מקח</a:t>
            </a:r>
            <a:r>
              <a:rPr lang="he-IL" dirty="0"/>
              <a:t>. שתות - קנה ומחזיר אונאה, </a:t>
            </a:r>
            <a:r>
              <a:rPr lang="he-IL" b="1" dirty="0"/>
              <a:t>וזה </a:t>
            </a:r>
            <a:r>
              <a:rPr lang="he-IL" b="1" dirty="0" err="1"/>
              <a:t>וזה</a:t>
            </a:r>
            <a:r>
              <a:rPr lang="he-IL" b="1" dirty="0"/>
              <a:t> בכדי שיראה לתגר או לקרובו</a:t>
            </a:r>
            <a:r>
              <a:rPr lang="he-IL" dirty="0"/>
              <a:t>. תניא כוותיה </a:t>
            </a:r>
            <a:r>
              <a:rPr lang="he-IL" dirty="0" err="1"/>
              <a:t>דרבא</a:t>
            </a:r>
            <a:r>
              <a:rPr lang="he-IL" dirty="0"/>
              <a:t>: אונאה פחות משתות - נקנה מקח, יתר על שתות - בטל מקח. שתות - קנה ומחזיר אונאה, דברי רבי נתן. רבי יהודה הנשיא אומר: יד מוכר על העליונה, רוצה - אומר לו תן לי </a:t>
            </a:r>
            <a:r>
              <a:rPr lang="he-IL" dirty="0" err="1"/>
              <a:t>מקחי</a:t>
            </a:r>
            <a:r>
              <a:rPr lang="he-IL" dirty="0"/>
              <a:t>, או תן לי מה </a:t>
            </a:r>
            <a:r>
              <a:rPr lang="he-IL" dirty="0" err="1"/>
              <a:t>שאניתני</a:t>
            </a:r>
            <a:r>
              <a:rPr lang="he-IL" dirty="0"/>
              <a:t>. וזה </a:t>
            </a:r>
            <a:r>
              <a:rPr lang="he-IL" dirty="0" err="1"/>
              <a:t>וזה</a:t>
            </a:r>
            <a:r>
              <a:rPr lang="he-IL" dirty="0"/>
              <a:t> בכדי שיראה לתגר או לקרובו. </a:t>
            </a:r>
          </a:p>
        </p:txBody>
      </p:sp>
    </p:spTree>
    <p:extLst>
      <p:ext uri="{BB962C8B-B14F-4D97-AF65-F5344CB8AC3E}">
        <p14:creationId xmlns:p14="http://schemas.microsoft.com/office/powerpoint/2010/main" val="52319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3E38-2FEA-4E3E-93E5-A8E00804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אונאה יותר משתות- ביטול מקח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C791-EA5D-4D52-9704-5486EE53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תלמוד בבלי מסכת בבא מציעא דף נ עמוד ב </a:t>
            </a:r>
          </a:p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אמר רבא, הלכתא: פחות משתות - נקנה מקח, </a:t>
            </a:r>
            <a:r>
              <a:rPr lang="he-IL" b="1" dirty="0"/>
              <a:t>יותר על שתות - ביטול מקח</a:t>
            </a:r>
            <a:r>
              <a:rPr lang="he-IL" dirty="0"/>
              <a:t>. שתות - קנה ומחזיר אונאה, </a:t>
            </a:r>
            <a:r>
              <a:rPr lang="he-IL" b="1" dirty="0"/>
              <a:t>וזה </a:t>
            </a:r>
            <a:r>
              <a:rPr lang="he-IL" b="1" dirty="0" err="1"/>
              <a:t>וזה</a:t>
            </a:r>
            <a:r>
              <a:rPr lang="he-IL" b="1" dirty="0"/>
              <a:t> בכדי שיראה לתגר או לקרובו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9508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E9B026-032C-4EC0-926C-02303D0968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2763" y="417746"/>
          <a:ext cx="11001037" cy="60506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13607">
                  <a:extLst>
                    <a:ext uri="{9D8B030D-6E8A-4147-A177-3AD203B41FA5}">
                      <a16:colId xmlns:a16="http://schemas.microsoft.com/office/drawing/2014/main" val="1232238789"/>
                    </a:ext>
                  </a:extLst>
                </a:gridCol>
                <a:gridCol w="2412326">
                  <a:extLst>
                    <a:ext uri="{9D8B030D-6E8A-4147-A177-3AD203B41FA5}">
                      <a16:colId xmlns:a16="http://schemas.microsoft.com/office/drawing/2014/main" val="1739153121"/>
                    </a:ext>
                  </a:extLst>
                </a:gridCol>
                <a:gridCol w="554558">
                  <a:extLst>
                    <a:ext uri="{9D8B030D-6E8A-4147-A177-3AD203B41FA5}">
                      <a16:colId xmlns:a16="http://schemas.microsoft.com/office/drawing/2014/main" val="3075270489"/>
                    </a:ext>
                  </a:extLst>
                </a:gridCol>
                <a:gridCol w="1982543">
                  <a:extLst>
                    <a:ext uri="{9D8B030D-6E8A-4147-A177-3AD203B41FA5}">
                      <a16:colId xmlns:a16="http://schemas.microsoft.com/office/drawing/2014/main" val="3086454555"/>
                    </a:ext>
                  </a:extLst>
                </a:gridCol>
                <a:gridCol w="568421">
                  <a:extLst>
                    <a:ext uri="{9D8B030D-6E8A-4147-A177-3AD203B41FA5}">
                      <a16:colId xmlns:a16="http://schemas.microsoft.com/office/drawing/2014/main" val="2742912271"/>
                    </a:ext>
                  </a:extLst>
                </a:gridCol>
                <a:gridCol w="2204365">
                  <a:extLst>
                    <a:ext uri="{9D8B030D-6E8A-4147-A177-3AD203B41FA5}">
                      <a16:colId xmlns:a16="http://schemas.microsoft.com/office/drawing/2014/main" val="2598939670"/>
                    </a:ext>
                  </a:extLst>
                </a:gridCol>
                <a:gridCol w="1965217">
                  <a:extLst>
                    <a:ext uri="{9D8B030D-6E8A-4147-A177-3AD203B41FA5}">
                      <a16:colId xmlns:a16="http://schemas.microsoft.com/office/drawing/2014/main" val="4160676944"/>
                    </a:ext>
                  </a:extLst>
                </a:gridCol>
              </a:tblGrid>
              <a:tr h="394926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/>
                        <a:t>מקח טעות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u="sng" dirty="0"/>
                        <a:t>נ"מ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/>
                        <a:t>דין באונאה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413958"/>
                  </a:ext>
                </a:extLst>
              </a:tr>
              <a:tr h="97379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גם המאנה יכול לבטל המקח, כי בעיקרון לא היה מקח כלל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מאנה יכול לבטל המקח</a:t>
                      </a:r>
                    </a:p>
                    <a:p>
                      <a:pPr algn="ctr" rtl="1"/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רק המתאנה יכול, כי זה זכות למי שנתאנה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096229"/>
                  </a:ext>
                </a:extLst>
              </a:tr>
              <a:tr h="1850201"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לא היה מכר, ולכן אין אפשרות לבקש דמי אונאה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החזרת דמי אונאה (ולא לבטל המקח)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סביר שכן אפשר גם לבקש דמי האונאה, ולא לבטל המקח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(אפשר שבמקרה כזאת המאנה יכול לומר שזה בכלל לא דומה לעסקה המקורי: </a:t>
                      </a:r>
                      <a:r>
                        <a:rPr lang="he-IL" dirty="0" err="1"/>
                        <a:t>ריב"ם</a:t>
                      </a:r>
                      <a:r>
                        <a:rPr lang="he-IL" dirty="0"/>
                        <a:t>- </a:t>
                      </a:r>
                      <a:r>
                        <a:rPr lang="en-US" dirty="0"/>
                        <a:t>V</a:t>
                      </a:r>
                      <a:endParaRPr lang="he-IL" dirty="0"/>
                    </a:p>
                    <a:p>
                      <a:pPr algn="ctr" rtl="1"/>
                      <a:r>
                        <a:rPr lang="he-IL" dirty="0"/>
                        <a:t>רמב"ם- </a:t>
                      </a:r>
                      <a:r>
                        <a:rPr lang="en-US" dirty="0"/>
                        <a:t>X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226804"/>
                  </a:ext>
                </a:extLst>
              </a:tr>
              <a:tr h="97379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אם אין מקח, הפרוטה הזאת של המתאנה, ולא להחזיר הוי גזל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אין אונאה לפרוטות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דין באונאה, ואין אונאה לפרוטות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7609"/>
                  </a:ext>
                </a:extLst>
              </a:tr>
              <a:tr h="133508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(לא בהכרח כי אפשר אחרי שיודע נתקיים המקח)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חזרה לעולם, כיון שלא היה מכר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זמן חזרה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 שיראה לתגר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47069"/>
                  </a:ext>
                </a:extLst>
              </a:tr>
              <a:tr h="394926"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וגם בקרקע בטל המקח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ביטול מקח בקרקע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4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3278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EEDB-C271-4625-9F1C-055BF38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3A6B-9C57-4120-829D-A44017D1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{אין אונאה לקרקעות והקדש} אמר רבא אמר 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בעי רבי אמי: אונאה אין להם, ביטול מקח יש להם או אין להן? - אמר רב נחמן, הדר אמר 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פשיט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רבי אמי: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אונאה אין להם, ביטול מקח יש להם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רבי יונה אמר: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רבי ירמיה אמר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ותרוייהו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משמיה דרבי יוחנן אמרו: אונאה - אין להם, ביטול מקח - יש להן. מאן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כל שכן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מאן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אבל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כדשמואל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שמואל: הקדש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מנה שחיללו על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פרוטה - מחולל.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45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3284-E993-4AA3-BB38-61F5B2BE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F900-05AF-4AA1-8E98-3F16D4758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רש"י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יש להן או אין להם - מי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מאל תונו (ויקרא כה) הוא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דאימעוט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והא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לאו בכלל אונאה הוא, אלא מקח טעות הוא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דלמא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כיון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דלאו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דבר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שבמדה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הוא, ולא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אטעייה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בדיבוריה -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כשאר דין אונאה הוא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986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E9B026-032C-4EC0-926C-02303D0968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2763" y="417747"/>
          <a:ext cx="11001037" cy="596541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55331">
                  <a:extLst>
                    <a:ext uri="{9D8B030D-6E8A-4147-A177-3AD203B41FA5}">
                      <a16:colId xmlns:a16="http://schemas.microsoft.com/office/drawing/2014/main" val="1232238789"/>
                    </a:ext>
                  </a:extLst>
                </a:gridCol>
                <a:gridCol w="2516880">
                  <a:extLst>
                    <a:ext uri="{9D8B030D-6E8A-4147-A177-3AD203B41FA5}">
                      <a16:colId xmlns:a16="http://schemas.microsoft.com/office/drawing/2014/main" val="173915312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75270489"/>
                    </a:ext>
                  </a:extLst>
                </a:gridCol>
                <a:gridCol w="1982543">
                  <a:extLst>
                    <a:ext uri="{9D8B030D-6E8A-4147-A177-3AD203B41FA5}">
                      <a16:colId xmlns:a16="http://schemas.microsoft.com/office/drawing/2014/main" val="3086454555"/>
                    </a:ext>
                  </a:extLst>
                </a:gridCol>
                <a:gridCol w="568421">
                  <a:extLst>
                    <a:ext uri="{9D8B030D-6E8A-4147-A177-3AD203B41FA5}">
                      <a16:colId xmlns:a16="http://schemas.microsoft.com/office/drawing/2014/main" val="2742912271"/>
                    </a:ext>
                  </a:extLst>
                </a:gridCol>
                <a:gridCol w="2204365">
                  <a:extLst>
                    <a:ext uri="{9D8B030D-6E8A-4147-A177-3AD203B41FA5}">
                      <a16:colId xmlns:a16="http://schemas.microsoft.com/office/drawing/2014/main" val="2598939670"/>
                    </a:ext>
                  </a:extLst>
                </a:gridCol>
                <a:gridCol w="1965217">
                  <a:extLst>
                    <a:ext uri="{9D8B030D-6E8A-4147-A177-3AD203B41FA5}">
                      <a16:colId xmlns:a16="http://schemas.microsoft.com/office/drawing/2014/main" val="4160676944"/>
                    </a:ext>
                  </a:extLst>
                </a:gridCol>
              </a:tblGrid>
              <a:tr h="313190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/>
                        <a:t>מקח טעות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u="sng" dirty="0"/>
                        <a:t>נ"מ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u="sng" dirty="0"/>
                        <a:t>דין באונאה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413958"/>
                  </a:ext>
                </a:extLst>
              </a:tr>
              <a:tr h="772248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גם המאנה יכול לבטל המקח, כי בעיקרון לא היה מקח כלל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מאנה יכול לבטל המקח</a:t>
                      </a:r>
                    </a:p>
                    <a:p>
                      <a:pPr algn="ctr" rtl="1"/>
                      <a:endParaRPr lang="he-IL" dirty="0">
                        <a:highlight>
                          <a:srgbClr val="00FFFF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רק המתאנה יכול, כי זה זכות למי שנתאנה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5096229"/>
                  </a:ext>
                </a:extLst>
              </a:tr>
              <a:tr h="1217033"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לא היה מכר, ולכן אין אפשרות לבקש דמי אונאה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החזרת דמי אונאה (ולא לבטל המקח)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סביר שכן אפשר גם לבקש דמי האונאה, ולא לבטל המקח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(אפשר שבמקרה כזאת המאנה יכול לומר שזה בכלל לא דומה לעסקה המקורי: </a:t>
                      </a:r>
                      <a:r>
                        <a:rPr lang="he-IL" sz="1400" dirty="0" err="1"/>
                        <a:t>ריב"ם</a:t>
                      </a:r>
                      <a:r>
                        <a:rPr lang="he-IL" sz="1400" dirty="0"/>
                        <a:t>- </a:t>
                      </a:r>
                      <a:r>
                        <a:rPr lang="en-US" sz="1400" dirty="0"/>
                        <a:t>V</a:t>
                      </a:r>
                      <a:endParaRPr lang="he-IL" sz="1400" dirty="0"/>
                    </a:p>
                    <a:p>
                      <a:pPr algn="ctr" rtl="1"/>
                      <a:r>
                        <a:rPr lang="he-IL" sz="1400" dirty="0"/>
                        <a:t>רמב"ם- </a:t>
                      </a:r>
                      <a:r>
                        <a:rPr lang="en-US" sz="1400" dirty="0"/>
                        <a:t>X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226804"/>
                  </a:ext>
                </a:extLst>
              </a:tr>
              <a:tr h="772248"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אם אין מקח, הפרוטה הזאת של המתאנה, ולא להחזיר הוי גזל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אין אונאה לפרוטות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דין באונאה, ואין אונאה לפרוטות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7609"/>
                  </a:ext>
                </a:extLst>
              </a:tr>
              <a:tr h="81646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/>
                        <a:t>(אפשר שאחרי שיודע נתקיים המקח)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חזרה לעולם, כיון שלא היה מכר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זמן חזרה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עד שיראה לתגר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47069"/>
                  </a:ext>
                </a:extLst>
              </a:tr>
              <a:tr h="159533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(האם פשוט שאין לחלק בין </a:t>
                      </a:r>
                      <a:r>
                        <a:rPr lang="he-IL" dirty="0" err="1"/>
                        <a:t>עסקעות</a:t>
                      </a:r>
                      <a:r>
                        <a:rPr lang="he-IL" dirty="0"/>
                        <a:t> קרקע </a:t>
                      </a:r>
                      <a:r>
                        <a:rPr lang="he-IL" dirty="0" err="1"/>
                        <a:t>ומטלטלין</a:t>
                      </a:r>
                      <a:r>
                        <a:rPr lang="he-IL" dirty="0"/>
                        <a:t> מבחינה מסחרי?)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וגם בקרקע בטל המקח</a:t>
                      </a:r>
                    </a:p>
                    <a:p>
                      <a:pPr algn="ctr" rtl="1"/>
                      <a:r>
                        <a:rPr lang="he-IL" dirty="0"/>
                        <a:t>-רש"י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highlight>
                            <a:srgbClr val="00FFFF"/>
                          </a:highlight>
                        </a:rPr>
                        <a:t>ביטול מקח בקרקע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ואין אונאה בקרקעות</a:t>
                      </a:r>
                    </a:p>
                    <a:p>
                      <a:pPr algn="ctr" rtl="1"/>
                      <a:r>
                        <a:rPr lang="he-IL" dirty="0"/>
                        <a:t>-רש"י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(האם זה פשוט שאין אונאה בקרקעות?)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240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00903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F39C32-AAC8-41F9-B70D-CEBC7993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אין אונאה לקרקעות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998C738-8FD5-4ED7-9757-149DD2A98A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12203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5F91-A25F-4881-AF76-780AC117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אין איסור אונאה לקרקעות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F912-1280-4FA6-9BDE-137F03BE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בבא מציעא דף נו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מתני'. אלו דברים שאין להם אונאה העבדים והשטרות והקרקעות וההקדשות... גמ' מנהני מילי דתנו רבנן (ויקרא כה, יד) וכי תמכרו ממכר לעמיתך או קנה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מיד עמיתך דבר הנקנה מיד ליד יצאו קרקעות שאינן מטלטלים 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יצאו עבדים שהוקשו לקרקעות יצאו שטרות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דכתיב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וכי תמכרו ממכר שגופו מכור וגופו קנוי יצאו שטרות שאין גופן מכור ואין גופן קנוי ואינן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עומדין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אלא לראיה שבהם.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תוספות מסכת בבא מציעא דף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סא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אם אינו ענין לנשך כסף שכבר נאמר לא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תשיך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... וי"ל למדרש כלל ופרט וכלל לא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תשיך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כלל כסף אוכל פרט כל דבר חזר וכלל מה הפרט מפורש דבר המטלטל וגופו ממון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יצאו קרקעות שאין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מטלטלין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...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והדאמר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בערכין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(דף לא. ושם) גבי בתי ערי חומה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רבית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גמורה היא והתורה התירה התם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הלוה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מעות על הקרקע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קרקע בקרקע אפשר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דשרי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מן התורה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0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21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13BF-A876-4E8F-BF48-7A1C09F3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יש אונאה בקרקעות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B155-068F-4773-9A52-52F60886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ea typeface="Calibri" panose="020F0502020204030204" pitchFamily="34" charset="0"/>
              </a:rPr>
              <a:t>רמב"ן ויקרא פרק כה פסוק יד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ea typeface="Calibri" panose="020F0502020204030204" pitchFamily="34" charset="0"/>
              </a:rPr>
              <a:t>אל תונו - זו אונאת ממון, "במספר שנים אחר היובל".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 פשוטו של מקרא על אופניו, על האונאה בא להזהיר. כשתמכור או תקנה קרקע</a:t>
            </a:r>
            <a:r>
              <a:rPr lang="he-IL" sz="1800" dirty="0">
                <a:effectLst/>
                <a:ea typeface="Calibri" panose="020F0502020204030204" pitchFamily="34" charset="0"/>
              </a:rPr>
              <a:t>, דע כמה שנים יש עד היובל, ולפי השנים ימכור המוכר ויקנה הקונה שהרי סופו להחזיר לו בשנת היובל... ... 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אבל רבותינו אמרו (</a:t>
            </a:r>
            <a:r>
              <a:rPr lang="he-IL" sz="1800" b="1" dirty="0" err="1">
                <a:effectLst/>
                <a:ea typeface="Calibri" panose="020F0502020204030204" pitchFamily="34" charset="0"/>
              </a:rPr>
              <a:t>ב"מ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 נו א) שאין אונאה לקרקעות</a:t>
            </a:r>
            <a:r>
              <a:rPr lang="he-IL" sz="1800" dirty="0">
                <a:effectLst/>
                <a:ea typeface="Calibri" panose="020F0502020204030204" pitchFamily="34" charset="0"/>
              </a:rPr>
              <a:t>, שנאמר או קנה מיד עמיתך, דבר הנקנה מיד ליד, והמקרא הזה כפי פשוטו ולפי מדרשו לדברי הרב בקרקעות הוא. אבל על </a:t>
            </a:r>
            <a:r>
              <a:rPr lang="he-IL" sz="1800" dirty="0" err="1">
                <a:effectLst/>
                <a:ea typeface="Calibri" panose="020F0502020204030204" pitchFamily="34" charset="0"/>
              </a:rPr>
              <a:t>כרחנו</a:t>
            </a:r>
            <a:r>
              <a:rPr lang="he-IL" sz="1800" dirty="0">
                <a:effectLst/>
                <a:ea typeface="Calibri" panose="020F0502020204030204" pitchFamily="34" charset="0"/>
              </a:rPr>
              <a:t> נצטרך להטות מקראות מפשוטן, 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ונאמר שיהיה כל פסוק עומד בעצמו</a:t>
            </a:r>
            <a:r>
              <a:rPr lang="he-IL" sz="1800" dirty="0">
                <a:effectLst/>
                <a:ea typeface="Calibri" panose="020F0502020204030204" pitchFamily="34" charset="0"/>
              </a:rPr>
              <a:t>....</a:t>
            </a:r>
            <a:br>
              <a:rPr lang="he-IL" sz="1800" dirty="0">
                <a:effectLst/>
                <a:ea typeface="Calibri" panose="020F0502020204030204" pitchFamily="34" charset="0"/>
              </a:rPr>
            </a:br>
            <a:r>
              <a:rPr lang="he-IL" sz="1800" b="1" u="sng" dirty="0">
                <a:effectLst/>
                <a:ea typeface="Calibri" panose="020F0502020204030204" pitchFamily="34" charset="0"/>
              </a:rPr>
              <a:t>ואני חושב עוד </a:t>
            </a:r>
            <a:r>
              <a:rPr lang="he-IL" sz="1800" b="1" u="sng" dirty="0" err="1">
                <a:effectLst/>
                <a:ea typeface="Calibri" panose="020F0502020204030204" pitchFamily="34" charset="0"/>
              </a:rPr>
              <a:t>סברא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, </a:t>
            </a:r>
            <a:r>
              <a:rPr lang="he-IL" sz="1800" b="1" u="sng" dirty="0" err="1">
                <a:effectLst/>
                <a:ea typeface="Calibri" panose="020F0502020204030204" pitchFamily="34" charset="0"/>
              </a:rPr>
              <a:t>שודאי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 המאנה את </a:t>
            </a:r>
            <a:r>
              <a:rPr lang="he-IL" sz="1800" b="1" u="sng" dirty="0" err="1">
                <a:effectLst/>
                <a:ea typeface="Calibri" panose="020F0502020204030204" pitchFamily="34" charset="0"/>
              </a:rPr>
              <a:t>חבירו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 לדעת עובר בלאו, בין במטלטלים בין בקרקעות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, שבהן דיבר הכתוב אל תונו איש את אחיו במספר שנים אחר היובל, שהוא מזהיר שיקנו וימכרו לפי השנים ולא יונו איש את אחיו</a:t>
            </a:r>
            <a:r>
              <a:rPr lang="he-IL" sz="1800" dirty="0">
                <a:effectLst/>
                <a:ea typeface="Calibri" panose="020F0502020204030204" pitchFamily="34" charset="0"/>
              </a:rPr>
              <a:t>. אבל 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רבותינו חדשו באונאה תשלומים בשתות המקח, וביטול מקח ביותר משתות, 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ומזה בלבד מעטו הקרקעות לפי שהאונאה בהם אפילו ביתר משתות, מחילה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, כמו שהיא מחילה במטלטלים בפחות משתות, אף על פי שהוא אסור להונות כן לדעת, אבל אין דרך בני אדם לבטל ממכרם מפני אונאה </a:t>
            </a:r>
            <a:r>
              <a:rPr lang="he-IL" sz="1800" b="1" dirty="0" err="1">
                <a:effectLst/>
                <a:ea typeface="Calibri" panose="020F0502020204030204" pitchFamily="34" charset="0"/>
              </a:rPr>
              <a:t>מועטת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 כזו</a:t>
            </a:r>
            <a:r>
              <a:rPr lang="he-IL" sz="1800" dirty="0">
                <a:effectLst/>
                <a:ea typeface="Calibri" panose="020F0502020204030204" pitchFamily="34" charset="0"/>
              </a:rPr>
              <a:t>...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5286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45597" y="269214"/>
          <a:ext cx="11409112" cy="6252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60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73E38-2FEA-4E3E-93E5-A8E008044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שניהם יכולים לחזור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9C791-EA5D-4D52-9704-5486EE533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20000"/>
              </a:lnSpc>
              <a:buNone/>
            </a:pPr>
            <a:r>
              <a:rPr lang="he-IL" dirty="0"/>
              <a:t>תלמוד בבלי מסכת בבא מציעא דף נ עמוד ב </a:t>
            </a:r>
          </a:p>
          <a:p>
            <a:pPr marL="0" indent="0" algn="r" rtl="1">
              <a:lnSpc>
                <a:spcPct val="120000"/>
              </a:lnSpc>
              <a:buNone/>
            </a:pPr>
            <a:r>
              <a:rPr lang="he-IL" dirty="0" err="1"/>
              <a:t>איבעיא</a:t>
            </a:r>
            <a:r>
              <a:rPr lang="he-IL" dirty="0"/>
              <a:t> להו: בטול מקח </a:t>
            </a:r>
            <a:r>
              <a:rPr lang="he-IL" dirty="0" err="1"/>
              <a:t>לרבנן</a:t>
            </a:r>
            <a:r>
              <a:rPr lang="he-IL" dirty="0"/>
              <a:t> לעולם חוזר, או </a:t>
            </a:r>
            <a:r>
              <a:rPr lang="he-IL" dirty="0" err="1"/>
              <a:t>דלמא</a:t>
            </a:r>
            <a:r>
              <a:rPr lang="he-IL" dirty="0"/>
              <a:t> בכדי שיראה לתגר או לקרובו? ואם תמצא לומר בכדי שיראה לתגר או לקרובו, מה איכא בין שתות ליתר על שתות? - </a:t>
            </a:r>
            <a:r>
              <a:rPr lang="he-IL" b="1" dirty="0"/>
              <a:t>איכא, </a:t>
            </a:r>
            <a:r>
              <a:rPr lang="he-IL" b="1" dirty="0" err="1"/>
              <a:t>דאילו</a:t>
            </a:r>
            <a:r>
              <a:rPr lang="he-IL" b="1" dirty="0"/>
              <a:t> שתות - מי שנתאנה חוזר, ואילו יתר על שתות - שניהם חוזרים</a:t>
            </a:r>
            <a:r>
              <a:rPr lang="he-I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33845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2334-8E20-41E7-B9EF-5136125D1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תוס- האם יש מכר בכלל באונאה יותר משתות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D40C3-ADDE-4113-9D97-D5E5461A0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תוספות מסכת בבא מציעא דף נ עמוד ב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ואילו יתר על שתות שניהם חוזרי' - וא"ת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דבפרק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הספינה (ב"ב דף פג: ושם פד. ד"ה אי לא) אמר רב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מכר לו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ה' בו' והוקר ועמד על ח' לוקח יכול לחזור בו ולא מוכר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ליה לוקח אי לאו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דאוניתני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מצית הדר בך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וה"נ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אמאי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מאנה יכול לחזור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נימא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ליה נמי המתאנה אי לאו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דאוניתני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וי"ל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דהכא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כיון שהוא יותר משתות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ה"ל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רחוק מן המקח יותר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מדאי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וכאילו לא מכר כלל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דה"ל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כיין ונמצא חומץ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חומץ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ונמצא יין דשניהם </a:t>
            </a:r>
            <a:r>
              <a:rPr lang="he-IL" sz="1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חוזרין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(שם דף פג:)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וה"ר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יצחק בר' מרדכי תירץ דהתם כשאין הלוקח תובע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לכך אין המוכר יכול לחזור בו אבל הכא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מיירי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כשמתאנה תובע </a:t>
            </a:r>
            <a:r>
              <a:rPr lang="he-IL" sz="1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אונאתו</a:t>
            </a:r>
            <a:r>
              <a:rPr lang="he-IL" sz="1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ולכך המאנה יכול לבטל המקח</a:t>
            </a:r>
            <a:r>
              <a:rPr lang="he-IL" sz="1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56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7F1F9-56A2-4E39-A674-97AF50AE71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08873"/>
          <a:ext cx="10515600" cy="5968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8115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542E9-9446-4226-B38E-25EE79108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דין באונאה שבטל המקח (ולא מקח טעות)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97DAF-BDB8-4C20-A90D-352BC367C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יב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ד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היתה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יתירה על השתות בכל שהוא, כגון שמכר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ששים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בחמשים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פחות פרוטה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בטל מקח,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והמתאנה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יכול להחזיר החפץ ולא יקנה כלל, אבל המאנה אותו אינו יכול לחזור אם רצה זה וקבל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ואף על פי שבטל המקח אין המאנה חייב להחזיר עד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שתהיה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ההונייה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יתר על פרוטה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היתה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פרוטה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אינו מחזיר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שאין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לפרוטות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45020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28C1-472D-4583-8BDF-9F35BB7F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משמע שיש מקח טעות, אלא שלא תהא חוטא נשכר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E5FEA-AB0F-4C4D-A606-94815515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רמב"ם הלכות מכירה פרק </a:t>
            </a:r>
            <a:r>
              <a:rPr lang="he-IL" sz="2400" dirty="0" err="1"/>
              <a:t>יב</a:t>
            </a:r>
            <a:r>
              <a:rPr lang="he-IL" sz="2400" dirty="0"/>
              <a:t> (אחרי דיון על זמן חזרה, ואונאה במטבע)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הלכה </a:t>
            </a:r>
            <a:r>
              <a:rPr lang="he-IL" sz="2400" dirty="0" err="1"/>
              <a:t>יג</a:t>
            </a:r>
            <a:r>
              <a:rPr lang="he-IL" sz="2400" dirty="0"/>
              <a:t>- המוכר </a:t>
            </a:r>
            <a:r>
              <a:rPr lang="he-IL" sz="2400" dirty="0" err="1"/>
              <a:t>לחבירו</a:t>
            </a:r>
            <a:r>
              <a:rPr lang="he-IL" sz="2400" dirty="0"/>
              <a:t> </a:t>
            </a:r>
            <a:r>
              <a:rPr lang="he-IL" sz="2400" dirty="0" err="1"/>
              <a:t>שוה</a:t>
            </a:r>
            <a:r>
              <a:rPr lang="he-IL" sz="2400" dirty="0"/>
              <a:t> ארבע בחמש שהרי המקח בטל כמו שביארנו ולא הספיק להראות לתגר או לקרובו עד </a:t>
            </a:r>
            <a:r>
              <a:rPr lang="he-IL" sz="2400" dirty="0" err="1"/>
              <a:t>שהוקר</a:t>
            </a:r>
            <a:r>
              <a:rPr lang="he-IL" sz="2400" dirty="0"/>
              <a:t> ועמד בשבע, לוקח יכול לחזור בו ולא המוכר, שהרי הלוקח אומר למוכר אילו לא </a:t>
            </a:r>
            <a:r>
              <a:rPr lang="he-IL" sz="2400" dirty="0" err="1"/>
              <a:t>הוניתני</a:t>
            </a:r>
            <a:r>
              <a:rPr lang="he-IL" sz="2400" dirty="0"/>
              <a:t> לא היית יכול לחזור ועתה </a:t>
            </a:r>
            <a:r>
              <a:rPr lang="he-IL" sz="2400" dirty="0" err="1"/>
              <a:t>שהוניתני</a:t>
            </a:r>
            <a:r>
              <a:rPr lang="he-IL" sz="2400" dirty="0"/>
              <a:t> תחזור </a:t>
            </a:r>
            <a:r>
              <a:rPr lang="he-IL" sz="2400" b="1" dirty="0"/>
              <a:t>היאך יהיה החוטא נשכר</a:t>
            </a:r>
            <a:r>
              <a:rPr lang="he-IL" sz="2400" dirty="0"/>
              <a:t>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הלכה יד- וכן מוכר שמכר </a:t>
            </a:r>
            <a:r>
              <a:rPr lang="he-IL" sz="2400" dirty="0" err="1"/>
              <a:t>שוה</a:t>
            </a:r>
            <a:r>
              <a:rPr lang="he-IL" sz="2400" dirty="0"/>
              <a:t> חמש בארבע וזל ועמד בשלש, מוכר יכול לחזור בו ולא לוקח, שהרי אומר לו המוכר ללוקח לא מפני </a:t>
            </a:r>
            <a:r>
              <a:rPr lang="he-IL" sz="2400" dirty="0" err="1"/>
              <a:t>שהוניתני</a:t>
            </a:r>
            <a:r>
              <a:rPr lang="he-IL" sz="2400" dirty="0"/>
              <a:t> תחזור בך.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הלכה טו- המוכר </a:t>
            </a:r>
            <a:r>
              <a:rPr lang="he-IL" sz="2400" dirty="0" err="1"/>
              <a:t>שוה</a:t>
            </a:r>
            <a:r>
              <a:rPr lang="he-IL" sz="2400" dirty="0"/>
              <a:t> חמש בשש ולא הספיק להראותו עד </a:t>
            </a:r>
            <a:r>
              <a:rPr lang="he-IL" sz="2400" dirty="0" err="1"/>
              <a:t>שהוקר</a:t>
            </a:r>
            <a:r>
              <a:rPr lang="he-IL" sz="2400" dirty="0"/>
              <a:t> ועמד בשמונה, הרי המוכר חייב להחזיר האחת של </a:t>
            </a:r>
            <a:r>
              <a:rPr lang="he-IL" sz="2400" dirty="0" err="1"/>
              <a:t>הונייה</a:t>
            </a:r>
            <a:r>
              <a:rPr lang="he-IL" sz="2400" dirty="0"/>
              <a:t> שהרי נקנה המקח וחייב להחזיר וכשהוקיר ברשות לוקח הוקיר, וכן אם מכר </a:t>
            </a:r>
            <a:r>
              <a:rPr lang="he-IL" sz="2400" dirty="0" err="1"/>
              <a:t>שוה</a:t>
            </a:r>
            <a:r>
              <a:rPr lang="he-IL" sz="2400" dirty="0"/>
              <a:t> שש בחמש והוזלו ועמדו על שלש, הרי הלוקח חייב להחזיר סלע אחת של </a:t>
            </a:r>
            <a:r>
              <a:rPr lang="he-IL" sz="2400" dirty="0" err="1"/>
              <a:t>הונייה</a:t>
            </a:r>
            <a:r>
              <a:rPr lang="he-IL" sz="2400" dirty="0"/>
              <a:t>, שהרי נקנה המקח וברשות הלוקח הוזל. </a:t>
            </a:r>
          </a:p>
        </p:txBody>
      </p:sp>
    </p:spTree>
    <p:extLst>
      <p:ext uri="{BB962C8B-B14F-4D97-AF65-F5344CB8AC3E}">
        <p14:creationId xmlns:p14="http://schemas.microsoft.com/office/powerpoint/2010/main" val="39235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8A7F1F9-56A2-4E39-A674-97AF50AE71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6347" y="199590"/>
          <a:ext cx="11501945" cy="624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5879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C60D-2E5E-4524-8416-3253D007B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מעמד המקח באונאה יותר משתות- </a:t>
            </a:r>
            <a:r>
              <a:rPr lang="he-IL" dirty="0" err="1"/>
              <a:t>גמ</a:t>
            </a:r>
            <a:r>
              <a:rPr lang="he-IL" dirty="0"/>
              <a:t> ב"ב פג עמוד ב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E05EB-B962-41A7-B2FC-1B2859DD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בתרא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דף פג עמוד ב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גמ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'. אמר רב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חסדא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מכר לו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חמש בשש, והוקר ועמד על שמנה, מי נתאנה? לוקח, לוקח יכול לחזור בו ולא מוכר, משום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דא"ל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אילו לא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אוניתן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מצית הדרת בך, השתא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דאוניתן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מצית הדרת בך?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87892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2622</Words>
  <Application>Microsoft Office PowerPoint</Application>
  <PresentationFormat>Widescreen</PresentationFormat>
  <Paragraphs>147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אונאה יותר משתות 2</vt:lpstr>
      <vt:lpstr>אונאה יותר משתות- ביטול מקח</vt:lpstr>
      <vt:lpstr>שניהם יכולים לחזור</vt:lpstr>
      <vt:lpstr>תוס- האם יש מכר בכלל באונאה יותר משתות</vt:lpstr>
      <vt:lpstr>PowerPoint Presentation</vt:lpstr>
      <vt:lpstr>דין באונאה שבטל המקח (ולא מקח טעות) </vt:lpstr>
      <vt:lpstr>משמע שיש מקח טעות, אלא שלא תהא חוטא נשכר </vt:lpstr>
      <vt:lpstr>PowerPoint Presentation</vt:lpstr>
      <vt:lpstr>מעמד המקח באונאה יותר משתות- גמ ב"ב פג עמוד ב</vt:lpstr>
      <vt:lpstr>PowerPoint Presentation</vt:lpstr>
      <vt:lpstr>רי"ף- מקח טעות, אבל לא יהא חוטא נשכר</vt:lpstr>
      <vt:lpstr>PowerPoint Presentation</vt:lpstr>
      <vt:lpstr>PowerPoint Presentation</vt:lpstr>
      <vt:lpstr>PowerPoint Presentation</vt:lpstr>
      <vt:lpstr>ר יונה- המקח מתלא תליא וקאי, ותלוי על דעת המתאנה</vt:lpstr>
      <vt:lpstr>אם הוא תובע דמי האונאה, ממתי מחשבים חלות המכר?</vt:lpstr>
      <vt:lpstr>רא"ש- מתלא תליא וקאי   </vt:lpstr>
      <vt:lpstr>PowerPoint Presentation</vt:lpstr>
      <vt:lpstr>נ"מ אפשרי: זמן חזרה ביותר משתות- לעולם, או עד שיראה לתגר</vt:lpstr>
      <vt:lpstr>PowerPoint Presentation</vt:lpstr>
      <vt:lpstr>PowerPoint Presentation</vt:lpstr>
      <vt:lpstr>PowerPoint Presentation</vt:lpstr>
      <vt:lpstr>PowerPoint Presentation</vt:lpstr>
      <vt:lpstr>אין אונאה לקרקעות</vt:lpstr>
      <vt:lpstr>אין איסור אונאה לקרקעות</vt:lpstr>
      <vt:lpstr>יש אונאה בקרקעות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יותר משתות 2</dc:title>
  <dc:creator>Avigdor Rosensweig</dc:creator>
  <cp:lastModifiedBy>Avigdor Rosensweig</cp:lastModifiedBy>
  <cp:revision>1</cp:revision>
  <dcterms:created xsi:type="dcterms:W3CDTF">2022-06-12T17:33:12Z</dcterms:created>
  <dcterms:modified xsi:type="dcterms:W3CDTF">2022-06-12T17:34:32Z</dcterms:modified>
</cp:coreProperties>
</file>