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9" r:id="rId13"/>
    <p:sldId id="270" r:id="rId14"/>
    <p:sldId id="268" r:id="rId15"/>
    <p:sldId id="271" r:id="rId16"/>
    <p:sldId id="264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01824F-71C4-4AB0-9022-2C96C7B7962E}" v="597" dt="2022-01-16T11:48:29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>
        <p:scale>
          <a:sx n="110" d="100"/>
          <a:sy n="110" d="100"/>
        </p:scale>
        <p:origin x="-216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1801824F-71C4-4AB0-9022-2C96C7B7962E}"/>
    <pc:docChg chg="undo custSel addSld modSld sldOrd">
      <pc:chgData name="Avigdor Rosensweig" userId="2c23bf757acee734" providerId="LiveId" clId="{1801824F-71C4-4AB0-9022-2C96C7B7962E}" dt="2022-01-16T12:03:59.421" v="1000" actId="115"/>
      <pc:docMkLst>
        <pc:docMk/>
      </pc:docMkLst>
      <pc:sldChg chg="modSp mod">
        <pc:chgData name="Avigdor Rosensweig" userId="2c23bf757acee734" providerId="LiveId" clId="{1801824F-71C4-4AB0-9022-2C96C7B7962E}" dt="2022-01-16T11:20:18.587" v="27" actId="20577"/>
        <pc:sldMkLst>
          <pc:docMk/>
          <pc:sldMk cId="37080895" sldId="258"/>
        </pc:sldMkLst>
        <pc:spChg chg="mod">
          <ac:chgData name="Avigdor Rosensweig" userId="2c23bf757acee734" providerId="LiveId" clId="{1801824F-71C4-4AB0-9022-2C96C7B7962E}" dt="2022-01-16T11:20:18.587" v="27" actId="20577"/>
          <ac:spMkLst>
            <pc:docMk/>
            <pc:sldMk cId="37080895" sldId="258"/>
            <ac:spMk id="2" creationId="{CE185D84-D07F-4FE6-82DB-D2453A5D6093}"/>
          </ac:spMkLst>
        </pc:spChg>
      </pc:sldChg>
      <pc:sldChg chg="modSp mod">
        <pc:chgData name="Avigdor Rosensweig" userId="2c23bf757acee734" providerId="LiveId" clId="{1801824F-71C4-4AB0-9022-2C96C7B7962E}" dt="2022-01-16T11:22:39.548" v="39" actId="113"/>
        <pc:sldMkLst>
          <pc:docMk/>
          <pc:sldMk cId="3535623132" sldId="259"/>
        </pc:sldMkLst>
        <pc:spChg chg="mod">
          <ac:chgData name="Avigdor Rosensweig" userId="2c23bf757acee734" providerId="LiveId" clId="{1801824F-71C4-4AB0-9022-2C96C7B7962E}" dt="2022-01-16T11:22:39.548" v="39" actId="113"/>
          <ac:spMkLst>
            <pc:docMk/>
            <pc:sldMk cId="3535623132" sldId="259"/>
            <ac:spMk id="3" creationId="{6EEFAE1E-F2A9-45ED-A130-40E414CC7364}"/>
          </ac:spMkLst>
        </pc:spChg>
      </pc:sldChg>
      <pc:sldChg chg="modSp mod">
        <pc:chgData name="Avigdor Rosensweig" userId="2c23bf757acee734" providerId="LiveId" clId="{1801824F-71C4-4AB0-9022-2C96C7B7962E}" dt="2022-01-16T11:21:52.585" v="37" actId="403"/>
        <pc:sldMkLst>
          <pc:docMk/>
          <pc:sldMk cId="3757281994" sldId="260"/>
        </pc:sldMkLst>
        <pc:spChg chg="mod">
          <ac:chgData name="Avigdor Rosensweig" userId="2c23bf757acee734" providerId="LiveId" clId="{1801824F-71C4-4AB0-9022-2C96C7B7962E}" dt="2022-01-16T11:21:52.585" v="37" actId="403"/>
          <ac:spMkLst>
            <pc:docMk/>
            <pc:sldMk cId="3757281994" sldId="260"/>
            <ac:spMk id="3" creationId="{CA902E1C-E1BE-4915-AE8B-822D1418A2A5}"/>
          </ac:spMkLst>
        </pc:spChg>
      </pc:sldChg>
      <pc:sldChg chg="modSp mod">
        <pc:chgData name="Avigdor Rosensweig" userId="2c23bf757acee734" providerId="LiveId" clId="{1801824F-71C4-4AB0-9022-2C96C7B7962E}" dt="2022-01-16T11:22:52.547" v="42" actId="403"/>
        <pc:sldMkLst>
          <pc:docMk/>
          <pc:sldMk cId="3612580659" sldId="261"/>
        </pc:sldMkLst>
        <pc:spChg chg="mod">
          <ac:chgData name="Avigdor Rosensweig" userId="2c23bf757acee734" providerId="LiveId" clId="{1801824F-71C4-4AB0-9022-2C96C7B7962E}" dt="2022-01-16T11:22:52.547" v="42" actId="403"/>
          <ac:spMkLst>
            <pc:docMk/>
            <pc:sldMk cId="3612580659" sldId="261"/>
            <ac:spMk id="3" creationId="{C0AECE32-88A6-4B87-B830-665C888F9DD3}"/>
          </ac:spMkLst>
        </pc:spChg>
      </pc:sldChg>
      <pc:sldChg chg="modSp mod">
        <pc:chgData name="Avigdor Rosensweig" userId="2c23bf757acee734" providerId="LiveId" clId="{1801824F-71C4-4AB0-9022-2C96C7B7962E}" dt="2022-01-16T11:47:58.186" v="981" actId="20577"/>
        <pc:sldMkLst>
          <pc:docMk/>
          <pc:sldMk cId="1481827969" sldId="263"/>
        </pc:sldMkLst>
        <pc:spChg chg="mod">
          <ac:chgData name="Avigdor Rosensweig" userId="2c23bf757acee734" providerId="LiveId" clId="{1801824F-71C4-4AB0-9022-2C96C7B7962E}" dt="2022-01-16T11:47:58.186" v="981" actId="20577"/>
          <ac:spMkLst>
            <pc:docMk/>
            <pc:sldMk cId="1481827969" sldId="263"/>
            <ac:spMk id="3" creationId="{36509B79-5FB5-41B4-BD42-7B7610CA5460}"/>
          </ac:spMkLst>
        </pc:spChg>
      </pc:sldChg>
      <pc:sldChg chg="modSp mod">
        <pc:chgData name="Avigdor Rosensweig" userId="2c23bf757acee734" providerId="LiveId" clId="{1801824F-71C4-4AB0-9022-2C96C7B7962E}" dt="2022-01-16T11:36:27.884" v="206" actId="113"/>
        <pc:sldMkLst>
          <pc:docMk/>
          <pc:sldMk cId="3171078037" sldId="264"/>
        </pc:sldMkLst>
        <pc:spChg chg="mod">
          <ac:chgData name="Avigdor Rosensweig" userId="2c23bf757acee734" providerId="LiveId" clId="{1801824F-71C4-4AB0-9022-2C96C7B7962E}" dt="2022-01-16T11:36:27.884" v="206" actId="113"/>
          <ac:spMkLst>
            <pc:docMk/>
            <pc:sldMk cId="3171078037" sldId="264"/>
            <ac:spMk id="3" creationId="{8DCAA65F-B2F8-4859-9573-57228F2F3FD3}"/>
          </ac:spMkLst>
        </pc:spChg>
      </pc:sldChg>
      <pc:sldChg chg="modSp mod">
        <pc:chgData name="Avigdor Rosensweig" userId="2c23bf757acee734" providerId="LiveId" clId="{1801824F-71C4-4AB0-9022-2C96C7B7962E}" dt="2022-01-16T11:31:03.048" v="45" actId="113"/>
        <pc:sldMkLst>
          <pc:docMk/>
          <pc:sldMk cId="3449589651" sldId="266"/>
        </pc:sldMkLst>
        <pc:spChg chg="mod">
          <ac:chgData name="Avigdor Rosensweig" userId="2c23bf757acee734" providerId="LiveId" clId="{1801824F-71C4-4AB0-9022-2C96C7B7962E}" dt="2022-01-16T11:31:03.048" v="45" actId="113"/>
          <ac:spMkLst>
            <pc:docMk/>
            <pc:sldMk cId="3449589651" sldId="266"/>
            <ac:spMk id="3" creationId="{AF0721A5-C4E6-4A7A-BA1A-5F9490864089}"/>
          </ac:spMkLst>
        </pc:spChg>
      </pc:sldChg>
      <pc:sldChg chg="modSp mod">
        <pc:chgData name="Avigdor Rosensweig" userId="2c23bf757acee734" providerId="LiveId" clId="{1801824F-71C4-4AB0-9022-2C96C7B7962E}" dt="2022-01-16T11:32:25.776" v="187" actId="20577"/>
        <pc:sldMkLst>
          <pc:docMk/>
          <pc:sldMk cId="1509666722" sldId="267"/>
        </pc:sldMkLst>
        <pc:spChg chg="mod">
          <ac:chgData name="Avigdor Rosensweig" userId="2c23bf757acee734" providerId="LiveId" clId="{1801824F-71C4-4AB0-9022-2C96C7B7962E}" dt="2022-01-16T11:32:25.776" v="187" actId="20577"/>
          <ac:spMkLst>
            <pc:docMk/>
            <pc:sldMk cId="1509666722" sldId="267"/>
            <ac:spMk id="3" creationId="{E558C392-C500-45B0-83A4-14893211DEF2}"/>
          </ac:spMkLst>
        </pc:spChg>
      </pc:sldChg>
      <pc:sldChg chg="modSp mod ord">
        <pc:chgData name="Avigdor Rosensweig" userId="2c23bf757acee734" providerId="LiveId" clId="{1801824F-71C4-4AB0-9022-2C96C7B7962E}" dt="2022-01-16T11:38:02.109" v="224" actId="115"/>
        <pc:sldMkLst>
          <pc:docMk/>
          <pc:sldMk cId="1489113221" sldId="268"/>
        </pc:sldMkLst>
        <pc:spChg chg="mod">
          <ac:chgData name="Avigdor Rosensweig" userId="2c23bf757acee734" providerId="LiveId" clId="{1801824F-71C4-4AB0-9022-2C96C7B7962E}" dt="2022-01-16T11:38:02.109" v="224" actId="115"/>
          <ac:spMkLst>
            <pc:docMk/>
            <pc:sldMk cId="1489113221" sldId="268"/>
            <ac:spMk id="3" creationId="{0E3BC342-EC14-43E5-A132-2292D874C643}"/>
          </ac:spMkLst>
        </pc:spChg>
      </pc:sldChg>
      <pc:sldChg chg="modSp mod">
        <pc:chgData name="Avigdor Rosensweig" userId="2c23bf757acee734" providerId="LiveId" clId="{1801824F-71C4-4AB0-9022-2C96C7B7962E}" dt="2022-01-16T11:34:52.823" v="194" actId="113"/>
        <pc:sldMkLst>
          <pc:docMk/>
          <pc:sldMk cId="4158541586" sldId="269"/>
        </pc:sldMkLst>
        <pc:spChg chg="mod">
          <ac:chgData name="Avigdor Rosensweig" userId="2c23bf757acee734" providerId="LiveId" clId="{1801824F-71C4-4AB0-9022-2C96C7B7962E}" dt="2022-01-16T11:34:52.823" v="194" actId="113"/>
          <ac:spMkLst>
            <pc:docMk/>
            <pc:sldMk cId="4158541586" sldId="269"/>
            <ac:spMk id="3" creationId="{1F73C48A-D41C-4914-A41D-1B878FFEAD8F}"/>
          </ac:spMkLst>
        </pc:spChg>
      </pc:sldChg>
      <pc:sldChg chg="modSp mod ord">
        <pc:chgData name="Avigdor Rosensweig" userId="2c23bf757acee734" providerId="LiveId" clId="{1801824F-71C4-4AB0-9022-2C96C7B7962E}" dt="2022-01-16T11:36:52.202" v="210" actId="113"/>
        <pc:sldMkLst>
          <pc:docMk/>
          <pc:sldMk cId="3467751676" sldId="270"/>
        </pc:sldMkLst>
        <pc:spChg chg="mod">
          <ac:chgData name="Avigdor Rosensweig" userId="2c23bf757acee734" providerId="LiveId" clId="{1801824F-71C4-4AB0-9022-2C96C7B7962E}" dt="2022-01-16T11:36:52.202" v="210" actId="113"/>
          <ac:spMkLst>
            <pc:docMk/>
            <pc:sldMk cId="3467751676" sldId="270"/>
            <ac:spMk id="3" creationId="{366ABA56-B9BC-403C-ABEF-40C2738D71AA}"/>
          </ac:spMkLst>
        </pc:spChg>
      </pc:sldChg>
      <pc:sldChg chg="modSp ord">
        <pc:chgData name="Avigdor Rosensweig" userId="2c23bf757acee734" providerId="LiveId" clId="{1801824F-71C4-4AB0-9022-2C96C7B7962E}" dt="2022-01-16T11:38:50.569" v="228" actId="20577"/>
        <pc:sldMkLst>
          <pc:docMk/>
          <pc:sldMk cId="925946857" sldId="271"/>
        </pc:sldMkLst>
        <pc:graphicFrameChg chg="mod">
          <ac:chgData name="Avigdor Rosensweig" userId="2c23bf757acee734" providerId="LiveId" clId="{1801824F-71C4-4AB0-9022-2C96C7B7962E}" dt="2022-01-16T11:38:50.569" v="228" actId="20577"/>
          <ac:graphicFrameMkLst>
            <pc:docMk/>
            <pc:sldMk cId="925946857" sldId="271"/>
            <ac:graphicFrameMk id="4" creationId="{BC95AE1D-E5A4-49F5-BBE3-2637E444D92F}"/>
          </ac:graphicFrameMkLst>
        </pc:graphicFrameChg>
      </pc:sldChg>
      <pc:sldChg chg="modSp add">
        <pc:chgData name="Avigdor Rosensweig" userId="2c23bf757acee734" providerId="LiveId" clId="{1801824F-71C4-4AB0-9022-2C96C7B7962E}" dt="2022-01-16T11:40:42.905" v="404" actId="113"/>
        <pc:sldMkLst>
          <pc:docMk/>
          <pc:sldMk cId="845095121" sldId="272"/>
        </pc:sldMkLst>
        <pc:graphicFrameChg chg="mod">
          <ac:chgData name="Avigdor Rosensweig" userId="2c23bf757acee734" providerId="LiveId" clId="{1801824F-71C4-4AB0-9022-2C96C7B7962E}" dt="2022-01-16T11:40:42.905" v="404" actId="113"/>
          <ac:graphicFrameMkLst>
            <pc:docMk/>
            <pc:sldMk cId="845095121" sldId="272"/>
            <ac:graphicFrameMk id="4" creationId="{BC95AE1D-E5A4-49F5-BBE3-2637E444D92F}"/>
          </ac:graphicFrameMkLst>
        </pc:graphicFrameChg>
      </pc:sldChg>
      <pc:sldChg chg="modSp add mod">
        <pc:chgData name="Avigdor Rosensweig" userId="2c23bf757acee734" providerId="LiveId" clId="{1801824F-71C4-4AB0-9022-2C96C7B7962E}" dt="2022-01-16T11:43:31.344" v="562" actId="20577"/>
        <pc:sldMkLst>
          <pc:docMk/>
          <pc:sldMk cId="594793283" sldId="273"/>
        </pc:sldMkLst>
        <pc:spChg chg="mod">
          <ac:chgData name="Avigdor Rosensweig" userId="2c23bf757acee734" providerId="LiveId" clId="{1801824F-71C4-4AB0-9022-2C96C7B7962E}" dt="2022-01-16T11:43:31.344" v="562" actId="20577"/>
          <ac:spMkLst>
            <pc:docMk/>
            <pc:sldMk cId="594793283" sldId="273"/>
            <ac:spMk id="2" creationId="{9439D85B-9B3E-481C-8515-7DB43C644A3A}"/>
          </ac:spMkLst>
        </pc:spChg>
      </pc:sldChg>
      <pc:sldChg chg="modSp add mod">
        <pc:chgData name="Avigdor Rosensweig" userId="2c23bf757acee734" providerId="LiveId" clId="{1801824F-71C4-4AB0-9022-2C96C7B7962E}" dt="2022-01-16T12:03:59.421" v="1000" actId="115"/>
        <pc:sldMkLst>
          <pc:docMk/>
          <pc:sldMk cId="2740012950" sldId="274"/>
        </pc:sldMkLst>
        <pc:spChg chg="mod">
          <ac:chgData name="Avigdor Rosensweig" userId="2c23bf757acee734" providerId="LiveId" clId="{1801824F-71C4-4AB0-9022-2C96C7B7962E}" dt="2022-01-16T12:03:59.421" v="1000" actId="115"/>
          <ac:spMkLst>
            <pc:docMk/>
            <pc:sldMk cId="2740012950" sldId="274"/>
            <ac:spMk id="2" creationId="{9439D85B-9B3E-481C-8515-7DB43C644A3A}"/>
          </ac:spMkLst>
        </pc:spChg>
        <pc:graphicFrameChg chg="mod">
          <ac:chgData name="Avigdor Rosensweig" userId="2c23bf757acee734" providerId="LiveId" clId="{1801824F-71C4-4AB0-9022-2C96C7B7962E}" dt="2022-01-16T11:46:10.295" v="762" actId="20577"/>
          <ac:graphicFrameMkLst>
            <pc:docMk/>
            <pc:sldMk cId="2740012950" sldId="274"/>
            <ac:graphicFrameMk id="4" creationId="{BC95AE1D-E5A4-49F5-BBE3-2637E444D92F}"/>
          </ac:graphicFrameMkLst>
        </pc:graphicFrameChg>
      </pc:sldChg>
      <pc:sldChg chg="modSp add mod">
        <pc:chgData name="Avigdor Rosensweig" userId="2c23bf757acee734" providerId="LiveId" clId="{1801824F-71C4-4AB0-9022-2C96C7B7962E}" dt="2022-01-16T12:03:55.605" v="999" actId="115"/>
        <pc:sldMkLst>
          <pc:docMk/>
          <pc:sldMk cId="896155771" sldId="275"/>
        </pc:sldMkLst>
        <pc:spChg chg="mod">
          <ac:chgData name="Avigdor Rosensweig" userId="2c23bf757acee734" providerId="LiveId" clId="{1801824F-71C4-4AB0-9022-2C96C7B7962E}" dt="2022-01-16T12:03:55.605" v="999" actId="115"/>
          <ac:spMkLst>
            <pc:docMk/>
            <pc:sldMk cId="896155771" sldId="275"/>
            <ac:spMk id="2" creationId="{9439D85B-9B3E-481C-8515-7DB43C644A3A}"/>
          </ac:spMkLst>
        </pc:spChg>
        <pc:graphicFrameChg chg="mod">
          <ac:chgData name="Avigdor Rosensweig" userId="2c23bf757acee734" providerId="LiveId" clId="{1801824F-71C4-4AB0-9022-2C96C7B7962E}" dt="2022-01-16T11:48:29.007" v="994" actId="113"/>
          <ac:graphicFrameMkLst>
            <pc:docMk/>
            <pc:sldMk cId="896155771" sldId="275"/>
            <ac:graphicFrameMk id="4" creationId="{BC95AE1D-E5A4-49F5-BBE3-2637E444D92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65683CE0-AB3B-405A-B5DA-44942BD66A5B}">
      <dgm:prSet phldrT="[Text]"/>
      <dgm:spPr/>
      <dgm:t>
        <a:bodyPr/>
        <a:lstStyle/>
        <a:p>
          <a:pPr rtl="1"/>
          <a:r>
            <a:rPr lang="he-IL" dirty="0"/>
            <a:t>אפילו אין </a:t>
          </a:r>
          <a:r>
            <a:rPr lang="he-IL" dirty="0" err="1"/>
            <a:t>דררא</a:t>
          </a:r>
          <a:r>
            <a:rPr lang="he-IL" dirty="0"/>
            <a:t> </a:t>
          </a:r>
          <a:r>
            <a:rPr lang="he-IL" dirty="0" err="1"/>
            <a:t>דממונא</a:t>
          </a:r>
          <a:r>
            <a:rPr lang="he-IL" dirty="0"/>
            <a:t>, אלא בכל טענה</a:t>
          </a:r>
        </a:p>
      </dgm:t>
    </dgm:pt>
    <dgm:pt modelId="{12B9026D-724D-4B97-BDA5-257FB51692C6}" type="par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AAE31ECC-293C-4962-9E95-A0B53A83B2CF}" type="sib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דווקא </a:t>
          </a:r>
          <a:r>
            <a:rPr lang="he-IL" dirty="0" err="1"/>
            <a:t>בדררא</a:t>
          </a:r>
          <a:r>
            <a:rPr lang="he-IL" dirty="0"/>
            <a:t> </a:t>
          </a:r>
          <a:r>
            <a:rPr lang="he-IL" dirty="0" err="1"/>
            <a:t>דממונא</a:t>
          </a:r>
          <a:endParaRPr lang="he-IL" dirty="0"/>
        </a:p>
      </dgm:t>
    </dgm:pt>
    <dgm:pt modelId="{8F67BEFD-8212-48CC-A375-88F09B0ACCF5}" type="parTrans" cxnId="{2F966CA0-1145-4726-B9F0-AE515065F35B}">
      <dgm:prSet/>
      <dgm:spPr/>
    </dgm:pt>
    <dgm:pt modelId="{51E7E6AF-2266-4159-9530-661FC7BCAFDA}" type="sibTrans" cxnId="{2F966CA0-1145-4726-B9F0-AE515065F35B}">
      <dgm:prSet/>
      <dgm:spPr/>
    </dgm:pt>
    <dgm:pt modelId="{75E664D3-AFD7-43E6-BF51-80B9BE3F56B3}">
      <dgm:prSet phldrT="[Text]"/>
      <dgm:spPr/>
      <dgm:t>
        <a:bodyPr/>
        <a:lstStyle/>
        <a:p>
          <a:pPr rtl="1"/>
          <a:r>
            <a:rPr lang="he-IL" dirty="0"/>
            <a:t>ר"ת</a:t>
          </a:r>
        </a:p>
      </dgm:t>
    </dgm:pt>
    <dgm:pt modelId="{27DBB5E0-140F-45DC-BD3D-FEBEC3990468}" type="parTrans" cxnId="{E9CC91DC-D1F5-4ACD-9D57-F9A53FF0767F}">
      <dgm:prSet/>
      <dgm:spPr/>
    </dgm:pt>
    <dgm:pt modelId="{BB6A1054-B41D-43B5-855B-FFA19467E548}" type="sibTrans" cxnId="{E9CC91DC-D1F5-4ACD-9D57-F9A53FF0767F}">
      <dgm:prSet/>
      <dgm:spPr/>
    </dgm:pt>
    <dgm:pt modelId="{4D7DFEF6-8371-4A61-B77E-3F71DA51F52C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857E5486-8BBA-4587-974E-F5C482AC7766}" type="parTrans" cxnId="{81BD5349-C7D0-4606-9CB3-714FCCA1DCE2}">
      <dgm:prSet/>
      <dgm:spPr/>
    </dgm:pt>
    <dgm:pt modelId="{EA219738-09CE-4B4F-8F5C-7452AF6227F4}" type="sibTrans" cxnId="{81BD5349-C7D0-4606-9CB3-714FCCA1DCE2}">
      <dgm:prSet/>
      <dgm:spPr/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E2A79DDB-8AD1-42F7-B773-24E60F44FEEF}" type="pres">
      <dgm:prSet presAssocID="{27DBB5E0-140F-45DC-BD3D-FEBEC3990468}" presName="Name17" presStyleLbl="parChTrans1D3" presStyleIdx="0" presStyleCnt="2"/>
      <dgm:spPr/>
    </dgm:pt>
    <dgm:pt modelId="{9CFCEB5B-60CB-46E7-8BD9-D73426CF7BB1}" type="pres">
      <dgm:prSet presAssocID="{75E664D3-AFD7-43E6-BF51-80B9BE3F56B3}" presName="hierRoot3" presStyleCnt="0"/>
      <dgm:spPr/>
    </dgm:pt>
    <dgm:pt modelId="{C0561896-8C0C-4553-AE79-48B5CFFE9DD2}" type="pres">
      <dgm:prSet presAssocID="{75E664D3-AFD7-43E6-BF51-80B9BE3F56B3}" presName="composite3" presStyleCnt="0"/>
      <dgm:spPr/>
    </dgm:pt>
    <dgm:pt modelId="{C33CEFCD-445C-494C-8DF6-D438F6A4BB4E}" type="pres">
      <dgm:prSet presAssocID="{75E664D3-AFD7-43E6-BF51-80B9BE3F56B3}" presName="background3" presStyleLbl="node3" presStyleIdx="0" presStyleCnt="2"/>
      <dgm:spPr/>
    </dgm:pt>
    <dgm:pt modelId="{D022A309-027A-4AB1-AC65-FA832A35B934}" type="pres">
      <dgm:prSet presAssocID="{75E664D3-AFD7-43E6-BF51-80B9BE3F56B3}" presName="text3" presStyleLbl="fgAcc3" presStyleIdx="0" presStyleCnt="2">
        <dgm:presLayoutVars>
          <dgm:chPref val="3"/>
        </dgm:presLayoutVars>
      </dgm:prSet>
      <dgm:spPr/>
    </dgm:pt>
    <dgm:pt modelId="{387A3D5D-B965-4DE6-B070-5B26144A40BE}" type="pres">
      <dgm:prSet presAssocID="{75E664D3-AFD7-43E6-BF51-80B9BE3F56B3}" presName="hierChild4" presStyleCnt="0"/>
      <dgm:spPr/>
    </dgm:pt>
    <dgm:pt modelId="{A1F2C1D6-A589-4661-9184-412D20B2FCB9}" type="pres">
      <dgm:prSet presAssocID="{12B9026D-724D-4B97-BDA5-257FB51692C6}" presName="Name10" presStyleLbl="parChTrans1D2" presStyleIdx="1" presStyleCnt="2"/>
      <dgm:spPr/>
    </dgm:pt>
    <dgm:pt modelId="{7B2FE9D5-4462-41ED-9957-ECA4D5DE95D8}" type="pres">
      <dgm:prSet presAssocID="{65683CE0-AB3B-405A-B5DA-44942BD66A5B}" presName="hierRoot2" presStyleCnt="0"/>
      <dgm:spPr/>
    </dgm:pt>
    <dgm:pt modelId="{CD1FD7C5-FEC9-4C86-818E-DC844CED9D23}" type="pres">
      <dgm:prSet presAssocID="{65683CE0-AB3B-405A-B5DA-44942BD66A5B}" presName="composite2" presStyleCnt="0"/>
      <dgm:spPr/>
    </dgm:pt>
    <dgm:pt modelId="{E896107F-2889-489B-B857-691A798BF459}" type="pres">
      <dgm:prSet presAssocID="{65683CE0-AB3B-405A-B5DA-44942BD66A5B}" presName="background2" presStyleLbl="node2" presStyleIdx="1" presStyleCnt="2"/>
      <dgm:spPr/>
    </dgm:pt>
    <dgm:pt modelId="{A256D9AF-D443-41FA-9E0B-B2D6E7474A6F}" type="pres">
      <dgm:prSet presAssocID="{65683CE0-AB3B-405A-B5DA-44942BD66A5B}" presName="text2" presStyleLbl="fgAcc2" presStyleIdx="1" presStyleCnt="2">
        <dgm:presLayoutVars>
          <dgm:chPref val="3"/>
        </dgm:presLayoutVars>
      </dgm:prSet>
      <dgm:spPr/>
    </dgm:pt>
    <dgm:pt modelId="{F06FE776-ED03-4FB5-B715-019EDF46CC58}" type="pres">
      <dgm:prSet presAssocID="{65683CE0-AB3B-405A-B5DA-44942BD66A5B}" presName="hierChild3" presStyleCnt="0"/>
      <dgm:spPr/>
    </dgm:pt>
    <dgm:pt modelId="{D22FB9F1-7EEF-4DC5-8517-C2D5025ABA17}" type="pres">
      <dgm:prSet presAssocID="{857E5486-8BBA-4587-974E-F5C482AC7766}" presName="Name17" presStyleLbl="parChTrans1D3" presStyleIdx="1" presStyleCnt="2"/>
      <dgm:spPr/>
    </dgm:pt>
    <dgm:pt modelId="{A00C897F-9AF4-4E97-B329-42210B6397EE}" type="pres">
      <dgm:prSet presAssocID="{4D7DFEF6-8371-4A61-B77E-3F71DA51F52C}" presName="hierRoot3" presStyleCnt="0"/>
      <dgm:spPr/>
    </dgm:pt>
    <dgm:pt modelId="{06CDA8A1-5CA2-40CE-8AFB-2E5DC9BD47D2}" type="pres">
      <dgm:prSet presAssocID="{4D7DFEF6-8371-4A61-B77E-3F71DA51F52C}" presName="composite3" presStyleCnt="0"/>
      <dgm:spPr/>
    </dgm:pt>
    <dgm:pt modelId="{E0D829B3-9187-4542-95F0-51BC99390B76}" type="pres">
      <dgm:prSet presAssocID="{4D7DFEF6-8371-4A61-B77E-3F71DA51F52C}" presName="background3" presStyleLbl="node3" presStyleIdx="1" presStyleCnt="2"/>
      <dgm:spPr/>
    </dgm:pt>
    <dgm:pt modelId="{E2102923-7A05-40D2-BFAA-B9C4C342715A}" type="pres">
      <dgm:prSet presAssocID="{4D7DFEF6-8371-4A61-B77E-3F71DA51F52C}" presName="text3" presStyleLbl="fgAcc3" presStyleIdx="1" presStyleCnt="2">
        <dgm:presLayoutVars>
          <dgm:chPref val="3"/>
        </dgm:presLayoutVars>
      </dgm:prSet>
      <dgm:spPr/>
    </dgm:pt>
    <dgm:pt modelId="{1FDADFE9-1E45-4B1E-B69C-FAB6D4BE9AE0}" type="pres">
      <dgm:prSet presAssocID="{4D7DFEF6-8371-4A61-B77E-3F71DA51F52C}" presName="hierChild4" presStyleCnt="0"/>
      <dgm:spPr/>
    </dgm:pt>
  </dgm:ptLst>
  <dgm:cxnLst>
    <dgm:cxn modelId="{1C81E707-18A3-46EC-8F4B-AFE9B6582636}" type="presOf" srcId="{27DBB5E0-140F-45DC-BD3D-FEBEC3990468}" destId="{E2A79DDB-8AD1-42F7-B773-24E60F44FEEF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7CCDCE2B-AEA3-46F2-8533-D6D912D0343D}" type="presOf" srcId="{857E5486-8BBA-4587-974E-F5C482AC7766}" destId="{D22FB9F1-7EEF-4DC5-8517-C2D5025ABA17}" srcOrd="0" destOrd="0" presId="urn:microsoft.com/office/officeart/2005/8/layout/hierarchy1"/>
    <dgm:cxn modelId="{B62EC842-0B95-4CE5-A880-D65DC6AB215D}" type="presOf" srcId="{75E664D3-AFD7-43E6-BF51-80B9BE3F56B3}" destId="{D022A309-027A-4AB1-AC65-FA832A35B934}" srcOrd="0" destOrd="0" presId="urn:microsoft.com/office/officeart/2005/8/layout/hierarchy1"/>
    <dgm:cxn modelId="{81BD5349-C7D0-4606-9CB3-714FCCA1DCE2}" srcId="{65683CE0-AB3B-405A-B5DA-44942BD66A5B}" destId="{4D7DFEF6-8371-4A61-B77E-3F71DA51F52C}" srcOrd="0" destOrd="0" parTransId="{857E5486-8BBA-4587-974E-F5C482AC7766}" sibTransId="{EA219738-09CE-4B4F-8F5C-7452AF6227F4}"/>
    <dgm:cxn modelId="{B64F536E-6F62-439E-A051-2DECE2B65AAA}" type="presOf" srcId="{4D7DFEF6-8371-4A61-B77E-3F71DA51F52C}" destId="{E2102923-7A05-40D2-BFAA-B9C4C34271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4C0105A1-EF31-4739-862C-29202BD5E105}" type="presOf" srcId="{12B9026D-724D-4B97-BDA5-257FB51692C6}" destId="{A1F2C1D6-A589-4661-9184-412D20B2FCB9}" srcOrd="0" destOrd="0" presId="urn:microsoft.com/office/officeart/2005/8/layout/hierarchy1"/>
    <dgm:cxn modelId="{D43540CA-7B35-4373-81FB-74DDEF542F1F}" type="presOf" srcId="{65683CE0-AB3B-405A-B5DA-44942BD66A5B}" destId="{A256D9AF-D443-41FA-9E0B-B2D6E7474A6F}" srcOrd="0" destOrd="0" presId="urn:microsoft.com/office/officeart/2005/8/layout/hierarchy1"/>
    <dgm:cxn modelId="{3F45ECCC-AC2C-4416-8D39-04CD559AC72B}" srcId="{094E50B5-4541-4A5C-AEE9-DEF77D849928}" destId="{65683CE0-AB3B-405A-B5DA-44942BD66A5B}" srcOrd="1" destOrd="0" parTransId="{12B9026D-724D-4B97-BDA5-257FB51692C6}" sibTransId="{AAE31ECC-293C-4962-9E95-A0B53A83B2CF}"/>
    <dgm:cxn modelId="{E9CC91DC-D1F5-4ACD-9D57-F9A53FF0767F}" srcId="{4289281A-E936-4062-8FBE-2CF34618F30A}" destId="{75E664D3-AFD7-43E6-BF51-80B9BE3F56B3}" srcOrd="0" destOrd="0" parTransId="{27DBB5E0-140F-45DC-BD3D-FEBEC3990468}" sibTransId="{BB6A1054-B41D-43B5-855B-FFA19467E548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7326AC05-18DA-4692-8E17-530C604CFCD2}" type="presParOf" srcId="{FA489080-CA81-412B-980A-FDF59BD0AC35}" destId="{E2A79DDB-8AD1-42F7-B773-24E60F44FEEF}" srcOrd="0" destOrd="0" presId="urn:microsoft.com/office/officeart/2005/8/layout/hierarchy1"/>
    <dgm:cxn modelId="{BABBDAC2-C346-4CB2-98B6-053993D89F88}" type="presParOf" srcId="{FA489080-CA81-412B-980A-FDF59BD0AC35}" destId="{9CFCEB5B-60CB-46E7-8BD9-D73426CF7BB1}" srcOrd="1" destOrd="0" presId="urn:microsoft.com/office/officeart/2005/8/layout/hierarchy1"/>
    <dgm:cxn modelId="{DD4640FB-BB06-4ACD-AD9E-A8529C4FEA74}" type="presParOf" srcId="{9CFCEB5B-60CB-46E7-8BD9-D73426CF7BB1}" destId="{C0561896-8C0C-4553-AE79-48B5CFFE9DD2}" srcOrd="0" destOrd="0" presId="urn:microsoft.com/office/officeart/2005/8/layout/hierarchy1"/>
    <dgm:cxn modelId="{C41EDD47-32C9-4AFE-95CB-86059DA5C3DD}" type="presParOf" srcId="{C0561896-8C0C-4553-AE79-48B5CFFE9DD2}" destId="{C33CEFCD-445C-494C-8DF6-D438F6A4BB4E}" srcOrd="0" destOrd="0" presId="urn:microsoft.com/office/officeart/2005/8/layout/hierarchy1"/>
    <dgm:cxn modelId="{8EA8722F-C98A-4210-BEC5-522FE9BFB073}" type="presParOf" srcId="{C0561896-8C0C-4553-AE79-48B5CFFE9DD2}" destId="{D022A309-027A-4AB1-AC65-FA832A35B934}" srcOrd="1" destOrd="0" presId="urn:microsoft.com/office/officeart/2005/8/layout/hierarchy1"/>
    <dgm:cxn modelId="{DBA7FFC0-2CDF-4F74-82BA-EB7C52FB2122}" type="presParOf" srcId="{9CFCEB5B-60CB-46E7-8BD9-D73426CF7BB1}" destId="{387A3D5D-B965-4DE6-B070-5B26144A40BE}" srcOrd="1" destOrd="0" presId="urn:microsoft.com/office/officeart/2005/8/layout/hierarchy1"/>
    <dgm:cxn modelId="{443822A7-61C5-4D91-BCDD-505651F74417}" type="presParOf" srcId="{5FA7F84B-3BEA-40B1-9706-18AB3365F446}" destId="{A1F2C1D6-A589-4661-9184-412D20B2FCB9}" srcOrd="2" destOrd="0" presId="urn:microsoft.com/office/officeart/2005/8/layout/hierarchy1"/>
    <dgm:cxn modelId="{487F9902-730D-4D75-806B-04C74EC85235}" type="presParOf" srcId="{5FA7F84B-3BEA-40B1-9706-18AB3365F446}" destId="{7B2FE9D5-4462-41ED-9957-ECA4D5DE95D8}" srcOrd="3" destOrd="0" presId="urn:microsoft.com/office/officeart/2005/8/layout/hierarchy1"/>
    <dgm:cxn modelId="{DAEC42D9-9C2D-4C63-854F-59A7BBD49EDB}" type="presParOf" srcId="{7B2FE9D5-4462-41ED-9957-ECA4D5DE95D8}" destId="{CD1FD7C5-FEC9-4C86-818E-DC844CED9D23}" srcOrd="0" destOrd="0" presId="urn:microsoft.com/office/officeart/2005/8/layout/hierarchy1"/>
    <dgm:cxn modelId="{EE11796E-24A6-4DF1-B893-10E6F99DA828}" type="presParOf" srcId="{CD1FD7C5-FEC9-4C86-818E-DC844CED9D23}" destId="{E896107F-2889-489B-B857-691A798BF459}" srcOrd="0" destOrd="0" presId="urn:microsoft.com/office/officeart/2005/8/layout/hierarchy1"/>
    <dgm:cxn modelId="{67B82E57-1F3E-43D6-BC05-1E681C568425}" type="presParOf" srcId="{CD1FD7C5-FEC9-4C86-818E-DC844CED9D23}" destId="{A256D9AF-D443-41FA-9E0B-B2D6E7474A6F}" srcOrd="1" destOrd="0" presId="urn:microsoft.com/office/officeart/2005/8/layout/hierarchy1"/>
    <dgm:cxn modelId="{F5F0735B-63A5-43E3-9667-CFA64CCA1C88}" type="presParOf" srcId="{7B2FE9D5-4462-41ED-9957-ECA4D5DE95D8}" destId="{F06FE776-ED03-4FB5-B715-019EDF46CC58}" srcOrd="1" destOrd="0" presId="urn:microsoft.com/office/officeart/2005/8/layout/hierarchy1"/>
    <dgm:cxn modelId="{BDCF1416-DD5B-49A0-B125-7382B95366EA}" type="presParOf" srcId="{F06FE776-ED03-4FB5-B715-019EDF46CC58}" destId="{D22FB9F1-7EEF-4DC5-8517-C2D5025ABA17}" srcOrd="0" destOrd="0" presId="urn:microsoft.com/office/officeart/2005/8/layout/hierarchy1"/>
    <dgm:cxn modelId="{58661B6B-12D5-4915-B2FA-921C29AE959F}" type="presParOf" srcId="{F06FE776-ED03-4FB5-B715-019EDF46CC58}" destId="{A00C897F-9AF4-4E97-B329-42210B6397EE}" srcOrd="1" destOrd="0" presId="urn:microsoft.com/office/officeart/2005/8/layout/hierarchy1"/>
    <dgm:cxn modelId="{0B21EA06-272D-468D-893C-5E2122B5F6F3}" type="presParOf" srcId="{A00C897F-9AF4-4E97-B329-42210B6397EE}" destId="{06CDA8A1-5CA2-40CE-8AFB-2E5DC9BD47D2}" srcOrd="0" destOrd="0" presId="urn:microsoft.com/office/officeart/2005/8/layout/hierarchy1"/>
    <dgm:cxn modelId="{3528A093-483B-440F-AEF8-61F83A1B82ED}" type="presParOf" srcId="{06CDA8A1-5CA2-40CE-8AFB-2E5DC9BD47D2}" destId="{E0D829B3-9187-4542-95F0-51BC99390B76}" srcOrd="0" destOrd="0" presId="urn:microsoft.com/office/officeart/2005/8/layout/hierarchy1"/>
    <dgm:cxn modelId="{E2294C61-FA99-461E-9D88-C932FF2FC20B}" type="presParOf" srcId="{06CDA8A1-5CA2-40CE-8AFB-2E5DC9BD47D2}" destId="{E2102923-7A05-40D2-BFAA-B9C4C342715A}" srcOrd="1" destOrd="0" presId="urn:microsoft.com/office/officeart/2005/8/layout/hierarchy1"/>
    <dgm:cxn modelId="{DBF57DEC-A19E-4C1E-82F7-372EC1C2D2F2}" type="presParOf" srcId="{A00C897F-9AF4-4E97-B329-42210B6397EE}" destId="{1FDADFE9-1E45-4B1E-B69C-FAB6D4BE9A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חשש </a:t>
          </a:r>
          <a:r>
            <a:rPr lang="he-IL" dirty="0" err="1"/>
            <a:t>אשתמוטי</a:t>
          </a:r>
          <a:r>
            <a:rPr lang="he-IL" dirty="0"/>
            <a:t> </a:t>
          </a:r>
        </a:p>
      </dgm:t>
    </dgm:pt>
    <dgm:pt modelId="{8F67BEFD-8212-48CC-A375-88F09B0ACCF5}" type="par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51E7E6AF-2266-4159-9530-661FC7BCAFDA}" type="sib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E70AD6DA-FD4B-4EC8-89D4-AD93EE21308E}">
      <dgm:prSet phldrT="[Text]"/>
      <dgm:spPr/>
      <dgm:t>
        <a:bodyPr/>
        <a:lstStyle/>
        <a:p>
          <a:pPr rtl="1"/>
          <a:r>
            <a:rPr lang="he-IL" dirty="0"/>
            <a:t>ריטב"א, מאירי</a:t>
          </a:r>
        </a:p>
      </dgm:t>
    </dgm:pt>
    <dgm:pt modelId="{41F2B90E-D63C-46D0-8296-A637B405B912}" type="par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AF8D58EB-60CE-40BB-96CE-2D902E70DFE5}" type="sib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80497819-145C-4C5F-912D-71E7AFD8AEA5}">
      <dgm:prSet phldrT="[Text]"/>
      <dgm:spPr/>
      <dgm:t>
        <a:bodyPr/>
        <a:lstStyle/>
        <a:p>
          <a:pPr rtl="1"/>
          <a:r>
            <a:rPr lang="he-IL" dirty="0"/>
            <a:t>תוס- ולכן אם היא בעין, חייב רק משום לא </a:t>
          </a:r>
          <a:r>
            <a:rPr lang="he-IL" dirty="0" err="1"/>
            <a:t>פלוג</a:t>
          </a:r>
          <a:endParaRPr lang="he-IL" dirty="0"/>
        </a:p>
      </dgm:t>
    </dgm:pt>
    <dgm:pt modelId="{35D8601F-0E05-4CAF-BD97-6A0D833F555E}" type="par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00AE2A02-0A27-4A4C-9705-FD220DE4D12B}" type="sib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26311E1B-B47C-445E-9F84-EAC2BBCBC6C1}">
      <dgm:prSet phldrT="[Text]"/>
      <dgm:spPr/>
      <dgm:t>
        <a:bodyPr/>
        <a:lstStyle/>
        <a:p>
          <a:pPr rtl="1"/>
          <a:r>
            <a:rPr lang="he-IL" dirty="0"/>
            <a:t>תוס שבועות- יש דרגות של </a:t>
          </a:r>
          <a:r>
            <a:rPr lang="he-IL" dirty="0" err="1"/>
            <a:t>אשתמוטי</a:t>
          </a:r>
          <a:r>
            <a:rPr lang="he-IL" dirty="0"/>
            <a:t> (מודה במקצת, כופר בכל, כופר בדבר בעין)</a:t>
          </a:r>
        </a:p>
      </dgm:t>
    </dgm:pt>
    <dgm:pt modelId="{B2C1F563-C751-46BC-9956-9CE2FEA0948C}" type="par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1146BEC7-B6B7-4DAD-B86F-E5311A2D7FB3}" type="sib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838C89EF-8650-4C9B-8B13-C95752551ABA}">
      <dgm:prSet phldrT="[Text]"/>
      <dgm:spPr/>
      <dgm:t>
        <a:bodyPr/>
        <a:lstStyle/>
        <a:p>
          <a:pPr rtl="1"/>
          <a:r>
            <a:rPr lang="he-IL" dirty="0"/>
            <a:t>תוס קידושין- יש חסרון בעדים שצריכים </a:t>
          </a:r>
          <a:r>
            <a:rPr lang="he-IL" dirty="0" err="1"/>
            <a:t>לישבע</a:t>
          </a:r>
          <a:r>
            <a:rPr lang="he-IL" dirty="0"/>
            <a:t> </a:t>
          </a:r>
          <a:r>
            <a:rPr lang="he-IL" dirty="0" err="1"/>
            <a:t>היסת</a:t>
          </a:r>
          <a:r>
            <a:rPr lang="he-IL" dirty="0"/>
            <a:t>, כיון שלא מאמינים\חושדים אותם עד שנשבעים</a:t>
          </a:r>
        </a:p>
      </dgm:t>
    </dgm:pt>
    <dgm:pt modelId="{E95DF262-A56C-48C3-89A1-6AFA183F47CA}" type="par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C9FA3BBE-1ED6-4376-B272-523A73DE974E}" type="sib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1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1"/>
      <dgm:spPr/>
    </dgm:pt>
    <dgm:pt modelId="{DFBFC018-A5D2-4A68-9AF6-1EAD4715CD77}" type="pres">
      <dgm:prSet presAssocID="{4289281A-E936-4062-8FBE-2CF34618F30A}" presName="text2" presStyleLbl="fgAcc2" presStyleIdx="0" presStyleCnt="1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26B873D7-81A0-48E9-BD4D-4AE1B1B41EF2}" type="pres">
      <dgm:prSet presAssocID="{41F2B90E-D63C-46D0-8296-A637B405B912}" presName="Name17" presStyleLbl="parChTrans1D3" presStyleIdx="0" presStyleCnt="4"/>
      <dgm:spPr/>
    </dgm:pt>
    <dgm:pt modelId="{A264C391-78C6-4021-BC3D-9B7C66133DEC}" type="pres">
      <dgm:prSet presAssocID="{E70AD6DA-FD4B-4EC8-89D4-AD93EE21308E}" presName="hierRoot3" presStyleCnt="0"/>
      <dgm:spPr/>
    </dgm:pt>
    <dgm:pt modelId="{79206592-093C-4572-81AC-DE4A01623643}" type="pres">
      <dgm:prSet presAssocID="{E70AD6DA-FD4B-4EC8-89D4-AD93EE21308E}" presName="composite3" presStyleCnt="0"/>
      <dgm:spPr/>
    </dgm:pt>
    <dgm:pt modelId="{5F8E7685-D42E-47B9-8144-F6EF7BB16931}" type="pres">
      <dgm:prSet presAssocID="{E70AD6DA-FD4B-4EC8-89D4-AD93EE21308E}" presName="background3" presStyleLbl="node3" presStyleIdx="0" presStyleCnt="4"/>
      <dgm:spPr/>
    </dgm:pt>
    <dgm:pt modelId="{036CE936-E468-4211-804A-23969B057B49}" type="pres">
      <dgm:prSet presAssocID="{E70AD6DA-FD4B-4EC8-89D4-AD93EE21308E}" presName="text3" presStyleLbl="fgAcc3" presStyleIdx="0" presStyleCnt="4">
        <dgm:presLayoutVars>
          <dgm:chPref val="3"/>
        </dgm:presLayoutVars>
      </dgm:prSet>
      <dgm:spPr/>
    </dgm:pt>
    <dgm:pt modelId="{94490B47-89C9-4C15-84B6-5C514FEF0116}" type="pres">
      <dgm:prSet presAssocID="{E70AD6DA-FD4B-4EC8-89D4-AD93EE21308E}" presName="hierChild4" presStyleCnt="0"/>
      <dgm:spPr/>
    </dgm:pt>
    <dgm:pt modelId="{B20E8BC4-7607-415D-8FBF-EFBB3BF1A49B}" type="pres">
      <dgm:prSet presAssocID="{35D8601F-0E05-4CAF-BD97-6A0D833F555E}" presName="Name17" presStyleLbl="parChTrans1D3" presStyleIdx="1" presStyleCnt="4"/>
      <dgm:spPr/>
    </dgm:pt>
    <dgm:pt modelId="{FBE2DCAE-33D8-46CD-84FF-682EFD998FA4}" type="pres">
      <dgm:prSet presAssocID="{80497819-145C-4C5F-912D-71E7AFD8AEA5}" presName="hierRoot3" presStyleCnt="0"/>
      <dgm:spPr/>
    </dgm:pt>
    <dgm:pt modelId="{60AA4348-8806-402D-AC77-AB522CBCB78E}" type="pres">
      <dgm:prSet presAssocID="{80497819-145C-4C5F-912D-71E7AFD8AEA5}" presName="composite3" presStyleCnt="0"/>
      <dgm:spPr/>
    </dgm:pt>
    <dgm:pt modelId="{A9D6617E-A787-4378-AB8B-5529FD6B4FC3}" type="pres">
      <dgm:prSet presAssocID="{80497819-145C-4C5F-912D-71E7AFD8AEA5}" presName="background3" presStyleLbl="node3" presStyleIdx="1" presStyleCnt="4"/>
      <dgm:spPr/>
    </dgm:pt>
    <dgm:pt modelId="{ABDB2A1C-583E-4D7C-9338-49E11A7AE1C1}" type="pres">
      <dgm:prSet presAssocID="{80497819-145C-4C5F-912D-71E7AFD8AEA5}" presName="text3" presStyleLbl="fgAcc3" presStyleIdx="1" presStyleCnt="4">
        <dgm:presLayoutVars>
          <dgm:chPref val="3"/>
        </dgm:presLayoutVars>
      </dgm:prSet>
      <dgm:spPr/>
    </dgm:pt>
    <dgm:pt modelId="{C821D528-685B-46FD-8D38-53C52F793407}" type="pres">
      <dgm:prSet presAssocID="{80497819-145C-4C5F-912D-71E7AFD8AEA5}" presName="hierChild4" presStyleCnt="0"/>
      <dgm:spPr/>
    </dgm:pt>
    <dgm:pt modelId="{9D7BBB07-7846-4E7F-B9E5-DAF84569DCF0}" type="pres">
      <dgm:prSet presAssocID="{B2C1F563-C751-46BC-9956-9CE2FEA0948C}" presName="Name17" presStyleLbl="parChTrans1D3" presStyleIdx="2" presStyleCnt="4"/>
      <dgm:spPr/>
    </dgm:pt>
    <dgm:pt modelId="{B151CAC8-E42E-459B-B8F4-12EC7EDE97D0}" type="pres">
      <dgm:prSet presAssocID="{26311E1B-B47C-445E-9F84-EAC2BBCBC6C1}" presName="hierRoot3" presStyleCnt="0"/>
      <dgm:spPr/>
    </dgm:pt>
    <dgm:pt modelId="{849F7E4C-3E20-44FD-BF42-DB7916B2DF94}" type="pres">
      <dgm:prSet presAssocID="{26311E1B-B47C-445E-9F84-EAC2BBCBC6C1}" presName="composite3" presStyleCnt="0"/>
      <dgm:spPr/>
    </dgm:pt>
    <dgm:pt modelId="{085855F7-544C-410E-8B0B-3ABE6FBE985A}" type="pres">
      <dgm:prSet presAssocID="{26311E1B-B47C-445E-9F84-EAC2BBCBC6C1}" presName="background3" presStyleLbl="node3" presStyleIdx="2" presStyleCnt="4"/>
      <dgm:spPr/>
    </dgm:pt>
    <dgm:pt modelId="{64864528-3BF4-4098-927F-7FEEF02D70B0}" type="pres">
      <dgm:prSet presAssocID="{26311E1B-B47C-445E-9F84-EAC2BBCBC6C1}" presName="text3" presStyleLbl="fgAcc3" presStyleIdx="2" presStyleCnt="4">
        <dgm:presLayoutVars>
          <dgm:chPref val="3"/>
        </dgm:presLayoutVars>
      </dgm:prSet>
      <dgm:spPr/>
    </dgm:pt>
    <dgm:pt modelId="{C01A0C60-834A-40DA-A194-AB1358835F99}" type="pres">
      <dgm:prSet presAssocID="{26311E1B-B47C-445E-9F84-EAC2BBCBC6C1}" presName="hierChild4" presStyleCnt="0"/>
      <dgm:spPr/>
    </dgm:pt>
    <dgm:pt modelId="{4B603319-7935-4C01-8BF6-818E50C99399}" type="pres">
      <dgm:prSet presAssocID="{E95DF262-A56C-48C3-89A1-6AFA183F47CA}" presName="Name17" presStyleLbl="parChTrans1D3" presStyleIdx="3" presStyleCnt="4"/>
      <dgm:spPr/>
    </dgm:pt>
    <dgm:pt modelId="{E4C91F29-910B-4E7C-9FC6-FDE529E4C820}" type="pres">
      <dgm:prSet presAssocID="{838C89EF-8650-4C9B-8B13-C95752551ABA}" presName="hierRoot3" presStyleCnt="0"/>
      <dgm:spPr/>
    </dgm:pt>
    <dgm:pt modelId="{597E756D-CAB4-443E-908E-9D4636FC530F}" type="pres">
      <dgm:prSet presAssocID="{838C89EF-8650-4C9B-8B13-C95752551ABA}" presName="composite3" presStyleCnt="0"/>
      <dgm:spPr/>
    </dgm:pt>
    <dgm:pt modelId="{43A6642D-47E1-4413-BA60-39CF1CEF6F50}" type="pres">
      <dgm:prSet presAssocID="{838C89EF-8650-4C9B-8B13-C95752551ABA}" presName="background3" presStyleLbl="node3" presStyleIdx="3" presStyleCnt="4"/>
      <dgm:spPr/>
    </dgm:pt>
    <dgm:pt modelId="{0E637873-5683-44A8-A7A8-956B94D268C5}" type="pres">
      <dgm:prSet presAssocID="{838C89EF-8650-4C9B-8B13-C95752551ABA}" presName="text3" presStyleLbl="fgAcc3" presStyleIdx="3" presStyleCnt="4">
        <dgm:presLayoutVars>
          <dgm:chPref val="3"/>
        </dgm:presLayoutVars>
      </dgm:prSet>
      <dgm:spPr/>
    </dgm:pt>
    <dgm:pt modelId="{78CC0A39-62A5-4524-A349-A8E67F067E96}" type="pres">
      <dgm:prSet presAssocID="{838C89EF-8650-4C9B-8B13-C95752551ABA}" presName="hierChild4" presStyleCnt="0"/>
      <dgm:spPr/>
    </dgm:pt>
  </dgm:ptLst>
  <dgm:cxnLst>
    <dgm:cxn modelId="{BE112C10-2310-418A-BA5A-113A0BD05884}" type="presOf" srcId="{E70AD6DA-FD4B-4EC8-89D4-AD93EE21308E}" destId="{036CE936-E468-4211-804A-23969B057B49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D595E531-39CE-4331-8E36-55B40FFF7C1D}" type="presOf" srcId="{B2C1F563-C751-46BC-9956-9CE2FEA0948C}" destId="{9D7BBB07-7846-4E7F-B9E5-DAF84569DCF0}" srcOrd="0" destOrd="0" presId="urn:microsoft.com/office/officeart/2005/8/layout/hierarchy1"/>
    <dgm:cxn modelId="{97932238-4CA1-492F-9DE5-9ED59FCFC694}" type="presOf" srcId="{35D8601F-0E05-4CAF-BD97-6A0D833F555E}" destId="{B20E8BC4-7607-415D-8FBF-EFBB3BF1A49B}" srcOrd="0" destOrd="0" presId="urn:microsoft.com/office/officeart/2005/8/layout/hierarchy1"/>
    <dgm:cxn modelId="{1A182649-0091-49EC-8117-79F75B1AF3E4}" type="presOf" srcId="{E95DF262-A56C-48C3-89A1-6AFA183F47CA}" destId="{4B603319-7935-4C01-8BF6-818E50C99399}" srcOrd="0" destOrd="0" presId="urn:microsoft.com/office/officeart/2005/8/layout/hierarchy1"/>
    <dgm:cxn modelId="{E5B8544C-8E46-41D1-8E67-35AC09B74F05}" type="presOf" srcId="{838C89EF-8650-4C9B-8B13-C95752551ABA}" destId="{0E637873-5683-44A8-A7A8-956B94D268C5}" srcOrd="0" destOrd="0" presId="urn:microsoft.com/office/officeart/2005/8/layout/hierarchy1"/>
    <dgm:cxn modelId="{0D5D4D6F-8DB4-4DA9-A312-530EAF6A2F41}" type="presOf" srcId="{26311E1B-B47C-445E-9F84-EAC2BBCBC6C1}" destId="{64864528-3BF4-4098-927F-7FEEF02D70B0}" srcOrd="0" destOrd="0" presId="urn:microsoft.com/office/officeart/2005/8/layout/hierarchy1"/>
    <dgm:cxn modelId="{37CC8971-EE0D-4C60-A8B7-6EBC9E136DFA}" type="presOf" srcId="{80497819-145C-4C5F-912D-71E7AFD8AEA5}" destId="{ABDB2A1C-583E-4D7C-9338-49E11A7AE1C1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45310C9E-75A4-45CE-AB24-E9F6EC39999F}" type="presOf" srcId="{41F2B90E-D63C-46D0-8296-A637B405B912}" destId="{26B873D7-81A0-48E9-BD4D-4AE1B1B41EF2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DC4778A7-B728-4D67-8B03-E6DB21205914}" srcId="{4289281A-E936-4062-8FBE-2CF34618F30A}" destId="{26311E1B-B47C-445E-9F84-EAC2BBCBC6C1}" srcOrd="2" destOrd="0" parTransId="{B2C1F563-C751-46BC-9956-9CE2FEA0948C}" sibTransId="{1146BEC7-B6B7-4DAD-B86F-E5311A2D7FB3}"/>
    <dgm:cxn modelId="{AE324BDB-A267-4DC9-923B-2892B6B1B8D2}" srcId="{4289281A-E936-4062-8FBE-2CF34618F30A}" destId="{E70AD6DA-FD4B-4EC8-89D4-AD93EE21308E}" srcOrd="0" destOrd="0" parTransId="{41F2B90E-D63C-46D0-8296-A637B405B912}" sibTransId="{AF8D58EB-60CE-40BB-96CE-2D902E70DFE5}"/>
    <dgm:cxn modelId="{6828DADD-77CA-4DB3-954A-74B9368B706E}" srcId="{4289281A-E936-4062-8FBE-2CF34618F30A}" destId="{80497819-145C-4C5F-912D-71E7AFD8AEA5}" srcOrd="1" destOrd="0" parTransId="{35D8601F-0E05-4CAF-BD97-6A0D833F555E}" sibTransId="{00AE2A02-0A27-4A4C-9705-FD220DE4D12B}"/>
    <dgm:cxn modelId="{863D48E8-3B56-42FD-929B-9474D09A6E33}" srcId="{4289281A-E936-4062-8FBE-2CF34618F30A}" destId="{838C89EF-8650-4C9B-8B13-C95752551ABA}" srcOrd="3" destOrd="0" parTransId="{E95DF262-A56C-48C3-89A1-6AFA183F47CA}" sibTransId="{C9FA3BBE-1ED6-4376-B272-523A73DE974E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E024DDDA-0566-4469-9559-8AA380FE1D7B}" type="presParOf" srcId="{FA489080-CA81-412B-980A-FDF59BD0AC35}" destId="{26B873D7-81A0-48E9-BD4D-4AE1B1B41EF2}" srcOrd="0" destOrd="0" presId="urn:microsoft.com/office/officeart/2005/8/layout/hierarchy1"/>
    <dgm:cxn modelId="{F58D9EB7-3D2D-4952-947A-926C0C1E63C0}" type="presParOf" srcId="{FA489080-CA81-412B-980A-FDF59BD0AC35}" destId="{A264C391-78C6-4021-BC3D-9B7C66133DEC}" srcOrd="1" destOrd="0" presId="urn:microsoft.com/office/officeart/2005/8/layout/hierarchy1"/>
    <dgm:cxn modelId="{1B018899-116E-499A-8406-BF0A926C1545}" type="presParOf" srcId="{A264C391-78C6-4021-BC3D-9B7C66133DEC}" destId="{79206592-093C-4572-81AC-DE4A01623643}" srcOrd="0" destOrd="0" presId="urn:microsoft.com/office/officeart/2005/8/layout/hierarchy1"/>
    <dgm:cxn modelId="{65D79F18-8846-460E-B9DC-E7BFE6394AF5}" type="presParOf" srcId="{79206592-093C-4572-81AC-DE4A01623643}" destId="{5F8E7685-D42E-47B9-8144-F6EF7BB16931}" srcOrd="0" destOrd="0" presId="urn:microsoft.com/office/officeart/2005/8/layout/hierarchy1"/>
    <dgm:cxn modelId="{B0785C37-9444-4277-ADE0-18F7B007D9CC}" type="presParOf" srcId="{79206592-093C-4572-81AC-DE4A01623643}" destId="{036CE936-E468-4211-804A-23969B057B49}" srcOrd="1" destOrd="0" presId="urn:microsoft.com/office/officeart/2005/8/layout/hierarchy1"/>
    <dgm:cxn modelId="{C8DD0082-1043-4E67-A3B3-634E13AC20B4}" type="presParOf" srcId="{A264C391-78C6-4021-BC3D-9B7C66133DEC}" destId="{94490B47-89C9-4C15-84B6-5C514FEF0116}" srcOrd="1" destOrd="0" presId="urn:microsoft.com/office/officeart/2005/8/layout/hierarchy1"/>
    <dgm:cxn modelId="{0BE06775-706D-42FA-998E-F04822A373DF}" type="presParOf" srcId="{FA489080-CA81-412B-980A-FDF59BD0AC35}" destId="{B20E8BC4-7607-415D-8FBF-EFBB3BF1A49B}" srcOrd="2" destOrd="0" presId="urn:microsoft.com/office/officeart/2005/8/layout/hierarchy1"/>
    <dgm:cxn modelId="{013B92E6-C288-454E-8018-C2F58219C1DB}" type="presParOf" srcId="{FA489080-CA81-412B-980A-FDF59BD0AC35}" destId="{FBE2DCAE-33D8-46CD-84FF-682EFD998FA4}" srcOrd="3" destOrd="0" presId="urn:microsoft.com/office/officeart/2005/8/layout/hierarchy1"/>
    <dgm:cxn modelId="{87A4C080-EF3C-4B5A-BE8B-77C1C0F91C97}" type="presParOf" srcId="{FBE2DCAE-33D8-46CD-84FF-682EFD998FA4}" destId="{60AA4348-8806-402D-AC77-AB522CBCB78E}" srcOrd="0" destOrd="0" presId="urn:microsoft.com/office/officeart/2005/8/layout/hierarchy1"/>
    <dgm:cxn modelId="{96A78868-79EF-40E4-999E-56EF3B902663}" type="presParOf" srcId="{60AA4348-8806-402D-AC77-AB522CBCB78E}" destId="{A9D6617E-A787-4378-AB8B-5529FD6B4FC3}" srcOrd="0" destOrd="0" presId="urn:microsoft.com/office/officeart/2005/8/layout/hierarchy1"/>
    <dgm:cxn modelId="{40F69F59-CBA4-4497-AE84-81ED76E1895D}" type="presParOf" srcId="{60AA4348-8806-402D-AC77-AB522CBCB78E}" destId="{ABDB2A1C-583E-4D7C-9338-49E11A7AE1C1}" srcOrd="1" destOrd="0" presId="urn:microsoft.com/office/officeart/2005/8/layout/hierarchy1"/>
    <dgm:cxn modelId="{96637927-D721-41B7-A8A5-EC6FD7175CDE}" type="presParOf" srcId="{FBE2DCAE-33D8-46CD-84FF-682EFD998FA4}" destId="{C821D528-685B-46FD-8D38-53C52F793407}" srcOrd="1" destOrd="0" presId="urn:microsoft.com/office/officeart/2005/8/layout/hierarchy1"/>
    <dgm:cxn modelId="{7A08198B-1370-4C79-861A-8616A06F8D4A}" type="presParOf" srcId="{FA489080-CA81-412B-980A-FDF59BD0AC35}" destId="{9D7BBB07-7846-4E7F-B9E5-DAF84569DCF0}" srcOrd="4" destOrd="0" presId="urn:microsoft.com/office/officeart/2005/8/layout/hierarchy1"/>
    <dgm:cxn modelId="{90A45ABE-CCAC-46F4-86D1-3B8436E1EF1F}" type="presParOf" srcId="{FA489080-CA81-412B-980A-FDF59BD0AC35}" destId="{B151CAC8-E42E-459B-B8F4-12EC7EDE97D0}" srcOrd="5" destOrd="0" presId="urn:microsoft.com/office/officeart/2005/8/layout/hierarchy1"/>
    <dgm:cxn modelId="{18F30AE6-4D44-4DAC-83A1-155F9A3B4F8F}" type="presParOf" srcId="{B151CAC8-E42E-459B-B8F4-12EC7EDE97D0}" destId="{849F7E4C-3E20-44FD-BF42-DB7916B2DF94}" srcOrd="0" destOrd="0" presId="urn:microsoft.com/office/officeart/2005/8/layout/hierarchy1"/>
    <dgm:cxn modelId="{0AC0DC61-67EB-4071-9624-C096E1542D81}" type="presParOf" srcId="{849F7E4C-3E20-44FD-BF42-DB7916B2DF94}" destId="{085855F7-544C-410E-8B0B-3ABE6FBE985A}" srcOrd="0" destOrd="0" presId="urn:microsoft.com/office/officeart/2005/8/layout/hierarchy1"/>
    <dgm:cxn modelId="{6060AE41-C9DA-45B4-A316-3C2F0A59F9C7}" type="presParOf" srcId="{849F7E4C-3E20-44FD-BF42-DB7916B2DF94}" destId="{64864528-3BF4-4098-927F-7FEEF02D70B0}" srcOrd="1" destOrd="0" presId="urn:microsoft.com/office/officeart/2005/8/layout/hierarchy1"/>
    <dgm:cxn modelId="{9190611A-C69F-4D89-BD64-A01DEE9F0FAB}" type="presParOf" srcId="{B151CAC8-E42E-459B-B8F4-12EC7EDE97D0}" destId="{C01A0C60-834A-40DA-A194-AB1358835F99}" srcOrd="1" destOrd="0" presId="urn:microsoft.com/office/officeart/2005/8/layout/hierarchy1"/>
    <dgm:cxn modelId="{D60ACC6D-662F-4AA2-B922-862FF73DE6BA}" type="presParOf" srcId="{FA489080-CA81-412B-980A-FDF59BD0AC35}" destId="{4B603319-7935-4C01-8BF6-818E50C99399}" srcOrd="6" destOrd="0" presId="urn:microsoft.com/office/officeart/2005/8/layout/hierarchy1"/>
    <dgm:cxn modelId="{5F9A8A1D-D1E9-40F4-A82D-3F00DF12784B}" type="presParOf" srcId="{FA489080-CA81-412B-980A-FDF59BD0AC35}" destId="{E4C91F29-910B-4E7C-9FC6-FDE529E4C820}" srcOrd="7" destOrd="0" presId="urn:microsoft.com/office/officeart/2005/8/layout/hierarchy1"/>
    <dgm:cxn modelId="{80FC977F-C18D-4442-B629-B66B8907D7F2}" type="presParOf" srcId="{E4C91F29-910B-4E7C-9FC6-FDE529E4C820}" destId="{597E756D-CAB4-443E-908E-9D4636FC530F}" srcOrd="0" destOrd="0" presId="urn:microsoft.com/office/officeart/2005/8/layout/hierarchy1"/>
    <dgm:cxn modelId="{05B92662-6F28-47A7-99EB-031DD2FB7D0D}" type="presParOf" srcId="{597E756D-CAB4-443E-908E-9D4636FC530F}" destId="{43A6642D-47E1-4413-BA60-39CF1CEF6F50}" srcOrd="0" destOrd="0" presId="urn:microsoft.com/office/officeart/2005/8/layout/hierarchy1"/>
    <dgm:cxn modelId="{4F6E70BA-88BD-4666-A78A-8411729407F0}" type="presParOf" srcId="{597E756D-CAB4-443E-908E-9D4636FC530F}" destId="{0E637873-5683-44A8-A7A8-956B94D268C5}" srcOrd="1" destOrd="0" presId="urn:microsoft.com/office/officeart/2005/8/layout/hierarchy1"/>
    <dgm:cxn modelId="{10DEB6B6-66BD-4E91-B666-EFC4F45C6FD9}" type="presParOf" srcId="{E4C91F29-910B-4E7C-9FC6-FDE529E4C820}" destId="{78CC0A39-62A5-4524-A349-A8E67F067E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חשש </a:t>
          </a:r>
          <a:r>
            <a:rPr lang="he-IL" dirty="0" err="1"/>
            <a:t>אשתמוטי</a:t>
          </a:r>
          <a:r>
            <a:rPr lang="he-IL" dirty="0"/>
            <a:t> </a:t>
          </a:r>
        </a:p>
      </dgm:t>
    </dgm:pt>
    <dgm:pt modelId="{8F67BEFD-8212-48CC-A375-88F09B0ACCF5}" type="par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51E7E6AF-2266-4159-9530-661FC7BCAFDA}" type="sib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E70AD6DA-FD4B-4EC8-89D4-AD93EE21308E}">
      <dgm:prSet phldrT="[Text]"/>
      <dgm:spPr/>
      <dgm:t>
        <a:bodyPr/>
        <a:lstStyle/>
        <a:p>
          <a:pPr rtl="1"/>
          <a:r>
            <a:rPr lang="he-IL" dirty="0"/>
            <a:t>ריטב"א, מאירי</a:t>
          </a:r>
        </a:p>
      </dgm:t>
    </dgm:pt>
    <dgm:pt modelId="{41F2B90E-D63C-46D0-8296-A637B405B912}" type="par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AF8D58EB-60CE-40BB-96CE-2D902E70DFE5}" type="sib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80497819-145C-4C5F-912D-71E7AFD8AEA5}">
      <dgm:prSet phldrT="[Text]"/>
      <dgm:spPr/>
      <dgm:t>
        <a:bodyPr/>
        <a:lstStyle/>
        <a:p>
          <a:pPr rtl="1"/>
          <a:r>
            <a:rPr lang="he-IL" dirty="0"/>
            <a:t>תוס- ולכן אם היא בעין, חייב רק משום לא </a:t>
          </a:r>
          <a:r>
            <a:rPr lang="he-IL" dirty="0" err="1"/>
            <a:t>פלוג</a:t>
          </a:r>
          <a:endParaRPr lang="he-IL" dirty="0"/>
        </a:p>
      </dgm:t>
    </dgm:pt>
    <dgm:pt modelId="{35D8601F-0E05-4CAF-BD97-6A0D833F555E}" type="par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00AE2A02-0A27-4A4C-9705-FD220DE4D12B}" type="sib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26311E1B-B47C-445E-9F84-EAC2BBCBC6C1}">
      <dgm:prSet phldrT="[Text]"/>
      <dgm:spPr/>
      <dgm:t>
        <a:bodyPr/>
        <a:lstStyle/>
        <a:p>
          <a:pPr rtl="1"/>
          <a:r>
            <a:rPr lang="he-IL" dirty="0"/>
            <a:t>תוס שבועות- יש דרגות של </a:t>
          </a:r>
          <a:r>
            <a:rPr lang="he-IL" dirty="0" err="1"/>
            <a:t>אשתמוטי</a:t>
          </a:r>
          <a:r>
            <a:rPr lang="he-IL" dirty="0"/>
            <a:t> (מודה במקצת, כופר בכל, כופר בדבר בעין)</a:t>
          </a:r>
        </a:p>
      </dgm:t>
    </dgm:pt>
    <dgm:pt modelId="{B2C1F563-C751-46BC-9956-9CE2FEA0948C}" type="par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1146BEC7-B6B7-4DAD-B86F-E5311A2D7FB3}" type="sib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838C89EF-8650-4C9B-8B13-C95752551ABA}">
      <dgm:prSet phldrT="[Text]"/>
      <dgm:spPr/>
      <dgm:t>
        <a:bodyPr/>
        <a:lstStyle/>
        <a:p>
          <a:pPr rtl="1"/>
          <a:r>
            <a:rPr lang="he-IL" dirty="0"/>
            <a:t>תוס קידושין- יש חסרון בעדים שצריכים </a:t>
          </a:r>
          <a:r>
            <a:rPr lang="he-IL" dirty="0" err="1"/>
            <a:t>לישבע</a:t>
          </a:r>
          <a:r>
            <a:rPr lang="he-IL" dirty="0"/>
            <a:t> </a:t>
          </a:r>
          <a:r>
            <a:rPr lang="he-IL" dirty="0" err="1"/>
            <a:t>היסת</a:t>
          </a:r>
          <a:r>
            <a:rPr lang="he-IL" dirty="0"/>
            <a:t>, כיון שלא מאמינים\חושדים אותם עד שנשבעים</a:t>
          </a:r>
        </a:p>
      </dgm:t>
    </dgm:pt>
    <dgm:pt modelId="{E95DF262-A56C-48C3-89A1-6AFA183F47CA}" type="par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C9FA3BBE-1ED6-4376-B272-523A73DE974E}" type="sib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C49E12DB-2AF1-46CA-8708-FB96538A81AA}">
      <dgm:prSet phldrT="[Text]"/>
      <dgm:spPr/>
      <dgm:t>
        <a:bodyPr/>
        <a:lstStyle/>
        <a:p>
          <a:pPr rtl="1"/>
          <a:r>
            <a:rPr lang="he-IL" dirty="0" err="1"/>
            <a:t>להפיס</a:t>
          </a:r>
          <a:r>
            <a:rPr lang="he-IL" dirty="0"/>
            <a:t> דעת בעל הבית</a:t>
          </a:r>
        </a:p>
      </dgm:t>
    </dgm:pt>
    <dgm:pt modelId="{2BB8E5D8-85B8-4A0E-9D2C-32416D692F37}" type="parTrans" cxnId="{0D6496C0-B30B-4D4F-8837-FEFCE5679C6C}">
      <dgm:prSet/>
      <dgm:spPr/>
      <dgm:t>
        <a:bodyPr/>
        <a:lstStyle/>
        <a:p>
          <a:pPr rtl="1"/>
          <a:endParaRPr lang="he-IL"/>
        </a:p>
      </dgm:t>
    </dgm:pt>
    <dgm:pt modelId="{2F752272-1CE9-4799-8A72-12121A4F00B9}" type="sibTrans" cxnId="{0D6496C0-B30B-4D4F-8837-FEFCE5679C6C}">
      <dgm:prSet/>
      <dgm:spPr/>
      <dgm:t>
        <a:bodyPr/>
        <a:lstStyle/>
        <a:p>
          <a:pPr rtl="1"/>
          <a:endParaRPr lang="he-IL"/>
        </a:p>
      </dgm:t>
    </dgm:pt>
    <dgm:pt modelId="{80C20539-3998-4932-83F1-4931C950DA94}">
      <dgm:prSet phldrT="[Text]"/>
      <dgm:spPr/>
      <dgm:t>
        <a:bodyPr/>
        <a:lstStyle/>
        <a:p>
          <a:pPr rtl="1"/>
          <a:r>
            <a:rPr lang="he-IL" dirty="0"/>
            <a:t>שהנטען </a:t>
          </a:r>
          <a:r>
            <a:rPr lang="he-IL" dirty="0" err="1"/>
            <a:t>יפיס</a:t>
          </a:r>
          <a:r>
            <a:rPr lang="he-IL" dirty="0"/>
            <a:t> דעתו</a:t>
          </a:r>
        </a:p>
      </dgm:t>
    </dgm:pt>
    <dgm:pt modelId="{AFE6D7FE-5186-4D05-858C-68EA89B281C2}" type="parTrans" cxnId="{493AB5FD-7207-4156-BDA4-7DE2509E8FA2}">
      <dgm:prSet/>
      <dgm:spPr/>
      <dgm:t>
        <a:bodyPr/>
        <a:lstStyle/>
        <a:p>
          <a:pPr rtl="1"/>
          <a:endParaRPr lang="he-IL"/>
        </a:p>
      </dgm:t>
    </dgm:pt>
    <dgm:pt modelId="{77B741E6-5C40-4483-A30B-4229C366CC40}" type="sibTrans" cxnId="{493AB5FD-7207-4156-BDA4-7DE2509E8FA2}">
      <dgm:prSet/>
      <dgm:spPr/>
      <dgm:t>
        <a:bodyPr/>
        <a:lstStyle/>
        <a:p>
          <a:pPr rtl="1"/>
          <a:endParaRPr lang="he-IL"/>
        </a:p>
      </dgm:t>
    </dgm:pt>
    <dgm:pt modelId="{32E9615A-8CB5-4681-88FA-5B605AB6553B}">
      <dgm:prSet phldrT="[Text]"/>
      <dgm:spPr/>
      <dgm:t>
        <a:bodyPr/>
        <a:lstStyle/>
        <a:p>
          <a:pPr rtl="1"/>
          <a:r>
            <a:rPr lang="he-IL" dirty="0" err="1"/>
            <a:t>שהב"ד</a:t>
          </a:r>
          <a:r>
            <a:rPr lang="he-IL" dirty="0"/>
            <a:t> </a:t>
          </a:r>
          <a:r>
            <a:rPr lang="he-IL" dirty="0" err="1"/>
            <a:t>יפיס</a:t>
          </a:r>
          <a:r>
            <a:rPr lang="he-IL" dirty="0"/>
            <a:t> דעתו</a:t>
          </a:r>
        </a:p>
      </dgm:t>
    </dgm:pt>
    <dgm:pt modelId="{AC45C66C-1DE7-4D92-897A-15066BBD749E}" type="parTrans" cxnId="{01DBE6D2-6BFA-4DF7-88CC-035470AABF86}">
      <dgm:prSet/>
      <dgm:spPr/>
      <dgm:t>
        <a:bodyPr/>
        <a:lstStyle/>
        <a:p>
          <a:pPr rtl="1"/>
          <a:endParaRPr lang="he-IL"/>
        </a:p>
      </dgm:t>
    </dgm:pt>
    <dgm:pt modelId="{B0893B97-9ED5-4D87-9F15-77FDEAD39215}" type="sibTrans" cxnId="{01DBE6D2-6BFA-4DF7-88CC-035470AABF86}">
      <dgm:prSet/>
      <dgm:spPr/>
      <dgm:t>
        <a:bodyPr/>
        <a:lstStyle/>
        <a:p>
          <a:pPr rtl="1"/>
          <a:endParaRPr lang="he-IL"/>
        </a:p>
      </dgm:t>
    </dgm:pt>
    <dgm:pt modelId="{7365AAFC-EA99-4230-BCE1-9BF854F2A1E2}">
      <dgm:prSet phldrT="[Text]"/>
      <dgm:spPr/>
      <dgm:t>
        <a:bodyPr/>
        <a:lstStyle/>
        <a:p>
          <a:pPr rtl="1"/>
          <a:r>
            <a:rPr lang="he-IL" dirty="0"/>
            <a:t>מאירי</a:t>
          </a:r>
        </a:p>
      </dgm:t>
    </dgm:pt>
    <dgm:pt modelId="{D12C9293-83D0-4339-A989-932CBC6C4ED3}" type="parTrans" cxnId="{AF96B883-B683-4F5C-9726-31205D1B869E}">
      <dgm:prSet/>
      <dgm:spPr/>
      <dgm:t>
        <a:bodyPr/>
        <a:lstStyle/>
        <a:p>
          <a:pPr rtl="1"/>
          <a:endParaRPr lang="he-IL"/>
        </a:p>
      </dgm:t>
    </dgm:pt>
    <dgm:pt modelId="{AF75BEC7-B022-4BC4-8450-63566D5B0E09}" type="sibTrans" cxnId="{AF96B883-B683-4F5C-9726-31205D1B869E}">
      <dgm:prSet/>
      <dgm:spPr/>
      <dgm:t>
        <a:bodyPr/>
        <a:lstStyle/>
        <a:p>
          <a:pPr rtl="1"/>
          <a:endParaRPr lang="he-IL"/>
        </a:p>
      </dgm:t>
    </dgm:pt>
    <dgm:pt modelId="{DA7ED5FF-D227-4930-9D88-CB46D7EEB0FC}">
      <dgm:prSet phldrT="[Text]"/>
      <dgm:spPr/>
      <dgm:t>
        <a:bodyPr/>
        <a:lstStyle/>
        <a:p>
          <a:pPr rtl="1"/>
          <a:r>
            <a:rPr lang="he-IL" dirty="0"/>
            <a:t>ר"י </a:t>
          </a:r>
          <a:r>
            <a:rPr lang="he-IL" dirty="0" err="1"/>
            <a:t>מלוניל</a:t>
          </a:r>
          <a:endParaRPr lang="he-IL" dirty="0"/>
        </a:p>
      </dgm:t>
    </dgm:pt>
    <dgm:pt modelId="{30759476-C706-42BE-8E64-EA7EED7C1C19}" type="parTrans" cxnId="{36BDC604-0299-4D06-8091-616180CAAF07}">
      <dgm:prSet/>
      <dgm:spPr/>
      <dgm:t>
        <a:bodyPr/>
        <a:lstStyle/>
        <a:p>
          <a:pPr rtl="1"/>
          <a:endParaRPr lang="he-IL"/>
        </a:p>
      </dgm:t>
    </dgm:pt>
    <dgm:pt modelId="{EA1D38EC-1BAB-4D70-BC8E-E74D9946244D}" type="sibTrans" cxnId="{36BDC604-0299-4D06-8091-616180CAAF07}">
      <dgm:prSet/>
      <dgm:spPr/>
      <dgm:t>
        <a:bodyPr/>
        <a:lstStyle/>
        <a:p>
          <a:pPr rtl="1"/>
          <a:endParaRPr lang="he-IL"/>
        </a:p>
      </dgm:t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26B873D7-81A0-48E9-BD4D-4AE1B1B41EF2}" type="pres">
      <dgm:prSet presAssocID="{41F2B90E-D63C-46D0-8296-A637B405B912}" presName="Name17" presStyleLbl="parChTrans1D3" presStyleIdx="0" presStyleCnt="6"/>
      <dgm:spPr/>
    </dgm:pt>
    <dgm:pt modelId="{A264C391-78C6-4021-BC3D-9B7C66133DEC}" type="pres">
      <dgm:prSet presAssocID="{E70AD6DA-FD4B-4EC8-89D4-AD93EE21308E}" presName="hierRoot3" presStyleCnt="0"/>
      <dgm:spPr/>
    </dgm:pt>
    <dgm:pt modelId="{79206592-093C-4572-81AC-DE4A01623643}" type="pres">
      <dgm:prSet presAssocID="{E70AD6DA-FD4B-4EC8-89D4-AD93EE21308E}" presName="composite3" presStyleCnt="0"/>
      <dgm:spPr/>
    </dgm:pt>
    <dgm:pt modelId="{5F8E7685-D42E-47B9-8144-F6EF7BB16931}" type="pres">
      <dgm:prSet presAssocID="{E70AD6DA-FD4B-4EC8-89D4-AD93EE21308E}" presName="background3" presStyleLbl="node3" presStyleIdx="0" presStyleCnt="6"/>
      <dgm:spPr/>
    </dgm:pt>
    <dgm:pt modelId="{036CE936-E468-4211-804A-23969B057B49}" type="pres">
      <dgm:prSet presAssocID="{E70AD6DA-FD4B-4EC8-89D4-AD93EE21308E}" presName="text3" presStyleLbl="fgAcc3" presStyleIdx="0" presStyleCnt="6">
        <dgm:presLayoutVars>
          <dgm:chPref val="3"/>
        </dgm:presLayoutVars>
      </dgm:prSet>
      <dgm:spPr/>
    </dgm:pt>
    <dgm:pt modelId="{94490B47-89C9-4C15-84B6-5C514FEF0116}" type="pres">
      <dgm:prSet presAssocID="{E70AD6DA-FD4B-4EC8-89D4-AD93EE21308E}" presName="hierChild4" presStyleCnt="0"/>
      <dgm:spPr/>
    </dgm:pt>
    <dgm:pt modelId="{B20E8BC4-7607-415D-8FBF-EFBB3BF1A49B}" type="pres">
      <dgm:prSet presAssocID="{35D8601F-0E05-4CAF-BD97-6A0D833F555E}" presName="Name17" presStyleLbl="parChTrans1D3" presStyleIdx="1" presStyleCnt="6"/>
      <dgm:spPr/>
    </dgm:pt>
    <dgm:pt modelId="{FBE2DCAE-33D8-46CD-84FF-682EFD998FA4}" type="pres">
      <dgm:prSet presAssocID="{80497819-145C-4C5F-912D-71E7AFD8AEA5}" presName="hierRoot3" presStyleCnt="0"/>
      <dgm:spPr/>
    </dgm:pt>
    <dgm:pt modelId="{60AA4348-8806-402D-AC77-AB522CBCB78E}" type="pres">
      <dgm:prSet presAssocID="{80497819-145C-4C5F-912D-71E7AFD8AEA5}" presName="composite3" presStyleCnt="0"/>
      <dgm:spPr/>
    </dgm:pt>
    <dgm:pt modelId="{A9D6617E-A787-4378-AB8B-5529FD6B4FC3}" type="pres">
      <dgm:prSet presAssocID="{80497819-145C-4C5F-912D-71E7AFD8AEA5}" presName="background3" presStyleLbl="node3" presStyleIdx="1" presStyleCnt="6"/>
      <dgm:spPr/>
    </dgm:pt>
    <dgm:pt modelId="{ABDB2A1C-583E-4D7C-9338-49E11A7AE1C1}" type="pres">
      <dgm:prSet presAssocID="{80497819-145C-4C5F-912D-71E7AFD8AEA5}" presName="text3" presStyleLbl="fgAcc3" presStyleIdx="1" presStyleCnt="6">
        <dgm:presLayoutVars>
          <dgm:chPref val="3"/>
        </dgm:presLayoutVars>
      </dgm:prSet>
      <dgm:spPr/>
    </dgm:pt>
    <dgm:pt modelId="{C821D528-685B-46FD-8D38-53C52F793407}" type="pres">
      <dgm:prSet presAssocID="{80497819-145C-4C5F-912D-71E7AFD8AEA5}" presName="hierChild4" presStyleCnt="0"/>
      <dgm:spPr/>
    </dgm:pt>
    <dgm:pt modelId="{9D7BBB07-7846-4E7F-B9E5-DAF84569DCF0}" type="pres">
      <dgm:prSet presAssocID="{B2C1F563-C751-46BC-9956-9CE2FEA0948C}" presName="Name17" presStyleLbl="parChTrans1D3" presStyleIdx="2" presStyleCnt="6"/>
      <dgm:spPr/>
    </dgm:pt>
    <dgm:pt modelId="{B151CAC8-E42E-459B-B8F4-12EC7EDE97D0}" type="pres">
      <dgm:prSet presAssocID="{26311E1B-B47C-445E-9F84-EAC2BBCBC6C1}" presName="hierRoot3" presStyleCnt="0"/>
      <dgm:spPr/>
    </dgm:pt>
    <dgm:pt modelId="{849F7E4C-3E20-44FD-BF42-DB7916B2DF94}" type="pres">
      <dgm:prSet presAssocID="{26311E1B-B47C-445E-9F84-EAC2BBCBC6C1}" presName="composite3" presStyleCnt="0"/>
      <dgm:spPr/>
    </dgm:pt>
    <dgm:pt modelId="{085855F7-544C-410E-8B0B-3ABE6FBE985A}" type="pres">
      <dgm:prSet presAssocID="{26311E1B-B47C-445E-9F84-EAC2BBCBC6C1}" presName="background3" presStyleLbl="node3" presStyleIdx="2" presStyleCnt="6"/>
      <dgm:spPr/>
    </dgm:pt>
    <dgm:pt modelId="{64864528-3BF4-4098-927F-7FEEF02D70B0}" type="pres">
      <dgm:prSet presAssocID="{26311E1B-B47C-445E-9F84-EAC2BBCBC6C1}" presName="text3" presStyleLbl="fgAcc3" presStyleIdx="2" presStyleCnt="6">
        <dgm:presLayoutVars>
          <dgm:chPref val="3"/>
        </dgm:presLayoutVars>
      </dgm:prSet>
      <dgm:spPr/>
    </dgm:pt>
    <dgm:pt modelId="{C01A0C60-834A-40DA-A194-AB1358835F99}" type="pres">
      <dgm:prSet presAssocID="{26311E1B-B47C-445E-9F84-EAC2BBCBC6C1}" presName="hierChild4" presStyleCnt="0"/>
      <dgm:spPr/>
    </dgm:pt>
    <dgm:pt modelId="{4B603319-7935-4C01-8BF6-818E50C99399}" type="pres">
      <dgm:prSet presAssocID="{E95DF262-A56C-48C3-89A1-6AFA183F47CA}" presName="Name17" presStyleLbl="parChTrans1D3" presStyleIdx="3" presStyleCnt="6"/>
      <dgm:spPr/>
    </dgm:pt>
    <dgm:pt modelId="{E4C91F29-910B-4E7C-9FC6-FDE529E4C820}" type="pres">
      <dgm:prSet presAssocID="{838C89EF-8650-4C9B-8B13-C95752551ABA}" presName="hierRoot3" presStyleCnt="0"/>
      <dgm:spPr/>
    </dgm:pt>
    <dgm:pt modelId="{597E756D-CAB4-443E-908E-9D4636FC530F}" type="pres">
      <dgm:prSet presAssocID="{838C89EF-8650-4C9B-8B13-C95752551ABA}" presName="composite3" presStyleCnt="0"/>
      <dgm:spPr/>
    </dgm:pt>
    <dgm:pt modelId="{43A6642D-47E1-4413-BA60-39CF1CEF6F50}" type="pres">
      <dgm:prSet presAssocID="{838C89EF-8650-4C9B-8B13-C95752551ABA}" presName="background3" presStyleLbl="node3" presStyleIdx="3" presStyleCnt="6"/>
      <dgm:spPr/>
    </dgm:pt>
    <dgm:pt modelId="{0E637873-5683-44A8-A7A8-956B94D268C5}" type="pres">
      <dgm:prSet presAssocID="{838C89EF-8650-4C9B-8B13-C95752551ABA}" presName="text3" presStyleLbl="fgAcc3" presStyleIdx="3" presStyleCnt="6">
        <dgm:presLayoutVars>
          <dgm:chPref val="3"/>
        </dgm:presLayoutVars>
      </dgm:prSet>
      <dgm:spPr/>
    </dgm:pt>
    <dgm:pt modelId="{78CC0A39-62A5-4524-A349-A8E67F067E96}" type="pres">
      <dgm:prSet presAssocID="{838C89EF-8650-4C9B-8B13-C95752551ABA}" presName="hierChild4" presStyleCnt="0"/>
      <dgm:spPr/>
    </dgm:pt>
    <dgm:pt modelId="{DD35E74E-E4E4-4DFB-8E31-EBEAED4A5D27}" type="pres">
      <dgm:prSet presAssocID="{2BB8E5D8-85B8-4A0E-9D2C-32416D692F37}" presName="Name10" presStyleLbl="parChTrans1D2" presStyleIdx="1" presStyleCnt="2"/>
      <dgm:spPr/>
    </dgm:pt>
    <dgm:pt modelId="{9C5CF5AA-57F7-49C2-AF30-554626B6D74E}" type="pres">
      <dgm:prSet presAssocID="{C49E12DB-2AF1-46CA-8708-FB96538A81AA}" presName="hierRoot2" presStyleCnt="0"/>
      <dgm:spPr/>
    </dgm:pt>
    <dgm:pt modelId="{EFC31F32-572D-4500-A22B-E4B144691B49}" type="pres">
      <dgm:prSet presAssocID="{C49E12DB-2AF1-46CA-8708-FB96538A81AA}" presName="composite2" presStyleCnt="0"/>
      <dgm:spPr/>
    </dgm:pt>
    <dgm:pt modelId="{B943CD9E-17CB-4BE4-8D44-AE7396E47BD1}" type="pres">
      <dgm:prSet presAssocID="{C49E12DB-2AF1-46CA-8708-FB96538A81AA}" presName="background2" presStyleLbl="node2" presStyleIdx="1" presStyleCnt="2"/>
      <dgm:spPr/>
    </dgm:pt>
    <dgm:pt modelId="{BF752660-27BB-4775-8EA1-68514AEC9E2C}" type="pres">
      <dgm:prSet presAssocID="{C49E12DB-2AF1-46CA-8708-FB96538A81AA}" presName="text2" presStyleLbl="fgAcc2" presStyleIdx="1" presStyleCnt="2">
        <dgm:presLayoutVars>
          <dgm:chPref val="3"/>
        </dgm:presLayoutVars>
      </dgm:prSet>
      <dgm:spPr/>
    </dgm:pt>
    <dgm:pt modelId="{6998FF7A-5974-4D55-B0A1-A39A5D1505C6}" type="pres">
      <dgm:prSet presAssocID="{C49E12DB-2AF1-46CA-8708-FB96538A81AA}" presName="hierChild3" presStyleCnt="0"/>
      <dgm:spPr/>
    </dgm:pt>
    <dgm:pt modelId="{C172AC99-D2F9-416C-8482-589CA1037C3E}" type="pres">
      <dgm:prSet presAssocID="{AFE6D7FE-5186-4D05-858C-68EA89B281C2}" presName="Name17" presStyleLbl="parChTrans1D3" presStyleIdx="4" presStyleCnt="6"/>
      <dgm:spPr/>
    </dgm:pt>
    <dgm:pt modelId="{90B3A572-7AF8-4633-B625-54A3A14E0A54}" type="pres">
      <dgm:prSet presAssocID="{80C20539-3998-4932-83F1-4931C950DA94}" presName="hierRoot3" presStyleCnt="0"/>
      <dgm:spPr/>
    </dgm:pt>
    <dgm:pt modelId="{1D8DAB13-5E02-4C24-85C0-83721F93EC77}" type="pres">
      <dgm:prSet presAssocID="{80C20539-3998-4932-83F1-4931C950DA94}" presName="composite3" presStyleCnt="0"/>
      <dgm:spPr/>
    </dgm:pt>
    <dgm:pt modelId="{03AD5C30-4F62-4B1C-929C-420AD1FD8D30}" type="pres">
      <dgm:prSet presAssocID="{80C20539-3998-4932-83F1-4931C950DA94}" presName="background3" presStyleLbl="node3" presStyleIdx="4" presStyleCnt="6"/>
      <dgm:spPr/>
    </dgm:pt>
    <dgm:pt modelId="{41673DB0-A493-4623-9E7A-3B65FC4BC4D2}" type="pres">
      <dgm:prSet presAssocID="{80C20539-3998-4932-83F1-4931C950DA94}" presName="text3" presStyleLbl="fgAcc3" presStyleIdx="4" presStyleCnt="6">
        <dgm:presLayoutVars>
          <dgm:chPref val="3"/>
        </dgm:presLayoutVars>
      </dgm:prSet>
      <dgm:spPr/>
    </dgm:pt>
    <dgm:pt modelId="{20AC6126-5D9A-4790-AFD9-A66B17678C24}" type="pres">
      <dgm:prSet presAssocID="{80C20539-3998-4932-83F1-4931C950DA94}" presName="hierChild4" presStyleCnt="0"/>
      <dgm:spPr/>
    </dgm:pt>
    <dgm:pt modelId="{02B94F1D-3E71-4B66-8EFD-7073FAF4E3B1}" type="pres">
      <dgm:prSet presAssocID="{30759476-C706-42BE-8E64-EA7EED7C1C19}" presName="Name23" presStyleLbl="parChTrans1D4" presStyleIdx="0" presStyleCnt="2"/>
      <dgm:spPr/>
    </dgm:pt>
    <dgm:pt modelId="{77C63869-36E1-4F38-A743-A7C5F75AB216}" type="pres">
      <dgm:prSet presAssocID="{DA7ED5FF-D227-4930-9D88-CB46D7EEB0FC}" presName="hierRoot4" presStyleCnt="0"/>
      <dgm:spPr/>
    </dgm:pt>
    <dgm:pt modelId="{31D2A611-5BE0-4B87-9302-02024AA680EF}" type="pres">
      <dgm:prSet presAssocID="{DA7ED5FF-D227-4930-9D88-CB46D7EEB0FC}" presName="composite4" presStyleCnt="0"/>
      <dgm:spPr/>
    </dgm:pt>
    <dgm:pt modelId="{43E7D2A4-818F-4C89-B5B6-8ED30FA8F517}" type="pres">
      <dgm:prSet presAssocID="{DA7ED5FF-D227-4930-9D88-CB46D7EEB0FC}" presName="background4" presStyleLbl="node4" presStyleIdx="0" presStyleCnt="2"/>
      <dgm:spPr/>
    </dgm:pt>
    <dgm:pt modelId="{7BD3603A-B6A7-42CE-9B78-11172718E10C}" type="pres">
      <dgm:prSet presAssocID="{DA7ED5FF-D227-4930-9D88-CB46D7EEB0FC}" presName="text4" presStyleLbl="fgAcc4" presStyleIdx="0" presStyleCnt="2">
        <dgm:presLayoutVars>
          <dgm:chPref val="3"/>
        </dgm:presLayoutVars>
      </dgm:prSet>
      <dgm:spPr/>
    </dgm:pt>
    <dgm:pt modelId="{52CB019F-BCEA-4899-9A8D-AD8324B02CD2}" type="pres">
      <dgm:prSet presAssocID="{DA7ED5FF-D227-4930-9D88-CB46D7EEB0FC}" presName="hierChild5" presStyleCnt="0"/>
      <dgm:spPr/>
    </dgm:pt>
    <dgm:pt modelId="{6BA13F86-9D83-4B78-BCE9-52BCD182BFEA}" type="pres">
      <dgm:prSet presAssocID="{AC45C66C-1DE7-4D92-897A-15066BBD749E}" presName="Name17" presStyleLbl="parChTrans1D3" presStyleIdx="5" presStyleCnt="6"/>
      <dgm:spPr/>
    </dgm:pt>
    <dgm:pt modelId="{1C00D6A6-6F59-4C78-BFED-6A9823E17C36}" type="pres">
      <dgm:prSet presAssocID="{32E9615A-8CB5-4681-88FA-5B605AB6553B}" presName="hierRoot3" presStyleCnt="0"/>
      <dgm:spPr/>
    </dgm:pt>
    <dgm:pt modelId="{A6C359EE-39CA-4B5D-8A0A-ED42D061E03A}" type="pres">
      <dgm:prSet presAssocID="{32E9615A-8CB5-4681-88FA-5B605AB6553B}" presName="composite3" presStyleCnt="0"/>
      <dgm:spPr/>
    </dgm:pt>
    <dgm:pt modelId="{CBB69410-C4E0-4011-9790-D153B5F34169}" type="pres">
      <dgm:prSet presAssocID="{32E9615A-8CB5-4681-88FA-5B605AB6553B}" presName="background3" presStyleLbl="node3" presStyleIdx="5" presStyleCnt="6"/>
      <dgm:spPr/>
    </dgm:pt>
    <dgm:pt modelId="{FAE28008-386B-41E7-B1BA-B285E6F3CC71}" type="pres">
      <dgm:prSet presAssocID="{32E9615A-8CB5-4681-88FA-5B605AB6553B}" presName="text3" presStyleLbl="fgAcc3" presStyleIdx="5" presStyleCnt="6">
        <dgm:presLayoutVars>
          <dgm:chPref val="3"/>
        </dgm:presLayoutVars>
      </dgm:prSet>
      <dgm:spPr/>
    </dgm:pt>
    <dgm:pt modelId="{F2E4B9B1-62AC-411E-870E-C448DD8D7ED8}" type="pres">
      <dgm:prSet presAssocID="{32E9615A-8CB5-4681-88FA-5B605AB6553B}" presName="hierChild4" presStyleCnt="0"/>
      <dgm:spPr/>
    </dgm:pt>
    <dgm:pt modelId="{77AD847F-782B-45DD-AB02-CCBEE73A5D67}" type="pres">
      <dgm:prSet presAssocID="{D12C9293-83D0-4339-A989-932CBC6C4ED3}" presName="Name23" presStyleLbl="parChTrans1D4" presStyleIdx="1" presStyleCnt="2"/>
      <dgm:spPr/>
    </dgm:pt>
    <dgm:pt modelId="{090DDB11-AE8E-44CB-932C-AD40E8BECD7E}" type="pres">
      <dgm:prSet presAssocID="{7365AAFC-EA99-4230-BCE1-9BF854F2A1E2}" presName="hierRoot4" presStyleCnt="0"/>
      <dgm:spPr/>
    </dgm:pt>
    <dgm:pt modelId="{30BE1BB5-55BA-477E-98E5-5D66DAFAC1B3}" type="pres">
      <dgm:prSet presAssocID="{7365AAFC-EA99-4230-BCE1-9BF854F2A1E2}" presName="composite4" presStyleCnt="0"/>
      <dgm:spPr/>
    </dgm:pt>
    <dgm:pt modelId="{4E6400D0-231F-42F6-91EE-E5E8C3DA3A52}" type="pres">
      <dgm:prSet presAssocID="{7365AAFC-EA99-4230-BCE1-9BF854F2A1E2}" presName="background4" presStyleLbl="node4" presStyleIdx="1" presStyleCnt="2"/>
      <dgm:spPr/>
    </dgm:pt>
    <dgm:pt modelId="{75C5E80D-5128-42B2-82FC-B787D43B365A}" type="pres">
      <dgm:prSet presAssocID="{7365AAFC-EA99-4230-BCE1-9BF854F2A1E2}" presName="text4" presStyleLbl="fgAcc4" presStyleIdx="1" presStyleCnt="2">
        <dgm:presLayoutVars>
          <dgm:chPref val="3"/>
        </dgm:presLayoutVars>
      </dgm:prSet>
      <dgm:spPr/>
    </dgm:pt>
    <dgm:pt modelId="{EE8AA5FE-CAC1-4EC2-8754-12525E17706A}" type="pres">
      <dgm:prSet presAssocID="{7365AAFC-EA99-4230-BCE1-9BF854F2A1E2}" presName="hierChild5" presStyleCnt="0"/>
      <dgm:spPr/>
    </dgm:pt>
  </dgm:ptLst>
  <dgm:cxnLst>
    <dgm:cxn modelId="{36BDC604-0299-4D06-8091-616180CAAF07}" srcId="{80C20539-3998-4932-83F1-4931C950DA94}" destId="{DA7ED5FF-D227-4930-9D88-CB46D7EEB0FC}" srcOrd="0" destOrd="0" parTransId="{30759476-C706-42BE-8E64-EA7EED7C1C19}" sibTransId="{EA1D38EC-1BAB-4D70-BC8E-E74D9946244D}"/>
    <dgm:cxn modelId="{B0F3AC0E-BB60-40E6-AFD5-62A22AB1B5DA}" type="presOf" srcId="{AFE6D7FE-5186-4D05-858C-68EA89B281C2}" destId="{C172AC99-D2F9-416C-8482-589CA1037C3E}" srcOrd="0" destOrd="0" presId="urn:microsoft.com/office/officeart/2005/8/layout/hierarchy1"/>
    <dgm:cxn modelId="{BE112C10-2310-418A-BA5A-113A0BD05884}" type="presOf" srcId="{E70AD6DA-FD4B-4EC8-89D4-AD93EE21308E}" destId="{036CE936-E468-4211-804A-23969B057B49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0C41AB23-5E16-442A-A264-40E10A38B3B1}" type="presOf" srcId="{DA7ED5FF-D227-4930-9D88-CB46D7EEB0FC}" destId="{7BD3603A-B6A7-42CE-9B78-11172718E10C}" srcOrd="0" destOrd="0" presId="urn:microsoft.com/office/officeart/2005/8/layout/hierarchy1"/>
    <dgm:cxn modelId="{4F1D9529-A4CD-45C7-B900-70D8E53DF590}" type="presOf" srcId="{30759476-C706-42BE-8E64-EA7EED7C1C19}" destId="{02B94F1D-3E71-4B66-8EFD-7073FAF4E3B1}" srcOrd="0" destOrd="0" presId="urn:microsoft.com/office/officeart/2005/8/layout/hierarchy1"/>
    <dgm:cxn modelId="{D595E531-39CE-4331-8E36-55B40FFF7C1D}" type="presOf" srcId="{B2C1F563-C751-46BC-9956-9CE2FEA0948C}" destId="{9D7BBB07-7846-4E7F-B9E5-DAF84569DCF0}" srcOrd="0" destOrd="0" presId="urn:microsoft.com/office/officeart/2005/8/layout/hierarchy1"/>
    <dgm:cxn modelId="{97932238-4CA1-492F-9DE5-9ED59FCFC694}" type="presOf" srcId="{35D8601F-0E05-4CAF-BD97-6A0D833F555E}" destId="{B20E8BC4-7607-415D-8FBF-EFBB3BF1A49B}" srcOrd="0" destOrd="0" presId="urn:microsoft.com/office/officeart/2005/8/layout/hierarchy1"/>
    <dgm:cxn modelId="{1A182649-0091-49EC-8117-79F75B1AF3E4}" type="presOf" srcId="{E95DF262-A56C-48C3-89A1-6AFA183F47CA}" destId="{4B603319-7935-4C01-8BF6-818E50C99399}" srcOrd="0" destOrd="0" presId="urn:microsoft.com/office/officeart/2005/8/layout/hierarchy1"/>
    <dgm:cxn modelId="{E5B8544C-8E46-41D1-8E67-35AC09B74F05}" type="presOf" srcId="{838C89EF-8650-4C9B-8B13-C95752551ABA}" destId="{0E637873-5683-44A8-A7A8-956B94D268C5}" srcOrd="0" destOrd="0" presId="urn:microsoft.com/office/officeart/2005/8/layout/hierarchy1"/>
    <dgm:cxn modelId="{0D5D4D6F-8DB4-4DA9-A312-530EAF6A2F41}" type="presOf" srcId="{26311E1B-B47C-445E-9F84-EAC2BBCBC6C1}" destId="{64864528-3BF4-4098-927F-7FEEF02D70B0}" srcOrd="0" destOrd="0" presId="urn:microsoft.com/office/officeart/2005/8/layout/hierarchy1"/>
    <dgm:cxn modelId="{37CC8971-EE0D-4C60-A8B7-6EBC9E136DFA}" type="presOf" srcId="{80497819-145C-4C5F-912D-71E7AFD8AEA5}" destId="{ABDB2A1C-583E-4D7C-9338-49E11A7AE1C1}" srcOrd="0" destOrd="0" presId="urn:microsoft.com/office/officeart/2005/8/layout/hierarchy1"/>
    <dgm:cxn modelId="{EC84F053-068B-4A9A-A1E7-ED28B25A70EF}" type="presOf" srcId="{D12C9293-83D0-4339-A989-932CBC6C4ED3}" destId="{77AD847F-782B-45DD-AB02-CCBEE73A5D67}" srcOrd="0" destOrd="0" presId="urn:microsoft.com/office/officeart/2005/8/layout/hierarchy1"/>
    <dgm:cxn modelId="{3C8D2254-E648-4101-A9A2-A3072913BFE6}" type="presOf" srcId="{80C20539-3998-4932-83F1-4931C950DA94}" destId="{41673DB0-A493-4623-9E7A-3B65FC4BC4D2}" srcOrd="0" destOrd="0" presId="urn:microsoft.com/office/officeart/2005/8/layout/hierarchy1"/>
    <dgm:cxn modelId="{00366474-AE2A-44F4-909C-E29C5B53D261}" type="presOf" srcId="{7365AAFC-EA99-4230-BCE1-9BF854F2A1E2}" destId="{75C5E80D-5128-42B2-82FC-B787D43B36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F96B883-B683-4F5C-9726-31205D1B869E}" srcId="{32E9615A-8CB5-4681-88FA-5B605AB6553B}" destId="{7365AAFC-EA99-4230-BCE1-9BF854F2A1E2}" srcOrd="0" destOrd="0" parTransId="{D12C9293-83D0-4339-A989-932CBC6C4ED3}" sibTransId="{AF75BEC7-B022-4BC4-8450-63566D5B0E09}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45310C9E-75A4-45CE-AB24-E9F6EC39999F}" type="presOf" srcId="{41F2B90E-D63C-46D0-8296-A637B405B912}" destId="{26B873D7-81A0-48E9-BD4D-4AE1B1B41EF2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63B602A5-662F-41DF-B7D2-FB36E0FACCB9}" type="presOf" srcId="{AC45C66C-1DE7-4D92-897A-15066BBD749E}" destId="{6BA13F86-9D83-4B78-BCE9-52BCD182BFEA}" srcOrd="0" destOrd="0" presId="urn:microsoft.com/office/officeart/2005/8/layout/hierarchy1"/>
    <dgm:cxn modelId="{DC4778A7-B728-4D67-8B03-E6DB21205914}" srcId="{4289281A-E936-4062-8FBE-2CF34618F30A}" destId="{26311E1B-B47C-445E-9F84-EAC2BBCBC6C1}" srcOrd="2" destOrd="0" parTransId="{B2C1F563-C751-46BC-9956-9CE2FEA0948C}" sibTransId="{1146BEC7-B6B7-4DAD-B86F-E5311A2D7FB3}"/>
    <dgm:cxn modelId="{0D6496C0-B30B-4D4F-8837-FEFCE5679C6C}" srcId="{094E50B5-4541-4A5C-AEE9-DEF77D849928}" destId="{C49E12DB-2AF1-46CA-8708-FB96538A81AA}" srcOrd="1" destOrd="0" parTransId="{2BB8E5D8-85B8-4A0E-9D2C-32416D692F37}" sibTransId="{2F752272-1CE9-4799-8A72-12121A4F00B9}"/>
    <dgm:cxn modelId="{B7A206C3-B3FB-402F-9938-BAB1CEF35E7D}" type="presOf" srcId="{C49E12DB-2AF1-46CA-8708-FB96538A81AA}" destId="{BF752660-27BB-4775-8EA1-68514AEC9E2C}" srcOrd="0" destOrd="0" presId="urn:microsoft.com/office/officeart/2005/8/layout/hierarchy1"/>
    <dgm:cxn modelId="{01DBE6D2-6BFA-4DF7-88CC-035470AABF86}" srcId="{C49E12DB-2AF1-46CA-8708-FB96538A81AA}" destId="{32E9615A-8CB5-4681-88FA-5B605AB6553B}" srcOrd="1" destOrd="0" parTransId="{AC45C66C-1DE7-4D92-897A-15066BBD749E}" sibTransId="{B0893B97-9ED5-4D87-9F15-77FDEAD39215}"/>
    <dgm:cxn modelId="{AE324BDB-A267-4DC9-923B-2892B6B1B8D2}" srcId="{4289281A-E936-4062-8FBE-2CF34618F30A}" destId="{E70AD6DA-FD4B-4EC8-89D4-AD93EE21308E}" srcOrd="0" destOrd="0" parTransId="{41F2B90E-D63C-46D0-8296-A637B405B912}" sibTransId="{AF8D58EB-60CE-40BB-96CE-2D902E70DFE5}"/>
    <dgm:cxn modelId="{6828DADD-77CA-4DB3-954A-74B9368B706E}" srcId="{4289281A-E936-4062-8FBE-2CF34618F30A}" destId="{80497819-145C-4C5F-912D-71E7AFD8AEA5}" srcOrd="1" destOrd="0" parTransId="{35D8601F-0E05-4CAF-BD97-6A0D833F555E}" sibTransId="{00AE2A02-0A27-4A4C-9705-FD220DE4D12B}"/>
    <dgm:cxn modelId="{863D48E8-3B56-42FD-929B-9474D09A6E33}" srcId="{4289281A-E936-4062-8FBE-2CF34618F30A}" destId="{838C89EF-8650-4C9B-8B13-C95752551ABA}" srcOrd="3" destOrd="0" parTransId="{E95DF262-A56C-48C3-89A1-6AFA183F47CA}" sibTransId="{C9FA3BBE-1ED6-4376-B272-523A73DE974E}"/>
    <dgm:cxn modelId="{ADEB9FEB-F760-4B75-B1E6-BDB239C5D3F5}" type="presOf" srcId="{32E9615A-8CB5-4681-88FA-5B605AB6553B}" destId="{FAE28008-386B-41E7-B1BA-B285E6F3CC71}" srcOrd="0" destOrd="0" presId="urn:microsoft.com/office/officeart/2005/8/layout/hierarchy1"/>
    <dgm:cxn modelId="{1AB442F1-C9FD-4CAB-A9EB-63B6D8DAE14B}" type="presOf" srcId="{2BB8E5D8-85B8-4A0E-9D2C-32416D692F37}" destId="{DD35E74E-E4E4-4DFB-8E31-EBEAED4A5D27}" srcOrd="0" destOrd="0" presId="urn:microsoft.com/office/officeart/2005/8/layout/hierarchy1"/>
    <dgm:cxn modelId="{493AB5FD-7207-4156-BDA4-7DE2509E8FA2}" srcId="{C49E12DB-2AF1-46CA-8708-FB96538A81AA}" destId="{80C20539-3998-4932-83F1-4931C950DA94}" srcOrd="0" destOrd="0" parTransId="{AFE6D7FE-5186-4D05-858C-68EA89B281C2}" sibTransId="{77B741E6-5C40-4483-A30B-4229C366CC40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E024DDDA-0566-4469-9559-8AA380FE1D7B}" type="presParOf" srcId="{FA489080-CA81-412B-980A-FDF59BD0AC35}" destId="{26B873D7-81A0-48E9-BD4D-4AE1B1B41EF2}" srcOrd="0" destOrd="0" presId="urn:microsoft.com/office/officeart/2005/8/layout/hierarchy1"/>
    <dgm:cxn modelId="{F58D9EB7-3D2D-4952-947A-926C0C1E63C0}" type="presParOf" srcId="{FA489080-CA81-412B-980A-FDF59BD0AC35}" destId="{A264C391-78C6-4021-BC3D-9B7C66133DEC}" srcOrd="1" destOrd="0" presId="urn:microsoft.com/office/officeart/2005/8/layout/hierarchy1"/>
    <dgm:cxn modelId="{1B018899-116E-499A-8406-BF0A926C1545}" type="presParOf" srcId="{A264C391-78C6-4021-BC3D-9B7C66133DEC}" destId="{79206592-093C-4572-81AC-DE4A01623643}" srcOrd="0" destOrd="0" presId="urn:microsoft.com/office/officeart/2005/8/layout/hierarchy1"/>
    <dgm:cxn modelId="{65D79F18-8846-460E-B9DC-E7BFE6394AF5}" type="presParOf" srcId="{79206592-093C-4572-81AC-DE4A01623643}" destId="{5F8E7685-D42E-47B9-8144-F6EF7BB16931}" srcOrd="0" destOrd="0" presId="urn:microsoft.com/office/officeart/2005/8/layout/hierarchy1"/>
    <dgm:cxn modelId="{B0785C37-9444-4277-ADE0-18F7B007D9CC}" type="presParOf" srcId="{79206592-093C-4572-81AC-DE4A01623643}" destId="{036CE936-E468-4211-804A-23969B057B49}" srcOrd="1" destOrd="0" presId="urn:microsoft.com/office/officeart/2005/8/layout/hierarchy1"/>
    <dgm:cxn modelId="{C8DD0082-1043-4E67-A3B3-634E13AC20B4}" type="presParOf" srcId="{A264C391-78C6-4021-BC3D-9B7C66133DEC}" destId="{94490B47-89C9-4C15-84B6-5C514FEF0116}" srcOrd="1" destOrd="0" presId="urn:microsoft.com/office/officeart/2005/8/layout/hierarchy1"/>
    <dgm:cxn modelId="{0BE06775-706D-42FA-998E-F04822A373DF}" type="presParOf" srcId="{FA489080-CA81-412B-980A-FDF59BD0AC35}" destId="{B20E8BC4-7607-415D-8FBF-EFBB3BF1A49B}" srcOrd="2" destOrd="0" presId="urn:microsoft.com/office/officeart/2005/8/layout/hierarchy1"/>
    <dgm:cxn modelId="{013B92E6-C288-454E-8018-C2F58219C1DB}" type="presParOf" srcId="{FA489080-CA81-412B-980A-FDF59BD0AC35}" destId="{FBE2DCAE-33D8-46CD-84FF-682EFD998FA4}" srcOrd="3" destOrd="0" presId="urn:microsoft.com/office/officeart/2005/8/layout/hierarchy1"/>
    <dgm:cxn modelId="{87A4C080-EF3C-4B5A-BE8B-77C1C0F91C97}" type="presParOf" srcId="{FBE2DCAE-33D8-46CD-84FF-682EFD998FA4}" destId="{60AA4348-8806-402D-AC77-AB522CBCB78E}" srcOrd="0" destOrd="0" presId="urn:microsoft.com/office/officeart/2005/8/layout/hierarchy1"/>
    <dgm:cxn modelId="{96A78868-79EF-40E4-999E-56EF3B902663}" type="presParOf" srcId="{60AA4348-8806-402D-AC77-AB522CBCB78E}" destId="{A9D6617E-A787-4378-AB8B-5529FD6B4FC3}" srcOrd="0" destOrd="0" presId="urn:microsoft.com/office/officeart/2005/8/layout/hierarchy1"/>
    <dgm:cxn modelId="{40F69F59-CBA4-4497-AE84-81ED76E1895D}" type="presParOf" srcId="{60AA4348-8806-402D-AC77-AB522CBCB78E}" destId="{ABDB2A1C-583E-4D7C-9338-49E11A7AE1C1}" srcOrd="1" destOrd="0" presId="urn:microsoft.com/office/officeart/2005/8/layout/hierarchy1"/>
    <dgm:cxn modelId="{96637927-D721-41B7-A8A5-EC6FD7175CDE}" type="presParOf" srcId="{FBE2DCAE-33D8-46CD-84FF-682EFD998FA4}" destId="{C821D528-685B-46FD-8D38-53C52F793407}" srcOrd="1" destOrd="0" presId="urn:microsoft.com/office/officeart/2005/8/layout/hierarchy1"/>
    <dgm:cxn modelId="{7A08198B-1370-4C79-861A-8616A06F8D4A}" type="presParOf" srcId="{FA489080-CA81-412B-980A-FDF59BD0AC35}" destId="{9D7BBB07-7846-4E7F-B9E5-DAF84569DCF0}" srcOrd="4" destOrd="0" presId="urn:microsoft.com/office/officeart/2005/8/layout/hierarchy1"/>
    <dgm:cxn modelId="{90A45ABE-CCAC-46F4-86D1-3B8436E1EF1F}" type="presParOf" srcId="{FA489080-CA81-412B-980A-FDF59BD0AC35}" destId="{B151CAC8-E42E-459B-B8F4-12EC7EDE97D0}" srcOrd="5" destOrd="0" presId="urn:microsoft.com/office/officeart/2005/8/layout/hierarchy1"/>
    <dgm:cxn modelId="{18F30AE6-4D44-4DAC-83A1-155F9A3B4F8F}" type="presParOf" srcId="{B151CAC8-E42E-459B-B8F4-12EC7EDE97D0}" destId="{849F7E4C-3E20-44FD-BF42-DB7916B2DF94}" srcOrd="0" destOrd="0" presId="urn:microsoft.com/office/officeart/2005/8/layout/hierarchy1"/>
    <dgm:cxn modelId="{0AC0DC61-67EB-4071-9624-C096E1542D81}" type="presParOf" srcId="{849F7E4C-3E20-44FD-BF42-DB7916B2DF94}" destId="{085855F7-544C-410E-8B0B-3ABE6FBE985A}" srcOrd="0" destOrd="0" presId="urn:microsoft.com/office/officeart/2005/8/layout/hierarchy1"/>
    <dgm:cxn modelId="{6060AE41-C9DA-45B4-A316-3C2F0A59F9C7}" type="presParOf" srcId="{849F7E4C-3E20-44FD-BF42-DB7916B2DF94}" destId="{64864528-3BF4-4098-927F-7FEEF02D70B0}" srcOrd="1" destOrd="0" presId="urn:microsoft.com/office/officeart/2005/8/layout/hierarchy1"/>
    <dgm:cxn modelId="{9190611A-C69F-4D89-BD64-A01DEE9F0FAB}" type="presParOf" srcId="{B151CAC8-E42E-459B-B8F4-12EC7EDE97D0}" destId="{C01A0C60-834A-40DA-A194-AB1358835F99}" srcOrd="1" destOrd="0" presId="urn:microsoft.com/office/officeart/2005/8/layout/hierarchy1"/>
    <dgm:cxn modelId="{D60ACC6D-662F-4AA2-B922-862FF73DE6BA}" type="presParOf" srcId="{FA489080-CA81-412B-980A-FDF59BD0AC35}" destId="{4B603319-7935-4C01-8BF6-818E50C99399}" srcOrd="6" destOrd="0" presId="urn:microsoft.com/office/officeart/2005/8/layout/hierarchy1"/>
    <dgm:cxn modelId="{5F9A8A1D-D1E9-40F4-A82D-3F00DF12784B}" type="presParOf" srcId="{FA489080-CA81-412B-980A-FDF59BD0AC35}" destId="{E4C91F29-910B-4E7C-9FC6-FDE529E4C820}" srcOrd="7" destOrd="0" presId="urn:microsoft.com/office/officeart/2005/8/layout/hierarchy1"/>
    <dgm:cxn modelId="{80FC977F-C18D-4442-B629-B66B8907D7F2}" type="presParOf" srcId="{E4C91F29-910B-4E7C-9FC6-FDE529E4C820}" destId="{597E756D-CAB4-443E-908E-9D4636FC530F}" srcOrd="0" destOrd="0" presId="urn:microsoft.com/office/officeart/2005/8/layout/hierarchy1"/>
    <dgm:cxn modelId="{05B92662-6F28-47A7-99EB-031DD2FB7D0D}" type="presParOf" srcId="{597E756D-CAB4-443E-908E-9D4636FC530F}" destId="{43A6642D-47E1-4413-BA60-39CF1CEF6F50}" srcOrd="0" destOrd="0" presId="urn:microsoft.com/office/officeart/2005/8/layout/hierarchy1"/>
    <dgm:cxn modelId="{4F6E70BA-88BD-4666-A78A-8411729407F0}" type="presParOf" srcId="{597E756D-CAB4-443E-908E-9D4636FC530F}" destId="{0E637873-5683-44A8-A7A8-956B94D268C5}" srcOrd="1" destOrd="0" presId="urn:microsoft.com/office/officeart/2005/8/layout/hierarchy1"/>
    <dgm:cxn modelId="{10DEB6B6-66BD-4E91-B666-EFC4F45C6FD9}" type="presParOf" srcId="{E4C91F29-910B-4E7C-9FC6-FDE529E4C820}" destId="{78CC0A39-62A5-4524-A349-A8E67F067E96}" srcOrd="1" destOrd="0" presId="urn:microsoft.com/office/officeart/2005/8/layout/hierarchy1"/>
    <dgm:cxn modelId="{49727144-8222-4062-AB57-576C454EF3F2}" type="presParOf" srcId="{5FA7F84B-3BEA-40B1-9706-18AB3365F446}" destId="{DD35E74E-E4E4-4DFB-8E31-EBEAED4A5D27}" srcOrd="2" destOrd="0" presId="urn:microsoft.com/office/officeart/2005/8/layout/hierarchy1"/>
    <dgm:cxn modelId="{649C7B48-31ED-4826-B95A-8B706858AB99}" type="presParOf" srcId="{5FA7F84B-3BEA-40B1-9706-18AB3365F446}" destId="{9C5CF5AA-57F7-49C2-AF30-554626B6D74E}" srcOrd="3" destOrd="0" presId="urn:microsoft.com/office/officeart/2005/8/layout/hierarchy1"/>
    <dgm:cxn modelId="{A0F862B8-D3EA-46A3-8754-706980534139}" type="presParOf" srcId="{9C5CF5AA-57F7-49C2-AF30-554626B6D74E}" destId="{EFC31F32-572D-4500-A22B-E4B144691B49}" srcOrd="0" destOrd="0" presId="urn:microsoft.com/office/officeart/2005/8/layout/hierarchy1"/>
    <dgm:cxn modelId="{AF754E99-5F45-4A2A-B507-B6E7C5F1DC14}" type="presParOf" srcId="{EFC31F32-572D-4500-A22B-E4B144691B49}" destId="{B943CD9E-17CB-4BE4-8D44-AE7396E47BD1}" srcOrd="0" destOrd="0" presId="urn:microsoft.com/office/officeart/2005/8/layout/hierarchy1"/>
    <dgm:cxn modelId="{304FA224-92AC-4913-9C9D-BF68EDE314CA}" type="presParOf" srcId="{EFC31F32-572D-4500-A22B-E4B144691B49}" destId="{BF752660-27BB-4775-8EA1-68514AEC9E2C}" srcOrd="1" destOrd="0" presId="urn:microsoft.com/office/officeart/2005/8/layout/hierarchy1"/>
    <dgm:cxn modelId="{F4A19E03-7969-4B82-86EC-ABBE2E03EC50}" type="presParOf" srcId="{9C5CF5AA-57F7-49C2-AF30-554626B6D74E}" destId="{6998FF7A-5974-4D55-B0A1-A39A5D1505C6}" srcOrd="1" destOrd="0" presId="urn:microsoft.com/office/officeart/2005/8/layout/hierarchy1"/>
    <dgm:cxn modelId="{F0BBD716-5460-4C8F-BF3B-C6CD7B6AB291}" type="presParOf" srcId="{6998FF7A-5974-4D55-B0A1-A39A5D1505C6}" destId="{C172AC99-D2F9-416C-8482-589CA1037C3E}" srcOrd="0" destOrd="0" presId="urn:microsoft.com/office/officeart/2005/8/layout/hierarchy1"/>
    <dgm:cxn modelId="{FB83B100-A378-46D0-908A-74C676A90B93}" type="presParOf" srcId="{6998FF7A-5974-4D55-B0A1-A39A5D1505C6}" destId="{90B3A572-7AF8-4633-B625-54A3A14E0A54}" srcOrd="1" destOrd="0" presId="urn:microsoft.com/office/officeart/2005/8/layout/hierarchy1"/>
    <dgm:cxn modelId="{60177D9C-8CDD-4A8F-BBF2-02043195884B}" type="presParOf" srcId="{90B3A572-7AF8-4633-B625-54A3A14E0A54}" destId="{1D8DAB13-5E02-4C24-85C0-83721F93EC77}" srcOrd="0" destOrd="0" presId="urn:microsoft.com/office/officeart/2005/8/layout/hierarchy1"/>
    <dgm:cxn modelId="{1BBE1485-7B0A-4772-A3B8-AFC81624B8F0}" type="presParOf" srcId="{1D8DAB13-5E02-4C24-85C0-83721F93EC77}" destId="{03AD5C30-4F62-4B1C-929C-420AD1FD8D30}" srcOrd="0" destOrd="0" presId="urn:microsoft.com/office/officeart/2005/8/layout/hierarchy1"/>
    <dgm:cxn modelId="{0E9C5914-C611-4B43-ABEB-6D3CD9A41B5B}" type="presParOf" srcId="{1D8DAB13-5E02-4C24-85C0-83721F93EC77}" destId="{41673DB0-A493-4623-9E7A-3B65FC4BC4D2}" srcOrd="1" destOrd="0" presId="urn:microsoft.com/office/officeart/2005/8/layout/hierarchy1"/>
    <dgm:cxn modelId="{C90372D4-67D1-4BCD-9188-74A5513E2750}" type="presParOf" srcId="{90B3A572-7AF8-4633-B625-54A3A14E0A54}" destId="{20AC6126-5D9A-4790-AFD9-A66B17678C24}" srcOrd="1" destOrd="0" presId="urn:microsoft.com/office/officeart/2005/8/layout/hierarchy1"/>
    <dgm:cxn modelId="{22AE55F6-00AE-4BA5-B09D-C1037D49B4ED}" type="presParOf" srcId="{20AC6126-5D9A-4790-AFD9-A66B17678C24}" destId="{02B94F1D-3E71-4B66-8EFD-7073FAF4E3B1}" srcOrd="0" destOrd="0" presId="urn:microsoft.com/office/officeart/2005/8/layout/hierarchy1"/>
    <dgm:cxn modelId="{D6E8B4DD-F0FC-4C5E-8355-33DEA5252F6E}" type="presParOf" srcId="{20AC6126-5D9A-4790-AFD9-A66B17678C24}" destId="{77C63869-36E1-4F38-A743-A7C5F75AB216}" srcOrd="1" destOrd="0" presId="urn:microsoft.com/office/officeart/2005/8/layout/hierarchy1"/>
    <dgm:cxn modelId="{B43F45A9-1C53-4791-A0D5-41616A577023}" type="presParOf" srcId="{77C63869-36E1-4F38-A743-A7C5F75AB216}" destId="{31D2A611-5BE0-4B87-9302-02024AA680EF}" srcOrd="0" destOrd="0" presId="urn:microsoft.com/office/officeart/2005/8/layout/hierarchy1"/>
    <dgm:cxn modelId="{5A195AAA-BBFE-46B9-B87B-C3DD266060F7}" type="presParOf" srcId="{31D2A611-5BE0-4B87-9302-02024AA680EF}" destId="{43E7D2A4-818F-4C89-B5B6-8ED30FA8F517}" srcOrd="0" destOrd="0" presId="urn:microsoft.com/office/officeart/2005/8/layout/hierarchy1"/>
    <dgm:cxn modelId="{CD8E883C-5232-4F48-87F1-4B7A2F7E64DF}" type="presParOf" srcId="{31D2A611-5BE0-4B87-9302-02024AA680EF}" destId="{7BD3603A-B6A7-42CE-9B78-11172718E10C}" srcOrd="1" destOrd="0" presId="urn:microsoft.com/office/officeart/2005/8/layout/hierarchy1"/>
    <dgm:cxn modelId="{E63808B3-E4E5-47C8-8797-FB08B209CDBD}" type="presParOf" srcId="{77C63869-36E1-4F38-A743-A7C5F75AB216}" destId="{52CB019F-BCEA-4899-9A8D-AD8324B02CD2}" srcOrd="1" destOrd="0" presId="urn:microsoft.com/office/officeart/2005/8/layout/hierarchy1"/>
    <dgm:cxn modelId="{4FF39642-97F4-45F2-9AA0-C5DDA376FD7D}" type="presParOf" srcId="{6998FF7A-5974-4D55-B0A1-A39A5D1505C6}" destId="{6BA13F86-9D83-4B78-BCE9-52BCD182BFEA}" srcOrd="2" destOrd="0" presId="urn:microsoft.com/office/officeart/2005/8/layout/hierarchy1"/>
    <dgm:cxn modelId="{EF3D191C-5E96-49BD-8CA4-F8DA5BAFF830}" type="presParOf" srcId="{6998FF7A-5974-4D55-B0A1-A39A5D1505C6}" destId="{1C00D6A6-6F59-4C78-BFED-6A9823E17C36}" srcOrd="3" destOrd="0" presId="urn:microsoft.com/office/officeart/2005/8/layout/hierarchy1"/>
    <dgm:cxn modelId="{A46FB7C9-97EE-4B3A-94CA-95174013FE86}" type="presParOf" srcId="{1C00D6A6-6F59-4C78-BFED-6A9823E17C36}" destId="{A6C359EE-39CA-4B5D-8A0A-ED42D061E03A}" srcOrd="0" destOrd="0" presId="urn:microsoft.com/office/officeart/2005/8/layout/hierarchy1"/>
    <dgm:cxn modelId="{4A8A33FC-E767-4D7A-89E0-7849EB535586}" type="presParOf" srcId="{A6C359EE-39CA-4B5D-8A0A-ED42D061E03A}" destId="{CBB69410-C4E0-4011-9790-D153B5F34169}" srcOrd="0" destOrd="0" presId="urn:microsoft.com/office/officeart/2005/8/layout/hierarchy1"/>
    <dgm:cxn modelId="{556DCE24-909F-4AA4-9D8F-7F7FF8655154}" type="presParOf" srcId="{A6C359EE-39CA-4B5D-8A0A-ED42D061E03A}" destId="{FAE28008-386B-41E7-B1BA-B285E6F3CC71}" srcOrd="1" destOrd="0" presId="urn:microsoft.com/office/officeart/2005/8/layout/hierarchy1"/>
    <dgm:cxn modelId="{07D66529-723A-4DED-BBCF-B6AFDB4FD716}" type="presParOf" srcId="{1C00D6A6-6F59-4C78-BFED-6A9823E17C36}" destId="{F2E4B9B1-62AC-411E-870E-C448DD8D7ED8}" srcOrd="1" destOrd="0" presId="urn:microsoft.com/office/officeart/2005/8/layout/hierarchy1"/>
    <dgm:cxn modelId="{74D4E084-56B5-48DA-A689-DD13F9B1C7B4}" type="presParOf" srcId="{F2E4B9B1-62AC-411E-870E-C448DD8D7ED8}" destId="{77AD847F-782B-45DD-AB02-CCBEE73A5D67}" srcOrd="0" destOrd="0" presId="urn:microsoft.com/office/officeart/2005/8/layout/hierarchy1"/>
    <dgm:cxn modelId="{4CD56D8F-B69D-4EB1-9966-24117BD74819}" type="presParOf" srcId="{F2E4B9B1-62AC-411E-870E-C448DD8D7ED8}" destId="{090DDB11-AE8E-44CB-932C-AD40E8BECD7E}" srcOrd="1" destOrd="0" presId="urn:microsoft.com/office/officeart/2005/8/layout/hierarchy1"/>
    <dgm:cxn modelId="{6E1C4EFC-B246-4222-A4BE-A53F29310C10}" type="presParOf" srcId="{090DDB11-AE8E-44CB-932C-AD40E8BECD7E}" destId="{30BE1BB5-55BA-477E-98E5-5D66DAFAC1B3}" srcOrd="0" destOrd="0" presId="urn:microsoft.com/office/officeart/2005/8/layout/hierarchy1"/>
    <dgm:cxn modelId="{258409D3-31E4-45C7-8E81-4F196B43829B}" type="presParOf" srcId="{30BE1BB5-55BA-477E-98E5-5D66DAFAC1B3}" destId="{4E6400D0-231F-42F6-91EE-E5E8C3DA3A52}" srcOrd="0" destOrd="0" presId="urn:microsoft.com/office/officeart/2005/8/layout/hierarchy1"/>
    <dgm:cxn modelId="{1617D757-B3C6-40C3-8648-396404A0865E}" type="presParOf" srcId="{30BE1BB5-55BA-477E-98E5-5D66DAFAC1B3}" destId="{75C5E80D-5128-42B2-82FC-B787D43B365A}" srcOrd="1" destOrd="0" presId="urn:microsoft.com/office/officeart/2005/8/layout/hierarchy1"/>
    <dgm:cxn modelId="{0D3700FB-7A43-4013-B062-13BE92AFBDE1}" type="presParOf" srcId="{090DDB11-AE8E-44CB-932C-AD40E8BECD7E}" destId="{EE8AA5FE-CAC1-4EC2-8754-12525E1770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חשש </a:t>
          </a:r>
          <a:r>
            <a:rPr lang="he-IL" dirty="0" err="1"/>
            <a:t>אשתמוטי</a:t>
          </a:r>
          <a:r>
            <a:rPr lang="he-IL" dirty="0"/>
            <a:t> </a:t>
          </a:r>
        </a:p>
      </dgm:t>
    </dgm:pt>
    <dgm:pt modelId="{8F67BEFD-8212-48CC-A375-88F09B0ACCF5}" type="par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51E7E6AF-2266-4159-9530-661FC7BCAFDA}" type="sib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E70AD6DA-FD4B-4EC8-89D4-AD93EE21308E}">
      <dgm:prSet phldrT="[Text]"/>
      <dgm:spPr/>
      <dgm:t>
        <a:bodyPr/>
        <a:lstStyle/>
        <a:p>
          <a:pPr rtl="1"/>
          <a:r>
            <a:rPr lang="he-IL" dirty="0"/>
            <a:t>ריטב"א, מאירי</a:t>
          </a:r>
        </a:p>
      </dgm:t>
    </dgm:pt>
    <dgm:pt modelId="{41F2B90E-D63C-46D0-8296-A637B405B912}" type="par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AF8D58EB-60CE-40BB-96CE-2D902E70DFE5}" type="sibTrans" cxnId="{AE324BDB-A267-4DC9-923B-2892B6B1B8D2}">
      <dgm:prSet/>
      <dgm:spPr/>
      <dgm:t>
        <a:bodyPr/>
        <a:lstStyle/>
        <a:p>
          <a:pPr rtl="1"/>
          <a:endParaRPr lang="he-IL"/>
        </a:p>
      </dgm:t>
    </dgm:pt>
    <dgm:pt modelId="{80497819-145C-4C5F-912D-71E7AFD8AEA5}">
      <dgm:prSet phldrT="[Text]"/>
      <dgm:spPr/>
      <dgm:t>
        <a:bodyPr/>
        <a:lstStyle/>
        <a:p>
          <a:pPr rtl="1"/>
          <a:r>
            <a:rPr lang="he-IL" dirty="0"/>
            <a:t>תוס- ולכן אם היא בעין, חייב רק משום לא </a:t>
          </a:r>
          <a:r>
            <a:rPr lang="he-IL" dirty="0" err="1"/>
            <a:t>פלוג</a:t>
          </a:r>
          <a:endParaRPr lang="he-IL" dirty="0"/>
        </a:p>
      </dgm:t>
    </dgm:pt>
    <dgm:pt modelId="{35D8601F-0E05-4CAF-BD97-6A0D833F555E}" type="par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00AE2A02-0A27-4A4C-9705-FD220DE4D12B}" type="sibTrans" cxnId="{6828DADD-77CA-4DB3-954A-74B9368B706E}">
      <dgm:prSet/>
      <dgm:spPr/>
      <dgm:t>
        <a:bodyPr/>
        <a:lstStyle/>
        <a:p>
          <a:pPr rtl="1"/>
          <a:endParaRPr lang="he-IL"/>
        </a:p>
      </dgm:t>
    </dgm:pt>
    <dgm:pt modelId="{26311E1B-B47C-445E-9F84-EAC2BBCBC6C1}">
      <dgm:prSet phldrT="[Text]"/>
      <dgm:spPr/>
      <dgm:t>
        <a:bodyPr/>
        <a:lstStyle/>
        <a:p>
          <a:pPr rtl="1"/>
          <a:r>
            <a:rPr lang="he-IL" dirty="0"/>
            <a:t>תוס שבועות- יש דרגות של </a:t>
          </a:r>
          <a:r>
            <a:rPr lang="he-IL" dirty="0" err="1"/>
            <a:t>אשתמוטי</a:t>
          </a:r>
          <a:r>
            <a:rPr lang="he-IL" dirty="0"/>
            <a:t> (מודה במקצת, כופר בכל, כופר בדבר בעין)</a:t>
          </a:r>
        </a:p>
      </dgm:t>
    </dgm:pt>
    <dgm:pt modelId="{B2C1F563-C751-46BC-9956-9CE2FEA0948C}" type="par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1146BEC7-B6B7-4DAD-B86F-E5311A2D7FB3}" type="sibTrans" cxnId="{DC4778A7-B728-4D67-8B03-E6DB21205914}">
      <dgm:prSet/>
      <dgm:spPr/>
      <dgm:t>
        <a:bodyPr/>
        <a:lstStyle/>
        <a:p>
          <a:pPr rtl="1"/>
          <a:endParaRPr lang="he-IL"/>
        </a:p>
      </dgm:t>
    </dgm:pt>
    <dgm:pt modelId="{838C89EF-8650-4C9B-8B13-C95752551ABA}">
      <dgm:prSet phldrT="[Text]"/>
      <dgm:spPr/>
      <dgm:t>
        <a:bodyPr/>
        <a:lstStyle/>
        <a:p>
          <a:pPr rtl="1"/>
          <a:r>
            <a:rPr lang="he-IL" dirty="0"/>
            <a:t>תוס קידושין- יש חסרון בעדים שצריכים </a:t>
          </a:r>
          <a:r>
            <a:rPr lang="he-IL" dirty="0" err="1"/>
            <a:t>לישבע</a:t>
          </a:r>
          <a:r>
            <a:rPr lang="he-IL" dirty="0"/>
            <a:t> </a:t>
          </a:r>
          <a:r>
            <a:rPr lang="he-IL" dirty="0" err="1"/>
            <a:t>היסת</a:t>
          </a:r>
          <a:r>
            <a:rPr lang="he-IL" dirty="0"/>
            <a:t>, כיון שלא מאמינים\חושדים אותם עד שנשבעים</a:t>
          </a:r>
        </a:p>
      </dgm:t>
    </dgm:pt>
    <dgm:pt modelId="{E95DF262-A56C-48C3-89A1-6AFA183F47CA}" type="par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C9FA3BBE-1ED6-4376-B272-523A73DE974E}" type="sibTrans" cxnId="{863D48E8-3B56-42FD-929B-9474D09A6E33}">
      <dgm:prSet/>
      <dgm:spPr/>
      <dgm:t>
        <a:bodyPr/>
        <a:lstStyle/>
        <a:p>
          <a:pPr rtl="1"/>
          <a:endParaRPr lang="he-IL"/>
        </a:p>
      </dgm:t>
    </dgm:pt>
    <dgm:pt modelId="{C49E12DB-2AF1-46CA-8708-FB96538A81AA}">
      <dgm:prSet phldrT="[Text]"/>
      <dgm:spPr/>
      <dgm:t>
        <a:bodyPr/>
        <a:lstStyle/>
        <a:p>
          <a:pPr rtl="1"/>
          <a:r>
            <a:rPr lang="he-IL" dirty="0" err="1"/>
            <a:t>להפיס</a:t>
          </a:r>
          <a:r>
            <a:rPr lang="he-IL" dirty="0"/>
            <a:t> דעת בעל הבית</a:t>
          </a:r>
        </a:p>
      </dgm:t>
    </dgm:pt>
    <dgm:pt modelId="{2BB8E5D8-85B8-4A0E-9D2C-32416D692F37}" type="parTrans" cxnId="{0D6496C0-B30B-4D4F-8837-FEFCE5679C6C}">
      <dgm:prSet/>
      <dgm:spPr/>
      <dgm:t>
        <a:bodyPr/>
        <a:lstStyle/>
        <a:p>
          <a:pPr rtl="1"/>
          <a:endParaRPr lang="he-IL"/>
        </a:p>
      </dgm:t>
    </dgm:pt>
    <dgm:pt modelId="{2F752272-1CE9-4799-8A72-12121A4F00B9}" type="sibTrans" cxnId="{0D6496C0-B30B-4D4F-8837-FEFCE5679C6C}">
      <dgm:prSet/>
      <dgm:spPr/>
      <dgm:t>
        <a:bodyPr/>
        <a:lstStyle/>
        <a:p>
          <a:pPr rtl="1"/>
          <a:endParaRPr lang="he-IL"/>
        </a:p>
      </dgm:t>
    </dgm:pt>
    <dgm:pt modelId="{80C20539-3998-4932-83F1-4931C950DA94}">
      <dgm:prSet phldrT="[Text]"/>
      <dgm:spPr/>
      <dgm:t>
        <a:bodyPr/>
        <a:lstStyle/>
        <a:p>
          <a:pPr rtl="1"/>
          <a:r>
            <a:rPr lang="he-IL" dirty="0"/>
            <a:t>שהנטען </a:t>
          </a:r>
          <a:r>
            <a:rPr lang="he-IL" dirty="0" err="1"/>
            <a:t>יפיס</a:t>
          </a:r>
          <a:r>
            <a:rPr lang="he-IL" dirty="0"/>
            <a:t> דעתו</a:t>
          </a:r>
        </a:p>
      </dgm:t>
    </dgm:pt>
    <dgm:pt modelId="{AFE6D7FE-5186-4D05-858C-68EA89B281C2}" type="parTrans" cxnId="{493AB5FD-7207-4156-BDA4-7DE2509E8FA2}">
      <dgm:prSet/>
      <dgm:spPr/>
      <dgm:t>
        <a:bodyPr/>
        <a:lstStyle/>
        <a:p>
          <a:pPr rtl="1"/>
          <a:endParaRPr lang="he-IL"/>
        </a:p>
      </dgm:t>
    </dgm:pt>
    <dgm:pt modelId="{77B741E6-5C40-4483-A30B-4229C366CC40}" type="sibTrans" cxnId="{493AB5FD-7207-4156-BDA4-7DE2509E8FA2}">
      <dgm:prSet/>
      <dgm:spPr/>
      <dgm:t>
        <a:bodyPr/>
        <a:lstStyle/>
        <a:p>
          <a:pPr rtl="1"/>
          <a:endParaRPr lang="he-IL"/>
        </a:p>
      </dgm:t>
    </dgm:pt>
    <dgm:pt modelId="{32E9615A-8CB5-4681-88FA-5B605AB6553B}">
      <dgm:prSet phldrT="[Text]"/>
      <dgm:spPr/>
      <dgm:t>
        <a:bodyPr/>
        <a:lstStyle/>
        <a:p>
          <a:pPr rtl="1"/>
          <a:r>
            <a:rPr lang="he-IL" dirty="0" err="1"/>
            <a:t>שהב"ד</a:t>
          </a:r>
          <a:r>
            <a:rPr lang="he-IL" dirty="0"/>
            <a:t> </a:t>
          </a:r>
          <a:r>
            <a:rPr lang="he-IL" dirty="0" err="1"/>
            <a:t>יפיס</a:t>
          </a:r>
          <a:r>
            <a:rPr lang="he-IL" dirty="0"/>
            <a:t> דעתו</a:t>
          </a:r>
        </a:p>
      </dgm:t>
    </dgm:pt>
    <dgm:pt modelId="{AC45C66C-1DE7-4D92-897A-15066BBD749E}" type="parTrans" cxnId="{01DBE6D2-6BFA-4DF7-88CC-035470AABF86}">
      <dgm:prSet/>
      <dgm:spPr/>
      <dgm:t>
        <a:bodyPr/>
        <a:lstStyle/>
        <a:p>
          <a:pPr rtl="1"/>
          <a:endParaRPr lang="he-IL"/>
        </a:p>
      </dgm:t>
    </dgm:pt>
    <dgm:pt modelId="{B0893B97-9ED5-4D87-9F15-77FDEAD39215}" type="sibTrans" cxnId="{01DBE6D2-6BFA-4DF7-88CC-035470AABF86}">
      <dgm:prSet/>
      <dgm:spPr/>
      <dgm:t>
        <a:bodyPr/>
        <a:lstStyle/>
        <a:p>
          <a:pPr rtl="1"/>
          <a:endParaRPr lang="he-IL"/>
        </a:p>
      </dgm:t>
    </dgm:pt>
    <dgm:pt modelId="{7365AAFC-EA99-4230-BCE1-9BF854F2A1E2}">
      <dgm:prSet phldrT="[Text]"/>
      <dgm:spPr/>
      <dgm:t>
        <a:bodyPr/>
        <a:lstStyle/>
        <a:p>
          <a:pPr rtl="1"/>
          <a:r>
            <a:rPr lang="he-IL" dirty="0"/>
            <a:t>מאירי</a:t>
          </a:r>
        </a:p>
      </dgm:t>
    </dgm:pt>
    <dgm:pt modelId="{D12C9293-83D0-4339-A989-932CBC6C4ED3}" type="parTrans" cxnId="{AF96B883-B683-4F5C-9726-31205D1B869E}">
      <dgm:prSet/>
      <dgm:spPr/>
      <dgm:t>
        <a:bodyPr/>
        <a:lstStyle/>
        <a:p>
          <a:pPr rtl="1"/>
          <a:endParaRPr lang="he-IL"/>
        </a:p>
      </dgm:t>
    </dgm:pt>
    <dgm:pt modelId="{AF75BEC7-B022-4BC4-8450-63566D5B0E09}" type="sibTrans" cxnId="{AF96B883-B683-4F5C-9726-31205D1B869E}">
      <dgm:prSet/>
      <dgm:spPr/>
      <dgm:t>
        <a:bodyPr/>
        <a:lstStyle/>
        <a:p>
          <a:pPr rtl="1"/>
          <a:endParaRPr lang="he-IL"/>
        </a:p>
      </dgm:t>
    </dgm:pt>
    <dgm:pt modelId="{5EAA38A8-9DAD-44B5-B3AA-119C44E8F77C}">
      <dgm:prSet phldrT="[Text]"/>
      <dgm:spPr/>
      <dgm:t>
        <a:bodyPr/>
        <a:lstStyle/>
        <a:p>
          <a:pPr rtl="1"/>
          <a:r>
            <a:rPr lang="he-IL" dirty="0"/>
            <a:t>ר האי גאון- ויש </a:t>
          </a:r>
          <a:r>
            <a:rPr lang="he-IL" dirty="0" err="1"/>
            <a:t>להפיס</a:t>
          </a:r>
          <a:r>
            <a:rPr lang="he-IL" dirty="0"/>
            <a:t> דעתו </a:t>
          </a:r>
          <a:r>
            <a:rPr lang="he-IL" b="1" u="none" dirty="0"/>
            <a:t>אפילו בטוען קרקע</a:t>
          </a:r>
        </a:p>
      </dgm:t>
    </dgm:pt>
    <dgm:pt modelId="{88915B9F-8B5F-4F62-9B76-51807DEBC3E7}" type="parTrans" cxnId="{9FD152F6-91D2-4B0E-8172-FDB4932E0EDD}">
      <dgm:prSet/>
      <dgm:spPr/>
      <dgm:t>
        <a:bodyPr/>
        <a:lstStyle/>
        <a:p>
          <a:pPr rtl="1"/>
          <a:endParaRPr lang="he-IL"/>
        </a:p>
      </dgm:t>
    </dgm:pt>
    <dgm:pt modelId="{48AAF79B-F0EB-4B7F-9344-9F88E079E831}" type="sibTrans" cxnId="{9FD152F6-91D2-4B0E-8172-FDB4932E0EDD}">
      <dgm:prSet/>
      <dgm:spPr/>
      <dgm:t>
        <a:bodyPr/>
        <a:lstStyle/>
        <a:p>
          <a:pPr rtl="1"/>
          <a:endParaRPr lang="he-IL"/>
        </a:p>
      </dgm:t>
    </dgm:pt>
    <dgm:pt modelId="{DA7ED5FF-D227-4930-9D88-CB46D7EEB0FC}">
      <dgm:prSet phldrT="[Text]"/>
      <dgm:spPr/>
      <dgm:t>
        <a:bodyPr/>
        <a:lstStyle/>
        <a:p>
          <a:pPr rtl="1"/>
          <a:r>
            <a:rPr lang="he-IL" dirty="0"/>
            <a:t>ר"י </a:t>
          </a:r>
          <a:r>
            <a:rPr lang="he-IL" dirty="0" err="1"/>
            <a:t>מלוניל</a:t>
          </a:r>
          <a:endParaRPr lang="he-IL" dirty="0"/>
        </a:p>
      </dgm:t>
    </dgm:pt>
    <dgm:pt modelId="{30759476-C706-42BE-8E64-EA7EED7C1C19}" type="parTrans" cxnId="{36BDC604-0299-4D06-8091-616180CAAF07}">
      <dgm:prSet/>
      <dgm:spPr/>
      <dgm:t>
        <a:bodyPr/>
        <a:lstStyle/>
        <a:p>
          <a:pPr rtl="1"/>
          <a:endParaRPr lang="he-IL"/>
        </a:p>
      </dgm:t>
    </dgm:pt>
    <dgm:pt modelId="{EA1D38EC-1BAB-4D70-BC8E-E74D9946244D}" type="sibTrans" cxnId="{36BDC604-0299-4D06-8091-616180CAAF07}">
      <dgm:prSet/>
      <dgm:spPr/>
      <dgm:t>
        <a:bodyPr/>
        <a:lstStyle/>
        <a:p>
          <a:pPr rtl="1"/>
          <a:endParaRPr lang="he-IL"/>
        </a:p>
      </dgm:t>
    </dgm:pt>
    <dgm:pt modelId="{0C1A4CC8-5F63-40CC-B787-EAF4785A69CC}">
      <dgm:prSet phldrT="[Text]"/>
      <dgm:spPr/>
      <dgm:t>
        <a:bodyPr/>
        <a:lstStyle/>
        <a:p>
          <a:pPr rtl="1"/>
          <a:r>
            <a:rPr lang="he-IL" dirty="0"/>
            <a:t>אור זרוע- אבל </a:t>
          </a:r>
          <a:r>
            <a:rPr lang="he-IL" b="1" dirty="0"/>
            <a:t>במקום שלא שייך שבועת מודה במקצת</a:t>
          </a:r>
          <a:r>
            <a:rPr lang="he-IL" dirty="0"/>
            <a:t> מהותי- </a:t>
          </a:r>
          <a:r>
            <a:rPr lang="he-IL" b="1" dirty="0"/>
            <a:t>כמו קרקע- אין שום  שבועת </a:t>
          </a:r>
          <a:r>
            <a:rPr lang="he-IL" b="1" dirty="0" err="1"/>
            <a:t>היסת</a:t>
          </a:r>
          <a:endParaRPr lang="he-IL" b="1" dirty="0"/>
        </a:p>
      </dgm:t>
    </dgm:pt>
    <dgm:pt modelId="{CD80B63B-730B-4A86-8A00-9932B8F45C87}" type="parTrans" cxnId="{328A99C4-C91C-40BD-A4BA-2138BC494288}">
      <dgm:prSet/>
      <dgm:spPr/>
      <dgm:t>
        <a:bodyPr/>
        <a:lstStyle/>
        <a:p>
          <a:pPr rtl="1"/>
          <a:endParaRPr lang="he-IL"/>
        </a:p>
      </dgm:t>
    </dgm:pt>
    <dgm:pt modelId="{E7EDA777-37E3-43BD-975A-B6FF41BDE32C}" type="sibTrans" cxnId="{328A99C4-C91C-40BD-A4BA-2138BC494288}">
      <dgm:prSet/>
      <dgm:spPr/>
      <dgm:t>
        <a:bodyPr/>
        <a:lstStyle/>
        <a:p>
          <a:pPr rtl="1"/>
          <a:endParaRPr lang="he-IL"/>
        </a:p>
      </dgm:t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26B873D7-81A0-48E9-BD4D-4AE1B1B41EF2}" type="pres">
      <dgm:prSet presAssocID="{41F2B90E-D63C-46D0-8296-A637B405B912}" presName="Name17" presStyleLbl="parChTrans1D3" presStyleIdx="0" presStyleCnt="6"/>
      <dgm:spPr/>
    </dgm:pt>
    <dgm:pt modelId="{A264C391-78C6-4021-BC3D-9B7C66133DEC}" type="pres">
      <dgm:prSet presAssocID="{E70AD6DA-FD4B-4EC8-89D4-AD93EE21308E}" presName="hierRoot3" presStyleCnt="0"/>
      <dgm:spPr/>
    </dgm:pt>
    <dgm:pt modelId="{79206592-093C-4572-81AC-DE4A01623643}" type="pres">
      <dgm:prSet presAssocID="{E70AD6DA-FD4B-4EC8-89D4-AD93EE21308E}" presName="composite3" presStyleCnt="0"/>
      <dgm:spPr/>
    </dgm:pt>
    <dgm:pt modelId="{5F8E7685-D42E-47B9-8144-F6EF7BB16931}" type="pres">
      <dgm:prSet presAssocID="{E70AD6DA-FD4B-4EC8-89D4-AD93EE21308E}" presName="background3" presStyleLbl="node3" presStyleIdx="0" presStyleCnt="6"/>
      <dgm:spPr/>
    </dgm:pt>
    <dgm:pt modelId="{036CE936-E468-4211-804A-23969B057B49}" type="pres">
      <dgm:prSet presAssocID="{E70AD6DA-FD4B-4EC8-89D4-AD93EE21308E}" presName="text3" presStyleLbl="fgAcc3" presStyleIdx="0" presStyleCnt="6">
        <dgm:presLayoutVars>
          <dgm:chPref val="3"/>
        </dgm:presLayoutVars>
      </dgm:prSet>
      <dgm:spPr/>
    </dgm:pt>
    <dgm:pt modelId="{94490B47-89C9-4C15-84B6-5C514FEF0116}" type="pres">
      <dgm:prSet presAssocID="{E70AD6DA-FD4B-4EC8-89D4-AD93EE21308E}" presName="hierChild4" presStyleCnt="0"/>
      <dgm:spPr/>
    </dgm:pt>
    <dgm:pt modelId="{B20E8BC4-7607-415D-8FBF-EFBB3BF1A49B}" type="pres">
      <dgm:prSet presAssocID="{35D8601F-0E05-4CAF-BD97-6A0D833F555E}" presName="Name17" presStyleLbl="parChTrans1D3" presStyleIdx="1" presStyleCnt="6"/>
      <dgm:spPr/>
    </dgm:pt>
    <dgm:pt modelId="{FBE2DCAE-33D8-46CD-84FF-682EFD998FA4}" type="pres">
      <dgm:prSet presAssocID="{80497819-145C-4C5F-912D-71E7AFD8AEA5}" presName="hierRoot3" presStyleCnt="0"/>
      <dgm:spPr/>
    </dgm:pt>
    <dgm:pt modelId="{60AA4348-8806-402D-AC77-AB522CBCB78E}" type="pres">
      <dgm:prSet presAssocID="{80497819-145C-4C5F-912D-71E7AFD8AEA5}" presName="composite3" presStyleCnt="0"/>
      <dgm:spPr/>
    </dgm:pt>
    <dgm:pt modelId="{A9D6617E-A787-4378-AB8B-5529FD6B4FC3}" type="pres">
      <dgm:prSet presAssocID="{80497819-145C-4C5F-912D-71E7AFD8AEA5}" presName="background3" presStyleLbl="node3" presStyleIdx="1" presStyleCnt="6"/>
      <dgm:spPr/>
    </dgm:pt>
    <dgm:pt modelId="{ABDB2A1C-583E-4D7C-9338-49E11A7AE1C1}" type="pres">
      <dgm:prSet presAssocID="{80497819-145C-4C5F-912D-71E7AFD8AEA5}" presName="text3" presStyleLbl="fgAcc3" presStyleIdx="1" presStyleCnt="6">
        <dgm:presLayoutVars>
          <dgm:chPref val="3"/>
        </dgm:presLayoutVars>
      </dgm:prSet>
      <dgm:spPr/>
    </dgm:pt>
    <dgm:pt modelId="{C821D528-685B-46FD-8D38-53C52F793407}" type="pres">
      <dgm:prSet presAssocID="{80497819-145C-4C5F-912D-71E7AFD8AEA5}" presName="hierChild4" presStyleCnt="0"/>
      <dgm:spPr/>
    </dgm:pt>
    <dgm:pt modelId="{9D7BBB07-7846-4E7F-B9E5-DAF84569DCF0}" type="pres">
      <dgm:prSet presAssocID="{B2C1F563-C751-46BC-9956-9CE2FEA0948C}" presName="Name17" presStyleLbl="parChTrans1D3" presStyleIdx="2" presStyleCnt="6"/>
      <dgm:spPr/>
    </dgm:pt>
    <dgm:pt modelId="{B151CAC8-E42E-459B-B8F4-12EC7EDE97D0}" type="pres">
      <dgm:prSet presAssocID="{26311E1B-B47C-445E-9F84-EAC2BBCBC6C1}" presName="hierRoot3" presStyleCnt="0"/>
      <dgm:spPr/>
    </dgm:pt>
    <dgm:pt modelId="{849F7E4C-3E20-44FD-BF42-DB7916B2DF94}" type="pres">
      <dgm:prSet presAssocID="{26311E1B-B47C-445E-9F84-EAC2BBCBC6C1}" presName="composite3" presStyleCnt="0"/>
      <dgm:spPr/>
    </dgm:pt>
    <dgm:pt modelId="{085855F7-544C-410E-8B0B-3ABE6FBE985A}" type="pres">
      <dgm:prSet presAssocID="{26311E1B-B47C-445E-9F84-EAC2BBCBC6C1}" presName="background3" presStyleLbl="node3" presStyleIdx="2" presStyleCnt="6"/>
      <dgm:spPr/>
    </dgm:pt>
    <dgm:pt modelId="{64864528-3BF4-4098-927F-7FEEF02D70B0}" type="pres">
      <dgm:prSet presAssocID="{26311E1B-B47C-445E-9F84-EAC2BBCBC6C1}" presName="text3" presStyleLbl="fgAcc3" presStyleIdx="2" presStyleCnt="6">
        <dgm:presLayoutVars>
          <dgm:chPref val="3"/>
        </dgm:presLayoutVars>
      </dgm:prSet>
      <dgm:spPr/>
    </dgm:pt>
    <dgm:pt modelId="{C01A0C60-834A-40DA-A194-AB1358835F99}" type="pres">
      <dgm:prSet presAssocID="{26311E1B-B47C-445E-9F84-EAC2BBCBC6C1}" presName="hierChild4" presStyleCnt="0"/>
      <dgm:spPr/>
    </dgm:pt>
    <dgm:pt modelId="{35FEF6DB-EADD-40DA-AFA3-65F5FDB39BCD}" type="pres">
      <dgm:prSet presAssocID="{CD80B63B-730B-4A86-8A00-9932B8F45C87}" presName="Name23" presStyleLbl="parChTrans1D4" presStyleIdx="0" presStyleCnt="4"/>
      <dgm:spPr/>
    </dgm:pt>
    <dgm:pt modelId="{11667527-F2F5-4AED-8DF3-AB8198264B68}" type="pres">
      <dgm:prSet presAssocID="{0C1A4CC8-5F63-40CC-B787-EAF4785A69CC}" presName="hierRoot4" presStyleCnt="0"/>
      <dgm:spPr/>
    </dgm:pt>
    <dgm:pt modelId="{A5B7DF2A-A712-475D-B3B0-E3814FCE6FB9}" type="pres">
      <dgm:prSet presAssocID="{0C1A4CC8-5F63-40CC-B787-EAF4785A69CC}" presName="composite4" presStyleCnt="0"/>
      <dgm:spPr/>
    </dgm:pt>
    <dgm:pt modelId="{917BEA0E-4A32-454C-93B7-098F54CF007C}" type="pres">
      <dgm:prSet presAssocID="{0C1A4CC8-5F63-40CC-B787-EAF4785A69CC}" presName="background4" presStyleLbl="node4" presStyleIdx="0" presStyleCnt="4"/>
      <dgm:spPr/>
    </dgm:pt>
    <dgm:pt modelId="{A910B460-2A33-4F3C-BAC7-F1FF3DCA758B}" type="pres">
      <dgm:prSet presAssocID="{0C1A4CC8-5F63-40CC-B787-EAF4785A69CC}" presName="text4" presStyleLbl="fgAcc4" presStyleIdx="0" presStyleCnt="4">
        <dgm:presLayoutVars>
          <dgm:chPref val="3"/>
        </dgm:presLayoutVars>
      </dgm:prSet>
      <dgm:spPr/>
    </dgm:pt>
    <dgm:pt modelId="{F51B962D-D6D3-4D43-B3DF-1E323B95FC23}" type="pres">
      <dgm:prSet presAssocID="{0C1A4CC8-5F63-40CC-B787-EAF4785A69CC}" presName="hierChild5" presStyleCnt="0"/>
      <dgm:spPr/>
    </dgm:pt>
    <dgm:pt modelId="{4B603319-7935-4C01-8BF6-818E50C99399}" type="pres">
      <dgm:prSet presAssocID="{E95DF262-A56C-48C3-89A1-6AFA183F47CA}" presName="Name17" presStyleLbl="parChTrans1D3" presStyleIdx="3" presStyleCnt="6"/>
      <dgm:spPr/>
    </dgm:pt>
    <dgm:pt modelId="{E4C91F29-910B-4E7C-9FC6-FDE529E4C820}" type="pres">
      <dgm:prSet presAssocID="{838C89EF-8650-4C9B-8B13-C95752551ABA}" presName="hierRoot3" presStyleCnt="0"/>
      <dgm:spPr/>
    </dgm:pt>
    <dgm:pt modelId="{597E756D-CAB4-443E-908E-9D4636FC530F}" type="pres">
      <dgm:prSet presAssocID="{838C89EF-8650-4C9B-8B13-C95752551ABA}" presName="composite3" presStyleCnt="0"/>
      <dgm:spPr/>
    </dgm:pt>
    <dgm:pt modelId="{43A6642D-47E1-4413-BA60-39CF1CEF6F50}" type="pres">
      <dgm:prSet presAssocID="{838C89EF-8650-4C9B-8B13-C95752551ABA}" presName="background3" presStyleLbl="node3" presStyleIdx="3" presStyleCnt="6"/>
      <dgm:spPr/>
    </dgm:pt>
    <dgm:pt modelId="{0E637873-5683-44A8-A7A8-956B94D268C5}" type="pres">
      <dgm:prSet presAssocID="{838C89EF-8650-4C9B-8B13-C95752551ABA}" presName="text3" presStyleLbl="fgAcc3" presStyleIdx="3" presStyleCnt="6">
        <dgm:presLayoutVars>
          <dgm:chPref val="3"/>
        </dgm:presLayoutVars>
      </dgm:prSet>
      <dgm:spPr/>
    </dgm:pt>
    <dgm:pt modelId="{78CC0A39-62A5-4524-A349-A8E67F067E96}" type="pres">
      <dgm:prSet presAssocID="{838C89EF-8650-4C9B-8B13-C95752551ABA}" presName="hierChild4" presStyleCnt="0"/>
      <dgm:spPr/>
    </dgm:pt>
    <dgm:pt modelId="{DD35E74E-E4E4-4DFB-8E31-EBEAED4A5D27}" type="pres">
      <dgm:prSet presAssocID="{2BB8E5D8-85B8-4A0E-9D2C-32416D692F37}" presName="Name10" presStyleLbl="parChTrans1D2" presStyleIdx="1" presStyleCnt="2"/>
      <dgm:spPr/>
    </dgm:pt>
    <dgm:pt modelId="{9C5CF5AA-57F7-49C2-AF30-554626B6D74E}" type="pres">
      <dgm:prSet presAssocID="{C49E12DB-2AF1-46CA-8708-FB96538A81AA}" presName="hierRoot2" presStyleCnt="0"/>
      <dgm:spPr/>
    </dgm:pt>
    <dgm:pt modelId="{EFC31F32-572D-4500-A22B-E4B144691B49}" type="pres">
      <dgm:prSet presAssocID="{C49E12DB-2AF1-46CA-8708-FB96538A81AA}" presName="composite2" presStyleCnt="0"/>
      <dgm:spPr/>
    </dgm:pt>
    <dgm:pt modelId="{B943CD9E-17CB-4BE4-8D44-AE7396E47BD1}" type="pres">
      <dgm:prSet presAssocID="{C49E12DB-2AF1-46CA-8708-FB96538A81AA}" presName="background2" presStyleLbl="node2" presStyleIdx="1" presStyleCnt="2"/>
      <dgm:spPr/>
    </dgm:pt>
    <dgm:pt modelId="{BF752660-27BB-4775-8EA1-68514AEC9E2C}" type="pres">
      <dgm:prSet presAssocID="{C49E12DB-2AF1-46CA-8708-FB96538A81AA}" presName="text2" presStyleLbl="fgAcc2" presStyleIdx="1" presStyleCnt="2">
        <dgm:presLayoutVars>
          <dgm:chPref val="3"/>
        </dgm:presLayoutVars>
      </dgm:prSet>
      <dgm:spPr/>
    </dgm:pt>
    <dgm:pt modelId="{6998FF7A-5974-4D55-B0A1-A39A5D1505C6}" type="pres">
      <dgm:prSet presAssocID="{C49E12DB-2AF1-46CA-8708-FB96538A81AA}" presName="hierChild3" presStyleCnt="0"/>
      <dgm:spPr/>
    </dgm:pt>
    <dgm:pt modelId="{C172AC99-D2F9-416C-8482-589CA1037C3E}" type="pres">
      <dgm:prSet presAssocID="{AFE6D7FE-5186-4D05-858C-68EA89B281C2}" presName="Name17" presStyleLbl="parChTrans1D3" presStyleIdx="4" presStyleCnt="6"/>
      <dgm:spPr/>
    </dgm:pt>
    <dgm:pt modelId="{90B3A572-7AF8-4633-B625-54A3A14E0A54}" type="pres">
      <dgm:prSet presAssocID="{80C20539-3998-4932-83F1-4931C950DA94}" presName="hierRoot3" presStyleCnt="0"/>
      <dgm:spPr/>
    </dgm:pt>
    <dgm:pt modelId="{1D8DAB13-5E02-4C24-85C0-83721F93EC77}" type="pres">
      <dgm:prSet presAssocID="{80C20539-3998-4932-83F1-4931C950DA94}" presName="composite3" presStyleCnt="0"/>
      <dgm:spPr/>
    </dgm:pt>
    <dgm:pt modelId="{03AD5C30-4F62-4B1C-929C-420AD1FD8D30}" type="pres">
      <dgm:prSet presAssocID="{80C20539-3998-4932-83F1-4931C950DA94}" presName="background3" presStyleLbl="node3" presStyleIdx="4" presStyleCnt="6"/>
      <dgm:spPr/>
    </dgm:pt>
    <dgm:pt modelId="{41673DB0-A493-4623-9E7A-3B65FC4BC4D2}" type="pres">
      <dgm:prSet presAssocID="{80C20539-3998-4932-83F1-4931C950DA94}" presName="text3" presStyleLbl="fgAcc3" presStyleIdx="4" presStyleCnt="6">
        <dgm:presLayoutVars>
          <dgm:chPref val="3"/>
        </dgm:presLayoutVars>
      </dgm:prSet>
      <dgm:spPr/>
    </dgm:pt>
    <dgm:pt modelId="{20AC6126-5D9A-4790-AFD9-A66B17678C24}" type="pres">
      <dgm:prSet presAssocID="{80C20539-3998-4932-83F1-4931C950DA94}" presName="hierChild4" presStyleCnt="0"/>
      <dgm:spPr/>
    </dgm:pt>
    <dgm:pt modelId="{A54876CE-A1F8-47B5-8234-10B91CA488D1}" type="pres">
      <dgm:prSet presAssocID="{88915B9F-8B5F-4F62-9B76-51807DEBC3E7}" presName="Name23" presStyleLbl="parChTrans1D4" presStyleIdx="1" presStyleCnt="4"/>
      <dgm:spPr/>
    </dgm:pt>
    <dgm:pt modelId="{B891BE9E-B0B6-4684-AE08-C1445B7416E5}" type="pres">
      <dgm:prSet presAssocID="{5EAA38A8-9DAD-44B5-B3AA-119C44E8F77C}" presName="hierRoot4" presStyleCnt="0"/>
      <dgm:spPr/>
    </dgm:pt>
    <dgm:pt modelId="{97FC01F8-52E1-4FA7-8D7C-8F4D0F62C968}" type="pres">
      <dgm:prSet presAssocID="{5EAA38A8-9DAD-44B5-B3AA-119C44E8F77C}" presName="composite4" presStyleCnt="0"/>
      <dgm:spPr/>
    </dgm:pt>
    <dgm:pt modelId="{E5EC7D20-8F0A-41FB-BEBF-AE9925BC9CFE}" type="pres">
      <dgm:prSet presAssocID="{5EAA38A8-9DAD-44B5-B3AA-119C44E8F77C}" presName="background4" presStyleLbl="node4" presStyleIdx="1" presStyleCnt="4"/>
      <dgm:spPr/>
    </dgm:pt>
    <dgm:pt modelId="{CF566830-C565-48AE-9040-56A2E37C6AF8}" type="pres">
      <dgm:prSet presAssocID="{5EAA38A8-9DAD-44B5-B3AA-119C44E8F77C}" presName="text4" presStyleLbl="fgAcc4" presStyleIdx="1" presStyleCnt="4">
        <dgm:presLayoutVars>
          <dgm:chPref val="3"/>
        </dgm:presLayoutVars>
      </dgm:prSet>
      <dgm:spPr/>
    </dgm:pt>
    <dgm:pt modelId="{DCDE97B8-B723-4820-A55E-E88E60ECC02E}" type="pres">
      <dgm:prSet presAssocID="{5EAA38A8-9DAD-44B5-B3AA-119C44E8F77C}" presName="hierChild5" presStyleCnt="0"/>
      <dgm:spPr/>
    </dgm:pt>
    <dgm:pt modelId="{02B94F1D-3E71-4B66-8EFD-7073FAF4E3B1}" type="pres">
      <dgm:prSet presAssocID="{30759476-C706-42BE-8E64-EA7EED7C1C19}" presName="Name23" presStyleLbl="parChTrans1D4" presStyleIdx="2" presStyleCnt="4"/>
      <dgm:spPr/>
    </dgm:pt>
    <dgm:pt modelId="{77C63869-36E1-4F38-A743-A7C5F75AB216}" type="pres">
      <dgm:prSet presAssocID="{DA7ED5FF-D227-4930-9D88-CB46D7EEB0FC}" presName="hierRoot4" presStyleCnt="0"/>
      <dgm:spPr/>
    </dgm:pt>
    <dgm:pt modelId="{31D2A611-5BE0-4B87-9302-02024AA680EF}" type="pres">
      <dgm:prSet presAssocID="{DA7ED5FF-D227-4930-9D88-CB46D7EEB0FC}" presName="composite4" presStyleCnt="0"/>
      <dgm:spPr/>
    </dgm:pt>
    <dgm:pt modelId="{43E7D2A4-818F-4C89-B5B6-8ED30FA8F517}" type="pres">
      <dgm:prSet presAssocID="{DA7ED5FF-D227-4930-9D88-CB46D7EEB0FC}" presName="background4" presStyleLbl="node4" presStyleIdx="2" presStyleCnt="4"/>
      <dgm:spPr/>
    </dgm:pt>
    <dgm:pt modelId="{7BD3603A-B6A7-42CE-9B78-11172718E10C}" type="pres">
      <dgm:prSet presAssocID="{DA7ED5FF-D227-4930-9D88-CB46D7EEB0FC}" presName="text4" presStyleLbl="fgAcc4" presStyleIdx="2" presStyleCnt="4">
        <dgm:presLayoutVars>
          <dgm:chPref val="3"/>
        </dgm:presLayoutVars>
      </dgm:prSet>
      <dgm:spPr/>
    </dgm:pt>
    <dgm:pt modelId="{52CB019F-BCEA-4899-9A8D-AD8324B02CD2}" type="pres">
      <dgm:prSet presAssocID="{DA7ED5FF-D227-4930-9D88-CB46D7EEB0FC}" presName="hierChild5" presStyleCnt="0"/>
      <dgm:spPr/>
    </dgm:pt>
    <dgm:pt modelId="{6BA13F86-9D83-4B78-BCE9-52BCD182BFEA}" type="pres">
      <dgm:prSet presAssocID="{AC45C66C-1DE7-4D92-897A-15066BBD749E}" presName="Name17" presStyleLbl="parChTrans1D3" presStyleIdx="5" presStyleCnt="6"/>
      <dgm:spPr/>
    </dgm:pt>
    <dgm:pt modelId="{1C00D6A6-6F59-4C78-BFED-6A9823E17C36}" type="pres">
      <dgm:prSet presAssocID="{32E9615A-8CB5-4681-88FA-5B605AB6553B}" presName="hierRoot3" presStyleCnt="0"/>
      <dgm:spPr/>
    </dgm:pt>
    <dgm:pt modelId="{A6C359EE-39CA-4B5D-8A0A-ED42D061E03A}" type="pres">
      <dgm:prSet presAssocID="{32E9615A-8CB5-4681-88FA-5B605AB6553B}" presName="composite3" presStyleCnt="0"/>
      <dgm:spPr/>
    </dgm:pt>
    <dgm:pt modelId="{CBB69410-C4E0-4011-9790-D153B5F34169}" type="pres">
      <dgm:prSet presAssocID="{32E9615A-8CB5-4681-88FA-5B605AB6553B}" presName="background3" presStyleLbl="node3" presStyleIdx="5" presStyleCnt="6"/>
      <dgm:spPr/>
    </dgm:pt>
    <dgm:pt modelId="{FAE28008-386B-41E7-B1BA-B285E6F3CC71}" type="pres">
      <dgm:prSet presAssocID="{32E9615A-8CB5-4681-88FA-5B605AB6553B}" presName="text3" presStyleLbl="fgAcc3" presStyleIdx="5" presStyleCnt="6">
        <dgm:presLayoutVars>
          <dgm:chPref val="3"/>
        </dgm:presLayoutVars>
      </dgm:prSet>
      <dgm:spPr/>
    </dgm:pt>
    <dgm:pt modelId="{F2E4B9B1-62AC-411E-870E-C448DD8D7ED8}" type="pres">
      <dgm:prSet presAssocID="{32E9615A-8CB5-4681-88FA-5B605AB6553B}" presName="hierChild4" presStyleCnt="0"/>
      <dgm:spPr/>
    </dgm:pt>
    <dgm:pt modelId="{77AD847F-782B-45DD-AB02-CCBEE73A5D67}" type="pres">
      <dgm:prSet presAssocID="{D12C9293-83D0-4339-A989-932CBC6C4ED3}" presName="Name23" presStyleLbl="parChTrans1D4" presStyleIdx="3" presStyleCnt="4"/>
      <dgm:spPr/>
    </dgm:pt>
    <dgm:pt modelId="{090DDB11-AE8E-44CB-932C-AD40E8BECD7E}" type="pres">
      <dgm:prSet presAssocID="{7365AAFC-EA99-4230-BCE1-9BF854F2A1E2}" presName="hierRoot4" presStyleCnt="0"/>
      <dgm:spPr/>
    </dgm:pt>
    <dgm:pt modelId="{30BE1BB5-55BA-477E-98E5-5D66DAFAC1B3}" type="pres">
      <dgm:prSet presAssocID="{7365AAFC-EA99-4230-BCE1-9BF854F2A1E2}" presName="composite4" presStyleCnt="0"/>
      <dgm:spPr/>
    </dgm:pt>
    <dgm:pt modelId="{4E6400D0-231F-42F6-91EE-E5E8C3DA3A52}" type="pres">
      <dgm:prSet presAssocID="{7365AAFC-EA99-4230-BCE1-9BF854F2A1E2}" presName="background4" presStyleLbl="node4" presStyleIdx="3" presStyleCnt="4"/>
      <dgm:spPr/>
    </dgm:pt>
    <dgm:pt modelId="{75C5E80D-5128-42B2-82FC-B787D43B365A}" type="pres">
      <dgm:prSet presAssocID="{7365AAFC-EA99-4230-BCE1-9BF854F2A1E2}" presName="text4" presStyleLbl="fgAcc4" presStyleIdx="3" presStyleCnt="4">
        <dgm:presLayoutVars>
          <dgm:chPref val="3"/>
        </dgm:presLayoutVars>
      </dgm:prSet>
      <dgm:spPr/>
    </dgm:pt>
    <dgm:pt modelId="{EE8AA5FE-CAC1-4EC2-8754-12525E17706A}" type="pres">
      <dgm:prSet presAssocID="{7365AAFC-EA99-4230-BCE1-9BF854F2A1E2}" presName="hierChild5" presStyleCnt="0"/>
      <dgm:spPr/>
    </dgm:pt>
  </dgm:ptLst>
  <dgm:cxnLst>
    <dgm:cxn modelId="{36BDC604-0299-4D06-8091-616180CAAF07}" srcId="{80C20539-3998-4932-83F1-4931C950DA94}" destId="{DA7ED5FF-D227-4930-9D88-CB46D7EEB0FC}" srcOrd="1" destOrd="0" parTransId="{30759476-C706-42BE-8E64-EA7EED7C1C19}" sibTransId="{EA1D38EC-1BAB-4D70-BC8E-E74D9946244D}"/>
    <dgm:cxn modelId="{B0F3AC0E-BB60-40E6-AFD5-62A22AB1B5DA}" type="presOf" srcId="{AFE6D7FE-5186-4D05-858C-68EA89B281C2}" destId="{C172AC99-D2F9-416C-8482-589CA1037C3E}" srcOrd="0" destOrd="0" presId="urn:microsoft.com/office/officeart/2005/8/layout/hierarchy1"/>
    <dgm:cxn modelId="{BE112C10-2310-418A-BA5A-113A0BD05884}" type="presOf" srcId="{E70AD6DA-FD4B-4EC8-89D4-AD93EE21308E}" destId="{036CE936-E468-4211-804A-23969B057B49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0C41AB23-5E16-442A-A264-40E10A38B3B1}" type="presOf" srcId="{DA7ED5FF-D227-4930-9D88-CB46D7EEB0FC}" destId="{7BD3603A-B6A7-42CE-9B78-11172718E10C}" srcOrd="0" destOrd="0" presId="urn:microsoft.com/office/officeart/2005/8/layout/hierarchy1"/>
    <dgm:cxn modelId="{4F1D9529-A4CD-45C7-B900-70D8E53DF590}" type="presOf" srcId="{30759476-C706-42BE-8E64-EA7EED7C1C19}" destId="{02B94F1D-3E71-4B66-8EFD-7073FAF4E3B1}" srcOrd="0" destOrd="0" presId="urn:microsoft.com/office/officeart/2005/8/layout/hierarchy1"/>
    <dgm:cxn modelId="{D595E531-39CE-4331-8E36-55B40FFF7C1D}" type="presOf" srcId="{B2C1F563-C751-46BC-9956-9CE2FEA0948C}" destId="{9D7BBB07-7846-4E7F-B9E5-DAF84569DCF0}" srcOrd="0" destOrd="0" presId="urn:microsoft.com/office/officeart/2005/8/layout/hierarchy1"/>
    <dgm:cxn modelId="{97932238-4CA1-492F-9DE5-9ED59FCFC694}" type="presOf" srcId="{35D8601F-0E05-4CAF-BD97-6A0D833F555E}" destId="{B20E8BC4-7607-415D-8FBF-EFBB3BF1A49B}" srcOrd="0" destOrd="0" presId="urn:microsoft.com/office/officeart/2005/8/layout/hierarchy1"/>
    <dgm:cxn modelId="{7311B63A-28A0-484D-AA0C-C8A2AA0F079B}" type="presOf" srcId="{CD80B63B-730B-4A86-8A00-9932B8F45C87}" destId="{35FEF6DB-EADD-40DA-AFA3-65F5FDB39BCD}" srcOrd="0" destOrd="0" presId="urn:microsoft.com/office/officeart/2005/8/layout/hierarchy1"/>
    <dgm:cxn modelId="{4D1B9B5E-7FF3-4C92-B5CB-875BCB9DFC59}" type="presOf" srcId="{5EAA38A8-9DAD-44B5-B3AA-119C44E8F77C}" destId="{CF566830-C565-48AE-9040-56A2E37C6AF8}" srcOrd="0" destOrd="0" presId="urn:microsoft.com/office/officeart/2005/8/layout/hierarchy1"/>
    <dgm:cxn modelId="{1A182649-0091-49EC-8117-79F75B1AF3E4}" type="presOf" srcId="{E95DF262-A56C-48C3-89A1-6AFA183F47CA}" destId="{4B603319-7935-4C01-8BF6-818E50C99399}" srcOrd="0" destOrd="0" presId="urn:microsoft.com/office/officeart/2005/8/layout/hierarchy1"/>
    <dgm:cxn modelId="{E5B8544C-8E46-41D1-8E67-35AC09B74F05}" type="presOf" srcId="{838C89EF-8650-4C9B-8B13-C95752551ABA}" destId="{0E637873-5683-44A8-A7A8-956B94D268C5}" srcOrd="0" destOrd="0" presId="urn:microsoft.com/office/officeart/2005/8/layout/hierarchy1"/>
    <dgm:cxn modelId="{0D5D4D6F-8DB4-4DA9-A312-530EAF6A2F41}" type="presOf" srcId="{26311E1B-B47C-445E-9F84-EAC2BBCBC6C1}" destId="{64864528-3BF4-4098-927F-7FEEF02D70B0}" srcOrd="0" destOrd="0" presId="urn:microsoft.com/office/officeart/2005/8/layout/hierarchy1"/>
    <dgm:cxn modelId="{37CC8971-EE0D-4C60-A8B7-6EBC9E136DFA}" type="presOf" srcId="{80497819-145C-4C5F-912D-71E7AFD8AEA5}" destId="{ABDB2A1C-583E-4D7C-9338-49E11A7AE1C1}" srcOrd="0" destOrd="0" presId="urn:microsoft.com/office/officeart/2005/8/layout/hierarchy1"/>
    <dgm:cxn modelId="{EC84F053-068B-4A9A-A1E7-ED28B25A70EF}" type="presOf" srcId="{D12C9293-83D0-4339-A989-932CBC6C4ED3}" destId="{77AD847F-782B-45DD-AB02-CCBEE73A5D67}" srcOrd="0" destOrd="0" presId="urn:microsoft.com/office/officeart/2005/8/layout/hierarchy1"/>
    <dgm:cxn modelId="{3C8D2254-E648-4101-A9A2-A3072913BFE6}" type="presOf" srcId="{80C20539-3998-4932-83F1-4931C950DA94}" destId="{41673DB0-A493-4623-9E7A-3B65FC4BC4D2}" srcOrd="0" destOrd="0" presId="urn:microsoft.com/office/officeart/2005/8/layout/hierarchy1"/>
    <dgm:cxn modelId="{00366474-AE2A-44F4-909C-E29C5B53D261}" type="presOf" srcId="{7365AAFC-EA99-4230-BCE1-9BF854F2A1E2}" destId="{75C5E80D-5128-42B2-82FC-B787D43B36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F96B883-B683-4F5C-9726-31205D1B869E}" srcId="{32E9615A-8CB5-4681-88FA-5B605AB6553B}" destId="{7365AAFC-EA99-4230-BCE1-9BF854F2A1E2}" srcOrd="0" destOrd="0" parTransId="{D12C9293-83D0-4339-A989-932CBC6C4ED3}" sibTransId="{AF75BEC7-B022-4BC4-8450-63566D5B0E09}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88AEA596-9D8F-4337-88F8-02DA6B8A3E5A}" type="presOf" srcId="{0C1A4CC8-5F63-40CC-B787-EAF4785A69CC}" destId="{A910B460-2A33-4F3C-BAC7-F1FF3DCA758B}" srcOrd="0" destOrd="0" presId="urn:microsoft.com/office/officeart/2005/8/layout/hierarchy1"/>
    <dgm:cxn modelId="{45310C9E-75A4-45CE-AB24-E9F6EC39999F}" type="presOf" srcId="{41F2B90E-D63C-46D0-8296-A637B405B912}" destId="{26B873D7-81A0-48E9-BD4D-4AE1B1B41EF2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63B602A5-662F-41DF-B7D2-FB36E0FACCB9}" type="presOf" srcId="{AC45C66C-1DE7-4D92-897A-15066BBD749E}" destId="{6BA13F86-9D83-4B78-BCE9-52BCD182BFEA}" srcOrd="0" destOrd="0" presId="urn:microsoft.com/office/officeart/2005/8/layout/hierarchy1"/>
    <dgm:cxn modelId="{DC4778A7-B728-4D67-8B03-E6DB21205914}" srcId="{4289281A-E936-4062-8FBE-2CF34618F30A}" destId="{26311E1B-B47C-445E-9F84-EAC2BBCBC6C1}" srcOrd="2" destOrd="0" parTransId="{B2C1F563-C751-46BC-9956-9CE2FEA0948C}" sibTransId="{1146BEC7-B6B7-4DAD-B86F-E5311A2D7FB3}"/>
    <dgm:cxn modelId="{0D6496C0-B30B-4D4F-8837-FEFCE5679C6C}" srcId="{094E50B5-4541-4A5C-AEE9-DEF77D849928}" destId="{C49E12DB-2AF1-46CA-8708-FB96538A81AA}" srcOrd="1" destOrd="0" parTransId="{2BB8E5D8-85B8-4A0E-9D2C-32416D692F37}" sibTransId="{2F752272-1CE9-4799-8A72-12121A4F00B9}"/>
    <dgm:cxn modelId="{B7A206C3-B3FB-402F-9938-BAB1CEF35E7D}" type="presOf" srcId="{C49E12DB-2AF1-46CA-8708-FB96538A81AA}" destId="{BF752660-27BB-4775-8EA1-68514AEC9E2C}" srcOrd="0" destOrd="0" presId="urn:microsoft.com/office/officeart/2005/8/layout/hierarchy1"/>
    <dgm:cxn modelId="{328A99C4-C91C-40BD-A4BA-2138BC494288}" srcId="{26311E1B-B47C-445E-9F84-EAC2BBCBC6C1}" destId="{0C1A4CC8-5F63-40CC-B787-EAF4785A69CC}" srcOrd="0" destOrd="0" parTransId="{CD80B63B-730B-4A86-8A00-9932B8F45C87}" sibTransId="{E7EDA777-37E3-43BD-975A-B6FF41BDE32C}"/>
    <dgm:cxn modelId="{C1028ACE-0E41-4C96-9EE4-A8737D3DAE89}" type="presOf" srcId="{88915B9F-8B5F-4F62-9B76-51807DEBC3E7}" destId="{A54876CE-A1F8-47B5-8234-10B91CA488D1}" srcOrd="0" destOrd="0" presId="urn:microsoft.com/office/officeart/2005/8/layout/hierarchy1"/>
    <dgm:cxn modelId="{01DBE6D2-6BFA-4DF7-88CC-035470AABF86}" srcId="{C49E12DB-2AF1-46CA-8708-FB96538A81AA}" destId="{32E9615A-8CB5-4681-88FA-5B605AB6553B}" srcOrd="1" destOrd="0" parTransId="{AC45C66C-1DE7-4D92-897A-15066BBD749E}" sibTransId="{B0893B97-9ED5-4D87-9F15-77FDEAD39215}"/>
    <dgm:cxn modelId="{AE324BDB-A267-4DC9-923B-2892B6B1B8D2}" srcId="{4289281A-E936-4062-8FBE-2CF34618F30A}" destId="{E70AD6DA-FD4B-4EC8-89D4-AD93EE21308E}" srcOrd="0" destOrd="0" parTransId="{41F2B90E-D63C-46D0-8296-A637B405B912}" sibTransId="{AF8D58EB-60CE-40BB-96CE-2D902E70DFE5}"/>
    <dgm:cxn modelId="{6828DADD-77CA-4DB3-954A-74B9368B706E}" srcId="{4289281A-E936-4062-8FBE-2CF34618F30A}" destId="{80497819-145C-4C5F-912D-71E7AFD8AEA5}" srcOrd="1" destOrd="0" parTransId="{35D8601F-0E05-4CAF-BD97-6A0D833F555E}" sibTransId="{00AE2A02-0A27-4A4C-9705-FD220DE4D12B}"/>
    <dgm:cxn modelId="{863D48E8-3B56-42FD-929B-9474D09A6E33}" srcId="{4289281A-E936-4062-8FBE-2CF34618F30A}" destId="{838C89EF-8650-4C9B-8B13-C95752551ABA}" srcOrd="3" destOrd="0" parTransId="{E95DF262-A56C-48C3-89A1-6AFA183F47CA}" sibTransId="{C9FA3BBE-1ED6-4376-B272-523A73DE974E}"/>
    <dgm:cxn modelId="{ADEB9FEB-F760-4B75-B1E6-BDB239C5D3F5}" type="presOf" srcId="{32E9615A-8CB5-4681-88FA-5B605AB6553B}" destId="{FAE28008-386B-41E7-B1BA-B285E6F3CC71}" srcOrd="0" destOrd="0" presId="urn:microsoft.com/office/officeart/2005/8/layout/hierarchy1"/>
    <dgm:cxn modelId="{1AB442F1-C9FD-4CAB-A9EB-63B6D8DAE14B}" type="presOf" srcId="{2BB8E5D8-85B8-4A0E-9D2C-32416D692F37}" destId="{DD35E74E-E4E4-4DFB-8E31-EBEAED4A5D27}" srcOrd="0" destOrd="0" presId="urn:microsoft.com/office/officeart/2005/8/layout/hierarchy1"/>
    <dgm:cxn modelId="{9FD152F6-91D2-4B0E-8172-FDB4932E0EDD}" srcId="{80C20539-3998-4932-83F1-4931C950DA94}" destId="{5EAA38A8-9DAD-44B5-B3AA-119C44E8F77C}" srcOrd="0" destOrd="0" parTransId="{88915B9F-8B5F-4F62-9B76-51807DEBC3E7}" sibTransId="{48AAF79B-F0EB-4B7F-9344-9F88E079E831}"/>
    <dgm:cxn modelId="{493AB5FD-7207-4156-BDA4-7DE2509E8FA2}" srcId="{C49E12DB-2AF1-46CA-8708-FB96538A81AA}" destId="{80C20539-3998-4932-83F1-4931C950DA94}" srcOrd="0" destOrd="0" parTransId="{AFE6D7FE-5186-4D05-858C-68EA89B281C2}" sibTransId="{77B741E6-5C40-4483-A30B-4229C366CC40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E024DDDA-0566-4469-9559-8AA380FE1D7B}" type="presParOf" srcId="{FA489080-CA81-412B-980A-FDF59BD0AC35}" destId="{26B873D7-81A0-48E9-BD4D-4AE1B1B41EF2}" srcOrd="0" destOrd="0" presId="urn:microsoft.com/office/officeart/2005/8/layout/hierarchy1"/>
    <dgm:cxn modelId="{F58D9EB7-3D2D-4952-947A-926C0C1E63C0}" type="presParOf" srcId="{FA489080-CA81-412B-980A-FDF59BD0AC35}" destId="{A264C391-78C6-4021-BC3D-9B7C66133DEC}" srcOrd="1" destOrd="0" presId="urn:microsoft.com/office/officeart/2005/8/layout/hierarchy1"/>
    <dgm:cxn modelId="{1B018899-116E-499A-8406-BF0A926C1545}" type="presParOf" srcId="{A264C391-78C6-4021-BC3D-9B7C66133DEC}" destId="{79206592-093C-4572-81AC-DE4A01623643}" srcOrd="0" destOrd="0" presId="urn:microsoft.com/office/officeart/2005/8/layout/hierarchy1"/>
    <dgm:cxn modelId="{65D79F18-8846-460E-B9DC-E7BFE6394AF5}" type="presParOf" srcId="{79206592-093C-4572-81AC-DE4A01623643}" destId="{5F8E7685-D42E-47B9-8144-F6EF7BB16931}" srcOrd="0" destOrd="0" presId="urn:microsoft.com/office/officeart/2005/8/layout/hierarchy1"/>
    <dgm:cxn modelId="{B0785C37-9444-4277-ADE0-18F7B007D9CC}" type="presParOf" srcId="{79206592-093C-4572-81AC-DE4A01623643}" destId="{036CE936-E468-4211-804A-23969B057B49}" srcOrd="1" destOrd="0" presId="urn:microsoft.com/office/officeart/2005/8/layout/hierarchy1"/>
    <dgm:cxn modelId="{C8DD0082-1043-4E67-A3B3-634E13AC20B4}" type="presParOf" srcId="{A264C391-78C6-4021-BC3D-9B7C66133DEC}" destId="{94490B47-89C9-4C15-84B6-5C514FEF0116}" srcOrd="1" destOrd="0" presId="urn:microsoft.com/office/officeart/2005/8/layout/hierarchy1"/>
    <dgm:cxn modelId="{0BE06775-706D-42FA-998E-F04822A373DF}" type="presParOf" srcId="{FA489080-CA81-412B-980A-FDF59BD0AC35}" destId="{B20E8BC4-7607-415D-8FBF-EFBB3BF1A49B}" srcOrd="2" destOrd="0" presId="urn:microsoft.com/office/officeart/2005/8/layout/hierarchy1"/>
    <dgm:cxn modelId="{013B92E6-C288-454E-8018-C2F58219C1DB}" type="presParOf" srcId="{FA489080-CA81-412B-980A-FDF59BD0AC35}" destId="{FBE2DCAE-33D8-46CD-84FF-682EFD998FA4}" srcOrd="3" destOrd="0" presId="urn:microsoft.com/office/officeart/2005/8/layout/hierarchy1"/>
    <dgm:cxn modelId="{87A4C080-EF3C-4B5A-BE8B-77C1C0F91C97}" type="presParOf" srcId="{FBE2DCAE-33D8-46CD-84FF-682EFD998FA4}" destId="{60AA4348-8806-402D-AC77-AB522CBCB78E}" srcOrd="0" destOrd="0" presId="urn:microsoft.com/office/officeart/2005/8/layout/hierarchy1"/>
    <dgm:cxn modelId="{96A78868-79EF-40E4-999E-56EF3B902663}" type="presParOf" srcId="{60AA4348-8806-402D-AC77-AB522CBCB78E}" destId="{A9D6617E-A787-4378-AB8B-5529FD6B4FC3}" srcOrd="0" destOrd="0" presId="urn:microsoft.com/office/officeart/2005/8/layout/hierarchy1"/>
    <dgm:cxn modelId="{40F69F59-CBA4-4497-AE84-81ED76E1895D}" type="presParOf" srcId="{60AA4348-8806-402D-AC77-AB522CBCB78E}" destId="{ABDB2A1C-583E-4D7C-9338-49E11A7AE1C1}" srcOrd="1" destOrd="0" presId="urn:microsoft.com/office/officeart/2005/8/layout/hierarchy1"/>
    <dgm:cxn modelId="{96637927-D721-41B7-A8A5-EC6FD7175CDE}" type="presParOf" srcId="{FBE2DCAE-33D8-46CD-84FF-682EFD998FA4}" destId="{C821D528-685B-46FD-8D38-53C52F793407}" srcOrd="1" destOrd="0" presId="urn:microsoft.com/office/officeart/2005/8/layout/hierarchy1"/>
    <dgm:cxn modelId="{7A08198B-1370-4C79-861A-8616A06F8D4A}" type="presParOf" srcId="{FA489080-CA81-412B-980A-FDF59BD0AC35}" destId="{9D7BBB07-7846-4E7F-B9E5-DAF84569DCF0}" srcOrd="4" destOrd="0" presId="urn:microsoft.com/office/officeart/2005/8/layout/hierarchy1"/>
    <dgm:cxn modelId="{90A45ABE-CCAC-46F4-86D1-3B8436E1EF1F}" type="presParOf" srcId="{FA489080-CA81-412B-980A-FDF59BD0AC35}" destId="{B151CAC8-E42E-459B-B8F4-12EC7EDE97D0}" srcOrd="5" destOrd="0" presId="urn:microsoft.com/office/officeart/2005/8/layout/hierarchy1"/>
    <dgm:cxn modelId="{18F30AE6-4D44-4DAC-83A1-155F9A3B4F8F}" type="presParOf" srcId="{B151CAC8-E42E-459B-B8F4-12EC7EDE97D0}" destId="{849F7E4C-3E20-44FD-BF42-DB7916B2DF94}" srcOrd="0" destOrd="0" presId="urn:microsoft.com/office/officeart/2005/8/layout/hierarchy1"/>
    <dgm:cxn modelId="{0AC0DC61-67EB-4071-9624-C096E1542D81}" type="presParOf" srcId="{849F7E4C-3E20-44FD-BF42-DB7916B2DF94}" destId="{085855F7-544C-410E-8B0B-3ABE6FBE985A}" srcOrd="0" destOrd="0" presId="urn:microsoft.com/office/officeart/2005/8/layout/hierarchy1"/>
    <dgm:cxn modelId="{6060AE41-C9DA-45B4-A316-3C2F0A59F9C7}" type="presParOf" srcId="{849F7E4C-3E20-44FD-BF42-DB7916B2DF94}" destId="{64864528-3BF4-4098-927F-7FEEF02D70B0}" srcOrd="1" destOrd="0" presId="urn:microsoft.com/office/officeart/2005/8/layout/hierarchy1"/>
    <dgm:cxn modelId="{9190611A-C69F-4D89-BD64-A01DEE9F0FAB}" type="presParOf" srcId="{B151CAC8-E42E-459B-B8F4-12EC7EDE97D0}" destId="{C01A0C60-834A-40DA-A194-AB1358835F99}" srcOrd="1" destOrd="0" presId="urn:microsoft.com/office/officeart/2005/8/layout/hierarchy1"/>
    <dgm:cxn modelId="{7DC2D45A-B0AB-4834-9908-0CF63F943596}" type="presParOf" srcId="{C01A0C60-834A-40DA-A194-AB1358835F99}" destId="{35FEF6DB-EADD-40DA-AFA3-65F5FDB39BCD}" srcOrd="0" destOrd="0" presId="urn:microsoft.com/office/officeart/2005/8/layout/hierarchy1"/>
    <dgm:cxn modelId="{CAA29908-0F37-464F-9F03-1D09F7D6DFF1}" type="presParOf" srcId="{C01A0C60-834A-40DA-A194-AB1358835F99}" destId="{11667527-F2F5-4AED-8DF3-AB8198264B68}" srcOrd="1" destOrd="0" presId="urn:microsoft.com/office/officeart/2005/8/layout/hierarchy1"/>
    <dgm:cxn modelId="{D02988DE-713E-4101-886C-7FCBD3EC7171}" type="presParOf" srcId="{11667527-F2F5-4AED-8DF3-AB8198264B68}" destId="{A5B7DF2A-A712-475D-B3B0-E3814FCE6FB9}" srcOrd="0" destOrd="0" presId="urn:microsoft.com/office/officeart/2005/8/layout/hierarchy1"/>
    <dgm:cxn modelId="{6BB62CA4-B5CA-4B3C-8F54-94C4D625078F}" type="presParOf" srcId="{A5B7DF2A-A712-475D-B3B0-E3814FCE6FB9}" destId="{917BEA0E-4A32-454C-93B7-098F54CF007C}" srcOrd="0" destOrd="0" presId="urn:microsoft.com/office/officeart/2005/8/layout/hierarchy1"/>
    <dgm:cxn modelId="{2DAEDDB6-89AB-4236-8888-289792E238BF}" type="presParOf" srcId="{A5B7DF2A-A712-475D-B3B0-E3814FCE6FB9}" destId="{A910B460-2A33-4F3C-BAC7-F1FF3DCA758B}" srcOrd="1" destOrd="0" presId="urn:microsoft.com/office/officeart/2005/8/layout/hierarchy1"/>
    <dgm:cxn modelId="{FED0FB68-E07A-4915-A5BC-2A3E86814926}" type="presParOf" srcId="{11667527-F2F5-4AED-8DF3-AB8198264B68}" destId="{F51B962D-D6D3-4D43-B3DF-1E323B95FC23}" srcOrd="1" destOrd="0" presId="urn:microsoft.com/office/officeart/2005/8/layout/hierarchy1"/>
    <dgm:cxn modelId="{D60ACC6D-662F-4AA2-B922-862FF73DE6BA}" type="presParOf" srcId="{FA489080-CA81-412B-980A-FDF59BD0AC35}" destId="{4B603319-7935-4C01-8BF6-818E50C99399}" srcOrd="6" destOrd="0" presId="urn:microsoft.com/office/officeart/2005/8/layout/hierarchy1"/>
    <dgm:cxn modelId="{5F9A8A1D-D1E9-40F4-A82D-3F00DF12784B}" type="presParOf" srcId="{FA489080-CA81-412B-980A-FDF59BD0AC35}" destId="{E4C91F29-910B-4E7C-9FC6-FDE529E4C820}" srcOrd="7" destOrd="0" presId="urn:microsoft.com/office/officeart/2005/8/layout/hierarchy1"/>
    <dgm:cxn modelId="{80FC977F-C18D-4442-B629-B66B8907D7F2}" type="presParOf" srcId="{E4C91F29-910B-4E7C-9FC6-FDE529E4C820}" destId="{597E756D-CAB4-443E-908E-9D4636FC530F}" srcOrd="0" destOrd="0" presId="urn:microsoft.com/office/officeart/2005/8/layout/hierarchy1"/>
    <dgm:cxn modelId="{05B92662-6F28-47A7-99EB-031DD2FB7D0D}" type="presParOf" srcId="{597E756D-CAB4-443E-908E-9D4636FC530F}" destId="{43A6642D-47E1-4413-BA60-39CF1CEF6F50}" srcOrd="0" destOrd="0" presId="urn:microsoft.com/office/officeart/2005/8/layout/hierarchy1"/>
    <dgm:cxn modelId="{4F6E70BA-88BD-4666-A78A-8411729407F0}" type="presParOf" srcId="{597E756D-CAB4-443E-908E-9D4636FC530F}" destId="{0E637873-5683-44A8-A7A8-956B94D268C5}" srcOrd="1" destOrd="0" presId="urn:microsoft.com/office/officeart/2005/8/layout/hierarchy1"/>
    <dgm:cxn modelId="{10DEB6B6-66BD-4E91-B666-EFC4F45C6FD9}" type="presParOf" srcId="{E4C91F29-910B-4E7C-9FC6-FDE529E4C820}" destId="{78CC0A39-62A5-4524-A349-A8E67F067E96}" srcOrd="1" destOrd="0" presId="urn:microsoft.com/office/officeart/2005/8/layout/hierarchy1"/>
    <dgm:cxn modelId="{49727144-8222-4062-AB57-576C454EF3F2}" type="presParOf" srcId="{5FA7F84B-3BEA-40B1-9706-18AB3365F446}" destId="{DD35E74E-E4E4-4DFB-8E31-EBEAED4A5D27}" srcOrd="2" destOrd="0" presId="urn:microsoft.com/office/officeart/2005/8/layout/hierarchy1"/>
    <dgm:cxn modelId="{649C7B48-31ED-4826-B95A-8B706858AB99}" type="presParOf" srcId="{5FA7F84B-3BEA-40B1-9706-18AB3365F446}" destId="{9C5CF5AA-57F7-49C2-AF30-554626B6D74E}" srcOrd="3" destOrd="0" presId="urn:microsoft.com/office/officeart/2005/8/layout/hierarchy1"/>
    <dgm:cxn modelId="{A0F862B8-D3EA-46A3-8754-706980534139}" type="presParOf" srcId="{9C5CF5AA-57F7-49C2-AF30-554626B6D74E}" destId="{EFC31F32-572D-4500-A22B-E4B144691B49}" srcOrd="0" destOrd="0" presId="urn:microsoft.com/office/officeart/2005/8/layout/hierarchy1"/>
    <dgm:cxn modelId="{AF754E99-5F45-4A2A-B507-B6E7C5F1DC14}" type="presParOf" srcId="{EFC31F32-572D-4500-A22B-E4B144691B49}" destId="{B943CD9E-17CB-4BE4-8D44-AE7396E47BD1}" srcOrd="0" destOrd="0" presId="urn:microsoft.com/office/officeart/2005/8/layout/hierarchy1"/>
    <dgm:cxn modelId="{304FA224-92AC-4913-9C9D-BF68EDE314CA}" type="presParOf" srcId="{EFC31F32-572D-4500-A22B-E4B144691B49}" destId="{BF752660-27BB-4775-8EA1-68514AEC9E2C}" srcOrd="1" destOrd="0" presId="urn:microsoft.com/office/officeart/2005/8/layout/hierarchy1"/>
    <dgm:cxn modelId="{F4A19E03-7969-4B82-86EC-ABBE2E03EC50}" type="presParOf" srcId="{9C5CF5AA-57F7-49C2-AF30-554626B6D74E}" destId="{6998FF7A-5974-4D55-B0A1-A39A5D1505C6}" srcOrd="1" destOrd="0" presId="urn:microsoft.com/office/officeart/2005/8/layout/hierarchy1"/>
    <dgm:cxn modelId="{F0BBD716-5460-4C8F-BF3B-C6CD7B6AB291}" type="presParOf" srcId="{6998FF7A-5974-4D55-B0A1-A39A5D1505C6}" destId="{C172AC99-D2F9-416C-8482-589CA1037C3E}" srcOrd="0" destOrd="0" presId="urn:microsoft.com/office/officeart/2005/8/layout/hierarchy1"/>
    <dgm:cxn modelId="{FB83B100-A378-46D0-908A-74C676A90B93}" type="presParOf" srcId="{6998FF7A-5974-4D55-B0A1-A39A5D1505C6}" destId="{90B3A572-7AF8-4633-B625-54A3A14E0A54}" srcOrd="1" destOrd="0" presId="urn:microsoft.com/office/officeart/2005/8/layout/hierarchy1"/>
    <dgm:cxn modelId="{60177D9C-8CDD-4A8F-BBF2-02043195884B}" type="presParOf" srcId="{90B3A572-7AF8-4633-B625-54A3A14E0A54}" destId="{1D8DAB13-5E02-4C24-85C0-83721F93EC77}" srcOrd="0" destOrd="0" presId="urn:microsoft.com/office/officeart/2005/8/layout/hierarchy1"/>
    <dgm:cxn modelId="{1BBE1485-7B0A-4772-A3B8-AFC81624B8F0}" type="presParOf" srcId="{1D8DAB13-5E02-4C24-85C0-83721F93EC77}" destId="{03AD5C30-4F62-4B1C-929C-420AD1FD8D30}" srcOrd="0" destOrd="0" presId="urn:microsoft.com/office/officeart/2005/8/layout/hierarchy1"/>
    <dgm:cxn modelId="{0E9C5914-C611-4B43-ABEB-6D3CD9A41B5B}" type="presParOf" srcId="{1D8DAB13-5E02-4C24-85C0-83721F93EC77}" destId="{41673DB0-A493-4623-9E7A-3B65FC4BC4D2}" srcOrd="1" destOrd="0" presId="urn:microsoft.com/office/officeart/2005/8/layout/hierarchy1"/>
    <dgm:cxn modelId="{C90372D4-67D1-4BCD-9188-74A5513E2750}" type="presParOf" srcId="{90B3A572-7AF8-4633-B625-54A3A14E0A54}" destId="{20AC6126-5D9A-4790-AFD9-A66B17678C24}" srcOrd="1" destOrd="0" presId="urn:microsoft.com/office/officeart/2005/8/layout/hierarchy1"/>
    <dgm:cxn modelId="{081FC62D-E084-43B2-89F6-8A9FEFC22562}" type="presParOf" srcId="{20AC6126-5D9A-4790-AFD9-A66B17678C24}" destId="{A54876CE-A1F8-47B5-8234-10B91CA488D1}" srcOrd="0" destOrd="0" presId="urn:microsoft.com/office/officeart/2005/8/layout/hierarchy1"/>
    <dgm:cxn modelId="{90151BE3-57DF-43F8-B82D-0D6C948C6A12}" type="presParOf" srcId="{20AC6126-5D9A-4790-AFD9-A66B17678C24}" destId="{B891BE9E-B0B6-4684-AE08-C1445B7416E5}" srcOrd="1" destOrd="0" presId="urn:microsoft.com/office/officeart/2005/8/layout/hierarchy1"/>
    <dgm:cxn modelId="{45E76140-6070-46FF-9374-F2B463989F29}" type="presParOf" srcId="{B891BE9E-B0B6-4684-AE08-C1445B7416E5}" destId="{97FC01F8-52E1-4FA7-8D7C-8F4D0F62C968}" srcOrd="0" destOrd="0" presId="urn:microsoft.com/office/officeart/2005/8/layout/hierarchy1"/>
    <dgm:cxn modelId="{B6676867-92A5-426C-B595-149E10AF3C9F}" type="presParOf" srcId="{97FC01F8-52E1-4FA7-8D7C-8F4D0F62C968}" destId="{E5EC7D20-8F0A-41FB-BEBF-AE9925BC9CFE}" srcOrd="0" destOrd="0" presId="urn:microsoft.com/office/officeart/2005/8/layout/hierarchy1"/>
    <dgm:cxn modelId="{8BE40443-3D59-493A-BCF2-EE320B23A8EB}" type="presParOf" srcId="{97FC01F8-52E1-4FA7-8D7C-8F4D0F62C968}" destId="{CF566830-C565-48AE-9040-56A2E37C6AF8}" srcOrd="1" destOrd="0" presId="urn:microsoft.com/office/officeart/2005/8/layout/hierarchy1"/>
    <dgm:cxn modelId="{E90C1A95-C2EF-4D81-A5A7-853DB00B3A92}" type="presParOf" srcId="{B891BE9E-B0B6-4684-AE08-C1445B7416E5}" destId="{DCDE97B8-B723-4820-A55E-E88E60ECC02E}" srcOrd="1" destOrd="0" presId="urn:microsoft.com/office/officeart/2005/8/layout/hierarchy1"/>
    <dgm:cxn modelId="{22AE55F6-00AE-4BA5-B09D-C1037D49B4ED}" type="presParOf" srcId="{20AC6126-5D9A-4790-AFD9-A66B17678C24}" destId="{02B94F1D-3E71-4B66-8EFD-7073FAF4E3B1}" srcOrd="2" destOrd="0" presId="urn:microsoft.com/office/officeart/2005/8/layout/hierarchy1"/>
    <dgm:cxn modelId="{D6E8B4DD-F0FC-4C5E-8355-33DEA5252F6E}" type="presParOf" srcId="{20AC6126-5D9A-4790-AFD9-A66B17678C24}" destId="{77C63869-36E1-4F38-A743-A7C5F75AB216}" srcOrd="3" destOrd="0" presId="urn:microsoft.com/office/officeart/2005/8/layout/hierarchy1"/>
    <dgm:cxn modelId="{B43F45A9-1C53-4791-A0D5-41616A577023}" type="presParOf" srcId="{77C63869-36E1-4F38-A743-A7C5F75AB216}" destId="{31D2A611-5BE0-4B87-9302-02024AA680EF}" srcOrd="0" destOrd="0" presId="urn:microsoft.com/office/officeart/2005/8/layout/hierarchy1"/>
    <dgm:cxn modelId="{5A195AAA-BBFE-46B9-B87B-C3DD266060F7}" type="presParOf" srcId="{31D2A611-5BE0-4B87-9302-02024AA680EF}" destId="{43E7D2A4-818F-4C89-B5B6-8ED30FA8F517}" srcOrd="0" destOrd="0" presId="urn:microsoft.com/office/officeart/2005/8/layout/hierarchy1"/>
    <dgm:cxn modelId="{CD8E883C-5232-4F48-87F1-4B7A2F7E64DF}" type="presParOf" srcId="{31D2A611-5BE0-4B87-9302-02024AA680EF}" destId="{7BD3603A-B6A7-42CE-9B78-11172718E10C}" srcOrd="1" destOrd="0" presId="urn:microsoft.com/office/officeart/2005/8/layout/hierarchy1"/>
    <dgm:cxn modelId="{E63808B3-E4E5-47C8-8797-FB08B209CDBD}" type="presParOf" srcId="{77C63869-36E1-4F38-A743-A7C5F75AB216}" destId="{52CB019F-BCEA-4899-9A8D-AD8324B02CD2}" srcOrd="1" destOrd="0" presId="urn:microsoft.com/office/officeart/2005/8/layout/hierarchy1"/>
    <dgm:cxn modelId="{4FF39642-97F4-45F2-9AA0-C5DDA376FD7D}" type="presParOf" srcId="{6998FF7A-5974-4D55-B0A1-A39A5D1505C6}" destId="{6BA13F86-9D83-4B78-BCE9-52BCD182BFEA}" srcOrd="2" destOrd="0" presId="urn:microsoft.com/office/officeart/2005/8/layout/hierarchy1"/>
    <dgm:cxn modelId="{EF3D191C-5E96-49BD-8CA4-F8DA5BAFF830}" type="presParOf" srcId="{6998FF7A-5974-4D55-B0A1-A39A5D1505C6}" destId="{1C00D6A6-6F59-4C78-BFED-6A9823E17C36}" srcOrd="3" destOrd="0" presId="urn:microsoft.com/office/officeart/2005/8/layout/hierarchy1"/>
    <dgm:cxn modelId="{A46FB7C9-97EE-4B3A-94CA-95174013FE86}" type="presParOf" srcId="{1C00D6A6-6F59-4C78-BFED-6A9823E17C36}" destId="{A6C359EE-39CA-4B5D-8A0A-ED42D061E03A}" srcOrd="0" destOrd="0" presId="urn:microsoft.com/office/officeart/2005/8/layout/hierarchy1"/>
    <dgm:cxn modelId="{4A8A33FC-E767-4D7A-89E0-7849EB535586}" type="presParOf" srcId="{A6C359EE-39CA-4B5D-8A0A-ED42D061E03A}" destId="{CBB69410-C4E0-4011-9790-D153B5F34169}" srcOrd="0" destOrd="0" presId="urn:microsoft.com/office/officeart/2005/8/layout/hierarchy1"/>
    <dgm:cxn modelId="{556DCE24-909F-4AA4-9D8F-7F7FF8655154}" type="presParOf" srcId="{A6C359EE-39CA-4B5D-8A0A-ED42D061E03A}" destId="{FAE28008-386B-41E7-B1BA-B285E6F3CC71}" srcOrd="1" destOrd="0" presId="urn:microsoft.com/office/officeart/2005/8/layout/hierarchy1"/>
    <dgm:cxn modelId="{07D66529-723A-4DED-BBCF-B6AFDB4FD716}" type="presParOf" srcId="{1C00D6A6-6F59-4C78-BFED-6A9823E17C36}" destId="{F2E4B9B1-62AC-411E-870E-C448DD8D7ED8}" srcOrd="1" destOrd="0" presId="urn:microsoft.com/office/officeart/2005/8/layout/hierarchy1"/>
    <dgm:cxn modelId="{74D4E084-56B5-48DA-A689-DD13F9B1C7B4}" type="presParOf" srcId="{F2E4B9B1-62AC-411E-870E-C448DD8D7ED8}" destId="{77AD847F-782B-45DD-AB02-CCBEE73A5D67}" srcOrd="0" destOrd="0" presId="urn:microsoft.com/office/officeart/2005/8/layout/hierarchy1"/>
    <dgm:cxn modelId="{4CD56D8F-B69D-4EB1-9966-24117BD74819}" type="presParOf" srcId="{F2E4B9B1-62AC-411E-870E-C448DD8D7ED8}" destId="{090DDB11-AE8E-44CB-932C-AD40E8BECD7E}" srcOrd="1" destOrd="0" presId="urn:microsoft.com/office/officeart/2005/8/layout/hierarchy1"/>
    <dgm:cxn modelId="{6E1C4EFC-B246-4222-A4BE-A53F29310C10}" type="presParOf" srcId="{090DDB11-AE8E-44CB-932C-AD40E8BECD7E}" destId="{30BE1BB5-55BA-477E-98E5-5D66DAFAC1B3}" srcOrd="0" destOrd="0" presId="urn:microsoft.com/office/officeart/2005/8/layout/hierarchy1"/>
    <dgm:cxn modelId="{258409D3-31E4-45C7-8E81-4F196B43829B}" type="presParOf" srcId="{30BE1BB5-55BA-477E-98E5-5D66DAFAC1B3}" destId="{4E6400D0-231F-42F6-91EE-E5E8C3DA3A52}" srcOrd="0" destOrd="0" presId="urn:microsoft.com/office/officeart/2005/8/layout/hierarchy1"/>
    <dgm:cxn modelId="{1617D757-B3C6-40C3-8648-396404A0865E}" type="presParOf" srcId="{30BE1BB5-55BA-477E-98E5-5D66DAFAC1B3}" destId="{75C5E80D-5128-42B2-82FC-B787D43B365A}" srcOrd="1" destOrd="0" presId="urn:microsoft.com/office/officeart/2005/8/layout/hierarchy1"/>
    <dgm:cxn modelId="{0D3700FB-7A43-4013-B062-13BE92AFBDE1}" type="presParOf" srcId="{090DDB11-AE8E-44CB-932C-AD40E8BECD7E}" destId="{EE8AA5FE-CAC1-4EC2-8754-12525E1770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65683CE0-AB3B-405A-B5DA-44942BD66A5B}">
      <dgm:prSet phldrT="[Text]"/>
      <dgm:spPr/>
      <dgm:t>
        <a:bodyPr/>
        <a:lstStyle/>
        <a:p>
          <a:pPr rtl="1"/>
          <a:r>
            <a:rPr lang="he-IL" dirty="0"/>
            <a:t>אפילו אין </a:t>
          </a:r>
          <a:r>
            <a:rPr lang="he-IL" dirty="0" err="1"/>
            <a:t>דררא</a:t>
          </a:r>
          <a:r>
            <a:rPr lang="he-IL" dirty="0"/>
            <a:t> </a:t>
          </a:r>
          <a:r>
            <a:rPr lang="he-IL" dirty="0" err="1"/>
            <a:t>דממונא</a:t>
          </a:r>
          <a:r>
            <a:rPr lang="he-IL" dirty="0"/>
            <a:t>, אלא בכל טענה</a:t>
          </a:r>
        </a:p>
      </dgm:t>
    </dgm:pt>
    <dgm:pt modelId="{12B9026D-724D-4B97-BDA5-257FB51692C6}" type="par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AAE31ECC-293C-4962-9E95-A0B53A83B2CF}" type="sib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דווקא </a:t>
          </a:r>
          <a:r>
            <a:rPr lang="he-IL" dirty="0" err="1"/>
            <a:t>בדררא</a:t>
          </a:r>
          <a:r>
            <a:rPr lang="he-IL" dirty="0"/>
            <a:t> </a:t>
          </a:r>
          <a:r>
            <a:rPr lang="he-IL" dirty="0" err="1"/>
            <a:t>דממונא</a:t>
          </a:r>
          <a:endParaRPr lang="he-IL" dirty="0"/>
        </a:p>
      </dgm:t>
    </dgm:pt>
    <dgm:pt modelId="{8F67BEFD-8212-48CC-A375-88F09B0ACCF5}" type="parTrans" cxnId="{2F966CA0-1145-4726-B9F0-AE515065F35B}">
      <dgm:prSet/>
      <dgm:spPr/>
    </dgm:pt>
    <dgm:pt modelId="{51E7E6AF-2266-4159-9530-661FC7BCAFDA}" type="sibTrans" cxnId="{2F966CA0-1145-4726-B9F0-AE515065F35B}">
      <dgm:prSet/>
      <dgm:spPr/>
    </dgm:pt>
    <dgm:pt modelId="{75E664D3-AFD7-43E6-BF51-80B9BE3F56B3}">
      <dgm:prSet phldrT="[Text]"/>
      <dgm:spPr/>
      <dgm:t>
        <a:bodyPr/>
        <a:lstStyle/>
        <a:p>
          <a:pPr rtl="1"/>
          <a:r>
            <a:rPr lang="he-IL" dirty="0"/>
            <a:t>ר"ת</a:t>
          </a:r>
        </a:p>
      </dgm:t>
    </dgm:pt>
    <dgm:pt modelId="{27DBB5E0-140F-45DC-BD3D-FEBEC3990468}" type="parTrans" cxnId="{E9CC91DC-D1F5-4ACD-9D57-F9A53FF0767F}">
      <dgm:prSet/>
      <dgm:spPr/>
    </dgm:pt>
    <dgm:pt modelId="{BB6A1054-B41D-43B5-855B-FFA19467E548}" type="sibTrans" cxnId="{E9CC91DC-D1F5-4ACD-9D57-F9A53FF0767F}">
      <dgm:prSet/>
      <dgm:spPr/>
    </dgm:pt>
    <dgm:pt modelId="{4D7DFEF6-8371-4A61-B77E-3F71DA51F52C}">
      <dgm:prSet phldrT="[Text]"/>
      <dgm:spPr/>
      <dgm:t>
        <a:bodyPr/>
        <a:lstStyle/>
        <a:p>
          <a:pPr rtl="1"/>
          <a:r>
            <a:rPr lang="he-IL" dirty="0"/>
            <a:t>תוס</a:t>
          </a:r>
        </a:p>
      </dgm:t>
    </dgm:pt>
    <dgm:pt modelId="{857E5486-8BBA-4587-974E-F5C482AC7766}" type="parTrans" cxnId="{81BD5349-C7D0-4606-9CB3-714FCCA1DCE2}">
      <dgm:prSet/>
      <dgm:spPr/>
    </dgm:pt>
    <dgm:pt modelId="{EA219738-09CE-4B4F-8F5C-7452AF6227F4}" type="sibTrans" cxnId="{81BD5349-C7D0-4606-9CB3-714FCCA1DCE2}">
      <dgm:prSet/>
      <dgm:spPr/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E2A79DDB-8AD1-42F7-B773-24E60F44FEEF}" type="pres">
      <dgm:prSet presAssocID="{27DBB5E0-140F-45DC-BD3D-FEBEC3990468}" presName="Name17" presStyleLbl="parChTrans1D3" presStyleIdx="0" presStyleCnt="2"/>
      <dgm:spPr/>
    </dgm:pt>
    <dgm:pt modelId="{9CFCEB5B-60CB-46E7-8BD9-D73426CF7BB1}" type="pres">
      <dgm:prSet presAssocID="{75E664D3-AFD7-43E6-BF51-80B9BE3F56B3}" presName="hierRoot3" presStyleCnt="0"/>
      <dgm:spPr/>
    </dgm:pt>
    <dgm:pt modelId="{C0561896-8C0C-4553-AE79-48B5CFFE9DD2}" type="pres">
      <dgm:prSet presAssocID="{75E664D3-AFD7-43E6-BF51-80B9BE3F56B3}" presName="composite3" presStyleCnt="0"/>
      <dgm:spPr/>
    </dgm:pt>
    <dgm:pt modelId="{C33CEFCD-445C-494C-8DF6-D438F6A4BB4E}" type="pres">
      <dgm:prSet presAssocID="{75E664D3-AFD7-43E6-BF51-80B9BE3F56B3}" presName="background3" presStyleLbl="node3" presStyleIdx="0" presStyleCnt="2"/>
      <dgm:spPr/>
    </dgm:pt>
    <dgm:pt modelId="{D022A309-027A-4AB1-AC65-FA832A35B934}" type="pres">
      <dgm:prSet presAssocID="{75E664D3-AFD7-43E6-BF51-80B9BE3F56B3}" presName="text3" presStyleLbl="fgAcc3" presStyleIdx="0" presStyleCnt="2">
        <dgm:presLayoutVars>
          <dgm:chPref val="3"/>
        </dgm:presLayoutVars>
      </dgm:prSet>
      <dgm:spPr/>
    </dgm:pt>
    <dgm:pt modelId="{387A3D5D-B965-4DE6-B070-5B26144A40BE}" type="pres">
      <dgm:prSet presAssocID="{75E664D3-AFD7-43E6-BF51-80B9BE3F56B3}" presName="hierChild4" presStyleCnt="0"/>
      <dgm:spPr/>
    </dgm:pt>
    <dgm:pt modelId="{A1F2C1D6-A589-4661-9184-412D20B2FCB9}" type="pres">
      <dgm:prSet presAssocID="{12B9026D-724D-4B97-BDA5-257FB51692C6}" presName="Name10" presStyleLbl="parChTrans1D2" presStyleIdx="1" presStyleCnt="2"/>
      <dgm:spPr/>
    </dgm:pt>
    <dgm:pt modelId="{7B2FE9D5-4462-41ED-9957-ECA4D5DE95D8}" type="pres">
      <dgm:prSet presAssocID="{65683CE0-AB3B-405A-B5DA-44942BD66A5B}" presName="hierRoot2" presStyleCnt="0"/>
      <dgm:spPr/>
    </dgm:pt>
    <dgm:pt modelId="{CD1FD7C5-FEC9-4C86-818E-DC844CED9D23}" type="pres">
      <dgm:prSet presAssocID="{65683CE0-AB3B-405A-B5DA-44942BD66A5B}" presName="composite2" presStyleCnt="0"/>
      <dgm:spPr/>
    </dgm:pt>
    <dgm:pt modelId="{E896107F-2889-489B-B857-691A798BF459}" type="pres">
      <dgm:prSet presAssocID="{65683CE0-AB3B-405A-B5DA-44942BD66A5B}" presName="background2" presStyleLbl="node2" presStyleIdx="1" presStyleCnt="2"/>
      <dgm:spPr/>
    </dgm:pt>
    <dgm:pt modelId="{A256D9AF-D443-41FA-9E0B-B2D6E7474A6F}" type="pres">
      <dgm:prSet presAssocID="{65683CE0-AB3B-405A-B5DA-44942BD66A5B}" presName="text2" presStyleLbl="fgAcc2" presStyleIdx="1" presStyleCnt="2">
        <dgm:presLayoutVars>
          <dgm:chPref val="3"/>
        </dgm:presLayoutVars>
      </dgm:prSet>
      <dgm:spPr/>
    </dgm:pt>
    <dgm:pt modelId="{F06FE776-ED03-4FB5-B715-019EDF46CC58}" type="pres">
      <dgm:prSet presAssocID="{65683CE0-AB3B-405A-B5DA-44942BD66A5B}" presName="hierChild3" presStyleCnt="0"/>
      <dgm:spPr/>
    </dgm:pt>
    <dgm:pt modelId="{D22FB9F1-7EEF-4DC5-8517-C2D5025ABA17}" type="pres">
      <dgm:prSet presAssocID="{857E5486-8BBA-4587-974E-F5C482AC7766}" presName="Name17" presStyleLbl="parChTrans1D3" presStyleIdx="1" presStyleCnt="2"/>
      <dgm:spPr/>
    </dgm:pt>
    <dgm:pt modelId="{A00C897F-9AF4-4E97-B329-42210B6397EE}" type="pres">
      <dgm:prSet presAssocID="{4D7DFEF6-8371-4A61-B77E-3F71DA51F52C}" presName="hierRoot3" presStyleCnt="0"/>
      <dgm:spPr/>
    </dgm:pt>
    <dgm:pt modelId="{06CDA8A1-5CA2-40CE-8AFB-2E5DC9BD47D2}" type="pres">
      <dgm:prSet presAssocID="{4D7DFEF6-8371-4A61-B77E-3F71DA51F52C}" presName="composite3" presStyleCnt="0"/>
      <dgm:spPr/>
    </dgm:pt>
    <dgm:pt modelId="{E0D829B3-9187-4542-95F0-51BC99390B76}" type="pres">
      <dgm:prSet presAssocID="{4D7DFEF6-8371-4A61-B77E-3F71DA51F52C}" presName="background3" presStyleLbl="node3" presStyleIdx="1" presStyleCnt="2"/>
      <dgm:spPr/>
    </dgm:pt>
    <dgm:pt modelId="{E2102923-7A05-40D2-BFAA-B9C4C342715A}" type="pres">
      <dgm:prSet presAssocID="{4D7DFEF6-8371-4A61-B77E-3F71DA51F52C}" presName="text3" presStyleLbl="fgAcc3" presStyleIdx="1" presStyleCnt="2">
        <dgm:presLayoutVars>
          <dgm:chPref val="3"/>
        </dgm:presLayoutVars>
      </dgm:prSet>
      <dgm:spPr/>
    </dgm:pt>
    <dgm:pt modelId="{1FDADFE9-1E45-4B1E-B69C-FAB6D4BE9AE0}" type="pres">
      <dgm:prSet presAssocID="{4D7DFEF6-8371-4A61-B77E-3F71DA51F52C}" presName="hierChild4" presStyleCnt="0"/>
      <dgm:spPr/>
    </dgm:pt>
  </dgm:ptLst>
  <dgm:cxnLst>
    <dgm:cxn modelId="{1C81E707-18A3-46EC-8F4B-AFE9B6582636}" type="presOf" srcId="{27DBB5E0-140F-45DC-BD3D-FEBEC3990468}" destId="{E2A79DDB-8AD1-42F7-B773-24E60F44FEEF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7CCDCE2B-AEA3-46F2-8533-D6D912D0343D}" type="presOf" srcId="{857E5486-8BBA-4587-974E-F5C482AC7766}" destId="{D22FB9F1-7EEF-4DC5-8517-C2D5025ABA17}" srcOrd="0" destOrd="0" presId="urn:microsoft.com/office/officeart/2005/8/layout/hierarchy1"/>
    <dgm:cxn modelId="{B62EC842-0B95-4CE5-A880-D65DC6AB215D}" type="presOf" srcId="{75E664D3-AFD7-43E6-BF51-80B9BE3F56B3}" destId="{D022A309-027A-4AB1-AC65-FA832A35B934}" srcOrd="0" destOrd="0" presId="urn:microsoft.com/office/officeart/2005/8/layout/hierarchy1"/>
    <dgm:cxn modelId="{81BD5349-C7D0-4606-9CB3-714FCCA1DCE2}" srcId="{65683CE0-AB3B-405A-B5DA-44942BD66A5B}" destId="{4D7DFEF6-8371-4A61-B77E-3F71DA51F52C}" srcOrd="0" destOrd="0" parTransId="{857E5486-8BBA-4587-974E-F5C482AC7766}" sibTransId="{EA219738-09CE-4B4F-8F5C-7452AF6227F4}"/>
    <dgm:cxn modelId="{B64F536E-6F62-439E-A051-2DECE2B65AAA}" type="presOf" srcId="{4D7DFEF6-8371-4A61-B77E-3F71DA51F52C}" destId="{E2102923-7A05-40D2-BFAA-B9C4C34271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4C0105A1-EF31-4739-862C-29202BD5E105}" type="presOf" srcId="{12B9026D-724D-4B97-BDA5-257FB51692C6}" destId="{A1F2C1D6-A589-4661-9184-412D20B2FCB9}" srcOrd="0" destOrd="0" presId="urn:microsoft.com/office/officeart/2005/8/layout/hierarchy1"/>
    <dgm:cxn modelId="{D43540CA-7B35-4373-81FB-74DDEF542F1F}" type="presOf" srcId="{65683CE0-AB3B-405A-B5DA-44942BD66A5B}" destId="{A256D9AF-D443-41FA-9E0B-B2D6E7474A6F}" srcOrd="0" destOrd="0" presId="urn:microsoft.com/office/officeart/2005/8/layout/hierarchy1"/>
    <dgm:cxn modelId="{3F45ECCC-AC2C-4416-8D39-04CD559AC72B}" srcId="{094E50B5-4541-4A5C-AEE9-DEF77D849928}" destId="{65683CE0-AB3B-405A-B5DA-44942BD66A5B}" srcOrd="1" destOrd="0" parTransId="{12B9026D-724D-4B97-BDA5-257FB51692C6}" sibTransId="{AAE31ECC-293C-4962-9E95-A0B53A83B2CF}"/>
    <dgm:cxn modelId="{E9CC91DC-D1F5-4ACD-9D57-F9A53FF0767F}" srcId="{4289281A-E936-4062-8FBE-2CF34618F30A}" destId="{75E664D3-AFD7-43E6-BF51-80B9BE3F56B3}" srcOrd="0" destOrd="0" parTransId="{27DBB5E0-140F-45DC-BD3D-FEBEC3990468}" sibTransId="{BB6A1054-B41D-43B5-855B-FFA19467E548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7326AC05-18DA-4692-8E17-530C604CFCD2}" type="presParOf" srcId="{FA489080-CA81-412B-980A-FDF59BD0AC35}" destId="{E2A79DDB-8AD1-42F7-B773-24E60F44FEEF}" srcOrd="0" destOrd="0" presId="urn:microsoft.com/office/officeart/2005/8/layout/hierarchy1"/>
    <dgm:cxn modelId="{BABBDAC2-C346-4CB2-98B6-053993D89F88}" type="presParOf" srcId="{FA489080-CA81-412B-980A-FDF59BD0AC35}" destId="{9CFCEB5B-60CB-46E7-8BD9-D73426CF7BB1}" srcOrd="1" destOrd="0" presId="urn:microsoft.com/office/officeart/2005/8/layout/hierarchy1"/>
    <dgm:cxn modelId="{DD4640FB-BB06-4ACD-AD9E-A8529C4FEA74}" type="presParOf" srcId="{9CFCEB5B-60CB-46E7-8BD9-D73426CF7BB1}" destId="{C0561896-8C0C-4553-AE79-48B5CFFE9DD2}" srcOrd="0" destOrd="0" presId="urn:microsoft.com/office/officeart/2005/8/layout/hierarchy1"/>
    <dgm:cxn modelId="{C41EDD47-32C9-4AFE-95CB-86059DA5C3DD}" type="presParOf" srcId="{C0561896-8C0C-4553-AE79-48B5CFFE9DD2}" destId="{C33CEFCD-445C-494C-8DF6-D438F6A4BB4E}" srcOrd="0" destOrd="0" presId="urn:microsoft.com/office/officeart/2005/8/layout/hierarchy1"/>
    <dgm:cxn modelId="{8EA8722F-C98A-4210-BEC5-522FE9BFB073}" type="presParOf" srcId="{C0561896-8C0C-4553-AE79-48B5CFFE9DD2}" destId="{D022A309-027A-4AB1-AC65-FA832A35B934}" srcOrd="1" destOrd="0" presId="urn:microsoft.com/office/officeart/2005/8/layout/hierarchy1"/>
    <dgm:cxn modelId="{DBA7FFC0-2CDF-4F74-82BA-EB7C52FB2122}" type="presParOf" srcId="{9CFCEB5B-60CB-46E7-8BD9-D73426CF7BB1}" destId="{387A3D5D-B965-4DE6-B070-5B26144A40BE}" srcOrd="1" destOrd="0" presId="urn:microsoft.com/office/officeart/2005/8/layout/hierarchy1"/>
    <dgm:cxn modelId="{443822A7-61C5-4D91-BCDD-505651F74417}" type="presParOf" srcId="{5FA7F84B-3BEA-40B1-9706-18AB3365F446}" destId="{A1F2C1D6-A589-4661-9184-412D20B2FCB9}" srcOrd="2" destOrd="0" presId="urn:microsoft.com/office/officeart/2005/8/layout/hierarchy1"/>
    <dgm:cxn modelId="{487F9902-730D-4D75-806B-04C74EC85235}" type="presParOf" srcId="{5FA7F84B-3BEA-40B1-9706-18AB3365F446}" destId="{7B2FE9D5-4462-41ED-9957-ECA4D5DE95D8}" srcOrd="3" destOrd="0" presId="urn:microsoft.com/office/officeart/2005/8/layout/hierarchy1"/>
    <dgm:cxn modelId="{DAEC42D9-9C2D-4C63-854F-59A7BBD49EDB}" type="presParOf" srcId="{7B2FE9D5-4462-41ED-9957-ECA4D5DE95D8}" destId="{CD1FD7C5-FEC9-4C86-818E-DC844CED9D23}" srcOrd="0" destOrd="0" presId="urn:microsoft.com/office/officeart/2005/8/layout/hierarchy1"/>
    <dgm:cxn modelId="{EE11796E-24A6-4DF1-B893-10E6F99DA828}" type="presParOf" srcId="{CD1FD7C5-FEC9-4C86-818E-DC844CED9D23}" destId="{E896107F-2889-489B-B857-691A798BF459}" srcOrd="0" destOrd="0" presId="urn:microsoft.com/office/officeart/2005/8/layout/hierarchy1"/>
    <dgm:cxn modelId="{67B82E57-1F3E-43D6-BC05-1E681C568425}" type="presParOf" srcId="{CD1FD7C5-FEC9-4C86-818E-DC844CED9D23}" destId="{A256D9AF-D443-41FA-9E0B-B2D6E7474A6F}" srcOrd="1" destOrd="0" presId="urn:microsoft.com/office/officeart/2005/8/layout/hierarchy1"/>
    <dgm:cxn modelId="{F5F0735B-63A5-43E3-9667-CFA64CCA1C88}" type="presParOf" srcId="{7B2FE9D5-4462-41ED-9957-ECA4D5DE95D8}" destId="{F06FE776-ED03-4FB5-B715-019EDF46CC58}" srcOrd="1" destOrd="0" presId="urn:microsoft.com/office/officeart/2005/8/layout/hierarchy1"/>
    <dgm:cxn modelId="{BDCF1416-DD5B-49A0-B125-7382B95366EA}" type="presParOf" srcId="{F06FE776-ED03-4FB5-B715-019EDF46CC58}" destId="{D22FB9F1-7EEF-4DC5-8517-C2D5025ABA17}" srcOrd="0" destOrd="0" presId="urn:microsoft.com/office/officeart/2005/8/layout/hierarchy1"/>
    <dgm:cxn modelId="{58661B6B-12D5-4915-B2FA-921C29AE959F}" type="presParOf" srcId="{F06FE776-ED03-4FB5-B715-019EDF46CC58}" destId="{A00C897F-9AF4-4E97-B329-42210B6397EE}" srcOrd="1" destOrd="0" presId="urn:microsoft.com/office/officeart/2005/8/layout/hierarchy1"/>
    <dgm:cxn modelId="{0B21EA06-272D-468D-893C-5E2122B5F6F3}" type="presParOf" srcId="{A00C897F-9AF4-4E97-B329-42210B6397EE}" destId="{06CDA8A1-5CA2-40CE-8AFB-2E5DC9BD47D2}" srcOrd="0" destOrd="0" presId="urn:microsoft.com/office/officeart/2005/8/layout/hierarchy1"/>
    <dgm:cxn modelId="{3528A093-483B-440F-AEF8-61F83A1B82ED}" type="presParOf" srcId="{06CDA8A1-5CA2-40CE-8AFB-2E5DC9BD47D2}" destId="{E0D829B3-9187-4542-95F0-51BC99390B76}" srcOrd="0" destOrd="0" presId="urn:microsoft.com/office/officeart/2005/8/layout/hierarchy1"/>
    <dgm:cxn modelId="{E2294C61-FA99-461E-9D88-C932FF2FC20B}" type="presParOf" srcId="{06CDA8A1-5CA2-40CE-8AFB-2E5DC9BD47D2}" destId="{E2102923-7A05-40D2-BFAA-B9C4C342715A}" srcOrd="1" destOrd="0" presId="urn:microsoft.com/office/officeart/2005/8/layout/hierarchy1"/>
    <dgm:cxn modelId="{DBF57DEC-A19E-4C1E-82F7-372EC1C2D2F2}" type="presParOf" srcId="{A00C897F-9AF4-4E97-B329-42210B6397EE}" destId="{1FDADFE9-1E45-4B1E-B69C-FAB6D4BE9A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65683CE0-AB3B-405A-B5DA-44942BD66A5B}">
      <dgm:prSet phldrT="[Text]"/>
      <dgm:spPr/>
      <dgm:t>
        <a:bodyPr/>
        <a:lstStyle/>
        <a:p>
          <a:pPr rtl="1"/>
          <a:r>
            <a:rPr lang="he-IL" dirty="0"/>
            <a:t>אפילו אין </a:t>
          </a:r>
          <a:r>
            <a:rPr lang="he-IL" dirty="0" err="1"/>
            <a:t>דררא</a:t>
          </a:r>
          <a:r>
            <a:rPr lang="he-IL" dirty="0"/>
            <a:t> </a:t>
          </a:r>
          <a:r>
            <a:rPr lang="he-IL" dirty="0" err="1"/>
            <a:t>דממונא</a:t>
          </a:r>
          <a:r>
            <a:rPr lang="he-IL" dirty="0"/>
            <a:t>, אלא בכל טענה</a:t>
          </a:r>
        </a:p>
      </dgm:t>
    </dgm:pt>
    <dgm:pt modelId="{12B9026D-724D-4B97-BDA5-257FB51692C6}" type="par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AAE31ECC-293C-4962-9E95-A0B53A83B2CF}" type="sib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דווקא </a:t>
          </a:r>
          <a:r>
            <a:rPr lang="he-IL" dirty="0" err="1"/>
            <a:t>בדררא</a:t>
          </a:r>
          <a:r>
            <a:rPr lang="he-IL" dirty="0"/>
            <a:t> </a:t>
          </a:r>
          <a:r>
            <a:rPr lang="he-IL" dirty="0" err="1"/>
            <a:t>דממונא</a:t>
          </a:r>
          <a:endParaRPr lang="he-IL" dirty="0"/>
        </a:p>
      </dgm:t>
    </dgm:pt>
    <dgm:pt modelId="{8F67BEFD-8212-48CC-A375-88F09B0ACCF5}" type="par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51E7E6AF-2266-4159-9530-661FC7BCAFDA}" type="sib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75E664D3-AFD7-43E6-BF51-80B9BE3F56B3}">
      <dgm:prSet phldrT="[Text]"/>
      <dgm:spPr/>
      <dgm:t>
        <a:bodyPr/>
        <a:lstStyle/>
        <a:p>
          <a:pPr rtl="1"/>
          <a:r>
            <a:rPr lang="he-IL" dirty="0"/>
            <a:t>צריך בסיס לחשוש </a:t>
          </a:r>
          <a:r>
            <a:rPr lang="he-IL" dirty="0" err="1"/>
            <a:t>שאשתמוטי</a:t>
          </a:r>
          <a:r>
            <a:rPr lang="he-IL" dirty="0"/>
            <a:t> וכדי לחייב שבועה</a:t>
          </a:r>
        </a:p>
      </dgm:t>
    </dgm:pt>
    <dgm:pt modelId="{27DBB5E0-140F-45DC-BD3D-FEBEC3990468}" type="parTrans" cxnId="{E9CC91DC-D1F5-4ACD-9D57-F9A53FF0767F}">
      <dgm:prSet/>
      <dgm:spPr/>
      <dgm:t>
        <a:bodyPr/>
        <a:lstStyle/>
        <a:p>
          <a:pPr rtl="1"/>
          <a:endParaRPr lang="he-IL"/>
        </a:p>
      </dgm:t>
    </dgm:pt>
    <dgm:pt modelId="{BB6A1054-B41D-43B5-855B-FFA19467E548}" type="sibTrans" cxnId="{E9CC91DC-D1F5-4ACD-9D57-F9A53FF0767F}">
      <dgm:prSet/>
      <dgm:spPr/>
      <dgm:t>
        <a:bodyPr/>
        <a:lstStyle/>
        <a:p>
          <a:pPr rtl="1"/>
          <a:endParaRPr lang="he-IL"/>
        </a:p>
      </dgm:t>
    </dgm:pt>
    <dgm:pt modelId="{4D7DFEF6-8371-4A61-B77E-3F71DA51F52C}">
      <dgm:prSet phldrT="[Text]"/>
      <dgm:spPr/>
      <dgm:t>
        <a:bodyPr/>
        <a:lstStyle/>
        <a:p>
          <a:pPr rtl="1"/>
          <a:r>
            <a:rPr lang="he-IL" dirty="0"/>
            <a:t>כל השבועה רק </a:t>
          </a:r>
          <a:r>
            <a:rPr lang="he-IL" dirty="0" err="1"/>
            <a:t>להפיס</a:t>
          </a:r>
          <a:r>
            <a:rPr lang="he-IL" dirty="0"/>
            <a:t> דעת בעל הבית</a:t>
          </a:r>
        </a:p>
      </dgm:t>
    </dgm:pt>
    <dgm:pt modelId="{857E5486-8BBA-4587-974E-F5C482AC7766}" type="parTrans" cxnId="{81BD5349-C7D0-4606-9CB3-714FCCA1DCE2}">
      <dgm:prSet/>
      <dgm:spPr/>
      <dgm:t>
        <a:bodyPr/>
        <a:lstStyle/>
        <a:p>
          <a:pPr rtl="1"/>
          <a:endParaRPr lang="he-IL"/>
        </a:p>
      </dgm:t>
    </dgm:pt>
    <dgm:pt modelId="{EA219738-09CE-4B4F-8F5C-7452AF6227F4}" type="sibTrans" cxnId="{81BD5349-C7D0-4606-9CB3-714FCCA1DCE2}">
      <dgm:prSet/>
      <dgm:spPr/>
      <dgm:t>
        <a:bodyPr/>
        <a:lstStyle/>
        <a:p>
          <a:pPr rtl="1"/>
          <a:endParaRPr lang="he-IL"/>
        </a:p>
      </dgm:t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E2A79DDB-8AD1-42F7-B773-24E60F44FEEF}" type="pres">
      <dgm:prSet presAssocID="{27DBB5E0-140F-45DC-BD3D-FEBEC3990468}" presName="Name17" presStyleLbl="parChTrans1D3" presStyleIdx="0" presStyleCnt="2"/>
      <dgm:spPr/>
    </dgm:pt>
    <dgm:pt modelId="{9CFCEB5B-60CB-46E7-8BD9-D73426CF7BB1}" type="pres">
      <dgm:prSet presAssocID="{75E664D3-AFD7-43E6-BF51-80B9BE3F56B3}" presName="hierRoot3" presStyleCnt="0"/>
      <dgm:spPr/>
    </dgm:pt>
    <dgm:pt modelId="{C0561896-8C0C-4553-AE79-48B5CFFE9DD2}" type="pres">
      <dgm:prSet presAssocID="{75E664D3-AFD7-43E6-BF51-80B9BE3F56B3}" presName="composite3" presStyleCnt="0"/>
      <dgm:spPr/>
    </dgm:pt>
    <dgm:pt modelId="{C33CEFCD-445C-494C-8DF6-D438F6A4BB4E}" type="pres">
      <dgm:prSet presAssocID="{75E664D3-AFD7-43E6-BF51-80B9BE3F56B3}" presName="background3" presStyleLbl="node3" presStyleIdx="0" presStyleCnt="2"/>
      <dgm:spPr/>
    </dgm:pt>
    <dgm:pt modelId="{D022A309-027A-4AB1-AC65-FA832A35B934}" type="pres">
      <dgm:prSet presAssocID="{75E664D3-AFD7-43E6-BF51-80B9BE3F56B3}" presName="text3" presStyleLbl="fgAcc3" presStyleIdx="0" presStyleCnt="2">
        <dgm:presLayoutVars>
          <dgm:chPref val="3"/>
        </dgm:presLayoutVars>
      </dgm:prSet>
      <dgm:spPr/>
    </dgm:pt>
    <dgm:pt modelId="{387A3D5D-B965-4DE6-B070-5B26144A40BE}" type="pres">
      <dgm:prSet presAssocID="{75E664D3-AFD7-43E6-BF51-80B9BE3F56B3}" presName="hierChild4" presStyleCnt="0"/>
      <dgm:spPr/>
    </dgm:pt>
    <dgm:pt modelId="{A1F2C1D6-A589-4661-9184-412D20B2FCB9}" type="pres">
      <dgm:prSet presAssocID="{12B9026D-724D-4B97-BDA5-257FB51692C6}" presName="Name10" presStyleLbl="parChTrans1D2" presStyleIdx="1" presStyleCnt="2"/>
      <dgm:spPr/>
    </dgm:pt>
    <dgm:pt modelId="{7B2FE9D5-4462-41ED-9957-ECA4D5DE95D8}" type="pres">
      <dgm:prSet presAssocID="{65683CE0-AB3B-405A-B5DA-44942BD66A5B}" presName="hierRoot2" presStyleCnt="0"/>
      <dgm:spPr/>
    </dgm:pt>
    <dgm:pt modelId="{CD1FD7C5-FEC9-4C86-818E-DC844CED9D23}" type="pres">
      <dgm:prSet presAssocID="{65683CE0-AB3B-405A-B5DA-44942BD66A5B}" presName="composite2" presStyleCnt="0"/>
      <dgm:spPr/>
    </dgm:pt>
    <dgm:pt modelId="{E896107F-2889-489B-B857-691A798BF459}" type="pres">
      <dgm:prSet presAssocID="{65683CE0-AB3B-405A-B5DA-44942BD66A5B}" presName="background2" presStyleLbl="node2" presStyleIdx="1" presStyleCnt="2"/>
      <dgm:spPr/>
    </dgm:pt>
    <dgm:pt modelId="{A256D9AF-D443-41FA-9E0B-B2D6E7474A6F}" type="pres">
      <dgm:prSet presAssocID="{65683CE0-AB3B-405A-B5DA-44942BD66A5B}" presName="text2" presStyleLbl="fgAcc2" presStyleIdx="1" presStyleCnt="2">
        <dgm:presLayoutVars>
          <dgm:chPref val="3"/>
        </dgm:presLayoutVars>
      </dgm:prSet>
      <dgm:spPr/>
    </dgm:pt>
    <dgm:pt modelId="{F06FE776-ED03-4FB5-B715-019EDF46CC58}" type="pres">
      <dgm:prSet presAssocID="{65683CE0-AB3B-405A-B5DA-44942BD66A5B}" presName="hierChild3" presStyleCnt="0"/>
      <dgm:spPr/>
    </dgm:pt>
    <dgm:pt modelId="{D22FB9F1-7EEF-4DC5-8517-C2D5025ABA17}" type="pres">
      <dgm:prSet presAssocID="{857E5486-8BBA-4587-974E-F5C482AC7766}" presName="Name17" presStyleLbl="parChTrans1D3" presStyleIdx="1" presStyleCnt="2"/>
      <dgm:spPr/>
    </dgm:pt>
    <dgm:pt modelId="{A00C897F-9AF4-4E97-B329-42210B6397EE}" type="pres">
      <dgm:prSet presAssocID="{4D7DFEF6-8371-4A61-B77E-3F71DA51F52C}" presName="hierRoot3" presStyleCnt="0"/>
      <dgm:spPr/>
    </dgm:pt>
    <dgm:pt modelId="{06CDA8A1-5CA2-40CE-8AFB-2E5DC9BD47D2}" type="pres">
      <dgm:prSet presAssocID="{4D7DFEF6-8371-4A61-B77E-3F71DA51F52C}" presName="composite3" presStyleCnt="0"/>
      <dgm:spPr/>
    </dgm:pt>
    <dgm:pt modelId="{E0D829B3-9187-4542-95F0-51BC99390B76}" type="pres">
      <dgm:prSet presAssocID="{4D7DFEF6-8371-4A61-B77E-3F71DA51F52C}" presName="background3" presStyleLbl="node3" presStyleIdx="1" presStyleCnt="2"/>
      <dgm:spPr/>
    </dgm:pt>
    <dgm:pt modelId="{E2102923-7A05-40D2-BFAA-B9C4C342715A}" type="pres">
      <dgm:prSet presAssocID="{4D7DFEF6-8371-4A61-B77E-3F71DA51F52C}" presName="text3" presStyleLbl="fgAcc3" presStyleIdx="1" presStyleCnt="2">
        <dgm:presLayoutVars>
          <dgm:chPref val="3"/>
        </dgm:presLayoutVars>
      </dgm:prSet>
      <dgm:spPr/>
    </dgm:pt>
    <dgm:pt modelId="{1FDADFE9-1E45-4B1E-B69C-FAB6D4BE9AE0}" type="pres">
      <dgm:prSet presAssocID="{4D7DFEF6-8371-4A61-B77E-3F71DA51F52C}" presName="hierChild4" presStyleCnt="0"/>
      <dgm:spPr/>
    </dgm:pt>
  </dgm:ptLst>
  <dgm:cxnLst>
    <dgm:cxn modelId="{1C81E707-18A3-46EC-8F4B-AFE9B6582636}" type="presOf" srcId="{27DBB5E0-140F-45DC-BD3D-FEBEC3990468}" destId="{E2A79DDB-8AD1-42F7-B773-24E60F44FEEF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7CCDCE2B-AEA3-46F2-8533-D6D912D0343D}" type="presOf" srcId="{857E5486-8BBA-4587-974E-F5C482AC7766}" destId="{D22FB9F1-7EEF-4DC5-8517-C2D5025ABA17}" srcOrd="0" destOrd="0" presId="urn:microsoft.com/office/officeart/2005/8/layout/hierarchy1"/>
    <dgm:cxn modelId="{B62EC842-0B95-4CE5-A880-D65DC6AB215D}" type="presOf" srcId="{75E664D3-AFD7-43E6-BF51-80B9BE3F56B3}" destId="{D022A309-027A-4AB1-AC65-FA832A35B934}" srcOrd="0" destOrd="0" presId="urn:microsoft.com/office/officeart/2005/8/layout/hierarchy1"/>
    <dgm:cxn modelId="{81BD5349-C7D0-4606-9CB3-714FCCA1DCE2}" srcId="{65683CE0-AB3B-405A-B5DA-44942BD66A5B}" destId="{4D7DFEF6-8371-4A61-B77E-3F71DA51F52C}" srcOrd="0" destOrd="0" parTransId="{857E5486-8BBA-4587-974E-F5C482AC7766}" sibTransId="{EA219738-09CE-4B4F-8F5C-7452AF6227F4}"/>
    <dgm:cxn modelId="{B64F536E-6F62-439E-A051-2DECE2B65AAA}" type="presOf" srcId="{4D7DFEF6-8371-4A61-B77E-3F71DA51F52C}" destId="{E2102923-7A05-40D2-BFAA-B9C4C34271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4C0105A1-EF31-4739-862C-29202BD5E105}" type="presOf" srcId="{12B9026D-724D-4B97-BDA5-257FB51692C6}" destId="{A1F2C1D6-A589-4661-9184-412D20B2FCB9}" srcOrd="0" destOrd="0" presId="urn:microsoft.com/office/officeart/2005/8/layout/hierarchy1"/>
    <dgm:cxn modelId="{D43540CA-7B35-4373-81FB-74DDEF542F1F}" type="presOf" srcId="{65683CE0-AB3B-405A-B5DA-44942BD66A5B}" destId="{A256D9AF-D443-41FA-9E0B-B2D6E7474A6F}" srcOrd="0" destOrd="0" presId="urn:microsoft.com/office/officeart/2005/8/layout/hierarchy1"/>
    <dgm:cxn modelId="{3F45ECCC-AC2C-4416-8D39-04CD559AC72B}" srcId="{094E50B5-4541-4A5C-AEE9-DEF77D849928}" destId="{65683CE0-AB3B-405A-B5DA-44942BD66A5B}" srcOrd="1" destOrd="0" parTransId="{12B9026D-724D-4B97-BDA5-257FB51692C6}" sibTransId="{AAE31ECC-293C-4962-9E95-A0B53A83B2CF}"/>
    <dgm:cxn modelId="{E9CC91DC-D1F5-4ACD-9D57-F9A53FF0767F}" srcId="{4289281A-E936-4062-8FBE-2CF34618F30A}" destId="{75E664D3-AFD7-43E6-BF51-80B9BE3F56B3}" srcOrd="0" destOrd="0" parTransId="{27DBB5E0-140F-45DC-BD3D-FEBEC3990468}" sibTransId="{BB6A1054-B41D-43B5-855B-FFA19467E548}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7326AC05-18DA-4692-8E17-530C604CFCD2}" type="presParOf" srcId="{FA489080-CA81-412B-980A-FDF59BD0AC35}" destId="{E2A79DDB-8AD1-42F7-B773-24E60F44FEEF}" srcOrd="0" destOrd="0" presId="urn:microsoft.com/office/officeart/2005/8/layout/hierarchy1"/>
    <dgm:cxn modelId="{BABBDAC2-C346-4CB2-98B6-053993D89F88}" type="presParOf" srcId="{FA489080-CA81-412B-980A-FDF59BD0AC35}" destId="{9CFCEB5B-60CB-46E7-8BD9-D73426CF7BB1}" srcOrd="1" destOrd="0" presId="urn:microsoft.com/office/officeart/2005/8/layout/hierarchy1"/>
    <dgm:cxn modelId="{DD4640FB-BB06-4ACD-AD9E-A8529C4FEA74}" type="presParOf" srcId="{9CFCEB5B-60CB-46E7-8BD9-D73426CF7BB1}" destId="{C0561896-8C0C-4553-AE79-48B5CFFE9DD2}" srcOrd="0" destOrd="0" presId="urn:microsoft.com/office/officeart/2005/8/layout/hierarchy1"/>
    <dgm:cxn modelId="{C41EDD47-32C9-4AFE-95CB-86059DA5C3DD}" type="presParOf" srcId="{C0561896-8C0C-4553-AE79-48B5CFFE9DD2}" destId="{C33CEFCD-445C-494C-8DF6-D438F6A4BB4E}" srcOrd="0" destOrd="0" presId="urn:microsoft.com/office/officeart/2005/8/layout/hierarchy1"/>
    <dgm:cxn modelId="{8EA8722F-C98A-4210-BEC5-522FE9BFB073}" type="presParOf" srcId="{C0561896-8C0C-4553-AE79-48B5CFFE9DD2}" destId="{D022A309-027A-4AB1-AC65-FA832A35B934}" srcOrd="1" destOrd="0" presId="urn:microsoft.com/office/officeart/2005/8/layout/hierarchy1"/>
    <dgm:cxn modelId="{DBA7FFC0-2CDF-4F74-82BA-EB7C52FB2122}" type="presParOf" srcId="{9CFCEB5B-60CB-46E7-8BD9-D73426CF7BB1}" destId="{387A3D5D-B965-4DE6-B070-5B26144A40BE}" srcOrd="1" destOrd="0" presId="urn:microsoft.com/office/officeart/2005/8/layout/hierarchy1"/>
    <dgm:cxn modelId="{443822A7-61C5-4D91-BCDD-505651F74417}" type="presParOf" srcId="{5FA7F84B-3BEA-40B1-9706-18AB3365F446}" destId="{A1F2C1D6-A589-4661-9184-412D20B2FCB9}" srcOrd="2" destOrd="0" presId="urn:microsoft.com/office/officeart/2005/8/layout/hierarchy1"/>
    <dgm:cxn modelId="{487F9902-730D-4D75-806B-04C74EC85235}" type="presParOf" srcId="{5FA7F84B-3BEA-40B1-9706-18AB3365F446}" destId="{7B2FE9D5-4462-41ED-9957-ECA4D5DE95D8}" srcOrd="3" destOrd="0" presId="urn:microsoft.com/office/officeart/2005/8/layout/hierarchy1"/>
    <dgm:cxn modelId="{DAEC42D9-9C2D-4C63-854F-59A7BBD49EDB}" type="presParOf" srcId="{7B2FE9D5-4462-41ED-9957-ECA4D5DE95D8}" destId="{CD1FD7C5-FEC9-4C86-818E-DC844CED9D23}" srcOrd="0" destOrd="0" presId="urn:microsoft.com/office/officeart/2005/8/layout/hierarchy1"/>
    <dgm:cxn modelId="{EE11796E-24A6-4DF1-B893-10E6F99DA828}" type="presParOf" srcId="{CD1FD7C5-FEC9-4C86-818E-DC844CED9D23}" destId="{E896107F-2889-489B-B857-691A798BF459}" srcOrd="0" destOrd="0" presId="urn:microsoft.com/office/officeart/2005/8/layout/hierarchy1"/>
    <dgm:cxn modelId="{67B82E57-1F3E-43D6-BC05-1E681C568425}" type="presParOf" srcId="{CD1FD7C5-FEC9-4C86-818E-DC844CED9D23}" destId="{A256D9AF-D443-41FA-9E0B-B2D6E7474A6F}" srcOrd="1" destOrd="0" presId="urn:microsoft.com/office/officeart/2005/8/layout/hierarchy1"/>
    <dgm:cxn modelId="{F5F0735B-63A5-43E3-9667-CFA64CCA1C88}" type="presParOf" srcId="{7B2FE9D5-4462-41ED-9957-ECA4D5DE95D8}" destId="{F06FE776-ED03-4FB5-B715-019EDF46CC58}" srcOrd="1" destOrd="0" presId="urn:microsoft.com/office/officeart/2005/8/layout/hierarchy1"/>
    <dgm:cxn modelId="{BDCF1416-DD5B-49A0-B125-7382B95366EA}" type="presParOf" srcId="{F06FE776-ED03-4FB5-B715-019EDF46CC58}" destId="{D22FB9F1-7EEF-4DC5-8517-C2D5025ABA17}" srcOrd="0" destOrd="0" presId="urn:microsoft.com/office/officeart/2005/8/layout/hierarchy1"/>
    <dgm:cxn modelId="{58661B6B-12D5-4915-B2FA-921C29AE959F}" type="presParOf" srcId="{F06FE776-ED03-4FB5-B715-019EDF46CC58}" destId="{A00C897F-9AF4-4E97-B329-42210B6397EE}" srcOrd="1" destOrd="0" presId="urn:microsoft.com/office/officeart/2005/8/layout/hierarchy1"/>
    <dgm:cxn modelId="{0B21EA06-272D-468D-893C-5E2122B5F6F3}" type="presParOf" srcId="{A00C897F-9AF4-4E97-B329-42210B6397EE}" destId="{06CDA8A1-5CA2-40CE-8AFB-2E5DC9BD47D2}" srcOrd="0" destOrd="0" presId="urn:microsoft.com/office/officeart/2005/8/layout/hierarchy1"/>
    <dgm:cxn modelId="{3528A093-483B-440F-AEF8-61F83A1B82ED}" type="presParOf" srcId="{06CDA8A1-5CA2-40CE-8AFB-2E5DC9BD47D2}" destId="{E0D829B3-9187-4542-95F0-51BC99390B76}" srcOrd="0" destOrd="0" presId="urn:microsoft.com/office/officeart/2005/8/layout/hierarchy1"/>
    <dgm:cxn modelId="{E2294C61-FA99-461E-9D88-C932FF2FC20B}" type="presParOf" srcId="{06CDA8A1-5CA2-40CE-8AFB-2E5DC9BD47D2}" destId="{E2102923-7A05-40D2-BFAA-B9C4C342715A}" srcOrd="1" destOrd="0" presId="urn:microsoft.com/office/officeart/2005/8/layout/hierarchy1"/>
    <dgm:cxn modelId="{DBF57DEC-A19E-4C1E-82F7-372EC1C2D2F2}" type="presParOf" srcId="{A00C897F-9AF4-4E97-B329-42210B6397EE}" destId="{1FDADFE9-1E45-4B1E-B69C-FAB6D4BE9AE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7CCD91-15CF-48AB-972D-11EFF03267D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94E50B5-4541-4A5C-AEE9-DEF77D849928}">
      <dgm:prSet phldrT="[Text]"/>
      <dgm:spPr/>
      <dgm:t>
        <a:bodyPr/>
        <a:lstStyle/>
        <a:p>
          <a:pPr rtl="1"/>
          <a:r>
            <a:rPr lang="he-IL" dirty="0"/>
            <a:t>שבועת </a:t>
          </a:r>
          <a:r>
            <a:rPr lang="he-IL" dirty="0" err="1"/>
            <a:t>היסת</a:t>
          </a:r>
          <a:endParaRPr lang="he-IL" dirty="0"/>
        </a:p>
      </dgm:t>
    </dgm:pt>
    <dgm:pt modelId="{3EADF04A-A9C3-45C7-9157-021DF8802FD1}" type="par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FCA5377A-A5E9-4272-9F91-9C8F35D10FFF}" type="sibTrans" cxnId="{4AF7F21E-6EC6-4B00-8D4D-5CE0A23D61D5}">
      <dgm:prSet/>
      <dgm:spPr/>
      <dgm:t>
        <a:bodyPr/>
        <a:lstStyle/>
        <a:p>
          <a:pPr rtl="1"/>
          <a:endParaRPr lang="he-IL"/>
        </a:p>
      </dgm:t>
    </dgm:pt>
    <dgm:pt modelId="{65683CE0-AB3B-405A-B5DA-44942BD66A5B}">
      <dgm:prSet phldrT="[Text]"/>
      <dgm:spPr/>
      <dgm:t>
        <a:bodyPr/>
        <a:lstStyle/>
        <a:p>
          <a:pPr rtl="1"/>
          <a:r>
            <a:rPr lang="he-IL" dirty="0"/>
            <a:t>אפילו אין </a:t>
          </a:r>
          <a:r>
            <a:rPr lang="he-IL" dirty="0" err="1"/>
            <a:t>דררא</a:t>
          </a:r>
          <a:r>
            <a:rPr lang="he-IL" dirty="0"/>
            <a:t> </a:t>
          </a:r>
          <a:r>
            <a:rPr lang="he-IL" dirty="0" err="1"/>
            <a:t>דממונא</a:t>
          </a:r>
          <a:r>
            <a:rPr lang="he-IL" dirty="0"/>
            <a:t>, אלא בכל טענה</a:t>
          </a:r>
        </a:p>
      </dgm:t>
    </dgm:pt>
    <dgm:pt modelId="{12B9026D-724D-4B97-BDA5-257FB51692C6}" type="par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AAE31ECC-293C-4962-9E95-A0B53A83B2CF}" type="sibTrans" cxnId="{3F45ECCC-AC2C-4416-8D39-04CD559AC72B}">
      <dgm:prSet/>
      <dgm:spPr/>
      <dgm:t>
        <a:bodyPr/>
        <a:lstStyle/>
        <a:p>
          <a:pPr rtl="1"/>
          <a:endParaRPr lang="he-IL"/>
        </a:p>
      </dgm:t>
    </dgm:pt>
    <dgm:pt modelId="{4289281A-E936-4062-8FBE-2CF34618F30A}">
      <dgm:prSet phldrT="[Text]"/>
      <dgm:spPr/>
      <dgm:t>
        <a:bodyPr/>
        <a:lstStyle/>
        <a:p>
          <a:pPr rtl="1"/>
          <a:r>
            <a:rPr lang="he-IL" dirty="0"/>
            <a:t>דווקא </a:t>
          </a:r>
          <a:r>
            <a:rPr lang="he-IL" dirty="0" err="1"/>
            <a:t>בדררא</a:t>
          </a:r>
          <a:r>
            <a:rPr lang="he-IL" dirty="0"/>
            <a:t> </a:t>
          </a:r>
          <a:r>
            <a:rPr lang="he-IL" dirty="0" err="1"/>
            <a:t>דממונא</a:t>
          </a:r>
          <a:endParaRPr lang="he-IL" dirty="0"/>
        </a:p>
      </dgm:t>
    </dgm:pt>
    <dgm:pt modelId="{8F67BEFD-8212-48CC-A375-88F09B0ACCF5}" type="par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51E7E6AF-2266-4159-9530-661FC7BCAFDA}" type="sibTrans" cxnId="{2F966CA0-1145-4726-B9F0-AE515065F35B}">
      <dgm:prSet/>
      <dgm:spPr/>
      <dgm:t>
        <a:bodyPr/>
        <a:lstStyle/>
        <a:p>
          <a:pPr rtl="1"/>
          <a:endParaRPr lang="he-IL"/>
        </a:p>
      </dgm:t>
    </dgm:pt>
    <dgm:pt modelId="{75E664D3-AFD7-43E6-BF51-80B9BE3F56B3}">
      <dgm:prSet phldrT="[Text]"/>
      <dgm:spPr/>
      <dgm:t>
        <a:bodyPr/>
        <a:lstStyle/>
        <a:p>
          <a:pPr rtl="1"/>
          <a:r>
            <a:rPr lang="he-IL" dirty="0"/>
            <a:t>אחרת אין שום צורך </a:t>
          </a:r>
          <a:r>
            <a:rPr lang="he-IL" dirty="0" err="1"/>
            <a:t>לב"ד</a:t>
          </a:r>
          <a:r>
            <a:rPr lang="he-IL" dirty="0"/>
            <a:t>\להלכה </a:t>
          </a:r>
          <a:r>
            <a:rPr lang="he-IL" dirty="0" err="1"/>
            <a:t>להפיס</a:t>
          </a:r>
          <a:r>
            <a:rPr lang="he-IL" dirty="0"/>
            <a:t> דעתו</a:t>
          </a:r>
          <a:br>
            <a:rPr lang="en-US" dirty="0"/>
          </a:br>
          <a:r>
            <a:rPr lang="he-IL" dirty="0"/>
            <a:t>(</a:t>
          </a:r>
          <a:r>
            <a:rPr lang="en-US" dirty="0"/>
            <a:t>no standing</a:t>
          </a:r>
          <a:r>
            <a:rPr lang="he-IL" dirty="0"/>
            <a:t>)</a:t>
          </a:r>
        </a:p>
      </dgm:t>
    </dgm:pt>
    <dgm:pt modelId="{27DBB5E0-140F-45DC-BD3D-FEBEC3990468}" type="parTrans" cxnId="{E9CC91DC-D1F5-4ACD-9D57-F9A53FF0767F}">
      <dgm:prSet/>
      <dgm:spPr/>
      <dgm:t>
        <a:bodyPr/>
        <a:lstStyle/>
        <a:p>
          <a:pPr rtl="1"/>
          <a:endParaRPr lang="he-IL"/>
        </a:p>
      </dgm:t>
    </dgm:pt>
    <dgm:pt modelId="{BB6A1054-B41D-43B5-855B-FFA19467E548}" type="sibTrans" cxnId="{E9CC91DC-D1F5-4ACD-9D57-F9A53FF0767F}">
      <dgm:prSet/>
      <dgm:spPr/>
      <dgm:t>
        <a:bodyPr/>
        <a:lstStyle/>
        <a:p>
          <a:pPr rtl="1"/>
          <a:endParaRPr lang="he-IL"/>
        </a:p>
      </dgm:t>
    </dgm:pt>
    <dgm:pt modelId="{4D7DFEF6-8371-4A61-B77E-3F71DA51F52C}">
      <dgm:prSet phldrT="[Text]"/>
      <dgm:spPr/>
      <dgm:t>
        <a:bodyPr/>
        <a:lstStyle/>
        <a:p>
          <a:pPr rtl="1"/>
          <a:r>
            <a:rPr lang="he-IL" dirty="0"/>
            <a:t>אין אדם טובע ולא לו, </a:t>
          </a:r>
        </a:p>
      </dgm:t>
    </dgm:pt>
    <dgm:pt modelId="{857E5486-8BBA-4587-974E-F5C482AC7766}" type="parTrans" cxnId="{81BD5349-C7D0-4606-9CB3-714FCCA1DCE2}">
      <dgm:prSet/>
      <dgm:spPr/>
      <dgm:t>
        <a:bodyPr/>
        <a:lstStyle/>
        <a:p>
          <a:pPr rtl="1"/>
          <a:endParaRPr lang="he-IL"/>
        </a:p>
      </dgm:t>
    </dgm:pt>
    <dgm:pt modelId="{EA219738-09CE-4B4F-8F5C-7452AF6227F4}" type="sibTrans" cxnId="{81BD5349-C7D0-4606-9CB3-714FCCA1DCE2}">
      <dgm:prSet/>
      <dgm:spPr/>
      <dgm:t>
        <a:bodyPr/>
        <a:lstStyle/>
        <a:p>
          <a:pPr rtl="1"/>
          <a:endParaRPr lang="he-IL"/>
        </a:p>
      </dgm:t>
    </dgm:pt>
    <dgm:pt modelId="{7FA0B34E-3FBD-46BC-8078-3F19C970474E}">
      <dgm:prSet phldrT="[Text]"/>
      <dgm:spPr/>
      <dgm:t>
        <a:bodyPr/>
        <a:lstStyle/>
        <a:p>
          <a:pPr rtl="1"/>
          <a:r>
            <a:rPr lang="he-IL" dirty="0"/>
            <a:t>מאירי- </a:t>
          </a:r>
          <a:r>
            <a:rPr lang="he-IL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שנמלכו חכמי' אחרונים </a:t>
          </a:r>
          <a:r>
            <a:rPr lang="he-IL" b="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ונתיעצו</a:t>
          </a:r>
          <a:r>
            <a:rPr lang="he-IL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ביניהם על כך </a:t>
          </a:r>
          <a:r>
            <a:rPr lang="he-I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כשראו הדורות מעיזים לכפירת </a:t>
          </a:r>
          <a:r>
            <a:rPr lang="he-IL" b="1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הלואותיהם</a:t>
          </a:r>
          <a:endParaRPr lang="he-IL" b="1" dirty="0"/>
        </a:p>
      </dgm:t>
    </dgm:pt>
    <dgm:pt modelId="{4FB89625-7FDF-4EFD-9A4D-F24D411634E9}" type="parTrans" cxnId="{1490919F-79C9-4429-9087-C9B475175B1B}">
      <dgm:prSet/>
      <dgm:spPr/>
      <dgm:t>
        <a:bodyPr/>
        <a:lstStyle/>
        <a:p>
          <a:pPr rtl="1"/>
          <a:endParaRPr lang="he-IL"/>
        </a:p>
      </dgm:t>
    </dgm:pt>
    <dgm:pt modelId="{30F4E804-1096-4BE4-8EA8-D57B04E25C5E}" type="sibTrans" cxnId="{1490919F-79C9-4429-9087-C9B475175B1B}">
      <dgm:prSet/>
      <dgm:spPr/>
      <dgm:t>
        <a:bodyPr/>
        <a:lstStyle/>
        <a:p>
          <a:pPr rtl="1"/>
          <a:endParaRPr lang="he-IL"/>
        </a:p>
      </dgm:t>
    </dgm:pt>
    <dgm:pt modelId="{67C21B1C-A9C3-44DC-AD78-1A43D3F6CBB3}" type="pres">
      <dgm:prSet presAssocID="{6A7CCD91-15CF-48AB-972D-11EFF03267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26E9284B-CAB5-41B2-80AE-542F74579953}" type="pres">
      <dgm:prSet presAssocID="{094E50B5-4541-4A5C-AEE9-DEF77D849928}" presName="hierRoot1" presStyleCnt="0"/>
      <dgm:spPr/>
    </dgm:pt>
    <dgm:pt modelId="{1E0B6863-8525-4D9C-98B5-7DB5CA96A1A8}" type="pres">
      <dgm:prSet presAssocID="{094E50B5-4541-4A5C-AEE9-DEF77D849928}" presName="composite" presStyleCnt="0"/>
      <dgm:spPr/>
    </dgm:pt>
    <dgm:pt modelId="{D6902508-2DCB-4E1E-9BBD-367B7E53DE36}" type="pres">
      <dgm:prSet presAssocID="{094E50B5-4541-4A5C-AEE9-DEF77D849928}" presName="background" presStyleLbl="node0" presStyleIdx="0" presStyleCnt="1"/>
      <dgm:spPr/>
    </dgm:pt>
    <dgm:pt modelId="{7819BFF0-8638-41B1-994F-C7804F3CA9A0}" type="pres">
      <dgm:prSet presAssocID="{094E50B5-4541-4A5C-AEE9-DEF77D849928}" presName="text" presStyleLbl="fgAcc0" presStyleIdx="0" presStyleCnt="1">
        <dgm:presLayoutVars>
          <dgm:chPref val="3"/>
        </dgm:presLayoutVars>
      </dgm:prSet>
      <dgm:spPr/>
    </dgm:pt>
    <dgm:pt modelId="{5FA7F84B-3BEA-40B1-9706-18AB3365F446}" type="pres">
      <dgm:prSet presAssocID="{094E50B5-4541-4A5C-AEE9-DEF77D849928}" presName="hierChild2" presStyleCnt="0"/>
      <dgm:spPr/>
    </dgm:pt>
    <dgm:pt modelId="{AEC34057-CC10-47A3-9AB1-DD150FC428EB}" type="pres">
      <dgm:prSet presAssocID="{8F67BEFD-8212-48CC-A375-88F09B0ACCF5}" presName="Name10" presStyleLbl="parChTrans1D2" presStyleIdx="0" presStyleCnt="2"/>
      <dgm:spPr/>
    </dgm:pt>
    <dgm:pt modelId="{83FFDC30-C90C-41EF-B474-1F37DB260102}" type="pres">
      <dgm:prSet presAssocID="{4289281A-E936-4062-8FBE-2CF34618F30A}" presName="hierRoot2" presStyleCnt="0"/>
      <dgm:spPr/>
    </dgm:pt>
    <dgm:pt modelId="{6E952189-645F-4703-BAA0-5B359D9EE9B1}" type="pres">
      <dgm:prSet presAssocID="{4289281A-E936-4062-8FBE-2CF34618F30A}" presName="composite2" presStyleCnt="0"/>
      <dgm:spPr/>
    </dgm:pt>
    <dgm:pt modelId="{498A83DA-C1A3-437F-B49A-EED1C114AC5E}" type="pres">
      <dgm:prSet presAssocID="{4289281A-E936-4062-8FBE-2CF34618F30A}" presName="background2" presStyleLbl="node2" presStyleIdx="0" presStyleCnt="2"/>
      <dgm:spPr/>
    </dgm:pt>
    <dgm:pt modelId="{DFBFC018-A5D2-4A68-9AF6-1EAD4715CD77}" type="pres">
      <dgm:prSet presAssocID="{4289281A-E936-4062-8FBE-2CF34618F30A}" presName="text2" presStyleLbl="fgAcc2" presStyleIdx="0" presStyleCnt="2">
        <dgm:presLayoutVars>
          <dgm:chPref val="3"/>
        </dgm:presLayoutVars>
      </dgm:prSet>
      <dgm:spPr/>
    </dgm:pt>
    <dgm:pt modelId="{FA489080-CA81-412B-980A-FDF59BD0AC35}" type="pres">
      <dgm:prSet presAssocID="{4289281A-E936-4062-8FBE-2CF34618F30A}" presName="hierChild3" presStyleCnt="0"/>
      <dgm:spPr/>
    </dgm:pt>
    <dgm:pt modelId="{E2A79DDB-8AD1-42F7-B773-24E60F44FEEF}" type="pres">
      <dgm:prSet presAssocID="{27DBB5E0-140F-45DC-BD3D-FEBEC3990468}" presName="Name17" presStyleLbl="parChTrans1D3" presStyleIdx="0" presStyleCnt="3"/>
      <dgm:spPr/>
    </dgm:pt>
    <dgm:pt modelId="{9CFCEB5B-60CB-46E7-8BD9-D73426CF7BB1}" type="pres">
      <dgm:prSet presAssocID="{75E664D3-AFD7-43E6-BF51-80B9BE3F56B3}" presName="hierRoot3" presStyleCnt="0"/>
      <dgm:spPr/>
    </dgm:pt>
    <dgm:pt modelId="{C0561896-8C0C-4553-AE79-48B5CFFE9DD2}" type="pres">
      <dgm:prSet presAssocID="{75E664D3-AFD7-43E6-BF51-80B9BE3F56B3}" presName="composite3" presStyleCnt="0"/>
      <dgm:spPr/>
    </dgm:pt>
    <dgm:pt modelId="{C33CEFCD-445C-494C-8DF6-D438F6A4BB4E}" type="pres">
      <dgm:prSet presAssocID="{75E664D3-AFD7-43E6-BF51-80B9BE3F56B3}" presName="background3" presStyleLbl="node3" presStyleIdx="0" presStyleCnt="3"/>
      <dgm:spPr/>
    </dgm:pt>
    <dgm:pt modelId="{D022A309-027A-4AB1-AC65-FA832A35B934}" type="pres">
      <dgm:prSet presAssocID="{75E664D3-AFD7-43E6-BF51-80B9BE3F56B3}" presName="text3" presStyleLbl="fgAcc3" presStyleIdx="0" presStyleCnt="3">
        <dgm:presLayoutVars>
          <dgm:chPref val="3"/>
        </dgm:presLayoutVars>
      </dgm:prSet>
      <dgm:spPr/>
    </dgm:pt>
    <dgm:pt modelId="{387A3D5D-B965-4DE6-B070-5B26144A40BE}" type="pres">
      <dgm:prSet presAssocID="{75E664D3-AFD7-43E6-BF51-80B9BE3F56B3}" presName="hierChild4" presStyleCnt="0"/>
      <dgm:spPr/>
    </dgm:pt>
    <dgm:pt modelId="{A1F2C1D6-A589-4661-9184-412D20B2FCB9}" type="pres">
      <dgm:prSet presAssocID="{12B9026D-724D-4B97-BDA5-257FB51692C6}" presName="Name10" presStyleLbl="parChTrans1D2" presStyleIdx="1" presStyleCnt="2"/>
      <dgm:spPr/>
    </dgm:pt>
    <dgm:pt modelId="{7B2FE9D5-4462-41ED-9957-ECA4D5DE95D8}" type="pres">
      <dgm:prSet presAssocID="{65683CE0-AB3B-405A-B5DA-44942BD66A5B}" presName="hierRoot2" presStyleCnt="0"/>
      <dgm:spPr/>
    </dgm:pt>
    <dgm:pt modelId="{CD1FD7C5-FEC9-4C86-818E-DC844CED9D23}" type="pres">
      <dgm:prSet presAssocID="{65683CE0-AB3B-405A-B5DA-44942BD66A5B}" presName="composite2" presStyleCnt="0"/>
      <dgm:spPr/>
    </dgm:pt>
    <dgm:pt modelId="{E896107F-2889-489B-B857-691A798BF459}" type="pres">
      <dgm:prSet presAssocID="{65683CE0-AB3B-405A-B5DA-44942BD66A5B}" presName="background2" presStyleLbl="node2" presStyleIdx="1" presStyleCnt="2"/>
      <dgm:spPr/>
    </dgm:pt>
    <dgm:pt modelId="{A256D9AF-D443-41FA-9E0B-B2D6E7474A6F}" type="pres">
      <dgm:prSet presAssocID="{65683CE0-AB3B-405A-B5DA-44942BD66A5B}" presName="text2" presStyleLbl="fgAcc2" presStyleIdx="1" presStyleCnt="2">
        <dgm:presLayoutVars>
          <dgm:chPref val="3"/>
        </dgm:presLayoutVars>
      </dgm:prSet>
      <dgm:spPr/>
    </dgm:pt>
    <dgm:pt modelId="{F06FE776-ED03-4FB5-B715-019EDF46CC58}" type="pres">
      <dgm:prSet presAssocID="{65683CE0-AB3B-405A-B5DA-44942BD66A5B}" presName="hierChild3" presStyleCnt="0"/>
      <dgm:spPr/>
    </dgm:pt>
    <dgm:pt modelId="{D22FB9F1-7EEF-4DC5-8517-C2D5025ABA17}" type="pres">
      <dgm:prSet presAssocID="{857E5486-8BBA-4587-974E-F5C482AC7766}" presName="Name17" presStyleLbl="parChTrans1D3" presStyleIdx="1" presStyleCnt="3"/>
      <dgm:spPr/>
    </dgm:pt>
    <dgm:pt modelId="{A00C897F-9AF4-4E97-B329-42210B6397EE}" type="pres">
      <dgm:prSet presAssocID="{4D7DFEF6-8371-4A61-B77E-3F71DA51F52C}" presName="hierRoot3" presStyleCnt="0"/>
      <dgm:spPr/>
    </dgm:pt>
    <dgm:pt modelId="{06CDA8A1-5CA2-40CE-8AFB-2E5DC9BD47D2}" type="pres">
      <dgm:prSet presAssocID="{4D7DFEF6-8371-4A61-B77E-3F71DA51F52C}" presName="composite3" presStyleCnt="0"/>
      <dgm:spPr/>
    </dgm:pt>
    <dgm:pt modelId="{E0D829B3-9187-4542-95F0-51BC99390B76}" type="pres">
      <dgm:prSet presAssocID="{4D7DFEF6-8371-4A61-B77E-3F71DA51F52C}" presName="background3" presStyleLbl="node3" presStyleIdx="1" presStyleCnt="3"/>
      <dgm:spPr/>
    </dgm:pt>
    <dgm:pt modelId="{E2102923-7A05-40D2-BFAA-B9C4C342715A}" type="pres">
      <dgm:prSet presAssocID="{4D7DFEF6-8371-4A61-B77E-3F71DA51F52C}" presName="text3" presStyleLbl="fgAcc3" presStyleIdx="1" presStyleCnt="3">
        <dgm:presLayoutVars>
          <dgm:chPref val="3"/>
        </dgm:presLayoutVars>
      </dgm:prSet>
      <dgm:spPr/>
    </dgm:pt>
    <dgm:pt modelId="{1FDADFE9-1E45-4B1E-B69C-FAB6D4BE9AE0}" type="pres">
      <dgm:prSet presAssocID="{4D7DFEF6-8371-4A61-B77E-3F71DA51F52C}" presName="hierChild4" presStyleCnt="0"/>
      <dgm:spPr/>
    </dgm:pt>
    <dgm:pt modelId="{D559AE8E-1908-4ECB-BCF5-F9F40FF9F5B2}" type="pres">
      <dgm:prSet presAssocID="{4FB89625-7FDF-4EFD-9A4D-F24D411634E9}" presName="Name17" presStyleLbl="parChTrans1D3" presStyleIdx="2" presStyleCnt="3"/>
      <dgm:spPr/>
    </dgm:pt>
    <dgm:pt modelId="{F2E25932-7A4D-4A57-8A37-A2BA92B239ED}" type="pres">
      <dgm:prSet presAssocID="{7FA0B34E-3FBD-46BC-8078-3F19C970474E}" presName="hierRoot3" presStyleCnt="0"/>
      <dgm:spPr/>
    </dgm:pt>
    <dgm:pt modelId="{B83FB721-337A-4134-B293-B1411EFDE8BA}" type="pres">
      <dgm:prSet presAssocID="{7FA0B34E-3FBD-46BC-8078-3F19C970474E}" presName="composite3" presStyleCnt="0"/>
      <dgm:spPr/>
    </dgm:pt>
    <dgm:pt modelId="{CB24CC6D-77D6-49DD-95A3-B79C514A65E9}" type="pres">
      <dgm:prSet presAssocID="{7FA0B34E-3FBD-46BC-8078-3F19C970474E}" presName="background3" presStyleLbl="node3" presStyleIdx="2" presStyleCnt="3"/>
      <dgm:spPr/>
    </dgm:pt>
    <dgm:pt modelId="{A433B161-4BD2-4814-AC95-4F6424DFD14F}" type="pres">
      <dgm:prSet presAssocID="{7FA0B34E-3FBD-46BC-8078-3F19C970474E}" presName="text3" presStyleLbl="fgAcc3" presStyleIdx="2" presStyleCnt="3">
        <dgm:presLayoutVars>
          <dgm:chPref val="3"/>
        </dgm:presLayoutVars>
      </dgm:prSet>
      <dgm:spPr/>
    </dgm:pt>
    <dgm:pt modelId="{5CFD416E-EDAA-400A-AA44-6B526E660FE7}" type="pres">
      <dgm:prSet presAssocID="{7FA0B34E-3FBD-46BC-8078-3F19C970474E}" presName="hierChild4" presStyleCnt="0"/>
      <dgm:spPr/>
    </dgm:pt>
  </dgm:ptLst>
  <dgm:cxnLst>
    <dgm:cxn modelId="{1C81E707-18A3-46EC-8F4B-AFE9B6582636}" type="presOf" srcId="{27DBB5E0-140F-45DC-BD3D-FEBEC3990468}" destId="{E2A79DDB-8AD1-42F7-B773-24E60F44FEEF}" srcOrd="0" destOrd="0" presId="urn:microsoft.com/office/officeart/2005/8/layout/hierarchy1"/>
    <dgm:cxn modelId="{A7A75117-4B42-4951-834E-399C6E1C451A}" type="presOf" srcId="{4289281A-E936-4062-8FBE-2CF34618F30A}" destId="{DFBFC018-A5D2-4A68-9AF6-1EAD4715CD77}" srcOrd="0" destOrd="0" presId="urn:microsoft.com/office/officeart/2005/8/layout/hierarchy1"/>
    <dgm:cxn modelId="{4AF7F21E-6EC6-4B00-8D4D-5CE0A23D61D5}" srcId="{6A7CCD91-15CF-48AB-972D-11EFF03267D6}" destId="{094E50B5-4541-4A5C-AEE9-DEF77D849928}" srcOrd="0" destOrd="0" parTransId="{3EADF04A-A9C3-45C7-9157-021DF8802FD1}" sibTransId="{FCA5377A-A5E9-4272-9F91-9C8F35D10FFF}"/>
    <dgm:cxn modelId="{7CCDCE2B-AEA3-46F2-8533-D6D912D0343D}" type="presOf" srcId="{857E5486-8BBA-4587-974E-F5C482AC7766}" destId="{D22FB9F1-7EEF-4DC5-8517-C2D5025ABA17}" srcOrd="0" destOrd="0" presId="urn:microsoft.com/office/officeart/2005/8/layout/hierarchy1"/>
    <dgm:cxn modelId="{B62EC842-0B95-4CE5-A880-D65DC6AB215D}" type="presOf" srcId="{75E664D3-AFD7-43E6-BF51-80B9BE3F56B3}" destId="{D022A309-027A-4AB1-AC65-FA832A35B934}" srcOrd="0" destOrd="0" presId="urn:microsoft.com/office/officeart/2005/8/layout/hierarchy1"/>
    <dgm:cxn modelId="{81BD5349-C7D0-4606-9CB3-714FCCA1DCE2}" srcId="{65683CE0-AB3B-405A-B5DA-44942BD66A5B}" destId="{4D7DFEF6-8371-4A61-B77E-3F71DA51F52C}" srcOrd="0" destOrd="0" parTransId="{857E5486-8BBA-4587-974E-F5C482AC7766}" sibTransId="{EA219738-09CE-4B4F-8F5C-7452AF6227F4}"/>
    <dgm:cxn modelId="{B64F536E-6F62-439E-A051-2DECE2B65AAA}" type="presOf" srcId="{4D7DFEF6-8371-4A61-B77E-3F71DA51F52C}" destId="{E2102923-7A05-40D2-BFAA-B9C4C342715A}" srcOrd="0" destOrd="0" presId="urn:microsoft.com/office/officeart/2005/8/layout/hierarchy1"/>
    <dgm:cxn modelId="{234B2F77-4723-4603-A00B-960459893861}" type="presOf" srcId="{6A7CCD91-15CF-48AB-972D-11EFF03267D6}" destId="{67C21B1C-A9C3-44DC-AD78-1A43D3F6CBB3}" srcOrd="0" destOrd="0" presId="urn:microsoft.com/office/officeart/2005/8/layout/hierarchy1"/>
    <dgm:cxn modelId="{4A9CF378-F4E7-4F34-A4EC-F1F59409644F}" type="presOf" srcId="{8F67BEFD-8212-48CC-A375-88F09B0ACCF5}" destId="{AEC34057-CC10-47A3-9AB1-DD150FC428EB}" srcOrd="0" destOrd="0" presId="urn:microsoft.com/office/officeart/2005/8/layout/hierarchy1"/>
    <dgm:cxn modelId="{A4466990-1AEB-46F5-9E06-842B0CCDBC3C}" type="presOf" srcId="{094E50B5-4541-4A5C-AEE9-DEF77D849928}" destId="{7819BFF0-8638-41B1-994F-C7804F3CA9A0}" srcOrd="0" destOrd="0" presId="urn:microsoft.com/office/officeart/2005/8/layout/hierarchy1"/>
    <dgm:cxn modelId="{1490919F-79C9-4429-9087-C9B475175B1B}" srcId="{65683CE0-AB3B-405A-B5DA-44942BD66A5B}" destId="{7FA0B34E-3FBD-46BC-8078-3F19C970474E}" srcOrd="1" destOrd="0" parTransId="{4FB89625-7FDF-4EFD-9A4D-F24D411634E9}" sibTransId="{30F4E804-1096-4BE4-8EA8-D57B04E25C5E}"/>
    <dgm:cxn modelId="{2F966CA0-1145-4726-B9F0-AE515065F35B}" srcId="{094E50B5-4541-4A5C-AEE9-DEF77D849928}" destId="{4289281A-E936-4062-8FBE-2CF34618F30A}" srcOrd="0" destOrd="0" parTransId="{8F67BEFD-8212-48CC-A375-88F09B0ACCF5}" sibTransId="{51E7E6AF-2266-4159-9530-661FC7BCAFDA}"/>
    <dgm:cxn modelId="{4C0105A1-EF31-4739-862C-29202BD5E105}" type="presOf" srcId="{12B9026D-724D-4B97-BDA5-257FB51692C6}" destId="{A1F2C1D6-A589-4661-9184-412D20B2FCB9}" srcOrd="0" destOrd="0" presId="urn:microsoft.com/office/officeart/2005/8/layout/hierarchy1"/>
    <dgm:cxn modelId="{45C7F3A2-7599-4165-AA73-12D17E5C3267}" type="presOf" srcId="{4FB89625-7FDF-4EFD-9A4D-F24D411634E9}" destId="{D559AE8E-1908-4ECB-BCF5-F9F40FF9F5B2}" srcOrd="0" destOrd="0" presId="urn:microsoft.com/office/officeart/2005/8/layout/hierarchy1"/>
    <dgm:cxn modelId="{D43540CA-7B35-4373-81FB-74DDEF542F1F}" type="presOf" srcId="{65683CE0-AB3B-405A-B5DA-44942BD66A5B}" destId="{A256D9AF-D443-41FA-9E0B-B2D6E7474A6F}" srcOrd="0" destOrd="0" presId="urn:microsoft.com/office/officeart/2005/8/layout/hierarchy1"/>
    <dgm:cxn modelId="{3F45ECCC-AC2C-4416-8D39-04CD559AC72B}" srcId="{094E50B5-4541-4A5C-AEE9-DEF77D849928}" destId="{65683CE0-AB3B-405A-B5DA-44942BD66A5B}" srcOrd="1" destOrd="0" parTransId="{12B9026D-724D-4B97-BDA5-257FB51692C6}" sibTransId="{AAE31ECC-293C-4962-9E95-A0B53A83B2CF}"/>
    <dgm:cxn modelId="{E9CC91DC-D1F5-4ACD-9D57-F9A53FF0767F}" srcId="{4289281A-E936-4062-8FBE-2CF34618F30A}" destId="{75E664D3-AFD7-43E6-BF51-80B9BE3F56B3}" srcOrd="0" destOrd="0" parTransId="{27DBB5E0-140F-45DC-BD3D-FEBEC3990468}" sibTransId="{BB6A1054-B41D-43B5-855B-FFA19467E548}"/>
    <dgm:cxn modelId="{8EA8BDE7-08F0-480B-90C3-A285F74C9B93}" type="presOf" srcId="{7FA0B34E-3FBD-46BC-8078-3F19C970474E}" destId="{A433B161-4BD2-4814-AC95-4F6424DFD14F}" srcOrd="0" destOrd="0" presId="urn:microsoft.com/office/officeart/2005/8/layout/hierarchy1"/>
    <dgm:cxn modelId="{2E506E73-CE6D-4ED3-81EC-1B6AFE4EC046}" type="presParOf" srcId="{67C21B1C-A9C3-44DC-AD78-1A43D3F6CBB3}" destId="{26E9284B-CAB5-41B2-80AE-542F74579953}" srcOrd="0" destOrd="0" presId="urn:microsoft.com/office/officeart/2005/8/layout/hierarchy1"/>
    <dgm:cxn modelId="{A9569DB4-4652-40FD-9D43-C6635E7ED1DD}" type="presParOf" srcId="{26E9284B-CAB5-41B2-80AE-542F74579953}" destId="{1E0B6863-8525-4D9C-98B5-7DB5CA96A1A8}" srcOrd="0" destOrd="0" presId="urn:microsoft.com/office/officeart/2005/8/layout/hierarchy1"/>
    <dgm:cxn modelId="{BDE20A8C-0683-4586-86C4-280A9C3D6505}" type="presParOf" srcId="{1E0B6863-8525-4D9C-98B5-7DB5CA96A1A8}" destId="{D6902508-2DCB-4E1E-9BBD-367B7E53DE36}" srcOrd="0" destOrd="0" presId="urn:microsoft.com/office/officeart/2005/8/layout/hierarchy1"/>
    <dgm:cxn modelId="{06B01F07-53B1-4EDA-8C81-564C9CE11A2A}" type="presParOf" srcId="{1E0B6863-8525-4D9C-98B5-7DB5CA96A1A8}" destId="{7819BFF0-8638-41B1-994F-C7804F3CA9A0}" srcOrd="1" destOrd="0" presId="urn:microsoft.com/office/officeart/2005/8/layout/hierarchy1"/>
    <dgm:cxn modelId="{D64C498F-9A86-449B-A231-BD59D77DA6C2}" type="presParOf" srcId="{26E9284B-CAB5-41B2-80AE-542F74579953}" destId="{5FA7F84B-3BEA-40B1-9706-18AB3365F446}" srcOrd="1" destOrd="0" presId="urn:microsoft.com/office/officeart/2005/8/layout/hierarchy1"/>
    <dgm:cxn modelId="{1BF07828-96B5-49DF-B5CF-95E2AB357286}" type="presParOf" srcId="{5FA7F84B-3BEA-40B1-9706-18AB3365F446}" destId="{AEC34057-CC10-47A3-9AB1-DD150FC428EB}" srcOrd="0" destOrd="0" presId="urn:microsoft.com/office/officeart/2005/8/layout/hierarchy1"/>
    <dgm:cxn modelId="{4D313D20-D147-4B60-8302-91933665BCAD}" type="presParOf" srcId="{5FA7F84B-3BEA-40B1-9706-18AB3365F446}" destId="{83FFDC30-C90C-41EF-B474-1F37DB260102}" srcOrd="1" destOrd="0" presId="urn:microsoft.com/office/officeart/2005/8/layout/hierarchy1"/>
    <dgm:cxn modelId="{A3746FE4-9F5D-482A-847F-8D90C0667B87}" type="presParOf" srcId="{83FFDC30-C90C-41EF-B474-1F37DB260102}" destId="{6E952189-645F-4703-BAA0-5B359D9EE9B1}" srcOrd="0" destOrd="0" presId="urn:microsoft.com/office/officeart/2005/8/layout/hierarchy1"/>
    <dgm:cxn modelId="{7CB39034-A767-4E2E-A2BC-5E2F255B979F}" type="presParOf" srcId="{6E952189-645F-4703-BAA0-5B359D9EE9B1}" destId="{498A83DA-C1A3-437F-B49A-EED1C114AC5E}" srcOrd="0" destOrd="0" presId="urn:microsoft.com/office/officeart/2005/8/layout/hierarchy1"/>
    <dgm:cxn modelId="{76DD677E-810B-4D10-B66C-53B49437B9F1}" type="presParOf" srcId="{6E952189-645F-4703-BAA0-5B359D9EE9B1}" destId="{DFBFC018-A5D2-4A68-9AF6-1EAD4715CD77}" srcOrd="1" destOrd="0" presId="urn:microsoft.com/office/officeart/2005/8/layout/hierarchy1"/>
    <dgm:cxn modelId="{8F9D141C-9A33-456A-8A47-982ACC03A780}" type="presParOf" srcId="{83FFDC30-C90C-41EF-B474-1F37DB260102}" destId="{FA489080-CA81-412B-980A-FDF59BD0AC35}" srcOrd="1" destOrd="0" presId="urn:microsoft.com/office/officeart/2005/8/layout/hierarchy1"/>
    <dgm:cxn modelId="{7326AC05-18DA-4692-8E17-530C604CFCD2}" type="presParOf" srcId="{FA489080-CA81-412B-980A-FDF59BD0AC35}" destId="{E2A79DDB-8AD1-42F7-B773-24E60F44FEEF}" srcOrd="0" destOrd="0" presId="urn:microsoft.com/office/officeart/2005/8/layout/hierarchy1"/>
    <dgm:cxn modelId="{BABBDAC2-C346-4CB2-98B6-053993D89F88}" type="presParOf" srcId="{FA489080-CA81-412B-980A-FDF59BD0AC35}" destId="{9CFCEB5B-60CB-46E7-8BD9-D73426CF7BB1}" srcOrd="1" destOrd="0" presId="urn:microsoft.com/office/officeart/2005/8/layout/hierarchy1"/>
    <dgm:cxn modelId="{DD4640FB-BB06-4ACD-AD9E-A8529C4FEA74}" type="presParOf" srcId="{9CFCEB5B-60CB-46E7-8BD9-D73426CF7BB1}" destId="{C0561896-8C0C-4553-AE79-48B5CFFE9DD2}" srcOrd="0" destOrd="0" presId="urn:microsoft.com/office/officeart/2005/8/layout/hierarchy1"/>
    <dgm:cxn modelId="{C41EDD47-32C9-4AFE-95CB-86059DA5C3DD}" type="presParOf" srcId="{C0561896-8C0C-4553-AE79-48B5CFFE9DD2}" destId="{C33CEFCD-445C-494C-8DF6-D438F6A4BB4E}" srcOrd="0" destOrd="0" presId="urn:microsoft.com/office/officeart/2005/8/layout/hierarchy1"/>
    <dgm:cxn modelId="{8EA8722F-C98A-4210-BEC5-522FE9BFB073}" type="presParOf" srcId="{C0561896-8C0C-4553-AE79-48B5CFFE9DD2}" destId="{D022A309-027A-4AB1-AC65-FA832A35B934}" srcOrd="1" destOrd="0" presId="urn:microsoft.com/office/officeart/2005/8/layout/hierarchy1"/>
    <dgm:cxn modelId="{DBA7FFC0-2CDF-4F74-82BA-EB7C52FB2122}" type="presParOf" srcId="{9CFCEB5B-60CB-46E7-8BD9-D73426CF7BB1}" destId="{387A3D5D-B965-4DE6-B070-5B26144A40BE}" srcOrd="1" destOrd="0" presId="urn:microsoft.com/office/officeart/2005/8/layout/hierarchy1"/>
    <dgm:cxn modelId="{443822A7-61C5-4D91-BCDD-505651F74417}" type="presParOf" srcId="{5FA7F84B-3BEA-40B1-9706-18AB3365F446}" destId="{A1F2C1D6-A589-4661-9184-412D20B2FCB9}" srcOrd="2" destOrd="0" presId="urn:microsoft.com/office/officeart/2005/8/layout/hierarchy1"/>
    <dgm:cxn modelId="{487F9902-730D-4D75-806B-04C74EC85235}" type="presParOf" srcId="{5FA7F84B-3BEA-40B1-9706-18AB3365F446}" destId="{7B2FE9D5-4462-41ED-9957-ECA4D5DE95D8}" srcOrd="3" destOrd="0" presId="urn:microsoft.com/office/officeart/2005/8/layout/hierarchy1"/>
    <dgm:cxn modelId="{DAEC42D9-9C2D-4C63-854F-59A7BBD49EDB}" type="presParOf" srcId="{7B2FE9D5-4462-41ED-9957-ECA4D5DE95D8}" destId="{CD1FD7C5-FEC9-4C86-818E-DC844CED9D23}" srcOrd="0" destOrd="0" presId="urn:microsoft.com/office/officeart/2005/8/layout/hierarchy1"/>
    <dgm:cxn modelId="{EE11796E-24A6-4DF1-B893-10E6F99DA828}" type="presParOf" srcId="{CD1FD7C5-FEC9-4C86-818E-DC844CED9D23}" destId="{E896107F-2889-489B-B857-691A798BF459}" srcOrd="0" destOrd="0" presId="urn:microsoft.com/office/officeart/2005/8/layout/hierarchy1"/>
    <dgm:cxn modelId="{67B82E57-1F3E-43D6-BC05-1E681C568425}" type="presParOf" srcId="{CD1FD7C5-FEC9-4C86-818E-DC844CED9D23}" destId="{A256D9AF-D443-41FA-9E0B-B2D6E7474A6F}" srcOrd="1" destOrd="0" presId="urn:microsoft.com/office/officeart/2005/8/layout/hierarchy1"/>
    <dgm:cxn modelId="{F5F0735B-63A5-43E3-9667-CFA64CCA1C88}" type="presParOf" srcId="{7B2FE9D5-4462-41ED-9957-ECA4D5DE95D8}" destId="{F06FE776-ED03-4FB5-B715-019EDF46CC58}" srcOrd="1" destOrd="0" presId="urn:microsoft.com/office/officeart/2005/8/layout/hierarchy1"/>
    <dgm:cxn modelId="{BDCF1416-DD5B-49A0-B125-7382B95366EA}" type="presParOf" srcId="{F06FE776-ED03-4FB5-B715-019EDF46CC58}" destId="{D22FB9F1-7EEF-4DC5-8517-C2D5025ABA17}" srcOrd="0" destOrd="0" presId="urn:microsoft.com/office/officeart/2005/8/layout/hierarchy1"/>
    <dgm:cxn modelId="{58661B6B-12D5-4915-B2FA-921C29AE959F}" type="presParOf" srcId="{F06FE776-ED03-4FB5-B715-019EDF46CC58}" destId="{A00C897F-9AF4-4E97-B329-42210B6397EE}" srcOrd="1" destOrd="0" presId="urn:microsoft.com/office/officeart/2005/8/layout/hierarchy1"/>
    <dgm:cxn modelId="{0B21EA06-272D-468D-893C-5E2122B5F6F3}" type="presParOf" srcId="{A00C897F-9AF4-4E97-B329-42210B6397EE}" destId="{06CDA8A1-5CA2-40CE-8AFB-2E5DC9BD47D2}" srcOrd="0" destOrd="0" presId="urn:microsoft.com/office/officeart/2005/8/layout/hierarchy1"/>
    <dgm:cxn modelId="{3528A093-483B-440F-AEF8-61F83A1B82ED}" type="presParOf" srcId="{06CDA8A1-5CA2-40CE-8AFB-2E5DC9BD47D2}" destId="{E0D829B3-9187-4542-95F0-51BC99390B76}" srcOrd="0" destOrd="0" presId="urn:microsoft.com/office/officeart/2005/8/layout/hierarchy1"/>
    <dgm:cxn modelId="{E2294C61-FA99-461E-9D88-C932FF2FC20B}" type="presParOf" srcId="{06CDA8A1-5CA2-40CE-8AFB-2E5DC9BD47D2}" destId="{E2102923-7A05-40D2-BFAA-B9C4C342715A}" srcOrd="1" destOrd="0" presId="urn:microsoft.com/office/officeart/2005/8/layout/hierarchy1"/>
    <dgm:cxn modelId="{DBF57DEC-A19E-4C1E-82F7-372EC1C2D2F2}" type="presParOf" srcId="{A00C897F-9AF4-4E97-B329-42210B6397EE}" destId="{1FDADFE9-1E45-4B1E-B69C-FAB6D4BE9AE0}" srcOrd="1" destOrd="0" presId="urn:microsoft.com/office/officeart/2005/8/layout/hierarchy1"/>
    <dgm:cxn modelId="{A36DFE52-12E6-4F6B-83ED-59FDD55F193F}" type="presParOf" srcId="{F06FE776-ED03-4FB5-B715-019EDF46CC58}" destId="{D559AE8E-1908-4ECB-BCF5-F9F40FF9F5B2}" srcOrd="2" destOrd="0" presId="urn:microsoft.com/office/officeart/2005/8/layout/hierarchy1"/>
    <dgm:cxn modelId="{6E2EA84B-1F6A-4195-8031-68B55AB45F45}" type="presParOf" srcId="{F06FE776-ED03-4FB5-B715-019EDF46CC58}" destId="{F2E25932-7A4D-4A57-8A37-A2BA92B239ED}" srcOrd="3" destOrd="0" presId="urn:microsoft.com/office/officeart/2005/8/layout/hierarchy1"/>
    <dgm:cxn modelId="{D86304A8-3562-484F-8F79-F5A11DED1A92}" type="presParOf" srcId="{F2E25932-7A4D-4A57-8A37-A2BA92B239ED}" destId="{B83FB721-337A-4134-B293-B1411EFDE8BA}" srcOrd="0" destOrd="0" presId="urn:microsoft.com/office/officeart/2005/8/layout/hierarchy1"/>
    <dgm:cxn modelId="{2750F5C1-0E00-402B-9243-D91F3D7310F2}" type="presParOf" srcId="{B83FB721-337A-4134-B293-B1411EFDE8BA}" destId="{CB24CC6D-77D6-49DD-95A3-B79C514A65E9}" srcOrd="0" destOrd="0" presId="urn:microsoft.com/office/officeart/2005/8/layout/hierarchy1"/>
    <dgm:cxn modelId="{9B4F4966-E521-41FE-8D42-D05A4983EBFA}" type="presParOf" srcId="{B83FB721-337A-4134-B293-B1411EFDE8BA}" destId="{A433B161-4BD2-4814-AC95-4F6424DFD14F}" srcOrd="1" destOrd="0" presId="urn:microsoft.com/office/officeart/2005/8/layout/hierarchy1"/>
    <dgm:cxn modelId="{C9AF7369-7E5A-4E48-BE6B-A574C1C8073C}" type="presParOf" srcId="{F2E25932-7A4D-4A57-8A37-A2BA92B239ED}" destId="{5CFD416E-EDAA-400A-AA44-6B526E660F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FB9F1-7EEF-4DC5-8517-C2D5025ABA17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C1D6-A589-4661-9184-412D20B2FCB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79DDB-8AD1-42F7-B773-24E60F44FEE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שבועת </a:t>
          </a:r>
          <a:r>
            <a:rPr lang="he-IL" sz="2000" kern="1200" dirty="0" err="1"/>
            <a:t>היסת</a:t>
          </a:r>
          <a:endParaRPr lang="he-IL" sz="2000" kern="1200" dirty="0"/>
        </a:p>
      </dsp:txBody>
      <dsp:txXfrm>
        <a:off x="4543458" y="209752"/>
        <a:ext cx="1615068" cy="1002793"/>
      </dsp:txXfrm>
    </dsp:sp>
    <dsp:sp modelId="{498A83DA-C1A3-437F-B49A-EED1C114AC5E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דווקא </a:t>
          </a:r>
          <a:r>
            <a:rPr lang="he-IL" sz="2000" kern="1200" dirty="0" err="1"/>
            <a:t>בדררא</a:t>
          </a:r>
          <a:r>
            <a:rPr lang="he-IL" sz="2000" kern="1200" dirty="0"/>
            <a:t> </a:t>
          </a:r>
          <a:r>
            <a:rPr lang="he-IL" sz="2000" kern="1200" dirty="0" err="1"/>
            <a:t>דממונא</a:t>
          </a:r>
          <a:endParaRPr lang="he-IL" sz="2000" kern="1200" dirty="0"/>
        </a:p>
      </dsp:txBody>
      <dsp:txXfrm>
        <a:off x="5568575" y="1762804"/>
        <a:ext cx="1615068" cy="1002793"/>
      </dsp:txXfrm>
    </dsp:sp>
    <dsp:sp modelId="{C33CEFCD-445C-494C-8DF6-D438F6A4BB4E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2A309-027A-4AB1-AC65-FA832A35B934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ר"ת</a:t>
          </a:r>
        </a:p>
      </dsp:txBody>
      <dsp:txXfrm>
        <a:off x="5568575" y="3315857"/>
        <a:ext cx="1615068" cy="1002793"/>
      </dsp:txXfrm>
    </dsp:sp>
    <dsp:sp modelId="{E896107F-2889-489B-B857-691A798BF459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6D9AF-D443-41FA-9E0B-B2D6E7474A6F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אפילו אין </a:t>
          </a:r>
          <a:r>
            <a:rPr lang="he-IL" sz="2000" kern="1200" dirty="0" err="1"/>
            <a:t>דררא</a:t>
          </a:r>
          <a:r>
            <a:rPr lang="he-IL" sz="2000" kern="1200" dirty="0"/>
            <a:t> </a:t>
          </a:r>
          <a:r>
            <a:rPr lang="he-IL" sz="2000" kern="1200" dirty="0" err="1"/>
            <a:t>דממונא</a:t>
          </a:r>
          <a:r>
            <a:rPr lang="he-IL" sz="2000" kern="1200" dirty="0"/>
            <a:t>, אלא בכל טענה</a:t>
          </a:r>
        </a:p>
      </dsp:txBody>
      <dsp:txXfrm>
        <a:off x="3518341" y="1762804"/>
        <a:ext cx="1615068" cy="1002793"/>
      </dsp:txXfrm>
    </dsp:sp>
    <dsp:sp modelId="{E0D829B3-9187-4542-95F0-51BC99390B7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2923-7A05-40D2-BFAA-B9C4C342715A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18341" y="3315857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03319-7935-4C01-8BF6-818E50C99399}">
      <dsp:nvSpPr>
        <dsp:cNvPr id="0" name=""/>
        <dsp:cNvSpPr/>
      </dsp:nvSpPr>
      <dsp:spPr>
        <a:xfrm>
          <a:off x="1281153" y="3620926"/>
          <a:ext cx="4249692" cy="674155"/>
        </a:xfrm>
        <a:custGeom>
          <a:avLst/>
          <a:gdLst/>
          <a:ahLst/>
          <a:cxnLst/>
          <a:rect l="0" t="0" r="0" b="0"/>
          <a:pathLst>
            <a:path>
              <a:moveTo>
                <a:pt x="4249692" y="0"/>
              </a:moveTo>
              <a:lnTo>
                <a:pt x="4249692" y="459417"/>
              </a:lnTo>
              <a:lnTo>
                <a:pt x="0" y="459417"/>
              </a:lnTo>
              <a:lnTo>
                <a:pt x="0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BBB07-7846-4E7F-B9E5-DAF84569DCF0}">
      <dsp:nvSpPr>
        <dsp:cNvPr id="0" name=""/>
        <dsp:cNvSpPr/>
      </dsp:nvSpPr>
      <dsp:spPr>
        <a:xfrm>
          <a:off x="4114281" y="3620926"/>
          <a:ext cx="1416564" cy="674155"/>
        </a:xfrm>
        <a:custGeom>
          <a:avLst/>
          <a:gdLst/>
          <a:ahLst/>
          <a:cxnLst/>
          <a:rect l="0" t="0" r="0" b="0"/>
          <a:pathLst>
            <a:path>
              <a:moveTo>
                <a:pt x="1416564" y="0"/>
              </a:moveTo>
              <a:lnTo>
                <a:pt x="1416564" y="459417"/>
              </a:lnTo>
              <a:lnTo>
                <a:pt x="0" y="459417"/>
              </a:lnTo>
              <a:lnTo>
                <a:pt x="0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E8BC4-7607-415D-8FBF-EFBB3BF1A49B}">
      <dsp:nvSpPr>
        <dsp:cNvPr id="0" name=""/>
        <dsp:cNvSpPr/>
      </dsp:nvSpPr>
      <dsp:spPr>
        <a:xfrm>
          <a:off x="5530845" y="3620926"/>
          <a:ext cx="1416564" cy="674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417"/>
              </a:lnTo>
              <a:lnTo>
                <a:pt x="1416564" y="459417"/>
              </a:lnTo>
              <a:lnTo>
                <a:pt x="1416564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73D7-81A0-48E9-BD4D-4AE1B1B41EF2}">
      <dsp:nvSpPr>
        <dsp:cNvPr id="0" name=""/>
        <dsp:cNvSpPr/>
      </dsp:nvSpPr>
      <dsp:spPr>
        <a:xfrm>
          <a:off x="5530845" y="3620926"/>
          <a:ext cx="4249692" cy="674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417"/>
              </a:lnTo>
              <a:lnTo>
                <a:pt x="4249692" y="459417"/>
              </a:lnTo>
              <a:lnTo>
                <a:pt x="4249692" y="674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485125" y="1474832"/>
          <a:ext cx="91440" cy="674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41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371838" y="2893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629395" y="247572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שבועת </a:t>
          </a:r>
          <a:r>
            <a:rPr lang="he-IL" sz="1800" kern="1200" dirty="0" err="1"/>
            <a:t>היסת</a:t>
          </a:r>
          <a:endParaRPr lang="he-IL" sz="1800" kern="1200" dirty="0"/>
        </a:p>
      </dsp:txBody>
      <dsp:txXfrm>
        <a:off x="4672507" y="290684"/>
        <a:ext cx="2231789" cy="1385714"/>
      </dsp:txXfrm>
    </dsp:sp>
    <dsp:sp modelId="{498A83DA-C1A3-437F-B49A-EED1C114AC5E}">
      <dsp:nvSpPr>
        <dsp:cNvPr id="0" name=""/>
        <dsp:cNvSpPr/>
      </dsp:nvSpPr>
      <dsp:spPr>
        <a:xfrm>
          <a:off x="4371838" y="2148987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4629395" y="2393667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חשש </a:t>
          </a:r>
          <a:r>
            <a:rPr lang="he-IL" sz="1800" kern="1200" dirty="0" err="1"/>
            <a:t>אשתמוטי</a:t>
          </a:r>
          <a:r>
            <a:rPr lang="he-IL" sz="1800" kern="1200" dirty="0"/>
            <a:t> </a:t>
          </a:r>
        </a:p>
      </dsp:txBody>
      <dsp:txXfrm>
        <a:off x="4672507" y="2436779"/>
        <a:ext cx="2231789" cy="1385714"/>
      </dsp:txXfrm>
    </dsp:sp>
    <dsp:sp modelId="{5F8E7685-D42E-47B9-8144-F6EF7BB16931}">
      <dsp:nvSpPr>
        <dsp:cNvPr id="0" name=""/>
        <dsp:cNvSpPr/>
      </dsp:nvSpPr>
      <dsp:spPr>
        <a:xfrm>
          <a:off x="8621530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CE936-E468-4211-804A-23969B057B49}">
      <dsp:nvSpPr>
        <dsp:cNvPr id="0" name=""/>
        <dsp:cNvSpPr/>
      </dsp:nvSpPr>
      <dsp:spPr>
        <a:xfrm>
          <a:off x="8879087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ריטב"א, מאירי</a:t>
          </a:r>
        </a:p>
      </dsp:txBody>
      <dsp:txXfrm>
        <a:off x="8922199" y="4582873"/>
        <a:ext cx="2231789" cy="1385714"/>
      </dsp:txXfrm>
    </dsp:sp>
    <dsp:sp modelId="{A9D6617E-A787-4378-AB8B-5529FD6B4FC3}">
      <dsp:nvSpPr>
        <dsp:cNvPr id="0" name=""/>
        <dsp:cNvSpPr/>
      </dsp:nvSpPr>
      <dsp:spPr>
        <a:xfrm>
          <a:off x="5788402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B2A1C-583E-4D7C-9338-49E11A7AE1C1}">
      <dsp:nvSpPr>
        <dsp:cNvPr id="0" name=""/>
        <dsp:cNvSpPr/>
      </dsp:nvSpPr>
      <dsp:spPr>
        <a:xfrm>
          <a:off x="6045959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תוס- ולכן אם היא בעין, חייב רק משום לא </a:t>
          </a:r>
          <a:r>
            <a:rPr lang="he-IL" sz="1800" kern="1200" dirty="0" err="1"/>
            <a:t>פלוג</a:t>
          </a:r>
          <a:endParaRPr lang="he-IL" sz="1800" kern="1200" dirty="0"/>
        </a:p>
      </dsp:txBody>
      <dsp:txXfrm>
        <a:off x="6089071" y="4582873"/>
        <a:ext cx="2231789" cy="1385714"/>
      </dsp:txXfrm>
    </dsp:sp>
    <dsp:sp modelId="{085855F7-544C-410E-8B0B-3ABE6FBE985A}">
      <dsp:nvSpPr>
        <dsp:cNvPr id="0" name=""/>
        <dsp:cNvSpPr/>
      </dsp:nvSpPr>
      <dsp:spPr>
        <a:xfrm>
          <a:off x="2955274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64528-3BF4-4098-927F-7FEEF02D70B0}">
      <dsp:nvSpPr>
        <dsp:cNvPr id="0" name=""/>
        <dsp:cNvSpPr/>
      </dsp:nvSpPr>
      <dsp:spPr>
        <a:xfrm>
          <a:off x="3212831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תוס שבועות- יש דרגות של </a:t>
          </a:r>
          <a:r>
            <a:rPr lang="he-IL" sz="1800" kern="1200" dirty="0" err="1"/>
            <a:t>אשתמוטי</a:t>
          </a:r>
          <a:r>
            <a:rPr lang="he-IL" sz="1800" kern="1200" dirty="0"/>
            <a:t> (מודה במקצת, כופר בכל, כופר בדבר בעין)</a:t>
          </a:r>
        </a:p>
      </dsp:txBody>
      <dsp:txXfrm>
        <a:off x="3255943" y="4582873"/>
        <a:ext cx="2231789" cy="1385714"/>
      </dsp:txXfrm>
    </dsp:sp>
    <dsp:sp modelId="{43A6642D-47E1-4413-BA60-39CF1CEF6F50}">
      <dsp:nvSpPr>
        <dsp:cNvPr id="0" name=""/>
        <dsp:cNvSpPr/>
      </dsp:nvSpPr>
      <dsp:spPr>
        <a:xfrm>
          <a:off x="122146" y="4295082"/>
          <a:ext cx="2318013" cy="1471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37873-5683-44A8-A7A8-956B94D268C5}">
      <dsp:nvSpPr>
        <dsp:cNvPr id="0" name=""/>
        <dsp:cNvSpPr/>
      </dsp:nvSpPr>
      <dsp:spPr>
        <a:xfrm>
          <a:off x="379703" y="4539761"/>
          <a:ext cx="2318013" cy="1471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תוס קידושין- יש חסרון בעדים שצריכים </a:t>
          </a:r>
          <a:r>
            <a:rPr lang="he-IL" sz="1800" kern="1200" dirty="0" err="1"/>
            <a:t>לישבע</a:t>
          </a:r>
          <a:r>
            <a:rPr lang="he-IL" sz="1800" kern="1200" dirty="0"/>
            <a:t> </a:t>
          </a:r>
          <a:r>
            <a:rPr lang="he-IL" sz="1800" kern="1200" dirty="0" err="1"/>
            <a:t>היסת</a:t>
          </a:r>
          <a:r>
            <a:rPr lang="he-IL" sz="1800" kern="1200" dirty="0"/>
            <a:t>, כיון שלא מאמינים\חושדים אותם עד שנשבעים</a:t>
          </a:r>
        </a:p>
      </dsp:txBody>
      <dsp:txXfrm>
        <a:off x="422815" y="4582873"/>
        <a:ext cx="2231789" cy="13857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847F-782B-45DD-AB02-CCBEE73A5D67}">
      <dsp:nvSpPr>
        <dsp:cNvPr id="0" name=""/>
        <dsp:cNvSpPr/>
      </dsp:nvSpPr>
      <dsp:spPr>
        <a:xfrm>
          <a:off x="739110" y="4147432"/>
          <a:ext cx="91440" cy="455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13F86-9D83-4B78-BCE9-52BCD182BFEA}">
      <dsp:nvSpPr>
        <dsp:cNvPr id="0" name=""/>
        <dsp:cNvSpPr/>
      </dsp:nvSpPr>
      <dsp:spPr>
        <a:xfrm>
          <a:off x="784830" y="2696746"/>
          <a:ext cx="957548" cy="455706"/>
        </a:xfrm>
        <a:custGeom>
          <a:avLst/>
          <a:gdLst/>
          <a:ahLst/>
          <a:cxnLst/>
          <a:rect l="0" t="0" r="0" b="0"/>
          <a:pathLst>
            <a:path>
              <a:moveTo>
                <a:pt x="957548" y="0"/>
              </a:moveTo>
              <a:lnTo>
                <a:pt x="957548" y="310550"/>
              </a:lnTo>
              <a:lnTo>
                <a:pt x="0" y="310550"/>
              </a:lnTo>
              <a:lnTo>
                <a:pt x="0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94F1D-3E71-4B66-8EFD-7073FAF4E3B1}">
      <dsp:nvSpPr>
        <dsp:cNvPr id="0" name=""/>
        <dsp:cNvSpPr/>
      </dsp:nvSpPr>
      <dsp:spPr>
        <a:xfrm>
          <a:off x="2654208" y="4147432"/>
          <a:ext cx="91440" cy="4557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2AC99-D2F9-416C-8482-589CA1037C3E}">
      <dsp:nvSpPr>
        <dsp:cNvPr id="0" name=""/>
        <dsp:cNvSpPr/>
      </dsp:nvSpPr>
      <dsp:spPr>
        <a:xfrm>
          <a:off x="1742379" y="2696746"/>
          <a:ext cx="957548" cy="45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50"/>
              </a:lnTo>
              <a:lnTo>
                <a:pt x="957548" y="310550"/>
              </a:lnTo>
              <a:lnTo>
                <a:pt x="957548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5E74E-E4E4-4DFB-8E31-EBEAED4A5D27}">
      <dsp:nvSpPr>
        <dsp:cNvPr id="0" name=""/>
        <dsp:cNvSpPr/>
      </dsp:nvSpPr>
      <dsp:spPr>
        <a:xfrm>
          <a:off x="1742379" y="1246060"/>
          <a:ext cx="2872646" cy="455706"/>
        </a:xfrm>
        <a:custGeom>
          <a:avLst/>
          <a:gdLst/>
          <a:ahLst/>
          <a:cxnLst/>
          <a:rect l="0" t="0" r="0" b="0"/>
          <a:pathLst>
            <a:path>
              <a:moveTo>
                <a:pt x="2872646" y="0"/>
              </a:moveTo>
              <a:lnTo>
                <a:pt x="2872646" y="310550"/>
              </a:lnTo>
              <a:lnTo>
                <a:pt x="0" y="310550"/>
              </a:lnTo>
              <a:lnTo>
                <a:pt x="0" y="455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03319-7935-4C01-8BF6-818E50C99399}">
      <dsp:nvSpPr>
        <dsp:cNvPr id="0" name=""/>
        <dsp:cNvSpPr/>
      </dsp:nvSpPr>
      <dsp:spPr>
        <a:xfrm>
          <a:off x="4615025" y="2696746"/>
          <a:ext cx="2872646" cy="455706"/>
        </a:xfrm>
        <a:custGeom>
          <a:avLst/>
          <a:gdLst/>
          <a:ahLst/>
          <a:cxnLst/>
          <a:rect l="0" t="0" r="0" b="0"/>
          <a:pathLst>
            <a:path>
              <a:moveTo>
                <a:pt x="2872646" y="0"/>
              </a:moveTo>
              <a:lnTo>
                <a:pt x="2872646" y="310550"/>
              </a:lnTo>
              <a:lnTo>
                <a:pt x="0" y="310550"/>
              </a:lnTo>
              <a:lnTo>
                <a:pt x="0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BBB07-7846-4E7F-B9E5-DAF84569DCF0}">
      <dsp:nvSpPr>
        <dsp:cNvPr id="0" name=""/>
        <dsp:cNvSpPr/>
      </dsp:nvSpPr>
      <dsp:spPr>
        <a:xfrm>
          <a:off x="6530122" y="2696746"/>
          <a:ext cx="957548" cy="455706"/>
        </a:xfrm>
        <a:custGeom>
          <a:avLst/>
          <a:gdLst/>
          <a:ahLst/>
          <a:cxnLst/>
          <a:rect l="0" t="0" r="0" b="0"/>
          <a:pathLst>
            <a:path>
              <a:moveTo>
                <a:pt x="957548" y="0"/>
              </a:moveTo>
              <a:lnTo>
                <a:pt x="957548" y="310550"/>
              </a:lnTo>
              <a:lnTo>
                <a:pt x="0" y="310550"/>
              </a:lnTo>
              <a:lnTo>
                <a:pt x="0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E8BC4-7607-415D-8FBF-EFBB3BF1A49B}">
      <dsp:nvSpPr>
        <dsp:cNvPr id="0" name=""/>
        <dsp:cNvSpPr/>
      </dsp:nvSpPr>
      <dsp:spPr>
        <a:xfrm>
          <a:off x="7487671" y="2696746"/>
          <a:ext cx="957548" cy="45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50"/>
              </a:lnTo>
              <a:lnTo>
                <a:pt x="957548" y="310550"/>
              </a:lnTo>
              <a:lnTo>
                <a:pt x="957548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73D7-81A0-48E9-BD4D-4AE1B1B41EF2}">
      <dsp:nvSpPr>
        <dsp:cNvPr id="0" name=""/>
        <dsp:cNvSpPr/>
      </dsp:nvSpPr>
      <dsp:spPr>
        <a:xfrm>
          <a:off x="7487671" y="2696746"/>
          <a:ext cx="2872646" cy="45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50"/>
              </a:lnTo>
              <a:lnTo>
                <a:pt x="2872646" y="310550"/>
              </a:lnTo>
              <a:lnTo>
                <a:pt x="2872646" y="4557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4615025" y="1246060"/>
          <a:ext cx="2872646" cy="455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550"/>
              </a:lnTo>
              <a:lnTo>
                <a:pt x="2872646" y="310550"/>
              </a:lnTo>
              <a:lnTo>
                <a:pt x="2872646" y="4557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3831576" y="251080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005676" y="416474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שבועת </a:t>
          </a:r>
          <a:r>
            <a:rPr lang="he-IL" sz="1200" kern="1200" dirty="0" err="1"/>
            <a:t>היסת</a:t>
          </a:r>
          <a:endParaRPr lang="he-IL" sz="1200" kern="1200" dirty="0"/>
        </a:p>
      </dsp:txBody>
      <dsp:txXfrm>
        <a:off x="4034818" y="445616"/>
        <a:ext cx="1508613" cy="936696"/>
      </dsp:txXfrm>
    </dsp:sp>
    <dsp:sp modelId="{498A83DA-C1A3-437F-B49A-EED1C114AC5E}">
      <dsp:nvSpPr>
        <dsp:cNvPr id="0" name=""/>
        <dsp:cNvSpPr/>
      </dsp:nvSpPr>
      <dsp:spPr>
        <a:xfrm>
          <a:off x="6704222" y="1701766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6878322" y="1867161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חשש </a:t>
          </a:r>
          <a:r>
            <a:rPr lang="he-IL" sz="1200" kern="1200" dirty="0" err="1"/>
            <a:t>אשתמוטי</a:t>
          </a:r>
          <a:r>
            <a:rPr lang="he-IL" sz="1200" kern="1200" dirty="0"/>
            <a:t> </a:t>
          </a:r>
        </a:p>
      </dsp:txBody>
      <dsp:txXfrm>
        <a:off x="6907464" y="1896303"/>
        <a:ext cx="1508613" cy="936696"/>
      </dsp:txXfrm>
    </dsp:sp>
    <dsp:sp modelId="{5F8E7685-D42E-47B9-8144-F6EF7BB16931}">
      <dsp:nvSpPr>
        <dsp:cNvPr id="0" name=""/>
        <dsp:cNvSpPr/>
      </dsp:nvSpPr>
      <dsp:spPr>
        <a:xfrm>
          <a:off x="9576868" y="3152452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CE936-E468-4211-804A-23969B057B49}">
      <dsp:nvSpPr>
        <dsp:cNvPr id="0" name=""/>
        <dsp:cNvSpPr/>
      </dsp:nvSpPr>
      <dsp:spPr>
        <a:xfrm>
          <a:off x="9750968" y="3317847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ריטב"א, מאירי</a:t>
          </a:r>
        </a:p>
      </dsp:txBody>
      <dsp:txXfrm>
        <a:off x="9780110" y="3346989"/>
        <a:ext cx="1508613" cy="936696"/>
      </dsp:txXfrm>
    </dsp:sp>
    <dsp:sp modelId="{A9D6617E-A787-4378-AB8B-5529FD6B4FC3}">
      <dsp:nvSpPr>
        <dsp:cNvPr id="0" name=""/>
        <dsp:cNvSpPr/>
      </dsp:nvSpPr>
      <dsp:spPr>
        <a:xfrm>
          <a:off x="7661771" y="3152452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B2A1C-583E-4D7C-9338-49E11A7AE1C1}">
      <dsp:nvSpPr>
        <dsp:cNvPr id="0" name=""/>
        <dsp:cNvSpPr/>
      </dsp:nvSpPr>
      <dsp:spPr>
        <a:xfrm>
          <a:off x="7835871" y="3317847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תוס- ולכן אם היא בעין, חייב רק משום לא </a:t>
          </a:r>
          <a:r>
            <a:rPr lang="he-IL" sz="1200" kern="1200" dirty="0" err="1"/>
            <a:t>פלוג</a:t>
          </a:r>
          <a:endParaRPr lang="he-IL" sz="1200" kern="1200" dirty="0"/>
        </a:p>
      </dsp:txBody>
      <dsp:txXfrm>
        <a:off x="7865013" y="3346989"/>
        <a:ext cx="1508613" cy="936696"/>
      </dsp:txXfrm>
    </dsp:sp>
    <dsp:sp modelId="{085855F7-544C-410E-8B0B-3ABE6FBE985A}">
      <dsp:nvSpPr>
        <dsp:cNvPr id="0" name=""/>
        <dsp:cNvSpPr/>
      </dsp:nvSpPr>
      <dsp:spPr>
        <a:xfrm>
          <a:off x="5746673" y="3152452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64528-3BF4-4098-927F-7FEEF02D70B0}">
      <dsp:nvSpPr>
        <dsp:cNvPr id="0" name=""/>
        <dsp:cNvSpPr/>
      </dsp:nvSpPr>
      <dsp:spPr>
        <a:xfrm>
          <a:off x="5920773" y="3317847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תוס שבועות- יש דרגות של </a:t>
          </a:r>
          <a:r>
            <a:rPr lang="he-IL" sz="1200" kern="1200" dirty="0" err="1"/>
            <a:t>אשתמוטי</a:t>
          </a:r>
          <a:r>
            <a:rPr lang="he-IL" sz="1200" kern="1200" dirty="0"/>
            <a:t> (מודה במקצת, כופר בכל, כופר בדבר בעין)</a:t>
          </a:r>
        </a:p>
      </dsp:txBody>
      <dsp:txXfrm>
        <a:off x="5949915" y="3346989"/>
        <a:ext cx="1508613" cy="936696"/>
      </dsp:txXfrm>
    </dsp:sp>
    <dsp:sp modelId="{43A6642D-47E1-4413-BA60-39CF1CEF6F50}">
      <dsp:nvSpPr>
        <dsp:cNvPr id="0" name=""/>
        <dsp:cNvSpPr/>
      </dsp:nvSpPr>
      <dsp:spPr>
        <a:xfrm>
          <a:off x="3831576" y="3152452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37873-5683-44A8-A7A8-956B94D268C5}">
      <dsp:nvSpPr>
        <dsp:cNvPr id="0" name=""/>
        <dsp:cNvSpPr/>
      </dsp:nvSpPr>
      <dsp:spPr>
        <a:xfrm>
          <a:off x="4005676" y="3317847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תוס קידושין- יש חסרון בעדים שצריכים </a:t>
          </a:r>
          <a:r>
            <a:rPr lang="he-IL" sz="1200" kern="1200" dirty="0" err="1"/>
            <a:t>לישבע</a:t>
          </a:r>
          <a:r>
            <a:rPr lang="he-IL" sz="1200" kern="1200" dirty="0"/>
            <a:t> </a:t>
          </a:r>
          <a:r>
            <a:rPr lang="he-IL" sz="1200" kern="1200" dirty="0" err="1"/>
            <a:t>היסת</a:t>
          </a:r>
          <a:r>
            <a:rPr lang="he-IL" sz="1200" kern="1200" dirty="0"/>
            <a:t>, כיון שלא מאמינים\חושדים אותם עד שנשבעים</a:t>
          </a:r>
        </a:p>
      </dsp:txBody>
      <dsp:txXfrm>
        <a:off x="4034818" y="3346989"/>
        <a:ext cx="1508613" cy="936696"/>
      </dsp:txXfrm>
    </dsp:sp>
    <dsp:sp modelId="{B943CD9E-17CB-4BE4-8D44-AE7396E47BD1}">
      <dsp:nvSpPr>
        <dsp:cNvPr id="0" name=""/>
        <dsp:cNvSpPr/>
      </dsp:nvSpPr>
      <dsp:spPr>
        <a:xfrm>
          <a:off x="958930" y="1701766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52660-27BB-4775-8EA1-68514AEC9E2C}">
      <dsp:nvSpPr>
        <dsp:cNvPr id="0" name=""/>
        <dsp:cNvSpPr/>
      </dsp:nvSpPr>
      <dsp:spPr>
        <a:xfrm>
          <a:off x="1133030" y="1867161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להפיס</a:t>
          </a:r>
          <a:r>
            <a:rPr lang="he-IL" sz="1200" kern="1200" dirty="0"/>
            <a:t> דעת בעל הבית</a:t>
          </a:r>
        </a:p>
      </dsp:txBody>
      <dsp:txXfrm>
        <a:off x="1162172" y="1896303"/>
        <a:ext cx="1508613" cy="936696"/>
      </dsp:txXfrm>
    </dsp:sp>
    <dsp:sp modelId="{03AD5C30-4F62-4B1C-929C-420AD1FD8D30}">
      <dsp:nvSpPr>
        <dsp:cNvPr id="0" name=""/>
        <dsp:cNvSpPr/>
      </dsp:nvSpPr>
      <dsp:spPr>
        <a:xfrm>
          <a:off x="1916479" y="3152452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73DB0-A493-4623-9E7A-3B65FC4BC4D2}">
      <dsp:nvSpPr>
        <dsp:cNvPr id="0" name=""/>
        <dsp:cNvSpPr/>
      </dsp:nvSpPr>
      <dsp:spPr>
        <a:xfrm>
          <a:off x="2090578" y="3317847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שהנטען </a:t>
          </a:r>
          <a:r>
            <a:rPr lang="he-IL" sz="1200" kern="1200" dirty="0" err="1"/>
            <a:t>יפיס</a:t>
          </a:r>
          <a:r>
            <a:rPr lang="he-IL" sz="1200" kern="1200" dirty="0"/>
            <a:t> דעתו</a:t>
          </a:r>
        </a:p>
      </dsp:txBody>
      <dsp:txXfrm>
        <a:off x="2119720" y="3346989"/>
        <a:ext cx="1508613" cy="936696"/>
      </dsp:txXfrm>
    </dsp:sp>
    <dsp:sp modelId="{43E7D2A4-818F-4C89-B5B6-8ED30FA8F517}">
      <dsp:nvSpPr>
        <dsp:cNvPr id="0" name=""/>
        <dsp:cNvSpPr/>
      </dsp:nvSpPr>
      <dsp:spPr>
        <a:xfrm>
          <a:off x="1916479" y="4603138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3603A-B6A7-42CE-9B78-11172718E10C}">
      <dsp:nvSpPr>
        <dsp:cNvPr id="0" name=""/>
        <dsp:cNvSpPr/>
      </dsp:nvSpPr>
      <dsp:spPr>
        <a:xfrm>
          <a:off x="2090578" y="4768533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ר"י </a:t>
          </a:r>
          <a:r>
            <a:rPr lang="he-IL" sz="1200" kern="1200" dirty="0" err="1"/>
            <a:t>מלוניל</a:t>
          </a:r>
          <a:endParaRPr lang="he-IL" sz="1200" kern="1200" dirty="0"/>
        </a:p>
      </dsp:txBody>
      <dsp:txXfrm>
        <a:off x="2119720" y="4797675"/>
        <a:ext cx="1508613" cy="936696"/>
      </dsp:txXfrm>
    </dsp:sp>
    <dsp:sp modelId="{CBB69410-C4E0-4011-9790-D153B5F34169}">
      <dsp:nvSpPr>
        <dsp:cNvPr id="0" name=""/>
        <dsp:cNvSpPr/>
      </dsp:nvSpPr>
      <dsp:spPr>
        <a:xfrm>
          <a:off x="1381" y="3152452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28008-386B-41E7-B1BA-B285E6F3CC71}">
      <dsp:nvSpPr>
        <dsp:cNvPr id="0" name=""/>
        <dsp:cNvSpPr/>
      </dsp:nvSpPr>
      <dsp:spPr>
        <a:xfrm>
          <a:off x="175481" y="3317847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 err="1"/>
            <a:t>שהב"ד</a:t>
          </a:r>
          <a:r>
            <a:rPr lang="he-IL" sz="1200" kern="1200" dirty="0"/>
            <a:t> </a:t>
          </a:r>
          <a:r>
            <a:rPr lang="he-IL" sz="1200" kern="1200" dirty="0" err="1"/>
            <a:t>יפיס</a:t>
          </a:r>
          <a:r>
            <a:rPr lang="he-IL" sz="1200" kern="1200" dirty="0"/>
            <a:t> דעתו</a:t>
          </a:r>
        </a:p>
      </dsp:txBody>
      <dsp:txXfrm>
        <a:off x="204623" y="3346989"/>
        <a:ext cx="1508613" cy="936696"/>
      </dsp:txXfrm>
    </dsp:sp>
    <dsp:sp modelId="{4E6400D0-231F-42F6-91EE-E5E8C3DA3A52}">
      <dsp:nvSpPr>
        <dsp:cNvPr id="0" name=""/>
        <dsp:cNvSpPr/>
      </dsp:nvSpPr>
      <dsp:spPr>
        <a:xfrm>
          <a:off x="1381" y="4603138"/>
          <a:ext cx="1566897" cy="994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5E80D-5128-42B2-82FC-B787D43B365A}">
      <dsp:nvSpPr>
        <dsp:cNvPr id="0" name=""/>
        <dsp:cNvSpPr/>
      </dsp:nvSpPr>
      <dsp:spPr>
        <a:xfrm>
          <a:off x="175481" y="4768533"/>
          <a:ext cx="1566897" cy="994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מאירי</a:t>
          </a:r>
        </a:p>
      </dsp:txBody>
      <dsp:txXfrm>
        <a:off x="204623" y="4797675"/>
        <a:ext cx="1508613" cy="936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D847F-782B-45DD-AB02-CCBEE73A5D67}">
      <dsp:nvSpPr>
        <dsp:cNvPr id="0" name=""/>
        <dsp:cNvSpPr/>
      </dsp:nvSpPr>
      <dsp:spPr>
        <a:xfrm>
          <a:off x="685222" y="4056945"/>
          <a:ext cx="91440" cy="419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A13F86-9D83-4B78-BCE9-52BCD182BFEA}">
      <dsp:nvSpPr>
        <dsp:cNvPr id="0" name=""/>
        <dsp:cNvSpPr/>
      </dsp:nvSpPr>
      <dsp:spPr>
        <a:xfrm>
          <a:off x="730942" y="2721393"/>
          <a:ext cx="1322329" cy="419538"/>
        </a:xfrm>
        <a:custGeom>
          <a:avLst/>
          <a:gdLst/>
          <a:ahLst/>
          <a:cxnLst/>
          <a:rect l="0" t="0" r="0" b="0"/>
          <a:pathLst>
            <a:path>
              <a:moveTo>
                <a:pt x="1322329" y="0"/>
              </a:moveTo>
              <a:lnTo>
                <a:pt x="1322329" y="285903"/>
              </a:lnTo>
              <a:lnTo>
                <a:pt x="0" y="285903"/>
              </a:lnTo>
              <a:lnTo>
                <a:pt x="0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B94F1D-3E71-4B66-8EFD-7073FAF4E3B1}">
      <dsp:nvSpPr>
        <dsp:cNvPr id="0" name=""/>
        <dsp:cNvSpPr/>
      </dsp:nvSpPr>
      <dsp:spPr>
        <a:xfrm>
          <a:off x="2494048" y="4056945"/>
          <a:ext cx="881552" cy="419538"/>
        </a:xfrm>
        <a:custGeom>
          <a:avLst/>
          <a:gdLst/>
          <a:ahLst/>
          <a:cxnLst/>
          <a:rect l="0" t="0" r="0" b="0"/>
          <a:pathLst>
            <a:path>
              <a:moveTo>
                <a:pt x="881552" y="0"/>
              </a:moveTo>
              <a:lnTo>
                <a:pt x="881552" y="285903"/>
              </a:lnTo>
              <a:lnTo>
                <a:pt x="0" y="285903"/>
              </a:lnTo>
              <a:lnTo>
                <a:pt x="0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876CE-A1F8-47B5-8234-10B91CA488D1}">
      <dsp:nvSpPr>
        <dsp:cNvPr id="0" name=""/>
        <dsp:cNvSpPr/>
      </dsp:nvSpPr>
      <dsp:spPr>
        <a:xfrm>
          <a:off x="3375600" y="4056945"/>
          <a:ext cx="881552" cy="41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3"/>
              </a:lnTo>
              <a:lnTo>
                <a:pt x="881552" y="285903"/>
              </a:lnTo>
              <a:lnTo>
                <a:pt x="881552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72AC99-D2F9-416C-8482-589CA1037C3E}">
      <dsp:nvSpPr>
        <dsp:cNvPr id="0" name=""/>
        <dsp:cNvSpPr/>
      </dsp:nvSpPr>
      <dsp:spPr>
        <a:xfrm>
          <a:off x="2053271" y="2721393"/>
          <a:ext cx="1322329" cy="41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3"/>
              </a:lnTo>
              <a:lnTo>
                <a:pt x="1322329" y="285903"/>
              </a:lnTo>
              <a:lnTo>
                <a:pt x="1322329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5E74E-E4E4-4DFB-8E31-EBEAED4A5D27}">
      <dsp:nvSpPr>
        <dsp:cNvPr id="0" name=""/>
        <dsp:cNvSpPr/>
      </dsp:nvSpPr>
      <dsp:spPr>
        <a:xfrm>
          <a:off x="2053271" y="1385840"/>
          <a:ext cx="2865046" cy="419538"/>
        </a:xfrm>
        <a:custGeom>
          <a:avLst/>
          <a:gdLst/>
          <a:ahLst/>
          <a:cxnLst/>
          <a:rect l="0" t="0" r="0" b="0"/>
          <a:pathLst>
            <a:path>
              <a:moveTo>
                <a:pt x="2865046" y="0"/>
              </a:moveTo>
              <a:lnTo>
                <a:pt x="2865046" y="285903"/>
              </a:lnTo>
              <a:lnTo>
                <a:pt x="0" y="285903"/>
              </a:lnTo>
              <a:lnTo>
                <a:pt x="0" y="419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03319-7935-4C01-8BF6-818E50C99399}">
      <dsp:nvSpPr>
        <dsp:cNvPr id="0" name=""/>
        <dsp:cNvSpPr/>
      </dsp:nvSpPr>
      <dsp:spPr>
        <a:xfrm>
          <a:off x="5138706" y="2721393"/>
          <a:ext cx="2644658" cy="419538"/>
        </a:xfrm>
        <a:custGeom>
          <a:avLst/>
          <a:gdLst/>
          <a:ahLst/>
          <a:cxnLst/>
          <a:rect l="0" t="0" r="0" b="0"/>
          <a:pathLst>
            <a:path>
              <a:moveTo>
                <a:pt x="2644658" y="0"/>
              </a:moveTo>
              <a:lnTo>
                <a:pt x="2644658" y="285903"/>
              </a:lnTo>
              <a:lnTo>
                <a:pt x="0" y="285903"/>
              </a:lnTo>
              <a:lnTo>
                <a:pt x="0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EF6DB-EADD-40DA-AFA3-65F5FDB39BCD}">
      <dsp:nvSpPr>
        <dsp:cNvPr id="0" name=""/>
        <dsp:cNvSpPr/>
      </dsp:nvSpPr>
      <dsp:spPr>
        <a:xfrm>
          <a:off x="6856091" y="4056945"/>
          <a:ext cx="91440" cy="419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BBB07-7846-4E7F-B9E5-DAF84569DCF0}">
      <dsp:nvSpPr>
        <dsp:cNvPr id="0" name=""/>
        <dsp:cNvSpPr/>
      </dsp:nvSpPr>
      <dsp:spPr>
        <a:xfrm>
          <a:off x="6901811" y="2721393"/>
          <a:ext cx="881552" cy="419538"/>
        </a:xfrm>
        <a:custGeom>
          <a:avLst/>
          <a:gdLst/>
          <a:ahLst/>
          <a:cxnLst/>
          <a:rect l="0" t="0" r="0" b="0"/>
          <a:pathLst>
            <a:path>
              <a:moveTo>
                <a:pt x="881552" y="0"/>
              </a:moveTo>
              <a:lnTo>
                <a:pt x="881552" y="285903"/>
              </a:lnTo>
              <a:lnTo>
                <a:pt x="0" y="285903"/>
              </a:lnTo>
              <a:lnTo>
                <a:pt x="0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0E8BC4-7607-415D-8FBF-EFBB3BF1A49B}">
      <dsp:nvSpPr>
        <dsp:cNvPr id="0" name=""/>
        <dsp:cNvSpPr/>
      </dsp:nvSpPr>
      <dsp:spPr>
        <a:xfrm>
          <a:off x="7783364" y="2721393"/>
          <a:ext cx="881552" cy="41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3"/>
              </a:lnTo>
              <a:lnTo>
                <a:pt x="881552" y="285903"/>
              </a:lnTo>
              <a:lnTo>
                <a:pt x="881552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873D7-81A0-48E9-BD4D-4AE1B1B41EF2}">
      <dsp:nvSpPr>
        <dsp:cNvPr id="0" name=""/>
        <dsp:cNvSpPr/>
      </dsp:nvSpPr>
      <dsp:spPr>
        <a:xfrm>
          <a:off x="7783364" y="2721393"/>
          <a:ext cx="2644658" cy="41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3"/>
              </a:lnTo>
              <a:lnTo>
                <a:pt x="2644658" y="285903"/>
              </a:lnTo>
              <a:lnTo>
                <a:pt x="2644658" y="4195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4918318" y="1385840"/>
          <a:ext cx="2865046" cy="419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03"/>
              </a:lnTo>
              <a:lnTo>
                <a:pt x="2865046" y="285903"/>
              </a:lnTo>
              <a:lnTo>
                <a:pt x="2865046" y="419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197047" y="469827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357330" y="622095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שבועת </a:t>
          </a:r>
          <a:r>
            <a:rPr lang="he-IL" sz="1100" kern="1200" dirty="0" err="1"/>
            <a:t>היסת</a:t>
          </a:r>
          <a:endParaRPr lang="he-IL" sz="1100" kern="1200" dirty="0"/>
        </a:p>
      </dsp:txBody>
      <dsp:txXfrm>
        <a:off x="4384159" y="648924"/>
        <a:ext cx="1388882" cy="862355"/>
      </dsp:txXfrm>
    </dsp:sp>
    <dsp:sp modelId="{498A83DA-C1A3-437F-B49A-EED1C114AC5E}">
      <dsp:nvSpPr>
        <dsp:cNvPr id="0" name=""/>
        <dsp:cNvSpPr/>
      </dsp:nvSpPr>
      <dsp:spPr>
        <a:xfrm>
          <a:off x="7062094" y="1805379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7222376" y="1957648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חשש </a:t>
          </a:r>
          <a:r>
            <a:rPr lang="he-IL" sz="1100" kern="1200" dirty="0" err="1"/>
            <a:t>אשתמוטי</a:t>
          </a:r>
          <a:r>
            <a:rPr lang="he-IL" sz="1100" kern="1200" dirty="0"/>
            <a:t> </a:t>
          </a:r>
        </a:p>
      </dsp:txBody>
      <dsp:txXfrm>
        <a:off x="7249205" y="1984477"/>
        <a:ext cx="1388882" cy="862355"/>
      </dsp:txXfrm>
    </dsp:sp>
    <dsp:sp modelId="{5F8E7685-D42E-47B9-8144-F6EF7BB16931}">
      <dsp:nvSpPr>
        <dsp:cNvPr id="0" name=""/>
        <dsp:cNvSpPr/>
      </dsp:nvSpPr>
      <dsp:spPr>
        <a:xfrm>
          <a:off x="9706752" y="3140932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CE936-E468-4211-804A-23969B057B49}">
      <dsp:nvSpPr>
        <dsp:cNvPr id="0" name=""/>
        <dsp:cNvSpPr/>
      </dsp:nvSpPr>
      <dsp:spPr>
        <a:xfrm>
          <a:off x="9867034" y="3293200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ריטב"א, מאירי</a:t>
          </a:r>
        </a:p>
      </dsp:txBody>
      <dsp:txXfrm>
        <a:off x="9893863" y="3320029"/>
        <a:ext cx="1388882" cy="862355"/>
      </dsp:txXfrm>
    </dsp:sp>
    <dsp:sp modelId="{A9D6617E-A787-4378-AB8B-5529FD6B4FC3}">
      <dsp:nvSpPr>
        <dsp:cNvPr id="0" name=""/>
        <dsp:cNvSpPr/>
      </dsp:nvSpPr>
      <dsp:spPr>
        <a:xfrm>
          <a:off x="7943647" y="3140932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B2A1C-583E-4D7C-9338-49E11A7AE1C1}">
      <dsp:nvSpPr>
        <dsp:cNvPr id="0" name=""/>
        <dsp:cNvSpPr/>
      </dsp:nvSpPr>
      <dsp:spPr>
        <a:xfrm>
          <a:off x="8103929" y="3293200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תוס- ולכן אם היא בעין, חייב רק משום לא </a:t>
          </a:r>
          <a:r>
            <a:rPr lang="he-IL" sz="1100" kern="1200" dirty="0" err="1"/>
            <a:t>פלוג</a:t>
          </a:r>
          <a:endParaRPr lang="he-IL" sz="1100" kern="1200" dirty="0"/>
        </a:p>
      </dsp:txBody>
      <dsp:txXfrm>
        <a:off x="8130758" y="3320029"/>
        <a:ext cx="1388882" cy="862355"/>
      </dsp:txXfrm>
    </dsp:sp>
    <dsp:sp modelId="{085855F7-544C-410E-8B0B-3ABE6FBE985A}">
      <dsp:nvSpPr>
        <dsp:cNvPr id="0" name=""/>
        <dsp:cNvSpPr/>
      </dsp:nvSpPr>
      <dsp:spPr>
        <a:xfrm>
          <a:off x="6180541" y="3140932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864528-3BF4-4098-927F-7FEEF02D70B0}">
      <dsp:nvSpPr>
        <dsp:cNvPr id="0" name=""/>
        <dsp:cNvSpPr/>
      </dsp:nvSpPr>
      <dsp:spPr>
        <a:xfrm>
          <a:off x="6340823" y="3293200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תוס שבועות- יש דרגות של </a:t>
          </a:r>
          <a:r>
            <a:rPr lang="he-IL" sz="1100" kern="1200" dirty="0" err="1"/>
            <a:t>אשתמוטי</a:t>
          </a:r>
          <a:r>
            <a:rPr lang="he-IL" sz="1100" kern="1200" dirty="0"/>
            <a:t> (מודה במקצת, כופר בכל, כופר בדבר בעין)</a:t>
          </a:r>
        </a:p>
      </dsp:txBody>
      <dsp:txXfrm>
        <a:off x="6367652" y="3320029"/>
        <a:ext cx="1388882" cy="862355"/>
      </dsp:txXfrm>
    </dsp:sp>
    <dsp:sp modelId="{917BEA0E-4A32-454C-93B7-098F54CF007C}">
      <dsp:nvSpPr>
        <dsp:cNvPr id="0" name=""/>
        <dsp:cNvSpPr/>
      </dsp:nvSpPr>
      <dsp:spPr>
        <a:xfrm>
          <a:off x="6180541" y="4476484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0B460-2A33-4F3C-BAC7-F1FF3DCA758B}">
      <dsp:nvSpPr>
        <dsp:cNvPr id="0" name=""/>
        <dsp:cNvSpPr/>
      </dsp:nvSpPr>
      <dsp:spPr>
        <a:xfrm>
          <a:off x="6340823" y="4628753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אור זרוע- אבל </a:t>
          </a:r>
          <a:r>
            <a:rPr lang="he-IL" sz="1100" b="1" kern="1200" dirty="0"/>
            <a:t>במקום שלא שייך שבועת מודה במקצת</a:t>
          </a:r>
          <a:r>
            <a:rPr lang="he-IL" sz="1100" kern="1200" dirty="0"/>
            <a:t> מהותי- </a:t>
          </a:r>
          <a:r>
            <a:rPr lang="he-IL" sz="1100" b="1" kern="1200" dirty="0"/>
            <a:t>כמו קרקע- אין שום  שבועת </a:t>
          </a:r>
          <a:r>
            <a:rPr lang="he-IL" sz="1100" b="1" kern="1200" dirty="0" err="1"/>
            <a:t>היסת</a:t>
          </a:r>
          <a:endParaRPr lang="he-IL" sz="1100" b="1" kern="1200" dirty="0"/>
        </a:p>
      </dsp:txBody>
      <dsp:txXfrm>
        <a:off x="6367652" y="4655582"/>
        <a:ext cx="1388882" cy="862355"/>
      </dsp:txXfrm>
    </dsp:sp>
    <dsp:sp modelId="{43A6642D-47E1-4413-BA60-39CF1CEF6F50}">
      <dsp:nvSpPr>
        <dsp:cNvPr id="0" name=""/>
        <dsp:cNvSpPr/>
      </dsp:nvSpPr>
      <dsp:spPr>
        <a:xfrm>
          <a:off x="4417436" y="3140932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37873-5683-44A8-A7A8-956B94D268C5}">
      <dsp:nvSpPr>
        <dsp:cNvPr id="0" name=""/>
        <dsp:cNvSpPr/>
      </dsp:nvSpPr>
      <dsp:spPr>
        <a:xfrm>
          <a:off x="4577718" y="3293200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תוס קידושין- יש חסרון בעדים שצריכים </a:t>
          </a:r>
          <a:r>
            <a:rPr lang="he-IL" sz="1100" kern="1200" dirty="0" err="1"/>
            <a:t>לישבע</a:t>
          </a:r>
          <a:r>
            <a:rPr lang="he-IL" sz="1100" kern="1200" dirty="0"/>
            <a:t> </a:t>
          </a:r>
          <a:r>
            <a:rPr lang="he-IL" sz="1100" kern="1200" dirty="0" err="1"/>
            <a:t>היסת</a:t>
          </a:r>
          <a:r>
            <a:rPr lang="he-IL" sz="1100" kern="1200" dirty="0"/>
            <a:t>, כיון שלא מאמינים\חושדים אותם עד שנשבעים</a:t>
          </a:r>
        </a:p>
      </dsp:txBody>
      <dsp:txXfrm>
        <a:off x="4604547" y="3320029"/>
        <a:ext cx="1388882" cy="862355"/>
      </dsp:txXfrm>
    </dsp:sp>
    <dsp:sp modelId="{B943CD9E-17CB-4BE4-8D44-AE7396E47BD1}">
      <dsp:nvSpPr>
        <dsp:cNvPr id="0" name=""/>
        <dsp:cNvSpPr/>
      </dsp:nvSpPr>
      <dsp:spPr>
        <a:xfrm>
          <a:off x="1332001" y="1805379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52660-27BB-4775-8EA1-68514AEC9E2C}">
      <dsp:nvSpPr>
        <dsp:cNvPr id="0" name=""/>
        <dsp:cNvSpPr/>
      </dsp:nvSpPr>
      <dsp:spPr>
        <a:xfrm>
          <a:off x="1492283" y="1957648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להפיס</a:t>
          </a:r>
          <a:r>
            <a:rPr lang="he-IL" sz="1100" kern="1200" dirty="0"/>
            <a:t> דעת בעל הבית</a:t>
          </a:r>
        </a:p>
      </dsp:txBody>
      <dsp:txXfrm>
        <a:off x="1519112" y="1984477"/>
        <a:ext cx="1388882" cy="862355"/>
      </dsp:txXfrm>
    </dsp:sp>
    <dsp:sp modelId="{03AD5C30-4F62-4B1C-929C-420AD1FD8D30}">
      <dsp:nvSpPr>
        <dsp:cNvPr id="0" name=""/>
        <dsp:cNvSpPr/>
      </dsp:nvSpPr>
      <dsp:spPr>
        <a:xfrm>
          <a:off x="2654330" y="3140932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73DB0-A493-4623-9E7A-3B65FC4BC4D2}">
      <dsp:nvSpPr>
        <dsp:cNvPr id="0" name=""/>
        <dsp:cNvSpPr/>
      </dsp:nvSpPr>
      <dsp:spPr>
        <a:xfrm>
          <a:off x="2814612" y="3293200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שהנטען </a:t>
          </a:r>
          <a:r>
            <a:rPr lang="he-IL" sz="1100" kern="1200" dirty="0" err="1"/>
            <a:t>יפיס</a:t>
          </a:r>
          <a:r>
            <a:rPr lang="he-IL" sz="1100" kern="1200" dirty="0"/>
            <a:t> דעתו</a:t>
          </a:r>
        </a:p>
      </dsp:txBody>
      <dsp:txXfrm>
        <a:off x="2841441" y="3320029"/>
        <a:ext cx="1388882" cy="862355"/>
      </dsp:txXfrm>
    </dsp:sp>
    <dsp:sp modelId="{E5EC7D20-8F0A-41FB-BEBF-AE9925BC9CFE}">
      <dsp:nvSpPr>
        <dsp:cNvPr id="0" name=""/>
        <dsp:cNvSpPr/>
      </dsp:nvSpPr>
      <dsp:spPr>
        <a:xfrm>
          <a:off x="3535883" y="4476484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66830-C565-48AE-9040-56A2E37C6AF8}">
      <dsp:nvSpPr>
        <dsp:cNvPr id="0" name=""/>
        <dsp:cNvSpPr/>
      </dsp:nvSpPr>
      <dsp:spPr>
        <a:xfrm>
          <a:off x="3696165" y="4628753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 האי גאון- ויש </a:t>
          </a:r>
          <a:r>
            <a:rPr lang="he-IL" sz="1100" kern="1200" dirty="0" err="1"/>
            <a:t>להפיס</a:t>
          </a:r>
          <a:r>
            <a:rPr lang="he-IL" sz="1100" kern="1200" dirty="0"/>
            <a:t> דעתו </a:t>
          </a:r>
          <a:r>
            <a:rPr lang="he-IL" sz="1100" b="1" u="none" kern="1200" dirty="0"/>
            <a:t>אפילו בטוען קרקע</a:t>
          </a:r>
        </a:p>
      </dsp:txBody>
      <dsp:txXfrm>
        <a:off x="3722994" y="4655582"/>
        <a:ext cx="1388882" cy="862355"/>
      </dsp:txXfrm>
    </dsp:sp>
    <dsp:sp modelId="{43E7D2A4-818F-4C89-B5B6-8ED30FA8F517}">
      <dsp:nvSpPr>
        <dsp:cNvPr id="0" name=""/>
        <dsp:cNvSpPr/>
      </dsp:nvSpPr>
      <dsp:spPr>
        <a:xfrm>
          <a:off x="1772777" y="4476484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3603A-B6A7-42CE-9B78-11172718E10C}">
      <dsp:nvSpPr>
        <dsp:cNvPr id="0" name=""/>
        <dsp:cNvSpPr/>
      </dsp:nvSpPr>
      <dsp:spPr>
        <a:xfrm>
          <a:off x="1933060" y="4628753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ר"י </a:t>
          </a:r>
          <a:r>
            <a:rPr lang="he-IL" sz="1100" kern="1200" dirty="0" err="1"/>
            <a:t>מלוניל</a:t>
          </a:r>
          <a:endParaRPr lang="he-IL" sz="1100" kern="1200" dirty="0"/>
        </a:p>
      </dsp:txBody>
      <dsp:txXfrm>
        <a:off x="1959889" y="4655582"/>
        <a:ext cx="1388882" cy="862355"/>
      </dsp:txXfrm>
    </dsp:sp>
    <dsp:sp modelId="{CBB69410-C4E0-4011-9790-D153B5F34169}">
      <dsp:nvSpPr>
        <dsp:cNvPr id="0" name=""/>
        <dsp:cNvSpPr/>
      </dsp:nvSpPr>
      <dsp:spPr>
        <a:xfrm>
          <a:off x="9672" y="3140932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28008-386B-41E7-B1BA-B285E6F3CC71}">
      <dsp:nvSpPr>
        <dsp:cNvPr id="0" name=""/>
        <dsp:cNvSpPr/>
      </dsp:nvSpPr>
      <dsp:spPr>
        <a:xfrm>
          <a:off x="169954" y="3293200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 err="1"/>
            <a:t>שהב"ד</a:t>
          </a:r>
          <a:r>
            <a:rPr lang="he-IL" sz="1100" kern="1200" dirty="0"/>
            <a:t> </a:t>
          </a:r>
          <a:r>
            <a:rPr lang="he-IL" sz="1100" kern="1200" dirty="0" err="1"/>
            <a:t>יפיס</a:t>
          </a:r>
          <a:r>
            <a:rPr lang="he-IL" sz="1100" kern="1200" dirty="0"/>
            <a:t> דעתו</a:t>
          </a:r>
        </a:p>
      </dsp:txBody>
      <dsp:txXfrm>
        <a:off x="196783" y="3320029"/>
        <a:ext cx="1388882" cy="862355"/>
      </dsp:txXfrm>
    </dsp:sp>
    <dsp:sp modelId="{4E6400D0-231F-42F6-91EE-E5E8C3DA3A52}">
      <dsp:nvSpPr>
        <dsp:cNvPr id="0" name=""/>
        <dsp:cNvSpPr/>
      </dsp:nvSpPr>
      <dsp:spPr>
        <a:xfrm>
          <a:off x="9672" y="4476484"/>
          <a:ext cx="1442540" cy="916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5E80D-5128-42B2-82FC-B787D43B365A}">
      <dsp:nvSpPr>
        <dsp:cNvPr id="0" name=""/>
        <dsp:cNvSpPr/>
      </dsp:nvSpPr>
      <dsp:spPr>
        <a:xfrm>
          <a:off x="169954" y="4628753"/>
          <a:ext cx="1442540" cy="9160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מאירי</a:t>
          </a:r>
        </a:p>
      </dsp:txBody>
      <dsp:txXfrm>
        <a:off x="196783" y="4655582"/>
        <a:ext cx="1388882" cy="862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FB9F1-7EEF-4DC5-8517-C2D5025ABA17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C1D6-A589-4661-9184-412D20B2FCB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79DDB-8AD1-42F7-B773-24E60F44FEE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שבועת </a:t>
          </a:r>
          <a:r>
            <a:rPr lang="he-IL" sz="2000" kern="1200" dirty="0" err="1"/>
            <a:t>היסת</a:t>
          </a:r>
          <a:endParaRPr lang="he-IL" sz="2000" kern="1200" dirty="0"/>
        </a:p>
      </dsp:txBody>
      <dsp:txXfrm>
        <a:off x="4543458" y="209752"/>
        <a:ext cx="1615068" cy="1002793"/>
      </dsp:txXfrm>
    </dsp:sp>
    <dsp:sp modelId="{498A83DA-C1A3-437F-B49A-EED1C114AC5E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דווקא </a:t>
          </a:r>
          <a:r>
            <a:rPr lang="he-IL" sz="2000" kern="1200" dirty="0" err="1"/>
            <a:t>בדררא</a:t>
          </a:r>
          <a:r>
            <a:rPr lang="he-IL" sz="2000" kern="1200" dirty="0"/>
            <a:t> </a:t>
          </a:r>
          <a:r>
            <a:rPr lang="he-IL" sz="2000" kern="1200" dirty="0" err="1"/>
            <a:t>דממונא</a:t>
          </a:r>
          <a:endParaRPr lang="he-IL" sz="2000" kern="1200" dirty="0"/>
        </a:p>
      </dsp:txBody>
      <dsp:txXfrm>
        <a:off x="5568575" y="1762804"/>
        <a:ext cx="1615068" cy="1002793"/>
      </dsp:txXfrm>
    </dsp:sp>
    <dsp:sp modelId="{C33CEFCD-445C-494C-8DF6-D438F6A4BB4E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2A309-027A-4AB1-AC65-FA832A35B934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ר"ת</a:t>
          </a:r>
        </a:p>
      </dsp:txBody>
      <dsp:txXfrm>
        <a:off x="5568575" y="3315857"/>
        <a:ext cx="1615068" cy="1002793"/>
      </dsp:txXfrm>
    </dsp:sp>
    <dsp:sp modelId="{E896107F-2889-489B-B857-691A798BF459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6D9AF-D443-41FA-9E0B-B2D6E7474A6F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אפילו אין </a:t>
          </a:r>
          <a:r>
            <a:rPr lang="he-IL" sz="2000" kern="1200" dirty="0" err="1"/>
            <a:t>דררא</a:t>
          </a:r>
          <a:r>
            <a:rPr lang="he-IL" sz="2000" kern="1200" dirty="0"/>
            <a:t> </a:t>
          </a:r>
          <a:r>
            <a:rPr lang="he-IL" sz="2000" kern="1200" dirty="0" err="1"/>
            <a:t>דממונא</a:t>
          </a:r>
          <a:r>
            <a:rPr lang="he-IL" sz="2000" kern="1200" dirty="0"/>
            <a:t>, אלא בכל טענה</a:t>
          </a:r>
        </a:p>
      </dsp:txBody>
      <dsp:txXfrm>
        <a:off x="3518341" y="1762804"/>
        <a:ext cx="1615068" cy="1002793"/>
      </dsp:txXfrm>
    </dsp:sp>
    <dsp:sp modelId="{E0D829B3-9187-4542-95F0-51BC99390B7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2923-7A05-40D2-BFAA-B9C4C342715A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תוס</a:t>
          </a:r>
        </a:p>
      </dsp:txBody>
      <dsp:txXfrm>
        <a:off x="3518341" y="3315857"/>
        <a:ext cx="1615068" cy="100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FB9F1-7EEF-4DC5-8517-C2D5025ABA17}">
      <dsp:nvSpPr>
        <dsp:cNvPr id="0" name=""/>
        <dsp:cNvSpPr/>
      </dsp:nvSpPr>
      <dsp:spPr>
        <a:xfrm>
          <a:off x="4093770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C1D6-A589-4661-9184-412D20B2FCB9}">
      <dsp:nvSpPr>
        <dsp:cNvPr id="0" name=""/>
        <dsp:cNvSpPr/>
      </dsp:nvSpPr>
      <dsp:spPr>
        <a:xfrm>
          <a:off x="4139490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79DDB-8AD1-42F7-B773-24E60F44FEEF}">
      <dsp:nvSpPr>
        <dsp:cNvPr id="0" name=""/>
        <dsp:cNvSpPr/>
      </dsp:nvSpPr>
      <dsp:spPr>
        <a:xfrm>
          <a:off x="6144004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164607" y="1066678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שבועת </a:t>
          </a:r>
          <a:r>
            <a:rPr lang="he-IL" sz="1600" kern="1200" dirty="0" err="1"/>
            <a:t>היסת</a:t>
          </a:r>
          <a:endParaRPr lang="he-IL" sz="1600" kern="1200" dirty="0"/>
        </a:p>
      </dsp:txBody>
      <dsp:txXfrm>
        <a:off x="4543458" y="209752"/>
        <a:ext cx="1615068" cy="1002793"/>
      </dsp:txXfrm>
    </dsp:sp>
    <dsp:sp modelId="{498A83DA-C1A3-437F-B49A-EED1C114AC5E}">
      <dsp:nvSpPr>
        <dsp:cNvPr id="0" name=""/>
        <dsp:cNvSpPr/>
      </dsp:nvSpPr>
      <dsp:spPr>
        <a:xfrm>
          <a:off x="5350992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5537377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דווקא </a:t>
          </a:r>
          <a:r>
            <a:rPr lang="he-IL" sz="1600" kern="1200" dirty="0" err="1"/>
            <a:t>בדררא</a:t>
          </a:r>
          <a:r>
            <a:rPr lang="he-IL" sz="1600" kern="1200" dirty="0"/>
            <a:t> </a:t>
          </a:r>
          <a:r>
            <a:rPr lang="he-IL" sz="1600" kern="1200" dirty="0" err="1"/>
            <a:t>דממונא</a:t>
          </a:r>
          <a:endParaRPr lang="he-IL" sz="1600" kern="1200" dirty="0"/>
        </a:p>
      </dsp:txBody>
      <dsp:txXfrm>
        <a:off x="5568575" y="1762804"/>
        <a:ext cx="1615068" cy="1002793"/>
      </dsp:txXfrm>
    </dsp:sp>
    <dsp:sp modelId="{C33CEFCD-445C-494C-8DF6-D438F6A4BB4E}">
      <dsp:nvSpPr>
        <dsp:cNvPr id="0" name=""/>
        <dsp:cNvSpPr/>
      </dsp:nvSpPr>
      <dsp:spPr>
        <a:xfrm>
          <a:off x="5350992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2A309-027A-4AB1-AC65-FA832A35B934}">
      <dsp:nvSpPr>
        <dsp:cNvPr id="0" name=""/>
        <dsp:cNvSpPr/>
      </dsp:nvSpPr>
      <dsp:spPr>
        <a:xfrm>
          <a:off x="5537377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צריך בסיס לחשוש </a:t>
          </a:r>
          <a:r>
            <a:rPr lang="he-IL" sz="1600" kern="1200" dirty="0" err="1"/>
            <a:t>שאשתמוטי</a:t>
          </a:r>
          <a:r>
            <a:rPr lang="he-IL" sz="1600" kern="1200" dirty="0"/>
            <a:t> וכדי לחייב שבועה</a:t>
          </a:r>
        </a:p>
      </dsp:txBody>
      <dsp:txXfrm>
        <a:off x="5568575" y="3315857"/>
        <a:ext cx="1615068" cy="1002793"/>
      </dsp:txXfrm>
    </dsp:sp>
    <dsp:sp modelId="{E896107F-2889-489B-B857-691A798BF459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6D9AF-D443-41FA-9E0B-B2D6E7474A6F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אפילו אין </a:t>
          </a:r>
          <a:r>
            <a:rPr lang="he-IL" sz="1600" kern="1200" dirty="0" err="1"/>
            <a:t>דררא</a:t>
          </a:r>
          <a:r>
            <a:rPr lang="he-IL" sz="1600" kern="1200" dirty="0"/>
            <a:t> </a:t>
          </a:r>
          <a:r>
            <a:rPr lang="he-IL" sz="1600" kern="1200" dirty="0" err="1"/>
            <a:t>דממונא</a:t>
          </a:r>
          <a:r>
            <a:rPr lang="he-IL" sz="1600" kern="1200" dirty="0"/>
            <a:t>, אלא בכל טענה</a:t>
          </a:r>
        </a:p>
      </dsp:txBody>
      <dsp:txXfrm>
        <a:off x="3518341" y="1762804"/>
        <a:ext cx="1615068" cy="1002793"/>
      </dsp:txXfrm>
    </dsp:sp>
    <dsp:sp modelId="{E0D829B3-9187-4542-95F0-51BC99390B76}">
      <dsp:nvSpPr>
        <dsp:cNvPr id="0" name=""/>
        <dsp:cNvSpPr/>
      </dsp:nvSpPr>
      <dsp:spPr>
        <a:xfrm>
          <a:off x="3300758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2923-7A05-40D2-BFAA-B9C4C342715A}">
      <dsp:nvSpPr>
        <dsp:cNvPr id="0" name=""/>
        <dsp:cNvSpPr/>
      </dsp:nvSpPr>
      <dsp:spPr>
        <a:xfrm>
          <a:off x="3487143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כל השבועה רק </a:t>
          </a:r>
          <a:r>
            <a:rPr lang="he-IL" sz="1600" kern="1200" dirty="0" err="1"/>
            <a:t>להפיס</a:t>
          </a:r>
          <a:r>
            <a:rPr lang="he-IL" sz="1600" kern="1200" dirty="0"/>
            <a:t> דעת בעל הבית</a:t>
          </a:r>
        </a:p>
      </dsp:txBody>
      <dsp:txXfrm>
        <a:off x="3518341" y="3315857"/>
        <a:ext cx="1615068" cy="10027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9AE8E-1908-4ECB-BCF5-F9F40FF9F5B2}">
      <dsp:nvSpPr>
        <dsp:cNvPr id="0" name=""/>
        <dsp:cNvSpPr/>
      </dsp:nvSpPr>
      <dsp:spPr>
        <a:xfrm>
          <a:off x="3114373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1025116" y="0"/>
              </a:moveTo>
              <a:lnTo>
                <a:pt x="1025116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2FB9F1-7EEF-4DC5-8517-C2D5025ABA17}">
      <dsp:nvSpPr>
        <dsp:cNvPr id="0" name=""/>
        <dsp:cNvSpPr/>
      </dsp:nvSpPr>
      <dsp:spPr>
        <a:xfrm>
          <a:off x="4139490" y="2619731"/>
          <a:ext cx="1025116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025116" y="332464"/>
              </a:lnTo>
              <a:lnTo>
                <a:pt x="1025116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2C1D6-A589-4661-9184-412D20B2FCB9}">
      <dsp:nvSpPr>
        <dsp:cNvPr id="0" name=""/>
        <dsp:cNvSpPr/>
      </dsp:nvSpPr>
      <dsp:spPr>
        <a:xfrm>
          <a:off x="4139490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1537675" y="0"/>
              </a:moveTo>
              <a:lnTo>
                <a:pt x="1537675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79DDB-8AD1-42F7-B773-24E60F44FEEF}">
      <dsp:nvSpPr>
        <dsp:cNvPr id="0" name=""/>
        <dsp:cNvSpPr/>
      </dsp:nvSpPr>
      <dsp:spPr>
        <a:xfrm>
          <a:off x="7169121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34057-CC10-47A3-9AB1-DD150FC428EB}">
      <dsp:nvSpPr>
        <dsp:cNvPr id="0" name=""/>
        <dsp:cNvSpPr/>
      </dsp:nvSpPr>
      <dsp:spPr>
        <a:xfrm>
          <a:off x="5677166" y="1066678"/>
          <a:ext cx="1537675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1537675" y="332464"/>
              </a:lnTo>
              <a:lnTo>
                <a:pt x="1537675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02508-2DCB-4E1E-9BBD-367B7E53DE36}">
      <dsp:nvSpPr>
        <dsp:cNvPr id="0" name=""/>
        <dsp:cNvSpPr/>
      </dsp:nvSpPr>
      <dsp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9BFF0-8638-41B1-994F-C7804F3CA9A0}">
      <dsp:nvSpPr>
        <dsp:cNvPr id="0" name=""/>
        <dsp:cNvSpPr/>
      </dsp:nvSpPr>
      <dsp:spPr>
        <a:xfrm>
          <a:off x="5024818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שבועת </a:t>
          </a:r>
          <a:r>
            <a:rPr lang="he-IL" sz="1300" kern="1200" dirty="0" err="1"/>
            <a:t>היסת</a:t>
          </a:r>
          <a:endParaRPr lang="he-IL" sz="1300" kern="1200" dirty="0"/>
        </a:p>
      </dsp:txBody>
      <dsp:txXfrm>
        <a:off x="5056016" y="209752"/>
        <a:ext cx="1615068" cy="1002793"/>
      </dsp:txXfrm>
    </dsp:sp>
    <dsp:sp modelId="{498A83DA-C1A3-437F-B49A-EED1C114AC5E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BFC018-A5D2-4A68-9AF6-1EAD4715CD77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דווקא </a:t>
          </a:r>
          <a:r>
            <a:rPr lang="he-IL" sz="1300" kern="1200" dirty="0" err="1"/>
            <a:t>בדררא</a:t>
          </a:r>
          <a:r>
            <a:rPr lang="he-IL" sz="1300" kern="1200" dirty="0"/>
            <a:t> </a:t>
          </a:r>
          <a:r>
            <a:rPr lang="he-IL" sz="1300" kern="1200" dirty="0" err="1"/>
            <a:t>דממונא</a:t>
          </a:r>
          <a:endParaRPr lang="he-IL" sz="1300" kern="1200" dirty="0"/>
        </a:p>
      </dsp:txBody>
      <dsp:txXfrm>
        <a:off x="6593692" y="1762804"/>
        <a:ext cx="1615068" cy="1002793"/>
      </dsp:txXfrm>
    </dsp:sp>
    <dsp:sp modelId="{C33CEFCD-445C-494C-8DF6-D438F6A4BB4E}">
      <dsp:nvSpPr>
        <dsp:cNvPr id="0" name=""/>
        <dsp:cNvSpPr/>
      </dsp:nvSpPr>
      <dsp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2A309-027A-4AB1-AC65-FA832A35B934}">
      <dsp:nvSpPr>
        <dsp:cNvPr id="0" name=""/>
        <dsp:cNvSpPr/>
      </dsp:nvSpPr>
      <dsp:spPr>
        <a:xfrm>
          <a:off x="6562494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אחרת אין שום צורך </a:t>
          </a:r>
          <a:r>
            <a:rPr lang="he-IL" sz="1300" kern="1200" dirty="0" err="1"/>
            <a:t>לב"ד</a:t>
          </a:r>
          <a:r>
            <a:rPr lang="he-IL" sz="1300" kern="1200" dirty="0"/>
            <a:t>\להלכה </a:t>
          </a:r>
          <a:r>
            <a:rPr lang="he-IL" sz="1300" kern="1200" dirty="0" err="1"/>
            <a:t>להפיס</a:t>
          </a:r>
          <a:r>
            <a:rPr lang="he-IL" sz="1300" kern="1200" dirty="0"/>
            <a:t> דעתו</a:t>
          </a:r>
          <a:br>
            <a:rPr lang="en-US" sz="1300" kern="1200" dirty="0"/>
          </a:br>
          <a:r>
            <a:rPr lang="he-IL" sz="1300" kern="1200" dirty="0"/>
            <a:t>(</a:t>
          </a:r>
          <a:r>
            <a:rPr lang="en-US" sz="1300" kern="1200" dirty="0"/>
            <a:t>no standing</a:t>
          </a:r>
          <a:r>
            <a:rPr lang="he-IL" sz="1300" kern="1200" dirty="0"/>
            <a:t>)</a:t>
          </a:r>
        </a:p>
      </dsp:txBody>
      <dsp:txXfrm>
        <a:off x="6593692" y="3315857"/>
        <a:ext cx="1615068" cy="1002793"/>
      </dsp:txXfrm>
    </dsp:sp>
    <dsp:sp modelId="{E896107F-2889-489B-B857-691A798BF459}">
      <dsp:nvSpPr>
        <dsp:cNvPr id="0" name=""/>
        <dsp:cNvSpPr/>
      </dsp:nvSpPr>
      <dsp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6D9AF-D443-41FA-9E0B-B2D6E7474A6F}">
      <dsp:nvSpPr>
        <dsp:cNvPr id="0" name=""/>
        <dsp:cNvSpPr/>
      </dsp:nvSpPr>
      <dsp:spPr>
        <a:xfrm>
          <a:off x="3487143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אפילו אין </a:t>
          </a:r>
          <a:r>
            <a:rPr lang="he-IL" sz="1300" kern="1200" dirty="0" err="1"/>
            <a:t>דררא</a:t>
          </a:r>
          <a:r>
            <a:rPr lang="he-IL" sz="1300" kern="1200" dirty="0"/>
            <a:t> </a:t>
          </a:r>
          <a:r>
            <a:rPr lang="he-IL" sz="1300" kern="1200" dirty="0" err="1"/>
            <a:t>דממונא</a:t>
          </a:r>
          <a:r>
            <a:rPr lang="he-IL" sz="1300" kern="1200" dirty="0"/>
            <a:t>, אלא בכל טענה</a:t>
          </a:r>
        </a:p>
      </dsp:txBody>
      <dsp:txXfrm>
        <a:off x="3518341" y="1762804"/>
        <a:ext cx="1615068" cy="1002793"/>
      </dsp:txXfrm>
    </dsp:sp>
    <dsp:sp modelId="{E0D829B3-9187-4542-95F0-51BC99390B76}">
      <dsp:nvSpPr>
        <dsp:cNvPr id="0" name=""/>
        <dsp:cNvSpPr/>
      </dsp:nvSpPr>
      <dsp:spPr>
        <a:xfrm>
          <a:off x="4325875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02923-7A05-40D2-BFAA-B9C4C342715A}">
      <dsp:nvSpPr>
        <dsp:cNvPr id="0" name=""/>
        <dsp:cNvSpPr/>
      </dsp:nvSpPr>
      <dsp:spPr>
        <a:xfrm>
          <a:off x="4512260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אין אדם טובע ולא לו, </a:t>
          </a:r>
        </a:p>
      </dsp:txBody>
      <dsp:txXfrm>
        <a:off x="4543458" y="3315857"/>
        <a:ext cx="1615068" cy="1002793"/>
      </dsp:txXfrm>
    </dsp:sp>
    <dsp:sp modelId="{CB24CC6D-77D6-49DD-95A3-B79C514A65E9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3B161-4BD2-4814-AC95-4F6424DFD14F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/>
            <a:t>מאירי- </a:t>
          </a:r>
          <a:r>
            <a:rPr lang="he-IL" sz="1300" b="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שנמלכו חכמי' אחרונים </a:t>
          </a:r>
          <a:r>
            <a:rPr lang="he-IL" sz="1300" b="0" kern="120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ונתיעצו</a:t>
          </a:r>
          <a:r>
            <a:rPr lang="he-IL" sz="1300" b="0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 ביניהם על כך </a:t>
          </a:r>
          <a:r>
            <a:rPr lang="he-IL" sz="1300" b="1" kern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כשראו הדורות מעיזים לכפירת </a:t>
          </a:r>
          <a:r>
            <a:rPr lang="he-IL" sz="1300" b="1" kern="120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rPr>
            <a:t>הלואותיהם</a:t>
          </a:r>
          <a:endParaRPr lang="he-IL" sz="1300" b="1" kern="1200" dirty="0"/>
        </a:p>
      </dsp:txBody>
      <dsp:txXfrm>
        <a:off x="2493224" y="3315857"/>
        <a:ext cx="1615068" cy="1002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E1284-99C0-4984-8F73-89FE30E0D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5B22D-529D-4F4F-9EE8-EA71FCBDF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49125-4843-480A-B3BA-9A0417E4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A6BF6-12BF-4FBD-8E1F-FDACAC21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5F322-FEED-4D8C-8E9A-25C4B6CA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758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7380-FAF5-4420-9AB2-3B2AF2EF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C403BE-86E2-44F1-840A-55CEF0BF4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286DB-731B-4835-8301-7C228CAA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E1AFD-1315-4513-BF19-01353A2FF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F3934-BF32-4753-866D-F4B4AC31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614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34BC1-3CAD-42E5-B283-34C21A2AE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63FCB3-9B59-4933-960B-EBE2ECD54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DC98-8DF0-4952-B00B-C609FDDE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8969B-3978-4855-85EB-16A64C7AA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EAEE5-5886-43F3-B1AD-DFC140B4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779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82E0D-E44A-4A45-ABAD-F3039801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677EC-3D34-44A9-91A8-FFC8E3CB6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E5947-5941-4933-91FA-A988DDACA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5238E-7491-4FDA-A345-852C28BA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DF9FB-1A41-4F34-98E9-5755BB64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45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DD77B-262C-4947-B571-6727A6576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01B82-42C9-4F30-992A-435BB1EA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E3353-4409-406C-9DCE-9DEAE7EB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A2D65-EC9C-4073-A4BB-7E6149FC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CE7FE-8EFA-4BA4-87CF-6AA32DD3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11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5346D-D3A3-467D-8B10-1B834EE0E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DD8B6-6416-47B7-BC98-0EDDD242C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5AC6C2-1BA9-4A15-AEE7-8D50F1111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4CB7D-4D33-4DA9-B621-239D6153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A3207-70B7-498B-8698-15C7EA4C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AF3E6-4951-4569-BAC5-11E93D10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00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960DE-002D-4518-B941-B428D48A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71D07-0D7A-4C65-95A2-39E35BA44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3E21FB-4F95-401E-8B89-08D30286C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2E176B-E7AE-4A70-8F79-4170C46B1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F9A74-2911-4934-832E-FCCF2C457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FCE90-BAAB-439C-B91A-498A491D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4472F-41C6-4C74-BF2B-4A9F4072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2BE965-72D5-4323-99B7-816DB0FF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2381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2AAA-9797-4A37-BD3A-0790FA59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254C4-C9CB-4F79-8A99-39A5863C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73088C-AA87-4A3B-8195-7E4FD70E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DBAD6B-E49F-44AB-8847-45C0CCF9D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803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4D38D8-2608-4517-A773-7BD481028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F7F550-F7F4-4B36-8422-00BDD3D53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36747-38AA-4482-9A42-9B0F5CD85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99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DE13-62BA-4229-8FAB-0B48832BE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33FA-C4F0-490C-BB0C-5A8A7F62B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69D40-5234-40D6-B226-68FC0FB49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BD9BF-FF46-4264-ABF1-FF8F929E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A0F90-5321-4F3C-87B9-C977A21EF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E872D-4E69-407E-AA45-1F2EDBA5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294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FFC34-5F47-4C67-B747-C509F2FF6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D19092-2E04-42D9-8A1D-329B75134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BCE8A-7E88-4F83-BC18-AC21ACF46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397B0-3BF1-44B5-B750-AD52BFA75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1266C-6F9D-4E9C-9EF9-51A04212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A04EB4-CEFC-4891-9921-AC6DBD8D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106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810AD3-50CA-44C2-BDDB-BCD862D80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84151-3829-4E87-96DA-164EC2CA12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6D5B1-165F-43EA-8833-58356478C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928E-17B8-4ACF-B1AB-74D1DE08FA4D}" type="datetimeFigureOut">
              <a:rPr lang="he-IL" smtClean="0"/>
              <a:t>י"ד/שבט/תשפ"ב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ABA08-D87C-4E55-8482-D9461FD5E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402AB-1248-450F-9CBF-EE7C7CF5EC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7C37-D528-428F-9DD4-BA1E005D1E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51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6E953-2D00-466B-AC53-F3D54AC028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שבועת </a:t>
            </a:r>
            <a:r>
              <a:rPr lang="he-IL" dirty="0" err="1"/>
              <a:t>היסת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88BD76-4054-43AA-965B-34C0B6BE5A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8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3BBEE-ECA3-4E80-AF50-186140A25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8C392-C500-45B0-83A4-14893211D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תוס קידושין מג:</a:t>
            </a:r>
          </a:p>
          <a:p>
            <a:pPr marL="0" indent="0" algn="r" rtl="1">
              <a:buNone/>
            </a:pP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והשתא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דתקון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רבנן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- וא"ת מ"מ למה לא יהיו העדים נאמנים לאחר שנשבעו לומר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פרענום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שהרי שוב אינם נוגעים בעדות ואומר ר"י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דלכך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אין נאמנים לאחר שנשבעו משום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דרחמנא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אמר (דברים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יט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על פי שנים עדים יקום דבר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דמשמע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הנאמנים בדיבור בלבד 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אבל העדים הטעונים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לישבע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קודם שיאמנו דבריהם אין ממש בעדותם</a:t>
            </a:r>
          </a:p>
          <a:p>
            <a:pPr algn="r" rtl="1"/>
            <a:r>
              <a:rPr lang="he-IL" sz="1800" dirty="0">
                <a:cs typeface="Arial" panose="020B0604020202020204" pitchFamily="34" charset="0"/>
              </a:rPr>
              <a:t>מראה שיש חסרון\חשש עליהם של </a:t>
            </a:r>
            <a:r>
              <a:rPr lang="he-IL" sz="1800" dirty="0" err="1">
                <a:cs typeface="Arial" panose="020B0604020202020204" pitchFamily="34" charset="0"/>
              </a:rPr>
              <a:t>אשתמוטי</a:t>
            </a:r>
            <a:r>
              <a:rPr lang="he-IL" sz="1800" dirty="0">
                <a:cs typeface="Arial" panose="020B0604020202020204" pitchFamily="34" charset="0"/>
              </a:rPr>
              <a:t> עד </a:t>
            </a:r>
            <a:r>
              <a:rPr lang="he-IL" sz="1800" dirty="0" err="1">
                <a:cs typeface="Arial" panose="020B0604020202020204" pitchFamily="34" charset="0"/>
              </a:rPr>
              <a:t>שנשבעין</a:t>
            </a:r>
            <a:r>
              <a:rPr lang="he-IL" sz="1800" dirty="0">
                <a:cs typeface="Arial" panose="020B0604020202020204" pitchFamily="34" charset="0"/>
              </a:rPr>
              <a:t>. </a:t>
            </a:r>
            <a:r>
              <a:rPr lang="he-IL" sz="1800" dirty="0" err="1">
                <a:cs typeface="Arial" panose="020B0604020202020204" pitchFamily="34" charset="0"/>
              </a:rPr>
              <a:t>והשבועת</a:t>
            </a:r>
            <a:r>
              <a:rPr lang="he-IL" sz="1800" dirty="0">
                <a:cs typeface="Arial" panose="020B0604020202020204" pitchFamily="34" charset="0"/>
              </a:rPr>
              <a:t> </a:t>
            </a:r>
            <a:r>
              <a:rPr lang="he-IL" sz="1800" dirty="0" err="1">
                <a:cs typeface="Arial" panose="020B0604020202020204" pitchFamily="34" charset="0"/>
              </a:rPr>
              <a:t>היסת</a:t>
            </a:r>
            <a:r>
              <a:rPr lang="he-IL" sz="1800" dirty="0">
                <a:cs typeface="Arial" panose="020B0604020202020204" pitchFamily="34" charset="0"/>
              </a:rPr>
              <a:t> אינה סתם תקנה בלי חשש.</a:t>
            </a:r>
          </a:p>
          <a:p>
            <a:pPr algn="r" rtl="1"/>
            <a:r>
              <a:rPr lang="he-IL" sz="1800" dirty="0">
                <a:cs typeface="Arial" panose="020B0604020202020204" pitchFamily="34" charset="0"/>
              </a:rPr>
              <a:t>והשבועה היא כדי שנאמין להם, ויש פגם בעדות שלא מאמינים להם על ההתחלה.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09666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073735"/>
              </p:ext>
            </p:extLst>
          </p:nvPr>
        </p:nvGraphicFramePr>
        <p:xfrm>
          <a:off x="460041" y="454360"/>
          <a:ext cx="11319248" cy="601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51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A805-DBF6-43E9-81B4-23B9731E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C48A-D41C-4914-A41D-1B878FFEA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שבועות מה עמוד א</a:t>
            </a:r>
          </a:p>
          <a:p>
            <a:pPr marL="0" indent="0" algn="r" rtl="1">
              <a:buNone/>
            </a:pPr>
            <a:r>
              <a:rPr lang="he-IL" dirty="0"/>
              <a:t>והחנוני על פנקסו כיצד? לא שיאמר לו: כתוב על פנקסי שאתה חייב לי מאתים זוז, אלא אומר לו: תן לבני </a:t>
            </a:r>
            <a:r>
              <a:rPr lang="he-IL" dirty="0" err="1"/>
              <a:t>סאתים</a:t>
            </a:r>
            <a:r>
              <a:rPr lang="he-IL" dirty="0"/>
              <a:t> </a:t>
            </a:r>
            <a:r>
              <a:rPr lang="he-IL" dirty="0" err="1"/>
              <a:t>חטין</a:t>
            </a:r>
            <a:r>
              <a:rPr lang="he-IL" dirty="0"/>
              <a:t>, תן לפועלי סלע מעות, הוא אומר: נתתי, והן אומרים: לא נטלנו - הוא נשבע ונוטל והן </a:t>
            </a:r>
            <a:r>
              <a:rPr lang="he-IL" dirty="0" err="1"/>
              <a:t>נשבעין</a:t>
            </a:r>
            <a:r>
              <a:rPr lang="he-IL" dirty="0"/>
              <a:t> </a:t>
            </a:r>
            <a:r>
              <a:rPr lang="he-IL" dirty="0" err="1"/>
              <a:t>ונוטלין</a:t>
            </a:r>
            <a:r>
              <a:rPr lang="he-IL" dirty="0"/>
              <a:t>; אמר בן ננס: כיצד אלו ואלו באין לידי שבועת </a:t>
            </a:r>
            <a:r>
              <a:rPr lang="he-IL" dirty="0" err="1"/>
              <a:t>שוא</a:t>
            </a:r>
            <a:r>
              <a:rPr lang="he-IL" dirty="0"/>
              <a:t>? אלא הוא נוטל שלא בשבועה והן </a:t>
            </a:r>
            <a:r>
              <a:rPr lang="he-IL" dirty="0" err="1"/>
              <a:t>נוטלין</a:t>
            </a:r>
            <a:r>
              <a:rPr lang="he-IL" dirty="0"/>
              <a:t> שלא בשבועה. </a:t>
            </a:r>
          </a:p>
          <a:p>
            <a:pPr marL="0" indent="0" algn="r" rtl="1">
              <a:buNone/>
            </a:pPr>
            <a:r>
              <a:rPr lang="he-IL" dirty="0"/>
              <a:t>שכיר נמי על </a:t>
            </a:r>
            <a:r>
              <a:rPr lang="he-IL" dirty="0" err="1"/>
              <a:t>כורחיה</a:t>
            </a:r>
            <a:r>
              <a:rPr lang="he-IL" dirty="0"/>
              <a:t> </a:t>
            </a:r>
            <a:r>
              <a:rPr lang="he-IL" dirty="0" err="1"/>
              <a:t>מיתגר</a:t>
            </a:r>
            <a:r>
              <a:rPr lang="he-IL" dirty="0"/>
              <a:t>! אלא, בעה"ב טרוד בפועליו הוא. </a:t>
            </a:r>
            <a:r>
              <a:rPr lang="he-IL" dirty="0" err="1"/>
              <a:t>וליתב</a:t>
            </a:r>
            <a:r>
              <a:rPr lang="he-IL" dirty="0"/>
              <a:t> ליה בלא שבועה! </a:t>
            </a:r>
            <a:r>
              <a:rPr lang="he-IL" b="1" dirty="0"/>
              <a:t>כדי </a:t>
            </a:r>
            <a:r>
              <a:rPr lang="he-IL" b="1" dirty="0" err="1"/>
              <a:t>להפיס</a:t>
            </a:r>
            <a:r>
              <a:rPr lang="he-IL" b="1" dirty="0"/>
              <a:t> דעתו של בעה"ב.</a:t>
            </a:r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8541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82B9A-DB11-44A3-A5CE-9DE646A1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ABA56-B9BC-403C-ABEF-40C2738D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dirty="0"/>
              <a:t>רבינו יהונתן </a:t>
            </a:r>
            <a:r>
              <a:rPr lang="he-IL" dirty="0" err="1"/>
              <a:t>מלוניל</a:t>
            </a:r>
            <a:r>
              <a:rPr lang="he-IL" dirty="0"/>
              <a:t> על </a:t>
            </a:r>
            <a:r>
              <a:rPr lang="he-IL" dirty="0" err="1"/>
              <a:t>הרי"ף</a:t>
            </a:r>
            <a:r>
              <a:rPr lang="he-IL" dirty="0"/>
              <a:t> מסכת שבועות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/>
              <a:t>[שבועות מ /ב] </a:t>
            </a:r>
            <a:r>
              <a:rPr lang="he-IL" dirty="0" err="1"/>
              <a:t>ומשביעין</a:t>
            </a:r>
            <a:r>
              <a:rPr lang="he-IL" dirty="0"/>
              <a:t> אותו שבועת </a:t>
            </a:r>
            <a:r>
              <a:rPr lang="he-IL" dirty="0" err="1"/>
              <a:t>היסת</a:t>
            </a:r>
            <a:r>
              <a:rPr lang="he-IL" dirty="0"/>
              <a:t>, </a:t>
            </a:r>
            <a:r>
              <a:rPr lang="he-IL" dirty="0" err="1"/>
              <a:t>היסת</a:t>
            </a:r>
            <a:r>
              <a:rPr lang="he-IL" dirty="0"/>
              <a:t> לשון </a:t>
            </a:r>
            <a:r>
              <a:rPr lang="he-IL" dirty="0" err="1"/>
              <a:t>שומא</a:t>
            </a:r>
            <a:r>
              <a:rPr lang="he-IL" dirty="0"/>
              <a:t> ששמו חכמים עליו שבועה </a:t>
            </a:r>
            <a:r>
              <a:rPr lang="he-IL" b="1" dirty="0"/>
              <a:t>כדי </a:t>
            </a:r>
            <a:r>
              <a:rPr lang="he-IL" b="1" dirty="0" err="1"/>
              <a:t>להפיס</a:t>
            </a:r>
            <a:r>
              <a:rPr lang="he-IL" b="1" dirty="0"/>
              <a:t> דעתו </a:t>
            </a:r>
            <a:r>
              <a:rPr lang="he-IL" b="1" dirty="0" err="1"/>
              <a:t>דמלוה</a:t>
            </a:r>
            <a:r>
              <a:rPr lang="he-IL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467751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087B-360A-44B8-ADFC-D6AA1B4C2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BC342-EC14-43E5-A132-2292D874C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מאירי שבועות לח: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וי"מ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שהוא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לשון הסרה מענין 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ויסיתם דוד מעליו כלומר שתקנוה חכמי' האחרונים על הנתבע במקום שאין עליו דין שבועה מן התורה כדי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להפיס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דעת התובע ולהסיר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מלבו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 תלונה עד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שיכיר וידע </a:t>
            </a:r>
            <a:r>
              <a:rPr lang="he-IL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שהבית דין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יצאו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בענינו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ידי חובתם ועשו בדבר כפי כחם.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48911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473210"/>
              </p:ext>
            </p:extLst>
          </p:nvPr>
        </p:nvGraphicFramePr>
        <p:xfrm>
          <a:off x="460041" y="454360"/>
          <a:ext cx="11319248" cy="601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9468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555C8-0C26-4717-BB19-0BFB5A68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AA65F-B2F8-4859-9573-57228F2F3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000" dirty="0"/>
              <a:t>ספר אור זרוע חלק ג פסקי בבא מציעא סימן ט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000" dirty="0"/>
              <a:t>מיכן השיב מורי רבי' אבי העזרי זצ"ל על דברי הגאונים שפסקו שנשבעים על הקרקעות שבועת </a:t>
            </a:r>
            <a:r>
              <a:rPr lang="he-IL" sz="2000" dirty="0" err="1"/>
              <a:t>היסת</a:t>
            </a:r>
            <a:r>
              <a:rPr lang="he-IL" sz="2000" dirty="0"/>
              <a:t> כי רב האי גאון זצ"ל כתב בשערים שלו וכן רבינו יצחק אלפסי זצ"ל פ' שבועת </a:t>
            </a:r>
            <a:r>
              <a:rPr lang="he-IL" sz="2000" dirty="0" err="1"/>
              <a:t>הדיינין</a:t>
            </a:r>
            <a:r>
              <a:rPr lang="he-IL" sz="2000" dirty="0"/>
              <a:t> פסקו </a:t>
            </a:r>
            <a:r>
              <a:rPr lang="he-IL" sz="2000" dirty="0" err="1"/>
              <a:t>שנשבעין</a:t>
            </a:r>
            <a:r>
              <a:rPr lang="he-IL" sz="2000" dirty="0"/>
              <a:t> על הקרקעות שבועת </a:t>
            </a:r>
            <a:r>
              <a:rPr lang="he-IL" sz="2000" dirty="0" err="1"/>
              <a:t>היסת</a:t>
            </a:r>
            <a:r>
              <a:rPr lang="he-IL" sz="2000" dirty="0"/>
              <a:t>... אלא </a:t>
            </a:r>
            <a:r>
              <a:rPr lang="he-IL" sz="2000" b="1" dirty="0"/>
              <a:t>אמר רבא מדרבנן כדי </a:t>
            </a:r>
            <a:r>
              <a:rPr lang="he-IL" sz="2000" b="1" dirty="0" err="1"/>
              <a:t>להפיס</a:t>
            </a:r>
            <a:r>
              <a:rPr lang="he-IL" sz="2000" b="1" dirty="0"/>
              <a:t> דעתו של בעל (הבית): הא למדת </a:t>
            </a:r>
            <a:r>
              <a:rPr lang="he-IL" sz="2000" b="1" dirty="0" err="1"/>
              <a:t>שנשבעין</a:t>
            </a:r>
            <a:r>
              <a:rPr lang="he-IL" sz="2000" b="1" dirty="0"/>
              <a:t> שבועת </a:t>
            </a:r>
            <a:r>
              <a:rPr lang="he-IL" sz="2000" b="1" dirty="0" err="1"/>
              <a:t>היסת</a:t>
            </a:r>
            <a:r>
              <a:rPr lang="he-IL" sz="2000" b="1" dirty="0"/>
              <a:t> על הקרקעות</a:t>
            </a:r>
            <a:r>
              <a:rPr lang="he-IL" sz="2000" dirty="0"/>
              <a:t> וכן השיב רבינו יצחק בר אברהם זצ"ל כדברי רב האי גאון זצ"ל כאשר כתבתי </a:t>
            </a:r>
            <a:r>
              <a:rPr lang="he-IL" sz="2000" dirty="0" err="1"/>
              <a:t>ס"פ</a:t>
            </a:r>
            <a:r>
              <a:rPr lang="he-IL" sz="2000" dirty="0"/>
              <a:t> הכונס....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000" dirty="0"/>
              <a:t>מיהו רבינו </a:t>
            </a:r>
            <a:r>
              <a:rPr lang="he-IL" sz="2000" dirty="0" err="1"/>
              <a:t>יב"א</a:t>
            </a:r>
            <a:r>
              <a:rPr lang="he-IL" sz="2000" dirty="0"/>
              <a:t> זצ"ל דוחה ראיות שלהם </a:t>
            </a:r>
            <a:r>
              <a:rPr lang="he-IL" sz="2000" dirty="0" err="1"/>
              <a:t>דשאני</a:t>
            </a:r>
            <a:r>
              <a:rPr lang="he-IL" sz="2000" dirty="0"/>
              <a:t> התם  וא"ת כי היכי </a:t>
            </a:r>
            <a:r>
              <a:rPr lang="he-IL" sz="2000" dirty="0" err="1"/>
              <a:t>דתקון</a:t>
            </a:r>
            <a:r>
              <a:rPr lang="he-IL" sz="2000" dirty="0"/>
              <a:t> רבנן שבועת </a:t>
            </a:r>
            <a:r>
              <a:rPr lang="he-IL" sz="2000" dirty="0" err="1"/>
              <a:t>היסת</a:t>
            </a:r>
            <a:r>
              <a:rPr lang="he-IL" sz="2000" dirty="0"/>
              <a:t> </a:t>
            </a:r>
            <a:r>
              <a:rPr lang="he-IL" sz="2000" dirty="0" err="1"/>
              <a:t>במטלטלין</a:t>
            </a:r>
            <a:r>
              <a:rPr lang="he-IL" sz="2000" dirty="0"/>
              <a:t> בכופר </a:t>
            </a:r>
            <a:r>
              <a:rPr lang="he-IL" sz="2000" dirty="0" err="1"/>
              <a:t>הכל</a:t>
            </a:r>
            <a:r>
              <a:rPr lang="he-IL" sz="2000" dirty="0"/>
              <a:t> אף על גב </a:t>
            </a:r>
            <a:r>
              <a:rPr lang="he-IL" sz="2000" dirty="0" err="1"/>
              <a:t>דמדרבנן</a:t>
            </a:r>
            <a:r>
              <a:rPr lang="he-IL" sz="2000" dirty="0"/>
              <a:t> פטור. הכי נמי תקין בקרקעות שבועת </a:t>
            </a:r>
            <a:r>
              <a:rPr lang="he-IL" sz="2000" dirty="0" err="1"/>
              <a:t>היסת</a:t>
            </a:r>
            <a:r>
              <a:rPr lang="he-IL" sz="2000" dirty="0"/>
              <a:t> אף על גב </a:t>
            </a:r>
            <a:r>
              <a:rPr lang="he-IL" sz="2000" dirty="0" err="1"/>
              <a:t>דמדרבנן</a:t>
            </a:r>
            <a:r>
              <a:rPr lang="he-IL" sz="2000" dirty="0"/>
              <a:t> פטור. לא היא </a:t>
            </a:r>
            <a:r>
              <a:rPr lang="he-IL" sz="2000" b="1" dirty="0" err="1"/>
              <a:t>דשאני</a:t>
            </a:r>
            <a:r>
              <a:rPr lang="he-IL" sz="2000" b="1" dirty="0"/>
              <a:t> </a:t>
            </a:r>
            <a:r>
              <a:rPr lang="he-IL" sz="2000" b="1" dirty="0" err="1"/>
              <a:t>מטלטלין</a:t>
            </a:r>
            <a:r>
              <a:rPr lang="he-IL" sz="2000" b="1" dirty="0"/>
              <a:t> שהתורה חייבה במודה במקצת</a:t>
            </a:r>
            <a:r>
              <a:rPr lang="he-IL" sz="2000" dirty="0"/>
              <a:t> ואשכחן בהו חיוב שבועה </a:t>
            </a:r>
            <a:r>
              <a:rPr lang="he-IL" sz="2000" dirty="0" err="1"/>
              <a:t>מדאוריי</a:t>
            </a:r>
            <a:r>
              <a:rPr lang="he-IL" sz="2000" dirty="0"/>
              <a:t>' במודה מקצת </a:t>
            </a:r>
            <a:r>
              <a:rPr lang="he-IL" sz="2000" dirty="0" err="1"/>
              <a:t>תקון</a:t>
            </a:r>
            <a:r>
              <a:rPr lang="he-IL" sz="2000" dirty="0"/>
              <a:t> רבנן אף בכופר </a:t>
            </a:r>
            <a:r>
              <a:rPr lang="he-IL" sz="2000" dirty="0" err="1"/>
              <a:t>הכל</a:t>
            </a:r>
            <a:r>
              <a:rPr lang="he-IL" sz="2000" dirty="0"/>
              <a:t>. </a:t>
            </a:r>
            <a:r>
              <a:rPr lang="he-IL" sz="2000" b="1" dirty="0"/>
              <a:t>אבל קרקעו' דלא אשכחן בהו רמז שבועה מדאורייתא לא מסתבר </a:t>
            </a:r>
            <a:r>
              <a:rPr lang="he-IL" sz="2000" b="1" dirty="0" err="1"/>
              <a:t>דתקון</a:t>
            </a:r>
            <a:r>
              <a:rPr lang="he-IL" sz="2000" b="1" dirty="0"/>
              <a:t> בהו רבנן שבועה</a:t>
            </a:r>
            <a:r>
              <a:rPr lang="he-IL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71078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608436"/>
              </p:ext>
            </p:extLst>
          </p:nvPr>
        </p:nvGraphicFramePr>
        <p:xfrm>
          <a:off x="460041" y="454360"/>
          <a:ext cx="11319248" cy="601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5095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D85B-9B3E-481C-8515-7DB43C64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המחלוקת לגבי </a:t>
            </a:r>
            <a:r>
              <a:rPr lang="he-IL" dirty="0" err="1"/>
              <a:t>דררא</a:t>
            </a:r>
            <a:r>
              <a:rPr lang="he-IL" dirty="0"/>
              <a:t> </a:t>
            </a:r>
            <a:r>
              <a:rPr lang="he-IL" dirty="0" err="1"/>
              <a:t>דממונא</a:t>
            </a:r>
            <a:r>
              <a:rPr lang="he-IL" dirty="0"/>
              <a:t>- קשור לחקירה: חשש </a:t>
            </a:r>
            <a:r>
              <a:rPr lang="he-IL" dirty="0" err="1"/>
              <a:t>אשתמוטי</a:t>
            </a:r>
            <a:r>
              <a:rPr lang="he-IL" dirty="0"/>
              <a:t>, או </a:t>
            </a:r>
            <a:r>
              <a:rPr lang="he-IL" dirty="0" err="1"/>
              <a:t>להפיס</a:t>
            </a:r>
            <a:r>
              <a:rPr lang="he-IL" dirty="0"/>
              <a:t> דעת בעל הבית?</a:t>
            </a:r>
            <a:r>
              <a:rPr lang="en-US" dirty="0"/>
              <a:t> </a:t>
            </a:r>
            <a:endParaRPr lang="he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793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D85B-9B3E-481C-8515-7DB43C64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המחלוקת לגבי </a:t>
            </a:r>
            <a:r>
              <a:rPr lang="he-IL" dirty="0" err="1"/>
              <a:t>דררא</a:t>
            </a:r>
            <a:r>
              <a:rPr lang="he-IL" dirty="0"/>
              <a:t> </a:t>
            </a:r>
            <a:r>
              <a:rPr lang="he-IL" dirty="0" err="1"/>
              <a:t>דממונא</a:t>
            </a:r>
            <a:r>
              <a:rPr lang="he-IL" dirty="0"/>
              <a:t>- קשור לחקירה: חשש </a:t>
            </a:r>
            <a:r>
              <a:rPr lang="he-IL" dirty="0" err="1"/>
              <a:t>אשתמוטי</a:t>
            </a:r>
            <a:r>
              <a:rPr lang="he-IL" dirty="0"/>
              <a:t>, או </a:t>
            </a:r>
            <a:r>
              <a:rPr lang="he-IL" dirty="0" err="1"/>
              <a:t>להפיס</a:t>
            </a:r>
            <a:r>
              <a:rPr lang="he-IL" dirty="0"/>
              <a:t> דעת בעל הבית?</a:t>
            </a:r>
            <a:r>
              <a:rPr lang="en-US" dirty="0"/>
              <a:t> </a:t>
            </a:r>
            <a:r>
              <a:rPr lang="he-IL" dirty="0"/>
              <a:t>– אולי </a:t>
            </a:r>
            <a:r>
              <a:rPr lang="he-IL" b="1" u="sng" dirty="0"/>
              <a:t>כן</a:t>
            </a:r>
            <a:r>
              <a:rPr lang="he-IL" u="sng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3020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01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1EB2C-3212-42F4-B838-CFD6A02CB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347C1-3BD0-4127-992C-88D003F8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/>
              <a:t>תלמוד בבלי מסכת בבא מציעא דף ה עמוד א </a:t>
            </a:r>
          </a:p>
          <a:p>
            <a:pPr marL="0" indent="0" algn="r" rtl="1">
              <a:buNone/>
            </a:pPr>
            <a:r>
              <a:rPr lang="he-IL" dirty="0"/>
              <a:t>ההוא </a:t>
            </a:r>
            <a:r>
              <a:rPr lang="he-IL" dirty="0" err="1"/>
              <a:t>רעיא</a:t>
            </a:r>
            <a:r>
              <a:rPr lang="he-IL" dirty="0"/>
              <a:t> </a:t>
            </a:r>
            <a:r>
              <a:rPr lang="he-IL" dirty="0" err="1"/>
              <a:t>דהוו</a:t>
            </a:r>
            <a:r>
              <a:rPr lang="he-IL" dirty="0"/>
              <a:t> מסרי ליה כל יומא </a:t>
            </a:r>
            <a:r>
              <a:rPr lang="he-IL" dirty="0" err="1"/>
              <a:t>חיותא</a:t>
            </a:r>
            <a:r>
              <a:rPr lang="he-IL" dirty="0"/>
              <a:t> </a:t>
            </a:r>
            <a:r>
              <a:rPr lang="he-IL" dirty="0" err="1"/>
              <a:t>בסהדי</a:t>
            </a:r>
            <a:r>
              <a:rPr lang="he-IL" dirty="0"/>
              <a:t>, יומא חד מסרו ליה בלא סהדי, לסוף אמר להו: לא היו דברים מעולם. אתו סהדי </a:t>
            </a:r>
            <a:r>
              <a:rPr lang="he-IL" dirty="0" err="1"/>
              <a:t>אסהידו</a:t>
            </a:r>
            <a:r>
              <a:rPr lang="he-IL" dirty="0"/>
              <a:t> ביה </a:t>
            </a:r>
            <a:r>
              <a:rPr lang="he-IL" dirty="0" err="1"/>
              <a:t>דאכל</a:t>
            </a:r>
            <a:r>
              <a:rPr lang="he-IL" dirty="0"/>
              <a:t> תרתי </a:t>
            </a:r>
            <a:r>
              <a:rPr lang="he-IL" dirty="0" err="1"/>
              <a:t>מינייהו</a:t>
            </a:r>
            <a:r>
              <a:rPr lang="he-IL" dirty="0"/>
              <a:t>. אמר רבי </a:t>
            </a:r>
            <a:r>
              <a:rPr lang="he-IL" dirty="0" err="1"/>
              <a:t>זירא</a:t>
            </a:r>
            <a:r>
              <a:rPr lang="he-IL" dirty="0"/>
              <a:t>: אם איתא לדרבי </a:t>
            </a:r>
            <a:r>
              <a:rPr lang="he-IL" dirty="0" err="1"/>
              <a:t>חייא</a:t>
            </a:r>
            <a:r>
              <a:rPr lang="he-IL" dirty="0"/>
              <a:t> </a:t>
            </a:r>
            <a:r>
              <a:rPr lang="he-IL" dirty="0" err="1"/>
              <a:t>קמייתא</a:t>
            </a:r>
            <a:r>
              <a:rPr lang="he-IL" dirty="0"/>
              <a:t> - משתבע </a:t>
            </a:r>
            <a:r>
              <a:rPr lang="he-IL" dirty="0" err="1"/>
              <a:t>אשארא</a:t>
            </a:r>
            <a:r>
              <a:rPr lang="he-IL" dirty="0"/>
              <a:t>. - אמר ליה אביי: אם איתא משתבע? והא גזלן הוא! - אמר ליה: שכנגדו </a:t>
            </a:r>
            <a:r>
              <a:rPr lang="he-IL" dirty="0" err="1"/>
              <a:t>קאמינא</a:t>
            </a:r>
            <a:r>
              <a:rPr lang="he-IL" dirty="0"/>
              <a:t>. השתא נמי, </a:t>
            </a:r>
            <a:r>
              <a:rPr lang="he-IL" dirty="0" err="1"/>
              <a:t>דליתא</a:t>
            </a:r>
            <a:r>
              <a:rPr lang="he-IL" dirty="0"/>
              <a:t> לדרבי </a:t>
            </a:r>
            <a:r>
              <a:rPr lang="he-IL" dirty="0" err="1"/>
              <a:t>חייא</a:t>
            </a:r>
            <a:r>
              <a:rPr lang="he-IL" dirty="0"/>
              <a:t> - </a:t>
            </a:r>
            <a:r>
              <a:rPr lang="he-IL" dirty="0" err="1"/>
              <a:t>נחייביה</a:t>
            </a:r>
            <a:r>
              <a:rPr lang="he-IL" dirty="0"/>
              <a:t> </a:t>
            </a:r>
            <a:r>
              <a:rPr lang="he-IL" dirty="0" err="1"/>
              <a:t>מדרב</a:t>
            </a:r>
            <a:r>
              <a:rPr lang="he-IL" dirty="0"/>
              <a:t> נחמן. דתנן: מנה לי בידך! - אין לך בידי - פטור. </a:t>
            </a:r>
            <a:r>
              <a:rPr lang="he-IL" b="1" dirty="0"/>
              <a:t>ואמר רב נחמן: </a:t>
            </a:r>
            <a:r>
              <a:rPr lang="he-IL" b="1" dirty="0" err="1"/>
              <a:t>משביעין</a:t>
            </a:r>
            <a:r>
              <a:rPr lang="he-IL" b="1" dirty="0"/>
              <a:t> אותו שבועת </a:t>
            </a:r>
            <a:r>
              <a:rPr lang="he-IL" b="1" dirty="0" err="1"/>
              <a:t>היסת</a:t>
            </a:r>
            <a:r>
              <a:rPr lang="he-IL" dirty="0"/>
              <a:t>. - </a:t>
            </a:r>
            <a:r>
              <a:rPr lang="he-IL" dirty="0" err="1"/>
              <a:t>דרב</a:t>
            </a:r>
            <a:r>
              <a:rPr lang="he-IL" dirty="0"/>
              <a:t> נחמן </a:t>
            </a:r>
            <a:r>
              <a:rPr lang="he-IL" dirty="0" err="1"/>
              <a:t>תקנתא</a:t>
            </a:r>
            <a:r>
              <a:rPr lang="he-IL" dirty="0"/>
              <a:t> היא, </a:t>
            </a:r>
            <a:r>
              <a:rPr lang="he-IL" dirty="0" err="1"/>
              <a:t>ותקנתא</a:t>
            </a:r>
            <a:r>
              <a:rPr lang="he-IL" dirty="0"/>
              <a:t> </a:t>
            </a:r>
            <a:r>
              <a:rPr lang="he-IL" dirty="0" err="1"/>
              <a:t>לתקנתא</a:t>
            </a:r>
            <a:r>
              <a:rPr lang="he-IL" dirty="0"/>
              <a:t> לא </a:t>
            </a:r>
            <a:r>
              <a:rPr lang="he-IL" dirty="0" err="1"/>
              <a:t>עבדינן</a:t>
            </a:r>
            <a:r>
              <a:rPr lang="he-IL" dirty="0"/>
              <a:t>. - </a:t>
            </a:r>
            <a:r>
              <a:rPr lang="he-IL" dirty="0" err="1"/>
              <a:t>ותיפוק</a:t>
            </a:r>
            <a:r>
              <a:rPr lang="he-IL" dirty="0"/>
              <a:t> ליה דהוה ליה רועה, ואמר רב יהודה: סתם רועה פסול! - לא קשיא, הא - </a:t>
            </a:r>
            <a:r>
              <a:rPr lang="he-IL" dirty="0" err="1"/>
              <a:t>דידיה</a:t>
            </a:r>
            <a:r>
              <a:rPr lang="he-IL" dirty="0"/>
              <a:t>, הא - </a:t>
            </a:r>
            <a:r>
              <a:rPr lang="he-IL" dirty="0" err="1"/>
              <a:t>דעלמא</a:t>
            </a:r>
            <a:r>
              <a:rPr lang="he-IL" dirty="0"/>
              <a:t>. דאי לא </a:t>
            </a:r>
            <a:r>
              <a:rPr lang="he-IL" dirty="0" err="1"/>
              <a:t>תימא</a:t>
            </a:r>
            <a:r>
              <a:rPr lang="he-IL" dirty="0"/>
              <a:t> הכי, אנן </a:t>
            </a:r>
            <a:r>
              <a:rPr lang="he-IL" dirty="0" err="1"/>
              <a:t>חיותא</a:t>
            </a:r>
            <a:r>
              <a:rPr lang="he-IL" dirty="0"/>
              <a:t> לרועה היכי </a:t>
            </a:r>
            <a:r>
              <a:rPr lang="he-IL" dirty="0" err="1"/>
              <a:t>מסרינן</a:t>
            </a:r>
            <a:r>
              <a:rPr lang="he-IL" dirty="0"/>
              <a:t>? והא כתיב לפני עור לא </a:t>
            </a:r>
            <a:r>
              <a:rPr lang="he-IL" dirty="0" err="1"/>
              <a:t>תתן</a:t>
            </a:r>
            <a:r>
              <a:rPr lang="he-IL" dirty="0"/>
              <a:t> מכשל? אלא: חזקה, אין אדם חוטא ולא לו. </a:t>
            </a:r>
          </a:p>
        </p:txBody>
      </p:sp>
    </p:spTree>
    <p:extLst>
      <p:ext uri="{BB962C8B-B14F-4D97-AF65-F5344CB8AC3E}">
        <p14:creationId xmlns:p14="http://schemas.microsoft.com/office/powerpoint/2010/main" val="4232703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D85B-9B3E-481C-8515-7DB43C64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האם המחלוקת לגבי </a:t>
            </a:r>
            <a:r>
              <a:rPr lang="he-IL" dirty="0" err="1"/>
              <a:t>דררא</a:t>
            </a:r>
            <a:r>
              <a:rPr lang="he-IL" dirty="0"/>
              <a:t> </a:t>
            </a:r>
            <a:r>
              <a:rPr lang="he-IL" dirty="0" err="1"/>
              <a:t>דממונא</a:t>
            </a:r>
            <a:r>
              <a:rPr lang="he-IL" dirty="0"/>
              <a:t>- קשור לחקירה: חשש </a:t>
            </a:r>
            <a:r>
              <a:rPr lang="he-IL" dirty="0" err="1"/>
              <a:t>אשתמוטי</a:t>
            </a:r>
            <a:r>
              <a:rPr lang="he-IL" dirty="0"/>
              <a:t>, או </a:t>
            </a:r>
            <a:r>
              <a:rPr lang="he-IL" dirty="0" err="1"/>
              <a:t>להפיס</a:t>
            </a:r>
            <a:r>
              <a:rPr lang="he-IL" dirty="0"/>
              <a:t> דעת בעל הבית?</a:t>
            </a:r>
            <a:r>
              <a:rPr lang="en-US" dirty="0"/>
              <a:t> </a:t>
            </a:r>
            <a:r>
              <a:rPr lang="he-IL" dirty="0"/>
              <a:t>– אולי </a:t>
            </a:r>
            <a:r>
              <a:rPr lang="he-IL" b="1" u="sng" dirty="0"/>
              <a:t>לא</a:t>
            </a:r>
            <a:r>
              <a:rPr lang="he-IL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47641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6155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85D84-D07F-4FE6-82DB-D2453A5D6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Oath of Nudging 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23F31-40E5-4F9F-8F9C-4C5DD5767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dirty="0"/>
              <a:t>רש"י מסכת בבא מציעא דף ה עמוד א </a:t>
            </a:r>
          </a:p>
          <a:p>
            <a:pPr marL="0" indent="0" algn="r" rtl="1">
              <a:buNone/>
            </a:pPr>
            <a:r>
              <a:rPr lang="he-IL" dirty="0" err="1"/>
              <a:t>היסת</a:t>
            </a:r>
            <a:r>
              <a:rPr lang="he-IL" dirty="0"/>
              <a:t> - שבועה שהסיתו חכמים לכך להסיתו להודות, וטעמא מפרש בשבועות (מ, ב): חזקה אין אדם טוען אלא אם כן יש לו בידו.</a:t>
            </a: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8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D56D-7699-4C26-A253-12241BDC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FAE1E-F2A9-45ED-A130-40E414CC7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r" rtl="1">
              <a:lnSpc>
                <a:spcPct val="100000"/>
              </a:lnSpc>
              <a:buNone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בבא מציעא דף מ עמוד ב </a:t>
            </a:r>
          </a:p>
          <a:p>
            <a:pPr marL="457200" lvl="1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מנה לי בידך, אין לך בידי - פטור. אמר רב נחמן: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ומשביעין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שבועת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מאי טעמא? חזקה אין אדם תובע אלא אם כן יש לו עליו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אדרבה, חזקה אין אדם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פניו בפני בעל חובו!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אשתמוטי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הוא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ליה, סבר: עד דהוה לי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ופרענא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תדע,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רב אידי בר אבין אמר רב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חסדא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הכופר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במלוה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כשר לעדות,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בפקדון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פסול לעדות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457200" lvl="1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רב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חביבא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מתני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מנה לי בידך, אמר לו: הן, למחר אמר לו: תנהו לי, נתתיו לך - פטור; ואמר רב נחמן: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משביעין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שבועת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מאן דמתני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ארישא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כל שכן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ומאן דמתני לה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הכא הוא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אבל התם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לא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 algn="r" rtl="1">
              <a:lnSpc>
                <a:spcPct val="10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562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8E3B5-1FE3-4DFF-8B5C-8DD5E943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2E1C-E1BE-4915-AE8B-822D1418A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במ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אין לך בידי פטור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וא"ר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נחמן - מהכא משמע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דהלכה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כלישנא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קמא דפ' שבועת הדיינים (שם דף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ושם ד"ה מאן) 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דלא בעי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אלא אפי' כופר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חייב שבועת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מדלא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מייתי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הכא סיפא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דנתתיו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לך פטור וכן פירש בשערים </a:t>
            </a:r>
            <a:r>
              <a:rPr lang="he-I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האי ואי טעין איני יודע בכל ישבע שאינו יודע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75728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0D3D6-B308-49E3-BE56-634755BE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ECE32-88A6-4B87-B830-665C888F9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תוס שבועות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"ומאן דתני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אסיפא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' -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ר"ת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השתא דלא איתמר הלכתא כחד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מהנך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לישני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דליכא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לא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משבעינן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מספק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דהמע"ה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ואעפ"כ לא היה מוחה בדיינים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המשביעין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וקצת נראה להשביע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דאמרי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טפל ללשון ראשון כמו שאומר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ריב"א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מיהו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אור"ת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דאזלינן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בתר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המיקל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וכן משמע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בפ"ק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דב"מ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(דף ה.) גבי ההוא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רעיא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דמייתי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התם מילתא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דר"נ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ארישא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דמתני' 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ור"ת דוחה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למימר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דהתם רישא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דמילתא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נקט ומסיפא פריך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דמשבעינן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דאיכא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דהתם נמי 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איכא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דררא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דממונא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מאחר שהיו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רגילין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למסור לו בכל יום ועוד דהא איכא סהדי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דאכל</a:t>
            </a:r>
            <a:r>
              <a:rPr lang="he-IL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תרי </a:t>
            </a:r>
            <a:r>
              <a:rPr lang="he-IL" sz="2400" b="1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מינייהו</a:t>
            </a:r>
            <a:r>
              <a:rPr lang="he-IL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ורב האי גאון פי' דלא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משבעינן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אלא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משמתינן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ליה על תנאי שיהא </a:t>
            </a:r>
            <a:r>
              <a:rPr lang="he-I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בשמתא</a:t>
            </a:r>
            <a:r>
              <a:rPr lang="he-I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אם הוא חייב ואינו משלם."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61258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D85B-9B3E-481C-8515-7DB43C644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95AE1D-E5A4-49F5-BBE3-2637E444D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7749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732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22C4-4928-4B3E-B373-B0FC9F324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09B79-5FB5-41B4-BD42-7B7610CA5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ריטב"א שבועות מ: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 רב נחמן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ומשביעין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אותו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פירוש בדורו של רב נחמן תקנו כן, ונקרא 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לשון המלכה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כדמתרגמינן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(דברים י"ג ז') כי יסיתך אחיך בן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ארי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ימלכינך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שלא יהא קופץ וכופר בלא שום המלכה כמו שהיו רגילים עמי הארץ לעשות קודם תקנה זו לפי שהיו יודעין שהיו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פטורין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אף משבועה, ופירושים רבים נאמרו בלשון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אבל זה נראה לי יותר נכון מכולם. </a:t>
            </a:r>
            <a:b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אשתמיט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ואע"ג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דבבבא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מציעא (ה' ב')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אמרינן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להדיא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דלא תלינן בהשמטה בכופר בכל אלא במודה במקצת, זהו לדין תורה,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אבל אחרונים סמכו לומר דאף בכופר בכל תלינן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דעביד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לאישתמוטי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r" rtl="1">
              <a:buNone/>
            </a:pPr>
            <a:endParaRPr lang="he-IL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מאירי שבועות לח: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שבועת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ופירושו לשון המלכה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ועצה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מלשון כי יסיתך שפירושו ארי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ימלכינך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כלומר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שנמלכו חכמי' אחרונים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ונתיעצו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ביניהם על כך כשראו הדורות מעיזים לכפירת </a:t>
            </a:r>
            <a:r>
              <a:rPr lang="he-IL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הלואותיהם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he-IL" sz="1800" dirty="0"/>
          </a:p>
          <a:p>
            <a:pPr marL="0" indent="0" algn="r" rtl="1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82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223CE-DD8E-425D-B5FB-AEA10551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721A5-C4E6-4A7A-BA1A-5F9490864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תוס ו. 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אלא הא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דאמר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רב נחמן -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תימה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הא הכא נמי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וי"ל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דרב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נחמן מחייב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אפי'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היכא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שתובעו ואמר זה החפץ שהוא בידך שלי הוא דלא שייך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וכן פי' רב האי גאון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שמשביעין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אקרקעות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אע"ג דלא שייך בהו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וקשה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דבפ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שבועת הדיינים (דף מ: ושם ד"ה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) משמע דלא מחייב שבועת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היסת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אלא משום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אישתמוטי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דקא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פריך אדרבה אין אדם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ומשני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דמשתמיט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וי"ל כיון </a:t>
            </a:r>
            <a:r>
              <a:rPr lang="he-IL" sz="1800" u="sng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דבשאינו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בעין </a:t>
            </a:r>
            <a:r>
              <a:rPr lang="he-IL" sz="1800" u="sng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אף כשהוא בעין לא </a:t>
            </a:r>
            <a:r>
              <a:rPr lang="he-IL" sz="1800" u="sng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פלוג</a:t>
            </a:r>
            <a:r>
              <a:rPr lang="he-IL" sz="1800" u="sng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רבנן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אי נמי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אקושיא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דר'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חייא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סמיך.</a:t>
            </a:r>
          </a:p>
          <a:p>
            <a:pPr marL="0" indent="0" algn="r" rtl="1">
              <a:buNone/>
            </a:pPr>
            <a:endParaRPr lang="he-IL" sz="1800" dirty="0"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תוס שבועות מ:</a:t>
            </a:r>
          </a:p>
          <a:p>
            <a:pPr marL="0" indent="0" algn="r" rtl="1">
              <a:buNone/>
            </a:pP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אדרבה אין אדם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- וא"ת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דאמרי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בפירקין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מפני מה אמרה תורה מודה מקצת הטענה ישבע חזקה אין אדם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מעיז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כו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' 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וי"ל אע"ג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דכופר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נמי </a:t>
            </a:r>
            <a:r>
              <a:rPr lang="he-IL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משתמיט</a:t>
            </a:r>
            <a:r>
              <a:rPr lang="he-I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מ"מ 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אין לו כל כך פנים לכפור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הכל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כמו לכפור במקצת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וליכא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מיגו</a:t>
            </a:r>
            <a:r>
              <a:rPr lang="he-I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4958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1648</Words>
  <Application>Microsoft Office PowerPoint</Application>
  <PresentationFormat>Widescreen</PresentationFormat>
  <Paragraphs>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שבועת היסת</vt:lpstr>
      <vt:lpstr>PowerPoint Presentation</vt:lpstr>
      <vt:lpstr>Oath of Nudging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האם המחלוקת לגבי דררא דממונא- קשור לחקירה: חשש אשתמוטי, או להפיס דעת בעל הבית? </vt:lpstr>
      <vt:lpstr>האם המחלוקת לגבי דררא דממונא- קשור לחקירה: חשש אשתמוטי, או להפיס דעת בעל הבית? – אולי כן </vt:lpstr>
      <vt:lpstr>האם המחלוקת לגבי דררא דממונא- קשור לחקירה: חשש אשתמוטי, או להפיס דעת בעל הבית? – אולי לא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שבועת היסת</dc:title>
  <dc:creator>Avigdor Rosensweig</dc:creator>
  <cp:lastModifiedBy>Avigdor Rosensweig</cp:lastModifiedBy>
  <cp:revision>1</cp:revision>
  <dcterms:created xsi:type="dcterms:W3CDTF">2021-12-28T11:23:55Z</dcterms:created>
  <dcterms:modified xsi:type="dcterms:W3CDTF">2022-01-16T12:04:06Z</dcterms:modified>
</cp:coreProperties>
</file>