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3" r:id="rId27"/>
    <p:sldId id="282" r:id="rId28"/>
    <p:sldId id="281" r:id="rId29"/>
    <p:sldId id="284" r:id="rId30"/>
    <p:sldId id="285" r:id="rId3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09EA8E-CE89-407C-AEAC-741463D819AD}" v="401" dt="2024-02-18T17:58:49.1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007" autoAdjust="0"/>
    <p:restoredTop sz="94660"/>
  </p:normalViewPr>
  <p:slideViewPr>
    <p:cSldViewPr snapToGrid="0">
      <p:cViewPr varScale="1">
        <p:scale>
          <a:sx n="84" d="100"/>
          <a:sy n="84" d="100"/>
        </p:scale>
        <p:origin x="51"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A309EA8E-CE89-407C-AEAC-741463D819AD}"/>
    <pc:docChg chg="undo redo custSel addSld modSld addSection delSection">
      <pc:chgData name="Avigdor Rosensweig" userId="2c23bf757acee734" providerId="LiveId" clId="{A309EA8E-CE89-407C-AEAC-741463D819AD}" dt="2024-02-25T17:29:10.720" v="694" actId="6549"/>
      <pc:docMkLst>
        <pc:docMk/>
      </pc:docMkLst>
      <pc:sldChg chg="modSp">
        <pc:chgData name="Avigdor Rosensweig" userId="2c23bf757acee734" providerId="LiveId" clId="{A309EA8E-CE89-407C-AEAC-741463D819AD}" dt="2024-02-18T17:58:49.188" v="671" actId="20577"/>
        <pc:sldMkLst>
          <pc:docMk/>
          <pc:sldMk cId="832756250" sldId="260"/>
        </pc:sldMkLst>
        <pc:graphicFrameChg chg="mod">
          <ac:chgData name="Avigdor Rosensweig" userId="2c23bf757acee734" providerId="LiveId" clId="{A309EA8E-CE89-407C-AEAC-741463D819AD}" dt="2024-02-18T17:58:49.188" v="671" actId="20577"/>
          <ac:graphicFrameMkLst>
            <pc:docMk/>
            <pc:sldMk cId="832756250" sldId="260"/>
            <ac:graphicFrameMk id="4" creationId="{8597473E-9980-62C3-B0C7-E635FDF4FA63}"/>
          </ac:graphicFrameMkLst>
        </pc:graphicFrameChg>
      </pc:sldChg>
      <pc:sldChg chg="modSp new mod">
        <pc:chgData name="Avigdor Rosensweig" userId="2c23bf757acee734" providerId="LiveId" clId="{A309EA8E-CE89-407C-AEAC-741463D819AD}" dt="2024-02-12T18:42:08.085" v="220" actId="2710"/>
        <pc:sldMkLst>
          <pc:docMk/>
          <pc:sldMk cId="244985870" sldId="266"/>
        </pc:sldMkLst>
        <pc:spChg chg="mod">
          <ac:chgData name="Avigdor Rosensweig" userId="2c23bf757acee734" providerId="LiveId" clId="{A309EA8E-CE89-407C-AEAC-741463D819AD}" dt="2024-02-12T18:42:08.085" v="220" actId="2710"/>
          <ac:spMkLst>
            <pc:docMk/>
            <pc:sldMk cId="244985870" sldId="266"/>
            <ac:spMk id="3" creationId="{8F2406F7-160E-0B27-1F3D-5A14D6106450}"/>
          </ac:spMkLst>
        </pc:spChg>
      </pc:sldChg>
      <pc:sldChg chg="addSp delSp modSp new mod">
        <pc:chgData name="Avigdor Rosensweig" userId="2c23bf757acee734" providerId="LiveId" clId="{A309EA8E-CE89-407C-AEAC-741463D819AD}" dt="2024-02-12T19:37:06.547" v="390" actId="14100"/>
        <pc:sldMkLst>
          <pc:docMk/>
          <pc:sldMk cId="3868078375" sldId="267"/>
        </pc:sldMkLst>
        <pc:spChg chg="del">
          <ac:chgData name="Avigdor Rosensweig" userId="2c23bf757acee734" providerId="LiveId" clId="{A309EA8E-CE89-407C-AEAC-741463D819AD}" dt="2024-02-12T19:37:01.446" v="388" actId="478"/>
          <ac:spMkLst>
            <pc:docMk/>
            <pc:sldMk cId="3868078375" sldId="267"/>
            <ac:spMk id="2" creationId="{9491DABF-224D-472C-1E23-AFCA2F441CD4}"/>
          </ac:spMkLst>
        </pc:spChg>
        <pc:spChg chg="del">
          <ac:chgData name="Avigdor Rosensweig" userId="2c23bf757acee734" providerId="LiveId" clId="{A309EA8E-CE89-407C-AEAC-741463D819AD}" dt="2024-02-12T19:33:20.228" v="222" actId="1032"/>
          <ac:spMkLst>
            <pc:docMk/>
            <pc:sldMk cId="3868078375" sldId="267"/>
            <ac:spMk id="3" creationId="{ABC86909-CD4F-5FD8-82DD-BD53412D2E72}"/>
          </ac:spMkLst>
        </pc:spChg>
        <pc:graphicFrameChg chg="add mod modGraphic">
          <ac:chgData name="Avigdor Rosensweig" userId="2c23bf757acee734" providerId="LiveId" clId="{A309EA8E-CE89-407C-AEAC-741463D819AD}" dt="2024-02-12T19:37:06.547" v="390" actId="14100"/>
          <ac:graphicFrameMkLst>
            <pc:docMk/>
            <pc:sldMk cId="3868078375" sldId="267"/>
            <ac:graphicFrameMk id="4" creationId="{5B7BDE32-D8AC-8696-7455-2C478596E962}"/>
          </ac:graphicFrameMkLst>
        </pc:graphicFrameChg>
      </pc:sldChg>
      <pc:sldChg chg="addSp delSp modSp new mod modClrScheme chgLayout">
        <pc:chgData name="Avigdor Rosensweig" userId="2c23bf757acee734" providerId="LiveId" clId="{A309EA8E-CE89-407C-AEAC-741463D819AD}" dt="2024-02-12T19:39:43.283" v="584" actId="20577"/>
        <pc:sldMkLst>
          <pc:docMk/>
          <pc:sldMk cId="2845696546" sldId="268"/>
        </pc:sldMkLst>
        <pc:spChg chg="del mod ord">
          <ac:chgData name="Avigdor Rosensweig" userId="2c23bf757acee734" providerId="LiveId" clId="{A309EA8E-CE89-407C-AEAC-741463D819AD}" dt="2024-02-12T19:39:40.795" v="579" actId="700"/>
          <ac:spMkLst>
            <pc:docMk/>
            <pc:sldMk cId="2845696546" sldId="268"/>
            <ac:spMk id="2" creationId="{92A508CF-90D6-FCCE-BEC1-87346B13F301}"/>
          </ac:spMkLst>
        </pc:spChg>
        <pc:spChg chg="del mod ord">
          <ac:chgData name="Avigdor Rosensweig" userId="2c23bf757acee734" providerId="LiveId" clId="{A309EA8E-CE89-407C-AEAC-741463D819AD}" dt="2024-02-12T19:39:40.795" v="579" actId="700"/>
          <ac:spMkLst>
            <pc:docMk/>
            <pc:sldMk cId="2845696546" sldId="268"/>
            <ac:spMk id="3" creationId="{F66BFE44-F707-D4B9-5F91-D3F957686310}"/>
          </ac:spMkLst>
        </pc:spChg>
        <pc:spChg chg="add mod ord">
          <ac:chgData name="Avigdor Rosensweig" userId="2c23bf757acee734" providerId="LiveId" clId="{A309EA8E-CE89-407C-AEAC-741463D819AD}" dt="2024-02-12T19:39:43.283" v="584" actId="20577"/>
          <ac:spMkLst>
            <pc:docMk/>
            <pc:sldMk cId="2845696546" sldId="268"/>
            <ac:spMk id="4" creationId="{EF9ABD08-0847-24FA-78E2-A588BF570623}"/>
          </ac:spMkLst>
        </pc:spChg>
        <pc:spChg chg="add mod ord">
          <ac:chgData name="Avigdor Rosensweig" userId="2c23bf757acee734" providerId="LiveId" clId="{A309EA8E-CE89-407C-AEAC-741463D819AD}" dt="2024-02-12T19:39:40.795" v="579" actId="700"/>
          <ac:spMkLst>
            <pc:docMk/>
            <pc:sldMk cId="2845696546" sldId="268"/>
            <ac:spMk id="5" creationId="{14CAB564-819E-FD4F-F9FC-C303D3701CA9}"/>
          </ac:spMkLst>
        </pc:spChg>
      </pc:sldChg>
      <pc:sldChg chg="modSp add">
        <pc:chgData name="Avigdor Rosensweig" userId="2c23bf757acee734" providerId="LiveId" clId="{A309EA8E-CE89-407C-AEAC-741463D819AD}" dt="2024-02-12T19:38:48.368" v="575" actId="20577"/>
        <pc:sldMkLst>
          <pc:docMk/>
          <pc:sldMk cId="1243999563" sldId="269"/>
        </pc:sldMkLst>
        <pc:graphicFrameChg chg="mod">
          <ac:chgData name="Avigdor Rosensweig" userId="2c23bf757acee734" providerId="LiveId" clId="{A309EA8E-CE89-407C-AEAC-741463D819AD}" dt="2024-02-12T19:38:48.368" v="575" actId="20577"/>
          <ac:graphicFrameMkLst>
            <pc:docMk/>
            <pc:sldMk cId="1243999563" sldId="269"/>
            <ac:graphicFrameMk id="4" creationId="{C7024DBC-4BA4-193A-C43B-CFF4644772FB}"/>
          </ac:graphicFrameMkLst>
        </pc:graphicFrameChg>
      </pc:sldChg>
      <pc:sldChg chg="modSp new mod">
        <pc:chgData name="Avigdor Rosensweig" userId="2c23bf757acee734" providerId="LiveId" clId="{A309EA8E-CE89-407C-AEAC-741463D819AD}" dt="2024-02-25T17:29:10.720" v="694" actId="6549"/>
        <pc:sldMkLst>
          <pc:docMk/>
          <pc:sldMk cId="1597348835" sldId="270"/>
        </pc:sldMkLst>
        <pc:spChg chg="mod">
          <ac:chgData name="Avigdor Rosensweig" userId="2c23bf757acee734" providerId="LiveId" clId="{A309EA8E-CE89-407C-AEAC-741463D819AD}" dt="2024-02-25T17:29:10.720" v="694" actId="6549"/>
          <ac:spMkLst>
            <pc:docMk/>
            <pc:sldMk cId="1597348835" sldId="270"/>
            <ac:spMk id="3" creationId="{3F564421-5281-3DC3-3899-6929DCE37FC2}"/>
          </ac:spMkLst>
        </pc:spChg>
      </pc:sldChg>
      <pc:sldChg chg="modSp new mod">
        <pc:chgData name="Avigdor Rosensweig" userId="2c23bf757acee734" providerId="LiveId" clId="{A309EA8E-CE89-407C-AEAC-741463D819AD}" dt="2024-02-12T19:42:07.230" v="619" actId="27636"/>
        <pc:sldMkLst>
          <pc:docMk/>
          <pc:sldMk cId="1062828751" sldId="271"/>
        </pc:sldMkLst>
        <pc:spChg chg="mod">
          <ac:chgData name="Avigdor Rosensweig" userId="2c23bf757acee734" providerId="LiveId" clId="{A309EA8E-CE89-407C-AEAC-741463D819AD}" dt="2024-02-12T19:42:07.230" v="619" actId="27636"/>
          <ac:spMkLst>
            <pc:docMk/>
            <pc:sldMk cId="1062828751" sldId="271"/>
            <ac:spMk id="3" creationId="{F286D22E-7153-A58F-E11F-A7EE011B0998}"/>
          </ac:spMkLst>
        </pc:spChg>
      </pc:sldChg>
    </pc:docChg>
  </pc:docChgLst>
  <pc:docChgLst>
    <pc:chgData name="Avigdor Rosensweig" userId="2c23bf757acee734" providerId="Windows Live" clId="Web-{F2AF7704-FAAD-47ED-91E2-2B9C73012DAB}"/>
    <pc:docChg chg="addSld modSld sldOrd">
      <pc:chgData name="Avigdor Rosensweig" userId="2c23bf757acee734" providerId="Windows Live" clId="Web-{F2AF7704-FAAD-47ED-91E2-2B9C73012DAB}" dt="2024-02-14T06:49:51.527" v="451" actId="20577"/>
      <pc:docMkLst>
        <pc:docMk/>
      </pc:docMkLst>
      <pc:sldChg chg="modSp">
        <pc:chgData name="Avigdor Rosensweig" userId="2c23bf757acee734" providerId="Windows Live" clId="Web-{F2AF7704-FAAD-47ED-91E2-2B9C73012DAB}" dt="2024-02-14T06:23:04.189" v="5" actId="20577"/>
        <pc:sldMkLst>
          <pc:docMk/>
          <pc:sldMk cId="1062828751" sldId="271"/>
        </pc:sldMkLst>
        <pc:spChg chg="mod">
          <ac:chgData name="Avigdor Rosensweig" userId="2c23bf757acee734" providerId="Windows Live" clId="Web-{F2AF7704-FAAD-47ED-91E2-2B9C73012DAB}" dt="2024-02-14T06:23:04.189" v="5" actId="20577"/>
          <ac:spMkLst>
            <pc:docMk/>
            <pc:sldMk cId="1062828751" sldId="271"/>
            <ac:spMk id="3" creationId="{F286D22E-7153-A58F-E11F-A7EE011B0998}"/>
          </ac:spMkLst>
        </pc:spChg>
      </pc:sldChg>
      <pc:sldChg chg="modSp add replId">
        <pc:chgData name="Avigdor Rosensweig" userId="2c23bf757acee734" providerId="Windows Live" clId="Web-{F2AF7704-FAAD-47ED-91E2-2B9C73012DAB}" dt="2024-02-14T06:24:36.301" v="130" actId="20577"/>
        <pc:sldMkLst>
          <pc:docMk/>
          <pc:sldMk cId="1225679056" sldId="272"/>
        </pc:sldMkLst>
        <pc:graphicFrameChg chg="modGraphic">
          <ac:chgData name="Avigdor Rosensweig" userId="2c23bf757acee734" providerId="Windows Live" clId="Web-{F2AF7704-FAAD-47ED-91E2-2B9C73012DAB}" dt="2024-02-14T06:24:36.301" v="130" actId="20577"/>
          <ac:graphicFrameMkLst>
            <pc:docMk/>
            <pc:sldMk cId="1225679056" sldId="272"/>
            <ac:graphicFrameMk id="4" creationId="{5B7BDE32-D8AC-8696-7455-2C478596E962}"/>
          </ac:graphicFrameMkLst>
        </pc:graphicFrameChg>
      </pc:sldChg>
      <pc:sldChg chg="modSp new">
        <pc:chgData name="Avigdor Rosensweig" userId="2c23bf757acee734" providerId="Windows Live" clId="Web-{F2AF7704-FAAD-47ED-91E2-2B9C73012DAB}" dt="2024-02-14T06:25:03.302" v="136" actId="20577"/>
        <pc:sldMkLst>
          <pc:docMk/>
          <pc:sldMk cId="591420612" sldId="273"/>
        </pc:sldMkLst>
        <pc:spChg chg="mod">
          <ac:chgData name="Avigdor Rosensweig" userId="2c23bf757acee734" providerId="Windows Live" clId="Web-{F2AF7704-FAAD-47ED-91E2-2B9C73012DAB}" dt="2024-02-14T06:24:47.817" v="134" actId="20577"/>
          <ac:spMkLst>
            <pc:docMk/>
            <pc:sldMk cId="591420612" sldId="273"/>
            <ac:spMk id="2" creationId="{C2B7230E-36BD-368D-583C-4B77395A8C81}"/>
          </ac:spMkLst>
        </pc:spChg>
        <pc:spChg chg="mod">
          <ac:chgData name="Avigdor Rosensweig" userId="2c23bf757acee734" providerId="Windows Live" clId="Web-{F2AF7704-FAAD-47ED-91E2-2B9C73012DAB}" dt="2024-02-14T06:25:03.302" v="136" actId="20577"/>
          <ac:spMkLst>
            <pc:docMk/>
            <pc:sldMk cId="591420612" sldId="273"/>
            <ac:spMk id="3" creationId="{D2C73E24-8550-6E10-785A-7DAA989D175E}"/>
          </ac:spMkLst>
        </pc:spChg>
      </pc:sldChg>
      <pc:sldChg chg="modSp new">
        <pc:chgData name="Avigdor Rosensweig" userId="2c23bf757acee734" providerId="Windows Live" clId="Web-{F2AF7704-FAAD-47ED-91E2-2B9C73012DAB}" dt="2024-02-14T06:27:50.962" v="154" actId="20577"/>
        <pc:sldMkLst>
          <pc:docMk/>
          <pc:sldMk cId="2412998738" sldId="274"/>
        </pc:sldMkLst>
        <pc:spChg chg="mod">
          <ac:chgData name="Avigdor Rosensweig" userId="2c23bf757acee734" providerId="Windows Live" clId="Web-{F2AF7704-FAAD-47ED-91E2-2B9C73012DAB}" dt="2024-02-14T06:27:40.056" v="147" actId="20577"/>
          <ac:spMkLst>
            <pc:docMk/>
            <pc:sldMk cId="2412998738" sldId="274"/>
            <ac:spMk id="2" creationId="{31CA2A9B-F7A4-0A83-3B91-E71FA2FE659E}"/>
          </ac:spMkLst>
        </pc:spChg>
        <pc:spChg chg="mod">
          <ac:chgData name="Avigdor Rosensweig" userId="2c23bf757acee734" providerId="Windows Live" clId="Web-{F2AF7704-FAAD-47ED-91E2-2B9C73012DAB}" dt="2024-02-14T06:27:50.962" v="154" actId="20577"/>
          <ac:spMkLst>
            <pc:docMk/>
            <pc:sldMk cId="2412998738" sldId="274"/>
            <ac:spMk id="3" creationId="{5BB9C693-5B0F-AF2D-B66F-4ABC03BCF748}"/>
          </ac:spMkLst>
        </pc:spChg>
      </pc:sldChg>
      <pc:sldChg chg="modSp new">
        <pc:chgData name="Avigdor Rosensweig" userId="2c23bf757acee734" providerId="Windows Live" clId="Web-{F2AF7704-FAAD-47ED-91E2-2B9C73012DAB}" dt="2024-02-14T06:30:05.731" v="178" actId="20577"/>
        <pc:sldMkLst>
          <pc:docMk/>
          <pc:sldMk cId="1228873148" sldId="275"/>
        </pc:sldMkLst>
        <pc:spChg chg="mod">
          <ac:chgData name="Avigdor Rosensweig" userId="2c23bf757acee734" providerId="Windows Live" clId="Web-{F2AF7704-FAAD-47ED-91E2-2B9C73012DAB}" dt="2024-02-14T06:28:00.400" v="157" actId="20577"/>
          <ac:spMkLst>
            <pc:docMk/>
            <pc:sldMk cId="1228873148" sldId="275"/>
            <ac:spMk id="2" creationId="{55358A39-2DE5-0C43-BB28-C609CB962EBC}"/>
          </ac:spMkLst>
        </pc:spChg>
        <pc:spChg chg="mod">
          <ac:chgData name="Avigdor Rosensweig" userId="2c23bf757acee734" providerId="Windows Live" clId="Web-{F2AF7704-FAAD-47ED-91E2-2B9C73012DAB}" dt="2024-02-14T06:30:05.731" v="178" actId="20577"/>
          <ac:spMkLst>
            <pc:docMk/>
            <pc:sldMk cId="1228873148" sldId="275"/>
            <ac:spMk id="3" creationId="{26AD69FB-09E1-77D3-C9FB-2BBD5E673BA1}"/>
          </ac:spMkLst>
        </pc:spChg>
      </pc:sldChg>
      <pc:sldChg chg="modSp new">
        <pc:chgData name="Avigdor Rosensweig" userId="2c23bf757acee734" providerId="Windows Live" clId="Web-{F2AF7704-FAAD-47ED-91E2-2B9C73012DAB}" dt="2024-02-14T06:32:22.157" v="193" actId="20577"/>
        <pc:sldMkLst>
          <pc:docMk/>
          <pc:sldMk cId="3945506012" sldId="276"/>
        </pc:sldMkLst>
        <pc:spChg chg="mod">
          <ac:chgData name="Avigdor Rosensweig" userId="2c23bf757acee734" providerId="Windows Live" clId="Web-{F2AF7704-FAAD-47ED-91E2-2B9C73012DAB}" dt="2024-02-14T06:32:22.157" v="193" actId="20577"/>
          <ac:spMkLst>
            <pc:docMk/>
            <pc:sldMk cId="3945506012" sldId="276"/>
            <ac:spMk id="3" creationId="{E363889A-20B6-C692-105C-44876E63AAF3}"/>
          </ac:spMkLst>
        </pc:spChg>
      </pc:sldChg>
      <pc:sldChg chg="modSp new">
        <pc:chgData name="Avigdor Rosensweig" userId="2c23bf757acee734" providerId="Windows Live" clId="Web-{F2AF7704-FAAD-47ED-91E2-2B9C73012DAB}" dt="2024-02-14T06:34:18.550" v="211" actId="20577"/>
        <pc:sldMkLst>
          <pc:docMk/>
          <pc:sldMk cId="1495899607" sldId="277"/>
        </pc:sldMkLst>
        <pc:spChg chg="mod">
          <ac:chgData name="Avigdor Rosensweig" userId="2c23bf757acee734" providerId="Windows Live" clId="Web-{F2AF7704-FAAD-47ED-91E2-2B9C73012DAB}" dt="2024-02-14T06:34:18.550" v="211" actId="20577"/>
          <ac:spMkLst>
            <pc:docMk/>
            <pc:sldMk cId="1495899607" sldId="277"/>
            <ac:spMk id="3" creationId="{D66F7403-12D7-F4DE-D737-871DB2581689}"/>
          </ac:spMkLst>
        </pc:spChg>
      </pc:sldChg>
      <pc:sldChg chg="modSp new">
        <pc:chgData name="Avigdor Rosensweig" userId="2c23bf757acee734" providerId="Windows Live" clId="Web-{F2AF7704-FAAD-47ED-91E2-2B9C73012DAB}" dt="2024-02-14T06:39:04.730" v="279" actId="20577"/>
        <pc:sldMkLst>
          <pc:docMk/>
          <pc:sldMk cId="1482971176" sldId="278"/>
        </pc:sldMkLst>
        <pc:spChg chg="mod">
          <ac:chgData name="Avigdor Rosensweig" userId="2c23bf757acee734" providerId="Windows Live" clId="Web-{F2AF7704-FAAD-47ED-91E2-2B9C73012DAB}" dt="2024-02-14T06:34:20.644" v="213" actId="20577"/>
          <ac:spMkLst>
            <pc:docMk/>
            <pc:sldMk cId="1482971176" sldId="278"/>
            <ac:spMk id="2" creationId="{32E2E1AB-F222-0813-837E-13A87AD5FFDE}"/>
          </ac:spMkLst>
        </pc:spChg>
        <pc:spChg chg="mod">
          <ac:chgData name="Avigdor Rosensweig" userId="2c23bf757acee734" providerId="Windows Live" clId="Web-{F2AF7704-FAAD-47ED-91E2-2B9C73012DAB}" dt="2024-02-14T06:39:04.730" v="279" actId="20577"/>
          <ac:spMkLst>
            <pc:docMk/>
            <pc:sldMk cId="1482971176" sldId="278"/>
            <ac:spMk id="3" creationId="{BE855352-0F46-C6DD-608C-97EC6187C8BE}"/>
          </ac:spMkLst>
        </pc:spChg>
      </pc:sldChg>
      <pc:sldChg chg="modSp new">
        <pc:chgData name="Avigdor Rosensweig" userId="2c23bf757acee734" providerId="Windows Live" clId="Web-{F2AF7704-FAAD-47ED-91E2-2B9C73012DAB}" dt="2024-02-14T06:39:34.183" v="302" actId="20577"/>
        <pc:sldMkLst>
          <pc:docMk/>
          <pc:sldMk cId="135798133" sldId="279"/>
        </pc:sldMkLst>
        <pc:spChg chg="mod">
          <ac:chgData name="Avigdor Rosensweig" userId="2c23bf757acee734" providerId="Windows Live" clId="Web-{F2AF7704-FAAD-47ED-91E2-2B9C73012DAB}" dt="2024-02-14T06:39:34.183" v="302" actId="20577"/>
          <ac:spMkLst>
            <pc:docMk/>
            <pc:sldMk cId="135798133" sldId="279"/>
            <ac:spMk id="3" creationId="{1639D16B-AD98-465C-D633-048DD89E2CBC}"/>
          </ac:spMkLst>
        </pc:spChg>
      </pc:sldChg>
      <pc:sldChg chg="modSp new">
        <pc:chgData name="Avigdor Rosensweig" userId="2c23bf757acee734" providerId="Windows Live" clId="Web-{F2AF7704-FAAD-47ED-91E2-2B9C73012DAB}" dt="2024-02-14T06:40:09.434" v="325" actId="20577"/>
        <pc:sldMkLst>
          <pc:docMk/>
          <pc:sldMk cId="1845557465" sldId="280"/>
        </pc:sldMkLst>
        <pc:spChg chg="mod">
          <ac:chgData name="Avigdor Rosensweig" userId="2c23bf757acee734" providerId="Windows Live" clId="Web-{F2AF7704-FAAD-47ED-91E2-2B9C73012DAB}" dt="2024-02-14T06:40:09.434" v="325" actId="20577"/>
          <ac:spMkLst>
            <pc:docMk/>
            <pc:sldMk cId="1845557465" sldId="280"/>
            <ac:spMk id="3" creationId="{84DECFC5-A679-B158-77F2-2012234F2BEB}"/>
          </ac:spMkLst>
        </pc:spChg>
      </pc:sldChg>
      <pc:sldChg chg="modSp new ord">
        <pc:chgData name="Avigdor Rosensweig" userId="2c23bf757acee734" providerId="Windows Live" clId="Web-{F2AF7704-FAAD-47ED-91E2-2B9C73012DAB}" dt="2024-02-14T06:47:54.462" v="419" actId="20577"/>
        <pc:sldMkLst>
          <pc:docMk/>
          <pc:sldMk cId="428144667" sldId="281"/>
        </pc:sldMkLst>
        <pc:spChg chg="mod">
          <ac:chgData name="Avigdor Rosensweig" userId="2c23bf757acee734" providerId="Windows Live" clId="Web-{F2AF7704-FAAD-47ED-91E2-2B9C73012DAB}" dt="2024-02-14T06:47:23.367" v="405" actId="20577"/>
          <ac:spMkLst>
            <pc:docMk/>
            <pc:sldMk cId="428144667" sldId="281"/>
            <ac:spMk id="2" creationId="{0D4B27F3-DEA1-8B83-0AF5-54EE475068DB}"/>
          </ac:spMkLst>
        </pc:spChg>
        <pc:spChg chg="mod">
          <ac:chgData name="Avigdor Rosensweig" userId="2c23bf757acee734" providerId="Windows Live" clId="Web-{F2AF7704-FAAD-47ED-91E2-2B9C73012DAB}" dt="2024-02-14T06:47:54.462" v="419" actId="20577"/>
          <ac:spMkLst>
            <pc:docMk/>
            <pc:sldMk cId="428144667" sldId="281"/>
            <ac:spMk id="3" creationId="{C9144BFA-C560-3AA3-A806-DA98559D2B0F}"/>
          </ac:spMkLst>
        </pc:spChg>
      </pc:sldChg>
      <pc:sldChg chg="modSp new">
        <pc:chgData name="Avigdor Rosensweig" userId="2c23bf757acee734" providerId="Windows Live" clId="Web-{F2AF7704-FAAD-47ED-91E2-2B9C73012DAB}" dt="2024-02-14T06:46:26.913" v="393" actId="20577"/>
        <pc:sldMkLst>
          <pc:docMk/>
          <pc:sldMk cId="3379763470" sldId="282"/>
        </pc:sldMkLst>
        <pc:spChg chg="mod">
          <ac:chgData name="Avigdor Rosensweig" userId="2c23bf757acee734" providerId="Windows Live" clId="Web-{F2AF7704-FAAD-47ED-91E2-2B9C73012DAB}" dt="2024-02-14T06:46:26.913" v="393" actId="20577"/>
          <ac:spMkLst>
            <pc:docMk/>
            <pc:sldMk cId="3379763470" sldId="282"/>
            <ac:spMk id="3" creationId="{06EAA954-A0F4-B8AB-2D58-E0027007E16A}"/>
          </ac:spMkLst>
        </pc:spChg>
      </pc:sldChg>
      <pc:sldChg chg="modSp new ord">
        <pc:chgData name="Avigdor Rosensweig" userId="2c23bf757acee734" providerId="Windows Live" clId="Web-{F2AF7704-FAAD-47ED-91E2-2B9C73012DAB}" dt="2024-02-14T06:45:49.006" v="385" actId="20577"/>
        <pc:sldMkLst>
          <pc:docMk/>
          <pc:sldMk cId="1038854090" sldId="283"/>
        </pc:sldMkLst>
        <pc:spChg chg="mod">
          <ac:chgData name="Avigdor Rosensweig" userId="2c23bf757acee734" providerId="Windows Live" clId="Web-{F2AF7704-FAAD-47ED-91E2-2B9C73012DAB}" dt="2024-02-14T06:40:49.123" v="329" actId="20577"/>
          <ac:spMkLst>
            <pc:docMk/>
            <pc:sldMk cId="1038854090" sldId="283"/>
            <ac:spMk id="2" creationId="{3B863D88-9ECF-402A-032A-FCA29490738B}"/>
          </ac:spMkLst>
        </pc:spChg>
        <pc:spChg chg="mod">
          <ac:chgData name="Avigdor Rosensweig" userId="2c23bf757acee734" providerId="Windows Live" clId="Web-{F2AF7704-FAAD-47ED-91E2-2B9C73012DAB}" dt="2024-02-14T06:45:49.006" v="385" actId="20577"/>
          <ac:spMkLst>
            <pc:docMk/>
            <pc:sldMk cId="1038854090" sldId="283"/>
            <ac:spMk id="3" creationId="{9924A040-EE45-746A-5934-4C8AD168A0D7}"/>
          </ac:spMkLst>
        </pc:spChg>
      </pc:sldChg>
      <pc:sldChg chg="modSp new">
        <pc:chgData name="Avigdor Rosensweig" userId="2c23bf757acee734" providerId="Windows Live" clId="Web-{F2AF7704-FAAD-47ED-91E2-2B9C73012DAB}" dt="2024-02-14T06:48:55.417" v="435" actId="20577"/>
        <pc:sldMkLst>
          <pc:docMk/>
          <pc:sldMk cId="1085447320" sldId="284"/>
        </pc:sldMkLst>
        <pc:spChg chg="mod">
          <ac:chgData name="Avigdor Rosensweig" userId="2c23bf757acee734" providerId="Windows Live" clId="Web-{F2AF7704-FAAD-47ED-91E2-2B9C73012DAB}" dt="2024-02-14T06:48:55.417" v="435" actId="20577"/>
          <ac:spMkLst>
            <pc:docMk/>
            <pc:sldMk cId="1085447320" sldId="284"/>
            <ac:spMk id="3" creationId="{76AAFC33-3A93-DDB2-1B6C-45D458FF8F32}"/>
          </ac:spMkLst>
        </pc:spChg>
      </pc:sldChg>
      <pc:sldChg chg="modSp new">
        <pc:chgData name="Avigdor Rosensweig" userId="2c23bf757acee734" providerId="Windows Live" clId="Web-{F2AF7704-FAAD-47ED-91E2-2B9C73012DAB}" dt="2024-02-14T06:49:51.527" v="451" actId="20577"/>
        <pc:sldMkLst>
          <pc:docMk/>
          <pc:sldMk cId="3153409696" sldId="285"/>
        </pc:sldMkLst>
        <pc:spChg chg="mod">
          <ac:chgData name="Avigdor Rosensweig" userId="2c23bf757acee734" providerId="Windows Live" clId="Web-{F2AF7704-FAAD-47ED-91E2-2B9C73012DAB}" dt="2024-02-14T06:49:51.527" v="451" actId="20577"/>
          <ac:spMkLst>
            <pc:docMk/>
            <pc:sldMk cId="3153409696" sldId="285"/>
            <ac:spMk id="3" creationId="{4679EBDA-B62C-3C1C-86F0-9ECD5B65E7C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5F6303-F4A6-44F4-93B7-95A57D0E4B6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006EDB6-7CB5-43AA-9155-AB55ABAC5543}">
      <dgm:prSet phldrT="[טקסט]"/>
      <dgm:spPr/>
      <dgm:t>
        <a:bodyPr/>
        <a:lstStyle/>
        <a:p>
          <a:pPr rtl="1"/>
          <a:r>
            <a:rPr lang="he-IL" dirty="0"/>
            <a:t>קונטקסט- עניין כללי של עמידה בתפילה ממקום של צורך וענוה. </a:t>
          </a:r>
        </a:p>
      </dgm:t>
    </dgm:pt>
    <dgm:pt modelId="{7B746322-1493-423C-961C-11A13617FDDF}" type="parTrans" cxnId="{7FBFEB67-8FF9-4C62-8FDE-1310A0209685}">
      <dgm:prSet/>
      <dgm:spPr/>
      <dgm:t>
        <a:bodyPr/>
        <a:lstStyle/>
        <a:p>
          <a:pPr rtl="1"/>
          <a:endParaRPr lang="he-IL"/>
        </a:p>
      </dgm:t>
    </dgm:pt>
    <dgm:pt modelId="{8C7E9B3D-9F80-44C6-8A9F-D1E1DE68870E}" type="sibTrans" cxnId="{7FBFEB67-8FF9-4C62-8FDE-1310A0209685}">
      <dgm:prSet/>
      <dgm:spPr/>
      <dgm:t>
        <a:bodyPr/>
        <a:lstStyle/>
        <a:p>
          <a:pPr rtl="1"/>
          <a:endParaRPr lang="he-IL"/>
        </a:p>
      </dgm:t>
    </dgm:pt>
    <dgm:pt modelId="{EA1BAB3D-F26F-4699-9D3C-93790D79E3DC}">
      <dgm:prSet phldrT="[טקסט]"/>
      <dgm:spPr/>
      <dgm:t>
        <a:bodyPr/>
        <a:lstStyle/>
        <a:p>
          <a:pPr rtl="1"/>
          <a:r>
            <a:rPr lang="he-IL" dirty="0"/>
            <a:t>אבל אפשר לקבל את הפסוק כממש איסור, וצורך בהיתר אכילה. </a:t>
          </a:r>
        </a:p>
      </dgm:t>
    </dgm:pt>
    <dgm:pt modelId="{54097D31-9ECA-4945-8F64-C209E4693357}" type="parTrans" cxnId="{D5E90DED-AE8D-4393-A384-798F128D5898}">
      <dgm:prSet/>
      <dgm:spPr/>
      <dgm:t>
        <a:bodyPr/>
        <a:lstStyle/>
        <a:p>
          <a:pPr rtl="1"/>
          <a:endParaRPr lang="he-IL"/>
        </a:p>
      </dgm:t>
    </dgm:pt>
    <dgm:pt modelId="{C3B45740-6F91-427E-AC72-B787714EC72F}" type="sibTrans" cxnId="{D5E90DED-AE8D-4393-A384-798F128D5898}">
      <dgm:prSet/>
      <dgm:spPr/>
      <dgm:t>
        <a:bodyPr/>
        <a:lstStyle/>
        <a:p>
          <a:pPr rtl="1"/>
          <a:endParaRPr lang="he-IL"/>
        </a:p>
      </dgm:t>
    </dgm:pt>
    <dgm:pt modelId="{9C3472CA-61E3-48BC-BB2C-28FCDBF92CED}">
      <dgm:prSet phldrT="[טקסט]"/>
      <dgm:spPr/>
      <dgm:t>
        <a:bodyPr/>
        <a:lstStyle/>
        <a:p>
          <a:pPr rtl="1"/>
          <a:r>
            <a:rPr lang="he-IL" dirty="0"/>
            <a:t>אופי האיסור לאכול לפני תפילה</a:t>
          </a:r>
        </a:p>
      </dgm:t>
    </dgm:pt>
    <dgm:pt modelId="{40254B46-1C45-4002-B636-F1A06CA463B4}" type="parTrans" cxnId="{AA74B7F5-DCFE-492E-9741-948D327B0624}">
      <dgm:prSet/>
      <dgm:spPr/>
      <dgm:t>
        <a:bodyPr/>
        <a:lstStyle/>
        <a:p>
          <a:pPr rtl="1"/>
          <a:endParaRPr lang="he-IL"/>
        </a:p>
      </dgm:t>
    </dgm:pt>
    <dgm:pt modelId="{ED83A3D6-B5A4-4D72-B57E-7F74A256C976}" type="sibTrans" cxnId="{AA74B7F5-DCFE-492E-9741-948D327B0624}">
      <dgm:prSet/>
      <dgm:spPr/>
      <dgm:t>
        <a:bodyPr/>
        <a:lstStyle/>
        <a:p>
          <a:pPr rtl="1"/>
          <a:endParaRPr lang="he-IL"/>
        </a:p>
      </dgm:t>
    </dgm:pt>
    <dgm:pt modelId="{F10699EA-3586-4152-A851-9EFDD306E91E}" type="pres">
      <dgm:prSet presAssocID="{985F6303-F4A6-44F4-93B7-95A57D0E4B6F}" presName="hierChild1" presStyleCnt="0">
        <dgm:presLayoutVars>
          <dgm:chPref val="1"/>
          <dgm:dir val="rev"/>
          <dgm:animOne val="branch"/>
          <dgm:animLvl val="lvl"/>
          <dgm:resizeHandles/>
        </dgm:presLayoutVars>
      </dgm:prSet>
      <dgm:spPr/>
    </dgm:pt>
    <dgm:pt modelId="{A40A87D3-3402-493E-81CB-B68E87B031B5}" type="pres">
      <dgm:prSet presAssocID="{9C3472CA-61E3-48BC-BB2C-28FCDBF92CED}" presName="hierRoot1" presStyleCnt="0"/>
      <dgm:spPr/>
    </dgm:pt>
    <dgm:pt modelId="{BFEDA18A-2E35-4A58-AF69-1F6D03EFA604}" type="pres">
      <dgm:prSet presAssocID="{9C3472CA-61E3-48BC-BB2C-28FCDBF92CED}" presName="composite" presStyleCnt="0"/>
      <dgm:spPr/>
    </dgm:pt>
    <dgm:pt modelId="{5B4C0C7D-F9C4-43AC-B144-52F7AFE2575A}" type="pres">
      <dgm:prSet presAssocID="{9C3472CA-61E3-48BC-BB2C-28FCDBF92CED}" presName="background" presStyleLbl="node0" presStyleIdx="0" presStyleCnt="1"/>
      <dgm:spPr/>
    </dgm:pt>
    <dgm:pt modelId="{CD962976-1F30-4389-8B75-E1CF036E0C1A}" type="pres">
      <dgm:prSet presAssocID="{9C3472CA-61E3-48BC-BB2C-28FCDBF92CED}" presName="text" presStyleLbl="fgAcc0" presStyleIdx="0" presStyleCnt="1">
        <dgm:presLayoutVars>
          <dgm:chPref val="3"/>
        </dgm:presLayoutVars>
      </dgm:prSet>
      <dgm:spPr/>
    </dgm:pt>
    <dgm:pt modelId="{7E945DCC-5ADB-4F0E-8377-C1BC9D307FE9}" type="pres">
      <dgm:prSet presAssocID="{9C3472CA-61E3-48BC-BB2C-28FCDBF92CED}" presName="hierChild2" presStyleCnt="0"/>
      <dgm:spPr/>
    </dgm:pt>
    <dgm:pt modelId="{AB115122-A7D9-4B0C-8314-9F9115A0CED4}" type="pres">
      <dgm:prSet presAssocID="{7B746322-1493-423C-961C-11A13617FDDF}" presName="Name10" presStyleLbl="parChTrans1D2" presStyleIdx="0" presStyleCnt="2"/>
      <dgm:spPr/>
    </dgm:pt>
    <dgm:pt modelId="{A6AD1BA1-6A3F-4C47-941A-01DAA71270C6}" type="pres">
      <dgm:prSet presAssocID="{D006EDB6-7CB5-43AA-9155-AB55ABAC5543}" presName="hierRoot2" presStyleCnt="0"/>
      <dgm:spPr/>
    </dgm:pt>
    <dgm:pt modelId="{CA84CB43-63A0-4F76-A7FE-4DA9E6DC0746}" type="pres">
      <dgm:prSet presAssocID="{D006EDB6-7CB5-43AA-9155-AB55ABAC5543}" presName="composite2" presStyleCnt="0"/>
      <dgm:spPr/>
    </dgm:pt>
    <dgm:pt modelId="{B916B326-9C76-4516-B1A7-888EF94EC315}" type="pres">
      <dgm:prSet presAssocID="{D006EDB6-7CB5-43AA-9155-AB55ABAC5543}" presName="background2" presStyleLbl="node2" presStyleIdx="0" presStyleCnt="2"/>
      <dgm:spPr/>
    </dgm:pt>
    <dgm:pt modelId="{0B06D029-FEE9-4664-AF12-49C3F60C6E20}" type="pres">
      <dgm:prSet presAssocID="{D006EDB6-7CB5-43AA-9155-AB55ABAC5543}" presName="text2" presStyleLbl="fgAcc2" presStyleIdx="0" presStyleCnt="2">
        <dgm:presLayoutVars>
          <dgm:chPref val="3"/>
        </dgm:presLayoutVars>
      </dgm:prSet>
      <dgm:spPr/>
    </dgm:pt>
    <dgm:pt modelId="{D49C5D5F-8572-44C9-B9EA-7AF06D7358BE}" type="pres">
      <dgm:prSet presAssocID="{D006EDB6-7CB5-43AA-9155-AB55ABAC5543}" presName="hierChild3" presStyleCnt="0"/>
      <dgm:spPr/>
    </dgm:pt>
    <dgm:pt modelId="{8D3DB94A-AC8C-46A4-A8E0-B37B441CCB3C}" type="pres">
      <dgm:prSet presAssocID="{54097D31-9ECA-4945-8F64-C209E4693357}" presName="Name10" presStyleLbl="parChTrans1D2" presStyleIdx="1" presStyleCnt="2"/>
      <dgm:spPr/>
    </dgm:pt>
    <dgm:pt modelId="{72EB89E7-FB88-442E-8356-81502BA08B5B}" type="pres">
      <dgm:prSet presAssocID="{EA1BAB3D-F26F-4699-9D3C-93790D79E3DC}" presName="hierRoot2" presStyleCnt="0"/>
      <dgm:spPr/>
    </dgm:pt>
    <dgm:pt modelId="{82049BC3-DAD7-459A-AB7D-F870A5F638A1}" type="pres">
      <dgm:prSet presAssocID="{EA1BAB3D-F26F-4699-9D3C-93790D79E3DC}" presName="composite2" presStyleCnt="0"/>
      <dgm:spPr/>
    </dgm:pt>
    <dgm:pt modelId="{19BBC19E-2273-4DEF-A399-FF78E61AFE63}" type="pres">
      <dgm:prSet presAssocID="{EA1BAB3D-F26F-4699-9D3C-93790D79E3DC}" presName="background2" presStyleLbl="node2" presStyleIdx="1" presStyleCnt="2"/>
      <dgm:spPr/>
    </dgm:pt>
    <dgm:pt modelId="{0BFD3D50-FA12-4C23-BB3B-7C77BEA49090}" type="pres">
      <dgm:prSet presAssocID="{EA1BAB3D-F26F-4699-9D3C-93790D79E3DC}" presName="text2" presStyleLbl="fgAcc2" presStyleIdx="1" presStyleCnt="2">
        <dgm:presLayoutVars>
          <dgm:chPref val="3"/>
        </dgm:presLayoutVars>
      </dgm:prSet>
      <dgm:spPr/>
    </dgm:pt>
    <dgm:pt modelId="{075A41BC-F280-45CC-A152-2C83A4F219D1}" type="pres">
      <dgm:prSet presAssocID="{EA1BAB3D-F26F-4699-9D3C-93790D79E3DC}" presName="hierChild3" presStyleCnt="0"/>
      <dgm:spPr/>
    </dgm:pt>
  </dgm:ptLst>
  <dgm:cxnLst>
    <dgm:cxn modelId="{767A151D-2BA6-42E3-A3BC-DA06C354AFE4}" type="presOf" srcId="{54097D31-9ECA-4945-8F64-C209E4693357}" destId="{8D3DB94A-AC8C-46A4-A8E0-B37B441CCB3C}" srcOrd="0" destOrd="0" presId="urn:microsoft.com/office/officeart/2005/8/layout/hierarchy1"/>
    <dgm:cxn modelId="{7FBFEB67-8FF9-4C62-8FDE-1310A0209685}" srcId="{9C3472CA-61E3-48BC-BB2C-28FCDBF92CED}" destId="{D006EDB6-7CB5-43AA-9155-AB55ABAC5543}" srcOrd="0" destOrd="0" parTransId="{7B746322-1493-423C-961C-11A13617FDDF}" sibTransId="{8C7E9B3D-9F80-44C6-8A9F-D1E1DE68870E}"/>
    <dgm:cxn modelId="{843F58A5-7EA7-4966-8B44-958C7F524083}" type="presOf" srcId="{D006EDB6-7CB5-43AA-9155-AB55ABAC5543}" destId="{0B06D029-FEE9-4664-AF12-49C3F60C6E20}" srcOrd="0" destOrd="0" presId="urn:microsoft.com/office/officeart/2005/8/layout/hierarchy1"/>
    <dgm:cxn modelId="{1265FFC2-1ACB-4366-96D1-29D7116FA524}" type="presOf" srcId="{9C3472CA-61E3-48BC-BB2C-28FCDBF92CED}" destId="{CD962976-1F30-4389-8B75-E1CF036E0C1A}" srcOrd="0" destOrd="0" presId="urn:microsoft.com/office/officeart/2005/8/layout/hierarchy1"/>
    <dgm:cxn modelId="{1CF31CEB-6DB7-4D86-954C-30BBAD1E08BB}" type="presOf" srcId="{985F6303-F4A6-44F4-93B7-95A57D0E4B6F}" destId="{F10699EA-3586-4152-A851-9EFDD306E91E}" srcOrd="0" destOrd="0" presId="urn:microsoft.com/office/officeart/2005/8/layout/hierarchy1"/>
    <dgm:cxn modelId="{D5E90DED-AE8D-4393-A384-798F128D5898}" srcId="{9C3472CA-61E3-48BC-BB2C-28FCDBF92CED}" destId="{EA1BAB3D-F26F-4699-9D3C-93790D79E3DC}" srcOrd="1" destOrd="0" parTransId="{54097D31-9ECA-4945-8F64-C209E4693357}" sibTransId="{C3B45740-6F91-427E-AC72-B787714EC72F}"/>
    <dgm:cxn modelId="{A3FCC6EF-2026-4C88-BC24-A65EFC55C280}" type="presOf" srcId="{7B746322-1493-423C-961C-11A13617FDDF}" destId="{AB115122-A7D9-4B0C-8314-9F9115A0CED4}" srcOrd="0" destOrd="0" presId="urn:microsoft.com/office/officeart/2005/8/layout/hierarchy1"/>
    <dgm:cxn modelId="{8939F6F4-6234-428C-A7A8-169A84F472EF}" type="presOf" srcId="{EA1BAB3D-F26F-4699-9D3C-93790D79E3DC}" destId="{0BFD3D50-FA12-4C23-BB3B-7C77BEA49090}" srcOrd="0" destOrd="0" presId="urn:microsoft.com/office/officeart/2005/8/layout/hierarchy1"/>
    <dgm:cxn modelId="{AA74B7F5-DCFE-492E-9741-948D327B0624}" srcId="{985F6303-F4A6-44F4-93B7-95A57D0E4B6F}" destId="{9C3472CA-61E3-48BC-BB2C-28FCDBF92CED}" srcOrd="0" destOrd="0" parTransId="{40254B46-1C45-4002-B636-F1A06CA463B4}" sibTransId="{ED83A3D6-B5A4-4D72-B57E-7F74A256C976}"/>
    <dgm:cxn modelId="{32C642C9-A25A-4725-930C-F7E50BA2C14D}" type="presParOf" srcId="{F10699EA-3586-4152-A851-9EFDD306E91E}" destId="{A40A87D3-3402-493E-81CB-B68E87B031B5}" srcOrd="0" destOrd="0" presId="urn:microsoft.com/office/officeart/2005/8/layout/hierarchy1"/>
    <dgm:cxn modelId="{696BB811-089B-426F-BC2C-351F4A4DEDBA}" type="presParOf" srcId="{A40A87D3-3402-493E-81CB-B68E87B031B5}" destId="{BFEDA18A-2E35-4A58-AF69-1F6D03EFA604}" srcOrd="0" destOrd="0" presId="urn:microsoft.com/office/officeart/2005/8/layout/hierarchy1"/>
    <dgm:cxn modelId="{4317E5C1-3D5F-47AB-8DA2-BD5E65FAF2AA}" type="presParOf" srcId="{BFEDA18A-2E35-4A58-AF69-1F6D03EFA604}" destId="{5B4C0C7D-F9C4-43AC-B144-52F7AFE2575A}" srcOrd="0" destOrd="0" presId="urn:microsoft.com/office/officeart/2005/8/layout/hierarchy1"/>
    <dgm:cxn modelId="{C64BEB03-BD84-41C1-8DFF-9216136FC13E}" type="presParOf" srcId="{BFEDA18A-2E35-4A58-AF69-1F6D03EFA604}" destId="{CD962976-1F30-4389-8B75-E1CF036E0C1A}" srcOrd="1" destOrd="0" presId="urn:microsoft.com/office/officeart/2005/8/layout/hierarchy1"/>
    <dgm:cxn modelId="{B693B4EE-0394-4F67-8A16-A507946D47C0}" type="presParOf" srcId="{A40A87D3-3402-493E-81CB-B68E87B031B5}" destId="{7E945DCC-5ADB-4F0E-8377-C1BC9D307FE9}" srcOrd="1" destOrd="0" presId="urn:microsoft.com/office/officeart/2005/8/layout/hierarchy1"/>
    <dgm:cxn modelId="{F94E117F-9A74-4DC3-97D5-471013B1776A}" type="presParOf" srcId="{7E945DCC-5ADB-4F0E-8377-C1BC9D307FE9}" destId="{AB115122-A7D9-4B0C-8314-9F9115A0CED4}" srcOrd="0" destOrd="0" presId="urn:microsoft.com/office/officeart/2005/8/layout/hierarchy1"/>
    <dgm:cxn modelId="{1DE8B3C2-0630-4C4C-BB32-41347066B795}" type="presParOf" srcId="{7E945DCC-5ADB-4F0E-8377-C1BC9D307FE9}" destId="{A6AD1BA1-6A3F-4C47-941A-01DAA71270C6}" srcOrd="1" destOrd="0" presId="urn:microsoft.com/office/officeart/2005/8/layout/hierarchy1"/>
    <dgm:cxn modelId="{D8D4C121-581F-4FAF-9EE8-FC6A9E68B4EA}" type="presParOf" srcId="{A6AD1BA1-6A3F-4C47-941A-01DAA71270C6}" destId="{CA84CB43-63A0-4F76-A7FE-4DA9E6DC0746}" srcOrd="0" destOrd="0" presId="urn:microsoft.com/office/officeart/2005/8/layout/hierarchy1"/>
    <dgm:cxn modelId="{C6A50604-04C9-4661-AF47-C4AF98E2B8F7}" type="presParOf" srcId="{CA84CB43-63A0-4F76-A7FE-4DA9E6DC0746}" destId="{B916B326-9C76-4516-B1A7-888EF94EC315}" srcOrd="0" destOrd="0" presId="urn:microsoft.com/office/officeart/2005/8/layout/hierarchy1"/>
    <dgm:cxn modelId="{EC552164-02F7-46BC-9C08-D344370F8B4A}" type="presParOf" srcId="{CA84CB43-63A0-4F76-A7FE-4DA9E6DC0746}" destId="{0B06D029-FEE9-4664-AF12-49C3F60C6E20}" srcOrd="1" destOrd="0" presId="urn:microsoft.com/office/officeart/2005/8/layout/hierarchy1"/>
    <dgm:cxn modelId="{7C6703D4-D9A0-428C-B6DB-2AC54AF34F65}" type="presParOf" srcId="{A6AD1BA1-6A3F-4C47-941A-01DAA71270C6}" destId="{D49C5D5F-8572-44C9-B9EA-7AF06D7358BE}" srcOrd="1" destOrd="0" presId="urn:microsoft.com/office/officeart/2005/8/layout/hierarchy1"/>
    <dgm:cxn modelId="{4DF2F7D3-0537-47E8-83DB-125DC24F5BE9}" type="presParOf" srcId="{7E945DCC-5ADB-4F0E-8377-C1BC9D307FE9}" destId="{8D3DB94A-AC8C-46A4-A8E0-B37B441CCB3C}" srcOrd="2" destOrd="0" presId="urn:microsoft.com/office/officeart/2005/8/layout/hierarchy1"/>
    <dgm:cxn modelId="{4D0E1CC1-0726-44D9-98E9-9C05CFA541EA}" type="presParOf" srcId="{7E945DCC-5ADB-4F0E-8377-C1BC9D307FE9}" destId="{72EB89E7-FB88-442E-8356-81502BA08B5B}" srcOrd="3" destOrd="0" presId="urn:microsoft.com/office/officeart/2005/8/layout/hierarchy1"/>
    <dgm:cxn modelId="{0BF19BE0-257B-4F28-9363-D1CFBE6E0F6B}" type="presParOf" srcId="{72EB89E7-FB88-442E-8356-81502BA08B5B}" destId="{82049BC3-DAD7-459A-AB7D-F870A5F638A1}" srcOrd="0" destOrd="0" presId="urn:microsoft.com/office/officeart/2005/8/layout/hierarchy1"/>
    <dgm:cxn modelId="{F9A2D2D3-DEFD-4B81-84E8-CC1B9EECED5A}" type="presParOf" srcId="{82049BC3-DAD7-459A-AB7D-F870A5F638A1}" destId="{19BBC19E-2273-4DEF-A399-FF78E61AFE63}" srcOrd="0" destOrd="0" presId="urn:microsoft.com/office/officeart/2005/8/layout/hierarchy1"/>
    <dgm:cxn modelId="{F84FEE56-A373-4036-95DD-B19BE6F9D0C4}" type="presParOf" srcId="{82049BC3-DAD7-459A-AB7D-F870A5F638A1}" destId="{0BFD3D50-FA12-4C23-BB3B-7C77BEA49090}" srcOrd="1" destOrd="0" presId="urn:microsoft.com/office/officeart/2005/8/layout/hierarchy1"/>
    <dgm:cxn modelId="{F7ECB0B6-995C-4AC5-AF05-2C266495607A}" type="presParOf" srcId="{72EB89E7-FB88-442E-8356-81502BA08B5B}" destId="{075A41BC-F280-45CC-A152-2C83A4F219D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5F6303-F4A6-44F4-93B7-95A57D0E4B6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006EDB6-7CB5-43AA-9155-AB55ABAC5543}">
      <dgm:prSet phldrT="[טקסט]"/>
      <dgm:spPr/>
      <dgm:t>
        <a:bodyPr/>
        <a:lstStyle/>
        <a:p>
          <a:pPr rtl="1"/>
          <a:r>
            <a:rPr lang="he-IL" dirty="0"/>
            <a:t>קונטקסט- עניין כללי של עמידה בתפילה ממקום של צורך וענוה. ולא גאוה</a:t>
          </a:r>
        </a:p>
      </dgm:t>
    </dgm:pt>
    <dgm:pt modelId="{7B746322-1493-423C-961C-11A13617FDDF}" type="parTrans" cxnId="{7FBFEB67-8FF9-4C62-8FDE-1310A0209685}">
      <dgm:prSet/>
      <dgm:spPr/>
      <dgm:t>
        <a:bodyPr/>
        <a:lstStyle/>
        <a:p>
          <a:pPr rtl="1"/>
          <a:endParaRPr lang="he-IL"/>
        </a:p>
      </dgm:t>
    </dgm:pt>
    <dgm:pt modelId="{8C7E9B3D-9F80-44C6-8A9F-D1E1DE68870E}" type="sibTrans" cxnId="{7FBFEB67-8FF9-4C62-8FDE-1310A0209685}">
      <dgm:prSet/>
      <dgm:spPr/>
      <dgm:t>
        <a:bodyPr/>
        <a:lstStyle/>
        <a:p>
          <a:pPr rtl="1"/>
          <a:endParaRPr lang="he-IL"/>
        </a:p>
      </dgm:t>
    </dgm:pt>
    <dgm:pt modelId="{EA1BAB3D-F26F-4699-9D3C-93790D79E3DC}">
      <dgm:prSet phldrT="[טקסט]"/>
      <dgm:spPr/>
      <dgm:t>
        <a:bodyPr/>
        <a:lstStyle/>
        <a:p>
          <a:pPr rtl="1"/>
          <a:r>
            <a:rPr lang="he-IL" dirty="0"/>
            <a:t>אבל אפשר לקבל את הפסוק כממש איסור, וצורך בהיתר אכילה. </a:t>
          </a:r>
        </a:p>
      </dgm:t>
    </dgm:pt>
    <dgm:pt modelId="{54097D31-9ECA-4945-8F64-C209E4693357}" type="parTrans" cxnId="{D5E90DED-AE8D-4393-A384-798F128D5898}">
      <dgm:prSet/>
      <dgm:spPr/>
      <dgm:t>
        <a:bodyPr/>
        <a:lstStyle/>
        <a:p>
          <a:pPr rtl="1"/>
          <a:endParaRPr lang="he-IL"/>
        </a:p>
      </dgm:t>
    </dgm:pt>
    <dgm:pt modelId="{C3B45740-6F91-427E-AC72-B787714EC72F}" type="sibTrans" cxnId="{D5E90DED-AE8D-4393-A384-798F128D5898}">
      <dgm:prSet/>
      <dgm:spPr/>
      <dgm:t>
        <a:bodyPr/>
        <a:lstStyle/>
        <a:p>
          <a:pPr rtl="1"/>
          <a:endParaRPr lang="he-IL"/>
        </a:p>
      </dgm:t>
    </dgm:pt>
    <dgm:pt modelId="{9C3472CA-61E3-48BC-BB2C-28FCDBF92CED}">
      <dgm:prSet phldrT="[טקסט]"/>
      <dgm:spPr/>
      <dgm:t>
        <a:bodyPr/>
        <a:lstStyle/>
        <a:p>
          <a:pPr rtl="1"/>
          <a:r>
            <a:rPr lang="he-IL" dirty="0"/>
            <a:t>אופי האיסור לאכול לפני תפילה</a:t>
          </a:r>
        </a:p>
      </dgm:t>
    </dgm:pt>
    <dgm:pt modelId="{40254B46-1C45-4002-B636-F1A06CA463B4}" type="parTrans" cxnId="{AA74B7F5-DCFE-492E-9741-948D327B0624}">
      <dgm:prSet/>
      <dgm:spPr/>
      <dgm:t>
        <a:bodyPr/>
        <a:lstStyle/>
        <a:p>
          <a:pPr rtl="1"/>
          <a:endParaRPr lang="he-IL"/>
        </a:p>
      </dgm:t>
    </dgm:pt>
    <dgm:pt modelId="{ED83A3D6-B5A4-4D72-B57E-7F74A256C976}" type="sibTrans" cxnId="{AA74B7F5-DCFE-492E-9741-948D327B0624}">
      <dgm:prSet/>
      <dgm:spPr/>
      <dgm:t>
        <a:bodyPr/>
        <a:lstStyle/>
        <a:p>
          <a:pPr rtl="1"/>
          <a:endParaRPr lang="he-IL"/>
        </a:p>
      </dgm:t>
    </dgm:pt>
    <dgm:pt modelId="{DB744F7D-64BE-4F0B-9202-6AC9BCF0704D}">
      <dgm:prSet phldrT="[טקסט]"/>
      <dgm:spPr/>
      <dgm:t>
        <a:bodyPr/>
        <a:lstStyle/>
        <a:p>
          <a:pPr rtl="1">
            <a:buNone/>
          </a:pPr>
          <a:r>
            <a:rPr lang="he-IL" dirty="0"/>
            <a:t>התחיל, אולי אינו חייב להפסיק</a:t>
          </a:r>
        </a:p>
      </dgm:t>
    </dgm:pt>
    <dgm:pt modelId="{9AC12612-9D1E-429C-89CE-D1F53AB67B46}" type="parTrans" cxnId="{35A1E317-15A5-40CC-8CA2-1DA982BDEC3D}">
      <dgm:prSet/>
      <dgm:spPr/>
    </dgm:pt>
    <dgm:pt modelId="{3EB7D685-8C9A-4C33-8DB2-F5686EB6EFAE}" type="sibTrans" cxnId="{35A1E317-15A5-40CC-8CA2-1DA982BDEC3D}">
      <dgm:prSet/>
      <dgm:spPr/>
    </dgm:pt>
    <dgm:pt modelId="{8160B553-6EA1-4FA0-A6A5-0524E49F510B}">
      <dgm:prSet phldrT="[טקסט]"/>
      <dgm:spPr/>
      <dgm:t>
        <a:bodyPr/>
        <a:lstStyle/>
        <a:p>
          <a:pPr rtl="1">
            <a:buNone/>
          </a:pPr>
          <a:r>
            <a:rPr lang="he-IL" dirty="0"/>
            <a:t>מצאתי כתוב בשם ר"י ז"ל דאם התחיל לאכול קודם שעלה עמוד השחר כיון שעלה עמוד השחר פוסק...שאני הכא </a:t>
          </a:r>
          <a:r>
            <a:rPr lang="he-IL" dirty="0" err="1"/>
            <a:t>דאסמכוה</a:t>
          </a:r>
          <a:r>
            <a:rPr lang="he-IL" dirty="0"/>
            <a:t> אקרא ואיכא לאו דלא תאכלו על הדם. </a:t>
          </a:r>
        </a:p>
      </dgm:t>
    </dgm:pt>
    <dgm:pt modelId="{5DAFF6F5-5A21-4F31-98FC-BF3138CABA3D}" type="parTrans" cxnId="{EA31579D-8EE6-4244-BA32-883D7A8BC3E9}">
      <dgm:prSet/>
      <dgm:spPr/>
    </dgm:pt>
    <dgm:pt modelId="{BFEE1982-2D12-47FD-A411-4A3E7ADAF4F6}" type="sibTrans" cxnId="{EA31579D-8EE6-4244-BA32-883D7A8BC3E9}">
      <dgm:prSet/>
      <dgm:spPr/>
    </dgm:pt>
    <dgm:pt modelId="{EAC4C024-0EBD-4A31-8D4F-2F22C3764E4B}">
      <dgm:prSet phldrT="[טקסט]"/>
      <dgm:spPr/>
      <dgm:t>
        <a:bodyPr/>
        <a:lstStyle/>
        <a:p>
          <a:pPr rtl="1">
            <a:buNone/>
          </a:pPr>
          <a:r>
            <a:rPr lang="he-IL"/>
            <a:t>ואבי </a:t>
          </a:r>
          <a:r>
            <a:rPr lang="he-IL" dirty="0"/>
            <a:t>העזרי ז"ל כתב </a:t>
          </a:r>
          <a:r>
            <a:rPr lang="he-IL" dirty="0" err="1"/>
            <a:t>דמותר</a:t>
          </a:r>
          <a:r>
            <a:rPr lang="he-IL" dirty="0"/>
            <a:t> לשתות מים בבקר קודם תפלה דלא שייך במים </a:t>
          </a:r>
          <a:r>
            <a:rPr lang="he-IL" dirty="0" err="1"/>
            <a:t>גאוה:ו</a:t>
          </a:r>
          <a:endParaRPr lang="he-IL" dirty="0"/>
        </a:p>
      </dgm:t>
    </dgm:pt>
    <dgm:pt modelId="{C7B71515-541B-443D-9F9B-E2693174CEFC}" type="parTrans" cxnId="{82DCAF8F-BCDF-40FD-BF03-54EF9D9081B0}">
      <dgm:prSet/>
      <dgm:spPr/>
    </dgm:pt>
    <dgm:pt modelId="{4247AE4A-FACF-48EB-8FCE-04457AED4710}" type="sibTrans" cxnId="{82DCAF8F-BCDF-40FD-BF03-54EF9D9081B0}">
      <dgm:prSet/>
      <dgm:spPr/>
    </dgm:pt>
    <dgm:pt modelId="{F10699EA-3586-4152-A851-9EFDD306E91E}" type="pres">
      <dgm:prSet presAssocID="{985F6303-F4A6-44F4-93B7-95A57D0E4B6F}" presName="hierChild1" presStyleCnt="0">
        <dgm:presLayoutVars>
          <dgm:chPref val="1"/>
          <dgm:dir val="rev"/>
          <dgm:animOne val="branch"/>
          <dgm:animLvl val="lvl"/>
          <dgm:resizeHandles/>
        </dgm:presLayoutVars>
      </dgm:prSet>
      <dgm:spPr/>
    </dgm:pt>
    <dgm:pt modelId="{A40A87D3-3402-493E-81CB-B68E87B031B5}" type="pres">
      <dgm:prSet presAssocID="{9C3472CA-61E3-48BC-BB2C-28FCDBF92CED}" presName="hierRoot1" presStyleCnt="0"/>
      <dgm:spPr/>
    </dgm:pt>
    <dgm:pt modelId="{BFEDA18A-2E35-4A58-AF69-1F6D03EFA604}" type="pres">
      <dgm:prSet presAssocID="{9C3472CA-61E3-48BC-BB2C-28FCDBF92CED}" presName="composite" presStyleCnt="0"/>
      <dgm:spPr/>
    </dgm:pt>
    <dgm:pt modelId="{5B4C0C7D-F9C4-43AC-B144-52F7AFE2575A}" type="pres">
      <dgm:prSet presAssocID="{9C3472CA-61E3-48BC-BB2C-28FCDBF92CED}" presName="background" presStyleLbl="node0" presStyleIdx="0" presStyleCnt="1"/>
      <dgm:spPr/>
    </dgm:pt>
    <dgm:pt modelId="{CD962976-1F30-4389-8B75-E1CF036E0C1A}" type="pres">
      <dgm:prSet presAssocID="{9C3472CA-61E3-48BC-BB2C-28FCDBF92CED}" presName="text" presStyleLbl="fgAcc0" presStyleIdx="0" presStyleCnt="1">
        <dgm:presLayoutVars>
          <dgm:chPref val="3"/>
        </dgm:presLayoutVars>
      </dgm:prSet>
      <dgm:spPr/>
    </dgm:pt>
    <dgm:pt modelId="{7E945DCC-5ADB-4F0E-8377-C1BC9D307FE9}" type="pres">
      <dgm:prSet presAssocID="{9C3472CA-61E3-48BC-BB2C-28FCDBF92CED}" presName="hierChild2" presStyleCnt="0"/>
      <dgm:spPr/>
    </dgm:pt>
    <dgm:pt modelId="{AB115122-A7D9-4B0C-8314-9F9115A0CED4}" type="pres">
      <dgm:prSet presAssocID="{7B746322-1493-423C-961C-11A13617FDDF}" presName="Name10" presStyleLbl="parChTrans1D2" presStyleIdx="0" presStyleCnt="2"/>
      <dgm:spPr/>
    </dgm:pt>
    <dgm:pt modelId="{A6AD1BA1-6A3F-4C47-941A-01DAA71270C6}" type="pres">
      <dgm:prSet presAssocID="{D006EDB6-7CB5-43AA-9155-AB55ABAC5543}" presName="hierRoot2" presStyleCnt="0"/>
      <dgm:spPr/>
    </dgm:pt>
    <dgm:pt modelId="{CA84CB43-63A0-4F76-A7FE-4DA9E6DC0746}" type="pres">
      <dgm:prSet presAssocID="{D006EDB6-7CB5-43AA-9155-AB55ABAC5543}" presName="composite2" presStyleCnt="0"/>
      <dgm:spPr/>
    </dgm:pt>
    <dgm:pt modelId="{B916B326-9C76-4516-B1A7-888EF94EC315}" type="pres">
      <dgm:prSet presAssocID="{D006EDB6-7CB5-43AA-9155-AB55ABAC5543}" presName="background2" presStyleLbl="node2" presStyleIdx="0" presStyleCnt="2"/>
      <dgm:spPr/>
    </dgm:pt>
    <dgm:pt modelId="{0B06D029-FEE9-4664-AF12-49C3F60C6E20}" type="pres">
      <dgm:prSet presAssocID="{D006EDB6-7CB5-43AA-9155-AB55ABAC5543}" presName="text2" presStyleLbl="fgAcc2" presStyleIdx="0" presStyleCnt="2">
        <dgm:presLayoutVars>
          <dgm:chPref val="3"/>
        </dgm:presLayoutVars>
      </dgm:prSet>
      <dgm:spPr/>
    </dgm:pt>
    <dgm:pt modelId="{D49C5D5F-8572-44C9-B9EA-7AF06D7358BE}" type="pres">
      <dgm:prSet presAssocID="{D006EDB6-7CB5-43AA-9155-AB55ABAC5543}" presName="hierChild3" presStyleCnt="0"/>
      <dgm:spPr/>
    </dgm:pt>
    <dgm:pt modelId="{C760B70B-1984-4FAA-8831-653FDA75E8F1}" type="pres">
      <dgm:prSet presAssocID="{9AC12612-9D1E-429C-89CE-D1F53AB67B46}" presName="Name17" presStyleLbl="parChTrans1D3" presStyleIdx="0" presStyleCnt="3"/>
      <dgm:spPr/>
    </dgm:pt>
    <dgm:pt modelId="{38395915-0335-469C-83A6-ACEA4841C6AC}" type="pres">
      <dgm:prSet presAssocID="{DB744F7D-64BE-4F0B-9202-6AC9BCF0704D}" presName="hierRoot3" presStyleCnt="0"/>
      <dgm:spPr/>
    </dgm:pt>
    <dgm:pt modelId="{ED730801-2604-43A8-94E0-A8E04A61B7F2}" type="pres">
      <dgm:prSet presAssocID="{DB744F7D-64BE-4F0B-9202-6AC9BCF0704D}" presName="composite3" presStyleCnt="0"/>
      <dgm:spPr/>
    </dgm:pt>
    <dgm:pt modelId="{96B47E41-CD8E-4237-B9EB-D0390F7A01F9}" type="pres">
      <dgm:prSet presAssocID="{DB744F7D-64BE-4F0B-9202-6AC9BCF0704D}" presName="background3" presStyleLbl="node3" presStyleIdx="0" presStyleCnt="3"/>
      <dgm:spPr/>
    </dgm:pt>
    <dgm:pt modelId="{D86ECB6B-0FCC-4DC7-886B-EAB92BFA0FA7}" type="pres">
      <dgm:prSet presAssocID="{DB744F7D-64BE-4F0B-9202-6AC9BCF0704D}" presName="text3" presStyleLbl="fgAcc3" presStyleIdx="0" presStyleCnt="3">
        <dgm:presLayoutVars>
          <dgm:chPref val="3"/>
        </dgm:presLayoutVars>
      </dgm:prSet>
      <dgm:spPr/>
    </dgm:pt>
    <dgm:pt modelId="{42C81963-986D-4909-9099-9066A78ED26C}" type="pres">
      <dgm:prSet presAssocID="{DB744F7D-64BE-4F0B-9202-6AC9BCF0704D}" presName="hierChild4" presStyleCnt="0"/>
      <dgm:spPr/>
    </dgm:pt>
    <dgm:pt modelId="{2657B31E-BB92-4037-965F-E37881AEC71A}" type="pres">
      <dgm:prSet presAssocID="{C7B71515-541B-443D-9F9B-E2693174CEFC}" presName="Name17" presStyleLbl="parChTrans1D3" presStyleIdx="1" presStyleCnt="3"/>
      <dgm:spPr/>
    </dgm:pt>
    <dgm:pt modelId="{971EA2D2-9C38-4CDF-B45F-BBFA743057E1}" type="pres">
      <dgm:prSet presAssocID="{EAC4C024-0EBD-4A31-8D4F-2F22C3764E4B}" presName="hierRoot3" presStyleCnt="0"/>
      <dgm:spPr/>
    </dgm:pt>
    <dgm:pt modelId="{490CA6BA-4CAA-49C5-9D0F-EAF34B8CE8B7}" type="pres">
      <dgm:prSet presAssocID="{EAC4C024-0EBD-4A31-8D4F-2F22C3764E4B}" presName="composite3" presStyleCnt="0"/>
      <dgm:spPr/>
    </dgm:pt>
    <dgm:pt modelId="{9AB3FD5D-8BFC-4188-8358-8DE50D936CEC}" type="pres">
      <dgm:prSet presAssocID="{EAC4C024-0EBD-4A31-8D4F-2F22C3764E4B}" presName="background3" presStyleLbl="node3" presStyleIdx="1" presStyleCnt="3"/>
      <dgm:spPr/>
    </dgm:pt>
    <dgm:pt modelId="{8AF1A30D-A761-4658-B093-B236221D21D1}" type="pres">
      <dgm:prSet presAssocID="{EAC4C024-0EBD-4A31-8D4F-2F22C3764E4B}" presName="text3" presStyleLbl="fgAcc3" presStyleIdx="1" presStyleCnt="3">
        <dgm:presLayoutVars>
          <dgm:chPref val="3"/>
        </dgm:presLayoutVars>
      </dgm:prSet>
      <dgm:spPr/>
    </dgm:pt>
    <dgm:pt modelId="{FB8E0ABB-AAE3-467C-88BC-8ADC485ED355}" type="pres">
      <dgm:prSet presAssocID="{EAC4C024-0EBD-4A31-8D4F-2F22C3764E4B}" presName="hierChild4" presStyleCnt="0"/>
      <dgm:spPr/>
    </dgm:pt>
    <dgm:pt modelId="{8D3DB94A-AC8C-46A4-A8E0-B37B441CCB3C}" type="pres">
      <dgm:prSet presAssocID="{54097D31-9ECA-4945-8F64-C209E4693357}" presName="Name10" presStyleLbl="parChTrans1D2" presStyleIdx="1" presStyleCnt="2"/>
      <dgm:spPr/>
    </dgm:pt>
    <dgm:pt modelId="{72EB89E7-FB88-442E-8356-81502BA08B5B}" type="pres">
      <dgm:prSet presAssocID="{EA1BAB3D-F26F-4699-9D3C-93790D79E3DC}" presName="hierRoot2" presStyleCnt="0"/>
      <dgm:spPr/>
    </dgm:pt>
    <dgm:pt modelId="{82049BC3-DAD7-459A-AB7D-F870A5F638A1}" type="pres">
      <dgm:prSet presAssocID="{EA1BAB3D-F26F-4699-9D3C-93790D79E3DC}" presName="composite2" presStyleCnt="0"/>
      <dgm:spPr/>
    </dgm:pt>
    <dgm:pt modelId="{19BBC19E-2273-4DEF-A399-FF78E61AFE63}" type="pres">
      <dgm:prSet presAssocID="{EA1BAB3D-F26F-4699-9D3C-93790D79E3DC}" presName="background2" presStyleLbl="node2" presStyleIdx="1" presStyleCnt="2"/>
      <dgm:spPr/>
    </dgm:pt>
    <dgm:pt modelId="{0BFD3D50-FA12-4C23-BB3B-7C77BEA49090}" type="pres">
      <dgm:prSet presAssocID="{EA1BAB3D-F26F-4699-9D3C-93790D79E3DC}" presName="text2" presStyleLbl="fgAcc2" presStyleIdx="1" presStyleCnt="2">
        <dgm:presLayoutVars>
          <dgm:chPref val="3"/>
        </dgm:presLayoutVars>
      </dgm:prSet>
      <dgm:spPr/>
    </dgm:pt>
    <dgm:pt modelId="{075A41BC-F280-45CC-A152-2C83A4F219D1}" type="pres">
      <dgm:prSet presAssocID="{EA1BAB3D-F26F-4699-9D3C-93790D79E3DC}" presName="hierChild3" presStyleCnt="0"/>
      <dgm:spPr/>
    </dgm:pt>
    <dgm:pt modelId="{5A69EAA8-76F4-4667-94DB-BEA23ED162F8}" type="pres">
      <dgm:prSet presAssocID="{5DAFF6F5-5A21-4F31-98FC-BF3138CABA3D}" presName="Name17" presStyleLbl="parChTrans1D3" presStyleIdx="2" presStyleCnt="3"/>
      <dgm:spPr/>
    </dgm:pt>
    <dgm:pt modelId="{9BE3E3D0-F521-42D5-9102-1F86EF3F0464}" type="pres">
      <dgm:prSet presAssocID="{8160B553-6EA1-4FA0-A6A5-0524E49F510B}" presName="hierRoot3" presStyleCnt="0"/>
      <dgm:spPr/>
    </dgm:pt>
    <dgm:pt modelId="{BA7D7732-053B-4655-8CB3-F651155D061C}" type="pres">
      <dgm:prSet presAssocID="{8160B553-6EA1-4FA0-A6A5-0524E49F510B}" presName="composite3" presStyleCnt="0"/>
      <dgm:spPr/>
    </dgm:pt>
    <dgm:pt modelId="{0AC229AC-A97F-4763-84A6-48160180A6EE}" type="pres">
      <dgm:prSet presAssocID="{8160B553-6EA1-4FA0-A6A5-0524E49F510B}" presName="background3" presStyleLbl="node3" presStyleIdx="2" presStyleCnt="3"/>
      <dgm:spPr/>
    </dgm:pt>
    <dgm:pt modelId="{D1D2DDD6-9592-446C-9ADD-E68F4CE2E725}" type="pres">
      <dgm:prSet presAssocID="{8160B553-6EA1-4FA0-A6A5-0524E49F510B}" presName="text3" presStyleLbl="fgAcc3" presStyleIdx="2" presStyleCnt="3">
        <dgm:presLayoutVars>
          <dgm:chPref val="3"/>
        </dgm:presLayoutVars>
      </dgm:prSet>
      <dgm:spPr/>
    </dgm:pt>
    <dgm:pt modelId="{C2B02FEA-8F11-458B-822F-680F5EC62DDA}" type="pres">
      <dgm:prSet presAssocID="{8160B553-6EA1-4FA0-A6A5-0524E49F510B}" presName="hierChild4" presStyleCnt="0"/>
      <dgm:spPr/>
    </dgm:pt>
  </dgm:ptLst>
  <dgm:cxnLst>
    <dgm:cxn modelId="{E1256E14-5537-4C95-AAE7-95851118736F}" type="presOf" srcId="{5DAFF6F5-5A21-4F31-98FC-BF3138CABA3D}" destId="{5A69EAA8-76F4-4667-94DB-BEA23ED162F8}" srcOrd="0" destOrd="0" presId="urn:microsoft.com/office/officeart/2005/8/layout/hierarchy1"/>
    <dgm:cxn modelId="{35A1E317-15A5-40CC-8CA2-1DA982BDEC3D}" srcId="{D006EDB6-7CB5-43AA-9155-AB55ABAC5543}" destId="{DB744F7D-64BE-4F0B-9202-6AC9BCF0704D}" srcOrd="0" destOrd="0" parTransId="{9AC12612-9D1E-429C-89CE-D1F53AB67B46}" sibTransId="{3EB7D685-8C9A-4C33-8DB2-F5686EB6EFAE}"/>
    <dgm:cxn modelId="{767A151D-2BA6-42E3-A3BC-DA06C354AFE4}" type="presOf" srcId="{54097D31-9ECA-4945-8F64-C209E4693357}" destId="{8D3DB94A-AC8C-46A4-A8E0-B37B441CCB3C}" srcOrd="0" destOrd="0" presId="urn:microsoft.com/office/officeart/2005/8/layout/hierarchy1"/>
    <dgm:cxn modelId="{7FBFEB67-8FF9-4C62-8FDE-1310A0209685}" srcId="{9C3472CA-61E3-48BC-BB2C-28FCDBF92CED}" destId="{D006EDB6-7CB5-43AA-9155-AB55ABAC5543}" srcOrd="0" destOrd="0" parTransId="{7B746322-1493-423C-961C-11A13617FDDF}" sibTransId="{8C7E9B3D-9F80-44C6-8A9F-D1E1DE68870E}"/>
    <dgm:cxn modelId="{E0D6B949-0427-4144-A611-89FB44F84376}" type="presOf" srcId="{DB744F7D-64BE-4F0B-9202-6AC9BCF0704D}" destId="{D86ECB6B-0FCC-4DC7-886B-EAB92BFA0FA7}" srcOrd="0" destOrd="0" presId="urn:microsoft.com/office/officeart/2005/8/layout/hierarchy1"/>
    <dgm:cxn modelId="{BE76A383-C7CB-483B-B51C-6BB52A1D2706}" type="presOf" srcId="{8160B553-6EA1-4FA0-A6A5-0524E49F510B}" destId="{D1D2DDD6-9592-446C-9ADD-E68F4CE2E725}" srcOrd="0" destOrd="0" presId="urn:microsoft.com/office/officeart/2005/8/layout/hierarchy1"/>
    <dgm:cxn modelId="{4E526385-76EC-48F7-B7C7-5CDA8D682BCD}" type="presOf" srcId="{C7B71515-541B-443D-9F9B-E2693174CEFC}" destId="{2657B31E-BB92-4037-965F-E37881AEC71A}" srcOrd="0" destOrd="0" presId="urn:microsoft.com/office/officeart/2005/8/layout/hierarchy1"/>
    <dgm:cxn modelId="{82DCAF8F-BCDF-40FD-BF03-54EF9D9081B0}" srcId="{D006EDB6-7CB5-43AA-9155-AB55ABAC5543}" destId="{EAC4C024-0EBD-4A31-8D4F-2F22C3764E4B}" srcOrd="1" destOrd="0" parTransId="{C7B71515-541B-443D-9F9B-E2693174CEFC}" sibTransId="{4247AE4A-FACF-48EB-8FCE-04457AED4710}"/>
    <dgm:cxn modelId="{EA31579D-8EE6-4244-BA32-883D7A8BC3E9}" srcId="{EA1BAB3D-F26F-4699-9D3C-93790D79E3DC}" destId="{8160B553-6EA1-4FA0-A6A5-0524E49F510B}" srcOrd="0" destOrd="0" parTransId="{5DAFF6F5-5A21-4F31-98FC-BF3138CABA3D}" sibTransId="{BFEE1982-2D12-47FD-A411-4A3E7ADAF4F6}"/>
    <dgm:cxn modelId="{843F58A5-7EA7-4966-8B44-958C7F524083}" type="presOf" srcId="{D006EDB6-7CB5-43AA-9155-AB55ABAC5543}" destId="{0B06D029-FEE9-4664-AF12-49C3F60C6E20}" srcOrd="0" destOrd="0" presId="urn:microsoft.com/office/officeart/2005/8/layout/hierarchy1"/>
    <dgm:cxn modelId="{514B65B4-F993-4A4A-948D-54C4310FA474}" type="presOf" srcId="{EAC4C024-0EBD-4A31-8D4F-2F22C3764E4B}" destId="{8AF1A30D-A761-4658-B093-B236221D21D1}" srcOrd="0" destOrd="0" presId="urn:microsoft.com/office/officeart/2005/8/layout/hierarchy1"/>
    <dgm:cxn modelId="{0F77F4BF-F16F-4EBD-B0AC-93A9FDD29F9E}" type="presOf" srcId="{9AC12612-9D1E-429C-89CE-D1F53AB67B46}" destId="{C760B70B-1984-4FAA-8831-653FDA75E8F1}" srcOrd="0" destOrd="0" presId="urn:microsoft.com/office/officeart/2005/8/layout/hierarchy1"/>
    <dgm:cxn modelId="{1265FFC2-1ACB-4366-96D1-29D7116FA524}" type="presOf" srcId="{9C3472CA-61E3-48BC-BB2C-28FCDBF92CED}" destId="{CD962976-1F30-4389-8B75-E1CF036E0C1A}" srcOrd="0" destOrd="0" presId="urn:microsoft.com/office/officeart/2005/8/layout/hierarchy1"/>
    <dgm:cxn modelId="{1CF31CEB-6DB7-4D86-954C-30BBAD1E08BB}" type="presOf" srcId="{985F6303-F4A6-44F4-93B7-95A57D0E4B6F}" destId="{F10699EA-3586-4152-A851-9EFDD306E91E}" srcOrd="0" destOrd="0" presId="urn:microsoft.com/office/officeart/2005/8/layout/hierarchy1"/>
    <dgm:cxn modelId="{D5E90DED-AE8D-4393-A384-798F128D5898}" srcId="{9C3472CA-61E3-48BC-BB2C-28FCDBF92CED}" destId="{EA1BAB3D-F26F-4699-9D3C-93790D79E3DC}" srcOrd="1" destOrd="0" parTransId="{54097D31-9ECA-4945-8F64-C209E4693357}" sibTransId="{C3B45740-6F91-427E-AC72-B787714EC72F}"/>
    <dgm:cxn modelId="{A3FCC6EF-2026-4C88-BC24-A65EFC55C280}" type="presOf" srcId="{7B746322-1493-423C-961C-11A13617FDDF}" destId="{AB115122-A7D9-4B0C-8314-9F9115A0CED4}" srcOrd="0" destOrd="0" presId="urn:microsoft.com/office/officeart/2005/8/layout/hierarchy1"/>
    <dgm:cxn modelId="{8939F6F4-6234-428C-A7A8-169A84F472EF}" type="presOf" srcId="{EA1BAB3D-F26F-4699-9D3C-93790D79E3DC}" destId="{0BFD3D50-FA12-4C23-BB3B-7C77BEA49090}" srcOrd="0" destOrd="0" presId="urn:microsoft.com/office/officeart/2005/8/layout/hierarchy1"/>
    <dgm:cxn modelId="{AA74B7F5-DCFE-492E-9741-948D327B0624}" srcId="{985F6303-F4A6-44F4-93B7-95A57D0E4B6F}" destId="{9C3472CA-61E3-48BC-BB2C-28FCDBF92CED}" srcOrd="0" destOrd="0" parTransId="{40254B46-1C45-4002-B636-F1A06CA463B4}" sibTransId="{ED83A3D6-B5A4-4D72-B57E-7F74A256C976}"/>
    <dgm:cxn modelId="{32C642C9-A25A-4725-930C-F7E50BA2C14D}" type="presParOf" srcId="{F10699EA-3586-4152-A851-9EFDD306E91E}" destId="{A40A87D3-3402-493E-81CB-B68E87B031B5}" srcOrd="0" destOrd="0" presId="urn:microsoft.com/office/officeart/2005/8/layout/hierarchy1"/>
    <dgm:cxn modelId="{696BB811-089B-426F-BC2C-351F4A4DEDBA}" type="presParOf" srcId="{A40A87D3-3402-493E-81CB-B68E87B031B5}" destId="{BFEDA18A-2E35-4A58-AF69-1F6D03EFA604}" srcOrd="0" destOrd="0" presId="urn:microsoft.com/office/officeart/2005/8/layout/hierarchy1"/>
    <dgm:cxn modelId="{4317E5C1-3D5F-47AB-8DA2-BD5E65FAF2AA}" type="presParOf" srcId="{BFEDA18A-2E35-4A58-AF69-1F6D03EFA604}" destId="{5B4C0C7D-F9C4-43AC-B144-52F7AFE2575A}" srcOrd="0" destOrd="0" presId="urn:microsoft.com/office/officeart/2005/8/layout/hierarchy1"/>
    <dgm:cxn modelId="{C64BEB03-BD84-41C1-8DFF-9216136FC13E}" type="presParOf" srcId="{BFEDA18A-2E35-4A58-AF69-1F6D03EFA604}" destId="{CD962976-1F30-4389-8B75-E1CF036E0C1A}" srcOrd="1" destOrd="0" presId="urn:microsoft.com/office/officeart/2005/8/layout/hierarchy1"/>
    <dgm:cxn modelId="{B693B4EE-0394-4F67-8A16-A507946D47C0}" type="presParOf" srcId="{A40A87D3-3402-493E-81CB-B68E87B031B5}" destId="{7E945DCC-5ADB-4F0E-8377-C1BC9D307FE9}" srcOrd="1" destOrd="0" presId="urn:microsoft.com/office/officeart/2005/8/layout/hierarchy1"/>
    <dgm:cxn modelId="{F94E117F-9A74-4DC3-97D5-471013B1776A}" type="presParOf" srcId="{7E945DCC-5ADB-4F0E-8377-C1BC9D307FE9}" destId="{AB115122-A7D9-4B0C-8314-9F9115A0CED4}" srcOrd="0" destOrd="0" presId="urn:microsoft.com/office/officeart/2005/8/layout/hierarchy1"/>
    <dgm:cxn modelId="{1DE8B3C2-0630-4C4C-BB32-41347066B795}" type="presParOf" srcId="{7E945DCC-5ADB-4F0E-8377-C1BC9D307FE9}" destId="{A6AD1BA1-6A3F-4C47-941A-01DAA71270C6}" srcOrd="1" destOrd="0" presId="urn:microsoft.com/office/officeart/2005/8/layout/hierarchy1"/>
    <dgm:cxn modelId="{D8D4C121-581F-4FAF-9EE8-FC6A9E68B4EA}" type="presParOf" srcId="{A6AD1BA1-6A3F-4C47-941A-01DAA71270C6}" destId="{CA84CB43-63A0-4F76-A7FE-4DA9E6DC0746}" srcOrd="0" destOrd="0" presId="urn:microsoft.com/office/officeart/2005/8/layout/hierarchy1"/>
    <dgm:cxn modelId="{C6A50604-04C9-4661-AF47-C4AF98E2B8F7}" type="presParOf" srcId="{CA84CB43-63A0-4F76-A7FE-4DA9E6DC0746}" destId="{B916B326-9C76-4516-B1A7-888EF94EC315}" srcOrd="0" destOrd="0" presId="urn:microsoft.com/office/officeart/2005/8/layout/hierarchy1"/>
    <dgm:cxn modelId="{EC552164-02F7-46BC-9C08-D344370F8B4A}" type="presParOf" srcId="{CA84CB43-63A0-4F76-A7FE-4DA9E6DC0746}" destId="{0B06D029-FEE9-4664-AF12-49C3F60C6E20}" srcOrd="1" destOrd="0" presId="urn:microsoft.com/office/officeart/2005/8/layout/hierarchy1"/>
    <dgm:cxn modelId="{7C6703D4-D9A0-428C-B6DB-2AC54AF34F65}" type="presParOf" srcId="{A6AD1BA1-6A3F-4C47-941A-01DAA71270C6}" destId="{D49C5D5F-8572-44C9-B9EA-7AF06D7358BE}" srcOrd="1" destOrd="0" presId="urn:microsoft.com/office/officeart/2005/8/layout/hierarchy1"/>
    <dgm:cxn modelId="{29F9877E-282B-4912-A049-ED91FC97D2A5}" type="presParOf" srcId="{D49C5D5F-8572-44C9-B9EA-7AF06D7358BE}" destId="{C760B70B-1984-4FAA-8831-653FDA75E8F1}" srcOrd="0" destOrd="0" presId="urn:microsoft.com/office/officeart/2005/8/layout/hierarchy1"/>
    <dgm:cxn modelId="{AA2B405A-2315-4EBE-8A29-57E411E2D53F}" type="presParOf" srcId="{D49C5D5F-8572-44C9-B9EA-7AF06D7358BE}" destId="{38395915-0335-469C-83A6-ACEA4841C6AC}" srcOrd="1" destOrd="0" presId="urn:microsoft.com/office/officeart/2005/8/layout/hierarchy1"/>
    <dgm:cxn modelId="{0BDC7BB8-0DE2-44FF-B6BA-5F6D5DD9D747}" type="presParOf" srcId="{38395915-0335-469C-83A6-ACEA4841C6AC}" destId="{ED730801-2604-43A8-94E0-A8E04A61B7F2}" srcOrd="0" destOrd="0" presId="urn:microsoft.com/office/officeart/2005/8/layout/hierarchy1"/>
    <dgm:cxn modelId="{525DEC19-FD17-41B8-9D39-ACA1E239290A}" type="presParOf" srcId="{ED730801-2604-43A8-94E0-A8E04A61B7F2}" destId="{96B47E41-CD8E-4237-B9EB-D0390F7A01F9}" srcOrd="0" destOrd="0" presId="urn:microsoft.com/office/officeart/2005/8/layout/hierarchy1"/>
    <dgm:cxn modelId="{53C923BA-053B-436D-9046-766F39E890EE}" type="presParOf" srcId="{ED730801-2604-43A8-94E0-A8E04A61B7F2}" destId="{D86ECB6B-0FCC-4DC7-886B-EAB92BFA0FA7}" srcOrd="1" destOrd="0" presId="urn:microsoft.com/office/officeart/2005/8/layout/hierarchy1"/>
    <dgm:cxn modelId="{294528B6-8582-464E-96AE-70A59B6DA40B}" type="presParOf" srcId="{38395915-0335-469C-83A6-ACEA4841C6AC}" destId="{42C81963-986D-4909-9099-9066A78ED26C}" srcOrd="1" destOrd="0" presId="urn:microsoft.com/office/officeart/2005/8/layout/hierarchy1"/>
    <dgm:cxn modelId="{574DF24D-3717-49B1-B28B-45EDD03835F8}" type="presParOf" srcId="{D49C5D5F-8572-44C9-B9EA-7AF06D7358BE}" destId="{2657B31E-BB92-4037-965F-E37881AEC71A}" srcOrd="2" destOrd="0" presId="urn:microsoft.com/office/officeart/2005/8/layout/hierarchy1"/>
    <dgm:cxn modelId="{33930B0F-3082-4727-87CC-4908CA460573}" type="presParOf" srcId="{D49C5D5F-8572-44C9-B9EA-7AF06D7358BE}" destId="{971EA2D2-9C38-4CDF-B45F-BBFA743057E1}" srcOrd="3" destOrd="0" presId="urn:microsoft.com/office/officeart/2005/8/layout/hierarchy1"/>
    <dgm:cxn modelId="{6B00E520-DC21-4B7B-AAD5-E6717ED637C1}" type="presParOf" srcId="{971EA2D2-9C38-4CDF-B45F-BBFA743057E1}" destId="{490CA6BA-4CAA-49C5-9D0F-EAF34B8CE8B7}" srcOrd="0" destOrd="0" presId="urn:microsoft.com/office/officeart/2005/8/layout/hierarchy1"/>
    <dgm:cxn modelId="{A8D4EA5D-67FC-4622-9494-98BFA26E3471}" type="presParOf" srcId="{490CA6BA-4CAA-49C5-9D0F-EAF34B8CE8B7}" destId="{9AB3FD5D-8BFC-4188-8358-8DE50D936CEC}" srcOrd="0" destOrd="0" presId="urn:microsoft.com/office/officeart/2005/8/layout/hierarchy1"/>
    <dgm:cxn modelId="{C893C65B-AC32-4B58-A51E-58A6F6C8844D}" type="presParOf" srcId="{490CA6BA-4CAA-49C5-9D0F-EAF34B8CE8B7}" destId="{8AF1A30D-A761-4658-B093-B236221D21D1}" srcOrd="1" destOrd="0" presId="urn:microsoft.com/office/officeart/2005/8/layout/hierarchy1"/>
    <dgm:cxn modelId="{439580E8-E6AF-4519-AF9F-7276AA537E2D}" type="presParOf" srcId="{971EA2D2-9C38-4CDF-B45F-BBFA743057E1}" destId="{FB8E0ABB-AAE3-467C-88BC-8ADC485ED355}" srcOrd="1" destOrd="0" presId="urn:microsoft.com/office/officeart/2005/8/layout/hierarchy1"/>
    <dgm:cxn modelId="{4DF2F7D3-0537-47E8-83DB-125DC24F5BE9}" type="presParOf" srcId="{7E945DCC-5ADB-4F0E-8377-C1BC9D307FE9}" destId="{8D3DB94A-AC8C-46A4-A8E0-B37B441CCB3C}" srcOrd="2" destOrd="0" presId="urn:microsoft.com/office/officeart/2005/8/layout/hierarchy1"/>
    <dgm:cxn modelId="{4D0E1CC1-0726-44D9-98E9-9C05CFA541EA}" type="presParOf" srcId="{7E945DCC-5ADB-4F0E-8377-C1BC9D307FE9}" destId="{72EB89E7-FB88-442E-8356-81502BA08B5B}" srcOrd="3" destOrd="0" presId="urn:microsoft.com/office/officeart/2005/8/layout/hierarchy1"/>
    <dgm:cxn modelId="{0BF19BE0-257B-4F28-9363-D1CFBE6E0F6B}" type="presParOf" srcId="{72EB89E7-FB88-442E-8356-81502BA08B5B}" destId="{82049BC3-DAD7-459A-AB7D-F870A5F638A1}" srcOrd="0" destOrd="0" presId="urn:microsoft.com/office/officeart/2005/8/layout/hierarchy1"/>
    <dgm:cxn modelId="{F9A2D2D3-DEFD-4B81-84E8-CC1B9EECED5A}" type="presParOf" srcId="{82049BC3-DAD7-459A-AB7D-F870A5F638A1}" destId="{19BBC19E-2273-4DEF-A399-FF78E61AFE63}" srcOrd="0" destOrd="0" presId="urn:microsoft.com/office/officeart/2005/8/layout/hierarchy1"/>
    <dgm:cxn modelId="{F84FEE56-A373-4036-95DD-B19BE6F9D0C4}" type="presParOf" srcId="{82049BC3-DAD7-459A-AB7D-F870A5F638A1}" destId="{0BFD3D50-FA12-4C23-BB3B-7C77BEA49090}" srcOrd="1" destOrd="0" presId="urn:microsoft.com/office/officeart/2005/8/layout/hierarchy1"/>
    <dgm:cxn modelId="{F7ECB0B6-995C-4AC5-AF05-2C266495607A}" type="presParOf" srcId="{72EB89E7-FB88-442E-8356-81502BA08B5B}" destId="{075A41BC-F280-45CC-A152-2C83A4F219D1}" srcOrd="1" destOrd="0" presId="urn:microsoft.com/office/officeart/2005/8/layout/hierarchy1"/>
    <dgm:cxn modelId="{DF61E185-BDEC-4ECC-98B5-E740E1E4D319}" type="presParOf" srcId="{075A41BC-F280-45CC-A152-2C83A4F219D1}" destId="{5A69EAA8-76F4-4667-94DB-BEA23ED162F8}" srcOrd="0" destOrd="0" presId="urn:microsoft.com/office/officeart/2005/8/layout/hierarchy1"/>
    <dgm:cxn modelId="{F05F6DF4-5D05-4950-B244-00AFAA5E26A2}" type="presParOf" srcId="{075A41BC-F280-45CC-A152-2C83A4F219D1}" destId="{9BE3E3D0-F521-42D5-9102-1F86EF3F0464}" srcOrd="1" destOrd="0" presId="urn:microsoft.com/office/officeart/2005/8/layout/hierarchy1"/>
    <dgm:cxn modelId="{A45AD5B4-0E64-47AD-9639-0C00CA2A9C4C}" type="presParOf" srcId="{9BE3E3D0-F521-42D5-9102-1F86EF3F0464}" destId="{BA7D7732-053B-4655-8CB3-F651155D061C}" srcOrd="0" destOrd="0" presId="urn:microsoft.com/office/officeart/2005/8/layout/hierarchy1"/>
    <dgm:cxn modelId="{54DF9659-C716-4FBD-A7C2-E61D8F2F4EBD}" type="presParOf" srcId="{BA7D7732-053B-4655-8CB3-F651155D061C}" destId="{0AC229AC-A97F-4763-84A6-48160180A6EE}" srcOrd="0" destOrd="0" presId="urn:microsoft.com/office/officeart/2005/8/layout/hierarchy1"/>
    <dgm:cxn modelId="{086215D5-1C64-444F-838C-BFD2E813ED01}" type="presParOf" srcId="{BA7D7732-053B-4655-8CB3-F651155D061C}" destId="{D1D2DDD6-9592-446C-9ADD-E68F4CE2E725}" srcOrd="1" destOrd="0" presId="urn:microsoft.com/office/officeart/2005/8/layout/hierarchy1"/>
    <dgm:cxn modelId="{73C0FB91-ACAB-4558-A106-F72EA074E9C8}" type="presParOf" srcId="{9BE3E3D0-F521-42D5-9102-1F86EF3F0464}" destId="{C2B02FEA-8F11-458B-822F-680F5EC62DD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C74634-B225-40EA-BDC5-12825BD5F7C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2468C577-1A8F-4EFC-AFBF-9BBA29F7837F}">
      <dgm:prSet phldrT="[טקסט]"/>
      <dgm:spPr/>
      <dgm:t>
        <a:bodyPr/>
        <a:lstStyle/>
        <a:p>
          <a:pPr rtl="1"/>
          <a:r>
            <a:rPr lang="he-IL" dirty="0"/>
            <a:t>איסור אכילה לפני תפילה</a:t>
          </a:r>
        </a:p>
      </dgm:t>
    </dgm:pt>
    <dgm:pt modelId="{771BD885-1162-4316-8591-42391F29C91E}" type="parTrans" cxnId="{B21633A1-246F-4AA2-893B-3D63482DB9D8}">
      <dgm:prSet/>
      <dgm:spPr/>
      <dgm:t>
        <a:bodyPr/>
        <a:lstStyle/>
        <a:p>
          <a:pPr rtl="1"/>
          <a:endParaRPr lang="he-IL"/>
        </a:p>
      </dgm:t>
    </dgm:pt>
    <dgm:pt modelId="{A623FA25-91C4-46A0-B67F-01C055DD853D}" type="sibTrans" cxnId="{B21633A1-246F-4AA2-893B-3D63482DB9D8}">
      <dgm:prSet/>
      <dgm:spPr/>
      <dgm:t>
        <a:bodyPr/>
        <a:lstStyle/>
        <a:p>
          <a:pPr rtl="1"/>
          <a:endParaRPr lang="he-IL"/>
        </a:p>
      </dgm:t>
    </dgm:pt>
    <dgm:pt modelId="{C7D367BF-4145-4F17-A30E-76891E6D5A95}">
      <dgm:prSet phldrT="[טקסט]"/>
      <dgm:spPr/>
      <dgm:t>
        <a:bodyPr/>
        <a:lstStyle/>
        <a:p>
          <a:pPr rtl="1"/>
          <a:r>
            <a:rPr lang="he-IL" dirty="0"/>
            <a:t>צריך מתיר כדי לעסוק בצרכים האישיים\חומריים</a:t>
          </a:r>
        </a:p>
      </dgm:t>
    </dgm:pt>
    <dgm:pt modelId="{70575EB8-8438-4071-8B66-0DA9A978E687}" type="parTrans" cxnId="{6589CAC8-B97B-4BD4-88CB-9F1B24D7F193}">
      <dgm:prSet/>
      <dgm:spPr/>
      <dgm:t>
        <a:bodyPr/>
        <a:lstStyle/>
        <a:p>
          <a:pPr rtl="1"/>
          <a:endParaRPr lang="he-IL"/>
        </a:p>
      </dgm:t>
    </dgm:pt>
    <dgm:pt modelId="{DA012D71-0953-42D0-9AF3-F0FDCD49979F}" type="sibTrans" cxnId="{6589CAC8-B97B-4BD4-88CB-9F1B24D7F193}">
      <dgm:prSet/>
      <dgm:spPr/>
      <dgm:t>
        <a:bodyPr/>
        <a:lstStyle/>
        <a:p>
          <a:pPr rtl="1"/>
          <a:endParaRPr lang="he-IL"/>
        </a:p>
      </dgm:t>
    </dgm:pt>
    <dgm:pt modelId="{2A7C55BB-0E28-439A-9C9E-1918B0818ABD}">
      <dgm:prSet phldrT="[טקסט]"/>
      <dgm:spPr/>
      <dgm:t>
        <a:bodyPr/>
        <a:lstStyle/>
        <a:p>
          <a:pPr rtl="1"/>
          <a:r>
            <a:rPr lang="he-IL" dirty="0"/>
            <a:t>לא תאכלו על הדם</a:t>
          </a:r>
        </a:p>
      </dgm:t>
    </dgm:pt>
    <dgm:pt modelId="{19386628-590D-4265-A32D-845611C216A5}" type="parTrans" cxnId="{1D4C53A7-9ADD-42E3-A82C-45D9B5BAC7DE}">
      <dgm:prSet/>
      <dgm:spPr/>
      <dgm:t>
        <a:bodyPr/>
        <a:lstStyle/>
        <a:p>
          <a:pPr rtl="1"/>
          <a:endParaRPr lang="he-IL"/>
        </a:p>
      </dgm:t>
    </dgm:pt>
    <dgm:pt modelId="{CBB9517A-1612-49A8-B453-4767C1E618F7}" type="sibTrans" cxnId="{1D4C53A7-9ADD-42E3-A82C-45D9B5BAC7DE}">
      <dgm:prSet/>
      <dgm:spPr/>
      <dgm:t>
        <a:bodyPr/>
        <a:lstStyle/>
        <a:p>
          <a:pPr rtl="1"/>
          <a:endParaRPr lang="he-IL"/>
        </a:p>
      </dgm:t>
    </dgm:pt>
    <dgm:pt modelId="{A2182DE0-F716-4431-9334-30B26F80AED5}">
      <dgm:prSet phldrT="[טקסט]"/>
      <dgm:spPr/>
      <dgm:t>
        <a:bodyPr/>
        <a:lstStyle/>
        <a:p>
          <a:pPr rtl="1"/>
          <a:r>
            <a:rPr lang="he-IL" dirty="0" err="1"/>
            <a:t>גיאות</a:t>
          </a:r>
          <a:endParaRPr lang="he-IL" dirty="0"/>
        </a:p>
      </dgm:t>
    </dgm:pt>
    <dgm:pt modelId="{0F0B6E90-13AB-45C2-8D82-0EC372D7A9B0}" type="parTrans" cxnId="{D450108A-C023-42E8-B04C-4F4EEE3B4638}">
      <dgm:prSet/>
      <dgm:spPr/>
      <dgm:t>
        <a:bodyPr/>
        <a:lstStyle/>
        <a:p>
          <a:pPr rtl="1"/>
          <a:endParaRPr lang="he-IL"/>
        </a:p>
      </dgm:t>
    </dgm:pt>
    <dgm:pt modelId="{4293B6D5-0DD8-470A-A2D2-DEA5A0B4A3AE}" type="sibTrans" cxnId="{D450108A-C023-42E8-B04C-4F4EEE3B4638}">
      <dgm:prSet/>
      <dgm:spPr/>
      <dgm:t>
        <a:bodyPr/>
        <a:lstStyle/>
        <a:p>
          <a:pPr rtl="1"/>
          <a:endParaRPr lang="he-IL"/>
        </a:p>
      </dgm:t>
    </dgm:pt>
    <dgm:pt modelId="{F723AC4D-12C4-4341-A303-C358B6823575}">
      <dgm:prSet phldrT="[טקסט]"/>
      <dgm:spPr/>
      <dgm:t>
        <a:bodyPr/>
        <a:lstStyle/>
        <a:p>
          <a:pPr rtl="1"/>
          <a:r>
            <a:rPr lang="he-IL"/>
            <a:t>אותי </a:t>
          </a:r>
          <a:r>
            <a:rPr lang="he-IL" dirty="0"/>
            <a:t>שלכת אחרי גוך</a:t>
          </a:r>
        </a:p>
      </dgm:t>
    </dgm:pt>
    <dgm:pt modelId="{A9E28230-494E-490C-AAFC-6FA3C1B993ED}" type="parTrans" cxnId="{6C8A4889-F80D-4743-8D01-06DBAB003628}">
      <dgm:prSet/>
      <dgm:spPr/>
      <dgm:t>
        <a:bodyPr/>
        <a:lstStyle/>
        <a:p>
          <a:pPr rtl="1"/>
          <a:endParaRPr lang="he-IL"/>
        </a:p>
      </dgm:t>
    </dgm:pt>
    <dgm:pt modelId="{581FE4CE-DA63-4CA6-B9B5-E0F21F880302}" type="sibTrans" cxnId="{6C8A4889-F80D-4743-8D01-06DBAB003628}">
      <dgm:prSet/>
      <dgm:spPr/>
      <dgm:t>
        <a:bodyPr/>
        <a:lstStyle/>
        <a:p>
          <a:pPr rtl="1"/>
          <a:endParaRPr lang="he-IL"/>
        </a:p>
      </dgm:t>
    </dgm:pt>
    <dgm:pt modelId="{3D09FC2D-1995-4D7B-B882-43E9F482B2B2}" type="pres">
      <dgm:prSet presAssocID="{D9C74634-B225-40EA-BDC5-12825BD5F7C7}" presName="hierChild1" presStyleCnt="0">
        <dgm:presLayoutVars>
          <dgm:chPref val="1"/>
          <dgm:dir val="rev"/>
          <dgm:animOne val="branch"/>
          <dgm:animLvl val="lvl"/>
          <dgm:resizeHandles/>
        </dgm:presLayoutVars>
      </dgm:prSet>
      <dgm:spPr/>
    </dgm:pt>
    <dgm:pt modelId="{4A3C6B53-D508-40E2-98BA-07ED616EDA69}" type="pres">
      <dgm:prSet presAssocID="{2468C577-1A8F-4EFC-AFBF-9BBA29F7837F}" presName="hierRoot1" presStyleCnt="0"/>
      <dgm:spPr/>
    </dgm:pt>
    <dgm:pt modelId="{E069891D-AE9D-47C2-8673-254B632AE68E}" type="pres">
      <dgm:prSet presAssocID="{2468C577-1A8F-4EFC-AFBF-9BBA29F7837F}" presName="composite" presStyleCnt="0"/>
      <dgm:spPr/>
    </dgm:pt>
    <dgm:pt modelId="{79C405D7-82E2-4953-8B30-848573B50690}" type="pres">
      <dgm:prSet presAssocID="{2468C577-1A8F-4EFC-AFBF-9BBA29F7837F}" presName="background" presStyleLbl="node0" presStyleIdx="0" presStyleCnt="1"/>
      <dgm:spPr/>
    </dgm:pt>
    <dgm:pt modelId="{DF65DAE6-1069-4839-A8B1-9E3FB6A44882}" type="pres">
      <dgm:prSet presAssocID="{2468C577-1A8F-4EFC-AFBF-9BBA29F7837F}" presName="text" presStyleLbl="fgAcc0" presStyleIdx="0" presStyleCnt="1">
        <dgm:presLayoutVars>
          <dgm:chPref val="3"/>
        </dgm:presLayoutVars>
      </dgm:prSet>
      <dgm:spPr/>
    </dgm:pt>
    <dgm:pt modelId="{2C00F707-1A1D-4669-88AA-AC72A195F919}" type="pres">
      <dgm:prSet presAssocID="{2468C577-1A8F-4EFC-AFBF-9BBA29F7837F}" presName="hierChild2" presStyleCnt="0"/>
      <dgm:spPr/>
    </dgm:pt>
    <dgm:pt modelId="{A16F50DC-B6C9-47EA-92FD-AD94F3218AA9}" type="pres">
      <dgm:prSet presAssocID="{0F0B6E90-13AB-45C2-8D82-0EC372D7A9B0}" presName="Name10" presStyleLbl="parChTrans1D2" presStyleIdx="0" presStyleCnt="2"/>
      <dgm:spPr/>
    </dgm:pt>
    <dgm:pt modelId="{23FB308D-B9E0-4B97-83C2-1EE02AD91F57}" type="pres">
      <dgm:prSet presAssocID="{A2182DE0-F716-4431-9334-30B26F80AED5}" presName="hierRoot2" presStyleCnt="0"/>
      <dgm:spPr/>
    </dgm:pt>
    <dgm:pt modelId="{BCD33DFF-CE8B-43A8-B588-A40A1BE7AB02}" type="pres">
      <dgm:prSet presAssocID="{A2182DE0-F716-4431-9334-30B26F80AED5}" presName="composite2" presStyleCnt="0"/>
      <dgm:spPr/>
    </dgm:pt>
    <dgm:pt modelId="{5E6B6539-8A2E-49BC-97E7-7FF79FB92C25}" type="pres">
      <dgm:prSet presAssocID="{A2182DE0-F716-4431-9334-30B26F80AED5}" presName="background2" presStyleLbl="node2" presStyleIdx="0" presStyleCnt="2"/>
      <dgm:spPr/>
    </dgm:pt>
    <dgm:pt modelId="{F057FA1E-F337-4372-A9A0-3FD01A3E18BE}" type="pres">
      <dgm:prSet presAssocID="{A2182DE0-F716-4431-9334-30B26F80AED5}" presName="text2" presStyleLbl="fgAcc2" presStyleIdx="0" presStyleCnt="2">
        <dgm:presLayoutVars>
          <dgm:chPref val="3"/>
        </dgm:presLayoutVars>
      </dgm:prSet>
      <dgm:spPr/>
    </dgm:pt>
    <dgm:pt modelId="{9FFAB601-B94C-4704-AF53-4CE623533C7E}" type="pres">
      <dgm:prSet presAssocID="{A2182DE0-F716-4431-9334-30B26F80AED5}" presName="hierChild3" presStyleCnt="0"/>
      <dgm:spPr/>
    </dgm:pt>
    <dgm:pt modelId="{C9EEF680-0F80-46D1-832C-7F5B16EE9373}" type="pres">
      <dgm:prSet presAssocID="{A9E28230-494E-490C-AAFC-6FA3C1B993ED}" presName="Name17" presStyleLbl="parChTrans1D3" presStyleIdx="0" presStyleCnt="2"/>
      <dgm:spPr/>
    </dgm:pt>
    <dgm:pt modelId="{A75E1B1F-1C13-425B-A0A4-77C1D935C0C3}" type="pres">
      <dgm:prSet presAssocID="{F723AC4D-12C4-4341-A303-C358B6823575}" presName="hierRoot3" presStyleCnt="0"/>
      <dgm:spPr/>
    </dgm:pt>
    <dgm:pt modelId="{C7DAB946-9FB2-4A9D-9C9A-8E6878AF9B02}" type="pres">
      <dgm:prSet presAssocID="{F723AC4D-12C4-4341-A303-C358B6823575}" presName="composite3" presStyleCnt="0"/>
      <dgm:spPr/>
    </dgm:pt>
    <dgm:pt modelId="{7D46FFE8-FA90-4B42-A496-3786C2CE1110}" type="pres">
      <dgm:prSet presAssocID="{F723AC4D-12C4-4341-A303-C358B6823575}" presName="background3" presStyleLbl="node3" presStyleIdx="0" presStyleCnt="2"/>
      <dgm:spPr/>
    </dgm:pt>
    <dgm:pt modelId="{4AB96D1D-FC10-4269-BBC6-35BAFA55FBB3}" type="pres">
      <dgm:prSet presAssocID="{F723AC4D-12C4-4341-A303-C358B6823575}" presName="text3" presStyleLbl="fgAcc3" presStyleIdx="0" presStyleCnt="2">
        <dgm:presLayoutVars>
          <dgm:chPref val="3"/>
        </dgm:presLayoutVars>
      </dgm:prSet>
      <dgm:spPr/>
    </dgm:pt>
    <dgm:pt modelId="{6E57BC6A-D666-43AE-BE0B-423A3AB9B93C}" type="pres">
      <dgm:prSet presAssocID="{F723AC4D-12C4-4341-A303-C358B6823575}" presName="hierChild4" presStyleCnt="0"/>
      <dgm:spPr/>
    </dgm:pt>
    <dgm:pt modelId="{B4FFA711-3CC0-4C65-A82A-FA267E3A2659}" type="pres">
      <dgm:prSet presAssocID="{70575EB8-8438-4071-8B66-0DA9A978E687}" presName="Name10" presStyleLbl="parChTrans1D2" presStyleIdx="1" presStyleCnt="2"/>
      <dgm:spPr/>
    </dgm:pt>
    <dgm:pt modelId="{CFAE829A-F7FD-4836-A576-83F1828BC26E}" type="pres">
      <dgm:prSet presAssocID="{C7D367BF-4145-4F17-A30E-76891E6D5A95}" presName="hierRoot2" presStyleCnt="0"/>
      <dgm:spPr/>
    </dgm:pt>
    <dgm:pt modelId="{E0508F37-3590-4B63-A922-32B7D0CB67B2}" type="pres">
      <dgm:prSet presAssocID="{C7D367BF-4145-4F17-A30E-76891E6D5A95}" presName="composite2" presStyleCnt="0"/>
      <dgm:spPr/>
    </dgm:pt>
    <dgm:pt modelId="{385E8776-8D2B-4CC4-ACFC-9CC4C44B3F78}" type="pres">
      <dgm:prSet presAssocID="{C7D367BF-4145-4F17-A30E-76891E6D5A95}" presName="background2" presStyleLbl="node2" presStyleIdx="1" presStyleCnt="2"/>
      <dgm:spPr/>
    </dgm:pt>
    <dgm:pt modelId="{3AEC9755-FC9C-4B2A-8A11-215611A7C8A5}" type="pres">
      <dgm:prSet presAssocID="{C7D367BF-4145-4F17-A30E-76891E6D5A95}" presName="text2" presStyleLbl="fgAcc2" presStyleIdx="1" presStyleCnt="2">
        <dgm:presLayoutVars>
          <dgm:chPref val="3"/>
        </dgm:presLayoutVars>
      </dgm:prSet>
      <dgm:spPr/>
    </dgm:pt>
    <dgm:pt modelId="{40FFC981-280A-4850-97A1-3F0224BCF0B1}" type="pres">
      <dgm:prSet presAssocID="{C7D367BF-4145-4F17-A30E-76891E6D5A95}" presName="hierChild3" presStyleCnt="0"/>
      <dgm:spPr/>
    </dgm:pt>
    <dgm:pt modelId="{D920118A-2C11-45FB-B4A8-DE2547794FCD}" type="pres">
      <dgm:prSet presAssocID="{19386628-590D-4265-A32D-845611C216A5}" presName="Name17" presStyleLbl="parChTrans1D3" presStyleIdx="1" presStyleCnt="2"/>
      <dgm:spPr/>
    </dgm:pt>
    <dgm:pt modelId="{F884D074-B3FB-432F-9962-26DFA5FCC191}" type="pres">
      <dgm:prSet presAssocID="{2A7C55BB-0E28-439A-9C9E-1918B0818ABD}" presName="hierRoot3" presStyleCnt="0"/>
      <dgm:spPr/>
    </dgm:pt>
    <dgm:pt modelId="{8F77A315-C816-4743-8E35-044CB23418EC}" type="pres">
      <dgm:prSet presAssocID="{2A7C55BB-0E28-439A-9C9E-1918B0818ABD}" presName="composite3" presStyleCnt="0"/>
      <dgm:spPr/>
    </dgm:pt>
    <dgm:pt modelId="{A13EAA87-51D2-4314-9A2F-C70A7F8C7823}" type="pres">
      <dgm:prSet presAssocID="{2A7C55BB-0E28-439A-9C9E-1918B0818ABD}" presName="background3" presStyleLbl="node3" presStyleIdx="1" presStyleCnt="2"/>
      <dgm:spPr/>
    </dgm:pt>
    <dgm:pt modelId="{7BA321B8-C08A-45C7-B7F3-0C271A8F3782}" type="pres">
      <dgm:prSet presAssocID="{2A7C55BB-0E28-439A-9C9E-1918B0818ABD}" presName="text3" presStyleLbl="fgAcc3" presStyleIdx="1" presStyleCnt="2">
        <dgm:presLayoutVars>
          <dgm:chPref val="3"/>
        </dgm:presLayoutVars>
      </dgm:prSet>
      <dgm:spPr/>
    </dgm:pt>
    <dgm:pt modelId="{1D66FF8B-400A-48F2-B0D9-7D73F3A4EDCA}" type="pres">
      <dgm:prSet presAssocID="{2A7C55BB-0E28-439A-9C9E-1918B0818ABD}" presName="hierChild4" presStyleCnt="0"/>
      <dgm:spPr/>
    </dgm:pt>
  </dgm:ptLst>
  <dgm:cxnLst>
    <dgm:cxn modelId="{1BA0291B-E19B-40A7-A421-D1C9A3D2910B}" type="presOf" srcId="{0F0B6E90-13AB-45C2-8D82-0EC372D7A9B0}" destId="{A16F50DC-B6C9-47EA-92FD-AD94F3218AA9}" srcOrd="0" destOrd="0" presId="urn:microsoft.com/office/officeart/2005/8/layout/hierarchy1"/>
    <dgm:cxn modelId="{DF6B8E2C-3DA9-4F7F-8B0F-493740C8C4E1}" type="presOf" srcId="{D9C74634-B225-40EA-BDC5-12825BD5F7C7}" destId="{3D09FC2D-1995-4D7B-B882-43E9F482B2B2}" srcOrd="0" destOrd="0" presId="urn:microsoft.com/office/officeart/2005/8/layout/hierarchy1"/>
    <dgm:cxn modelId="{28867364-2932-43B0-B78D-D1C33FE22087}" type="presOf" srcId="{19386628-590D-4265-A32D-845611C216A5}" destId="{D920118A-2C11-45FB-B4A8-DE2547794FCD}" srcOrd="0" destOrd="0" presId="urn:microsoft.com/office/officeart/2005/8/layout/hierarchy1"/>
    <dgm:cxn modelId="{E6A2C64B-319B-48AA-B4C2-F514DE38B810}" type="presOf" srcId="{A9E28230-494E-490C-AAFC-6FA3C1B993ED}" destId="{C9EEF680-0F80-46D1-832C-7F5B16EE9373}" srcOrd="0" destOrd="0" presId="urn:microsoft.com/office/officeart/2005/8/layout/hierarchy1"/>
    <dgm:cxn modelId="{3FCA064C-B8A1-4D7B-AA3B-56656A3EA83B}" type="presOf" srcId="{2468C577-1A8F-4EFC-AFBF-9BBA29F7837F}" destId="{DF65DAE6-1069-4839-A8B1-9E3FB6A44882}" srcOrd="0" destOrd="0" presId="urn:microsoft.com/office/officeart/2005/8/layout/hierarchy1"/>
    <dgm:cxn modelId="{FD927450-BD1A-48B1-AED0-746A51B375B4}" type="presOf" srcId="{F723AC4D-12C4-4341-A303-C358B6823575}" destId="{4AB96D1D-FC10-4269-BBC6-35BAFA55FBB3}" srcOrd="0" destOrd="0" presId="urn:microsoft.com/office/officeart/2005/8/layout/hierarchy1"/>
    <dgm:cxn modelId="{6C8A4889-F80D-4743-8D01-06DBAB003628}" srcId="{A2182DE0-F716-4431-9334-30B26F80AED5}" destId="{F723AC4D-12C4-4341-A303-C358B6823575}" srcOrd="0" destOrd="0" parTransId="{A9E28230-494E-490C-AAFC-6FA3C1B993ED}" sibTransId="{581FE4CE-DA63-4CA6-B9B5-E0F21F880302}"/>
    <dgm:cxn modelId="{D450108A-C023-42E8-B04C-4F4EEE3B4638}" srcId="{2468C577-1A8F-4EFC-AFBF-9BBA29F7837F}" destId="{A2182DE0-F716-4431-9334-30B26F80AED5}" srcOrd="0" destOrd="0" parTransId="{0F0B6E90-13AB-45C2-8D82-0EC372D7A9B0}" sibTransId="{4293B6D5-0DD8-470A-A2D2-DEA5A0B4A3AE}"/>
    <dgm:cxn modelId="{D06A6B92-4CEC-4503-8B9F-92D87A943E13}" type="presOf" srcId="{C7D367BF-4145-4F17-A30E-76891E6D5A95}" destId="{3AEC9755-FC9C-4B2A-8A11-215611A7C8A5}" srcOrd="0" destOrd="0" presId="urn:microsoft.com/office/officeart/2005/8/layout/hierarchy1"/>
    <dgm:cxn modelId="{B21633A1-246F-4AA2-893B-3D63482DB9D8}" srcId="{D9C74634-B225-40EA-BDC5-12825BD5F7C7}" destId="{2468C577-1A8F-4EFC-AFBF-9BBA29F7837F}" srcOrd="0" destOrd="0" parTransId="{771BD885-1162-4316-8591-42391F29C91E}" sibTransId="{A623FA25-91C4-46A0-B67F-01C055DD853D}"/>
    <dgm:cxn modelId="{1D4C53A7-9ADD-42E3-A82C-45D9B5BAC7DE}" srcId="{C7D367BF-4145-4F17-A30E-76891E6D5A95}" destId="{2A7C55BB-0E28-439A-9C9E-1918B0818ABD}" srcOrd="0" destOrd="0" parTransId="{19386628-590D-4265-A32D-845611C216A5}" sibTransId="{CBB9517A-1612-49A8-B453-4767C1E618F7}"/>
    <dgm:cxn modelId="{96C941B4-A5B1-4177-AD08-BD007305D2A7}" type="presOf" srcId="{A2182DE0-F716-4431-9334-30B26F80AED5}" destId="{F057FA1E-F337-4372-A9A0-3FD01A3E18BE}" srcOrd="0" destOrd="0" presId="urn:microsoft.com/office/officeart/2005/8/layout/hierarchy1"/>
    <dgm:cxn modelId="{EABDC7BA-2C05-4699-83DD-A1EC4231C67E}" type="presOf" srcId="{70575EB8-8438-4071-8B66-0DA9A978E687}" destId="{B4FFA711-3CC0-4C65-A82A-FA267E3A2659}" srcOrd="0" destOrd="0" presId="urn:microsoft.com/office/officeart/2005/8/layout/hierarchy1"/>
    <dgm:cxn modelId="{0DD783BE-0410-44FC-90BD-EDB970726C7E}" type="presOf" srcId="{2A7C55BB-0E28-439A-9C9E-1918B0818ABD}" destId="{7BA321B8-C08A-45C7-B7F3-0C271A8F3782}" srcOrd="0" destOrd="0" presId="urn:microsoft.com/office/officeart/2005/8/layout/hierarchy1"/>
    <dgm:cxn modelId="{6589CAC8-B97B-4BD4-88CB-9F1B24D7F193}" srcId="{2468C577-1A8F-4EFC-AFBF-9BBA29F7837F}" destId="{C7D367BF-4145-4F17-A30E-76891E6D5A95}" srcOrd="1" destOrd="0" parTransId="{70575EB8-8438-4071-8B66-0DA9A978E687}" sibTransId="{DA012D71-0953-42D0-9AF3-F0FDCD49979F}"/>
    <dgm:cxn modelId="{55E1A1ED-BB4F-4615-B166-CCC1946FEB43}" type="presParOf" srcId="{3D09FC2D-1995-4D7B-B882-43E9F482B2B2}" destId="{4A3C6B53-D508-40E2-98BA-07ED616EDA69}" srcOrd="0" destOrd="0" presId="urn:microsoft.com/office/officeart/2005/8/layout/hierarchy1"/>
    <dgm:cxn modelId="{268A383F-CFBF-49FC-8FF3-CC4F9F1F06F2}" type="presParOf" srcId="{4A3C6B53-D508-40E2-98BA-07ED616EDA69}" destId="{E069891D-AE9D-47C2-8673-254B632AE68E}" srcOrd="0" destOrd="0" presId="urn:microsoft.com/office/officeart/2005/8/layout/hierarchy1"/>
    <dgm:cxn modelId="{2A6034FF-BB86-4BB1-9657-443F48943782}" type="presParOf" srcId="{E069891D-AE9D-47C2-8673-254B632AE68E}" destId="{79C405D7-82E2-4953-8B30-848573B50690}" srcOrd="0" destOrd="0" presId="urn:microsoft.com/office/officeart/2005/8/layout/hierarchy1"/>
    <dgm:cxn modelId="{1E7642D1-5536-4934-8C4B-9834DD2BBCC3}" type="presParOf" srcId="{E069891D-AE9D-47C2-8673-254B632AE68E}" destId="{DF65DAE6-1069-4839-A8B1-9E3FB6A44882}" srcOrd="1" destOrd="0" presId="urn:microsoft.com/office/officeart/2005/8/layout/hierarchy1"/>
    <dgm:cxn modelId="{3889DD93-7766-465E-BDD7-9FBA59F356A5}" type="presParOf" srcId="{4A3C6B53-D508-40E2-98BA-07ED616EDA69}" destId="{2C00F707-1A1D-4669-88AA-AC72A195F919}" srcOrd="1" destOrd="0" presId="urn:microsoft.com/office/officeart/2005/8/layout/hierarchy1"/>
    <dgm:cxn modelId="{040F7CB5-5473-4A62-B0A1-C30B58EC59BF}" type="presParOf" srcId="{2C00F707-1A1D-4669-88AA-AC72A195F919}" destId="{A16F50DC-B6C9-47EA-92FD-AD94F3218AA9}" srcOrd="0" destOrd="0" presId="urn:microsoft.com/office/officeart/2005/8/layout/hierarchy1"/>
    <dgm:cxn modelId="{C417916F-226F-4CB1-AF22-E65AC16DFBFB}" type="presParOf" srcId="{2C00F707-1A1D-4669-88AA-AC72A195F919}" destId="{23FB308D-B9E0-4B97-83C2-1EE02AD91F57}" srcOrd="1" destOrd="0" presId="urn:microsoft.com/office/officeart/2005/8/layout/hierarchy1"/>
    <dgm:cxn modelId="{C5B4BEC3-4A4A-4291-9347-FBA5AA7F6F6C}" type="presParOf" srcId="{23FB308D-B9E0-4B97-83C2-1EE02AD91F57}" destId="{BCD33DFF-CE8B-43A8-B588-A40A1BE7AB02}" srcOrd="0" destOrd="0" presId="urn:microsoft.com/office/officeart/2005/8/layout/hierarchy1"/>
    <dgm:cxn modelId="{6B65C893-DB5F-420B-AE84-B77B13FAC0BD}" type="presParOf" srcId="{BCD33DFF-CE8B-43A8-B588-A40A1BE7AB02}" destId="{5E6B6539-8A2E-49BC-97E7-7FF79FB92C25}" srcOrd="0" destOrd="0" presId="urn:microsoft.com/office/officeart/2005/8/layout/hierarchy1"/>
    <dgm:cxn modelId="{E9D53750-8464-466D-8597-1B1F8C85450F}" type="presParOf" srcId="{BCD33DFF-CE8B-43A8-B588-A40A1BE7AB02}" destId="{F057FA1E-F337-4372-A9A0-3FD01A3E18BE}" srcOrd="1" destOrd="0" presId="urn:microsoft.com/office/officeart/2005/8/layout/hierarchy1"/>
    <dgm:cxn modelId="{5D1CB58C-5749-4E1F-91C0-C742CB912540}" type="presParOf" srcId="{23FB308D-B9E0-4B97-83C2-1EE02AD91F57}" destId="{9FFAB601-B94C-4704-AF53-4CE623533C7E}" srcOrd="1" destOrd="0" presId="urn:microsoft.com/office/officeart/2005/8/layout/hierarchy1"/>
    <dgm:cxn modelId="{2719DE14-D0F5-48A9-BFCD-56CB4FA89FC1}" type="presParOf" srcId="{9FFAB601-B94C-4704-AF53-4CE623533C7E}" destId="{C9EEF680-0F80-46D1-832C-7F5B16EE9373}" srcOrd="0" destOrd="0" presId="urn:microsoft.com/office/officeart/2005/8/layout/hierarchy1"/>
    <dgm:cxn modelId="{3636A70A-47E7-44D7-9021-608E9F0388F9}" type="presParOf" srcId="{9FFAB601-B94C-4704-AF53-4CE623533C7E}" destId="{A75E1B1F-1C13-425B-A0A4-77C1D935C0C3}" srcOrd="1" destOrd="0" presId="urn:microsoft.com/office/officeart/2005/8/layout/hierarchy1"/>
    <dgm:cxn modelId="{4E2FE34A-160F-4912-A25A-395A3F5B4025}" type="presParOf" srcId="{A75E1B1F-1C13-425B-A0A4-77C1D935C0C3}" destId="{C7DAB946-9FB2-4A9D-9C9A-8E6878AF9B02}" srcOrd="0" destOrd="0" presId="urn:microsoft.com/office/officeart/2005/8/layout/hierarchy1"/>
    <dgm:cxn modelId="{7A51CE6A-E502-4C15-86F6-61257CB4212B}" type="presParOf" srcId="{C7DAB946-9FB2-4A9D-9C9A-8E6878AF9B02}" destId="{7D46FFE8-FA90-4B42-A496-3786C2CE1110}" srcOrd="0" destOrd="0" presId="urn:microsoft.com/office/officeart/2005/8/layout/hierarchy1"/>
    <dgm:cxn modelId="{3C04E95D-D119-4D91-AE85-0B05D927FB3A}" type="presParOf" srcId="{C7DAB946-9FB2-4A9D-9C9A-8E6878AF9B02}" destId="{4AB96D1D-FC10-4269-BBC6-35BAFA55FBB3}" srcOrd="1" destOrd="0" presId="urn:microsoft.com/office/officeart/2005/8/layout/hierarchy1"/>
    <dgm:cxn modelId="{804661D7-2723-4FD2-8A5E-A4B94A131444}" type="presParOf" srcId="{A75E1B1F-1C13-425B-A0A4-77C1D935C0C3}" destId="{6E57BC6A-D666-43AE-BE0B-423A3AB9B93C}" srcOrd="1" destOrd="0" presId="urn:microsoft.com/office/officeart/2005/8/layout/hierarchy1"/>
    <dgm:cxn modelId="{C2118F44-7738-48FE-BFA7-122166A20619}" type="presParOf" srcId="{2C00F707-1A1D-4669-88AA-AC72A195F919}" destId="{B4FFA711-3CC0-4C65-A82A-FA267E3A2659}" srcOrd="2" destOrd="0" presId="urn:microsoft.com/office/officeart/2005/8/layout/hierarchy1"/>
    <dgm:cxn modelId="{A63C4E47-9D98-4D47-90CF-420950B6C5BD}" type="presParOf" srcId="{2C00F707-1A1D-4669-88AA-AC72A195F919}" destId="{CFAE829A-F7FD-4836-A576-83F1828BC26E}" srcOrd="3" destOrd="0" presId="urn:microsoft.com/office/officeart/2005/8/layout/hierarchy1"/>
    <dgm:cxn modelId="{862E7FE7-6C41-4123-B68D-60C85C1FB9CF}" type="presParOf" srcId="{CFAE829A-F7FD-4836-A576-83F1828BC26E}" destId="{E0508F37-3590-4B63-A922-32B7D0CB67B2}" srcOrd="0" destOrd="0" presId="urn:microsoft.com/office/officeart/2005/8/layout/hierarchy1"/>
    <dgm:cxn modelId="{37030C44-765E-4B01-B533-67B89A68F2E1}" type="presParOf" srcId="{E0508F37-3590-4B63-A922-32B7D0CB67B2}" destId="{385E8776-8D2B-4CC4-ACFC-9CC4C44B3F78}" srcOrd="0" destOrd="0" presId="urn:microsoft.com/office/officeart/2005/8/layout/hierarchy1"/>
    <dgm:cxn modelId="{8ED1FE9E-567B-43FE-A65E-3403509469C1}" type="presParOf" srcId="{E0508F37-3590-4B63-A922-32B7D0CB67B2}" destId="{3AEC9755-FC9C-4B2A-8A11-215611A7C8A5}" srcOrd="1" destOrd="0" presId="urn:microsoft.com/office/officeart/2005/8/layout/hierarchy1"/>
    <dgm:cxn modelId="{7A1E07D6-8A21-4E3A-8D3E-6A670FEE847F}" type="presParOf" srcId="{CFAE829A-F7FD-4836-A576-83F1828BC26E}" destId="{40FFC981-280A-4850-97A1-3F0224BCF0B1}" srcOrd="1" destOrd="0" presId="urn:microsoft.com/office/officeart/2005/8/layout/hierarchy1"/>
    <dgm:cxn modelId="{04A3791E-B6BC-4BC8-A7E1-E5F47D2D7A67}" type="presParOf" srcId="{40FFC981-280A-4850-97A1-3F0224BCF0B1}" destId="{D920118A-2C11-45FB-B4A8-DE2547794FCD}" srcOrd="0" destOrd="0" presId="urn:microsoft.com/office/officeart/2005/8/layout/hierarchy1"/>
    <dgm:cxn modelId="{552DF8CB-540C-49EF-A55D-79279633AFDD}" type="presParOf" srcId="{40FFC981-280A-4850-97A1-3F0224BCF0B1}" destId="{F884D074-B3FB-432F-9962-26DFA5FCC191}" srcOrd="1" destOrd="0" presId="urn:microsoft.com/office/officeart/2005/8/layout/hierarchy1"/>
    <dgm:cxn modelId="{CED42F79-3CE7-4D76-A8A8-B65B86322F0C}" type="presParOf" srcId="{F884D074-B3FB-432F-9962-26DFA5FCC191}" destId="{8F77A315-C816-4743-8E35-044CB23418EC}" srcOrd="0" destOrd="0" presId="urn:microsoft.com/office/officeart/2005/8/layout/hierarchy1"/>
    <dgm:cxn modelId="{6941BEDA-7C4F-4B9F-B969-4562C3BDF86C}" type="presParOf" srcId="{8F77A315-C816-4743-8E35-044CB23418EC}" destId="{A13EAA87-51D2-4314-9A2F-C70A7F8C7823}" srcOrd="0" destOrd="0" presId="urn:microsoft.com/office/officeart/2005/8/layout/hierarchy1"/>
    <dgm:cxn modelId="{75102051-1FC4-4AED-BF24-C5DE27660BE0}" type="presParOf" srcId="{8F77A315-C816-4743-8E35-044CB23418EC}" destId="{7BA321B8-C08A-45C7-B7F3-0C271A8F3782}" srcOrd="1" destOrd="0" presId="urn:microsoft.com/office/officeart/2005/8/layout/hierarchy1"/>
    <dgm:cxn modelId="{555AF830-1C68-48D6-9550-C5F4B92B375B}" type="presParOf" srcId="{F884D074-B3FB-432F-9962-26DFA5FCC191}" destId="{1D66FF8B-400A-48F2-B0D9-7D73F3A4EDC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C74634-B225-40EA-BDC5-12825BD5F7C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2468C577-1A8F-4EFC-AFBF-9BBA29F7837F}">
      <dgm:prSet phldrT="[טקסט]"/>
      <dgm:spPr/>
      <dgm:t>
        <a:bodyPr/>
        <a:lstStyle/>
        <a:p>
          <a:pPr rtl="1"/>
          <a:r>
            <a:rPr lang="he-IL" dirty="0"/>
            <a:t>איסור אכילה לפני תפילה</a:t>
          </a:r>
        </a:p>
      </dgm:t>
    </dgm:pt>
    <dgm:pt modelId="{771BD885-1162-4316-8591-42391F29C91E}" type="parTrans" cxnId="{B21633A1-246F-4AA2-893B-3D63482DB9D8}">
      <dgm:prSet/>
      <dgm:spPr/>
      <dgm:t>
        <a:bodyPr/>
        <a:lstStyle/>
        <a:p>
          <a:pPr rtl="1"/>
          <a:endParaRPr lang="he-IL"/>
        </a:p>
      </dgm:t>
    </dgm:pt>
    <dgm:pt modelId="{A623FA25-91C4-46A0-B67F-01C055DD853D}" type="sibTrans" cxnId="{B21633A1-246F-4AA2-893B-3D63482DB9D8}">
      <dgm:prSet/>
      <dgm:spPr/>
      <dgm:t>
        <a:bodyPr/>
        <a:lstStyle/>
        <a:p>
          <a:pPr rtl="1"/>
          <a:endParaRPr lang="he-IL"/>
        </a:p>
      </dgm:t>
    </dgm:pt>
    <dgm:pt modelId="{C7D367BF-4145-4F17-A30E-76891E6D5A95}">
      <dgm:prSet phldrT="[טקסט]"/>
      <dgm:spPr/>
      <dgm:t>
        <a:bodyPr/>
        <a:lstStyle/>
        <a:p>
          <a:pPr rtl="1"/>
          <a:r>
            <a:rPr lang="he-IL" dirty="0"/>
            <a:t>צריך מתיר כדי לעסוק בצרכים האישיים\חומריים</a:t>
          </a:r>
        </a:p>
      </dgm:t>
    </dgm:pt>
    <dgm:pt modelId="{70575EB8-8438-4071-8B66-0DA9A978E687}" type="parTrans" cxnId="{6589CAC8-B97B-4BD4-88CB-9F1B24D7F193}">
      <dgm:prSet/>
      <dgm:spPr/>
      <dgm:t>
        <a:bodyPr/>
        <a:lstStyle/>
        <a:p>
          <a:pPr rtl="1"/>
          <a:endParaRPr lang="he-IL"/>
        </a:p>
      </dgm:t>
    </dgm:pt>
    <dgm:pt modelId="{DA012D71-0953-42D0-9AF3-F0FDCD49979F}" type="sibTrans" cxnId="{6589CAC8-B97B-4BD4-88CB-9F1B24D7F193}">
      <dgm:prSet/>
      <dgm:spPr/>
      <dgm:t>
        <a:bodyPr/>
        <a:lstStyle/>
        <a:p>
          <a:pPr rtl="1"/>
          <a:endParaRPr lang="he-IL"/>
        </a:p>
      </dgm:t>
    </dgm:pt>
    <dgm:pt modelId="{2A7C55BB-0E28-439A-9C9E-1918B0818ABD}">
      <dgm:prSet phldrT="[טקסט]"/>
      <dgm:spPr/>
      <dgm:t>
        <a:bodyPr/>
        <a:lstStyle/>
        <a:p>
          <a:pPr rtl="1"/>
          <a:r>
            <a:rPr lang="he-IL" dirty="0"/>
            <a:t>לא תאכלו על הדם</a:t>
          </a:r>
        </a:p>
      </dgm:t>
    </dgm:pt>
    <dgm:pt modelId="{19386628-590D-4265-A32D-845611C216A5}" type="parTrans" cxnId="{1D4C53A7-9ADD-42E3-A82C-45D9B5BAC7DE}">
      <dgm:prSet/>
      <dgm:spPr/>
      <dgm:t>
        <a:bodyPr/>
        <a:lstStyle/>
        <a:p>
          <a:pPr rtl="1"/>
          <a:endParaRPr lang="he-IL"/>
        </a:p>
      </dgm:t>
    </dgm:pt>
    <dgm:pt modelId="{CBB9517A-1612-49A8-B453-4767C1E618F7}" type="sibTrans" cxnId="{1D4C53A7-9ADD-42E3-A82C-45D9B5BAC7DE}">
      <dgm:prSet/>
      <dgm:spPr/>
      <dgm:t>
        <a:bodyPr/>
        <a:lstStyle/>
        <a:p>
          <a:pPr rtl="1"/>
          <a:endParaRPr lang="he-IL"/>
        </a:p>
      </dgm:t>
    </dgm:pt>
    <dgm:pt modelId="{A2182DE0-F716-4431-9334-30B26F80AED5}">
      <dgm:prSet phldrT="[טקסט]"/>
      <dgm:spPr/>
      <dgm:t>
        <a:bodyPr/>
        <a:lstStyle/>
        <a:p>
          <a:pPr rtl="1"/>
          <a:r>
            <a:rPr lang="he-IL" dirty="0" err="1"/>
            <a:t>גיאות</a:t>
          </a:r>
          <a:endParaRPr lang="he-IL" dirty="0"/>
        </a:p>
      </dgm:t>
    </dgm:pt>
    <dgm:pt modelId="{0F0B6E90-13AB-45C2-8D82-0EC372D7A9B0}" type="parTrans" cxnId="{D450108A-C023-42E8-B04C-4F4EEE3B4638}">
      <dgm:prSet/>
      <dgm:spPr/>
      <dgm:t>
        <a:bodyPr/>
        <a:lstStyle/>
        <a:p>
          <a:pPr rtl="1"/>
          <a:endParaRPr lang="he-IL"/>
        </a:p>
      </dgm:t>
    </dgm:pt>
    <dgm:pt modelId="{4293B6D5-0DD8-470A-A2D2-DEA5A0B4A3AE}" type="sibTrans" cxnId="{D450108A-C023-42E8-B04C-4F4EEE3B4638}">
      <dgm:prSet/>
      <dgm:spPr/>
      <dgm:t>
        <a:bodyPr/>
        <a:lstStyle/>
        <a:p>
          <a:pPr rtl="1"/>
          <a:endParaRPr lang="he-IL"/>
        </a:p>
      </dgm:t>
    </dgm:pt>
    <dgm:pt modelId="{F723AC4D-12C4-4341-A303-C358B6823575}">
      <dgm:prSet phldrT="[טקסט]"/>
      <dgm:spPr/>
      <dgm:t>
        <a:bodyPr/>
        <a:lstStyle/>
        <a:p>
          <a:pPr rtl="1"/>
          <a:r>
            <a:rPr lang="he-IL" dirty="0"/>
            <a:t>אותי שלכת אחרי גוך</a:t>
          </a:r>
        </a:p>
      </dgm:t>
    </dgm:pt>
    <dgm:pt modelId="{A9E28230-494E-490C-AAFC-6FA3C1B993ED}" type="parTrans" cxnId="{6C8A4889-F80D-4743-8D01-06DBAB003628}">
      <dgm:prSet/>
      <dgm:spPr/>
      <dgm:t>
        <a:bodyPr/>
        <a:lstStyle/>
        <a:p>
          <a:pPr rtl="1"/>
          <a:endParaRPr lang="he-IL"/>
        </a:p>
      </dgm:t>
    </dgm:pt>
    <dgm:pt modelId="{581FE4CE-DA63-4CA6-B9B5-E0F21F880302}" type="sibTrans" cxnId="{6C8A4889-F80D-4743-8D01-06DBAB003628}">
      <dgm:prSet/>
      <dgm:spPr/>
      <dgm:t>
        <a:bodyPr/>
        <a:lstStyle/>
        <a:p>
          <a:pPr rtl="1"/>
          <a:endParaRPr lang="he-IL"/>
        </a:p>
      </dgm:t>
    </dgm:pt>
    <dgm:pt modelId="{C654C415-C654-416B-84A6-CA0B87A2771B}">
      <dgm:prSet phldrT="[טקסט]"/>
      <dgm:spPr/>
      <dgm:t>
        <a:bodyPr/>
        <a:lstStyle/>
        <a:p>
          <a:pPr rtl="1"/>
          <a:r>
            <a:rPr lang="he-IL" dirty="0"/>
            <a:t>אין גאווה, אז מותר- מים מותר</a:t>
          </a:r>
        </a:p>
      </dgm:t>
    </dgm:pt>
    <dgm:pt modelId="{85E9060A-76E9-4AC9-AEB9-62985261E252}" type="parTrans" cxnId="{E6F3B0B3-93F9-4F69-B48E-0E30C5CA9C0E}">
      <dgm:prSet/>
      <dgm:spPr/>
    </dgm:pt>
    <dgm:pt modelId="{12519BEE-A3FB-4A51-AFE2-7EB89149B3B2}" type="sibTrans" cxnId="{E6F3B0B3-93F9-4F69-B48E-0E30C5CA9C0E}">
      <dgm:prSet/>
      <dgm:spPr/>
    </dgm:pt>
    <dgm:pt modelId="{55A69CB6-0DC3-4F5F-8D80-8659F0ED69C5}">
      <dgm:prSet phldrT="[טקסט]"/>
      <dgm:spPr/>
      <dgm:t>
        <a:bodyPr/>
        <a:lstStyle/>
        <a:p>
          <a:pPr rtl="1"/>
          <a:r>
            <a:rPr lang="he-IL" dirty="0"/>
            <a:t>אולי מותר כל מה שאינו משתכר, או כל מה שאינו מתוק. </a:t>
          </a:r>
        </a:p>
      </dgm:t>
    </dgm:pt>
    <dgm:pt modelId="{84168BB4-E09F-40B5-9424-42534DC95705}" type="parTrans" cxnId="{5B18AFCD-64AA-4B30-A692-FB0D7DE43A01}">
      <dgm:prSet/>
      <dgm:spPr/>
    </dgm:pt>
    <dgm:pt modelId="{6E94F032-7226-4047-9A6D-DFB7117CA6E6}" type="sibTrans" cxnId="{5B18AFCD-64AA-4B30-A692-FB0D7DE43A01}">
      <dgm:prSet/>
      <dgm:spPr/>
    </dgm:pt>
    <dgm:pt modelId="{DFFA72D4-51D2-4C1B-A923-809A16D4D886}">
      <dgm:prSet phldrT="[טקסט]"/>
      <dgm:spPr/>
      <dgm:t>
        <a:bodyPr/>
        <a:lstStyle/>
        <a:p>
          <a:pPr rtl="1"/>
          <a:r>
            <a:rPr lang="he-IL" dirty="0"/>
            <a:t>כל אכילה אסור, </a:t>
          </a:r>
        </a:p>
      </dgm:t>
    </dgm:pt>
    <dgm:pt modelId="{AB249540-90F0-483E-AE70-EAEFCEC79B9E}" type="parTrans" cxnId="{23C9D7DA-5EAD-484C-8431-B837C635825A}">
      <dgm:prSet/>
      <dgm:spPr/>
    </dgm:pt>
    <dgm:pt modelId="{3580B387-513F-4448-A813-C05BF6FFBF21}" type="sibTrans" cxnId="{23C9D7DA-5EAD-484C-8431-B837C635825A}">
      <dgm:prSet/>
      <dgm:spPr/>
    </dgm:pt>
    <dgm:pt modelId="{7EB594A5-3E37-4C99-89BD-BCAEE18BD417}">
      <dgm:prSet phldrT="[טקסט]"/>
      <dgm:spPr/>
      <dgm:t>
        <a:bodyPr/>
        <a:lstStyle/>
        <a:p>
          <a:pPr rtl="1"/>
          <a:r>
            <a:rPr lang="he-IL"/>
            <a:t>וצריך </a:t>
          </a:r>
          <a:r>
            <a:rPr lang="he-IL" dirty="0"/>
            <a:t>להפסיק אם התחיל בלילה.</a:t>
          </a:r>
        </a:p>
      </dgm:t>
    </dgm:pt>
    <dgm:pt modelId="{A2F8BC79-3D91-441D-82AF-954AA621E911}" type="parTrans" cxnId="{A1CE23FD-752E-4530-AB15-47F0200F33F0}">
      <dgm:prSet/>
      <dgm:spPr/>
    </dgm:pt>
    <dgm:pt modelId="{30EE42D9-D69F-4995-877E-18BF10CFC49C}" type="sibTrans" cxnId="{A1CE23FD-752E-4530-AB15-47F0200F33F0}">
      <dgm:prSet/>
      <dgm:spPr/>
    </dgm:pt>
    <dgm:pt modelId="{B64F5FDA-5E90-4845-BF0E-539E0BBB1587}">
      <dgm:prSet phldrT="[טקסט]"/>
      <dgm:spPr/>
      <dgm:t>
        <a:bodyPr/>
        <a:lstStyle/>
        <a:p>
          <a:pPr rtl="1"/>
          <a:r>
            <a:rPr lang="he-IL" dirty="0"/>
            <a:t>לא צריך להפסיק</a:t>
          </a:r>
        </a:p>
      </dgm:t>
    </dgm:pt>
    <dgm:pt modelId="{CF5ECA44-B3B9-40F5-8932-16C17136DB41}" type="parTrans" cxnId="{7EBA56E8-F074-427D-88CD-F491128B3585}">
      <dgm:prSet/>
      <dgm:spPr/>
    </dgm:pt>
    <dgm:pt modelId="{4AF84C06-88D4-4321-83A1-6ED57917562E}" type="sibTrans" cxnId="{7EBA56E8-F074-427D-88CD-F491128B3585}">
      <dgm:prSet/>
      <dgm:spPr/>
    </dgm:pt>
    <dgm:pt modelId="{3D09FC2D-1995-4D7B-B882-43E9F482B2B2}" type="pres">
      <dgm:prSet presAssocID="{D9C74634-B225-40EA-BDC5-12825BD5F7C7}" presName="hierChild1" presStyleCnt="0">
        <dgm:presLayoutVars>
          <dgm:chPref val="1"/>
          <dgm:dir val="rev"/>
          <dgm:animOne val="branch"/>
          <dgm:animLvl val="lvl"/>
          <dgm:resizeHandles/>
        </dgm:presLayoutVars>
      </dgm:prSet>
      <dgm:spPr/>
    </dgm:pt>
    <dgm:pt modelId="{4A3C6B53-D508-40E2-98BA-07ED616EDA69}" type="pres">
      <dgm:prSet presAssocID="{2468C577-1A8F-4EFC-AFBF-9BBA29F7837F}" presName="hierRoot1" presStyleCnt="0"/>
      <dgm:spPr/>
    </dgm:pt>
    <dgm:pt modelId="{E069891D-AE9D-47C2-8673-254B632AE68E}" type="pres">
      <dgm:prSet presAssocID="{2468C577-1A8F-4EFC-AFBF-9BBA29F7837F}" presName="composite" presStyleCnt="0"/>
      <dgm:spPr/>
    </dgm:pt>
    <dgm:pt modelId="{79C405D7-82E2-4953-8B30-848573B50690}" type="pres">
      <dgm:prSet presAssocID="{2468C577-1A8F-4EFC-AFBF-9BBA29F7837F}" presName="background" presStyleLbl="node0" presStyleIdx="0" presStyleCnt="1"/>
      <dgm:spPr/>
    </dgm:pt>
    <dgm:pt modelId="{DF65DAE6-1069-4839-A8B1-9E3FB6A44882}" type="pres">
      <dgm:prSet presAssocID="{2468C577-1A8F-4EFC-AFBF-9BBA29F7837F}" presName="text" presStyleLbl="fgAcc0" presStyleIdx="0" presStyleCnt="1">
        <dgm:presLayoutVars>
          <dgm:chPref val="3"/>
        </dgm:presLayoutVars>
      </dgm:prSet>
      <dgm:spPr/>
    </dgm:pt>
    <dgm:pt modelId="{2C00F707-1A1D-4669-88AA-AC72A195F919}" type="pres">
      <dgm:prSet presAssocID="{2468C577-1A8F-4EFC-AFBF-9BBA29F7837F}" presName="hierChild2" presStyleCnt="0"/>
      <dgm:spPr/>
    </dgm:pt>
    <dgm:pt modelId="{A16F50DC-B6C9-47EA-92FD-AD94F3218AA9}" type="pres">
      <dgm:prSet presAssocID="{0F0B6E90-13AB-45C2-8D82-0EC372D7A9B0}" presName="Name10" presStyleLbl="parChTrans1D2" presStyleIdx="0" presStyleCnt="2"/>
      <dgm:spPr/>
    </dgm:pt>
    <dgm:pt modelId="{23FB308D-B9E0-4B97-83C2-1EE02AD91F57}" type="pres">
      <dgm:prSet presAssocID="{A2182DE0-F716-4431-9334-30B26F80AED5}" presName="hierRoot2" presStyleCnt="0"/>
      <dgm:spPr/>
    </dgm:pt>
    <dgm:pt modelId="{BCD33DFF-CE8B-43A8-B588-A40A1BE7AB02}" type="pres">
      <dgm:prSet presAssocID="{A2182DE0-F716-4431-9334-30B26F80AED5}" presName="composite2" presStyleCnt="0"/>
      <dgm:spPr/>
    </dgm:pt>
    <dgm:pt modelId="{5E6B6539-8A2E-49BC-97E7-7FF79FB92C25}" type="pres">
      <dgm:prSet presAssocID="{A2182DE0-F716-4431-9334-30B26F80AED5}" presName="background2" presStyleLbl="node2" presStyleIdx="0" presStyleCnt="2"/>
      <dgm:spPr/>
    </dgm:pt>
    <dgm:pt modelId="{F057FA1E-F337-4372-A9A0-3FD01A3E18BE}" type="pres">
      <dgm:prSet presAssocID="{A2182DE0-F716-4431-9334-30B26F80AED5}" presName="text2" presStyleLbl="fgAcc2" presStyleIdx="0" presStyleCnt="2">
        <dgm:presLayoutVars>
          <dgm:chPref val="3"/>
        </dgm:presLayoutVars>
      </dgm:prSet>
      <dgm:spPr/>
    </dgm:pt>
    <dgm:pt modelId="{9FFAB601-B94C-4704-AF53-4CE623533C7E}" type="pres">
      <dgm:prSet presAssocID="{A2182DE0-F716-4431-9334-30B26F80AED5}" presName="hierChild3" presStyleCnt="0"/>
      <dgm:spPr/>
    </dgm:pt>
    <dgm:pt modelId="{C9EEF680-0F80-46D1-832C-7F5B16EE9373}" type="pres">
      <dgm:prSet presAssocID="{A9E28230-494E-490C-AAFC-6FA3C1B993ED}" presName="Name17" presStyleLbl="parChTrans1D3" presStyleIdx="0" presStyleCnt="6"/>
      <dgm:spPr/>
    </dgm:pt>
    <dgm:pt modelId="{A75E1B1F-1C13-425B-A0A4-77C1D935C0C3}" type="pres">
      <dgm:prSet presAssocID="{F723AC4D-12C4-4341-A303-C358B6823575}" presName="hierRoot3" presStyleCnt="0"/>
      <dgm:spPr/>
    </dgm:pt>
    <dgm:pt modelId="{C7DAB946-9FB2-4A9D-9C9A-8E6878AF9B02}" type="pres">
      <dgm:prSet presAssocID="{F723AC4D-12C4-4341-A303-C358B6823575}" presName="composite3" presStyleCnt="0"/>
      <dgm:spPr/>
    </dgm:pt>
    <dgm:pt modelId="{7D46FFE8-FA90-4B42-A496-3786C2CE1110}" type="pres">
      <dgm:prSet presAssocID="{F723AC4D-12C4-4341-A303-C358B6823575}" presName="background3" presStyleLbl="node3" presStyleIdx="0" presStyleCnt="6"/>
      <dgm:spPr/>
    </dgm:pt>
    <dgm:pt modelId="{4AB96D1D-FC10-4269-BBC6-35BAFA55FBB3}" type="pres">
      <dgm:prSet presAssocID="{F723AC4D-12C4-4341-A303-C358B6823575}" presName="text3" presStyleLbl="fgAcc3" presStyleIdx="0" presStyleCnt="6">
        <dgm:presLayoutVars>
          <dgm:chPref val="3"/>
        </dgm:presLayoutVars>
      </dgm:prSet>
      <dgm:spPr/>
    </dgm:pt>
    <dgm:pt modelId="{6E57BC6A-D666-43AE-BE0B-423A3AB9B93C}" type="pres">
      <dgm:prSet presAssocID="{F723AC4D-12C4-4341-A303-C358B6823575}" presName="hierChild4" presStyleCnt="0"/>
      <dgm:spPr/>
    </dgm:pt>
    <dgm:pt modelId="{293CB375-AB1C-4BE4-A20F-C13250C4C886}" type="pres">
      <dgm:prSet presAssocID="{85E9060A-76E9-4AC9-AEB9-62985261E252}" presName="Name17" presStyleLbl="parChTrans1D3" presStyleIdx="1" presStyleCnt="6"/>
      <dgm:spPr/>
    </dgm:pt>
    <dgm:pt modelId="{FE172298-E8DF-4E56-8590-37169258D91D}" type="pres">
      <dgm:prSet presAssocID="{C654C415-C654-416B-84A6-CA0B87A2771B}" presName="hierRoot3" presStyleCnt="0"/>
      <dgm:spPr/>
    </dgm:pt>
    <dgm:pt modelId="{315EFDD3-6AA6-4ABC-8EDB-3CB319632ECB}" type="pres">
      <dgm:prSet presAssocID="{C654C415-C654-416B-84A6-CA0B87A2771B}" presName="composite3" presStyleCnt="0"/>
      <dgm:spPr/>
    </dgm:pt>
    <dgm:pt modelId="{4B5A570A-963C-4675-930F-5721912F03FF}" type="pres">
      <dgm:prSet presAssocID="{C654C415-C654-416B-84A6-CA0B87A2771B}" presName="background3" presStyleLbl="node3" presStyleIdx="1" presStyleCnt="6"/>
      <dgm:spPr/>
    </dgm:pt>
    <dgm:pt modelId="{A90CFCEF-D6D1-42B5-98AE-B056B9453967}" type="pres">
      <dgm:prSet presAssocID="{C654C415-C654-416B-84A6-CA0B87A2771B}" presName="text3" presStyleLbl="fgAcc3" presStyleIdx="1" presStyleCnt="6">
        <dgm:presLayoutVars>
          <dgm:chPref val="3"/>
        </dgm:presLayoutVars>
      </dgm:prSet>
      <dgm:spPr/>
    </dgm:pt>
    <dgm:pt modelId="{B96D110E-487B-4531-A85C-F66F7BFDA6FC}" type="pres">
      <dgm:prSet presAssocID="{C654C415-C654-416B-84A6-CA0B87A2771B}" presName="hierChild4" presStyleCnt="0"/>
      <dgm:spPr/>
    </dgm:pt>
    <dgm:pt modelId="{9565508C-FA36-42D6-AD91-A9DFB28D553E}" type="pres">
      <dgm:prSet presAssocID="{84168BB4-E09F-40B5-9424-42534DC95705}" presName="Name23" presStyleLbl="parChTrans1D4" presStyleIdx="0" presStyleCnt="1"/>
      <dgm:spPr/>
    </dgm:pt>
    <dgm:pt modelId="{4730AF3A-7F46-41D6-928E-F2B7748DF8EF}" type="pres">
      <dgm:prSet presAssocID="{55A69CB6-0DC3-4F5F-8D80-8659F0ED69C5}" presName="hierRoot4" presStyleCnt="0"/>
      <dgm:spPr/>
    </dgm:pt>
    <dgm:pt modelId="{F9EFD8DC-7076-48C7-8AEC-9540B60E67CD}" type="pres">
      <dgm:prSet presAssocID="{55A69CB6-0DC3-4F5F-8D80-8659F0ED69C5}" presName="composite4" presStyleCnt="0"/>
      <dgm:spPr/>
    </dgm:pt>
    <dgm:pt modelId="{64605991-4CB1-4E7D-B2EE-7EDF30472384}" type="pres">
      <dgm:prSet presAssocID="{55A69CB6-0DC3-4F5F-8D80-8659F0ED69C5}" presName="background4" presStyleLbl="node4" presStyleIdx="0" presStyleCnt="1"/>
      <dgm:spPr/>
    </dgm:pt>
    <dgm:pt modelId="{2FB689E2-D62D-45A9-8975-62FAF9E27362}" type="pres">
      <dgm:prSet presAssocID="{55A69CB6-0DC3-4F5F-8D80-8659F0ED69C5}" presName="text4" presStyleLbl="fgAcc4" presStyleIdx="0" presStyleCnt="1">
        <dgm:presLayoutVars>
          <dgm:chPref val="3"/>
        </dgm:presLayoutVars>
      </dgm:prSet>
      <dgm:spPr/>
    </dgm:pt>
    <dgm:pt modelId="{CC91DB03-18B3-4015-9231-577513BD66CC}" type="pres">
      <dgm:prSet presAssocID="{55A69CB6-0DC3-4F5F-8D80-8659F0ED69C5}" presName="hierChild5" presStyleCnt="0"/>
      <dgm:spPr/>
    </dgm:pt>
    <dgm:pt modelId="{113AF350-2057-41D8-ACEE-6CD49AED738D}" type="pres">
      <dgm:prSet presAssocID="{CF5ECA44-B3B9-40F5-8932-16C17136DB41}" presName="Name17" presStyleLbl="parChTrans1D3" presStyleIdx="2" presStyleCnt="6"/>
      <dgm:spPr/>
    </dgm:pt>
    <dgm:pt modelId="{2A7F590A-54AC-4C9B-86A5-4E42F415A682}" type="pres">
      <dgm:prSet presAssocID="{B64F5FDA-5E90-4845-BF0E-539E0BBB1587}" presName="hierRoot3" presStyleCnt="0"/>
      <dgm:spPr/>
    </dgm:pt>
    <dgm:pt modelId="{C2A31A98-B268-48FB-809E-6A8045E82013}" type="pres">
      <dgm:prSet presAssocID="{B64F5FDA-5E90-4845-BF0E-539E0BBB1587}" presName="composite3" presStyleCnt="0"/>
      <dgm:spPr/>
    </dgm:pt>
    <dgm:pt modelId="{70A26676-C069-4BF8-8354-7D63CA196602}" type="pres">
      <dgm:prSet presAssocID="{B64F5FDA-5E90-4845-BF0E-539E0BBB1587}" presName="background3" presStyleLbl="node3" presStyleIdx="2" presStyleCnt="6"/>
      <dgm:spPr/>
    </dgm:pt>
    <dgm:pt modelId="{E36731D2-8331-4052-9647-1BE6054E2D6D}" type="pres">
      <dgm:prSet presAssocID="{B64F5FDA-5E90-4845-BF0E-539E0BBB1587}" presName="text3" presStyleLbl="fgAcc3" presStyleIdx="2" presStyleCnt="6">
        <dgm:presLayoutVars>
          <dgm:chPref val="3"/>
        </dgm:presLayoutVars>
      </dgm:prSet>
      <dgm:spPr/>
    </dgm:pt>
    <dgm:pt modelId="{2FB41F35-9B3C-41FD-896A-45CAB3A9A57B}" type="pres">
      <dgm:prSet presAssocID="{B64F5FDA-5E90-4845-BF0E-539E0BBB1587}" presName="hierChild4" presStyleCnt="0"/>
      <dgm:spPr/>
    </dgm:pt>
    <dgm:pt modelId="{B4FFA711-3CC0-4C65-A82A-FA267E3A2659}" type="pres">
      <dgm:prSet presAssocID="{70575EB8-8438-4071-8B66-0DA9A978E687}" presName="Name10" presStyleLbl="parChTrans1D2" presStyleIdx="1" presStyleCnt="2"/>
      <dgm:spPr/>
    </dgm:pt>
    <dgm:pt modelId="{CFAE829A-F7FD-4836-A576-83F1828BC26E}" type="pres">
      <dgm:prSet presAssocID="{C7D367BF-4145-4F17-A30E-76891E6D5A95}" presName="hierRoot2" presStyleCnt="0"/>
      <dgm:spPr/>
    </dgm:pt>
    <dgm:pt modelId="{E0508F37-3590-4B63-A922-32B7D0CB67B2}" type="pres">
      <dgm:prSet presAssocID="{C7D367BF-4145-4F17-A30E-76891E6D5A95}" presName="composite2" presStyleCnt="0"/>
      <dgm:spPr/>
    </dgm:pt>
    <dgm:pt modelId="{385E8776-8D2B-4CC4-ACFC-9CC4C44B3F78}" type="pres">
      <dgm:prSet presAssocID="{C7D367BF-4145-4F17-A30E-76891E6D5A95}" presName="background2" presStyleLbl="node2" presStyleIdx="1" presStyleCnt="2"/>
      <dgm:spPr/>
    </dgm:pt>
    <dgm:pt modelId="{3AEC9755-FC9C-4B2A-8A11-215611A7C8A5}" type="pres">
      <dgm:prSet presAssocID="{C7D367BF-4145-4F17-A30E-76891E6D5A95}" presName="text2" presStyleLbl="fgAcc2" presStyleIdx="1" presStyleCnt="2">
        <dgm:presLayoutVars>
          <dgm:chPref val="3"/>
        </dgm:presLayoutVars>
      </dgm:prSet>
      <dgm:spPr/>
    </dgm:pt>
    <dgm:pt modelId="{40FFC981-280A-4850-97A1-3F0224BCF0B1}" type="pres">
      <dgm:prSet presAssocID="{C7D367BF-4145-4F17-A30E-76891E6D5A95}" presName="hierChild3" presStyleCnt="0"/>
      <dgm:spPr/>
    </dgm:pt>
    <dgm:pt modelId="{D920118A-2C11-45FB-B4A8-DE2547794FCD}" type="pres">
      <dgm:prSet presAssocID="{19386628-590D-4265-A32D-845611C216A5}" presName="Name17" presStyleLbl="parChTrans1D3" presStyleIdx="3" presStyleCnt="6"/>
      <dgm:spPr/>
    </dgm:pt>
    <dgm:pt modelId="{F884D074-B3FB-432F-9962-26DFA5FCC191}" type="pres">
      <dgm:prSet presAssocID="{2A7C55BB-0E28-439A-9C9E-1918B0818ABD}" presName="hierRoot3" presStyleCnt="0"/>
      <dgm:spPr/>
    </dgm:pt>
    <dgm:pt modelId="{8F77A315-C816-4743-8E35-044CB23418EC}" type="pres">
      <dgm:prSet presAssocID="{2A7C55BB-0E28-439A-9C9E-1918B0818ABD}" presName="composite3" presStyleCnt="0"/>
      <dgm:spPr/>
    </dgm:pt>
    <dgm:pt modelId="{A13EAA87-51D2-4314-9A2F-C70A7F8C7823}" type="pres">
      <dgm:prSet presAssocID="{2A7C55BB-0E28-439A-9C9E-1918B0818ABD}" presName="background3" presStyleLbl="node3" presStyleIdx="3" presStyleCnt="6"/>
      <dgm:spPr/>
    </dgm:pt>
    <dgm:pt modelId="{7BA321B8-C08A-45C7-B7F3-0C271A8F3782}" type="pres">
      <dgm:prSet presAssocID="{2A7C55BB-0E28-439A-9C9E-1918B0818ABD}" presName="text3" presStyleLbl="fgAcc3" presStyleIdx="3" presStyleCnt="6">
        <dgm:presLayoutVars>
          <dgm:chPref val="3"/>
        </dgm:presLayoutVars>
      </dgm:prSet>
      <dgm:spPr/>
    </dgm:pt>
    <dgm:pt modelId="{1D66FF8B-400A-48F2-B0D9-7D73F3A4EDCA}" type="pres">
      <dgm:prSet presAssocID="{2A7C55BB-0E28-439A-9C9E-1918B0818ABD}" presName="hierChild4" presStyleCnt="0"/>
      <dgm:spPr/>
    </dgm:pt>
    <dgm:pt modelId="{BE504BFC-09D5-423C-A53C-150A73AE6017}" type="pres">
      <dgm:prSet presAssocID="{AB249540-90F0-483E-AE70-EAEFCEC79B9E}" presName="Name17" presStyleLbl="parChTrans1D3" presStyleIdx="4" presStyleCnt="6"/>
      <dgm:spPr/>
    </dgm:pt>
    <dgm:pt modelId="{C7545FF4-AAB4-42B9-B7BE-410E7B134C1F}" type="pres">
      <dgm:prSet presAssocID="{DFFA72D4-51D2-4C1B-A923-809A16D4D886}" presName="hierRoot3" presStyleCnt="0"/>
      <dgm:spPr/>
    </dgm:pt>
    <dgm:pt modelId="{73BCC348-DB6E-4F2D-9014-21B76758D6DA}" type="pres">
      <dgm:prSet presAssocID="{DFFA72D4-51D2-4C1B-A923-809A16D4D886}" presName="composite3" presStyleCnt="0"/>
      <dgm:spPr/>
    </dgm:pt>
    <dgm:pt modelId="{9F5EE372-AC2F-4168-AB3A-62F73FADF220}" type="pres">
      <dgm:prSet presAssocID="{DFFA72D4-51D2-4C1B-A923-809A16D4D886}" presName="background3" presStyleLbl="node3" presStyleIdx="4" presStyleCnt="6"/>
      <dgm:spPr/>
    </dgm:pt>
    <dgm:pt modelId="{B25AE6EB-B32C-4189-8A41-53940702D8DE}" type="pres">
      <dgm:prSet presAssocID="{DFFA72D4-51D2-4C1B-A923-809A16D4D886}" presName="text3" presStyleLbl="fgAcc3" presStyleIdx="4" presStyleCnt="6">
        <dgm:presLayoutVars>
          <dgm:chPref val="3"/>
        </dgm:presLayoutVars>
      </dgm:prSet>
      <dgm:spPr/>
    </dgm:pt>
    <dgm:pt modelId="{B2464700-212C-4E19-9A73-FFEFD4FBB8E8}" type="pres">
      <dgm:prSet presAssocID="{DFFA72D4-51D2-4C1B-A923-809A16D4D886}" presName="hierChild4" presStyleCnt="0"/>
      <dgm:spPr/>
    </dgm:pt>
    <dgm:pt modelId="{519E96CF-43B8-4100-ADD7-21B5F9773D0C}" type="pres">
      <dgm:prSet presAssocID="{A2F8BC79-3D91-441D-82AF-954AA621E911}" presName="Name17" presStyleLbl="parChTrans1D3" presStyleIdx="5" presStyleCnt="6"/>
      <dgm:spPr/>
    </dgm:pt>
    <dgm:pt modelId="{B65E5DBE-6CF2-4D71-95D8-0E9E2E8AAAFE}" type="pres">
      <dgm:prSet presAssocID="{7EB594A5-3E37-4C99-89BD-BCAEE18BD417}" presName="hierRoot3" presStyleCnt="0"/>
      <dgm:spPr/>
    </dgm:pt>
    <dgm:pt modelId="{CECA61B4-E70A-443C-9818-16277EC74040}" type="pres">
      <dgm:prSet presAssocID="{7EB594A5-3E37-4C99-89BD-BCAEE18BD417}" presName="composite3" presStyleCnt="0"/>
      <dgm:spPr/>
    </dgm:pt>
    <dgm:pt modelId="{430E176B-359A-44BE-8B73-76596CF29E18}" type="pres">
      <dgm:prSet presAssocID="{7EB594A5-3E37-4C99-89BD-BCAEE18BD417}" presName="background3" presStyleLbl="node3" presStyleIdx="5" presStyleCnt="6"/>
      <dgm:spPr/>
    </dgm:pt>
    <dgm:pt modelId="{77E6C234-DF2F-4EC7-A6B1-E7C30B003020}" type="pres">
      <dgm:prSet presAssocID="{7EB594A5-3E37-4C99-89BD-BCAEE18BD417}" presName="text3" presStyleLbl="fgAcc3" presStyleIdx="5" presStyleCnt="6">
        <dgm:presLayoutVars>
          <dgm:chPref val="3"/>
        </dgm:presLayoutVars>
      </dgm:prSet>
      <dgm:spPr/>
    </dgm:pt>
    <dgm:pt modelId="{A9FCEDFC-2ADF-4C11-AE07-1F3F54E39533}" type="pres">
      <dgm:prSet presAssocID="{7EB594A5-3E37-4C99-89BD-BCAEE18BD417}" presName="hierChild4" presStyleCnt="0"/>
      <dgm:spPr/>
    </dgm:pt>
  </dgm:ptLst>
  <dgm:cxnLst>
    <dgm:cxn modelId="{D76EA30B-BD38-4352-9291-ED33727DD70E}" type="presOf" srcId="{85E9060A-76E9-4AC9-AEB9-62985261E252}" destId="{293CB375-AB1C-4BE4-A20F-C13250C4C886}" srcOrd="0" destOrd="0" presId="urn:microsoft.com/office/officeart/2005/8/layout/hierarchy1"/>
    <dgm:cxn modelId="{32CA9119-AA30-447E-A9AB-A2E4E6067233}" type="presOf" srcId="{7EB594A5-3E37-4C99-89BD-BCAEE18BD417}" destId="{77E6C234-DF2F-4EC7-A6B1-E7C30B003020}" srcOrd="0" destOrd="0" presId="urn:microsoft.com/office/officeart/2005/8/layout/hierarchy1"/>
    <dgm:cxn modelId="{1BA0291B-E19B-40A7-A421-D1C9A3D2910B}" type="presOf" srcId="{0F0B6E90-13AB-45C2-8D82-0EC372D7A9B0}" destId="{A16F50DC-B6C9-47EA-92FD-AD94F3218AA9}" srcOrd="0" destOrd="0" presId="urn:microsoft.com/office/officeart/2005/8/layout/hierarchy1"/>
    <dgm:cxn modelId="{8B38CD29-BADA-4743-BF3C-F52C2FDE6213}" type="presOf" srcId="{C654C415-C654-416B-84A6-CA0B87A2771B}" destId="{A90CFCEF-D6D1-42B5-98AE-B056B9453967}" srcOrd="0" destOrd="0" presId="urn:microsoft.com/office/officeart/2005/8/layout/hierarchy1"/>
    <dgm:cxn modelId="{DF6B8E2C-3DA9-4F7F-8B0F-493740C8C4E1}" type="presOf" srcId="{D9C74634-B225-40EA-BDC5-12825BD5F7C7}" destId="{3D09FC2D-1995-4D7B-B882-43E9F482B2B2}" srcOrd="0" destOrd="0" presId="urn:microsoft.com/office/officeart/2005/8/layout/hierarchy1"/>
    <dgm:cxn modelId="{2C772A5C-515E-47E3-9505-B166766BB57A}" type="presOf" srcId="{CF5ECA44-B3B9-40F5-8932-16C17136DB41}" destId="{113AF350-2057-41D8-ACEE-6CD49AED738D}" srcOrd="0" destOrd="0" presId="urn:microsoft.com/office/officeart/2005/8/layout/hierarchy1"/>
    <dgm:cxn modelId="{28867364-2932-43B0-B78D-D1C33FE22087}" type="presOf" srcId="{19386628-590D-4265-A32D-845611C216A5}" destId="{D920118A-2C11-45FB-B4A8-DE2547794FCD}" srcOrd="0" destOrd="0" presId="urn:microsoft.com/office/officeart/2005/8/layout/hierarchy1"/>
    <dgm:cxn modelId="{E6A2C64B-319B-48AA-B4C2-F514DE38B810}" type="presOf" srcId="{A9E28230-494E-490C-AAFC-6FA3C1B993ED}" destId="{C9EEF680-0F80-46D1-832C-7F5B16EE9373}" srcOrd="0" destOrd="0" presId="urn:microsoft.com/office/officeart/2005/8/layout/hierarchy1"/>
    <dgm:cxn modelId="{AD9AE74B-659C-411C-A080-59061AEFF7BC}" type="presOf" srcId="{B64F5FDA-5E90-4845-BF0E-539E0BBB1587}" destId="{E36731D2-8331-4052-9647-1BE6054E2D6D}" srcOrd="0" destOrd="0" presId="urn:microsoft.com/office/officeart/2005/8/layout/hierarchy1"/>
    <dgm:cxn modelId="{3FCA064C-B8A1-4D7B-AA3B-56656A3EA83B}" type="presOf" srcId="{2468C577-1A8F-4EFC-AFBF-9BBA29F7837F}" destId="{DF65DAE6-1069-4839-A8B1-9E3FB6A44882}" srcOrd="0" destOrd="0" presId="urn:microsoft.com/office/officeart/2005/8/layout/hierarchy1"/>
    <dgm:cxn modelId="{BFAE116F-D54A-4D09-B8D8-AAB2DAA4C630}" type="presOf" srcId="{55A69CB6-0DC3-4F5F-8D80-8659F0ED69C5}" destId="{2FB689E2-D62D-45A9-8975-62FAF9E27362}" srcOrd="0" destOrd="0" presId="urn:microsoft.com/office/officeart/2005/8/layout/hierarchy1"/>
    <dgm:cxn modelId="{85D33D6F-89F8-47BD-9AD6-C48EC9CFF5B5}" type="presOf" srcId="{A2F8BC79-3D91-441D-82AF-954AA621E911}" destId="{519E96CF-43B8-4100-ADD7-21B5F9773D0C}" srcOrd="0" destOrd="0" presId="urn:microsoft.com/office/officeart/2005/8/layout/hierarchy1"/>
    <dgm:cxn modelId="{FD927450-BD1A-48B1-AED0-746A51B375B4}" type="presOf" srcId="{F723AC4D-12C4-4341-A303-C358B6823575}" destId="{4AB96D1D-FC10-4269-BBC6-35BAFA55FBB3}" srcOrd="0" destOrd="0" presId="urn:microsoft.com/office/officeart/2005/8/layout/hierarchy1"/>
    <dgm:cxn modelId="{0C83E37F-0672-43AA-B944-598FC447D3D1}" type="presOf" srcId="{DFFA72D4-51D2-4C1B-A923-809A16D4D886}" destId="{B25AE6EB-B32C-4189-8A41-53940702D8DE}" srcOrd="0" destOrd="0" presId="urn:microsoft.com/office/officeart/2005/8/layout/hierarchy1"/>
    <dgm:cxn modelId="{6C8A4889-F80D-4743-8D01-06DBAB003628}" srcId="{A2182DE0-F716-4431-9334-30B26F80AED5}" destId="{F723AC4D-12C4-4341-A303-C358B6823575}" srcOrd="0" destOrd="0" parTransId="{A9E28230-494E-490C-AAFC-6FA3C1B993ED}" sibTransId="{581FE4CE-DA63-4CA6-B9B5-E0F21F880302}"/>
    <dgm:cxn modelId="{D450108A-C023-42E8-B04C-4F4EEE3B4638}" srcId="{2468C577-1A8F-4EFC-AFBF-9BBA29F7837F}" destId="{A2182DE0-F716-4431-9334-30B26F80AED5}" srcOrd="0" destOrd="0" parTransId="{0F0B6E90-13AB-45C2-8D82-0EC372D7A9B0}" sibTransId="{4293B6D5-0DD8-470A-A2D2-DEA5A0B4A3AE}"/>
    <dgm:cxn modelId="{D06A6B92-4CEC-4503-8B9F-92D87A943E13}" type="presOf" srcId="{C7D367BF-4145-4F17-A30E-76891E6D5A95}" destId="{3AEC9755-FC9C-4B2A-8A11-215611A7C8A5}" srcOrd="0" destOrd="0" presId="urn:microsoft.com/office/officeart/2005/8/layout/hierarchy1"/>
    <dgm:cxn modelId="{39650C98-C4A7-4007-B830-9E88AEBCEB34}" type="presOf" srcId="{AB249540-90F0-483E-AE70-EAEFCEC79B9E}" destId="{BE504BFC-09D5-423C-A53C-150A73AE6017}" srcOrd="0" destOrd="0" presId="urn:microsoft.com/office/officeart/2005/8/layout/hierarchy1"/>
    <dgm:cxn modelId="{B21633A1-246F-4AA2-893B-3D63482DB9D8}" srcId="{D9C74634-B225-40EA-BDC5-12825BD5F7C7}" destId="{2468C577-1A8F-4EFC-AFBF-9BBA29F7837F}" srcOrd="0" destOrd="0" parTransId="{771BD885-1162-4316-8591-42391F29C91E}" sibTransId="{A623FA25-91C4-46A0-B67F-01C055DD853D}"/>
    <dgm:cxn modelId="{1D4C53A7-9ADD-42E3-A82C-45D9B5BAC7DE}" srcId="{C7D367BF-4145-4F17-A30E-76891E6D5A95}" destId="{2A7C55BB-0E28-439A-9C9E-1918B0818ABD}" srcOrd="0" destOrd="0" parTransId="{19386628-590D-4265-A32D-845611C216A5}" sibTransId="{CBB9517A-1612-49A8-B453-4767C1E618F7}"/>
    <dgm:cxn modelId="{E6F3B0B3-93F9-4F69-B48E-0E30C5CA9C0E}" srcId="{A2182DE0-F716-4431-9334-30B26F80AED5}" destId="{C654C415-C654-416B-84A6-CA0B87A2771B}" srcOrd="1" destOrd="0" parTransId="{85E9060A-76E9-4AC9-AEB9-62985261E252}" sibTransId="{12519BEE-A3FB-4A51-AFE2-7EB89149B3B2}"/>
    <dgm:cxn modelId="{96C941B4-A5B1-4177-AD08-BD007305D2A7}" type="presOf" srcId="{A2182DE0-F716-4431-9334-30B26F80AED5}" destId="{F057FA1E-F337-4372-A9A0-3FD01A3E18BE}" srcOrd="0" destOrd="0" presId="urn:microsoft.com/office/officeart/2005/8/layout/hierarchy1"/>
    <dgm:cxn modelId="{EABDC7BA-2C05-4699-83DD-A1EC4231C67E}" type="presOf" srcId="{70575EB8-8438-4071-8B66-0DA9A978E687}" destId="{B4FFA711-3CC0-4C65-A82A-FA267E3A2659}" srcOrd="0" destOrd="0" presId="urn:microsoft.com/office/officeart/2005/8/layout/hierarchy1"/>
    <dgm:cxn modelId="{0DD783BE-0410-44FC-90BD-EDB970726C7E}" type="presOf" srcId="{2A7C55BB-0E28-439A-9C9E-1918B0818ABD}" destId="{7BA321B8-C08A-45C7-B7F3-0C271A8F3782}" srcOrd="0" destOrd="0" presId="urn:microsoft.com/office/officeart/2005/8/layout/hierarchy1"/>
    <dgm:cxn modelId="{6589CAC8-B97B-4BD4-88CB-9F1B24D7F193}" srcId="{2468C577-1A8F-4EFC-AFBF-9BBA29F7837F}" destId="{C7D367BF-4145-4F17-A30E-76891E6D5A95}" srcOrd="1" destOrd="0" parTransId="{70575EB8-8438-4071-8B66-0DA9A978E687}" sibTransId="{DA012D71-0953-42D0-9AF3-F0FDCD49979F}"/>
    <dgm:cxn modelId="{5B18AFCD-64AA-4B30-A692-FB0D7DE43A01}" srcId="{C654C415-C654-416B-84A6-CA0B87A2771B}" destId="{55A69CB6-0DC3-4F5F-8D80-8659F0ED69C5}" srcOrd="0" destOrd="0" parTransId="{84168BB4-E09F-40B5-9424-42534DC95705}" sibTransId="{6E94F032-7226-4047-9A6D-DFB7117CA6E6}"/>
    <dgm:cxn modelId="{23C9D7DA-5EAD-484C-8431-B837C635825A}" srcId="{C7D367BF-4145-4F17-A30E-76891E6D5A95}" destId="{DFFA72D4-51D2-4C1B-A923-809A16D4D886}" srcOrd="1" destOrd="0" parTransId="{AB249540-90F0-483E-AE70-EAEFCEC79B9E}" sibTransId="{3580B387-513F-4448-A813-C05BF6FFBF21}"/>
    <dgm:cxn modelId="{7EBA56E8-F074-427D-88CD-F491128B3585}" srcId="{A2182DE0-F716-4431-9334-30B26F80AED5}" destId="{B64F5FDA-5E90-4845-BF0E-539E0BBB1587}" srcOrd="2" destOrd="0" parTransId="{CF5ECA44-B3B9-40F5-8932-16C17136DB41}" sibTransId="{4AF84C06-88D4-4321-83A1-6ED57917562E}"/>
    <dgm:cxn modelId="{4C2E73F6-6D0A-440A-ADD5-754EEFE4894F}" type="presOf" srcId="{84168BB4-E09F-40B5-9424-42534DC95705}" destId="{9565508C-FA36-42D6-AD91-A9DFB28D553E}" srcOrd="0" destOrd="0" presId="urn:microsoft.com/office/officeart/2005/8/layout/hierarchy1"/>
    <dgm:cxn modelId="{A1CE23FD-752E-4530-AB15-47F0200F33F0}" srcId="{C7D367BF-4145-4F17-A30E-76891E6D5A95}" destId="{7EB594A5-3E37-4C99-89BD-BCAEE18BD417}" srcOrd="2" destOrd="0" parTransId="{A2F8BC79-3D91-441D-82AF-954AA621E911}" sibTransId="{30EE42D9-D69F-4995-877E-18BF10CFC49C}"/>
    <dgm:cxn modelId="{55E1A1ED-BB4F-4615-B166-CCC1946FEB43}" type="presParOf" srcId="{3D09FC2D-1995-4D7B-B882-43E9F482B2B2}" destId="{4A3C6B53-D508-40E2-98BA-07ED616EDA69}" srcOrd="0" destOrd="0" presId="urn:microsoft.com/office/officeart/2005/8/layout/hierarchy1"/>
    <dgm:cxn modelId="{268A383F-CFBF-49FC-8FF3-CC4F9F1F06F2}" type="presParOf" srcId="{4A3C6B53-D508-40E2-98BA-07ED616EDA69}" destId="{E069891D-AE9D-47C2-8673-254B632AE68E}" srcOrd="0" destOrd="0" presId="urn:microsoft.com/office/officeart/2005/8/layout/hierarchy1"/>
    <dgm:cxn modelId="{2A6034FF-BB86-4BB1-9657-443F48943782}" type="presParOf" srcId="{E069891D-AE9D-47C2-8673-254B632AE68E}" destId="{79C405D7-82E2-4953-8B30-848573B50690}" srcOrd="0" destOrd="0" presId="urn:microsoft.com/office/officeart/2005/8/layout/hierarchy1"/>
    <dgm:cxn modelId="{1E7642D1-5536-4934-8C4B-9834DD2BBCC3}" type="presParOf" srcId="{E069891D-AE9D-47C2-8673-254B632AE68E}" destId="{DF65DAE6-1069-4839-A8B1-9E3FB6A44882}" srcOrd="1" destOrd="0" presId="urn:microsoft.com/office/officeart/2005/8/layout/hierarchy1"/>
    <dgm:cxn modelId="{3889DD93-7766-465E-BDD7-9FBA59F356A5}" type="presParOf" srcId="{4A3C6B53-D508-40E2-98BA-07ED616EDA69}" destId="{2C00F707-1A1D-4669-88AA-AC72A195F919}" srcOrd="1" destOrd="0" presId="urn:microsoft.com/office/officeart/2005/8/layout/hierarchy1"/>
    <dgm:cxn modelId="{040F7CB5-5473-4A62-B0A1-C30B58EC59BF}" type="presParOf" srcId="{2C00F707-1A1D-4669-88AA-AC72A195F919}" destId="{A16F50DC-B6C9-47EA-92FD-AD94F3218AA9}" srcOrd="0" destOrd="0" presId="urn:microsoft.com/office/officeart/2005/8/layout/hierarchy1"/>
    <dgm:cxn modelId="{C417916F-226F-4CB1-AF22-E65AC16DFBFB}" type="presParOf" srcId="{2C00F707-1A1D-4669-88AA-AC72A195F919}" destId="{23FB308D-B9E0-4B97-83C2-1EE02AD91F57}" srcOrd="1" destOrd="0" presId="urn:microsoft.com/office/officeart/2005/8/layout/hierarchy1"/>
    <dgm:cxn modelId="{C5B4BEC3-4A4A-4291-9347-FBA5AA7F6F6C}" type="presParOf" srcId="{23FB308D-B9E0-4B97-83C2-1EE02AD91F57}" destId="{BCD33DFF-CE8B-43A8-B588-A40A1BE7AB02}" srcOrd="0" destOrd="0" presId="urn:microsoft.com/office/officeart/2005/8/layout/hierarchy1"/>
    <dgm:cxn modelId="{6B65C893-DB5F-420B-AE84-B77B13FAC0BD}" type="presParOf" srcId="{BCD33DFF-CE8B-43A8-B588-A40A1BE7AB02}" destId="{5E6B6539-8A2E-49BC-97E7-7FF79FB92C25}" srcOrd="0" destOrd="0" presId="urn:microsoft.com/office/officeart/2005/8/layout/hierarchy1"/>
    <dgm:cxn modelId="{E9D53750-8464-466D-8597-1B1F8C85450F}" type="presParOf" srcId="{BCD33DFF-CE8B-43A8-B588-A40A1BE7AB02}" destId="{F057FA1E-F337-4372-A9A0-3FD01A3E18BE}" srcOrd="1" destOrd="0" presId="urn:microsoft.com/office/officeart/2005/8/layout/hierarchy1"/>
    <dgm:cxn modelId="{5D1CB58C-5749-4E1F-91C0-C742CB912540}" type="presParOf" srcId="{23FB308D-B9E0-4B97-83C2-1EE02AD91F57}" destId="{9FFAB601-B94C-4704-AF53-4CE623533C7E}" srcOrd="1" destOrd="0" presId="urn:microsoft.com/office/officeart/2005/8/layout/hierarchy1"/>
    <dgm:cxn modelId="{2719DE14-D0F5-48A9-BFCD-56CB4FA89FC1}" type="presParOf" srcId="{9FFAB601-B94C-4704-AF53-4CE623533C7E}" destId="{C9EEF680-0F80-46D1-832C-7F5B16EE9373}" srcOrd="0" destOrd="0" presId="urn:microsoft.com/office/officeart/2005/8/layout/hierarchy1"/>
    <dgm:cxn modelId="{3636A70A-47E7-44D7-9021-608E9F0388F9}" type="presParOf" srcId="{9FFAB601-B94C-4704-AF53-4CE623533C7E}" destId="{A75E1B1F-1C13-425B-A0A4-77C1D935C0C3}" srcOrd="1" destOrd="0" presId="urn:microsoft.com/office/officeart/2005/8/layout/hierarchy1"/>
    <dgm:cxn modelId="{4E2FE34A-160F-4912-A25A-395A3F5B4025}" type="presParOf" srcId="{A75E1B1F-1C13-425B-A0A4-77C1D935C0C3}" destId="{C7DAB946-9FB2-4A9D-9C9A-8E6878AF9B02}" srcOrd="0" destOrd="0" presId="urn:microsoft.com/office/officeart/2005/8/layout/hierarchy1"/>
    <dgm:cxn modelId="{7A51CE6A-E502-4C15-86F6-61257CB4212B}" type="presParOf" srcId="{C7DAB946-9FB2-4A9D-9C9A-8E6878AF9B02}" destId="{7D46FFE8-FA90-4B42-A496-3786C2CE1110}" srcOrd="0" destOrd="0" presId="urn:microsoft.com/office/officeart/2005/8/layout/hierarchy1"/>
    <dgm:cxn modelId="{3C04E95D-D119-4D91-AE85-0B05D927FB3A}" type="presParOf" srcId="{C7DAB946-9FB2-4A9D-9C9A-8E6878AF9B02}" destId="{4AB96D1D-FC10-4269-BBC6-35BAFA55FBB3}" srcOrd="1" destOrd="0" presId="urn:microsoft.com/office/officeart/2005/8/layout/hierarchy1"/>
    <dgm:cxn modelId="{804661D7-2723-4FD2-8A5E-A4B94A131444}" type="presParOf" srcId="{A75E1B1F-1C13-425B-A0A4-77C1D935C0C3}" destId="{6E57BC6A-D666-43AE-BE0B-423A3AB9B93C}" srcOrd="1" destOrd="0" presId="urn:microsoft.com/office/officeart/2005/8/layout/hierarchy1"/>
    <dgm:cxn modelId="{E621C2FF-D27E-4CCA-BD3A-A9FED56F9019}" type="presParOf" srcId="{9FFAB601-B94C-4704-AF53-4CE623533C7E}" destId="{293CB375-AB1C-4BE4-A20F-C13250C4C886}" srcOrd="2" destOrd="0" presId="urn:microsoft.com/office/officeart/2005/8/layout/hierarchy1"/>
    <dgm:cxn modelId="{AA89905A-00FF-476C-8B15-4272C8D3279D}" type="presParOf" srcId="{9FFAB601-B94C-4704-AF53-4CE623533C7E}" destId="{FE172298-E8DF-4E56-8590-37169258D91D}" srcOrd="3" destOrd="0" presId="urn:microsoft.com/office/officeart/2005/8/layout/hierarchy1"/>
    <dgm:cxn modelId="{44D44898-205B-4F94-910E-DB56D2E6DAD5}" type="presParOf" srcId="{FE172298-E8DF-4E56-8590-37169258D91D}" destId="{315EFDD3-6AA6-4ABC-8EDB-3CB319632ECB}" srcOrd="0" destOrd="0" presId="urn:microsoft.com/office/officeart/2005/8/layout/hierarchy1"/>
    <dgm:cxn modelId="{7BFAB3F7-CB72-4BBE-88BA-73634FCBCF88}" type="presParOf" srcId="{315EFDD3-6AA6-4ABC-8EDB-3CB319632ECB}" destId="{4B5A570A-963C-4675-930F-5721912F03FF}" srcOrd="0" destOrd="0" presId="urn:microsoft.com/office/officeart/2005/8/layout/hierarchy1"/>
    <dgm:cxn modelId="{6949F5BA-9583-4E66-A43B-4A3041259DD8}" type="presParOf" srcId="{315EFDD3-6AA6-4ABC-8EDB-3CB319632ECB}" destId="{A90CFCEF-D6D1-42B5-98AE-B056B9453967}" srcOrd="1" destOrd="0" presId="urn:microsoft.com/office/officeart/2005/8/layout/hierarchy1"/>
    <dgm:cxn modelId="{199A8665-E642-4E1D-84C9-8C116327CD7B}" type="presParOf" srcId="{FE172298-E8DF-4E56-8590-37169258D91D}" destId="{B96D110E-487B-4531-A85C-F66F7BFDA6FC}" srcOrd="1" destOrd="0" presId="urn:microsoft.com/office/officeart/2005/8/layout/hierarchy1"/>
    <dgm:cxn modelId="{AD0887A6-A0DB-420A-B6EF-C3DEC0A67249}" type="presParOf" srcId="{B96D110E-487B-4531-A85C-F66F7BFDA6FC}" destId="{9565508C-FA36-42D6-AD91-A9DFB28D553E}" srcOrd="0" destOrd="0" presId="urn:microsoft.com/office/officeart/2005/8/layout/hierarchy1"/>
    <dgm:cxn modelId="{5C6A7B46-8C75-4C92-A41D-E4E25B25461B}" type="presParOf" srcId="{B96D110E-487B-4531-A85C-F66F7BFDA6FC}" destId="{4730AF3A-7F46-41D6-928E-F2B7748DF8EF}" srcOrd="1" destOrd="0" presId="urn:microsoft.com/office/officeart/2005/8/layout/hierarchy1"/>
    <dgm:cxn modelId="{744F34BF-9217-4F69-B0FE-639DA9F8C232}" type="presParOf" srcId="{4730AF3A-7F46-41D6-928E-F2B7748DF8EF}" destId="{F9EFD8DC-7076-48C7-8AEC-9540B60E67CD}" srcOrd="0" destOrd="0" presId="urn:microsoft.com/office/officeart/2005/8/layout/hierarchy1"/>
    <dgm:cxn modelId="{3DD89911-FFF8-474C-8524-345B5EC28657}" type="presParOf" srcId="{F9EFD8DC-7076-48C7-8AEC-9540B60E67CD}" destId="{64605991-4CB1-4E7D-B2EE-7EDF30472384}" srcOrd="0" destOrd="0" presId="urn:microsoft.com/office/officeart/2005/8/layout/hierarchy1"/>
    <dgm:cxn modelId="{0174C981-A3F2-41D9-8591-23B18A1777A0}" type="presParOf" srcId="{F9EFD8DC-7076-48C7-8AEC-9540B60E67CD}" destId="{2FB689E2-D62D-45A9-8975-62FAF9E27362}" srcOrd="1" destOrd="0" presId="urn:microsoft.com/office/officeart/2005/8/layout/hierarchy1"/>
    <dgm:cxn modelId="{D7635507-4495-49BB-8041-FFEF12620ED4}" type="presParOf" srcId="{4730AF3A-7F46-41D6-928E-F2B7748DF8EF}" destId="{CC91DB03-18B3-4015-9231-577513BD66CC}" srcOrd="1" destOrd="0" presId="urn:microsoft.com/office/officeart/2005/8/layout/hierarchy1"/>
    <dgm:cxn modelId="{84CF630B-0298-4F10-A3B4-BA50EEAC0A0F}" type="presParOf" srcId="{9FFAB601-B94C-4704-AF53-4CE623533C7E}" destId="{113AF350-2057-41D8-ACEE-6CD49AED738D}" srcOrd="4" destOrd="0" presId="urn:microsoft.com/office/officeart/2005/8/layout/hierarchy1"/>
    <dgm:cxn modelId="{3BAFF9E6-1A28-474E-885C-CA4EC32D63CE}" type="presParOf" srcId="{9FFAB601-B94C-4704-AF53-4CE623533C7E}" destId="{2A7F590A-54AC-4C9B-86A5-4E42F415A682}" srcOrd="5" destOrd="0" presId="urn:microsoft.com/office/officeart/2005/8/layout/hierarchy1"/>
    <dgm:cxn modelId="{87411283-E315-4C13-85CB-7B143D0D9E5B}" type="presParOf" srcId="{2A7F590A-54AC-4C9B-86A5-4E42F415A682}" destId="{C2A31A98-B268-48FB-809E-6A8045E82013}" srcOrd="0" destOrd="0" presId="urn:microsoft.com/office/officeart/2005/8/layout/hierarchy1"/>
    <dgm:cxn modelId="{49261378-57B4-42EE-B49F-02CE6545C3BD}" type="presParOf" srcId="{C2A31A98-B268-48FB-809E-6A8045E82013}" destId="{70A26676-C069-4BF8-8354-7D63CA196602}" srcOrd="0" destOrd="0" presId="urn:microsoft.com/office/officeart/2005/8/layout/hierarchy1"/>
    <dgm:cxn modelId="{C4FC26D6-F585-4667-83D3-AB46AA59E612}" type="presParOf" srcId="{C2A31A98-B268-48FB-809E-6A8045E82013}" destId="{E36731D2-8331-4052-9647-1BE6054E2D6D}" srcOrd="1" destOrd="0" presId="urn:microsoft.com/office/officeart/2005/8/layout/hierarchy1"/>
    <dgm:cxn modelId="{55B1A441-B21E-4BD1-AA84-DAB3B4BCDC8F}" type="presParOf" srcId="{2A7F590A-54AC-4C9B-86A5-4E42F415A682}" destId="{2FB41F35-9B3C-41FD-896A-45CAB3A9A57B}" srcOrd="1" destOrd="0" presId="urn:microsoft.com/office/officeart/2005/8/layout/hierarchy1"/>
    <dgm:cxn modelId="{C2118F44-7738-48FE-BFA7-122166A20619}" type="presParOf" srcId="{2C00F707-1A1D-4669-88AA-AC72A195F919}" destId="{B4FFA711-3CC0-4C65-A82A-FA267E3A2659}" srcOrd="2" destOrd="0" presId="urn:microsoft.com/office/officeart/2005/8/layout/hierarchy1"/>
    <dgm:cxn modelId="{A63C4E47-9D98-4D47-90CF-420950B6C5BD}" type="presParOf" srcId="{2C00F707-1A1D-4669-88AA-AC72A195F919}" destId="{CFAE829A-F7FD-4836-A576-83F1828BC26E}" srcOrd="3" destOrd="0" presId="urn:microsoft.com/office/officeart/2005/8/layout/hierarchy1"/>
    <dgm:cxn modelId="{862E7FE7-6C41-4123-B68D-60C85C1FB9CF}" type="presParOf" srcId="{CFAE829A-F7FD-4836-A576-83F1828BC26E}" destId="{E0508F37-3590-4B63-A922-32B7D0CB67B2}" srcOrd="0" destOrd="0" presId="urn:microsoft.com/office/officeart/2005/8/layout/hierarchy1"/>
    <dgm:cxn modelId="{37030C44-765E-4B01-B533-67B89A68F2E1}" type="presParOf" srcId="{E0508F37-3590-4B63-A922-32B7D0CB67B2}" destId="{385E8776-8D2B-4CC4-ACFC-9CC4C44B3F78}" srcOrd="0" destOrd="0" presId="urn:microsoft.com/office/officeart/2005/8/layout/hierarchy1"/>
    <dgm:cxn modelId="{8ED1FE9E-567B-43FE-A65E-3403509469C1}" type="presParOf" srcId="{E0508F37-3590-4B63-A922-32B7D0CB67B2}" destId="{3AEC9755-FC9C-4B2A-8A11-215611A7C8A5}" srcOrd="1" destOrd="0" presId="urn:microsoft.com/office/officeart/2005/8/layout/hierarchy1"/>
    <dgm:cxn modelId="{7A1E07D6-8A21-4E3A-8D3E-6A670FEE847F}" type="presParOf" srcId="{CFAE829A-F7FD-4836-A576-83F1828BC26E}" destId="{40FFC981-280A-4850-97A1-3F0224BCF0B1}" srcOrd="1" destOrd="0" presId="urn:microsoft.com/office/officeart/2005/8/layout/hierarchy1"/>
    <dgm:cxn modelId="{04A3791E-B6BC-4BC8-A7E1-E5F47D2D7A67}" type="presParOf" srcId="{40FFC981-280A-4850-97A1-3F0224BCF0B1}" destId="{D920118A-2C11-45FB-B4A8-DE2547794FCD}" srcOrd="0" destOrd="0" presId="urn:microsoft.com/office/officeart/2005/8/layout/hierarchy1"/>
    <dgm:cxn modelId="{552DF8CB-540C-49EF-A55D-79279633AFDD}" type="presParOf" srcId="{40FFC981-280A-4850-97A1-3F0224BCF0B1}" destId="{F884D074-B3FB-432F-9962-26DFA5FCC191}" srcOrd="1" destOrd="0" presId="urn:microsoft.com/office/officeart/2005/8/layout/hierarchy1"/>
    <dgm:cxn modelId="{CED42F79-3CE7-4D76-A8A8-B65B86322F0C}" type="presParOf" srcId="{F884D074-B3FB-432F-9962-26DFA5FCC191}" destId="{8F77A315-C816-4743-8E35-044CB23418EC}" srcOrd="0" destOrd="0" presId="urn:microsoft.com/office/officeart/2005/8/layout/hierarchy1"/>
    <dgm:cxn modelId="{6941BEDA-7C4F-4B9F-B969-4562C3BDF86C}" type="presParOf" srcId="{8F77A315-C816-4743-8E35-044CB23418EC}" destId="{A13EAA87-51D2-4314-9A2F-C70A7F8C7823}" srcOrd="0" destOrd="0" presId="urn:microsoft.com/office/officeart/2005/8/layout/hierarchy1"/>
    <dgm:cxn modelId="{75102051-1FC4-4AED-BF24-C5DE27660BE0}" type="presParOf" srcId="{8F77A315-C816-4743-8E35-044CB23418EC}" destId="{7BA321B8-C08A-45C7-B7F3-0C271A8F3782}" srcOrd="1" destOrd="0" presId="urn:microsoft.com/office/officeart/2005/8/layout/hierarchy1"/>
    <dgm:cxn modelId="{555AF830-1C68-48D6-9550-C5F4B92B375B}" type="presParOf" srcId="{F884D074-B3FB-432F-9962-26DFA5FCC191}" destId="{1D66FF8B-400A-48F2-B0D9-7D73F3A4EDCA}" srcOrd="1" destOrd="0" presId="urn:microsoft.com/office/officeart/2005/8/layout/hierarchy1"/>
    <dgm:cxn modelId="{B5971131-2895-4691-91CD-BC5EB1E33118}" type="presParOf" srcId="{40FFC981-280A-4850-97A1-3F0224BCF0B1}" destId="{BE504BFC-09D5-423C-A53C-150A73AE6017}" srcOrd="2" destOrd="0" presId="urn:microsoft.com/office/officeart/2005/8/layout/hierarchy1"/>
    <dgm:cxn modelId="{A898F34A-908F-4AE4-A82B-AC019B984D87}" type="presParOf" srcId="{40FFC981-280A-4850-97A1-3F0224BCF0B1}" destId="{C7545FF4-AAB4-42B9-B7BE-410E7B134C1F}" srcOrd="3" destOrd="0" presId="urn:microsoft.com/office/officeart/2005/8/layout/hierarchy1"/>
    <dgm:cxn modelId="{7AE15178-BA9D-4117-AF89-1EA9E9BAF996}" type="presParOf" srcId="{C7545FF4-AAB4-42B9-B7BE-410E7B134C1F}" destId="{73BCC348-DB6E-4F2D-9014-21B76758D6DA}" srcOrd="0" destOrd="0" presId="urn:microsoft.com/office/officeart/2005/8/layout/hierarchy1"/>
    <dgm:cxn modelId="{F695D387-7F04-43DA-A5CF-59F758133C3F}" type="presParOf" srcId="{73BCC348-DB6E-4F2D-9014-21B76758D6DA}" destId="{9F5EE372-AC2F-4168-AB3A-62F73FADF220}" srcOrd="0" destOrd="0" presId="urn:microsoft.com/office/officeart/2005/8/layout/hierarchy1"/>
    <dgm:cxn modelId="{D9FD590C-13B0-432C-960F-BB2CD282B20E}" type="presParOf" srcId="{73BCC348-DB6E-4F2D-9014-21B76758D6DA}" destId="{B25AE6EB-B32C-4189-8A41-53940702D8DE}" srcOrd="1" destOrd="0" presId="urn:microsoft.com/office/officeart/2005/8/layout/hierarchy1"/>
    <dgm:cxn modelId="{D8837762-8C5A-48CB-91BA-76660403BFC4}" type="presParOf" srcId="{C7545FF4-AAB4-42B9-B7BE-410E7B134C1F}" destId="{B2464700-212C-4E19-9A73-FFEFD4FBB8E8}" srcOrd="1" destOrd="0" presId="urn:microsoft.com/office/officeart/2005/8/layout/hierarchy1"/>
    <dgm:cxn modelId="{2EE3ADA8-B2F0-4DA3-9641-09D575956CF0}" type="presParOf" srcId="{40FFC981-280A-4850-97A1-3F0224BCF0B1}" destId="{519E96CF-43B8-4100-ADD7-21B5F9773D0C}" srcOrd="4" destOrd="0" presId="urn:microsoft.com/office/officeart/2005/8/layout/hierarchy1"/>
    <dgm:cxn modelId="{4128C7CB-6666-4C3C-B2DB-7811CEAE81B7}" type="presParOf" srcId="{40FFC981-280A-4850-97A1-3F0224BCF0B1}" destId="{B65E5DBE-6CF2-4D71-95D8-0E9E2E8AAAFE}" srcOrd="5" destOrd="0" presId="urn:microsoft.com/office/officeart/2005/8/layout/hierarchy1"/>
    <dgm:cxn modelId="{4240BB6B-701E-4D09-A77A-7B4EE4493486}" type="presParOf" srcId="{B65E5DBE-6CF2-4D71-95D8-0E9E2E8AAAFE}" destId="{CECA61B4-E70A-443C-9818-16277EC74040}" srcOrd="0" destOrd="0" presId="urn:microsoft.com/office/officeart/2005/8/layout/hierarchy1"/>
    <dgm:cxn modelId="{BF06A41B-1829-433D-8058-8CB52FEC1F19}" type="presParOf" srcId="{CECA61B4-E70A-443C-9818-16277EC74040}" destId="{430E176B-359A-44BE-8B73-76596CF29E18}" srcOrd="0" destOrd="0" presId="urn:microsoft.com/office/officeart/2005/8/layout/hierarchy1"/>
    <dgm:cxn modelId="{DF5C2E5D-B47F-4914-80ED-1353F91F9ACD}" type="presParOf" srcId="{CECA61B4-E70A-443C-9818-16277EC74040}" destId="{77E6C234-DF2F-4EC7-A6B1-E7C30B003020}" srcOrd="1" destOrd="0" presId="urn:microsoft.com/office/officeart/2005/8/layout/hierarchy1"/>
    <dgm:cxn modelId="{490471C6-7C91-43DE-BC48-5962B96FB481}" type="presParOf" srcId="{B65E5DBE-6CF2-4D71-95D8-0E9E2E8AAAFE}" destId="{A9FCEDFC-2ADF-4C11-AE07-1F3F54E3953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C74634-B225-40EA-BDC5-12825BD5F7C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2468C577-1A8F-4EFC-AFBF-9BBA29F7837F}">
      <dgm:prSet phldrT="[טקסט]"/>
      <dgm:spPr/>
      <dgm:t>
        <a:bodyPr/>
        <a:lstStyle/>
        <a:p>
          <a:pPr rtl="1"/>
          <a:r>
            <a:rPr lang="he-IL" dirty="0"/>
            <a:t>איסור אכילה לפני תפילה</a:t>
          </a:r>
        </a:p>
      </dgm:t>
    </dgm:pt>
    <dgm:pt modelId="{771BD885-1162-4316-8591-42391F29C91E}" type="parTrans" cxnId="{B21633A1-246F-4AA2-893B-3D63482DB9D8}">
      <dgm:prSet/>
      <dgm:spPr/>
      <dgm:t>
        <a:bodyPr/>
        <a:lstStyle/>
        <a:p>
          <a:pPr rtl="1"/>
          <a:endParaRPr lang="he-IL"/>
        </a:p>
      </dgm:t>
    </dgm:pt>
    <dgm:pt modelId="{A623FA25-91C4-46A0-B67F-01C055DD853D}" type="sibTrans" cxnId="{B21633A1-246F-4AA2-893B-3D63482DB9D8}">
      <dgm:prSet/>
      <dgm:spPr/>
      <dgm:t>
        <a:bodyPr/>
        <a:lstStyle/>
        <a:p>
          <a:pPr rtl="1"/>
          <a:endParaRPr lang="he-IL"/>
        </a:p>
      </dgm:t>
    </dgm:pt>
    <dgm:pt modelId="{2A7C55BB-0E28-439A-9C9E-1918B0818ABD}">
      <dgm:prSet phldrT="[טקסט]"/>
      <dgm:spPr/>
      <dgm:t>
        <a:bodyPr/>
        <a:lstStyle/>
        <a:p>
          <a:pPr rtl="1"/>
          <a:r>
            <a:rPr lang="he-IL" dirty="0"/>
            <a:t>לא תאכלו על הדם</a:t>
          </a:r>
        </a:p>
      </dgm:t>
    </dgm:pt>
    <dgm:pt modelId="{19386628-590D-4265-A32D-845611C216A5}" type="parTrans" cxnId="{1D4C53A7-9ADD-42E3-A82C-45D9B5BAC7DE}">
      <dgm:prSet/>
      <dgm:spPr/>
      <dgm:t>
        <a:bodyPr/>
        <a:lstStyle/>
        <a:p>
          <a:pPr rtl="1"/>
          <a:endParaRPr lang="he-IL"/>
        </a:p>
      </dgm:t>
    </dgm:pt>
    <dgm:pt modelId="{CBB9517A-1612-49A8-B453-4767C1E618F7}" type="sibTrans" cxnId="{1D4C53A7-9ADD-42E3-A82C-45D9B5BAC7DE}">
      <dgm:prSet/>
      <dgm:spPr/>
      <dgm:t>
        <a:bodyPr/>
        <a:lstStyle/>
        <a:p>
          <a:pPr rtl="1"/>
          <a:endParaRPr lang="he-IL"/>
        </a:p>
      </dgm:t>
    </dgm:pt>
    <dgm:pt modelId="{F723AC4D-12C4-4341-A303-C358B6823575}">
      <dgm:prSet phldrT="[טקסט]"/>
      <dgm:spPr/>
      <dgm:t>
        <a:bodyPr/>
        <a:lstStyle/>
        <a:p>
          <a:pPr rtl="1"/>
          <a:r>
            <a:rPr lang="he-IL" dirty="0"/>
            <a:t>אותי שלכת אחרי גוך</a:t>
          </a:r>
        </a:p>
      </dgm:t>
    </dgm:pt>
    <dgm:pt modelId="{A9E28230-494E-490C-AAFC-6FA3C1B993ED}" type="parTrans" cxnId="{6C8A4889-F80D-4743-8D01-06DBAB003628}">
      <dgm:prSet/>
      <dgm:spPr/>
      <dgm:t>
        <a:bodyPr/>
        <a:lstStyle/>
        <a:p>
          <a:pPr rtl="1"/>
          <a:endParaRPr lang="he-IL"/>
        </a:p>
      </dgm:t>
    </dgm:pt>
    <dgm:pt modelId="{581FE4CE-DA63-4CA6-B9B5-E0F21F880302}" type="sibTrans" cxnId="{6C8A4889-F80D-4743-8D01-06DBAB003628}">
      <dgm:prSet/>
      <dgm:spPr/>
      <dgm:t>
        <a:bodyPr/>
        <a:lstStyle/>
        <a:p>
          <a:pPr rtl="1"/>
          <a:endParaRPr lang="he-IL"/>
        </a:p>
      </dgm:t>
    </dgm:pt>
    <dgm:pt modelId="{CF611D02-07CF-4B60-9A20-12C1044789F6}">
      <dgm:prSet phldr="0"/>
      <dgm:spPr/>
      <dgm:t>
        <a:bodyPr/>
        <a:lstStyle/>
        <a:p>
          <a:pPr rtl="1"/>
          <a:r>
            <a:rPr lang="he-IL" dirty="0">
              <a:latin typeface="Aptos Display" panose="02110004020202020204"/>
            </a:rPr>
            <a:t>אכילה של סעודה. </a:t>
          </a:r>
        </a:p>
      </dgm:t>
    </dgm:pt>
    <dgm:pt modelId="{9A3FACA2-5D3F-4EE8-8E6F-C2C4FC0C0D20}" type="parTrans" cxnId="{F98E8F65-55C2-4C7B-A1C8-339B28EA5852}">
      <dgm:prSet/>
      <dgm:spPr/>
    </dgm:pt>
    <dgm:pt modelId="{B1557367-78F6-4583-B7A3-458DAA417CBE}" type="sibTrans" cxnId="{F98E8F65-55C2-4C7B-A1C8-339B28EA5852}">
      <dgm:prSet/>
      <dgm:spPr/>
    </dgm:pt>
    <dgm:pt modelId="{32D39060-EDCC-42D4-B858-EDAF9F611D36}">
      <dgm:prSet phldr="0"/>
      <dgm:spPr/>
      <dgm:t>
        <a:bodyPr/>
        <a:lstStyle/>
        <a:p>
          <a:pPr rtl="1"/>
          <a:r>
            <a:rPr lang="he-IL" dirty="0">
              <a:latin typeface="Aptos Display" panose="02110004020202020204"/>
            </a:rPr>
            <a:t>עד שמקבל עול מכות שמים בק״ש</a:t>
          </a:r>
        </a:p>
      </dgm:t>
    </dgm:pt>
    <dgm:pt modelId="{BAFA608F-07A0-42C5-B7DE-58B038D533ED}" type="parTrans" cxnId="{72E7E1B3-751D-42DB-A0D4-43C42DB2A9D2}">
      <dgm:prSet/>
      <dgm:spPr/>
    </dgm:pt>
    <dgm:pt modelId="{A034680D-8865-41D4-B741-ED8B23494655}" type="sibTrans" cxnId="{72E7E1B3-751D-42DB-A0D4-43C42DB2A9D2}">
      <dgm:prSet/>
      <dgm:spPr/>
    </dgm:pt>
    <dgm:pt modelId="{6DB1F1EB-B76C-48DA-A9B7-B0C7E6AB3E30}">
      <dgm:prSet phldr="0"/>
      <dgm:spPr/>
      <dgm:t>
        <a:bodyPr/>
        <a:lstStyle/>
        <a:p>
          <a:pPr rtl="1"/>
          <a:r>
            <a:rPr lang="he-IL" dirty="0">
              <a:latin typeface="Aptos Display" panose="02110004020202020204"/>
            </a:rPr>
            <a:t>אכילה כל שהוא</a:t>
          </a:r>
        </a:p>
      </dgm:t>
    </dgm:pt>
    <dgm:pt modelId="{EB59519F-525C-42C9-A491-7B4065848492}" type="parTrans" cxnId="{9E733C80-2EED-4403-9428-4E2E22F90183}">
      <dgm:prSet/>
      <dgm:spPr/>
    </dgm:pt>
    <dgm:pt modelId="{C841BE9E-819B-4019-9C51-0A4D033DE55B}" type="sibTrans" cxnId="{9E733C80-2EED-4403-9428-4E2E22F90183}">
      <dgm:prSet/>
      <dgm:spPr/>
    </dgm:pt>
    <dgm:pt modelId="{F522350A-36B0-465C-93F9-5B762A823B9A}">
      <dgm:prSet phldr="0"/>
      <dgm:spPr/>
      <dgm:t>
        <a:bodyPr/>
        <a:lstStyle/>
        <a:p>
          <a:pPr rtl="1"/>
          <a:r>
            <a:rPr lang="he-IL" dirty="0">
              <a:latin typeface="Aptos Display" panose="02110004020202020204"/>
            </a:rPr>
            <a:t>עד שמתפלל על דמו בתפילת עמידה</a:t>
          </a:r>
        </a:p>
      </dgm:t>
    </dgm:pt>
    <dgm:pt modelId="{80FC64F3-A88B-4B87-9534-4EDED9923935}" type="parTrans" cxnId="{3B79916C-7CC8-475E-913D-56A01CFD1351}">
      <dgm:prSet/>
      <dgm:spPr/>
    </dgm:pt>
    <dgm:pt modelId="{2867158B-BD79-442C-9F24-067FC8B508D5}" type="sibTrans" cxnId="{3B79916C-7CC8-475E-913D-56A01CFD1351}">
      <dgm:prSet/>
      <dgm:spPr/>
    </dgm:pt>
    <dgm:pt modelId="{3D09FC2D-1995-4D7B-B882-43E9F482B2B2}" type="pres">
      <dgm:prSet presAssocID="{D9C74634-B225-40EA-BDC5-12825BD5F7C7}" presName="hierChild1" presStyleCnt="0">
        <dgm:presLayoutVars>
          <dgm:chPref val="1"/>
          <dgm:dir val="rev"/>
          <dgm:animOne val="branch"/>
          <dgm:animLvl val="lvl"/>
          <dgm:resizeHandles/>
        </dgm:presLayoutVars>
      </dgm:prSet>
      <dgm:spPr/>
    </dgm:pt>
    <dgm:pt modelId="{4A3C6B53-D508-40E2-98BA-07ED616EDA69}" type="pres">
      <dgm:prSet presAssocID="{2468C577-1A8F-4EFC-AFBF-9BBA29F7837F}" presName="hierRoot1" presStyleCnt="0"/>
      <dgm:spPr/>
    </dgm:pt>
    <dgm:pt modelId="{E069891D-AE9D-47C2-8673-254B632AE68E}" type="pres">
      <dgm:prSet presAssocID="{2468C577-1A8F-4EFC-AFBF-9BBA29F7837F}" presName="composite" presStyleCnt="0"/>
      <dgm:spPr/>
    </dgm:pt>
    <dgm:pt modelId="{79C405D7-82E2-4953-8B30-848573B50690}" type="pres">
      <dgm:prSet presAssocID="{2468C577-1A8F-4EFC-AFBF-9BBA29F7837F}" presName="background" presStyleLbl="node0" presStyleIdx="0" presStyleCnt="1"/>
      <dgm:spPr/>
    </dgm:pt>
    <dgm:pt modelId="{DF65DAE6-1069-4839-A8B1-9E3FB6A44882}" type="pres">
      <dgm:prSet presAssocID="{2468C577-1A8F-4EFC-AFBF-9BBA29F7837F}" presName="text" presStyleLbl="fgAcc0" presStyleIdx="0" presStyleCnt="1">
        <dgm:presLayoutVars>
          <dgm:chPref val="3"/>
        </dgm:presLayoutVars>
      </dgm:prSet>
      <dgm:spPr/>
    </dgm:pt>
    <dgm:pt modelId="{2C00F707-1A1D-4669-88AA-AC72A195F919}" type="pres">
      <dgm:prSet presAssocID="{2468C577-1A8F-4EFC-AFBF-9BBA29F7837F}" presName="hierChild2" presStyleCnt="0"/>
      <dgm:spPr/>
    </dgm:pt>
    <dgm:pt modelId="{3722C469-FFEA-41F3-9E8B-30657EA4043D}" type="pres">
      <dgm:prSet presAssocID="{A9E28230-494E-490C-AAFC-6FA3C1B993ED}" presName="Name10" presStyleLbl="parChTrans1D2" presStyleIdx="0" presStyleCnt="2"/>
      <dgm:spPr/>
    </dgm:pt>
    <dgm:pt modelId="{41F2EEE4-3E41-421F-AA2E-F17F71805138}" type="pres">
      <dgm:prSet presAssocID="{F723AC4D-12C4-4341-A303-C358B6823575}" presName="hierRoot2" presStyleCnt="0"/>
      <dgm:spPr/>
    </dgm:pt>
    <dgm:pt modelId="{A49469E8-F5CD-4E0E-A328-CA7E4EB3F8EE}" type="pres">
      <dgm:prSet presAssocID="{F723AC4D-12C4-4341-A303-C358B6823575}" presName="composite2" presStyleCnt="0"/>
      <dgm:spPr/>
    </dgm:pt>
    <dgm:pt modelId="{7C2995CC-F848-4FA3-B97C-50AA3865F301}" type="pres">
      <dgm:prSet presAssocID="{F723AC4D-12C4-4341-A303-C358B6823575}" presName="background2" presStyleLbl="node2" presStyleIdx="0" presStyleCnt="2"/>
      <dgm:spPr/>
    </dgm:pt>
    <dgm:pt modelId="{E1FD9CF1-010C-47EA-8D3B-FDABFBC90CA0}" type="pres">
      <dgm:prSet presAssocID="{F723AC4D-12C4-4341-A303-C358B6823575}" presName="text2" presStyleLbl="fgAcc2" presStyleIdx="0" presStyleCnt="2">
        <dgm:presLayoutVars>
          <dgm:chPref val="3"/>
        </dgm:presLayoutVars>
      </dgm:prSet>
      <dgm:spPr/>
    </dgm:pt>
    <dgm:pt modelId="{36D390BB-97BE-4AD2-AF3A-C8BA8BA6F677}" type="pres">
      <dgm:prSet presAssocID="{F723AC4D-12C4-4341-A303-C358B6823575}" presName="hierChild3" presStyleCnt="0"/>
      <dgm:spPr/>
    </dgm:pt>
    <dgm:pt modelId="{F9C7DAD6-300C-4B91-A877-37A94AFE5DB4}" type="pres">
      <dgm:prSet presAssocID="{9A3FACA2-5D3F-4EE8-8E6F-C2C4FC0C0D20}" presName="Name17" presStyleLbl="parChTrans1D3" presStyleIdx="0" presStyleCnt="4"/>
      <dgm:spPr/>
    </dgm:pt>
    <dgm:pt modelId="{48F49010-721D-4F80-9076-9866946A2658}" type="pres">
      <dgm:prSet presAssocID="{CF611D02-07CF-4B60-9A20-12C1044789F6}" presName="hierRoot3" presStyleCnt="0"/>
      <dgm:spPr/>
    </dgm:pt>
    <dgm:pt modelId="{A8304FB4-AC20-4E60-B7DC-40AF29069A5C}" type="pres">
      <dgm:prSet presAssocID="{CF611D02-07CF-4B60-9A20-12C1044789F6}" presName="composite3" presStyleCnt="0"/>
      <dgm:spPr/>
    </dgm:pt>
    <dgm:pt modelId="{BD93DDFE-E6FB-4E77-B03F-34D701315FB4}" type="pres">
      <dgm:prSet presAssocID="{CF611D02-07CF-4B60-9A20-12C1044789F6}" presName="background3" presStyleLbl="node3" presStyleIdx="0" presStyleCnt="4"/>
      <dgm:spPr/>
    </dgm:pt>
    <dgm:pt modelId="{A759313D-194E-4897-98C7-0F659DE452A5}" type="pres">
      <dgm:prSet presAssocID="{CF611D02-07CF-4B60-9A20-12C1044789F6}" presName="text3" presStyleLbl="fgAcc3" presStyleIdx="0" presStyleCnt="4">
        <dgm:presLayoutVars>
          <dgm:chPref val="3"/>
        </dgm:presLayoutVars>
      </dgm:prSet>
      <dgm:spPr/>
    </dgm:pt>
    <dgm:pt modelId="{8A9B6765-147F-4367-B4F2-84E7826C9D54}" type="pres">
      <dgm:prSet presAssocID="{CF611D02-07CF-4B60-9A20-12C1044789F6}" presName="hierChild4" presStyleCnt="0"/>
      <dgm:spPr/>
    </dgm:pt>
    <dgm:pt modelId="{4A752F99-367F-49D5-8A42-7F2AA770680A}" type="pres">
      <dgm:prSet presAssocID="{BAFA608F-07A0-42C5-B7DE-58B038D533ED}" presName="Name17" presStyleLbl="parChTrans1D3" presStyleIdx="1" presStyleCnt="4"/>
      <dgm:spPr/>
    </dgm:pt>
    <dgm:pt modelId="{BF6987BC-9D7E-4194-8F91-0C494432080A}" type="pres">
      <dgm:prSet presAssocID="{32D39060-EDCC-42D4-B858-EDAF9F611D36}" presName="hierRoot3" presStyleCnt="0"/>
      <dgm:spPr/>
    </dgm:pt>
    <dgm:pt modelId="{1D5CCD67-0F1A-4C37-AF67-5A59703F7252}" type="pres">
      <dgm:prSet presAssocID="{32D39060-EDCC-42D4-B858-EDAF9F611D36}" presName="composite3" presStyleCnt="0"/>
      <dgm:spPr/>
    </dgm:pt>
    <dgm:pt modelId="{75071A1F-7151-44DE-BC2C-6C0CECB3D858}" type="pres">
      <dgm:prSet presAssocID="{32D39060-EDCC-42D4-B858-EDAF9F611D36}" presName="background3" presStyleLbl="node3" presStyleIdx="1" presStyleCnt="4"/>
      <dgm:spPr/>
    </dgm:pt>
    <dgm:pt modelId="{4FCEE4F7-10B9-4944-BC76-DD9BB5D58369}" type="pres">
      <dgm:prSet presAssocID="{32D39060-EDCC-42D4-B858-EDAF9F611D36}" presName="text3" presStyleLbl="fgAcc3" presStyleIdx="1" presStyleCnt="4">
        <dgm:presLayoutVars>
          <dgm:chPref val="3"/>
        </dgm:presLayoutVars>
      </dgm:prSet>
      <dgm:spPr/>
    </dgm:pt>
    <dgm:pt modelId="{274A3D98-DCC1-4552-BD42-E84C993FC172}" type="pres">
      <dgm:prSet presAssocID="{32D39060-EDCC-42D4-B858-EDAF9F611D36}" presName="hierChild4" presStyleCnt="0"/>
      <dgm:spPr/>
    </dgm:pt>
    <dgm:pt modelId="{3E2C2D1E-5CA6-47C4-A63C-1EDB9E356C0B}" type="pres">
      <dgm:prSet presAssocID="{19386628-590D-4265-A32D-845611C216A5}" presName="Name10" presStyleLbl="parChTrans1D2" presStyleIdx="1" presStyleCnt="2"/>
      <dgm:spPr/>
    </dgm:pt>
    <dgm:pt modelId="{2798974F-D0E9-47EF-BE90-0CA4D1950C1C}" type="pres">
      <dgm:prSet presAssocID="{2A7C55BB-0E28-439A-9C9E-1918B0818ABD}" presName="hierRoot2" presStyleCnt="0"/>
      <dgm:spPr/>
    </dgm:pt>
    <dgm:pt modelId="{00D532CF-5947-44D3-8851-3253C17FDC74}" type="pres">
      <dgm:prSet presAssocID="{2A7C55BB-0E28-439A-9C9E-1918B0818ABD}" presName="composite2" presStyleCnt="0"/>
      <dgm:spPr/>
    </dgm:pt>
    <dgm:pt modelId="{316B7DFD-D183-4553-81DC-1180FD5D1240}" type="pres">
      <dgm:prSet presAssocID="{2A7C55BB-0E28-439A-9C9E-1918B0818ABD}" presName="background2" presStyleLbl="node2" presStyleIdx="1" presStyleCnt="2"/>
      <dgm:spPr/>
    </dgm:pt>
    <dgm:pt modelId="{CD01C753-B91C-4AF6-BC97-EB473D1A7BA1}" type="pres">
      <dgm:prSet presAssocID="{2A7C55BB-0E28-439A-9C9E-1918B0818ABD}" presName="text2" presStyleLbl="fgAcc2" presStyleIdx="1" presStyleCnt="2">
        <dgm:presLayoutVars>
          <dgm:chPref val="3"/>
        </dgm:presLayoutVars>
      </dgm:prSet>
      <dgm:spPr/>
    </dgm:pt>
    <dgm:pt modelId="{241F61CF-491E-4FC8-9041-557BA6A8F66C}" type="pres">
      <dgm:prSet presAssocID="{2A7C55BB-0E28-439A-9C9E-1918B0818ABD}" presName="hierChild3" presStyleCnt="0"/>
      <dgm:spPr/>
    </dgm:pt>
    <dgm:pt modelId="{52B9819C-31E2-42B0-9680-3001AFE2FF6E}" type="pres">
      <dgm:prSet presAssocID="{EB59519F-525C-42C9-A491-7B4065848492}" presName="Name17" presStyleLbl="parChTrans1D3" presStyleIdx="2" presStyleCnt="4"/>
      <dgm:spPr/>
    </dgm:pt>
    <dgm:pt modelId="{256855F2-6F4B-417C-A545-16734B1CB3C1}" type="pres">
      <dgm:prSet presAssocID="{6DB1F1EB-B76C-48DA-A9B7-B0C7E6AB3E30}" presName="hierRoot3" presStyleCnt="0"/>
      <dgm:spPr/>
    </dgm:pt>
    <dgm:pt modelId="{EF3B1B74-DA0C-4834-A46D-316D8872D060}" type="pres">
      <dgm:prSet presAssocID="{6DB1F1EB-B76C-48DA-A9B7-B0C7E6AB3E30}" presName="composite3" presStyleCnt="0"/>
      <dgm:spPr/>
    </dgm:pt>
    <dgm:pt modelId="{E9DE35B8-B966-4312-9036-BC82C6DF0477}" type="pres">
      <dgm:prSet presAssocID="{6DB1F1EB-B76C-48DA-A9B7-B0C7E6AB3E30}" presName="background3" presStyleLbl="node3" presStyleIdx="2" presStyleCnt="4"/>
      <dgm:spPr/>
    </dgm:pt>
    <dgm:pt modelId="{5996148C-9E86-4BB2-82E5-09241A7D8A09}" type="pres">
      <dgm:prSet presAssocID="{6DB1F1EB-B76C-48DA-A9B7-B0C7E6AB3E30}" presName="text3" presStyleLbl="fgAcc3" presStyleIdx="2" presStyleCnt="4">
        <dgm:presLayoutVars>
          <dgm:chPref val="3"/>
        </dgm:presLayoutVars>
      </dgm:prSet>
      <dgm:spPr/>
    </dgm:pt>
    <dgm:pt modelId="{0C9F74E1-0B1D-4250-AE31-CEC0A248E865}" type="pres">
      <dgm:prSet presAssocID="{6DB1F1EB-B76C-48DA-A9B7-B0C7E6AB3E30}" presName="hierChild4" presStyleCnt="0"/>
      <dgm:spPr/>
    </dgm:pt>
    <dgm:pt modelId="{106465D0-0467-45A6-AF29-A169DF100462}" type="pres">
      <dgm:prSet presAssocID="{80FC64F3-A88B-4B87-9534-4EDED9923935}" presName="Name17" presStyleLbl="parChTrans1D3" presStyleIdx="3" presStyleCnt="4"/>
      <dgm:spPr/>
    </dgm:pt>
    <dgm:pt modelId="{9A5DFCCD-8C2E-45C8-88DF-6CEF5DE26F78}" type="pres">
      <dgm:prSet presAssocID="{F522350A-36B0-465C-93F9-5B762A823B9A}" presName="hierRoot3" presStyleCnt="0"/>
      <dgm:spPr/>
    </dgm:pt>
    <dgm:pt modelId="{AAA14CD4-4579-44A0-A05A-70E8BDEF3A2C}" type="pres">
      <dgm:prSet presAssocID="{F522350A-36B0-465C-93F9-5B762A823B9A}" presName="composite3" presStyleCnt="0"/>
      <dgm:spPr/>
    </dgm:pt>
    <dgm:pt modelId="{4FF20DD3-9A8C-4282-95AE-6C008ABB465D}" type="pres">
      <dgm:prSet presAssocID="{F522350A-36B0-465C-93F9-5B762A823B9A}" presName="background3" presStyleLbl="node3" presStyleIdx="3" presStyleCnt="4"/>
      <dgm:spPr/>
    </dgm:pt>
    <dgm:pt modelId="{3D6D1D92-7906-4B65-87B7-3C7E1C17ECDD}" type="pres">
      <dgm:prSet presAssocID="{F522350A-36B0-465C-93F9-5B762A823B9A}" presName="text3" presStyleLbl="fgAcc3" presStyleIdx="3" presStyleCnt="4">
        <dgm:presLayoutVars>
          <dgm:chPref val="3"/>
        </dgm:presLayoutVars>
      </dgm:prSet>
      <dgm:spPr/>
    </dgm:pt>
    <dgm:pt modelId="{BC94D231-3DE0-43DD-B7F1-00FFDE2FCA8F}" type="pres">
      <dgm:prSet presAssocID="{F522350A-36B0-465C-93F9-5B762A823B9A}" presName="hierChild4" presStyleCnt="0"/>
      <dgm:spPr/>
    </dgm:pt>
  </dgm:ptLst>
  <dgm:cxnLst>
    <dgm:cxn modelId="{CC82AA06-84BB-4EDB-A35D-3B1DB143F3EC}" type="presOf" srcId="{19386628-590D-4265-A32D-845611C216A5}" destId="{3E2C2D1E-5CA6-47C4-A63C-1EDB9E356C0B}" srcOrd="0" destOrd="0" presId="urn:microsoft.com/office/officeart/2005/8/layout/hierarchy1"/>
    <dgm:cxn modelId="{28158513-6A7E-4A0C-8A3D-8D4E7E067614}" type="presOf" srcId="{EB59519F-525C-42C9-A491-7B4065848492}" destId="{52B9819C-31E2-42B0-9680-3001AFE2FF6E}" srcOrd="0" destOrd="0" presId="urn:microsoft.com/office/officeart/2005/8/layout/hierarchy1"/>
    <dgm:cxn modelId="{DF6B8E2C-3DA9-4F7F-8B0F-493740C8C4E1}" type="presOf" srcId="{D9C74634-B225-40EA-BDC5-12825BD5F7C7}" destId="{3D09FC2D-1995-4D7B-B882-43E9F482B2B2}" srcOrd="0" destOrd="0" presId="urn:microsoft.com/office/officeart/2005/8/layout/hierarchy1"/>
    <dgm:cxn modelId="{44ABAA3B-45D7-4DA7-B7A2-893E3F2D0C77}" type="presOf" srcId="{32D39060-EDCC-42D4-B858-EDAF9F611D36}" destId="{4FCEE4F7-10B9-4944-BC76-DD9BB5D58369}" srcOrd="0" destOrd="0" presId="urn:microsoft.com/office/officeart/2005/8/layout/hierarchy1"/>
    <dgm:cxn modelId="{F98E8F65-55C2-4C7B-A1C8-339B28EA5852}" srcId="{F723AC4D-12C4-4341-A303-C358B6823575}" destId="{CF611D02-07CF-4B60-9A20-12C1044789F6}" srcOrd="0" destOrd="0" parTransId="{9A3FACA2-5D3F-4EE8-8E6F-C2C4FC0C0D20}" sibTransId="{B1557367-78F6-4583-B7A3-458DAA417CBE}"/>
    <dgm:cxn modelId="{039F0348-41F3-423F-9DD7-4FE66154DBEB}" type="presOf" srcId="{9A3FACA2-5D3F-4EE8-8E6F-C2C4FC0C0D20}" destId="{F9C7DAD6-300C-4B91-A877-37A94AFE5DB4}" srcOrd="0" destOrd="0" presId="urn:microsoft.com/office/officeart/2005/8/layout/hierarchy1"/>
    <dgm:cxn modelId="{3B79916C-7CC8-475E-913D-56A01CFD1351}" srcId="{2A7C55BB-0E28-439A-9C9E-1918B0818ABD}" destId="{F522350A-36B0-465C-93F9-5B762A823B9A}" srcOrd="1" destOrd="0" parTransId="{80FC64F3-A88B-4B87-9534-4EDED9923935}" sibTransId="{2867158B-BD79-442C-9F24-067FC8B508D5}"/>
    <dgm:cxn modelId="{5EBA454E-1E2B-4328-AA22-93D493C3E66E}" type="presOf" srcId="{6DB1F1EB-B76C-48DA-A9B7-B0C7E6AB3E30}" destId="{5996148C-9E86-4BB2-82E5-09241A7D8A09}" srcOrd="0" destOrd="0" presId="urn:microsoft.com/office/officeart/2005/8/layout/hierarchy1"/>
    <dgm:cxn modelId="{48BFE056-259C-41B7-B408-9F9DC6917BD4}" type="presOf" srcId="{2468C577-1A8F-4EFC-AFBF-9BBA29F7837F}" destId="{DF65DAE6-1069-4839-A8B1-9E3FB6A44882}" srcOrd="0" destOrd="0" presId="urn:microsoft.com/office/officeart/2005/8/layout/hierarchy1"/>
    <dgm:cxn modelId="{9E733C80-2EED-4403-9428-4E2E22F90183}" srcId="{2A7C55BB-0E28-439A-9C9E-1918B0818ABD}" destId="{6DB1F1EB-B76C-48DA-A9B7-B0C7E6AB3E30}" srcOrd="0" destOrd="0" parTransId="{EB59519F-525C-42C9-A491-7B4065848492}" sibTransId="{C841BE9E-819B-4019-9C51-0A4D033DE55B}"/>
    <dgm:cxn modelId="{6C8A4889-F80D-4743-8D01-06DBAB003628}" srcId="{2468C577-1A8F-4EFC-AFBF-9BBA29F7837F}" destId="{F723AC4D-12C4-4341-A303-C358B6823575}" srcOrd="0" destOrd="0" parTransId="{A9E28230-494E-490C-AAFC-6FA3C1B993ED}" sibTransId="{581FE4CE-DA63-4CA6-B9B5-E0F21F880302}"/>
    <dgm:cxn modelId="{52ACAB8F-D8F5-4D58-A52B-C6EFA96C36F0}" type="presOf" srcId="{80FC64F3-A88B-4B87-9534-4EDED9923935}" destId="{106465D0-0467-45A6-AF29-A169DF100462}" srcOrd="0" destOrd="0" presId="urn:microsoft.com/office/officeart/2005/8/layout/hierarchy1"/>
    <dgm:cxn modelId="{0A594C97-785F-4E94-BECB-AF07C5C6535A}" type="presOf" srcId="{A9E28230-494E-490C-AAFC-6FA3C1B993ED}" destId="{3722C469-FFEA-41F3-9E8B-30657EA4043D}" srcOrd="0" destOrd="0" presId="urn:microsoft.com/office/officeart/2005/8/layout/hierarchy1"/>
    <dgm:cxn modelId="{47DA8B9F-A063-44E7-8873-A81B534AF567}" type="presOf" srcId="{2A7C55BB-0E28-439A-9C9E-1918B0818ABD}" destId="{CD01C753-B91C-4AF6-BC97-EB473D1A7BA1}" srcOrd="0" destOrd="0" presId="urn:microsoft.com/office/officeart/2005/8/layout/hierarchy1"/>
    <dgm:cxn modelId="{B21633A1-246F-4AA2-893B-3D63482DB9D8}" srcId="{D9C74634-B225-40EA-BDC5-12825BD5F7C7}" destId="{2468C577-1A8F-4EFC-AFBF-9BBA29F7837F}" srcOrd="0" destOrd="0" parTransId="{771BD885-1162-4316-8591-42391F29C91E}" sibTransId="{A623FA25-91C4-46A0-B67F-01C055DD853D}"/>
    <dgm:cxn modelId="{1D4C53A7-9ADD-42E3-A82C-45D9B5BAC7DE}" srcId="{2468C577-1A8F-4EFC-AFBF-9BBA29F7837F}" destId="{2A7C55BB-0E28-439A-9C9E-1918B0818ABD}" srcOrd="1" destOrd="0" parTransId="{19386628-590D-4265-A32D-845611C216A5}" sibTransId="{CBB9517A-1612-49A8-B453-4767C1E618F7}"/>
    <dgm:cxn modelId="{72E7E1B3-751D-42DB-A0D4-43C42DB2A9D2}" srcId="{F723AC4D-12C4-4341-A303-C358B6823575}" destId="{32D39060-EDCC-42D4-B858-EDAF9F611D36}" srcOrd="1" destOrd="0" parTransId="{BAFA608F-07A0-42C5-B7DE-58B038D533ED}" sibTransId="{A034680D-8865-41D4-B741-ED8B23494655}"/>
    <dgm:cxn modelId="{3FF2BACE-38CF-4D78-A916-56E510E1E26C}" type="presOf" srcId="{F723AC4D-12C4-4341-A303-C358B6823575}" destId="{E1FD9CF1-010C-47EA-8D3B-FDABFBC90CA0}" srcOrd="0" destOrd="0" presId="urn:microsoft.com/office/officeart/2005/8/layout/hierarchy1"/>
    <dgm:cxn modelId="{97851AD4-968D-44F2-8305-C28996BBD6F6}" type="presOf" srcId="{F522350A-36B0-465C-93F9-5B762A823B9A}" destId="{3D6D1D92-7906-4B65-87B7-3C7E1C17ECDD}" srcOrd="0" destOrd="0" presId="urn:microsoft.com/office/officeart/2005/8/layout/hierarchy1"/>
    <dgm:cxn modelId="{657307D6-1496-43F6-9329-1C2B657A8436}" type="presOf" srcId="{BAFA608F-07A0-42C5-B7DE-58B038D533ED}" destId="{4A752F99-367F-49D5-8A42-7F2AA770680A}" srcOrd="0" destOrd="0" presId="urn:microsoft.com/office/officeart/2005/8/layout/hierarchy1"/>
    <dgm:cxn modelId="{AB6BF1FE-D03B-4C19-A169-FE7FEBAC2D43}" type="presOf" srcId="{CF611D02-07CF-4B60-9A20-12C1044789F6}" destId="{A759313D-194E-4897-98C7-0F659DE452A5}" srcOrd="0" destOrd="0" presId="urn:microsoft.com/office/officeart/2005/8/layout/hierarchy1"/>
    <dgm:cxn modelId="{1F95F94C-F96E-48EA-82D6-A2617A510D19}" type="presParOf" srcId="{3D09FC2D-1995-4D7B-B882-43E9F482B2B2}" destId="{4A3C6B53-D508-40E2-98BA-07ED616EDA69}" srcOrd="0" destOrd="0" presId="urn:microsoft.com/office/officeart/2005/8/layout/hierarchy1"/>
    <dgm:cxn modelId="{5731610F-064E-4AC8-9E83-0C800902528E}" type="presParOf" srcId="{4A3C6B53-D508-40E2-98BA-07ED616EDA69}" destId="{E069891D-AE9D-47C2-8673-254B632AE68E}" srcOrd="0" destOrd="0" presId="urn:microsoft.com/office/officeart/2005/8/layout/hierarchy1"/>
    <dgm:cxn modelId="{66C93488-3B9E-4DA3-9FA9-BA10C6BFC659}" type="presParOf" srcId="{E069891D-AE9D-47C2-8673-254B632AE68E}" destId="{79C405D7-82E2-4953-8B30-848573B50690}" srcOrd="0" destOrd="0" presId="urn:microsoft.com/office/officeart/2005/8/layout/hierarchy1"/>
    <dgm:cxn modelId="{A275733B-543F-4C2B-9862-77EDE450AE32}" type="presParOf" srcId="{E069891D-AE9D-47C2-8673-254B632AE68E}" destId="{DF65DAE6-1069-4839-A8B1-9E3FB6A44882}" srcOrd="1" destOrd="0" presId="urn:microsoft.com/office/officeart/2005/8/layout/hierarchy1"/>
    <dgm:cxn modelId="{5A7933E2-60F2-48CA-B7DD-5DBC500FD76E}" type="presParOf" srcId="{4A3C6B53-D508-40E2-98BA-07ED616EDA69}" destId="{2C00F707-1A1D-4669-88AA-AC72A195F919}" srcOrd="1" destOrd="0" presId="urn:microsoft.com/office/officeart/2005/8/layout/hierarchy1"/>
    <dgm:cxn modelId="{0C652643-11FD-430C-85EF-EB004585F5DF}" type="presParOf" srcId="{2C00F707-1A1D-4669-88AA-AC72A195F919}" destId="{3722C469-FFEA-41F3-9E8B-30657EA4043D}" srcOrd="0" destOrd="0" presId="urn:microsoft.com/office/officeart/2005/8/layout/hierarchy1"/>
    <dgm:cxn modelId="{0857AE22-4B83-422E-B23A-8617D6916DE6}" type="presParOf" srcId="{2C00F707-1A1D-4669-88AA-AC72A195F919}" destId="{41F2EEE4-3E41-421F-AA2E-F17F71805138}" srcOrd="1" destOrd="0" presId="urn:microsoft.com/office/officeart/2005/8/layout/hierarchy1"/>
    <dgm:cxn modelId="{3D206D2C-D502-4875-A2FD-92D363A8BE16}" type="presParOf" srcId="{41F2EEE4-3E41-421F-AA2E-F17F71805138}" destId="{A49469E8-F5CD-4E0E-A328-CA7E4EB3F8EE}" srcOrd="0" destOrd="0" presId="urn:microsoft.com/office/officeart/2005/8/layout/hierarchy1"/>
    <dgm:cxn modelId="{FC717A9F-7571-48D8-9362-D1EBD3DB82A3}" type="presParOf" srcId="{A49469E8-F5CD-4E0E-A328-CA7E4EB3F8EE}" destId="{7C2995CC-F848-4FA3-B97C-50AA3865F301}" srcOrd="0" destOrd="0" presId="urn:microsoft.com/office/officeart/2005/8/layout/hierarchy1"/>
    <dgm:cxn modelId="{99244FC7-E8F1-4B65-9947-6E368DA12466}" type="presParOf" srcId="{A49469E8-F5CD-4E0E-A328-CA7E4EB3F8EE}" destId="{E1FD9CF1-010C-47EA-8D3B-FDABFBC90CA0}" srcOrd="1" destOrd="0" presId="urn:microsoft.com/office/officeart/2005/8/layout/hierarchy1"/>
    <dgm:cxn modelId="{2AB07EB0-1AFF-466C-9FB9-24F0983708FC}" type="presParOf" srcId="{41F2EEE4-3E41-421F-AA2E-F17F71805138}" destId="{36D390BB-97BE-4AD2-AF3A-C8BA8BA6F677}" srcOrd="1" destOrd="0" presId="urn:microsoft.com/office/officeart/2005/8/layout/hierarchy1"/>
    <dgm:cxn modelId="{3A188ECE-C300-40B6-AC58-968E31BF926F}" type="presParOf" srcId="{36D390BB-97BE-4AD2-AF3A-C8BA8BA6F677}" destId="{F9C7DAD6-300C-4B91-A877-37A94AFE5DB4}" srcOrd="0" destOrd="0" presId="urn:microsoft.com/office/officeart/2005/8/layout/hierarchy1"/>
    <dgm:cxn modelId="{3B0EA19F-C2D5-4BEC-9922-E8C6FE924314}" type="presParOf" srcId="{36D390BB-97BE-4AD2-AF3A-C8BA8BA6F677}" destId="{48F49010-721D-4F80-9076-9866946A2658}" srcOrd="1" destOrd="0" presId="urn:microsoft.com/office/officeart/2005/8/layout/hierarchy1"/>
    <dgm:cxn modelId="{47EA48AB-4A1D-472E-92E0-6429C12A8110}" type="presParOf" srcId="{48F49010-721D-4F80-9076-9866946A2658}" destId="{A8304FB4-AC20-4E60-B7DC-40AF29069A5C}" srcOrd="0" destOrd="0" presId="urn:microsoft.com/office/officeart/2005/8/layout/hierarchy1"/>
    <dgm:cxn modelId="{EAC86B39-0C54-43A3-BA52-A725DE9A834E}" type="presParOf" srcId="{A8304FB4-AC20-4E60-B7DC-40AF29069A5C}" destId="{BD93DDFE-E6FB-4E77-B03F-34D701315FB4}" srcOrd="0" destOrd="0" presId="urn:microsoft.com/office/officeart/2005/8/layout/hierarchy1"/>
    <dgm:cxn modelId="{8A9AA532-E77E-4C20-9BCF-E73E811CC7F6}" type="presParOf" srcId="{A8304FB4-AC20-4E60-B7DC-40AF29069A5C}" destId="{A759313D-194E-4897-98C7-0F659DE452A5}" srcOrd="1" destOrd="0" presId="urn:microsoft.com/office/officeart/2005/8/layout/hierarchy1"/>
    <dgm:cxn modelId="{6DC380C0-D1CC-4878-86DA-8C40279D931D}" type="presParOf" srcId="{48F49010-721D-4F80-9076-9866946A2658}" destId="{8A9B6765-147F-4367-B4F2-84E7826C9D54}" srcOrd="1" destOrd="0" presId="urn:microsoft.com/office/officeart/2005/8/layout/hierarchy1"/>
    <dgm:cxn modelId="{134A8C1A-891E-4A57-A84B-FE5027DD39E5}" type="presParOf" srcId="{36D390BB-97BE-4AD2-AF3A-C8BA8BA6F677}" destId="{4A752F99-367F-49D5-8A42-7F2AA770680A}" srcOrd="2" destOrd="0" presId="urn:microsoft.com/office/officeart/2005/8/layout/hierarchy1"/>
    <dgm:cxn modelId="{492FEE83-D582-482F-A808-4E6BAE68B9FA}" type="presParOf" srcId="{36D390BB-97BE-4AD2-AF3A-C8BA8BA6F677}" destId="{BF6987BC-9D7E-4194-8F91-0C494432080A}" srcOrd="3" destOrd="0" presId="urn:microsoft.com/office/officeart/2005/8/layout/hierarchy1"/>
    <dgm:cxn modelId="{0A8A512D-A7AD-4873-A263-11C03A6ACBD3}" type="presParOf" srcId="{BF6987BC-9D7E-4194-8F91-0C494432080A}" destId="{1D5CCD67-0F1A-4C37-AF67-5A59703F7252}" srcOrd="0" destOrd="0" presId="urn:microsoft.com/office/officeart/2005/8/layout/hierarchy1"/>
    <dgm:cxn modelId="{70F28277-87DE-45E3-8456-A26D0E82967C}" type="presParOf" srcId="{1D5CCD67-0F1A-4C37-AF67-5A59703F7252}" destId="{75071A1F-7151-44DE-BC2C-6C0CECB3D858}" srcOrd="0" destOrd="0" presId="urn:microsoft.com/office/officeart/2005/8/layout/hierarchy1"/>
    <dgm:cxn modelId="{3DA99DA0-CA2C-4925-9718-875C42D1079D}" type="presParOf" srcId="{1D5CCD67-0F1A-4C37-AF67-5A59703F7252}" destId="{4FCEE4F7-10B9-4944-BC76-DD9BB5D58369}" srcOrd="1" destOrd="0" presId="urn:microsoft.com/office/officeart/2005/8/layout/hierarchy1"/>
    <dgm:cxn modelId="{3BE2D512-BC35-4AD4-AFEF-5A65ECAF8A30}" type="presParOf" srcId="{BF6987BC-9D7E-4194-8F91-0C494432080A}" destId="{274A3D98-DCC1-4552-BD42-E84C993FC172}" srcOrd="1" destOrd="0" presId="urn:microsoft.com/office/officeart/2005/8/layout/hierarchy1"/>
    <dgm:cxn modelId="{3522FE8A-4ACA-4F5B-99E0-0124E8CEB0B2}" type="presParOf" srcId="{2C00F707-1A1D-4669-88AA-AC72A195F919}" destId="{3E2C2D1E-5CA6-47C4-A63C-1EDB9E356C0B}" srcOrd="2" destOrd="0" presId="urn:microsoft.com/office/officeart/2005/8/layout/hierarchy1"/>
    <dgm:cxn modelId="{69EB1D31-C64C-4A6E-9ED0-18CA8EF06126}" type="presParOf" srcId="{2C00F707-1A1D-4669-88AA-AC72A195F919}" destId="{2798974F-D0E9-47EF-BE90-0CA4D1950C1C}" srcOrd="3" destOrd="0" presId="urn:microsoft.com/office/officeart/2005/8/layout/hierarchy1"/>
    <dgm:cxn modelId="{B20399E5-F82C-40A3-BCC8-30849F04A98D}" type="presParOf" srcId="{2798974F-D0E9-47EF-BE90-0CA4D1950C1C}" destId="{00D532CF-5947-44D3-8851-3253C17FDC74}" srcOrd="0" destOrd="0" presId="urn:microsoft.com/office/officeart/2005/8/layout/hierarchy1"/>
    <dgm:cxn modelId="{6E6DD210-9438-4D0B-9B20-D403AD8EEA2F}" type="presParOf" srcId="{00D532CF-5947-44D3-8851-3253C17FDC74}" destId="{316B7DFD-D183-4553-81DC-1180FD5D1240}" srcOrd="0" destOrd="0" presId="urn:microsoft.com/office/officeart/2005/8/layout/hierarchy1"/>
    <dgm:cxn modelId="{A2C84834-722B-4E5E-994A-A1165A1CC4F5}" type="presParOf" srcId="{00D532CF-5947-44D3-8851-3253C17FDC74}" destId="{CD01C753-B91C-4AF6-BC97-EB473D1A7BA1}" srcOrd="1" destOrd="0" presId="urn:microsoft.com/office/officeart/2005/8/layout/hierarchy1"/>
    <dgm:cxn modelId="{C61B07E4-6E91-46F7-8F89-9CED2F831DAB}" type="presParOf" srcId="{2798974F-D0E9-47EF-BE90-0CA4D1950C1C}" destId="{241F61CF-491E-4FC8-9041-557BA6A8F66C}" srcOrd="1" destOrd="0" presId="urn:microsoft.com/office/officeart/2005/8/layout/hierarchy1"/>
    <dgm:cxn modelId="{C8DE1AD1-8DEF-4359-804F-53B25AA653B2}" type="presParOf" srcId="{241F61CF-491E-4FC8-9041-557BA6A8F66C}" destId="{52B9819C-31E2-42B0-9680-3001AFE2FF6E}" srcOrd="0" destOrd="0" presId="urn:microsoft.com/office/officeart/2005/8/layout/hierarchy1"/>
    <dgm:cxn modelId="{B4BD6F8B-098C-442D-9F9C-57E691F2534E}" type="presParOf" srcId="{241F61CF-491E-4FC8-9041-557BA6A8F66C}" destId="{256855F2-6F4B-417C-A545-16734B1CB3C1}" srcOrd="1" destOrd="0" presId="urn:microsoft.com/office/officeart/2005/8/layout/hierarchy1"/>
    <dgm:cxn modelId="{7762FD56-198F-4085-A460-FCFE0BD26C76}" type="presParOf" srcId="{256855F2-6F4B-417C-A545-16734B1CB3C1}" destId="{EF3B1B74-DA0C-4834-A46D-316D8872D060}" srcOrd="0" destOrd="0" presId="urn:microsoft.com/office/officeart/2005/8/layout/hierarchy1"/>
    <dgm:cxn modelId="{43E0A640-2773-4D71-B928-3DD2A3648643}" type="presParOf" srcId="{EF3B1B74-DA0C-4834-A46D-316D8872D060}" destId="{E9DE35B8-B966-4312-9036-BC82C6DF0477}" srcOrd="0" destOrd="0" presId="urn:microsoft.com/office/officeart/2005/8/layout/hierarchy1"/>
    <dgm:cxn modelId="{B4F98FEA-4AAD-48E9-898B-DD1FEB2C22D2}" type="presParOf" srcId="{EF3B1B74-DA0C-4834-A46D-316D8872D060}" destId="{5996148C-9E86-4BB2-82E5-09241A7D8A09}" srcOrd="1" destOrd="0" presId="urn:microsoft.com/office/officeart/2005/8/layout/hierarchy1"/>
    <dgm:cxn modelId="{89F61626-34CF-4931-8C45-8FFCE2290075}" type="presParOf" srcId="{256855F2-6F4B-417C-A545-16734B1CB3C1}" destId="{0C9F74E1-0B1D-4250-AE31-CEC0A248E865}" srcOrd="1" destOrd="0" presId="urn:microsoft.com/office/officeart/2005/8/layout/hierarchy1"/>
    <dgm:cxn modelId="{A9016B66-DB23-4AAA-AA96-B5E3CB28A269}" type="presParOf" srcId="{241F61CF-491E-4FC8-9041-557BA6A8F66C}" destId="{106465D0-0467-45A6-AF29-A169DF100462}" srcOrd="2" destOrd="0" presId="urn:microsoft.com/office/officeart/2005/8/layout/hierarchy1"/>
    <dgm:cxn modelId="{C7E0380D-78E6-475B-8D46-F20BAA93FB5C}" type="presParOf" srcId="{241F61CF-491E-4FC8-9041-557BA6A8F66C}" destId="{9A5DFCCD-8C2E-45C8-88DF-6CEF5DE26F78}" srcOrd="3" destOrd="0" presId="urn:microsoft.com/office/officeart/2005/8/layout/hierarchy1"/>
    <dgm:cxn modelId="{C837E44D-7E62-4F7F-99D4-D7A22CBCCA73}" type="presParOf" srcId="{9A5DFCCD-8C2E-45C8-88DF-6CEF5DE26F78}" destId="{AAA14CD4-4579-44A0-A05A-70E8BDEF3A2C}" srcOrd="0" destOrd="0" presId="urn:microsoft.com/office/officeart/2005/8/layout/hierarchy1"/>
    <dgm:cxn modelId="{DA3F6AD1-6CCA-4352-91A3-992C9E3B4B98}" type="presParOf" srcId="{AAA14CD4-4579-44A0-A05A-70E8BDEF3A2C}" destId="{4FF20DD3-9A8C-4282-95AE-6C008ABB465D}" srcOrd="0" destOrd="0" presId="urn:microsoft.com/office/officeart/2005/8/layout/hierarchy1"/>
    <dgm:cxn modelId="{9B9C72DE-4521-4539-B840-5A412A8E2344}" type="presParOf" srcId="{AAA14CD4-4579-44A0-A05A-70E8BDEF3A2C}" destId="{3D6D1D92-7906-4B65-87B7-3C7E1C17ECDD}" srcOrd="1" destOrd="0" presId="urn:microsoft.com/office/officeart/2005/8/layout/hierarchy1"/>
    <dgm:cxn modelId="{DAD786B1-6861-452D-AA0D-6D9008052CF4}" type="presParOf" srcId="{9A5DFCCD-8C2E-45C8-88DF-6CEF5DE26F78}" destId="{BC94D231-3DE0-43DD-B7F1-00FFDE2FCA8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3DB94A-AC8C-46A4-A8E0-B37B441CCB3C}">
      <dsp:nvSpPr>
        <dsp:cNvPr id="0" name=""/>
        <dsp:cNvSpPr/>
      </dsp:nvSpPr>
      <dsp:spPr>
        <a:xfrm>
          <a:off x="3517180" y="1658197"/>
          <a:ext cx="1595567" cy="759345"/>
        </a:xfrm>
        <a:custGeom>
          <a:avLst/>
          <a:gdLst/>
          <a:ahLst/>
          <a:cxnLst/>
          <a:rect l="0" t="0" r="0" b="0"/>
          <a:pathLst>
            <a:path>
              <a:moveTo>
                <a:pt x="1595567" y="0"/>
              </a:moveTo>
              <a:lnTo>
                <a:pt x="1595567" y="517471"/>
              </a:lnTo>
              <a:lnTo>
                <a:pt x="0" y="517471"/>
              </a:lnTo>
              <a:lnTo>
                <a:pt x="0" y="759345"/>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115122-A7D9-4B0C-8314-9F9115A0CED4}">
      <dsp:nvSpPr>
        <dsp:cNvPr id="0" name=""/>
        <dsp:cNvSpPr/>
      </dsp:nvSpPr>
      <dsp:spPr>
        <a:xfrm>
          <a:off x="5112748" y="1658197"/>
          <a:ext cx="1595567" cy="759345"/>
        </a:xfrm>
        <a:custGeom>
          <a:avLst/>
          <a:gdLst/>
          <a:ahLst/>
          <a:cxnLst/>
          <a:rect l="0" t="0" r="0" b="0"/>
          <a:pathLst>
            <a:path>
              <a:moveTo>
                <a:pt x="0" y="0"/>
              </a:moveTo>
              <a:lnTo>
                <a:pt x="0" y="517471"/>
              </a:lnTo>
              <a:lnTo>
                <a:pt x="1595567" y="517471"/>
              </a:lnTo>
              <a:lnTo>
                <a:pt x="1595567" y="759345"/>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4C0C7D-F9C4-43AC-B144-52F7AFE2575A}">
      <dsp:nvSpPr>
        <dsp:cNvPr id="0" name=""/>
        <dsp:cNvSpPr/>
      </dsp:nvSpPr>
      <dsp:spPr>
        <a:xfrm>
          <a:off x="3807283" y="257"/>
          <a:ext cx="2610929" cy="16579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962976-1F30-4389-8B75-E1CF036E0C1A}">
      <dsp:nvSpPr>
        <dsp:cNvPr id="0" name=""/>
        <dsp:cNvSpPr/>
      </dsp:nvSpPr>
      <dsp:spPr>
        <a:xfrm>
          <a:off x="4097387" y="275855"/>
          <a:ext cx="2610929" cy="165793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אופי האיסור לאכול לפני תפילה</a:t>
          </a:r>
        </a:p>
      </dsp:txBody>
      <dsp:txXfrm>
        <a:off x="4145946" y="324414"/>
        <a:ext cx="2513811" cy="1560821"/>
      </dsp:txXfrm>
    </dsp:sp>
    <dsp:sp modelId="{B916B326-9C76-4516-B1A7-888EF94EC315}">
      <dsp:nvSpPr>
        <dsp:cNvPr id="0" name=""/>
        <dsp:cNvSpPr/>
      </dsp:nvSpPr>
      <dsp:spPr>
        <a:xfrm>
          <a:off x="5402851" y="2417542"/>
          <a:ext cx="2610929" cy="16579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06D029-FEE9-4664-AF12-49C3F60C6E20}">
      <dsp:nvSpPr>
        <dsp:cNvPr id="0" name=""/>
        <dsp:cNvSpPr/>
      </dsp:nvSpPr>
      <dsp:spPr>
        <a:xfrm>
          <a:off x="5692954" y="2693140"/>
          <a:ext cx="2610929" cy="165793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קונטקסט- עניין כללי של עמידה בתפילה ממקום של צורך וענוה. </a:t>
          </a:r>
        </a:p>
      </dsp:txBody>
      <dsp:txXfrm>
        <a:off x="5741513" y="2741699"/>
        <a:ext cx="2513811" cy="1560821"/>
      </dsp:txXfrm>
    </dsp:sp>
    <dsp:sp modelId="{19BBC19E-2273-4DEF-A399-FF78E61AFE63}">
      <dsp:nvSpPr>
        <dsp:cNvPr id="0" name=""/>
        <dsp:cNvSpPr/>
      </dsp:nvSpPr>
      <dsp:spPr>
        <a:xfrm>
          <a:off x="2211716" y="2417542"/>
          <a:ext cx="2610929" cy="16579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FD3D50-FA12-4C23-BB3B-7C77BEA49090}">
      <dsp:nvSpPr>
        <dsp:cNvPr id="0" name=""/>
        <dsp:cNvSpPr/>
      </dsp:nvSpPr>
      <dsp:spPr>
        <a:xfrm>
          <a:off x="2501819" y="2693140"/>
          <a:ext cx="2610929" cy="165793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אבל אפשר לקבל את הפסוק כממש איסור, וצורך בהיתר אכילה. </a:t>
          </a:r>
        </a:p>
      </dsp:txBody>
      <dsp:txXfrm>
        <a:off x="2550378" y="2741699"/>
        <a:ext cx="2513811" cy="15608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69EAA8-76F4-4667-94DB-BEA23ED162F8}">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3DB94A-AC8C-46A4-A8E0-B37B441CCB3C}">
      <dsp:nvSpPr>
        <dsp:cNvPr id="0" name=""/>
        <dsp:cNvSpPr/>
      </dsp:nvSpPr>
      <dsp:spPr>
        <a:xfrm>
          <a:off x="3114373" y="1066678"/>
          <a:ext cx="1537675" cy="487862"/>
        </a:xfrm>
        <a:custGeom>
          <a:avLst/>
          <a:gdLst/>
          <a:ahLst/>
          <a:cxnLst/>
          <a:rect l="0" t="0" r="0" b="0"/>
          <a:pathLst>
            <a:path>
              <a:moveTo>
                <a:pt x="1537675" y="0"/>
              </a:moveTo>
              <a:lnTo>
                <a:pt x="1537675" y="332464"/>
              </a:lnTo>
              <a:lnTo>
                <a:pt x="0" y="332464"/>
              </a:lnTo>
              <a:lnTo>
                <a:pt x="0" y="487862"/>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57B31E-BB92-4037-965F-E37881AEC71A}">
      <dsp:nvSpPr>
        <dsp:cNvPr id="0" name=""/>
        <dsp:cNvSpPr/>
      </dsp:nvSpPr>
      <dsp:spPr>
        <a:xfrm>
          <a:off x="5164607" y="2619731"/>
          <a:ext cx="1025116" cy="487862"/>
        </a:xfrm>
        <a:custGeom>
          <a:avLst/>
          <a:gdLst/>
          <a:ahLst/>
          <a:cxnLst/>
          <a:rect l="0" t="0" r="0" b="0"/>
          <a:pathLst>
            <a:path>
              <a:moveTo>
                <a:pt x="1025116" y="0"/>
              </a:moveTo>
              <a:lnTo>
                <a:pt x="1025116" y="332464"/>
              </a:lnTo>
              <a:lnTo>
                <a:pt x="0" y="332464"/>
              </a:lnTo>
              <a:lnTo>
                <a:pt x="0" y="487862"/>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60B70B-1984-4FAA-8831-653FDA75E8F1}">
      <dsp:nvSpPr>
        <dsp:cNvPr id="0" name=""/>
        <dsp:cNvSpPr/>
      </dsp:nvSpPr>
      <dsp:spPr>
        <a:xfrm>
          <a:off x="6189724" y="2619731"/>
          <a:ext cx="1025116" cy="487862"/>
        </a:xfrm>
        <a:custGeom>
          <a:avLst/>
          <a:gdLst/>
          <a:ahLst/>
          <a:cxnLst/>
          <a:rect l="0" t="0" r="0" b="0"/>
          <a:pathLst>
            <a:path>
              <a:moveTo>
                <a:pt x="0" y="0"/>
              </a:moveTo>
              <a:lnTo>
                <a:pt x="0" y="332464"/>
              </a:lnTo>
              <a:lnTo>
                <a:pt x="1025116" y="332464"/>
              </a:lnTo>
              <a:lnTo>
                <a:pt x="1025116" y="487862"/>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115122-A7D9-4B0C-8314-9F9115A0CED4}">
      <dsp:nvSpPr>
        <dsp:cNvPr id="0" name=""/>
        <dsp:cNvSpPr/>
      </dsp:nvSpPr>
      <dsp:spPr>
        <a:xfrm>
          <a:off x="4652049" y="1066678"/>
          <a:ext cx="1537675" cy="487862"/>
        </a:xfrm>
        <a:custGeom>
          <a:avLst/>
          <a:gdLst/>
          <a:ahLst/>
          <a:cxnLst/>
          <a:rect l="0" t="0" r="0" b="0"/>
          <a:pathLst>
            <a:path>
              <a:moveTo>
                <a:pt x="0" y="0"/>
              </a:moveTo>
              <a:lnTo>
                <a:pt x="0" y="332464"/>
              </a:lnTo>
              <a:lnTo>
                <a:pt x="1537675" y="332464"/>
              </a:lnTo>
              <a:lnTo>
                <a:pt x="1537675" y="487862"/>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4C0C7D-F9C4-43AC-B144-52F7AFE2575A}">
      <dsp:nvSpPr>
        <dsp:cNvPr id="0" name=""/>
        <dsp:cNvSpPr/>
      </dsp:nvSpPr>
      <dsp:spPr>
        <a:xfrm>
          <a:off x="3813317" y="1489"/>
          <a:ext cx="1677464" cy="106518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962976-1F30-4389-8B75-E1CF036E0C1A}">
      <dsp:nvSpPr>
        <dsp:cNvPr id="0" name=""/>
        <dsp:cNvSpPr/>
      </dsp:nvSpPr>
      <dsp:spPr>
        <a:xfrm>
          <a:off x="3999701" y="178554"/>
          <a:ext cx="1677464" cy="106518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אופי האיסור לאכול לפני תפילה</a:t>
          </a:r>
        </a:p>
      </dsp:txBody>
      <dsp:txXfrm>
        <a:off x="4030899" y="209752"/>
        <a:ext cx="1615068" cy="1002793"/>
      </dsp:txXfrm>
    </dsp:sp>
    <dsp:sp modelId="{B916B326-9C76-4516-B1A7-888EF94EC315}">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06D029-FEE9-4664-AF12-49C3F60C6E20}">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קונטקסט- עניין כללי של עמידה בתפילה ממקום של צורך וענוה. ולא גאוה</a:t>
          </a:r>
        </a:p>
      </dsp:txBody>
      <dsp:txXfrm>
        <a:off x="5568575" y="1762804"/>
        <a:ext cx="1615068" cy="1002793"/>
      </dsp:txXfrm>
    </dsp:sp>
    <dsp:sp modelId="{96B47E41-CD8E-4237-B9EB-D0390F7A01F9}">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6ECB6B-0FCC-4DC7-886B-EAB92BFA0FA7}">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התחיל, אולי אינו חייב להפסיק</a:t>
          </a:r>
        </a:p>
      </dsp:txBody>
      <dsp:txXfrm>
        <a:off x="6593692" y="3315857"/>
        <a:ext cx="1615068" cy="1002793"/>
      </dsp:txXfrm>
    </dsp:sp>
    <dsp:sp modelId="{9AB3FD5D-8BFC-4188-8358-8DE50D936CEC}">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F1A30D-A761-4658-B093-B236221D21D1}">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a:t>ואבי </a:t>
          </a:r>
          <a:r>
            <a:rPr lang="he-IL" sz="1000" kern="1200" dirty="0"/>
            <a:t>העזרי ז"ל כתב </a:t>
          </a:r>
          <a:r>
            <a:rPr lang="he-IL" sz="1000" kern="1200" dirty="0" err="1"/>
            <a:t>דמותר</a:t>
          </a:r>
          <a:r>
            <a:rPr lang="he-IL" sz="1000" kern="1200" dirty="0"/>
            <a:t> לשתות מים בבקר קודם תפלה דלא שייך במים </a:t>
          </a:r>
          <a:r>
            <a:rPr lang="he-IL" sz="1000" kern="1200" dirty="0" err="1"/>
            <a:t>גאוה:ו</a:t>
          </a:r>
          <a:endParaRPr lang="he-IL" sz="1000" kern="1200" dirty="0"/>
        </a:p>
      </dsp:txBody>
      <dsp:txXfrm>
        <a:off x="4543458" y="3315857"/>
        <a:ext cx="1615068" cy="1002793"/>
      </dsp:txXfrm>
    </dsp:sp>
    <dsp:sp modelId="{19BBC19E-2273-4DEF-A399-FF78E61AFE63}">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FD3D50-FA12-4C23-BB3B-7C77BEA49090}">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אבל אפשר לקבל את הפסוק כממש איסור, וצורך בהיתר אכילה. </a:t>
          </a:r>
        </a:p>
      </dsp:txBody>
      <dsp:txXfrm>
        <a:off x="2493224" y="1762804"/>
        <a:ext cx="1615068" cy="1002793"/>
      </dsp:txXfrm>
    </dsp:sp>
    <dsp:sp modelId="{0AC229AC-A97F-4763-84A6-48160180A6EE}">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D2DDD6-9592-446C-9ADD-E68F4CE2E725}">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מצאתי כתוב בשם ר"י ז"ל דאם התחיל לאכול קודם שעלה עמוד השחר כיון שעלה עמוד השחר פוסק...שאני הכא </a:t>
          </a:r>
          <a:r>
            <a:rPr lang="he-IL" sz="1000" kern="1200" dirty="0" err="1"/>
            <a:t>דאסמכוה</a:t>
          </a:r>
          <a:r>
            <a:rPr lang="he-IL" sz="1000" kern="1200" dirty="0"/>
            <a:t> אקרא ואיכא לאו דלא תאכלו על הדם. </a:t>
          </a:r>
        </a:p>
      </dsp:txBody>
      <dsp:txXfrm>
        <a:off x="2493224" y="3315857"/>
        <a:ext cx="1615068" cy="100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20118A-2C11-45FB-B4A8-DE2547794FCD}">
      <dsp:nvSpPr>
        <dsp:cNvPr id="0" name=""/>
        <dsp:cNvSpPr/>
      </dsp:nvSpPr>
      <dsp:spPr>
        <a:xfrm>
          <a:off x="3713298" y="3511565"/>
          <a:ext cx="91440" cy="653843"/>
        </a:xfrm>
        <a:custGeom>
          <a:avLst/>
          <a:gdLst/>
          <a:ahLst/>
          <a:cxnLst/>
          <a:rect l="0" t="0" r="0" b="0"/>
          <a:pathLst>
            <a:path>
              <a:moveTo>
                <a:pt x="45720" y="0"/>
              </a:moveTo>
              <a:lnTo>
                <a:pt x="45720" y="653843"/>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FFA711-3CC0-4C65-A82A-FA267E3A2659}">
      <dsp:nvSpPr>
        <dsp:cNvPr id="0" name=""/>
        <dsp:cNvSpPr/>
      </dsp:nvSpPr>
      <dsp:spPr>
        <a:xfrm>
          <a:off x="3759018" y="1430133"/>
          <a:ext cx="1373882" cy="653843"/>
        </a:xfrm>
        <a:custGeom>
          <a:avLst/>
          <a:gdLst/>
          <a:ahLst/>
          <a:cxnLst/>
          <a:rect l="0" t="0" r="0" b="0"/>
          <a:pathLst>
            <a:path>
              <a:moveTo>
                <a:pt x="1373882" y="0"/>
              </a:moveTo>
              <a:lnTo>
                <a:pt x="1373882" y="445575"/>
              </a:lnTo>
              <a:lnTo>
                <a:pt x="0" y="445575"/>
              </a:lnTo>
              <a:lnTo>
                <a:pt x="0" y="653843"/>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EEF680-0F80-46D1-832C-7F5B16EE9373}">
      <dsp:nvSpPr>
        <dsp:cNvPr id="0" name=""/>
        <dsp:cNvSpPr/>
      </dsp:nvSpPr>
      <dsp:spPr>
        <a:xfrm>
          <a:off x="6461064" y="3511565"/>
          <a:ext cx="91440" cy="653843"/>
        </a:xfrm>
        <a:custGeom>
          <a:avLst/>
          <a:gdLst/>
          <a:ahLst/>
          <a:cxnLst/>
          <a:rect l="0" t="0" r="0" b="0"/>
          <a:pathLst>
            <a:path>
              <a:moveTo>
                <a:pt x="45720" y="0"/>
              </a:moveTo>
              <a:lnTo>
                <a:pt x="45720" y="653843"/>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6F50DC-B6C9-47EA-92FD-AD94F3218AA9}">
      <dsp:nvSpPr>
        <dsp:cNvPr id="0" name=""/>
        <dsp:cNvSpPr/>
      </dsp:nvSpPr>
      <dsp:spPr>
        <a:xfrm>
          <a:off x="5132901" y="1430133"/>
          <a:ext cx="1373882" cy="653843"/>
        </a:xfrm>
        <a:custGeom>
          <a:avLst/>
          <a:gdLst/>
          <a:ahLst/>
          <a:cxnLst/>
          <a:rect l="0" t="0" r="0" b="0"/>
          <a:pathLst>
            <a:path>
              <a:moveTo>
                <a:pt x="0" y="0"/>
              </a:moveTo>
              <a:lnTo>
                <a:pt x="0" y="445575"/>
              </a:lnTo>
              <a:lnTo>
                <a:pt x="1373882" y="445575"/>
              </a:lnTo>
              <a:lnTo>
                <a:pt x="1373882" y="653843"/>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C405D7-82E2-4953-8B30-848573B50690}">
      <dsp:nvSpPr>
        <dsp:cNvPr id="0" name=""/>
        <dsp:cNvSpPr/>
      </dsp:nvSpPr>
      <dsp:spPr>
        <a:xfrm>
          <a:off x="4008815" y="2544"/>
          <a:ext cx="2248171" cy="142758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65DAE6-1069-4839-A8B1-9E3FB6A44882}">
      <dsp:nvSpPr>
        <dsp:cNvPr id="0" name=""/>
        <dsp:cNvSpPr/>
      </dsp:nvSpPr>
      <dsp:spPr>
        <a:xfrm>
          <a:off x="4258612" y="239851"/>
          <a:ext cx="2248171" cy="142758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dirty="0"/>
            <a:t>איסור אכילה לפני תפילה</a:t>
          </a:r>
        </a:p>
      </dsp:txBody>
      <dsp:txXfrm>
        <a:off x="4300425" y="281664"/>
        <a:ext cx="2164545" cy="1343962"/>
      </dsp:txXfrm>
    </dsp:sp>
    <dsp:sp modelId="{5E6B6539-8A2E-49BC-97E7-7FF79FB92C25}">
      <dsp:nvSpPr>
        <dsp:cNvPr id="0" name=""/>
        <dsp:cNvSpPr/>
      </dsp:nvSpPr>
      <dsp:spPr>
        <a:xfrm>
          <a:off x="5382698" y="2083976"/>
          <a:ext cx="2248171" cy="142758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57FA1E-F337-4372-A9A0-3FD01A3E18BE}">
      <dsp:nvSpPr>
        <dsp:cNvPr id="0" name=""/>
        <dsp:cNvSpPr/>
      </dsp:nvSpPr>
      <dsp:spPr>
        <a:xfrm>
          <a:off x="5632495" y="2321283"/>
          <a:ext cx="2248171" cy="142758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dirty="0" err="1"/>
            <a:t>גיאות</a:t>
          </a:r>
          <a:endParaRPr lang="he-IL" sz="2300" kern="1200" dirty="0"/>
        </a:p>
      </dsp:txBody>
      <dsp:txXfrm>
        <a:off x="5674308" y="2363096"/>
        <a:ext cx="2164545" cy="1343962"/>
      </dsp:txXfrm>
    </dsp:sp>
    <dsp:sp modelId="{7D46FFE8-FA90-4B42-A496-3786C2CE1110}">
      <dsp:nvSpPr>
        <dsp:cNvPr id="0" name=""/>
        <dsp:cNvSpPr/>
      </dsp:nvSpPr>
      <dsp:spPr>
        <a:xfrm>
          <a:off x="5382698" y="4165408"/>
          <a:ext cx="2248171" cy="142758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B96D1D-FC10-4269-BBC6-35BAFA55FBB3}">
      <dsp:nvSpPr>
        <dsp:cNvPr id="0" name=""/>
        <dsp:cNvSpPr/>
      </dsp:nvSpPr>
      <dsp:spPr>
        <a:xfrm>
          <a:off x="5632495" y="4402715"/>
          <a:ext cx="2248171" cy="142758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a:t>אותי </a:t>
          </a:r>
          <a:r>
            <a:rPr lang="he-IL" sz="2300" kern="1200" dirty="0"/>
            <a:t>שלכת אחרי גוך</a:t>
          </a:r>
        </a:p>
      </dsp:txBody>
      <dsp:txXfrm>
        <a:off x="5674308" y="4444528"/>
        <a:ext cx="2164545" cy="1343962"/>
      </dsp:txXfrm>
    </dsp:sp>
    <dsp:sp modelId="{385E8776-8D2B-4CC4-ACFC-9CC4C44B3F78}">
      <dsp:nvSpPr>
        <dsp:cNvPr id="0" name=""/>
        <dsp:cNvSpPr/>
      </dsp:nvSpPr>
      <dsp:spPr>
        <a:xfrm>
          <a:off x="2634933" y="2083976"/>
          <a:ext cx="2248171" cy="142758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EC9755-FC9C-4B2A-8A11-215611A7C8A5}">
      <dsp:nvSpPr>
        <dsp:cNvPr id="0" name=""/>
        <dsp:cNvSpPr/>
      </dsp:nvSpPr>
      <dsp:spPr>
        <a:xfrm>
          <a:off x="2884729" y="2321283"/>
          <a:ext cx="2248171" cy="142758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dirty="0"/>
            <a:t>צריך מתיר כדי לעסוק בצרכים האישיים\חומריים</a:t>
          </a:r>
        </a:p>
      </dsp:txBody>
      <dsp:txXfrm>
        <a:off x="2926542" y="2363096"/>
        <a:ext cx="2164545" cy="1343962"/>
      </dsp:txXfrm>
    </dsp:sp>
    <dsp:sp modelId="{A13EAA87-51D2-4314-9A2F-C70A7F8C7823}">
      <dsp:nvSpPr>
        <dsp:cNvPr id="0" name=""/>
        <dsp:cNvSpPr/>
      </dsp:nvSpPr>
      <dsp:spPr>
        <a:xfrm>
          <a:off x="2634933" y="4165408"/>
          <a:ext cx="2248171" cy="142758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A321B8-C08A-45C7-B7F3-0C271A8F3782}">
      <dsp:nvSpPr>
        <dsp:cNvPr id="0" name=""/>
        <dsp:cNvSpPr/>
      </dsp:nvSpPr>
      <dsp:spPr>
        <a:xfrm>
          <a:off x="2884729" y="4402715"/>
          <a:ext cx="2248171" cy="142758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he-IL" sz="2300" kern="1200" dirty="0"/>
            <a:t>לא תאכלו על הדם</a:t>
          </a:r>
        </a:p>
      </dsp:txBody>
      <dsp:txXfrm>
        <a:off x="2926542" y="4444528"/>
        <a:ext cx="2164545" cy="13439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E96CF-43B8-4100-ADD7-21B5F9773D0C}">
      <dsp:nvSpPr>
        <dsp:cNvPr id="0" name=""/>
        <dsp:cNvSpPr/>
      </dsp:nvSpPr>
      <dsp:spPr>
        <a:xfrm>
          <a:off x="729108" y="2627922"/>
          <a:ext cx="1779128" cy="423351"/>
        </a:xfrm>
        <a:custGeom>
          <a:avLst/>
          <a:gdLst/>
          <a:ahLst/>
          <a:cxnLst/>
          <a:rect l="0" t="0" r="0" b="0"/>
          <a:pathLst>
            <a:path>
              <a:moveTo>
                <a:pt x="1779128" y="0"/>
              </a:moveTo>
              <a:lnTo>
                <a:pt x="1779128" y="288501"/>
              </a:lnTo>
              <a:lnTo>
                <a:pt x="0" y="288501"/>
              </a:lnTo>
              <a:lnTo>
                <a:pt x="0" y="42335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504BFC-09D5-423C-A53C-150A73AE6017}">
      <dsp:nvSpPr>
        <dsp:cNvPr id="0" name=""/>
        <dsp:cNvSpPr/>
      </dsp:nvSpPr>
      <dsp:spPr>
        <a:xfrm>
          <a:off x="2462517" y="2627922"/>
          <a:ext cx="91440" cy="423351"/>
        </a:xfrm>
        <a:custGeom>
          <a:avLst/>
          <a:gdLst/>
          <a:ahLst/>
          <a:cxnLst/>
          <a:rect l="0" t="0" r="0" b="0"/>
          <a:pathLst>
            <a:path>
              <a:moveTo>
                <a:pt x="45720" y="0"/>
              </a:moveTo>
              <a:lnTo>
                <a:pt x="45720" y="42335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20118A-2C11-45FB-B4A8-DE2547794FCD}">
      <dsp:nvSpPr>
        <dsp:cNvPr id="0" name=""/>
        <dsp:cNvSpPr/>
      </dsp:nvSpPr>
      <dsp:spPr>
        <a:xfrm>
          <a:off x="2508237" y="2627922"/>
          <a:ext cx="1779128" cy="423351"/>
        </a:xfrm>
        <a:custGeom>
          <a:avLst/>
          <a:gdLst/>
          <a:ahLst/>
          <a:cxnLst/>
          <a:rect l="0" t="0" r="0" b="0"/>
          <a:pathLst>
            <a:path>
              <a:moveTo>
                <a:pt x="0" y="0"/>
              </a:moveTo>
              <a:lnTo>
                <a:pt x="0" y="288501"/>
              </a:lnTo>
              <a:lnTo>
                <a:pt x="1779128" y="288501"/>
              </a:lnTo>
              <a:lnTo>
                <a:pt x="1779128" y="42335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FFA711-3CC0-4C65-A82A-FA267E3A2659}">
      <dsp:nvSpPr>
        <dsp:cNvPr id="0" name=""/>
        <dsp:cNvSpPr/>
      </dsp:nvSpPr>
      <dsp:spPr>
        <a:xfrm>
          <a:off x="2508237" y="1280232"/>
          <a:ext cx="2668692" cy="423351"/>
        </a:xfrm>
        <a:custGeom>
          <a:avLst/>
          <a:gdLst/>
          <a:ahLst/>
          <a:cxnLst/>
          <a:rect l="0" t="0" r="0" b="0"/>
          <a:pathLst>
            <a:path>
              <a:moveTo>
                <a:pt x="2668692" y="0"/>
              </a:moveTo>
              <a:lnTo>
                <a:pt x="2668692" y="288501"/>
              </a:lnTo>
              <a:lnTo>
                <a:pt x="0" y="288501"/>
              </a:lnTo>
              <a:lnTo>
                <a:pt x="0" y="423351"/>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3AF350-2057-41D8-ACEE-6CD49AED738D}">
      <dsp:nvSpPr>
        <dsp:cNvPr id="0" name=""/>
        <dsp:cNvSpPr/>
      </dsp:nvSpPr>
      <dsp:spPr>
        <a:xfrm>
          <a:off x="6066494" y="2627922"/>
          <a:ext cx="1779128" cy="423351"/>
        </a:xfrm>
        <a:custGeom>
          <a:avLst/>
          <a:gdLst/>
          <a:ahLst/>
          <a:cxnLst/>
          <a:rect l="0" t="0" r="0" b="0"/>
          <a:pathLst>
            <a:path>
              <a:moveTo>
                <a:pt x="1779128" y="0"/>
              </a:moveTo>
              <a:lnTo>
                <a:pt x="1779128" y="288501"/>
              </a:lnTo>
              <a:lnTo>
                <a:pt x="0" y="288501"/>
              </a:lnTo>
              <a:lnTo>
                <a:pt x="0" y="42335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65508C-FA36-42D6-AD91-A9DFB28D553E}">
      <dsp:nvSpPr>
        <dsp:cNvPr id="0" name=""/>
        <dsp:cNvSpPr/>
      </dsp:nvSpPr>
      <dsp:spPr>
        <a:xfrm>
          <a:off x="7799903" y="3975612"/>
          <a:ext cx="91440" cy="423351"/>
        </a:xfrm>
        <a:custGeom>
          <a:avLst/>
          <a:gdLst/>
          <a:ahLst/>
          <a:cxnLst/>
          <a:rect l="0" t="0" r="0" b="0"/>
          <a:pathLst>
            <a:path>
              <a:moveTo>
                <a:pt x="45720" y="0"/>
              </a:moveTo>
              <a:lnTo>
                <a:pt x="45720" y="42335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3CB375-AB1C-4BE4-A20F-C13250C4C886}">
      <dsp:nvSpPr>
        <dsp:cNvPr id="0" name=""/>
        <dsp:cNvSpPr/>
      </dsp:nvSpPr>
      <dsp:spPr>
        <a:xfrm>
          <a:off x="7799903" y="2627922"/>
          <a:ext cx="91440" cy="423351"/>
        </a:xfrm>
        <a:custGeom>
          <a:avLst/>
          <a:gdLst/>
          <a:ahLst/>
          <a:cxnLst/>
          <a:rect l="0" t="0" r="0" b="0"/>
          <a:pathLst>
            <a:path>
              <a:moveTo>
                <a:pt x="45720" y="0"/>
              </a:moveTo>
              <a:lnTo>
                <a:pt x="45720" y="42335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EEF680-0F80-46D1-832C-7F5B16EE9373}">
      <dsp:nvSpPr>
        <dsp:cNvPr id="0" name=""/>
        <dsp:cNvSpPr/>
      </dsp:nvSpPr>
      <dsp:spPr>
        <a:xfrm>
          <a:off x="7845623" y="2627922"/>
          <a:ext cx="1779128" cy="423351"/>
        </a:xfrm>
        <a:custGeom>
          <a:avLst/>
          <a:gdLst/>
          <a:ahLst/>
          <a:cxnLst/>
          <a:rect l="0" t="0" r="0" b="0"/>
          <a:pathLst>
            <a:path>
              <a:moveTo>
                <a:pt x="0" y="0"/>
              </a:moveTo>
              <a:lnTo>
                <a:pt x="0" y="288501"/>
              </a:lnTo>
              <a:lnTo>
                <a:pt x="1779128" y="288501"/>
              </a:lnTo>
              <a:lnTo>
                <a:pt x="1779128" y="42335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6F50DC-B6C9-47EA-92FD-AD94F3218AA9}">
      <dsp:nvSpPr>
        <dsp:cNvPr id="0" name=""/>
        <dsp:cNvSpPr/>
      </dsp:nvSpPr>
      <dsp:spPr>
        <a:xfrm>
          <a:off x="5176930" y="1280232"/>
          <a:ext cx="2668692" cy="423351"/>
        </a:xfrm>
        <a:custGeom>
          <a:avLst/>
          <a:gdLst/>
          <a:ahLst/>
          <a:cxnLst/>
          <a:rect l="0" t="0" r="0" b="0"/>
          <a:pathLst>
            <a:path>
              <a:moveTo>
                <a:pt x="0" y="0"/>
              </a:moveTo>
              <a:lnTo>
                <a:pt x="0" y="288501"/>
              </a:lnTo>
              <a:lnTo>
                <a:pt x="2668692" y="288501"/>
              </a:lnTo>
              <a:lnTo>
                <a:pt x="2668692" y="423351"/>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C405D7-82E2-4953-8B30-848573B50690}">
      <dsp:nvSpPr>
        <dsp:cNvPr id="0" name=""/>
        <dsp:cNvSpPr/>
      </dsp:nvSpPr>
      <dsp:spPr>
        <a:xfrm>
          <a:off x="4449105" y="35589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65DAE6-1069-4839-A8B1-9E3FB6A44882}">
      <dsp:nvSpPr>
        <dsp:cNvPr id="0" name=""/>
        <dsp:cNvSpPr/>
      </dsp:nvSpPr>
      <dsp:spPr>
        <a:xfrm>
          <a:off x="4610844" y="50954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איסור אכילה לפני תפילה</a:t>
          </a:r>
        </a:p>
      </dsp:txBody>
      <dsp:txXfrm>
        <a:off x="4637917" y="536619"/>
        <a:ext cx="1401504" cy="870192"/>
      </dsp:txXfrm>
    </dsp:sp>
    <dsp:sp modelId="{5E6B6539-8A2E-49BC-97E7-7FF79FB92C25}">
      <dsp:nvSpPr>
        <dsp:cNvPr id="0" name=""/>
        <dsp:cNvSpPr/>
      </dsp:nvSpPr>
      <dsp:spPr>
        <a:xfrm>
          <a:off x="7117798" y="170358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57FA1E-F337-4372-A9A0-3FD01A3E18BE}">
      <dsp:nvSpPr>
        <dsp:cNvPr id="0" name=""/>
        <dsp:cNvSpPr/>
      </dsp:nvSpPr>
      <dsp:spPr>
        <a:xfrm>
          <a:off x="7279537" y="185723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err="1"/>
            <a:t>גיאות</a:t>
          </a:r>
          <a:endParaRPr lang="he-IL" sz="1400" kern="1200" dirty="0"/>
        </a:p>
      </dsp:txBody>
      <dsp:txXfrm>
        <a:off x="7306610" y="1884309"/>
        <a:ext cx="1401504" cy="870192"/>
      </dsp:txXfrm>
    </dsp:sp>
    <dsp:sp modelId="{7D46FFE8-FA90-4B42-A496-3786C2CE1110}">
      <dsp:nvSpPr>
        <dsp:cNvPr id="0" name=""/>
        <dsp:cNvSpPr/>
      </dsp:nvSpPr>
      <dsp:spPr>
        <a:xfrm>
          <a:off x="8896926" y="305127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B96D1D-FC10-4269-BBC6-35BAFA55FBB3}">
      <dsp:nvSpPr>
        <dsp:cNvPr id="0" name=""/>
        <dsp:cNvSpPr/>
      </dsp:nvSpPr>
      <dsp:spPr>
        <a:xfrm>
          <a:off x="9058665" y="320492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אותי שלכת אחרי גוך</a:t>
          </a:r>
        </a:p>
      </dsp:txBody>
      <dsp:txXfrm>
        <a:off x="9085738" y="3231999"/>
        <a:ext cx="1401504" cy="870192"/>
      </dsp:txXfrm>
    </dsp:sp>
    <dsp:sp modelId="{4B5A570A-963C-4675-930F-5721912F03FF}">
      <dsp:nvSpPr>
        <dsp:cNvPr id="0" name=""/>
        <dsp:cNvSpPr/>
      </dsp:nvSpPr>
      <dsp:spPr>
        <a:xfrm>
          <a:off x="7117798" y="305127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0CFCEF-D6D1-42B5-98AE-B056B9453967}">
      <dsp:nvSpPr>
        <dsp:cNvPr id="0" name=""/>
        <dsp:cNvSpPr/>
      </dsp:nvSpPr>
      <dsp:spPr>
        <a:xfrm>
          <a:off x="7279537" y="320492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אין גאווה, אז מותר- מים מותר</a:t>
          </a:r>
        </a:p>
      </dsp:txBody>
      <dsp:txXfrm>
        <a:off x="7306610" y="3231999"/>
        <a:ext cx="1401504" cy="870192"/>
      </dsp:txXfrm>
    </dsp:sp>
    <dsp:sp modelId="{64605991-4CB1-4E7D-B2EE-7EDF30472384}">
      <dsp:nvSpPr>
        <dsp:cNvPr id="0" name=""/>
        <dsp:cNvSpPr/>
      </dsp:nvSpPr>
      <dsp:spPr>
        <a:xfrm>
          <a:off x="7117798" y="439896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B689E2-D62D-45A9-8975-62FAF9E27362}">
      <dsp:nvSpPr>
        <dsp:cNvPr id="0" name=""/>
        <dsp:cNvSpPr/>
      </dsp:nvSpPr>
      <dsp:spPr>
        <a:xfrm>
          <a:off x="7279537" y="455261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אולי מותר כל מה שאינו משתכר, או כל מה שאינו מתוק. </a:t>
          </a:r>
        </a:p>
      </dsp:txBody>
      <dsp:txXfrm>
        <a:off x="7306610" y="4579689"/>
        <a:ext cx="1401504" cy="870192"/>
      </dsp:txXfrm>
    </dsp:sp>
    <dsp:sp modelId="{70A26676-C069-4BF8-8354-7D63CA196602}">
      <dsp:nvSpPr>
        <dsp:cNvPr id="0" name=""/>
        <dsp:cNvSpPr/>
      </dsp:nvSpPr>
      <dsp:spPr>
        <a:xfrm>
          <a:off x="5338669" y="305127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6731D2-8331-4052-9647-1BE6054E2D6D}">
      <dsp:nvSpPr>
        <dsp:cNvPr id="0" name=""/>
        <dsp:cNvSpPr/>
      </dsp:nvSpPr>
      <dsp:spPr>
        <a:xfrm>
          <a:off x="5500408" y="320492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לא צריך להפסיק</a:t>
          </a:r>
        </a:p>
      </dsp:txBody>
      <dsp:txXfrm>
        <a:off x="5527481" y="3231999"/>
        <a:ext cx="1401504" cy="870192"/>
      </dsp:txXfrm>
    </dsp:sp>
    <dsp:sp modelId="{385E8776-8D2B-4CC4-ACFC-9CC4C44B3F78}">
      <dsp:nvSpPr>
        <dsp:cNvPr id="0" name=""/>
        <dsp:cNvSpPr/>
      </dsp:nvSpPr>
      <dsp:spPr>
        <a:xfrm>
          <a:off x="1780412" y="170358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EC9755-FC9C-4B2A-8A11-215611A7C8A5}">
      <dsp:nvSpPr>
        <dsp:cNvPr id="0" name=""/>
        <dsp:cNvSpPr/>
      </dsp:nvSpPr>
      <dsp:spPr>
        <a:xfrm>
          <a:off x="1942151" y="185723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צריך מתיר כדי לעסוק בצרכים האישיים\חומריים</a:t>
          </a:r>
        </a:p>
      </dsp:txBody>
      <dsp:txXfrm>
        <a:off x="1969224" y="1884309"/>
        <a:ext cx="1401504" cy="870192"/>
      </dsp:txXfrm>
    </dsp:sp>
    <dsp:sp modelId="{A13EAA87-51D2-4314-9A2F-C70A7F8C7823}">
      <dsp:nvSpPr>
        <dsp:cNvPr id="0" name=""/>
        <dsp:cNvSpPr/>
      </dsp:nvSpPr>
      <dsp:spPr>
        <a:xfrm>
          <a:off x="3559540" y="305127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A321B8-C08A-45C7-B7F3-0C271A8F3782}">
      <dsp:nvSpPr>
        <dsp:cNvPr id="0" name=""/>
        <dsp:cNvSpPr/>
      </dsp:nvSpPr>
      <dsp:spPr>
        <a:xfrm>
          <a:off x="3721279" y="320492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לא תאכלו על הדם</a:t>
          </a:r>
        </a:p>
      </dsp:txBody>
      <dsp:txXfrm>
        <a:off x="3748352" y="3231999"/>
        <a:ext cx="1401504" cy="870192"/>
      </dsp:txXfrm>
    </dsp:sp>
    <dsp:sp modelId="{9F5EE372-AC2F-4168-AB3A-62F73FADF220}">
      <dsp:nvSpPr>
        <dsp:cNvPr id="0" name=""/>
        <dsp:cNvSpPr/>
      </dsp:nvSpPr>
      <dsp:spPr>
        <a:xfrm>
          <a:off x="1780412" y="305127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5AE6EB-B32C-4189-8A41-53940702D8DE}">
      <dsp:nvSpPr>
        <dsp:cNvPr id="0" name=""/>
        <dsp:cNvSpPr/>
      </dsp:nvSpPr>
      <dsp:spPr>
        <a:xfrm>
          <a:off x="1942151" y="320492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כל אכילה אסור, </a:t>
          </a:r>
        </a:p>
      </dsp:txBody>
      <dsp:txXfrm>
        <a:off x="1969224" y="3231999"/>
        <a:ext cx="1401504" cy="870192"/>
      </dsp:txXfrm>
    </dsp:sp>
    <dsp:sp modelId="{430E176B-359A-44BE-8B73-76596CF29E18}">
      <dsp:nvSpPr>
        <dsp:cNvPr id="0" name=""/>
        <dsp:cNvSpPr/>
      </dsp:nvSpPr>
      <dsp:spPr>
        <a:xfrm>
          <a:off x="1283" y="3051274"/>
          <a:ext cx="1455650" cy="92433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E6C234-DF2F-4EC7-A6B1-E7C30B003020}">
      <dsp:nvSpPr>
        <dsp:cNvPr id="0" name=""/>
        <dsp:cNvSpPr/>
      </dsp:nvSpPr>
      <dsp:spPr>
        <a:xfrm>
          <a:off x="163022" y="3204926"/>
          <a:ext cx="1455650" cy="9243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a:t>וצריך </a:t>
          </a:r>
          <a:r>
            <a:rPr lang="he-IL" sz="1400" kern="1200" dirty="0"/>
            <a:t>להפסיק אם התחיל בלילה.</a:t>
          </a:r>
        </a:p>
      </dsp:txBody>
      <dsp:txXfrm>
        <a:off x="190095" y="3231999"/>
        <a:ext cx="1401504" cy="8701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465D0-0467-45A6-AF29-A169DF100462}">
      <dsp:nvSpPr>
        <dsp:cNvPr id="0" name=""/>
        <dsp:cNvSpPr/>
      </dsp:nvSpPr>
      <dsp:spPr>
        <a:xfrm>
          <a:off x="1102905" y="3498720"/>
          <a:ext cx="1344230" cy="639731"/>
        </a:xfrm>
        <a:custGeom>
          <a:avLst/>
          <a:gdLst/>
          <a:ahLst/>
          <a:cxnLst/>
          <a:rect l="0" t="0" r="0" b="0"/>
          <a:pathLst>
            <a:path>
              <a:moveTo>
                <a:pt x="1344230" y="0"/>
              </a:moveTo>
              <a:lnTo>
                <a:pt x="1344230" y="435958"/>
              </a:lnTo>
              <a:lnTo>
                <a:pt x="0" y="435958"/>
              </a:lnTo>
              <a:lnTo>
                <a:pt x="0" y="63973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B9819C-31E2-42B0-9680-3001AFE2FF6E}">
      <dsp:nvSpPr>
        <dsp:cNvPr id="0" name=""/>
        <dsp:cNvSpPr/>
      </dsp:nvSpPr>
      <dsp:spPr>
        <a:xfrm>
          <a:off x="2447136" y="3498720"/>
          <a:ext cx="1344230" cy="639731"/>
        </a:xfrm>
        <a:custGeom>
          <a:avLst/>
          <a:gdLst/>
          <a:ahLst/>
          <a:cxnLst/>
          <a:rect l="0" t="0" r="0" b="0"/>
          <a:pathLst>
            <a:path>
              <a:moveTo>
                <a:pt x="0" y="0"/>
              </a:moveTo>
              <a:lnTo>
                <a:pt x="0" y="435958"/>
              </a:lnTo>
              <a:lnTo>
                <a:pt x="1344230" y="435958"/>
              </a:lnTo>
              <a:lnTo>
                <a:pt x="1344230" y="63973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2C2D1E-5CA6-47C4-A63C-1EDB9E356C0B}">
      <dsp:nvSpPr>
        <dsp:cNvPr id="0" name=""/>
        <dsp:cNvSpPr/>
      </dsp:nvSpPr>
      <dsp:spPr>
        <a:xfrm>
          <a:off x="2447136" y="1462211"/>
          <a:ext cx="2688461" cy="639731"/>
        </a:xfrm>
        <a:custGeom>
          <a:avLst/>
          <a:gdLst/>
          <a:ahLst/>
          <a:cxnLst/>
          <a:rect l="0" t="0" r="0" b="0"/>
          <a:pathLst>
            <a:path>
              <a:moveTo>
                <a:pt x="2688461" y="0"/>
              </a:moveTo>
              <a:lnTo>
                <a:pt x="2688461" y="435958"/>
              </a:lnTo>
              <a:lnTo>
                <a:pt x="0" y="435958"/>
              </a:lnTo>
              <a:lnTo>
                <a:pt x="0" y="639731"/>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752F99-367F-49D5-8A42-7F2AA770680A}">
      <dsp:nvSpPr>
        <dsp:cNvPr id="0" name=""/>
        <dsp:cNvSpPr/>
      </dsp:nvSpPr>
      <dsp:spPr>
        <a:xfrm>
          <a:off x="6479827" y="3498720"/>
          <a:ext cx="1344230" cy="639731"/>
        </a:xfrm>
        <a:custGeom>
          <a:avLst/>
          <a:gdLst/>
          <a:ahLst/>
          <a:cxnLst/>
          <a:rect l="0" t="0" r="0" b="0"/>
          <a:pathLst>
            <a:path>
              <a:moveTo>
                <a:pt x="1344230" y="0"/>
              </a:moveTo>
              <a:lnTo>
                <a:pt x="1344230" y="435958"/>
              </a:lnTo>
              <a:lnTo>
                <a:pt x="0" y="435958"/>
              </a:lnTo>
              <a:lnTo>
                <a:pt x="0" y="63973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C7DAD6-300C-4B91-A877-37A94AFE5DB4}">
      <dsp:nvSpPr>
        <dsp:cNvPr id="0" name=""/>
        <dsp:cNvSpPr/>
      </dsp:nvSpPr>
      <dsp:spPr>
        <a:xfrm>
          <a:off x="7824058" y="3498720"/>
          <a:ext cx="1344230" cy="639731"/>
        </a:xfrm>
        <a:custGeom>
          <a:avLst/>
          <a:gdLst/>
          <a:ahLst/>
          <a:cxnLst/>
          <a:rect l="0" t="0" r="0" b="0"/>
          <a:pathLst>
            <a:path>
              <a:moveTo>
                <a:pt x="0" y="0"/>
              </a:moveTo>
              <a:lnTo>
                <a:pt x="0" y="435958"/>
              </a:lnTo>
              <a:lnTo>
                <a:pt x="1344230" y="435958"/>
              </a:lnTo>
              <a:lnTo>
                <a:pt x="1344230" y="639731"/>
              </a:lnTo>
            </a:path>
          </a:pathLst>
        </a:custGeom>
        <a:no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22C469-FFEA-41F3-9E8B-30657EA4043D}">
      <dsp:nvSpPr>
        <dsp:cNvPr id="0" name=""/>
        <dsp:cNvSpPr/>
      </dsp:nvSpPr>
      <dsp:spPr>
        <a:xfrm>
          <a:off x="5135597" y="1462211"/>
          <a:ext cx="2688461" cy="639731"/>
        </a:xfrm>
        <a:custGeom>
          <a:avLst/>
          <a:gdLst/>
          <a:ahLst/>
          <a:cxnLst/>
          <a:rect l="0" t="0" r="0" b="0"/>
          <a:pathLst>
            <a:path>
              <a:moveTo>
                <a:pt x="0" y="0"/>
              </a:moveTo>
              <a:lnTo>
                <a:pt x="0" y="435958"/>
              </a:lnTo>
              <a:lnTo>
                <a:pt x="2688461" y="435958"/>
              </a:lnTo>
              <a:lnTo>
                <a:pt x="2688461" y="639731"/>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C405D7-82E2-4953-8B30-848573B50690}">
      <dsp:nvSpPr>
        <dsp:cNvPr id="0" name=""/>
        <dsp:cNvSpPr/>
      </dsp:nvSpPr>
      <dsp:spPr>
        <a:xfrm>
          <a:off x="4035772" y="65433"/>
          <a:ext cx="2199649" cy="13967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65DAE6-1069-4839-A8B1-9E3FB6A44882}">
      <dsp:nvSpPr>
        <dsp:cNvPr id="0" name=""/>
        <dsp:cNvSpPr/>
      </dsp:nvSpPr>
      <dsp:spPr>
        <a:xfrm>
          <a:off x="4280177" y="297619"/>
          <a:ext cx="2199649" cy="139677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איסור אכילה לפני תפילה</a:t>
          </a:r>
        </a:p>
      </dsp:txBody>
      <dsp:txXfrm>
        <a:off x="4321087" y="338529"/>
        <a:ext cx="2117829" cy="1314957"/>
      </dsp:txXfrm>
    </dsp:sp>
    <dsp:sp modelId="{7C2995CC-F848-4FA3-B97C-50AA3865F301}">
      <dsp:nvSpPr>
        <dsp:cNvPr id="0" name=""/>
        <dsp:cNvSpPr/>
      </dsp:nvSpPr>
      <dsp:spPr>
        <a:xfrm>
          <a:off x="6724233" y="2101943"/>
          <a:ext cx="2199649" cy="13967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FD9CF1-010C-47EA-8D3B-FDABFBC90CA0}">
      <dsp:nvSpPr>
        <dsp:cNvPr id="0" name=""/>
        <dsp:cNvSpPr/>
      </dsp:nvSpPr>
      <dsp:spPr>
        <a:xfrm>
          <a:off x="6968638" y="2334128"/>
          <a:ext cx="2199649" cy="139677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אותי שלכת אחרי גוך</a:t>
          </a:r>
        </a:p>
      </dsp:txBody>
      <dsp:txXfrm>
        <a:off x="7009548" y="2375038"/>
        <a:ext cx="2117829" cy="1314957"/>
      </dsp:txXfrm>
    </dsp:sp>
    <dsp:sp modelId="{BD93DDFE-E6FB-4E77-B03F-34D701315FB4}">
      <dsp:nvSpPr>
        <dsp:cNvPr id="0" name=""/>
        <dsp:cNvSpPr/>
      </dsp:nvSpPr>
      <dsp:spPr>
        <a:xfrm>
          <a:off x="8068463" y="4138452"/>
          <a:ext cx="2199649" cy="13967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59313D-194E-4897-98C7-0F659DE452A5}">
      <dsp:nvSpPr>
        <dsp:cNvPr id="0" name=""/>
        <dsp:cNvSpPr/>
      </dsp:nvSpPr>
      <dsp:spPr>
        <a:xfrm>
          <a:off x="8312869" y="4370637"/>
          <a:ext cx="2199649" cy="139677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latin typeface="Aptos Display" panose="02110004020202020204"/>
            </a:rPr>
            <a:t>אכילה של סעודה. </a:t>
          </a:r>
        </a:p>
      </dsp:txBody>
      <dsp:txXfrm>
        <a:off x="8353779" y="4411547"/>
        <a:ext cx="2117829" cy="1314957"/>
      </dsp:txXfrm>
    </dsp:sp>
    <dsp:sp modelId="{75071A1F-7151-44DE-BC2C-6C0CECB3D858}">
      <dsp:nvSpPr>
        <dsp:cNvPr id="0" name=""/>
        <dsp:cNvSpPr/>
      </dsp:nvSpPr>
      <dsp:spPr>
        <a:xfrm>
          <a:off x="5380002" y="4138452"/>
          <a:ext cx="2199649" cy="13967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CEE4F7-10B9-4944-BC76-DD9BB5D58369}">
      <dsp:nvSpPr>
        <dsp:cNvPr id="0" name=""/>
        <dsp:cNvSpPr/>
      </dsp:nvSpPr>
      <dsp:spPr>
        <a:xfrm>
          <a:off x="5624408" y="4370637"/>
          <a:ext cx="2199649" cy="139677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latin typeface="Aptos Display" panose="02110004020202020204"/>
            </a:rPr>
            <a:t>עד שמקבל עול מכות שמים בק״ש</a:t>
          </a:r>
        </a:p>
      </dsp:txBody>
      <dsp:txXfrm>
        <a:off x="5665318" y="4411547"/>
        <a:ext cx="2117829" cy="1314957"/>
      </dsp:txXfrm>
    </dsp:sp>
    <dsp:sp modelId="{316B7DFD-D183-4553-81DC-1180FD5D1240}">
      <dsp:nvSpPr>
        <dsp:cNvPr id="0" name=""/>
        <dsp:cNvSpPr/>
      </dsp:nvSpPr>
      <dsp:spPr>
        <a:xfrm>
          <a:off x="1347311" y="2101943"/>
          <a:ext cx="2199649" cy="13967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01C753-B91C-4AF6-BC97-EB473D1A7BA1}">
      <dsp:nvSpPr>
        <dsp:cNvPr id="0" name=""/>
        <dsp:cNvSpPr/>
      </dsp:nvSpPr>
      <dsp:spPr>
        <a:xfrm>
          <a:off x="1591716" y="2334128"/>
          <a:ext cx="2199649" cy="139677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לא תאכלו על הדם</a:t>
          </a:r>
        </a:p>
      </dsp:txBody>
      <dsp:txXfrm>
        <a:off x="1632626" y="2375038"/>
        <a:ext cx="2117829" cy="1314957"/>
      </dsp:txXfrm>
    </dsp:sp>
    <dsp:sp modelId="{E9DE35B8-B966-4312-9036-BC82C6DF0477}">
      <dsp:nvSpPr>
        <dsp:cNvPr id="0" name=""/>
        <dsp:cNvSpPr/>
      </dsp:nvSpPr>
      <dsp:spPr>
        <a:xfrm>
          <a:off x="2691541" y="4138452"/>
          <a:ext cx="2199649" cy="13967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96148C-9E86-4BB2-82E5-09241A7D8A09}">
      <dsp:nvSpPr>
        <dsp:cNvPr id="0" name=""/>
        <dsp:cNvSpPr/>
      </dsp:nvSpPr>
      <dsp:spPr>
        <a:xfrm>
          <a:off x="2935947" y="4370637"/>
          <a:ext cx="2199649" cy="139677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latin typeface="Aptos Display" panose="02110004020202020204"/>
            </a:rPr>
            <a:t>אכילה כל שהוא</a:t>
          </a:r>
        </a:p>
      </dsp:txBody>
      <dsp:txXfrm>
        <a:off x="2976857" y="4411547"/>
        <a:ext cx="2117829" cy="1314957"/>
      </dsp:txXfrm>
    </dsp:sp>
    <dsp:sp modelId="{4FF20DD3-9A8C-4282-95AE-6C008ABB465D}">
      <dsp:nvSpPr>
        <dsp:cNvPr id="0" name=""/>
        <dsp:cNvSpPr/>
      </dsp:nvSpPr>
      <dsp:spPr>
        <a:xfrm>
          <a:off x="3080" y="4138452"/>
          <a:ext cx="2199649" cy="13967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6D1D92-7906-4B65-87B7-3C7E1C17ECDD}">
      <dsp:nvSpPr>
        <dsp:cNvPr id="0" name=""/>
        <dsp:cNvSpPr/>
      </dsp:nvSpPr>
      <dsp:spPr>
        <a:xfrm>
          <a:off x="247486" y="4370637"/>
          <a:ext cx="2199649" cy="139677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latin typeface="Aptos Display" panose="02110004020202020204"/>
            </a:rPr>
            <a:t>עד שמתפלל על דמו בתפילת עמידה</a:t>
          </a:r>
        </a:p>
      </dsp:txBody>
      <dsp:txXfrm>
        <a:off x="288396" y="4411547"/>
        <a:ext cx="2117829" cy="13149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91C2C4D2-6FB3-4341-BB70-2F84A0651CAC}" type="datetimeFigureOut">
              <a:rPr lang="he-IL" smtClean="0"/>
              <a:t>ט"ז/אדר א/תשפ"ד</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2D6111F-006C-45D5-88B6-D2ADD5E15831}" type="slidenum">
              <a:rPr lang="he-IL" smtClean="0"/>
              <a:t>‹#›</a:t>
            </a:fld>
            <a:endParaRPr lang="he-IL"/>
          </a:p>
        </p:txBody>
      </p:sp>
    </p:spTree>
    <p:extLst>
      <p:ext uri="{BB962C8B-B14F-4D97-AF65-F5344CB8AC3E}">
        <p14:creationId xmlns:p14="http://schemas.microsoft.com/office/powerpoint/2010/main" val="5156179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קונטקסט- עניין כללי של עמידה בתפילה ממקום של צורך וענוה. אבל אפשר לקבל את הפסוק כממש איסור, וצורך בהיתר אכילה. </a:t>
            </a:r>
          </a:p>
        </p:txBody>
      </p:sp>
      <p:sp>
        <p:nvSpPr>
          <p:cNvPr id="4" name="מציין מיקום של מספר שקופית 3"/>
          <p:cNvSpPr>
            <a:spLocks noGrp="1"/>
          </p:cNvSpPr>
          <p:nvPr>
            <p:ph type="sldNum" sz="quarter" idx="5"/>
          </p:nvPr>
        </p:nvSpPr>
        <p:spPr/>
        <p:txBody>
          <a:bodyPr/>
          <a:lstStyle/>
          <a:p>
            <a:fld id="{B2D6111F-006C-45D5-88B6-D2ADD5E15831}" type="slidenum">
              <a:rPr lang="he-IL" smtClean="0"/>
              <a:t>2</a:t>
            </a:fld>
            <a:endParaRPr lang="he-IL"/>
          </a:p>
        </p:txBody>
      </p:sp>
    </p:spTree>
    <p:extLst>
      <p:ext uri="{BB962C8B-B14F-4D97-AF65-F5344CB8AC3E}">
        <p14:creationId xmlns:p14="http://schemas.microsoft.com/office/powerpoint/2010/main" val="2732895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מה המכנה </a:t>
            </a:r>
            <a:r>
              <a:rPr lang="he-IL" dirty="0" err="1"/>
              <a:t>המשוטף</a:t>
            </a:r>
            <a:r>
              <a:rPr lang="he-IL" dirty="0"/>
              <a:t> בין כל אלו?</a:t>
            </a:r>
            <a:r>
              <a:rPr lang="en-US" dirty="0"/>
              <a:t> </a:t>
            </a:r>
            <a:endParaRPr lang="he-IL" dirty="0"/>
          </a:p>
        </p:txBody>
      </p:sp>
      <p:sp>
        <p:nvSpPr>
          <p:cNvPr id="4" name="מציין מיקום של מספר שקופית 3"/>
          <p:cNvSpPr>
            <a:spLocks noGrp="1"/>
          </p:cNvSpPr>
          <p:nvPr>
            <p:ph type="sldNum" sz="quarter" idx="5"/>
          </p:nvPr>
        </p:nvSpPr>
        <p:spPr/>
        <p:txBody>
          <a:bodyPr/>
          <a:lstStyle/>
          <a:p>
            <a:fld id="{B2D6111F-006C-45D5-88B6-D2ADD5E15831}" type="slidenum">
              <a:rPr lang="he-IL" smtClean="0"/>
              <a:t>7</a:t>
            </a:fld>
            <a:endParaRPr lang="he-IL"/>
          </a:p>
        </p:txBody>
      </p:sp>
    </p:spTree>
    <p:extLst>
      <p:ext uri="{BB962C8B-B14F-4D97-AF65-F5344CB8AC3E}">
        <p14:creationId xmlns:p14="http://schemas.microsoft.com/office/powerpoint/2010/main" val="1414560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B2D6111F-006C-45D5-88B6-D2ADD5E15831}" type="slidenum">
              <a:rPr lang="he-IL" smtClean="0"/>
              <a:t>8</a:t>
            </a:fld>
            <a:endParaRPr lang="he-IL"/>
          </a:p>
        </p:txBody>
      </p:sp>
    </p:spTree>
    <p:extLst>
      <p:ext uri="{BB962C8B-B14F-4D97-AF65-F5344CB8AC3E}">
        <p14:creationId xmlns:p14="http://schemas.microsoft.com/office/powerpoint/2010/main" val="161559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בצד אחד, חמור מאוד, ויש לא ה"א לומר שלא יצא תפילה (למה?</a:t>
            </a:r>
            <a:r>
              <a:rPr lang="en-US" dirty="0"/>
              <a:t> </a:t>
            </a:r>
            <a:r>
              <a:rPr lang="he-IL" dirty="0"/>
              <a:t>אולי שתפילה רחמי וזה מראה שלא צריך רחמי) מ"מ אינו דאורייתא ולא תאכלו על הדם לגמרי אסמכתה. </a:t>
            </a:r>
          </a:p>
        </p:txBody>
      </p:sp>
      <p:sp>
        <p:nvSpPr>
          <p:cNvPr id="4" name="מציין מיקום של מספר שקופית 3"/>
          <p:cNvSpPr>
            <a:spLocks noGrp="1"/>
          </p:cNvSpPr>
          <p:nvPr>
            <p:ph type="sldNum" sz="quarter" idx="5"/>
          </p:nvPr>
        </p:nvSpPr>
        <p:spPr/>
        <p:txBody>
          <a:bodyPr/>
          <a:lstStyle/>
          <a:p>
            <a:fld id="{B2D6111F-006C-45D5-88B6-D2ADD5E15831}" type="slidenum">
              <a:rPr lang="he-IL" smtClean="0"/>
              <a:t>10</a:t>
            </a:fld>
            <a:endParaRPr lang="he-IL"/>
          </a:p>
        </p:txBody>
      </p:sp>
    </p:spTree>
    <p:extLst>
      <p:ext uri="{BB962C8B-B14F-4D97-AF65-F5344CB8AC3E}">
        <p14:creationId xmlns:p14="http://schemas.microsoft.com/office/powerpoint/2010/main" val="3567853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118DAF9-C348-0060-FCD5-EFCF5485E06F}"/>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877C8755-A179-D58F-E5DC-EB0FA7223E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30E0ADA7-F552-29B6-5810-0693F3ECC37D}"/>
              </a:ext>
            </a:extLst>
          </p:cNvPr>
          <p:cNvSpPr>
            <a:spLocks noGrp="1"/>
          </p:cNvSpPr>
          <p:nvPr>
            <p:ph type="dt" sz="half" idx="10"/>
          </p:nvPr>
        </p:nvSpPr>
        <p:spPr/>
        <p:txBody>
          <a:bodyPr/>
          <a:lstStyle/>
          <a:p>
            <a:fld id="{A649A9F0-3AFD-4F98-B8EB-898AEFEE91EE}" type="datetimeFigureOut">
              <a:rPr lang="he-IL" smtClean="0"/>
              <a:t>ט"ז/אדר א/תשפ"ד</a:t>
            </a:fld>
            <a:endParaRPr lang="he-IL"/>
          </a:p>
        </p:txBody>
      </p:sp>
      <p:sp>
        <p:nvSpPr>
          <p:cNvPr id="5" name="מציין מיקום של כותרת תחתונה 4">
            <a:extLst>
              <a:ext uri="{FF2B5EF4-FFF2-40B4-BE49-F238E27FC236}">
                <a16:creationId xmlns:a16="http://schemas.microsoft.com/office/drawing/2014/main" id="{A4ABDF4D-1C89-4DEF-3F65-C7D18EAF4EF8}"/>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587527E-105D-92EE-2927-5DE2B6E1BCF3}"/>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320051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F011DB2-6140-B398-7D65-D8AD1A281C4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3C5DA375-0C59-5EDB-315D-9003669A5F48}"/>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9FDF96A2-E488-9520-2A4D-2C8BC9723ACF}"/>
              </a:ext>
            </a:extLst>
          </p:cNvPr>
          <p:cNvSpPr>
            <a:spLocks noGrp="1"/>
          </p:cNvSpPr>
          <p:nvPr>
            <p:ph type="dt" sz="half" idx="10"/>
          </p:nvPr>
        </p:nvSpPr>
        <p:spPr/>
        <p:txBody>
          <a:bodyPr/>
          <a:lstStyle/>
          <a:p>
            <a:fld id="{A649A9F0-3AFD-4F98-B8EB-898AEFEE91EE}" type="datetimeFigureOut">
              <a:rPr lang="he-IL" smtClean="0"/>
              <a:t>ט"ז/אדר א/תשפ"ד</a:t>
            </a:fld>
            <a:endParaRPr lang="he-IL"/>
          </a:p>
        </p:txBody>
      </p:sp>
      <p:sp>
        <p:nvSpPr>
          <p:cNvPr id="5" name="מציין מיקום של כותרת תחתונה 4">
            <a:extLst>
              <a:ext uri="{FF2B5EF4-FFF2-40B4-BE49-F238E27FC236}">
                <a16:creationId xmlns:a16="http://schemas.microsoft.com/office/drawing/2014/main" id="{8209422E-D9E0-6C5E-72A4-3B73C66FC4C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537C62D-5808-0FE5-1200-574F2A4CB8F3}"/>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1371071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1A9B9163-5B90-8DEE-94F4-5AFBDC6975E0}"/>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B5DF9DDE-4DF3-65B0-6361-000D35DF3E6F}"/>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FCDF9EE-2623-992F-E3E2-6E0FC3383D1B}"/>
              </a:ext>
            </a:extLst>
          </p:cNvPr>
          <p:cNvSpPr>
            <a:spLocks noGrp="1"/>
          </p:cNvSpPr>
          <p:nvPr>
            <p:ph type="dt" sz="half" idx="10"/>
          </p:nvPr>
        </p:nvSpPr>
        <p:spPr/>
        <p:txBody>
          <a:bodyPr/>
          <a:lstStyle/>
          <a:p>
            <a:fld id="{A649A9F0-3AFD-4F98-B8EB-898AEFEE91EE}" type="datetimeFigureOut">
              <a:rPr lang="he-IL" smtClean="0"/>
              <a:t>ט"ז/אדר א/תשפ"ד</a:t>
            </a:fld>
            <a:endParaRPr lang="he-IL"/>
          </a:p>
        </p:txBody>
      </p:sp>
      <p:sp>
        <p:nvSpPr>
          <p:cNvPr id="5" name="מציין מיקום של כותרת תחתונה 4">
            <a:extLst>
              <a:ext uri="{FF2B5EF4-FFF2-40B4-BE49-F238E27FC236}">
                <a16:creationId xmlns:a16="http://schemas.microsoft.com/office/drawing/2014/main" id="{3A29E3DD-2AE7-9315-C83E-6C49F2BA35E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D234540-8471-E5BF-B737-A1F1A9E840DF}"/>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2582559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70B1608-2970-7CA4-CBDF-3AF75049926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9A22679D-52DC-E7B4-A58C-220C9D2211C4}"/>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48D7B405-E8D4-AEDD-BC70-63C54CE4F569}"/>
              </a:ext>
            </a:extLst>
          </p:cNvPr>
          <p:cNvSpPr>
            <a:spLocks noGrp="1"/>
          </p:cNvSpPr>
          <p:nvPr>
            <p:ph type="dt" sz="half" idx="10"/>
          </p:nvPr>
        </p:nvSpPr>
        <p:spPr/>
        <p:txBody>
          <a:bodyPr/>
          <a:lstStyle/>
          <a:p>
            <a:fld id="{A649A9F0-3AFD-4F98-B8EB-898AEFEE91EE}" type="datetimeFigureOut">
              <a:rPr lang="he-IL" smtClean="0"/>
              <a:t>ט"ז/אדר א/תשפ"ד</a:t>
            </a:fld>
            <a:endParaRPr lang="he-IL"/>
          </a:p>
        </p:txBody>
      </p:sp>
      <p:sp>
        <p:nvSpPr>
          <p:cNvPr id="5" name="מציין מיקום של כותרת תחתונה 4">
            <a:extLst>
              <a:ext uri="{FF2B5EF4-FFF2-40B4-BE49-F238E27FC236}">
                <a16:creationId xmlns:a16="http://schemas.microsoft.com/office/drawing/2014/main" id="{FCBB0A91-290B-249C-6ADB-A8CA5A6EBDF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A25CFF2-7061-62DB-6566-831D2F704F1C}"/>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283454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5FD3950-86C0-EB3A-CB0E-9E981A4421DC}"/>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E504CC63-3208-D1A3-6179-58A7E266D3B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53194ABD-1893-4AA4-398E-CCA54FFE8D43}"/>
              </a:ext>
            </a:extLst>
          </p:cNvPr>
          <p:cNvSpPr>
            <a:spLocks noGrp="1"/>
          </p:cNvSpPr>
          <p:nvPr>
            <p:ph type="dt" sz="half" idx="10"/>
          </p:nvPr>
        </p:nvSpPr>
        <p:spPr/>
        <p:txBody>
          <a:bodyPr/>
          <a:lstStyle/>
          <a:p>
            <a:fld id="{A649A9F0-3AFD-4F98-B8EB-898AEFEE91EE}" type="datetimeFigureOut">
              <a:rPr lang="he-IL" smtClean="0"/>
              <a:t>ט"ז/אדר א/תשפ"ד</a:t>
            </a:fld>
            <a:endParaRPr lang="he-IL"/>
          </a:p>
        </p:txBody>
      </p:sp>
      <p:sp>
        <p:nvSpPr>
          <p:cNvPr id="5" name="מציין מיקום של כותרת תחתונה 4">
            <a:extLst>
              <a:ext uri="{FF2B5EF4-FFF2-40B4-BE49-F238E27FC236}">
                <a16:creationId xmlns:a16="http://schemas.microsoft.com/office/drawing/2014/main" id="{1B6FE50E-F77E-D2D1-B187-AA0CBE07229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39C32C2-5F8B-030E-86FA-343B6DFD7D9C}"/>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4186575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B67FACB-1D79-31BB-4D9A-6AE1EF6B889C}"/>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156CC4A-F700-1D57-F597-778DE78AFA88}"/>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7CA53C29-2B3A-3E27-FC31-A32D96C57AD5}"/>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30287FEF-7DAB-2409-A70F-7F365DDCCB84}"/>
              </a:ext>
            </a:extLst>
          </p:cNvPr>
          <p:cNvSpPr>
            <a:spLocks noGrp="1"/>
          </p:cNvSpPr>
          <p:nvPr>
            <p:ph type="dt" sz="half" idx="10"/>
          </p:nvPr>
        </p:nvSpPr>
        <p:spPr/>
        <p:txBody>
          <a:bodyPr/>
          <a:lstStyle/>
          <a:p>
            <a:fld id="{A649A9F0-3AFD-4F98-B8EB-898AEFEE91EE}" type="datetimeFigureOut">
              <a:rPr lang="he-IL" smtClean="0"/>
              <a:t>ט"ז/אדר א/תשפ"ד</a:t>
            </a:fld>
            <a:endParaRPr lang="he-IL"/>
          </a:p>
        </p:txBody>
      </p:sp>
      <p:sp>
        <p:nvSpPr>
          <p:cNvPr id="6" name="מציין מיקום של כותרת תחתונה 5">
            <a:extLst>
              <a:ext uri="{FF2B5EF4-FFF2-40B4-BE49-F238E27FC236}">
                <a16:creationId xmlns:a16="http://schemas.microsoft.com/office/drawing/2014/main" id="{0CE27313-225E-DB39-B5CC-643026CEF200}"/>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5B0BAC72-E124-9DD6-9558-7DD92AE08652}"/>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392305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892BE3D-5788-4B48-7341-1D9157CDAD34}"/>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7999737F-AF15-7B4D-1684-AEFC43600E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971F7412-E0F2-03C0-1E1D-36E346640987}"/>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A3E2BDE9-5054-CF06-A1AB-47E5FF1B7C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6DA53608-6FBD-A8E5-9D90-7C19331985FC}"/>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6BE2E889-9DE9-1E26-FA67-A986DB4B2E25}"/>
              </a:ext>
            </a:extLst>
          </p:cNvPr>
          <p:cNvSpPr>
            <a:spLocks noGrp="1"/>
          </p:cNvSpPr>
          <p:nvPr>
            <p:ph type="dt" sz="half" idx="10"/>
          </p:nvPr>
        </p:nvSpPr>
        <p:spPr/>
        <p:txBody>
          <a:bodyPr/>
          <a:lstStyle/>
          <a:p>
            <a:fld id="{A649A9F0-3AFD-4F98-B8EB-898AEFEE91EE}" type="datetimeFigureOut">
              <a:rPr lang="he-IL" smtClean="0"/>
              <a:t>ט"ז/אדר א/תשפ"ד</a:t>
            </a:fld>
            <a:endParaRPr lang="he-IL"/>
          </a:p>
        </p:txBody>
      </p:sp>
      <p:sp>
        <p:nvSpPr>
          <p:cNvPr id="8" name="מציין מיקום של כותרת תחתונה 7">
            <a:extLst>
              <a:ext uri="{FF2B5EF4-FFF2-40B4-BE49-F238E27FC236}">
                <a16:creationId xmlns:a16="http://schemas.microsoft.com/office/drawing/2014/main" id="{C0CB9B25-E188-42CA-8D81-45D767E6AF6F}"/>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0F1FE320-239E-0BE9-BE43-439053AF10B1}"/>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108298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FD91806-B47E-E249-62DD-DA449C5D1CA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9C37AFC6-0F8A-E394-3B9A-CABB0F35F54A}"/>
              </a:ext>
            </a:extLst>
          </p:cNvPr>
          <p:cNvSpPr>
            <a:spLocks noGrp="1"/>
          </p:cNvSpPr>
          <p:nvPr>
            <p:ph type="dt" sz="half" idx="10"/>
          </p:nvPr>
        </p:nvSpPr>
        <p:spPr/>
        <p:txBody>
          <a:bodyPr/>
          <a:lstStyle/>
          <a:p>
            <a:fld id="{A649A9F0-3AFD-4F98-B8EB-898AEFEE91EE}" type="datetimeFigureOut">
              <a:rPr lang="he-IL" smtClean="0"/>
              <a:t>ט"ז/אדר א/תשפ"ד</a:t>
            </a:fld>
            <a:endParaRPr lang="he-IL"/>
          </a:p>
        </p:txBody>
      </p:sp>
      <p:sp>
        <p:nvSpPr>
          <p:cNvPr id="4" name="מציין מיקום של כותרת תחתונה 3">
            <a:extLst>
              <a:ext uri="{FF2B5EF4-FFF2-40B4-BE49-F238E27FC236}">
                <a16:creationId xmlns:a16="http://schemas.microsoft.com/office/drawing/2014/main" id="{D0BA33FD-F10E-F5AF-E0F6-99F93A971D2E}"/>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BB1748DD-C67F-89C1-2814-85FD18738B51}"/>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107414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7710E572-5439-E9E1-A770-73422F3A765E}"/>
              </a:ext>
            </a:extLst>
          </p:cNvPr>
          <p:cNvSpPr>
            <a:spLocks noGrp="1"/>
          </p:cNvSpPr>
          <p:nvPr>
            <p:ph type="dt" sz="half" idx="10"/>
          </p:nvPr>
        </p:nvSpPr>
        <p:spPr/>
        <p:txBody>
          <a:bodyPr/>
          <a:lstStyle/>
          <a:p>
            <a:fld id="{A649A9F0-3AFD-4F98-B8EB-898AEFEE91EE}" type="datetimeFigureOut">
              <a:rPr lang="he-IL" smtClean="0"/>
              <a:t>ט"ז/אדר א/תשפ"ד</a:t>
            </a:fld>
            <a:endParaRPr lang="he-IL"/>
          </a:p>
        </p:txBody>
      </p:sp>
      <p:sp>
        <p:nvSpPr>
          <p:cNvPr id="3" name="מציין מיקום של כותרת תחתונה 2">
            <a:extLst>
              <a:ext uri="{FF2B5EF4-FFF2-40B4-BE49-F238E27FC236}">
                <a16:creationId xmlns:a16="http://schemas.microsoft.com/office/drawing/2014/main" id="{5F0A1624-40DD-5273-E938-FD0616BC243B}"/>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5D9B57D9-A998-DBCC-F92A-FBF8E155F24E}"/>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2851332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760C82D-7DEA-2BD3-79FE-82B5C309F6A7}"/>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35B257E6-BD86-3F72-4DC6-0F2EA21556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EF91441F-7F56-B2B2-3167-44DF1EC51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EF4DF146-51F9-5449-72AD-542D6AD27CBC}"/>
              </a:ext>
            </a:extLst>
          </p:cNvPr>
          <p:cNvSpPr>
            <a:spLocks noGrp="1"/>
          </p:cNvSpPr>
          <p:nvPr>
            <p:ph type="dt" sz="half" idx="10"/>
          </p:nvPr>
        </p:nvSpPr>
        <p:spPr/>
        <p:txBody>
          <a:bodyPr/>
          <a:lstStyle/>
          <a:p>
            <a:fld id="{A649A9F0-3AFD-4F98-B8EB-898AEFEE91EE}" type="datetimeFigureOut">
              <a:rPr lang="he-IL" smtClean="0"/>
              <a:t>ט"ז/אדר א/תשפ"ד</a:t>
            </a:fld>
            <a:endParaRPr lang="he-IL"/>
          </a:p>
        </p:txBody>
      </p:sp>
      <p:sp>
        <p:nvSpPr>
          <p:cNvPr id="6" name="מציין מיקום של כותרת תחתונה 5">
            <a:extLst>
              <a:ext uri="{FF2B5EF4-FFF2-40B4-BE49-F238E27FC236}">
                <a16:creationId xmlns:a16="http://schemas.microsoft.com/office/drawing/2014/main" id="{23FEBFBF-EF1E-07C1-C67C-1087CF09F595}"/>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2A4A308D-DDA4-492B-2CA0-5B80BFD7CDC9}"/>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1910803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1F808E8-69A9-7E7F-ECC0-D46D067D7995}"/>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99985ECC-EE5D-441D-DC4F-B5143AF85E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27974214-37EC-86AA-6DFC-B0DA8E5A8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9B49C5EA-57CC-C794-2DA3-46A0C418C73D}"/>
              </a:ext>
            </a:extLst>
          </p:cNvPr>
          <p:cNvSpPr>
            <a:spLocks noGrp="1"/>
          </p:cNvSpPr>
          <p:nvPr>
            <p:ph type="dt" sz="half" idx="10"/>
          </p:nvPr>
        </p:nvSpPr>
        <p:spPr/>
        <p:txBody>
          <a:bodyPr/>
          <a:lstStyle/>
          <a:p>
            <a:fld id="{A649A9F0-3AFD-4F98-B8EB-898AEFEE91EE}" type="datetimeFigureOut">
              <a:rPr lang="he-IL" smtClean="0"/>
              <a:t>ט"ז/אדר א/תשפ"ד</a:t>
            </a:fld>
            <a:endParaRPr lang="he-IL"/>
          </a:p>
        </p:txBody>
      </p:sp>
      <p:sp>
        <p:nvSpPr>
          <p:cNvPr id="6" name="מציין מיקום של כותרת תחתונה 5">
            <a:extLst>
              <a:ext uri="{FF2B5EF4-FFF2-40B4-BE49-F238E27FC236}">
                <a16:creationId xmlns:a16="http://schemas.microsoft.com/office/drawing/2014/main" id="{B0E2EA9C-846D-9706-7D56-3A19B3D3F693}"/>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449E021-D0D5-B4A8-4A55-B8DF255CA810}"/>
              </a:ext>
            </a:extLst>
          </p:cNvPr>
          <p:cNvSpPr>
            <a:spLocks noGrp="1"/>
          </p:cNvSpPr>
          <p:nvPr>
            <p:ph type="sldNum" sz="quarter" idx="12"/>
          </p:nvPr>
        </p:nvSpPr>
        <p:spPr/>
        <p:txBody>
          <a:bodyPr/>
          <a:lstStyle/>
          <a:p>
            <a:fld id="{F9AC5C7C-D9BC-4DF4-AC1F-2CB65F0D51AD}" type="slidenum">
              <a:rPr lang="he-IL" smtClean="0"/>
              <a:t>‹#›</a:t>
            </a:fld>
            <a:endParaRPr lang="he-IL"/>
          </a:p>
        </p:txBody>
      </p:sp>
    </p:spTree>
    <p:extLst>
      <p:ext uri="{BB962C8B-B14F-4D97-AF65-F5344CB8AC3E}">
        <p14:creationId xmlns:p14="http://schemas.microsoft.com/office/powerpoint/2010/main" val="639107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508869B2-ADE1-45FC-8328-8C5402FF51AF}"/>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45199DC1-A8AB-D6F9-AD58-6FF68E4BADD6}"/>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1E9CE6E-848A-3C93-E109-E0FAE72D0B8A}"/>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82000"/>
                  </a:schemeClr>
                </a:solidFill>
              </a:defRPr>
            </a:lvl1pPr>
          </a:lstStyle>
          <a:p>
            <a:fld id="{A649A9F0-3AFD-4F98-B8EB-898AEFEE91EE}" type="datetimeFigureOut">
              <a:rPr lang="he-IL" smtClean="0"/>
              <a:t>ט"ז/אדר א/תשפ"ד</a:t>
            </a:fld>
            <a:endParaRPr lang="he-IL"/>
          </a:p>
        </p:txBody>
      </p:sp>
      <p:sp>
        <p:nvSpPr>
          <p:cNvPr id="5" name="מציין מיקום של כותרת תחתונה 4">
            <a:extLst>
              <a:ext uri="{FF2B5EF4-FFF2-40B4-BE49-F238E27FC236}">
                <a16:creationId xmlns:a16="http://schemas.microsoft.com/office/drawing/2014/main" id="{9C11DE2B-E0FE-41D4-BEEF-54B39BB3A0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82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A042D7E9-EB0A-88BF-2F46-53A227CEDE46}"/>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82000"/>
                  </a:schemeClr>
                </a:solidFill>
              </a:defRPr>
            </a:lvl1pPr>
          </a:lstStyle>
          <a:p>
            <a:fld id="{F9AC5C7C-D9BC-4DF4-AC1F-2CB65F0D51AD}" type="slidenum">
              <a:rPr lang="he-IL" smtClean="0"/>
              <a:t>‹#›</a:t>
            </a:fld>
            <a:endParaRPr lang="he-IL"/>
          </a:p>
        </p:txBody>
      </p:sp>
    </p:spTree>
    <p:extLst>
      <p:ext uri="{BB962C8B-B14F-4D97-AF65-F5344CB8AC3E}">
        <p14:creationId xmlns:p14="http://schemas.microsoft.com/office/powerpoint/2010/main" val="4053971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93F324A-06A2-1002-6043-67D4948060C3}"/>
              </a:ext>
            </a:extLst>
          </p:cNvPr>
          <p:cNvSpPr>
            <a:spLocks noGrp="1"/>
          </p:cNvSpPr>
          <p:nvPr>
            <p:ph type="ctrTitle"/>
          </p:nvPr>
        </p:nvSpPr>
        <p:spPr/>
        <p:txBody>
          <a:bodyPr/>
          <a:lstStyle/>
          <a:p>
            <a:r>
              <a:rPr lang="he-IL" dirty="0"/>
              <a:t>לא תאכלו על הדם</a:t>
            </a:r>
          </a:p>
        </p:txBody>
      </p:sp>
      <p:sp>
        <p:nvSpPr>
          <p:cNvPr id="3" name="כותרת משנה 2">
            <a:extLst>
              <a:ext uri="{FF2B5EF4-FFF2-40B4-BE49-F238E27FC236}">
                <a16:creationId xmlns:a16="http://schemas.microsoft.com/office/drawing/2014/main" id="{C7C6735F-C684-7D06-7C3C-4346372971DA}"/>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191890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D39354C-D1D5-AD60-D18E-4CC24742267B}"/>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BA5916A1-8AED-7EC0-D61F-A1906D6450C6}"/>
              </a:ext>
            </a:extLst>
          </p:cNvPr>
          <p:cNvSpPr>
            <a:spLocks noGrp="1"/>
          </p:cNvSpPr>
          <p:nvPr>
            <p:ph idx="1"/>
          </p:nvPr>
        </p:nvSpPr>
        <p:spPr/>
        <p:txBody>
          <a:bodyPr/>
          <a:lstStyle/>
          <a:p>
            <a:pPr marL="0" indent="0">
              <a:lnSpc>
                <a:spcPct val="150000"/>
              </a:lnSpc>
              <a:buNone/>
            </a:pPr>
            <a:r>
              <a:rPr lang="he-IL" dirty="0"/>
              <a:t>בית הבחירה למאירי מסכת ברכות דף י עמוד ב </a:t>
            </a:r>
          </a:p>
          <a:p>
            <a:pPr marL="0" indent="0">
              <a:lnSpc>
                <a:spcPct val="150000"/>
              </a:lnSpc>
              <a:buNone/>
            </a:pPr>
            <a:r>
              <a:rPr lang="he-IL" dirty="0"/>
              <a:t> האוכל ושותה בשחרית ואח"כ מתפלל </a:t>
            </a:r>
            <a:r>
              <a:rPr lang="he-IL" b="1" dirty="0"/>
              <a:t>אף על פי שמ"מ יצא </a:t>
            </a:r>
            <a:r>
              <a:rPr lang="he-IL" dirty="0"/>
              <a:t>ידי תפלה </a:t>
            </a:r>
            <a:r>
              <a:rPr lang="he-IL" b="1" dirty="0" err="1"/>
              <a:t>עון</a:t>
            </a:r>
            <a:r>
              <a:rPr lang="he-IL" b="1" dirty="0"/>
              <a:t> גדול הוא </a:t>
            </a:r>
            <a:r>
              <a:rPr lang="he-IL" dirty="0"/>
              <a:t>ועליו הכתוב אומר ואותי השלכת אחר גויך לאחר שהתגאה זה מקבל עליו עול מלכות שמים </a:t>
            </a:r>
            <a:r>
              <a:rPr lang="he-IL" b="1" dirty="0"/>
              <a:t>ודרך סמך הביאו </a:t>
            </a:r>
            <a:r>
              <a:rPr lang="he-IL" dirty="0"/>
              <a:t>אזהרה על זה לא תאכלו על הדם לא תאכלו קודם שתתפללו על דמכם:</a:t>
            </a:r>
          </a:p>
        </p:txBody>
      </p:sp>
    </p:spTree>
    <p:extLst>
      <p:ext uri="{BB962C8B-B14F-4D97-AF65-F5344CB8AC3E}">
        <p14:creationId xmlns:p14="http://schemas.microsoft.com/office/powerpoint/2010/main" val="3860450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9B11E28-1796-2D6A-F147-A13D6E6AEC5A}"/>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8F2406F7-160E-0B27-1F3D-5A14D6106450}"/>
              </a:ext>
            </a:extLst>
          </p:cNvPr>
          <p:cNvSpPr>
            <a:spLocks noGrp="1"/>
          </p:cNvSpPr>
          <p:nvPr>
            <p:ph idx="1"/>
          </p:nvPr>
        </p:nvSpPr>
        <p:spPr/>
        <p:txBody>
          <a:bodyPr>
            <a:normAutofit/>
          </a:bodyPr>
          <a:lstStyle/>
          <a:p>
            <a:pPr marL="0" indent="0">
              <a:lnSpc>
                <a:spcPct val="150000"/>
              </a:lnSpc>
              <a:buNone/>
            </a:pPr>
            <a:r>
              <a:rPr lang="he-IL" dirty="0" err="1"/>
              <a:t>ראבי"ה</a:t>
            </a:r>
            <a:r>
              <a:rPr lang="he-IL" dirty="0"/>
              <a:t> ברכות סימן ל</a:t>
            </a:r>
          </a:p>
          <a:p>
            <a:pPr marL="0" indent="0">
              <a:lnSpc>
                <a:spcPct val="150000"/>
              </a:lnSpc>
              <a:buNone/>
            </a:pPr>
            <a:r>
              <a:rPr lang="he-IL" dirty="0"/>
              <a:t>ואסור לאדם שיאכל קודם שיתפלל וכן נמי לשתות. ונ"ל דווקא מדידי </a:t>
            </a:r>
            <a:r>
              <a:rPr lang="he-IL" dirty="0" err="1"/>
              <a:t>דמשכר</a:t>
            </a:r>
            <a:r>
              <a:rPr lang="he-IL" dirty="0"/>
              <a:t>, </a:t>
            </a:r>
            <a:r>
              <a:rPr lang="he-IL" dirty="0" err="1"/>
              <a:t>מדקא</a:t>
            </a:r>
            <a:r>
              <a:rPr lang="he-IL" dirty="0"/>
              <a:t> </a:t>
            </a:r>
            <a:r>
              <a:rPr lang="he-IL" dirty="0" err="1"/>
              <a:t>דריש</a:t>
            </a:r>
            <a:r>
              <a:rPr lang="he-IL" dirty="0"/>
              <a:t> ליה </a:t>
            </a:r>
            <a:r>
              <a:rPr lang="he-IL" dirty="0" err="1"/>
              <a:t>מואותי</a:t>
            </a:r>
            <a:r>
              <a:rPr lang="he-IL" dirty="0"/>
              <a:t> השלכת אחר גויך... ובמים לא שייך </a:t>
            </a:r>
            <a:r>
              <a:rPr lang="he-IL" dirty="0" err="1"/>
              <a:t>גיאות</a:t>
            </a:r>
            <a:r>
              <a:rPr lang="he-IL" dirty="0"/>
              <a:t>. </a:t>
            </a:r>
          </a:p>
        </p:txBody>
      </p:sp>
    </p:spTree>
    <p:extLst>
      <p:ext uri="{BB962C8B-B14F-4D97-AF65-F5344CB8AC3E}">
        <p14:creationId xmlns:p14="http://schemas.microsoft.com/office/powerpoint/2010/main" val="244985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a:extLst>
              <a:ext uri="{FF2B5EF4-FFF2-40B4-BE49-F238E27FC236}">
                <a16:creationId xmlns:a16="http://schemas.microsoft.com/office/drawing/2014/main" id="{5B7BDE32-D8AC-8696-7455-2C478596E962}"/>
              </a:ext>
            </a:extLst>
          </p:cNvPr>
          <p:cNvGraphicFramePr>
            <a:graphicFrameLocks noGrp="1"/>
          </p:cNvGraphicFramePr>
          <p:nvPr>
            <p:ph idx="1"/>
            <p:extLst>
              <p:ext uri="{D42A27DB-BD31-4B8C-83A1-F6EECF244321}">
                <p14:modId xmlns:p14="http://schemas.microsoft.com/office/powerpoint/2010/main" val="498234180"/>
              </p:ext>
            </p:extLst>
          </p:nvPr>
        </p:nvGraphicFramePr>
        <p:xfrm>
          <a:off x="838200" y="448680"/>
          <a:ext cx="10515600" cy="5832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8078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B31064-D77F-CF90-0F55-D8DC71B7FDCF}"/>
            </a:ext>
          </a:extLst>
        </p:cNvPr>
        <p:cNvGrpSpPr/>
        <p:nvPr/>
      </p:nvGrpSpPr>
      <p:grpSpPr>
        <a:xfrm>
          <a:off x="0" y="0"/>
          <a:ext cx="0" cy="0"/>
          <a:chOff x="0" y="0"/>
          <a:chExt cx="0" cy="0"/>
        </a:xfrm>
      </p:grpSpPr>
      <p:graphicFrame>
        <p:nvGraphicFramePr>
          <p:cNvPr id="4" name="מציין מיקום תוכן 3">
            <a:extLst>
              <a:ext uri="{FF2B5EF4-FFF2-40B4-BE49-F238E27FC236}">
                <a16:creationId xmlns:a16="http://schemas.microsoft.com/office/drawing/2014/main" id="{C7024DBC-4BA4-193A-C43B-CFF4644772FB}"/>
              </a:ext>
            </a:extLst>
          </p:cNvPr>
          <p:cNvGraphicFramePr>
            <a:graphicFrameLocks noGrp="1"/>
          </p:cNvGraphicFramePr>
          <p:nvPr>
            <p:ph idx="1"/>
            <p:extLst>
              <p:ext uri="{D42A27DB-BD31-4B8C-83A1-F6EECF244321}">
                <p14:modId xmlns:p14="http://schemas.microsoft.com/office/powerpoint/2010/main" val="4081719516"/>
              </p:ext>
            </p:extLst>
          </p:nvPr>
        </p:nvGraphicFramePr>
        <p:xfrm>
          <a:off x="838200" y="448680"/>
          <a:ext cx="10515600" cy="5832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3999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a:extLst>
              <a:ext uri="{FF2B5EF4-FFF2-40B4-BE49-F238E27FC236}">
                <a16:creationId xmlns:a16="http://schemas.microsoft.com/office/drawing/2014/main" id="{EF9ABD08-0847-24FA-78E2-A588BF570623}"/>
              </a:ext>
            </a:extLst>
          </p:cNvPr>
          <p:cNvSpPr>
            <a:spLocks noGrp="1"/>
          </p:cNvSpPr>
          <p:nvPr>
            <p:ph type="ctrTitle"/>
          </p:nvPr>
        </p:nvSpPr>
        <p:spPr/>
        <p:txBody>
          <a:bodyPr/>
          <a:lstStyle/>
          <a:p>
            <a:r>
              <a:rPr lang="he-IL" dirty="0"/>
              <a:t>להלכה</a:t>
            </a:r>
          </a:p>
        </p:txBody>
      </p:sp>
      <p:sp>
        <p:nvSpPr>
          <p:cNvPr id="5" name="כותרת משנה 4">
            <a:extLst>
              <a:ext uri="{FF2B5EF4-FFF2-40B4-BE49-F238E27FC236}">
                <a16:creationId xmlns:a16="http://schemas.microsoft.com/office/drawing/2014/main" id="{14CAB564-819E-FD4F-F9FC-C303D3701CA9}"/>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845696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6A08038-7208-2005-2241-ABCFE9D31737}"/>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3F564421-5281-3DC3-3899-6929DCE37FC2}"/>
              </a:ext>
            </a:extLst>
          </p:cNvPr>
          <p:cNvSpPr>
            <a:spLocks noGrp="1"/>
          </p:cNvSpPr>
          <p:nvPr>
            <p:ph idx="1"/>
          </p:nvPr>
        </p:nvSpPr>
        <p:spPr/>
        <p:txBody>
          <a:bodyPr>
            <a:normAutofit fontScale="62500" lnSpcReduction="20000"/>
          </a:bodyPr>
          <a:lstStyle/>
          <a:p>
            <a:pPr marL="0" indent="0">
              <a:lnSpc>
                <a:spcPct val="170000"/>
              </a:lnSpc>
              <a:buNone/>
            </a:pPr>
            <a:r>
              <a:rPr lang="he-IL" dirty="0"/>
              <a:t>שולחן ערוך אורח חיים הלכות תפלה סימן פט </a:t>
            </a:r>
          </a:p>
          <a:p>
            <a:pPr marL="0" indent="0">
              <a:lnSpc>
                <a:spcPct val="170000"/>
              </a:lnSpc>
              <a:buNone/>
            </a:pPr>
            <a:r>
              <a:rPr lang="he-IL" dirty="0"/>
              <a:t>סעיף ג - אסור לו (</a:t>
            </a:r>
            <a:r>
              <a:rPr lang="he-IL" dirty="0" err="1"/>
              <a:t>יז</a:t>
            </a:r>
            <a:r>
              <a:rPr lang="he-IL" dirty="0"/>
              <a:t>) להתעסק (</a:t>
            </a:r>
            <a:r>
              <a:rPr lang="he-IL" dirty="0" err="1"/>
              <a:t>יח</a:t>
            </a:r>
            <a:r>
              <a:rPr lang="he-IL" dirty="0"/>
              <a:t>) בצרכיו, י &lt;ג&gt; או (</a:t>
            </a:r>
            <a:r>
              <a:rPr lang="he-IL" dirty="0" err="1"/>
              <a:t>יט</a:t>
            </a:r>
            <a:r>
              <a:rPr lang="he-IL" dirty="0"/>
              <a:t>) לילך לדרך, (כ) עד שיתפלל תפלת י"ח. (ויש </a:t>
            </a:r>
            <a:r>
              <a:rPr lang="he-IL" dirty="0" err="1"/>
              <a:t>מקילין</a:t>
            </a:r>
            <a:r>
              <a:rPr lang="he-IL" dirty="0"/>
              <a:t>, לאחר שאמרו מקצת ברכות, קודם שאמרו ברוך שאמר, וטוב להחמיר בזה), (תרומת הדשן סי' י"ח) * (</a:t>
            </a:r>
            <a:r>
              <a:rPr lang="he-IL" dirty="0" err="1"/>
              <a:t>כא</a:t>
            </a:r>
            <a:r>
              <a:rPr lang="he-IL" dirty="0"/>
              <a:t>) ולא לאכול ולא לשתות, יא אבל (</a:t>
            </a:r>
            <a:r>
              <a:rPr lang="he-IL" dirty="0" err="1"/>
              <a:t>כב</a:t>
            </a:r>
            <a:r>
              <a:rPr lang="he-IL" dirty="0"/>
              <a:t>) מים [יא] מותר לשתות קודם תפלה, בין בחול ובין (</a:t>
            </a:r>
            <a:r>
              <a:rPr lang="he-IL" dirty="0" err="1"/>
              <a:t>כג</a:t>
            </a:r>
            <a:r>
              <a:rPr lang="he-IL" dirty="0"/>
              <a:t>) בשבת וי"ט. * וכן אוכלים ומשקין </a:t>
            </a:r>
            <a:r>
              <a:rPr lang="he-IL" dirty="0" err="1"/>
              <a:t>יב</a:t>
            </a:r>
            <a:r>
              <a:rPr lang="he-IL" dirty="0"/>
              <a:t> לרפואה, (כד) מותר.</a:t>
            </a:r>
          </a:p>
          <a:p>
            <a:pPr marL="0" indent="0">
              <a:lnSpc>
                <a:spcPct val="170000"/>
              </a:lnSpc>
              <a:buNone/>
            </a:pPr>
            <a:r>
              <a:rPr lang="he-IL" dirty="0"/>
              <a:t>סעיף ד - * הצמא (כה) והרעב, הרי הם בכלל החולים, אם יש בו יכולת </a:t>
            </a:r>
            <a:r>
              <a:rPr lang="he-IL" dirty="0" err="1"/>
              <a:t>לכוין</a:t>
            </a:r>
            <a:r>
              <a:rPr lang="he-IL" dirty="0"/>
              <a:t> דעתו, יתפלל; ואם לאו, </a:t>
            </a:r>
            <a:r>
              <a:rPr lang="he-IL" dirty="0" err="1"/>
              <a:t>יג</a:t>
            </a:r>
            <a:r>
              <a:rPr lang="he-IL" dirty="0"/>
              <a:t> אם רצה אל יתפלל עד שיאכל (</a:t>
            </a:r>
            <a:r>
              <a:rPr lang="he-IL" dirty="0" err="1"/>
              <a:t>כו</a:t>
            </a:r>
            <a:r>
              <a:rPr lang="he-IL" dirty="0"/>
              <a:t>) וישתה.</a:t>
            </a:r>
          </a:p>
          <a:p>
            <a:pPr marL="0" indent="0">
              <a:lnSpc>
                <a:spcPct val="170000"/>
              </a:lnSpc>
              <a:buNone/>
            </a:pPr>
            <a:r>
              <a:rPr lang="he-IL"/>
              <a:t>סעיף ה - ואם </a:t>
            </a:r>
            <a:r>
              <a:rPr lang="he-IL" dirty="0"/>
              <a:t>(</a:t>
            </a:r>
            <a:r>
              <a:rPr lang="he-IL" dirty="0" err="1"/>
              <a:t>כז</a:t>
            </a:r>
            <a:r>
              <a:rPr lang="he-IL" dirty="0"/>
              <a:t>) התחיל לאכול קודם עלות השחר, * (</a:t>
            </a:r>
            <a:r>
              <a:rPr lang="he-IL" dirty="0" err="1"/>
              <a:t>כח</a:t>
            </a:r>
            <a:r>
              <a:rPr lang="he-IL" dirty="0"/>
              <a:t>) יד &lt;ד&gt; צריך להפסיק. * (</a:t>
            </a:r>
            <a:r>
              <a:rPr lang="he-IL" dirty="0" err="1"/>
              <a:t>כט</a:t>
            </a:r>
            <a:r>
              <a:rPr lang="he-IL" dirty="0"/>
              <a:t>) טו וי"א </a:t>
            </a:r>
            <a:r>
              <a:rPr lang="he-IL" dirty="0" err="1"/>
              <a:t>שא"צ</a:t>
            </a:r>
            <a:r>
              <a:rPr lang="he-IL" dirty="0"/>
              <a:t> להפסיק.</a:t>
            </a:r>
          </a:p>
        </p:txBody>
      </p:sp>
    </p:spTree>
    <p:extLst>
      <p:ext uri="{BB962C8B-B14F-4D97-AF65-F5344CB8AC3E}">
        <p14:creationId xmlns:p14="http://schemas.microsoft.com/office/powerpoint/2010/main" val="1597348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E95D675-A25F-05ED-4DF9-63AF699BB13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286D22E-7153-A58F-E11F-A7EE011B0998}"/>
              </a:ext>
            </a:extLst>
          </p:cNvPr>
          <p:cNvSpPr>
            <a:spLocks noGrp="1"/>
          </p:cNvSpPr>
          <p:nvPr>
            <p:ph idx="1"/>
          </p:nvPr>
        </p:nvSpPr>
        <p:spPr/>
        <p:txBody>
          <a:bodyPr vert="horz" lIns="91440" tIns="45720" rIns="91440" bIns="45720" rtlCol="1" anchor="t">
            <a:normAutofit fontScale="92500"/>
          </a:bodyPr>
          <a:lstStyle/>
          <a:p>
            <a:pPr marL="0" indent="0">
              <a:lnSpc>
                <a:spcPct val="150000"/>
              </a:lnSpc>
              <a:buNone/>
            </a:pPr>
            <a:r>
              <a:rPr lang="he-IL" dirty="0"/>
              <a:t>ביאור הלכה, </a:t>
            </a:r>
            <a:r>
              <a:rPr lang="he-IL" dirty="0" err="1"/>
              <a:t>או"ח</a:t>
            </a:r>
            <a:r>
              <a:rPr lang="he-IL" dirty="0"/>
              <a:t> </a:t>
            </a:r>
            <a:r>
              <a:rPr lang="he-IL" dirty="0" err="1"/>
              <a:t>פט:ג</a:t>
            </a:r>
            <a:endParaRPr lang="he-IL" dirty="0"/>
          </a:p>
          <a:p>
            <a:pPr marL="0" indent="0">
              <a:lnSpc>
                <a:spcPct val="150000"/>
              </a:lnSpc>
              <a:buNone/>
            </a:pPr>
            <a:r>
              <a:rPr lang="he-IL" dirty="0">
                <a:cs typeface="Arial"/>
              </a:rPr>
              <a:t>והעובר על זה אמרו חז"ל שעליו אמר הכתוב </a:t>
            </a:r>
            <a:r>
              <a:rPr lang="he-IL" b="1" dirty="0">
                <a:cs typeface="Arial"/>
              </a:rPr>
              <a:t>ואותי השלכת אחר גוך אמר הקב"ה לאחר שאכל ושתה ונתגאה קבל עליו מלכות שמים וגם הסמיכו</a:t>
            </a:r>
            <a:r>
              <a:rPr lang="he-IL" dirty="0">
                <a:cs typeface="Arial"/>
              </a:rPr>
              <a:t> דבריהם על הפסוק</a:t>
            </a:r>
            <a:r>
              <a:rPr lang="he-IL" b="1" dirty="0">
                <a:cs typeface="Arial"/>
              </a:rPr>
              <a:t> לא תאכלו על הדם לא תאכלו קודם שתתפללו על דמכם ואפילו טעימה בעלמא אסור</a:t>
            </a:r>
            <a:r>
              <a:rPr lang="he-IL" dirty="0">
                <a:cs typeface="Arial"/>
              </a:rPr>
              <a:t> - </a:t>
            </a:r>
            <a:r>
              <a:rPr lang="he-IL" b="1" u="sng" dirty="0">
                <a:cs typeface="Arial"/>
              </a:rPr>
              <a:t>ונפקא </a:t>
            </a:r>
            <a:r>
              <a:rPr lang="he-IL" b="1" u="sng" err="1">
                <a:cs typeface="Arial"/>
              </a:rPr>
              <a:t>מינא</a:t>
            </a:r>
            <a:r>
              <a:rPr lang="he-IL" b="1" u="sng" dirty="0">
                <a:cs typeface="Arial"/>
              </a:rPr>
              <a:t> בזה</a:t>
            </a:r>
            <a:r>
              <a:rPr lang="he-IL" dirty="0">
                <a:cs typeface="Arial"/>
              </a:rPr>
              <a:t> הטעם השני לאסור אפילו אחר שקבל עליו מלכות שמים בקריאת שמע כל זמן שלא התפלל תפלת י"ח. על כן נראה לי, </a:t>
            </a:r>
            <a:r>
              <a:rPr lang="he-IL" err="1">
                <a:cs typeface="Arial"/>
              </a:rPr>
              <a:t>דאפילו</a:t>
            </a:r>
            <a:r>
              <a:rPr lang="he-IL" dirty="0">
                <a:cs typeface="Arial"/>
              </a:rPr>
              <a:t> מי שמוכרח לאכול לרפואה קודם התפלה, יקרא על כל פנים קריאת שמע קודם.</a:t>
            </a:r>
          </a:p>
        </p:txBody>
      </p:sp>
    </p:spTree>
    <p:extLst>
      <p:ext uri="{BB962C8B-B14F-4D97-AF65-F5344CB8AC3E}">
        <p14:creationId xmlns:p14="http://schemas.microsoft.com/office/powerpoint/2010/main" val="1062828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a:extLst>
              <a:ext uri="{FF2B5EF4-FFF2-40B4-BE49-F238E27FC236}">
                <a16:creationId xmlns:a16="http://schemas.microsoft.com/office/drawing/2014/main" id="{5B7BDE32-D8AC-8696-7455-2C478596E962}"/>
              </a:ext>
            </a:extLst>
          </p:cNvPr>
          <p:cNvGraphicFramePr>
            <a:graphicFrameLocks noGrp="1"/>
          </p:cNvGraphicFramePr>
          <p:nvPr>
            <p:ph idx="1"/>
          </p:nvPr>
        </p:nvGraphicFramePr>
        <p:xfrm>
          <a:off x="838200" y="448680"/>
          <a:ext cx="10515600" cy="5832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5679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7230E-36BD-368D-583C-4B77395A8C81}"/>
              </a:ext>
            </a:extLst>
          </p:cNvPr>
          <p:cNvSpPr>
            <a:spLocks noGrp="1"/>
          </p:cNvSpPr>
          <p:nvPr>
            <p:ph type="title"/>
          </p:nvPr>
        </p:nvSpPr>
        <p:spPr/>
        <p:txBody>
          <a:bodyPr/>
          <a:lstStyle/>
          <a:p>
            <a:r>
              <a:rPr lang="en-US" dirty="0" err="1"/>
              <a:t>מים</a:t>
            </a:r>
          </a:p>
        </p:txBody>
      </p:sp>
      <p:sp>
        <p:nvSpPr>
          <p:cNvPr id="3" name="Content Placeholder 2">
            <a:extLst>
              <a:ext uri="{FF2B5EF4-FFF2-40B4-BE49-F238E27FC236}">
                <a16:creationId xmlns:a16="http://schemas.microsoft.com/office/drawing/2014/main" id="{D2C73E24-8550-6E10-785A-7DAA989D175E}"/>
              </a:ext>
            </a:extLst>
          </p:cNvPr>
          <p:cNvSpPr>
            <a:spLocks noGrp="1"/>
          </p:cNvSpPr>
          <p:nvPr>
            <p:ph idx="1"/>
          </p:nvPr>
        </p:nvSpPr>
        <p:spPr/>
        <p:txBody>
          <a:bodyPr vert="horz" lIns="91440" tIns="45720" rIns="91440" bIns="45720" rtlCol="1" anchor="t">
            <a:normAutofit/>
          </a:bodyPr>
          <a:lstStyle/>
          <a:p>
            <a:r>
              <a:rPr lang="he-IL" sz="1200" b="1">
                <a:ea typeface="+mn-lt"/>
                <a:cs typeface="+mn-lt"/>
              </a:rPr>
              <a:t>טור אורח חיים, פ"ט: </a:t>
            </a:r>
            <a:r>
              <a:rPr lang="he-IL" sz="1200">
                <a:ea typeface="+mn-lt"/>
                <a:cs typeface="+mn-lt"/>
              </a:rPr>
              <a:t> "וכתב אבי העזרי שמותר לשתות מים, דלא שייך בהו גאוה. </a:t>
            </a:r>
            <a:r>
              <a:rPr lang="he-IL" sz="1200" err="1">
                <a:ea typeface="+mn-lt"/>
                <a:cs typeface="+mn-lt"/>
              </a:rPr>
              <a:t>ודוקא</a:t>
            </a:r>
            <a:r>
              <a:rPr lang="he-IL" sz="1200">
                <a:ea typeface="+mn-lt"/>
                <a:cs typeface="+mn-lt"/>
              </a:rPr>
              <a:t> בחול אבל בשבת ויום טוב כתב </a:t>
            </a:r>
            <a:r>
              <a:rPr lang="he-IL" sz="1200" err="1">
                <a:ea typeface="+mn-lt"/>
                <a:cs typeface="+mn-lt"/>
              </a:rPr>
              <a:t>דאסור</a:t>
            </a:r>
            <a:r>
              <a:rPr lang="he-IL" sz="1200">
                <a:ea typeface="+mn-lt"/>
                <a:cs typeface="+mn-lt"/>
              </a:rPr>
              <a:t> משום הקידוש. ואדוני אבי ז"ל )</a:t>
            </a:r>
            <a:r>
              <a:rPr lang="he-IL" sz="1200" err="1">
                <a:ea typeface="+mn-lt"/>
                <a:cs typeface="+mn-lt"/>
              </a:rPr>
              <a:t>הרא"ש</a:t>
            </a:r>
            <a:r>
              <a:rPr lang="he-IL" sz="1200">
                <a:ea typeface="+mn-lt"/>
                <a:cs typeface="+mn-lt"/>
              </a:rPr>
              <a:t>( היה שותה מים בשבת בבקר קודם תפלה, שאין הקידוש אוסרו כיון שעדיין לא הגיע זמנו. " </a:t>
            </a:r>
            <a:endParaRPr lang="en-US" sz="1200">
              <a:ea typeface="+mn-lt"/>
              <a:cs typeface="+mn-lt"/>
            </a:endParaRPr>
          </a:p>
          <a:p>
            <a:r>
              <a:rPr lang="he-IL" sz="1200" b="1" dirty="0">
                <a:ea typeface="+mn-lt"/>
                <a:cs typeface="+mn-lt"/>
              </a:rPr>
              <a:t>שולחן ערוך אורח חיים, פ"ט ג: '</a:t>
            </a:r>
            <a:r>
              <a:rPr lang="he-IL" sz="1200" dirty="0">
                <a:ea typeface="+mn-lt"/>
                <a:cs typeface="+mn-lt"/>
              </a:rPr>
              <a:t> "אבל מים מותר לשתות קודם תפלה, בין בחול ובין בשבת ויום טוב."  </a:t>
            </a:r>
            <a:endParaRPr lang="en-US" sz="1200" dirty="0">
              <a:ea typeface="+mn-lt"/>
              <a:cs typeface="+mn-lt"/>
            </a:endParaRPr>
          </a:p>
          <a:p>
            <a:r>
              <a:rPr lang="he-IL" sz="1200" b="1" dirty="0">
                <a:ea typeface="+mn-lt"/>
                <a:cs typeface="+mn-lt"/>
              </a:rPr>
              <a:t>רמב"ם תפילה, ו' ד: '</a:t>
            </a:r>
            <a:r>
              <a:rPr lang="he-IL" sz="1200" dirty="0">
                <a:ea typeface="+mn-lt"/>
                <a:cs typeface="+mn-lt"/>
              </a:rPr>
              <a:t> "אסור לו לאדם שיטעום כלום ... מאחר שיעלה עמוד השחר עד שיתפלל תפלת שחרית." </a:t>
            </a:r>
            <a:endParaRPr lang="en-US" dirty="0"/>
          </a:p>
          <a:p>
            <a:endParaRPr lang="en-US" dirty="0"/>
          </a:p>
        </p:txBody>
      </p:sp>
    </p:spTree>
    <p:extLst>
      <p:ext uri="{BB962C8B-B14F-4D97-AF65-F5344CB8AC3E}">
        <p14:creationId xmlns:p14="http://schemas.microsoft.com/office/powerpoint/2010/main" val="591420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A2A9B-F7A4-0A83-3B91-E71FA2FE659E}"/>
              </a:ext>
            </a:extLst>
          </p:cNvPr>
          <p:cNvSpPr>
            <a:spLocks noGrp="1"/>
          </p:cNvSpPr>
          <p:nvPr>
            <p:ph type="title"/>
          </p:nvPr>
        </p:nvSpPr>
        <p:spPr/>
        <p:txBody>
          <a:bodyPr/>
          <a:lstStyle/>
          <a:p>
            <a:r>
              <a:rPr lang="en-US" dirty="0" err="1"/>
              <a:t>פחות</a:t>
            </a:r>
            <a:r>
              <a:rPr lang="en-US" dirty="0"/>
              <a:t> </a:t>
            </a:r>
            <a:r>
              <a:rPr lang="en-US" dirty="0" err="1"/>
              <a:t>מכזית</a:t>
            </a:r>
            <a:r>
              <a:rPr lang="en-US" dirty="0"/>
              <a:t> </a:t>
            </a:r>
          </a:p>
        </p:txBody>
      </p:sp>
      <p:sp>
        <p:nvSpPr>
          <p:cNvPr id="3" name="Content Placeholder 2">
            <a:extLst>
              <a:ext uri="{FF2B5EF4-FFF2-40B4-BE49-F238E27FC236}">
                <a16:creationId xmlns:a16="http://schemas.microsoft.com/office/drawing/2014/main" id="{5BB9C693-5B0F-AF2D-B66F-4ABC03BCF748}"/>
              </a:ext>
            </a:extLst>
          </p:cNvPr>
          <p:cNvSpPr>
            <a:spLocks noGrp="1"/>
          </p:cNvSpPr>
          <p:nvPr>
            <p:ph idx="1"/>
          </p:nvPr>
        </p:nvSpPr>
        <p:spPr/>
        <p:txBody>
          <a:bodyPr vert="horz" lIns="91440" tIns="45720" rIns="91440" bIns="45720" rtlCol="1" anchor="t">
            <a:normAutofit/>
          </a:bodyPr>
          <a:lstStyle/>
          <a:p>
            <a:pPr marL="0" indent="0">
              <a:buNone/>
            </a:pPr>
            <a:r>
              <a:rPr lang="en-US" dirty="0" err="1">
                <a:ea typeface="+mn-lt"/>
                <a:cs typeface="+mn-lt"/>
              </a:rPr>
              <a:t>הליכות</a:t>
            </a:r>
            <a:r>
              <a:rPr lang="en-US" dirty="0">
                <a:ea typeface="+mn-lt"/>
                <a:cs typeface="+mn-lt"/>
              </a:rPr>
              <a:t> </a:t>
            </a:r>
            <a:r>
              <a:rPr lang="en-US" dirty="0" err="1">
                <a:ea typeface="+mn-lt"/>
                <a:cs typeface="+mn-lt"/>
              </a:rPr>
              <a:t>שלמה</a:t>
            </a:r>
            <a:r>
              <a:rPr lang="en-US" dirty="0">
                <a:ea typeface="+mn-lt"/>
                <a:cs typeface="+mn-lt"/>
              </a:rPr>
              <a:t> – </a:t>
            </a:r>
            <a:r>
              <a:rPr lang="en-US" dirty="0" err="1">
                <a:ea typeface="+mn-lt"/>
                <a:cs typeface="+mn-lt"/>
              </a:rPr>
              <a:t>תפילה</a:t>
            </a:r>
            <a:r>
              <a:rPr lang="en-US" dirty="0">
                <a:ea typeface="+mn-lt"/>
                <a:cs typeface="+mn-lt"/>
              </a:rPr>
              <a:t>, ב' </a:t>
            </a:r>
            <a:r>
              <a:rPr lang="en-US" dirty="0" err="1">
                <a:ea typeface="+mn-lt"/>
                <a:cs typeface="+mn-lt"/>
              </a:rPr>
              <a:t>הערה</a:t>
            </a:r>
            <a:r>
              <a:rPr lang="en-US" dirty="0">
                <a:ea typeface="+mn-lt"/>
                <a:cs typeface="+mn-lt"/>
              </a:rPr>
              <a:t> א:</a:t>
            </a:r>
          </a:p>
          <a:p>
            <a:pPr marL="0" indent="0">
              <a:buNone/>
            </a:pPr>
            <a:r>
              <a:rPr lang="en-US" dirty="0" err="1">
                <a:ea typeface="+mn-lt"/>
                <a:cs typeface="+mn-lt"/>
              </a:rPr>
              <a:t>ועיין</a:t>
            </a:r>
            <a:r>
              <a:rPr lang="en-US" dirty="0">
                <a:ea typeface="+mn-lt"/>
                <a:cs typeface="+mn-lt"/>
              </a:rPr>
              <a:t> </a:t>
            </a:r>
            <a:r>
              <a:rPr lang="en-US" dirty="0" err="1">
                <a:ea typeface="+mn-lt"/>
                <a:cs typeface="+mn-lt"/>
              </a:rPr>
              <a:t>בספר</a:t>
            </a:r>
            <a:r>
              <a:rPr lang="en-US" dirty="0">
                <a:ea typeface="+mn-lt"/>
                <a:cs typeface="+mn-lt"/>
              </a:rPr>
              <a:t> </a:t>
            </a:r>
            <a:r>
              <a:rPr lang="en-US" dirty="0" err="1">
                <a:ea typeface="+mn-lt"/>
                <a:cs typeface="+mn-lt"/>
              </a:rPr>
              <a:t>מקור</a:t>
            </a:r>
            <a:r>
              <a:rPr lang="en-US" dirty="0">
                <a:ea typeface="+mn-lt"/>
                <a:cs typeface="+mn-lt"/>
              </a:rPr>
              <a:t> </a:t>
            </a:r>
            <a:r>
              <a:rPr lang="en-US" dirty="0" err="1">
                <a:ea typeface="+mn-lt"/>
                <a:cs typeface="+mn-lt"/>
              </a:rPr>
              <a:t>חיים</a:t>
            </a:r>
            <a:r>
              <a:rPr lang="en-US" dirty="0">
                <a:ea typeface="+mn-lt"/>
                <a:cs typeface="+mn-lt"/>
              </a:rPr>
              <a:t> )</a:t>
            </a:r>
            <a:r>
              <a:rPr lang="en-US" dirty="0" err="1">
                <a:ea typeface="+mn-lt"/>
                <a:cs typeface="+mn-lt"/>
              </a:rPr>
              <a:t>לבעל</a:t>
            </a:r>
            <a:r>
              <a:rPr lang="en-US" dirty="0">
                <a:ea typeface="+mn-lt"/>
                <a:cs typeface="+mn-lt"/>
              </a:rPr>
              <a:t> </a:t>
            </a:r>
            <a:r>
              <a:rPr lang="en-US" dirty="0" err="1">
                <a:ea typeface="+mn-lt"/>
                <a:cs typeface="+mn-lt"/>
              </a:rPr>
              <a:t>חוות</a:t>
            </a:r>
            <a:r>
              <a:rPr lang="en-US" dirty="0">
                <a:ea typeface="+mn-lt"/>
                <a:cs typeface="+mn-lt"/>
              </a:rPr>
              <a:t> </a:t>
            </a:r>
            <a:r>
              <a:rPr lang="en-US" dirty="0" err="1">
                <a:ea typeface="+mn-lt"/>
                <a:cs typeface="+mn-lt"/>
              </a:rPr>
              <a:t>יאיר</a:t>
            </a:r>
            <a:r>
              <a:rPr lang="en-US" dirty="0">
                <a:ea typeface="+mn-lt"/>
                <a:cs typeface="+mn-lt"/>
              </a:rPr>
              <a:t>(, </a:t>
            </a:r>
            <a:r>
              <a:rPr lang="en-US" dirty="0" err="1">
                <a:ea typeface="+mn-lt"/>
                <a:cs typeface="+mn-lt"/>
              </a:rPr>
              <a:t>דאם</a:t>
            </a:r>
            <a:r>
              <a:rPr lang="en-US" dirty="0">
                <a:ea typeface="+mn-lt"/>
                <a:cs typeface="+mn-lt"/>
              </a:rPr>
              <a:t> </a:t>
            </a:r>
            <a:r>
              <a:rPr lang="en-US" dirty="0" err="1">
                <a:ea typeface="+mn-lt"/>
                <a:cs typeface="+mn-lt"/>
              </a:rPr>
              <a:t>אוכל</a:t>
            </a:r>
            <a:r>
              <a:rPr lang="en-US" dirty="0">
                <a:ea typeface="+mn-lt"/>
                <a:cs typeface="+mn-lt"/>
              </a:rPr>
              <a:t> </a:t>
            </a:r>
            <a:r>
              <a:rPr lang="en-US" dirty="0" err="1">
                <a:ea typeface="+mn-lt"/>
                <a:cs typeface="+mn-lt"/>
              </a:rPr>
              <a:t>פחות</a:t>
            </a:r>
            <a:r>
              <a:rPr lang="en-US" dirty="0">
                <a:ea typeface="+mn-lt"/>
                <a:cs typeface="+mn-lt"/>
              </a:rPr>
              <a:t> </a:t>
            </a:r>
            <a:r>
              <a:rPr lang="en-US" dirty="0" err="1">
                <a:ea typeface="+mn-lt"/>
                <a:cs typeface="+mn-lt"/>
              </a:rPr>
              <a:t>מכזית</a:t>
            </a:r>
            <a:r>
              <a:rPr lang="en-US" dirty="0">
                <a:ea typeface="+mn-lt"/>
                <a:cs typeface="+mn-lt"/>
              </a:rPr>
              <a:t> </a:t>
            </a:r>
            <a:r>
              <a:rPr lang="en-US" dirty="0" err="1">
                <a:ea typeface="+mn-lt"/>
                <a:cs typeface="+mn-lt"/>
              </a:rPr>
              <a:t>לפני</a:t>
            </a:r>
            <a:r>
              <a:rPr lang="en-US" dirty="0">
                <a:ea typeface="+mn-lt"/>
                <a:cs typeface="+mn-lt"/>
              </a:rPr>
              <a:t> </a:t>
            </a:r>
            <a:r>
              <a:rPr lang="en-US" dirty="0" err="1">
                <a:ea typeface="+mn-lt"/>
                <a:cs typeface="+mn-lt"/>
              </a:rPr>
              <a:t>התפילה</a:t>
            </a:r>
            <a:r>
              <a:rPr lang="en-US" dirty="0">
                <a:ea typeface="+mn-lt"/>
                <a:cs typeface="+mn-lt"/>
              </a:rPr>
              <a:t>, </a:t>
            </a:r>
            <a:r>
              <a:rPr lang="en-US" dirty="0" err="1">
                <a:ea typeface="+mn-lt"/>
                <a:cs typeface="+mn-lt"/>
              </a:rPr>
              <a:t>אין</a:t>
            </a:r>
            <a:r>
              <a:rPr lang="en-US" dirty="0">
                <a:ea typeface="+mn-lt"/>
                <a:cs typeface="+mn-lt"/>
              </a:rPr>
              <a:t> </a:t>
            </a:r>
            <a:r>
              <a:rPr lang="en-US" dirty="0" err="1">
                <a:ea typeface="+mn-lt"/>
                <a:cs typeface="+mn-lt"/>
              </a:rPr>
              <a:t>בו</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גאוה</a:t>
            </a:r>
            <a:r>
              <a:rPr lang="en-US" dirty="0">
                <a:ea typeface="+mn-lt"/>
                <a:cs typeface="+mn-lt"/>
              </a:rPr>
              <a:t>, </a:t>
            </a:r>
            <a:r>
              <a:rPr lang="en-US" dirty="0" err="1">
                <a:ea typeface="+mn-lt"/>
                <a:cs typeface="+mn-lt"/>
              </a:rPr>
              <a:t>ולא</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תאכלו</a:t>
            </a:r>
            <a:r>
              <a:rPr lang="en-US" dirty="0">
                <a:ea typeface="+mn-lt"/>
                <a:cs typeface="+mn-lt"/>
              </a:rPr>
              <a:t> </a:t>
            </a:r>
            <a:r>
              <a:rPr lang="en-US" dirty="0" err="1">
                <a:ea typeface="+mn-lt"/>
                <a:cs typeface="+mn-lt"/>
              </a:rPr>
              <a:t>עם</a:t>
            </a:r>
            <a:r>
              <a:rPr lang="en-US" dirty="0">
                <a:ea typeface="+mn-lt"/>
                <a:cs typeface="+mn-lt"/>
              </a:rPr>
              <a:t> </a:t>
            </a:r>
            <a:r>
              <a:rPr lang="en-US" dirty="0" err="1">
                <a:ea typeface="+mn-lt"/>
                <a:cs typeface="+mn-lt"/>
              </a:rPr>
              <a:t>הדם</a:t>
            </a:r>
            <a:r>
              <a:rPr lang="en-US" dirty="0">
                <a:ea typeface="+mn-lt"/>
                <a:cs typeface="+mn-lt"/>
              </a:rPr>
              <a:t>.</a:t>
            </a:r>
            <a:endParaRPr lang="en-US" dirty="0"/>
          </a:p>
        </p:txBody>
      </p:sp>
    </p:spTree>
    <p:extLst>
      <p:ext uri="{BB962C8B-B14F-4D97-AF65-F5344CB8AC3E}">
        <p14:creationId xmlns:p14="http://schemas.microsoft.com/office/powerpoint/2010/main" val="2412998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28879EC-AD70-C46A-5DA9-D9AD3B2319BE}"/>
              </a:ext>
            </a:extLst>
          </p:cNvPr>
          <p:cNvSpPr>
            <a:spLocks noGrp="1"/>
          </p:cNvSpPr>
          <p:nvPr>
            <p:ph type="title"/>
          </p:nvPr>
        </p:nvSpPr>
        <p:spPr/>
        <p:txBody>
          <a:bodyPr/>
          <a:lstStyle/>
          <a:p>
            <a:endParaRPr lang="he-IL" dirty="0"/>
          </a:p>
        </p:txBody>
      </p:sp>
      <p:sp>
        <p:nvSpPr>
          <p:cNvPr id="3" name="מציין מיקום תוכן 2">
            <a:extLst>
              <a:ext uri="{FF2B5EF4-FFF2-40B4-BE49-F238E27FC236}">
                <a16:creationId xmlns:a16="http://schemas.microsoft.com/office/drawing/2014/main" id="{7F803BA1-6E84-A925-52D3-C9930D9DF0B4}"/>
              </a:ext>
            </a:extLst>
          </p:cNvPr>
          <p:cNvSpPr>
            <a:spLocks noGrp="1"/>
          </p:cNvSpPr>
          <p:nvPr>
            <p:ph idx="1"/>
          </p:nvPr>
        </p:nvSpPr>
        <p:spPr/>
        <p:txBody>
          <a:bodyPr>
            <a:normAutofit fontScale="62500" lnSpcReduction="20000"/>
          </a:bodyPr>
          <a:lstStyle/>
          <a:p>
            <a:pPr marL="0" indent="0">
              <a:lnSpc>
                <a:spcPct val="160000"/>
              </a:lnSpc>
              <a:buNone/>
            </a:pPr>
            <a:r>
              <a:rPr lang="he-IL" dirty="0"/>
              <a:t>ברכות, דף י עמוד ב</a:t>
            </a:r>
          </a:p>
          <a:p>
            <a:pPr marL="0" indent="0">
              <a:lnSpc>
                <a:spcPct val="160000"/>
              </a:lnSpc>
              <a:buNone/>
            </a:pPr>
            <a:r>
              <a:rPr lang="he-IL" dirty="0"/>
              <a:t>ואמר רבי יוסי ברבי </a:t>
            </a:r>
            <a:r>
              <a:rPr lang="he-IL" dirty="0" err="1"/>
              <a:t>חנינא</a:t>
            </a:r>
            <a:r>
              <a:rPr lang="he-IL" dirty="0"/>
              <a:t> משום רבי אליעזר בן יעקב: אל יעמוד אדם במקום גבוה ויתפלל, אלא במקום נמוך ויתפלל, שנאמר: ממעמקים קראתיך ה'. תניא נמי הכי: לא יעמוד אדם לא על גבי </a:t>
            </a:r>
            <a:r>
              <a:rPr lang="he-IL" dirty="0" err="1"/>
              <a:t>כסא</a:t>
            </a:r>
            <a:r>
              <a:rPr lang="he-IL" dirty="0"/>
              <a:t> ולא על גבי שרפרף ולא במקום גבוה ויתפלל, אלא במקום נמוך ויתפלל, לפי שאין גבהות לפני המקום, שנאמר ממעמקים קראתיך ה', וכתיב: תפלה לעני כי </a:t>
            </a:r>
            <a:r>
              <a:rPr lang="he-IL" dirty="0" err="1"/>
              <a:t>יעטף</a:t>
            </a:r>
            <a:r>
              <a:rPr lang="he-IL" dirty="0"/>
              <a:t>. ואמר רבי יוסי ברבי </a:t>
            </a:r>
            <a:r>
              <a:rPr lang="he-IL" dirty="0" err="1"/>
              <a:t>חנינא</a:t>
            </a:r>
            <a:r>
              <a:rPr lang="he-IL" dirty="0"/>
              <a:t> משום רבי אליעזר בן יעקב: המתפלל צריך </a:t>
            </a:r>
            <a:r>
              <a:rPr lang="he-IL" dirty="0" err="1"/>
              <a:t>שיכוין</a:t>
            </a:r>
            <a:r>
              <a:rPr lang="he-IL" dirty="0"/>
              <a:t> את רגליו, שנאמר: ורגליהם רגל ישרה. (אמר רבי יצחק אמר רבי יוחנן) ואמר רבי יוסי ברבי </a:t>
            </a:r>
            <a:r>
              <a:rPr lang="he-IL" dirty="0" err="1"/>
              <a:t>חנינא</a:t>
            </a:r>
            <a:r>
              <a:rPr lang="he-IL" dirty="0"/>
              <a:t> משום רבי אליעזר בן יעקב: מאי </a:t>
            </a:r>
            <a:r>
              <a:rPr lang="he-IL" dirty="0" err="1"/>
              <a:t>דכתיב</a:t>
            </a:r>
            <a:r>
              <a:rPr lang="he-IL" dirty="0"/>
              <a:t>: לא תאכלו על הדם, - לא תאכלו קודם שתתפללו על דמכם. (איכא </a:t>
            </a:r>
            <a:r>
              <a:rPr lang="he-IL" dirty="0" err="1"/>
              <a:t>דאמרי</a:t>
            </a:r>
            <a:r>
              <a:rPr lang="he-IL" dirty="0"/>
              <a:t>,) אמר רבי יצחק אמר רבי יוחנן אמר רבי יוסי ברבי </a:t>
            </a:r>
            <a:r>
              <a:rPr lang="he-IL" dirty="0" err="1"/>
              <a:t>חנינא</a:t>
            </a:r>
            <a:r>
              <a:rPr lang="he-IL" dirty="0"/>
              <a:t> משום רבי אליעזר בן יעקב: כל האוכל ושותה ואחר כך מתפלל - עליו הכתוב אומר: ואותי השלכת אחרי גויך, אל תקרי גויך אלא </a:t>
            </a:r>
            <a:r>
              <a:rPr lang="he-IL" dirty="0" err="1"/>
              <a:t>גאיך</a:t>
            </a:r>
            <a:r>
              <a:rPr lang="he-IL" dirty="0"/>
              <a:t>. אמר הקדוש ברוך הוא: לאחר שנתגאה זה - קבל עליו מלכות שמים.</a:t>
            </a:r>
          </a:p>
        </p:txBody>
      </p:sp>
    </p:spTree>
    <p:extLst>
      <p:ext uri="{BB962C8B-B14F-4D97-AF65-F5344CB8AC3E}">
        <p14:creationId xmlns:p14="http://schemas.microsoft.com/office/powerpoint/2010/main" val="3783346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58A39-2DE5-0C43-BB28-C609CB962EBC}"/>
              </a:ext>
            </a:extLst>
          </p:cNvPr>
          <p:cNvSpPr>
            <a:spLocks noGrp="1"/>
          </p:cNvSpPr>
          <p:nvPr>
            <p:ph type="title"/>
          </p:nvPr>
        </p:nvSpPr>
        <p:spPr/>
        <p:txBody>
          <a:bodyPr/>
          <a:lstStyle/>
          <a:p>
            <a:r>
              <a:rPr lang="en-US" dirty="0" err="1"/>
              <a:t>קפה</a:t>
            </a:r>
            <a:r>
              <a:rPr lang="en-US" dirty="0"/>
              <a:t> </a:t>
            </a:r>
            <a:r>
              <a:rPr lang="en-US" dirty="0" err="1"/>
              <a:t>ותה</a:t>
            </a:r>
          </a:p>
        </p:txBody>
      </p:sp>
      <p:sp>
        <p:nvSpPr>
          <p:cNvPr id="3" name="Content Placeholder 2">
            <a:extLst>
              <a:ext uri="{FF2B5EF4-FFF2-40B4-BE49-F238E27FC236}">
                <a16:creationId xmlns:a16="http://schemas.microsoft.com/office/drawing/2014/main" id="{26AD69FB-09E1-77D3-C9FB-2BBD5E673BA1}"/>
              </a:ext>
            </a:extLst>
          </p:cNvPr>
          <p:cNvSpPr>
            <a:spLocks noGrp="1"/>
          </p:cNvSpPr>
          <p:nvPr>
            <p:ph idx="1"/>
          </p:nvPr>
        </p:nvSpPr>
        <p:spPr/>
        <p:txBody>
          <a:bodyPr vert="horz" lIns="91440" tIns="45720" rIns="91440" bIns="45720" rtlCol="1" anchor="t">
            <a:noAutofit/>
          </a:bodyPr>
          <a:lstStyle/>
          <a:p>
            <a:pPr marL="0" indent="0">
              <a:lnSpc>
                <a:spcPct val="150000"/>
              </a:lnSpc>
              <a:buNone/>
            </a:pPr>
            <a:r>
              <a:rPr lang="en-US" sz="2000" err="1">
                <a:ea typeface="+mn-lt"/>
                <a:cs typeface="+mn-lt"/>
              </a:rPr>
              <a:t>משנה</a:t>
            </a:r>
            <a:r>
              <a:rPr lang="en-US" sz="2000" dirty="0">
                <a:ea typeface="+mn-lt"/>
                <a:cs typeface="+mn-lt"/>
              </a:rPr>
              <a:t> </a:t>
            </a:r>
            <a:r>
              <a:rPr lang="en-US" sz="2000" err="1">
                <a:ea typeface="+mn-lt"/>
                <a:cs typeface="+mn-lt"/>
              </a:rPr>
              <a:t>ברורה</a:t>
            </a:r>
            <a:r>
              <a:rPr lang="en-US" sz="2000" dirty="0">
                <a:ea typeface="+mn-lt"/>
                <a:cs typeface="+mn-lt"/>
              </a:rPr>
              <a:t> </a:t>
            </a:r>
            <a:r>
              <a:rPr lang="en-US" sz="2000" err="1">
                <a:ea typeface="+mn-lt"/>
                <a:cs typeface="+mn-lt"/>
              </a:rPr>
              <a:t>פט</a:t>
            </a:r>
            <a:r>
              <a:rPr lang="en-US" sz="2000" dirty="0">
                <a:ea typeface="+mn-lt"/>
                <a:cs typeface="+mn-lt"/>
              </a:rPr>
              <a:t>: </a:t>
            </a:r>
            <a:r>
              <a:rPr lang="en-US" sz="2000" err="1">
                <a:ea typeface="+mn-lt"/>
                <a:cs typeface="+mn-lt"/>
              </a:rPr>
              <a:t>כב</a:t>
            </a:r>
            <a:endParaRPr lang="en-US" sz="2000" dirty="0">
              <a:ea typeface="+mn-lt"/>
              <a:cs typeface="+mn-lt"/>
            </a:endParaRPr>
          </a:p>
          <a:p>
            <a:pPr marL="0" indent="0">
              <a:lnSpc>
                <a:spcPct val="150000"/>
              </a:lnSpc>
              <a:buNone/>
            </a:pPr>
            <a:r>
              <a:rPr lang="en-US" sz="2000" dirty="0" err="1">
                <a:ea typeface="+mn-lt"/>
                <a:cs typeface="+mn-lt"/>
              </a:rPr>
              <a:t>ותה</a:t>
            </a:r>
            <a:r>
              <a:rPr lang="en-US" sz="2000" dirty="0">
                <a:ea typeface="+mn-lt"/>
                <a:cs typeface="+mn-lt"/>
              </a:rPr>
              <a:t> </a:t>
            </a:r>
            <a:r>
              <a:rPr lang="en-US" sz="2000" dirty="0" err="1">
                <a:ea typeface="+mn-lt"/>
                <a:cs typeface="+mn-lt"/>
              </a:rPr>
              <a:t>וקפה</a:t>
            </a:r>
            <a:r>
              <a:rPr lang="en-US" sz="2000" dirty="0">
                <a:ea typeface="+mn-lt"/>
                <a:cs typeface="+mn-lt"/>
              </a:rPr>
              <a:t> </a:t>
            </a:r>
            <a:r>
              <a:rPr lang="en-US" sz="2000" dirty="0" err="1">
                <a:ea typeface="+mn-lt"/>
                <a:cs typeface="+mn-lt"/>
              </a:rPr>
              <a:t>מותר</a:t>
            </a:r>
            <a:r>
              <a:rPr lang="en-US" sz="2000" dirty="0">
                <a:ea typeface="+mn-lt"/>
                <a:cs typeface="+mn-lt"/>
              </a:rPr>
              <a:t> </a:t>
            </a:r>
            <a:r>
              <a:rPr lang="en-US" sz="2000" dirty="0" err="1">
                <a:ea typeface="+mn-lt"/>
                <a:cs typeface="+mn-lt"/>
              </a:rPr>
              <a:t>לשתותו</a:t>
            </a:r>
            <a:r>
              <a:rPr lang="en-US" sz="2000" dirty="0">
                <a:ea typeface="+mn-lt"/>
                <a:cs typeface="+mn-lt"/>
              </a:rPr>
              <a:t> </a:t>
            </a:r>
            <a:r>
              <a:rPr lang="en-US" sz="2000" dirty="0" err="1">
                <a:ea typeface="+mn-lt"/>
                <a:cs typeface="+mn-lt"/>
              </a:rPr>
              <a:t>קודם</a:t>
            </a:r>
            <a:r>
              <a:rPr lang="en-US" sz="2000" dirty="0">
                <a:ea typeface="+mn-lt"/>
                <a:cs typeface="+mn-lt"/>
              </a:rPr>
              <a:t> </a:t>
            </a:r>
            <a:r>
              <a:rPr lang="en-US" sz="2000" dirty="0" err="1">
                <a:ea typeface="+mn-lt"/>
                <a:cs typeface="+mn-lt"/>
              </a:rPr>
              <a:t>תפלה</a:t>
            </a:r>
            <a:r>
              <a:rPr lang="en-US" sz="2000" dirty="0">
                <a:ea typeface="+mn-lt"/>
                <a:cs typeface="+mn-lt"/>
              </a:rPr>
              <a:t> </a:t>
            </a:r>
            <a:r>
              <a:rPr lang="en-US" sz="2000" dirty="0" err="1">
                <a:ea typeface="+mn-lt"/>
                <a:cs typeface="+mn-lt"/>
              </a:rPr>
              <a:t>כדי</a:t>
            </a:r>
            <a:r>
              <a:rPr lang="en-US" sz="2000" dirty="0">
                <a:ea typeface="+mn-lt"/>
                <a:cs typeface="+mn-lt"/>
              </a:rPr>
              <a:t> </a:t>
            </a:r>
            <a:r>
              <a:rPr lang="en-US" sz="2000" dirty="0" err="1">
                <a:ea typeface="+mn-lt"/>
                <a:cs typeface="+mn-lt"/>
              </a:rPr>
              <a:t>שיוכל</a:t>
            </a:r>
            <a:r>
              <a:rPr lang="en-US" sz="2000" dirty="0">
                <a:ea typeface="+mn-lt"/>
                <a:cs typeface="+mn-lt"/>
              </a:rPr>
              <a:t> </a:t>
            </a:r>
            <a:r>
              <a:rPr lang="en-US" sz="2000" dirty="0" err="1">
                <a:ea typeface="+mn-lt"/>
                <a:cs typeface="+mn-lt"/>
              </a:rPr>
              <a:t>לכוין</a:t>
            </a:r>
            <a:r>
              <a:rPr lang="en-US" sz="2000" dirty="0">
                <a:ea typeface="+mn-lt"/>
                <a:cs typeface="+mn-lt"/>
              </a:rPr>
              <a:t> </a:t>
            </a:r>
            <a:r>
              <a:rPr lang="en-US" sz="2000" dirty="0" err="1">
                <a:ea typeface="+mn-lt"/>
                <a:cs typeface="+mn-lt"/>
              </a:rPr>
              <a:t>דעתו</a:t>
            </a:r>
            <a:r>
              <a:rPr lang="en-US" sz="2000" dirty="0">
                <a:ea typeface="+mn-lt"/>
                <a:cs typeface="+mn-lt"/>
              </a:rPr>
              <a:t> </a:t>
            </a:r>
            <a:r>
              <a:rPr lang="en-US" sz="2000" dirty="0" err="1">
                <a:ea typeface="+mn-lt"/>
                <a:cs typeface="+mn-lt"/>
              </a:rPr>
              <a:t>ולהתפלל</a:t>
            </a:r>
            <a:r>
              <a:rPr lang="en-US" sz="2000" dirty="0">
                <a:ea typeface="+mn-lt"/>
                <a:cs typeface="+mn-lt"/>
              </a:rPr>
              <a:t>, </a:t>
            </a:r>
            <a:r>
              <a:rPr lang="en-US" sz="2000" dirty="0" err="1">
                <a:ea typeface="+mn-lt"/>
                <a:cs typeface="+mn-lt"/>
              </a:rPr>
              <a:t>ובפרט</a:t>
            </a:r>
            <a:r>
              <a:rPr lang="en-US" sz="2000" dirty="0">
                <a:ea typeface="+mn-lt"/>
                <a:cs typeface="+mn-lt"/>
              </a:rPr>
              <a:t> </a:t>
            </a:r>
            <a:r>
              <a:rPr lang="en-US" sz="2000" dirty="0" err="1">
                <a:ea typeface="+mn-lt"/>
                <a:cs typeface="+mn-lt"/>
              </a:rPr>
              <a:t>בהמקומות</a:t>
            </a:r>
            <a:r>
              <a:rPr lang="en-US" sz="2000" dirty="0">
                <a:ea typeface="+mn-lt"/>
                <a:cs typeface="+mn-lt"/>
              </a:rPr>
              <a:t> </a:t>
            </a:r>
            <a:r>
              <a:rPr lang="en-US" sz="2000" dirty="0" err="1">
                <a:ea typeface="+mn-lt"/>
                <a:cs typeface="+mn-lt"/>
              </a:rPr>
              <a:t>שרגילין</a:t>
            </a:r>
            <a:r>
              <a:rPr lang="en-US" sz="2000" dirty="0">
                <a:ea typeface="+mn-lt"/>
                <a:cs typeface="+mn-lt"/>
              </a:rPr>
              <a:t> </a:t>
            </a:r>
            <a:r>
              <a:rPr lang="en-US" sz="2000" dirty="0" err="1">
                <a:ea typeface="+mn-lt"/>
                <a:cs typeface="+mn-lt"/>
              </a:rPr>
              <a:t>בהם</a:t>
            </a:r>
            <a:r>
              <a:rPr lang="en-US" sz="2000" dirty="0">
                <a:ea typeface="+mn-lt"/>
                <a:cs typeface="+mn-lt"/>
              </a:rPr>
              <a:t>, </a:t>
            </a:r>
            <a:r>
              <a:rPr lang="en-US" sz="2000" dirty="0" err="1">
                <a:ea typeface="+mn-lt"/>
                <a:cs typeface="+mn-lt"/>
              </a:rPr>
              <a:t>ואין</a:t>
            </a:r>
            <a:r>
              <a:rPr lang="en-US" sz="2000" dirty="0">
                <a:ea typeface="+mn-lt"/>
                <a:cs typeface="+mn-lt"/>
              </a:rPr>
              <a:t> </a:t>
            </a:r>
            <a:r>
              <a:rPr lang="en-US" sz="2000" dirty="0" err="1">
                <a:ea typeface="+mn-lt"/>
                <a:cs typeface="+mn-lt"/>
              </a:rPr>
              <a:t>מתיישב</a:t>
            </a:r>
            <a:r>
              <a:rPr lang="en-US" sz="2000" dirty="0">
                <a:ea typeface="+mn-lt"/>
                <a:cs typeface="+mn-lt"/>
              </a:rPr>
              <a:t> </a:t>
            </a:r>
            <a:r>
              <a:rPr lang="en-US" sz="2000" dirty="0" err="1">
                <a:ea typeface="+mn-lt"/>
                <a:cs typeface="+mn-lt"/>
              </a:rPr>
              <a:t>הדעת</a:t>
            </a:r>
            <a:r>
              <a:rPr lang="en-US" sz="2000" dirty="0">
                <a:ea typeface="+mn-lt"/>
                <a:cs typeface="+mn-lt"/>
              </a:rPr>
              <a:t> </a:t>
            </a:r>
            <a:r>
              <a:rPr lang="en-US" sz="2000" dirty="0" err="1">
                <a:ea typeface="+mn-lt"/>
                <a:cs typeface="+mn-lt"/>
              </a:rPr>
              <a:t>בלתם</a:t>
            </a:r>
            <a:r>
              <a:rPr lang="en-US" sz="2000" dirty="0">
                <a:ea typeface="+mn-lt"/>
                <a:cs typeface="+mn-lt"/>
              </a:rPr>
              <a:t>. </a:t>
            </a:r>
            <a:r>
              <a:rPr lang="en-US" sz="2000" dirty="0" err="1">
                <a:ea typeface="+mn-lt"/>
                <a:cs typeface="+mn-lt"/>
              </a:rPr>
              <a:t>וכל</a:t>
            </a:r>
            <a:r>
              <a:rPr lang="en-US" sz="2000" dirty="0">
                <a:ea typeface="+mn-lt"/>
                <a:cs typeface="+mn-lt"/>
              </a:rPr>
              <a:t> </a:t>
            </a:r>
            <a:r>
              <a:rPr lang="en-US" sz="2000" dirty="0" err="1">
                <a:ea typeface="+mn-lt"/>
                <a:cs typeface="+mn-lt"/>
              </a:rPr>
              <a:t>זה</a:t>
            </a:r>
            <a:r>
              <a:rPr lang="en-US" sz="2000" dirty="0">
                <a:ea typeface="+mn-lt"/>
                <a:cs typeface="+mn-lt"/>
              </a:rPr>
              <a:t> </a:t>
            </a:r>
            <a:r>
              <a:rPr lang="en-US" sz="2000" dirty="0" err="1">
                <a:ea typeface="+mn-lt"/>
                <a:cs typeface="+mn-lt"/>
              </a:rPr>
              <a:t>בלא</a:t>
            </a:r>
            <a:r>
              <a:rPr lang="en-US" sz="2000" dirty="0">
                <a:ea typeface="+mn-lt"/>
                <a:cs typeface="+mn-lt"/>
              </a:rPr>
              <a:t> </a:t>
            </a:r>
            <a:r>
              <a:rPr lang="en-US" sz="2000" dirty="0" err="1">
                <a:ea typeface="+mn-lt"/>
                <a:cs typeface="+mn-lt"/>
              </a:rPr>
              <a:t>צוקער</a:t>
            </a:r>
            <a:r>
              <a:rPr lang="en-US" sz="2000" dirty="0">
                <a:ea typeface="+mn-lt"/>
                <a:cs typeface="+mn-lt"/>
              </a:rPr>
              <a:t> </a:t>
            </a:r>
            <a:r>
              <a:rPr lang="en-US" sz="2000" dirty="0" err="1">
                <a:ea typeface="+mn-lt"/>
                <a:cs typeface="+mn-lt"/>
              </a:rPr>
              <a:t>ובלא</a:t>
            </a:r>
            <a:r>
              <a:rPr lang="en-US" sz="2000" dirty="0">
                <a:ea typeface="+mn-lt"/>
                <a:cs typeface="+mn-lt"/>
              </a:rPr>
              <a:t> </a:t>
            </a:r>
            <a:r>
              <a:rPr lang="en-US" sz="2000" dirty="0" err="1">
                <a:ea typeface="+mn-lt"/>
                <a:cs typeface="+mn-lt"/>
              </a:rPr>
              <a:t>חלב</a:t>
            </a:r>
            <a:r>
              <a:rPr lang="en-US" sz="2000" dirty="0">
                <a:ea typeface="+mn-lt"/>
                <a:cs typeface="+mn-lt"/>
              </a:rPr>
              <a:t>; </a:t>
            </a:r>
            <a:r>
              <a:rPr lang="en-US" sz="2000" dirty="0" err="1">
                <a:ea typeface="+mn-lt"/>
                <a:cs typeface="+mn-lt"/>
              </a:rPr>
              <a:t>והעולם</a:t>
            </a:r>
            <a:r>
              <a:rPr lang="en-US" sz="2000" dirty="0">
                <a:ea typeface="+mn-lt"/>
                <a:cs typeface="+mn-lt"/>
              </a:rPr>
              <a:t> </a:t>
            </a:r>
            <a:r>
              <a:rPr lang="en-US" sz="2000" dirty="0" err="1">
                <a:ea typeface="+mn-lt"/>
                <a:cs typeface="+mn-lt"/>
              </a:rPr>
              <a:t>נוהגין</a:t>
            </a:r>
            <a:r>
              <a:rPr lang="en-US" sz="2000" dirty="0">
                <a:ea typeface="+mn-lt"/>
                <a:cs typeface="+mn-lt"/>
              </a:rPr>
              <a:t> </a:t>
            </a:r>
            <a:r>
              <a:rPr lang="en-US" sz="2000" dirty="0" err="1">
                <a:ea typeface="+mn-lt"/>
                <a:cs typeface="+mn-lt"/>
              </a:rPr>
              <a:t>להקל</a:t>
            </a:r>
            <a:r>
              <a:rPr lang="en-US" sz="2000" dirty="0">
                <a:ea typeface="+mn-lt"/>
                <a:cs typeface="+mn-lt"/>
              </a:rPr>
              <a:t> </a:t>
            </a:r>
            <a:r>
              <a:rPr lang="en-US" sz="2000" dirty="0" err="1">
                <a:ea typeface="+mn-lt"/>
                <a:cs typeface="+mn-lt"/>
              </a:rPr>
              <a:t>לשתות</a:t>
            </a:r>
            <a:r>
              <a:rPr lang="en-US" sz="2000" dirty="0">
                <a:ea typeface="+mn-lt"/>
                <a:cs typeface="+mn-lt"/>
              </a:rPr>
              <a:t> </a:t>
            </a:r>
            <a:r>
              <a:rPr lang="en-US" sz="2000" dirty="0" err="1">
                <a:ea typeface="+mn-lt"/>
                <a:cs typeface="+mn-lt"/>
              </a:rPr>
              <a:t>עם</a:t>
            </a:r>
            <a:r>
              <a:rPr lang="en-US" sz="2000" dirty="0">
                <a:ea typeface="+mn-lt"/>
                <a:cs typeface="+mn-lt"/>
              </a:rPr>
              <a:t> </a:t>
            </a:r>
            <a:r>
              <a:rPr lang="en-US" sz="2000" dirty="0" err="1">
                <a:ea typeface="+mn-lt"/>
                <a:cs typeface="+mn-lt"/>
              </a:rPr>
              <a:t>צוקער</a:t>
            </a:r>
            <a:r>
              <a:rPr lang="en-US" sz="2000" dirty="0">
                <a:ea typeface="+mn-lt"/>
                <a:cs typeface="+mn-lt"/>
              </a:rPr>
              <a:t>. </a:t>
            </a:r>
            <a:r>
              <a:rPr lang="en-US" sz="2000" dirty="0" err="1">
                <a:ea typeface="+mn-lt"/>
                <a:cs typeface="+mn-lt"/>
              </a:rPr>
              <a:t>ואפשר</a:t>
            </a:r>
            <a:r>
              <a:rPr lang="en-US" sz="2000" dirty="0">
                <a:ea typeface="+mn-lt"/>
                <a:cs typeface="+mn-lt"/>
              </a:rPr>
              <a:t> </a:t>
            </a:r>
            <a:r>
              <a:rPr lang="en-US" sz="2000" dirty="0" err="1">
                <a:ea typeface="+mn-lt"/>
                <a:cs typeface="+mn-lt"/>
              </a:rPr>
              <a:t>דכוונת</a:t>
            </a:r>
            <a:r>
              <a:rPr lang="en-US" sz="2000" dirty="0">
                <a:ea typeface="+mn-lt"/>
                <a:cs typeface="+mn-lt"/>
              </a:rPr>
              <a:t> </a:t>
            </a:r>
            <a:r>
              <a:rPr lang="en-US" sz="2000" dirty="0" err="1">
                <a:ea typeface="+mn-lt"/>
                <a:cs typeface="+mn-lt"/>
              </a:rPr>
              <a:t>האחרונים</a:t>
            </a:r>
            <a:r>
              <a:rPr lang="en-US" sz="2000" dirty="0">
                <a:ea typeface="+mn-lt"/>
                <a:cs typeface="+mn-lt"/>
              </a:rPr>
              <a:t> </a:t>
            </a:r>
            <a:r>
              <a:rPr lang="en-US" sz="2000" dirty="0" err="1">
                <a:ea typeface="+mn-lt"/>
                <a:cs typeface="+mn-lt"/>
              </a:rPr>
              <a:t>וכן</a:t>
            </a:r>
            <a:r>
              <a:rPr lang="en-US" sz="2000" dirty="0">
                <a:ea typeface="+mn-lt"/>
                <a:cs typeface="+mn-lt"/>
              </a:rPr>
              <a:t> </a:t>
            </a:r>
            <a:r>
              <a:rPr lang="en-US" sz="2000" dirty="0" err="1">
                <a:ea typeface="+mn-lt"/>
                <a:cs typeface="+mn-lt"/>
              </a:rPr>
              <a:t>הרדב"ז</a:t>
            </a:r>
            <a:r>
              <a:rPr lang="en-US" sz="2000" dirty="0">
                <a:ea typeface="+mn-lt"/>
                <a:cs typeface="+mn-lt"/>
              </a:rPr>
              <a:t>, </a:t>
            </a:r>
            <a:r>
              <a:rPr lang="en-US" sz="2000" dirty="0" err="1">
                <a:ea typeface="+mn-lt"/>
                <a:cs typeface="+mn-lt"/>
              </a:rPr>
              <a:t>שכתב</a:t>
            </a:r>
            <a:r>
              <a:rPr lang="en-US" sz="2000" dirty="0">
                <a:ea typeface="+mn-lt"/>
                <a:cs typeface="+mn-lt"/>
              </a:rPr>
              <a:t> </a:t>
            </a:r>
            <a:r>
              <a:rPr lang="en-US" sz="2000" dirty="0" err="1">
                <a:ea typeface="+mn-lt"/>
                <a:cs typeface="+mn-lt"/>
              </a:rPr>
              <a:t>דעם</a:t>
            </a:r>
            <a:r>
              <a:rPr lang="en-US" sz="2000" dirty="0">
                <a:ea typeface="+mn-lt"/>
                <a:cs typeface="+mn-lt"/>
              </a:rPr>
              <a:t> </a:t>
            </a:r>
            <a:r>
              <a:rPr lang="en-US" sz="2000" dirty="0" err="1">
                <a:ea typeface="+mn-lt"/>
                <a:cs typeface="+mn-lt"/>
              </a:rPr>
              <a:t>צוקער</a:t>
            </a:r>
            <a:r>
              <a:rPr lang="en-US" sz="2000" dirty="0">
                <a:ea typeface="+mn-lt"/>
                <a:cs typeface="+mn-lt"/>
              </a:rPr>
              <a:t> </a:t>
            </a:r>
            <a:r>
              <a:rPr lang="en-US" sz="2000" dirty="0" err="1">
                <a:ea typeface="+mn-lt"/>
                <a:cs typeface="+mn-lt"/>
              </a:rPr>
              <a:t>אין</a:t>
            </a:r>
            <a:r>
              <a:rPr lang="en-US" sz="2000" dirty="0">
                <a:ea typeface="+mn-lt"/>
                <a:cs typeface="+mn-lt"/>
              </a:rPr>
              <a:t> </a:t>
            </a:r>
            <a:r>
              <a:rPr lang="en-US" sz="2000" dirty="0" err="1">
                <a:ea typeface="+mn-lt"/>
                <a:cs typeface="+mn-lt"/>
              </a:rPr>
              <a:t>לך</a:t>
            </a:r>
            <a:r>
              <a:rPr lang="en-US" sz="2000" dirty="0">
                <a:ea typeface="+mn-lt"/>
                <a:cs typeface="+mn-lt"/>
              </a:rPr>
              <a:t> </a:t>
            </a:r>
            <a:r>
              <a:rPr lang="en-US" sz="2000" dirty="0" err="1">
                <a:ea typeface="+mn-lt"/>
                <a:cs typeface="+mn-lt"/>
              </a:rPr>
              <a:t>גאוה</a:t>
            </a:r>
            <a:r>
              <a:rPr lang="en-US" sz="2000" dirty="0">
                <a:ea typeface="+mn-lt"/>
                <a:cs typeface="+mn-lt"/>
              </a:rPr>
              <a:t> </a:t>
            </a:r>
            <a:r>
              <a:rPr lang="en-US" sz="2000" dirty="0" err="1">
                <a:ea typeface="+mn-lt"/>
                <a:cs typeface="+mn-lt"/>
              </a:rPr>
              <a:t>גדולה</a:t>
            </a:r>
            <a:r>
              <a:rPr lang="en-US" sz="2000" dirty="0">
                <a:ea typeface="+mn-lt"/>
                <a:cs typeface="+mn-lt"/>
              </a:rPr>
              <a:t> </a:t>
            </a:r>
            <a:r>
              <a:rPr lang="en-US" sz="2000" dirty="0" err="1">
                <a:ea typeface="+mn-lt"/>
                <a:cs typeface="+mn-lt"/>
              </a:rPr>
              <a:t>מזו</a:t>
            </a:r>
            <a:r>
              <a:rPr lang="en-US" sz="2000" dirty="0">
                <a:ea typeface="+mn-lt"/>
                <a:cs typeface="+mn-lt"/>
              </a:rPr>
              <a:t> </a:t>
            </a:r>
            <a:r>
              <a:rPr lang="en-US" sz="2000" dirty="0" err="1">
                <a:ea typeface="+mn-lt"/>
                <a:cs typeface="+mn-lt"/>
              </a:rPr>
              <a:t>קודם</a:t>
            </a:r>
            <a:r>
              <a:rPr lang="en-US" sz="2000" dirty="0">
                <a:ea typeface="+mn-lt"/>
                <a:cs typeface="+mn-lt"/>
              </a:rPr>
              <a:t> </a:t>
            </a:r>
            <a:r>
              <a:rPr lang="en-US" sz="2000" dirty="0" err="1">
                <a:ea typeface="+mn-lt"/>
                <a:cs typeface="+mn-lt"/>
              </a:rPr>
              <a:t>התפלה</a:t>
            </a:r>
            <a:r>
              <a:rPr lang="en-US" sz="2000" dirty="0">
                <a:ea typeface="+mn-lt"/>
                <a:cs typeface="+mn-lt"/>
              </a:rPr>
              <a:t>, </a:t>
            </a:r>
            <a:r>
              <a:rPr lang="en-US" sz="2000" dirty="0" err="1">
                <a:ea typeface="+mn-lt"/>
                <a:cs typeface="+mn-lt"/>
              </a:rPr>
              <a:t>רק</a:t>
            </a:r>
            <a:r>
              <a:rPr lang="en-US" sz="2000" dirty="0">
                <a:ea typeface="+mn-lt"/>
                <a:cs typeface="+mn-lt"/>
              </a:rPr>
              <a:t> </a:t>
            </a:r>
            <a:r>
              <a:rPr lang="en-US" sz="2000" dirty="0" err="1">
                <a:ea typeface="+mn-lt"/>
                <a:cs typeface="+mn-lt"/>
              </a:rPr>
              <a:t>אם</a:t>
            </a:r>
            <a:r>
              <a:rPr lang="en-US" sz="2000" dirty="0">
                <a:ea typeface="+mn-lt"/>
                <a:cs typeface="+mn-lt"/>
              </a:rPr>
              <a:t> </a:t>
            </a:r>
            <a:r>
              <a:rPr lang="en-US" sz="2000" dirty="0" err="1">
                <a:ea typeface="+mn-lt"/>
                <a:cs typeface="+mn-lt"/>
              </a:rPr>
              <a:t>נותן</a:t>
            </a:r>
            <a:r>
              <a:rPr lang="en-US" sz="2000" dirty="0">
                <a:ea typeface="+mn-lt"/>
                <a:cs typeface="+mn-lt"/>
              </a:rPr>
              <a:t> </a:t>
            </a:r>
            <a:r>
              <a:rPr lang="en-US" sz="2000" dirty="0" err="1">
                <a:ea typeface="+mn-lt"/>
                <a:cs typeface="+mn-lt"/>
              </a:rPr>
              <a:t>הצוקער</a:t>
            </a:r>
            <a:r>
              <a:rPr lang="en-US" sz="2000" dirty="0">
                <a:ea typeface="+mn-lt"/>
                <a:cs typeface="+mn-lt"/>
              </a:rPr>
              <a:t> </a:t>
            </a:r>
            <a:r>
              <a:rPr lang="en-US" sz="2000" dirty="0" err="1">
                <a:ea typeface="+mn-lt"/>
                <a:cs typeface="+mn-lt"/>
              </a:rPr>
              <a:t>בתוך</a:t>
            </a:r>
            <a:r>
              <a:rPr lang="en-US" sz="2000" dirty="0">
                <a:ea typeface="+mn-lt"/>
                <a:cs typeface="+mn-lt"/>
              </a:rPr>
              <a:t> </a:t>
            </a:r>
            <a:r>
              <a:rPr lang="en-US" sz="2000" dirty="0" err="1">
                <a:ea typeface="+mn-lt"/>
                <a:cs typeface="+mn-lt"/>
              </a:rPr>
              <a:t>התה</a:t>
            </a:r>
            <a:r>
              <a:rPr lang="en-US" sz="2000" dirty="0">
                <a:ea typeface="+mn-lt"/>
                <a:cs typeface="+mn-lt"/>
              </a:rPr>
              <a:t> </a:t>
            </a:r>
            <a:r>
              <a:rPr lang="en-US" sz="2000" dirty="0" err="1">
                <a:ea typeface="+mn-lt"/>
                <a:cs typeface="+mn-lt"/>
              </a:rPr>
              <a:t>למתקו</a:t>
            </a:r>
            <a:r>
              <a:rPr lang="en-US" sz="2000" dirty="0">
                <a:ea typeface="+mn-lt"/>
                <a:cs typeface="+mn-lt"/>
              </a:rPr>
              <a:t>, </a:t>
            </a:r>
            <a:r>
              <a:rPr lang="en-US" sz="2000" dirty="0" err="1">
                <a:ea typeface="+mn-lt"/>
                <a:cs typeface="+mn-lt"/>
              </a:rPr>
              <a:t>דזהו</a:t>
            </a:r>
            <a:r>
              <a:rPr lang="en-US" sz="2000" dirty="0">
                <a:ea typeface="+mn-lt"/>
                <a:cs typeface="+mn-lt"/>
              </a:rPr>
              <a:t> </a:t>
            </a:r>
            <a:r>
              <a:rPr lang="en-US" sz="2000" dirty="0" err="1">
                <a:ea typeface="+mn-lt"/>
                <a:cs typeface="+mn-lt"/>
              </a:rPr>
              <a:t>אסור</a:t>
            </a:r>
            <a:r>
              <a:rPr lang="en-US" sz="2000" dirty="0">
                <a:ea typeface="+mn-lt"/>
                <a:cs typeface="+mn-lt"/>
              </a:rPr>
              <a:t> </a:t>
            </a:r>
            <a:r>
              <a:rPr lang="en-US" sz="2000" dirty="0" err="1">
                <a:ea typeface="+mn-lt"/>
                <a:cs typeface="+mn-lt"/>
              </a:rPr>
              <a:t>קודם</a:t>
            </a:r>
            <a:r>
              <a:rPr lang="en-US" sz="2000" dirty="0">
                <a:ea typeface="+mn-lt"/>
                <a:cs typeface="+mn-lt"/>
              </a:rPr>
              <a:t> </a:t>
            </a:r>
            <a:r>
              <a:rPr lang="en-US" sz="2000" dirty="0" err="1">
                <a:ea typeface="+mn-lt"/>
                <a:cs typeface="+mn-lt"/>
              </a:rPr>
              <a:t>התפלה</a:t>
            </a:r>
            <a:r>
              <a:rPr lang="en-US" sz="2000" dirty="0">
                <a:ea typeface="+mn-lt"/>
                <a:cs typeface="+mn-lt"/>
              </a:rPr>
              <a:t>, </a:t>
            </a:r>
            <a:r>
              <a:rPr lang="en-US" sz="2000" dirty="0" err="1">
                <a:ea typeface="+mn-lt"/>
                <a:cs typeface="+mn-lt"/>
              </a:rPr>
              <a:t>אבל</a:t>
            </a:r>
            <a:r>
              <a:rPr lang="en-US" sz="2000" dirty="0">
                <a:ea typeface="+mn-lt"/>
                <a:cs typeface="+mn-lt"/>
              </a:rPr>
              <a:t> </a:t>
            </a:r>
            <a:r>
              <a:rPr lang="en-US" sz="2000" dirty="0" err="1">
                <a:ea typeface="+mn-lt"/>
                <a:cs typeface="+mn-lt"/>
              </a:rPr>
              <a:t>אם</a:t>
            </a:r>
            <a:r>
              <a:rPr lang="en-US" sz="2000" dirty="0">
                <a:ea typeface="+mn-lt"/>
                <a:cs typeface="+mn-lt"/>
              </a:rPr>
              <a:t> </a:t>
            </a:r>
            <a:r>
              <a:rPr lang="en-US" sz="2000" dirty="0" err="1">
                <a:ea typeface="+mn-lt"/>
                <a:cs typeface="+mn-lt"/>
              </a:rPr>
              <a:t>לוקח</a:t>
            </a:r>
            <a:r>
              <a:rPr lang="en-US" sz="2000" dirty="0">
                <a:ea typeface="+mn-lt"/>
                <a:cs typeface="+mn-lt"/>
              </a:rPr>
              <a:t> </a:t>
            </a:r>
            <a:r>
              <a:rPr lang="en-US" sz="2000" dirty="0" err="1">
                <a:ea typeface="+mn-lt"/>
                <a:cs typeface="+mn-lt"/>
              </a:rPr>
              <a:t>מעט</a:t>
            </a:r>
            <a:r>
              <a:rPr lang="en-US" sz="2000" dirty="0">
                <a:ea typeface="+mn-lt"/>
                <a:cs typeface="+mn-lt"/>
              </a:rPr>
              <a:t> </a:t>
            </a:r>
            <a:r>
              <a:rPr lang="en-US" sz="2000" dirty="0" err="1">
                <a:ea typeface="+mn-lt"/>
                <a:cs typeface="+mn-lt"/>
              </a:rPr>
              <a:t>צוקער</a:t>
            </a:r>
            <a:r>
              <a:rPr lang="en-US" sz="2000" dirty="0">
                <a:ea typeface="+mn-lt"/>
                <a:cs typeface="+mn-lt"/>
              </a:rPr>
              <a:t> </a:t>
            </a:r>
            <a:r>
              <a:rPr lang="en-US" sz="2000" dirty="0" err="1">
                <a:ea typeface="+mn-lt"/>
                <a:cs typeface="+mn-lt"/>
              </a:rPr>
              <a:t>בפיו</a:t>
            </a:r>
            <a:r>
              <a:rPr lang="en-US" sz="2000" dirty="0">
                <a:ea typeface="+mn-lt"/>
                <a:cs typeface="+mn-lt"/>
              </a:rPr>
              <a:t> </a:t>
            </a:r>
            <a:r>
              <a:rPr lang="en-US" sz="2000" dirty="0" err="1">
                <a:ea typeface="+mn-lt"/>
                <a:cs typeface="+mn-lt"/>
              </a:rPr>
              <a:t>בעת</a:t>
            </a:r>
            <a:r>
              <a:rPr lang="en-US" sz="2000" dirty="0">
                <a:ea typeface="+mn-lt"/>
                <a:cs typeface="+mn-lt"/>
              </a:rPr>
              <a:t> </a:t>
            </a:r>
            <a:r>
              <a:rPr lang="en-US" sz="2000" dirty="0" err="1">
                <a:ea typeface="+mn-lt"/>
                <a:cs typeface="+mn-lt"/>
              </a:rPr>
              <a:t>השתייה</a:t>
            </a:r>
            <a:r>
              <a:rPr lang="en-US" sz="2000" dirty="0">
                <a:ea typeface="+mn-lt"/>
                <a:cs typeface="+mn-lt"/>
              </a:rPr>
              <a:t> </a:t>
            </a:r>
            <a:r>
              <a:rPr lang="en-US" sz="2000" dirty="0" err="1">
                <a:ea typeface="+mn-lt"/>
                <a:cs typeface="+mn-lt"/>
              </a:rPr>
              <a:t>ובלתי</a:t>
            </a:r>
            <a:r>
              <a:rPr lang="en-US" sz="2000" dirty="0">
                <a:ea typeface="+mn-lt"/>
                <a:cs typeface="+mn-lt"/>
              </a:rPr>
              <a:t> </a:t>
            </a:r>
            <a:r>
              <a:rPr lang="en-US" sz="2000" dirty="0" err="1">
                <a:ea typeface="+mn-lt"/>
                <a:cs typeface="+mn-lt"/>
              </a:rPr>
              <a:t>זה</a:t>
            </a:r>
            <a:r>
              <a:rPr lang="en-US" sz="2000" dirty="0">
                <a:ea typeface="+mn-lt"/>
                <a:cs typeface="+mn-lt"/>
              </a:rPr>
              <a:t> </a:t>
            </a:r>
            <a:r>
              <a:rPr lang="en-US" sz="2000" dirty="0" err="1">
                <a:ea typeface="+mn-lt"/>
                <a:cs typeface="+mn-lt"/>
              </a:rPr>
              <a:t>אין</a:t>
            </a:r>
            <a:r>
              <a:rPr lang="en-US" sz="2000" dirty="0">
                <a:ea typeface="+mn-lt"/>
                <a:cs typeface="+mn-lt"/>
              </a:rPr>
              <a:t> </a:t>
            </a:r>
            <a:r>
              <a:rPr lang="en-US" sz="2000" dirty="0" err="1">
                <a:ea typeface="+mn-lt"/>
                <a:cs typeface="+mn-lt"/>
              </a:rPr>
              <a:t>יכול</a:t>
            </a:r>
            <a:r>
              <a:rPr lang="en-US" sz="2000" dirty="0">
                <a:ea typeface="+mn-lt"/>
                <a:cs typeface="+mn-lt"/>
              </a:rPr>
              <a:t> </a:t>
            </a:r>
            <a:r>
              <a:rPr lang="en-US" sz="2000" dirty="0" err="1">
                <a:ea typeface="+mn-lt"/>
                <a:cs typeface="+mn-lt"/>
              </a:rPr>
              <a:t>לשתות</a:t>
            </a:r>
            <a:r>
              <a:rPr lang="en-US" sz="2000" dirty="0">
                <a:ea typeface="+mn-lt"/>
                <a:cs typeface="+mn-lt"/>
              </a:rPr>
              <a:t> </a:t>
            </a:r>
            <a:r>
              <a:rPr lang="en-US" sz="2000" dirty="0" err="1">
                <a:ea typeface="+mn-lt"/>
                <a:cs typeface="+mn-lt"/>
              </a:rPr>
              <a:t>התה</a:t>
            </a:r>
            <a:r>
              <a:rPr lang="en-US" sz="2000" dirty="0">
                <a:ea typeface="+mn-lt"/>
                <a:cs typeface="+mn-lt"/>
              </a:rPr>
              <a:t>, </a:t>
            </a:r>
            <a:r>
              <a:rPr lang="en-US" sz="2000" dirty="0" err="1">
                <a:ea typeface="+mn-lt"/>
                <a:cs typeface="+mn-lt"/>
              </a:rPr>
              <a:t>אין</a:t>
            </a:r>
            <a:r>
              <a:rPr lang="en-US" sz="2000" dirty="0">
                <a:ea typeface="+mn-lt"/>
                <a:cs typeface="+mn-lt"/>
              </a:rPr>
              <a:t> </a:t>
            </a:r>
            <a:r>
              <a:rPr lang="en-US" sz="2000" dirty="0" err="1">
                <a:ea typeface="+mn-lt"/>
                <a:cs typeface="+mn-lt"/>
              </a:rPr>
              <a:t>זה</a:t>
            </a:r>
            <a:r>
              <a:rPr lang="en-US" sz="2000" dirty="0">
                <a:ea typeface="+mn-lt"/>
                <a:cs typeface="+mn-lt"/>
              </a:rPr>
              <a:t> </a:t>
            </a:r>
            <a:r>
              <a:rPr lang="en-US" sz="2000" dirty="0" err="1">
                <a:ea typeface="+mn-lt"/>
                <a:cs typeface="+mn-lt"/>
              </a:rPr>
              <a:t>בכלל</a:t>
            </a:r>
            <a:r>
              <a:rPr lang="en-US" sz="2000" dirty="0">
                <a:ea typeface="+mn-lt"/>
                <a:cs typeface="+mn-lt"/>
              </a:rPr>
              <a:t> </a:t>
            </a:r>
            <a:r>
              <a:rPr lang="en-US" sz="2000" dirty="0" err="1">
                <a:ea typeface="+mn-lt"/>
                <a:cs typeface="+mn-lt"/>
              </a:rPr>
              <a:t>גאוה</a:t>
            </a:r>
            <a:r>
              <a:rPr lang="en-US" sz="2000" dirty="0">
                <a:ea typeface="+mn-lt"/>
                <a:cs typeface="+mn-lt"/>
              </a:rPr>
              <a:t>... </a:t>
            </a:r>
            <a:r>
              <a:rPr lang="en-US" sz="2000" dirty="0" err="1">
                <a:ea typeface="+mn-lt"/>
                <a:cs typeface="+mn-lt"/>
              </a:rPr>
              <a:t>ומכל</a:t>
            </a:r>
            <a:r>
              <a:rPr lang="en-US" sz="2000" dirty="0">
                <a:ea typeface="+mn-lt"/>
                <a:cs typeface="+mn-lt"/>
              </a:rPr>
              <a:t> </a:t>
            </a:r>
            <a:r>
              <a:rPr lang="en-US" sz="2000" dirty="0" err="1">
                <a:ea typeface="+mn-lt"/>
                <a:cs typeface="+mn-lt"/>
              </a:rPr>
              <a:t>מקום</a:t>
            </a:r>
            <a:r>
              <a:rPr lang="en-US" sz="2000" dirty="0">
                <a:ea typeface="+mn-lt"/>
                <a:cs typeface="+mn-lt"/>
              </a:rPr>
              <a:t> </a:t>
            </a:r>
            <a:r>
              <a:rPr lang="en-US" sz="2000" dirty="0" err="1">
                <a:ea typeface="+mn-lt"/>
                <a:cs typeface="+mn-lt"/>
              </a:rPr>
              <a:t>טוב</a:t>
            </a:r>
            <a:r>
              <a:rPr lang="en-US" sz="2000" dirty="0">
                <a:ea typeface="+mn-lt"/>
                <a:cs typeface="+mn-lt"/>
              </a:rPr>
              <a:t> </a:t>
            </a:r>
            <a:r>
              <a:rPr lang="en-US" sz="2000" dirty="0" err="1">
                <a:ea typeface="+mn-lt"/>
                <a:cs typeface="+mn-lt"/>
              </a:rPr>
              <a:t>שיאמר</a:t>
            </a:r>
            <a:r>
              <a:rPr lang="en-US" sz="2000" dirty="0">
                <a:ea typeface="+mn-lt"/>
                <a:cs typeface="+mn-lt"/>
              </a:rPr>
              <a:t> </a:t>
            </a:r>
            <a:r>
              <a:rPr lang="en-US" sz="2000" dirty="0" err="1">
                <a:ea typeface="+mn-lt"/>
                <a:cs typeface="+mn-lt"/>
              </a:rPr>
              <a:t>מתחילה</a:t>
            </a:r>
            <a:r>
              <a:rPr lang="en-US" sz="2000" dirty="0">
                <a:ea typeface="+mn-lt"/>
                <a:cs typeface="+mn-lt"/>
              </a:rPr>
              <a:t> </a:t>
            </a:r>
            <a:r>
              <a:rPr lang="en-US" sz="2000" dirty="0" err="1">
                <a:ea typeface="+mn-lt"/>
                <a:cs typeface="+mn-lt"/>
              </a:rPr>
              <a:t>על</a:t>
            </a:r>
            <a:r>
              <a:rPr lang="en-US" sz="2000" dirty="0">
                <a:ea typeface="+mn-lt"/>
                <a:cs typeface="+mn-lt"/>
              </a:rPr>
              <a:t> </a:t>
            </a:r>
            <a:r>
              <a:rPr lang="en-US" sz="2000" dirty="0" err="1">
                <a:ea typeface="+mn-lt"/>
                <a:cs typeface="+mn-lt"/>
              </a:rPr>
              <a:t>כל</a:t>
            </a:r>
            <a:r>
              <a:rPr lang="en-US" sz="2000" dirty="0">
                <a:ea typeface="+mn-lt"/>
                <a:cs typeface="+mn-lt"/>
              </a:rPr>
              <a:t> </a:t>
            </a:r>
            <a:r>
              <a:rPr lang="en-US" sz="2000" dirty="0" err="1">
                <a:ea typeface="+mn-lt"/>
                <a:cs typeface="+mn-lt"/>
              </a:rPr>
              <a:t>פנים</a:t>
            </a:r>
            <a:r>
              <a:rPr lang="en-US" sz="2000" dirty="0">
                <a:ea typeface="+mn-lt"/>
                <a:cs typeface="+mn-lt"/>
              </a:rPr>
              <a:t> </a:t>
            </a:r>
            <a:r>
              <a:rPr lang="en-US" sz="2000" dirty="0" err="1">
                <a:ea typeface="+mn-lt"/>
                <a:cs typeface="+mn-lt"/>
              </a:rPr>
              <a:t>פרשת</a:t>
            </a:r>
            <a:r>
              <a:rPr lang="en-US" sz="2000" dirty="0">
                <a:ea typeface="+mn-lt"/>
                <a:cs typeface="+mn-lt"/>
              </a:rPr>
              <a:t> </a:t>
            </a:r>
            <a:r>
              <a:rPr lang="en-US" sz="2000" dirty="0" err="1">
                <a:ea typeface="+mn-lt"/>
                <a:cs typeface="+mn-lt"/>
              </a:rPr>
              <a:t>שמע</a:t>
            </a:r>
            <a:r>
              <a:rPr lang="en-US" sz="2000" dirty="0">
                <a:ea typeface="+mn-lt"/>
                <a:cs typeface="+mn-lt"/>
              </a:rPr>
              <a:t> </a:t>
            </a:r>
            <a:r>
              <a:rPr lang="en-US" sz="2000" dirty="0" err="1">
                <a:ea typeface="+mn-lt"/>
                <a:cs typeface="+mn-lt"/>
              </a:rPr>
              <a:t>ישראל</a:t>
            </a:r>
            <a:r>
              <a:rPr lang="en-US" sz="2000" dirty="0">
                <a:ea typeface="+mn-lt"/>
                <a:cs typeface="+mn-lt"/>
              </a:rPr>
              <a:t>. </a:t>
            </a:r>
            <a:r>
              <a:rPr lang="en-US" sz="2000" dirty="0" err="1">
                <a:ea typeface="+mn-lt"/>
                <a:cs typeface="+mn-lt"/>
              </a:rPr>
              <a:t>כתב</a:t>
            </a:r>
            <a:r>
              <a:rPr lang="en-US" sz="2000" dirty="0">
                <a:ea typeface="+mn-lt"/>
                <a:cs typeface="+mn-lt"/>
              </a:rPr>
              <a:t> </a:t>
            </a:r>
            <a:r>
              <a:rPr lang="en-US" sz="2000" dirty="0" err="1">
                <a:ea typeface="+mn-lt"/>
                <a:cs typeface="+mn-lt"/>
              </a:rPr>
              <a:t>בספר</a:t>
            </a:r>
            <a:r>
              <a:rPr lang="en-US" sz="2000" dirty="0">
                <a:ea typeface="+mn-lt"/>
                <a:cs typeface="+mn-lt"/>
              </a:rPr>
              <a:t> </a:t>
            </a:r>
            <a:r>
              <a:rPr lang="en-US" sz="2000" dirty="0" err="1">
                <a:ea typeface="+mn-lt"/>
                <a:cs typeface="+mn-lt"/>
              </a:rPr>
              <a:t>פתחי</a:t>
            </a:r>
            <a:r>
              <a:rPr lang="en-US" sz="2000" dirty="0">
                <a:ea typeface="+mn-lt"/>
                <a:cs typeface="+mn-lt"/>
              </a:rPr>
              <a:t> </a:t>
            </a:r>
            <a:r>
              <a:rPr lang="en-US" sz="2000" dirty="0" err="1">
                <a:ea typeface="+mn-lt"/>
                <a:cs typeface="+mn-lt"/>
              </a:rPr>
              <a:t>תשובה</a:t>
            </a:r>
            <a:r>
              <a:rPr lang="en-US" sz="2000" dirty="0">
                <a:ea typeface="+mn-lt"/>
                <a:cs typeface="+mn-lt"/>
              </a:rPr>
              <a:t> </a:t>
            </a:r>
            <a:r>
              <a:rPr lang="en-US" sz="2000" dirty="0" err="1">
                <a:ea typeface="+mn-lt"/>
                <a:cs typeface="+mn-lt"/>
              </a:rPr>
              <a:t>החדש</a:t>
            </a:r>
            <a:r>
              <a:rPr lang="en-US" sz="2000" dirty="0">
                <a:ea typeface="+mn-lt"/>
                <a:cs typeface="+mn-lt"/>
              </a:rPr>
              <a:t>, </a:t>
            </a:r>
            <a:r>
              <a:rPr lang="en-US" sz="2000" dirty="0" err="1">
                <a:ea typeface="+mn-lt"/>
                <a:cs typeface="+mn-lt"/>
              </a:rPr>
              <a:t>דיש</a:t>
            </a:r>
            <a:r>
              <a:rPr lang="en-US" sz="2000" dirty="0">
                <a:ea typeface="+mn-lt"/>
                <a:cs typeface="+mn-lt"/>
              </a:rPr>
              <a:t> </a:t>
            </a:r>
            <a:r>
              <a:rPr lang="en-US" sz="2000" dirty="0" err="1">
                <a:ea typeface="+mn-lt"/>
                <a:cs typeface="+mn-lt"/>
              </a:rPr>
              <a:t>למנוע</a:t>
            </a:r>
            <a:r>
              <a:rPr lang="en-US" sz="2000" dirty="0">
                <a:ea typeface="+mn-lt"/>
                <a:cs typeface="+mn-lt"/>
              </a:rPr>
              <a:t> </a:t>
            </a:r>
            <a:r>
              <a:rPr lang="en-US" sz="2000" dirty="0" err="1">
                <a:ea typeface="+mn-lt"/>
                <a:cs typeface="+mn-lt"/>
              </a:rPr>
              <a:t>מלשתות</a:t>
            </a:r>
            <a:r>
              <a:rPr lang="en-US" sz="2000" dirty="0">
                <a:ea typeface="+mn-lt"/>
                <a:cs typeface="+mn-lt"/>
              </a:rPr>
              <a:t> </a:t>
            </a:r>
            <a:r>
              <a:rPr lang="en-US" sz="2000" dirty="0" err="1">
                <a:ea typeface="+mn-lt"/>
                <a:cs typeface="+mn-lt"/>
              </a:rPr>
              <a:t>התה</a:t>
            </a:r>
            <a:r>
              <a:rPr lang="en-US" sz="2000" dirty="0">
                <a:ea typeface="+mn-lt"/>
                <a:cs typeface="+mn-lt"/>
              </a:rPr>
              <a:t> </a:t>
            </a:r>
            <a:r>
              <a:rPr lang="en-US" sz="2000" dirty="0" err="1">
                <a:ea typeface="+mn-lt"/>
                <a:cs typeface="+mn-lt"/>
              </a:rPr>
              <a:t>בבוקר</a:t>
            </a:r>
            <a:r>
              <a:rPr lang="en-US" sz="2000" dirty="0">
                <a:ea typeface="+mn-lt"/>
                <a:cs typeface="+mn-lt"/>
              </a:rPr>
              <a:t> </a:t>
            </a:r>
            <a:r>
              <a:rPr lang="en-US" sz="2000" dirty="0" err="1">
                <a:ea typeface="+mn-lt"/>
                <a:cs typeface="+mn-lt"/>
              </a:rPr>
              <a:t>קודם</a:t>
            </a:r>
            <a:r>
              <a:rPr lang="en-US" sz="2000" dirty="0">
                <a:ea typeface="+mn-lt"/>
                <a:cs typeface="+mn-lt"/>
              </a:rPr>
              <a:t> </a:t>
            </a:r>
            <a:r>
              <a:rPr lang="en-US" sz="2000" dirty="0" err="1">
                <a:ea typeface="+mn-lt"/>
                <a:cs typeface="+mn-lt"/>
              </a:rPr>
              <a:t>התפילה</a:t>
            </a:r>
            <a:r>
              <a:rPr lang="en-US" sz="2000" dirty="0">
                <a:ea typeface="+mn-lt"/>
                <a:cs typeface="+mn-lt"/>
              </a:rPr>
              <a:t> </a:t>
            </a:r>
            <a:r>
              <a:rPr lang="en-US" sz="2000" dirty="0" err="1">
                <a:ea typeface="+mn-lt"/>
                <a:cs typeface="+mn-lt"/>
              </a:rPr>
              <a:t>באסיפת</a:t>
            </a:r>
            <a:r>
              <a:rPr lang="en-US" sz="2000" dirty="0">
                <a:ea typeface="+mn-lt"/>
                <a:cs typeface="+mn-lt"/>
              </a:rPr>
              <a:t> </a:t>
            </a:r>
            <a:r>
              <a:rPr lang="en-US" sz="2000" dirty="0" err="1">
                <a:ea typeface="+mn-lt"/>
                <a:cs typeface="+mn-lt"/>
              </a:rPr>
              <a:t>חבירים</a:t>
            </a:r>
            <a:r>
              <a:rPr lang="en-US" sz="2000" dirty="0">
                <a:ea typeface="+mn-lt"/>
                <a:cs typeface="+mn-lt"/>
              </a:rPr>
              <a:t>.</a:t>
            </a:r>
            <a:endParaRPr lang="en-US" sz="2000" dirty="0"/>
          </a:p>
        </p:txBody>
      </p:sp>
    </p:spTree>
    <p:extLst>
      <p:ext uri="{BB962C8B-B14F-4D97-AF65-F5344CB8AC3E}">
        <p14:creationId xmlns:p14="http://schemas.microsoft.com/office/powerpoint/2010/main" val="1228873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3C082-7976-2241-7D62-395A7C2517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63889A-20B6-C692-105C-44876E63AAF3}"/>
              </a:ext>
            </a:extLst>
          </p:cNvPr>
          <p:cNvSpPr>
            <a:spLocks noGrp="1"/>
          </p:cNvSpPr>
          <p:nvPr>
            <p:ph idx="1"/>
          </p:nvPr>
        </p:nvSpPr>
        <p:spPr/>
        <p:txBody>
          <a:bodyPr vert="horz" lIns="91440" tIns="45720" rIns="91440" bIns="45720" rtlCol="1" anchor="t">
            <a:noAutofit/>
          </a:bodyPr>
          <a:lstStyle/>
          <a:p>
            <a:pPr marL="0" indent="0">
              <a:lnSpc>
                <a:spcPct val="150000"/>
              </a:lnSpc>
              <a:buNone/>
            </a:pPr>
            <a:r>
              <a:rPr lang="en-US" sz="1800" err="1">
                <a:ea typeface="+mn-lt"/>
                <a:cs typeface="+mn-lt"/>
              </a:rPr>
              <a:t>שו"ת</a:t>
            </a:r>
            <a:r>
              <a:rPr lang="en-US" sz="1800" dirty="0">
                <a:ea typeface="+mn-lt"/>
                <a:cs typeface="+mn-lt"/>
              </a:rPr>
              <a:t> </a:t>
            </a:r>
            <a:r>
              <a:rPr lang="en-US" sz="1800" err="1">
                <a:ea typeface="+mn-lt"/>
                <a:cs typeface="+mn-lt"/>
              </a:rPr>
              <a:t>יביע</a:t>
            </a:r>
            <a:r>
              <a:rPr lang="en-US" sz="1800" dirty="0">
                <a:ea typeface="+mn-lt"/>
                <a:cs typeface="+mn-lt"/>
              </a:rPr>
              <a:t> </a:t>
            </a:r>
            <a:r>
              <a:rPr lang="en-US" sz="1800" err="1">
                <a:ea typeface="+mn-lt"/>
                <a:cs typeface="+mn-lt"/>
              </a:rPr>
              <a:t>אומר</a:t>
            </a:r>
            <a:r>
              <a:rPr lang="en-US" sz="1800" dirty="0">
                <a:ea typeface="+mn-lt"/>
                <a:cs typeface="+mn-lt"/>
              </a:rPr>
              <a:t>, </a:t>
            </a:r>
            <a:r>
              <a:rPr lang="en-US" sz="1800" err="1">
                <a:ea typeface="+mn-lt"/>
                <a:cs typeface="+mn-lt"/>
              </a:rPr>
              <a:t>שם</a:t>
            </a:r>
            <a:r>
              <a:rPr lang="en-US" sz="1800" dirty="0">
                <a:ea typeface="+mn-lt"/>
                <a:cs typeface="+mn-lt"/>
              </a:rPr>
              <a:t> </a:t>
            </a:r>
            <a:r>
              <a:rPr lang="en-US" sz="1800" err="1">
                <a:ea typeface="+mn-lt"/>
                <a:cs typeface="+mn-lt"/>
              </a:rPr>
              <a:t>י"ב</a:t>
            </a:r>
            <a:endParaRPr lang="en-US" sz="1800"/>
          </a:p>
          <a:p>
            <a:pPr marL="0" indent="0">
              <a:lnSpc>
                <a:spcPct val="150000"/>
              </a:lnSpc>
              <a:buNone/>
            </a:pPr>
            <a:r>
              <a:rPr lang="en-US" sz="1800" err="1">
                <a:ea typeface="+mn-lt"/>
                <a:cs typeface="+mn-lt"/>
              </a:rPr>
              <a:t>כל</a:t>
            </a:r>
            <a:r>
              <a:rPr lang="en-US" sz="1800" dirty="0">
                <a:ea typeface="+mn-lt"/>
                <a:cs typeface="+mn-lt"/>
              </a:rPr>
              <a:t> </a:t>
            </a:r>
            <a:r>
              <a:rPr lang="en-US" sz="1800" err="1">
                <a:ea typeface="+mn-lt"/>
                <a:cs typeface="+mn-lt"/>
              </a:rPr>
              <a:t>קבל</a:t>
            </a:r>
            <a:r>
              <a:rPr lang="en-US" sz="1800" dirty="0">
                <a:ea typeface="+mn-lt"/>
                <a:cs typeface="+mn-lt"/>
              </a:rPr>
              <a:t> </a:t>
            </a:r>
            <a:r>
              <a:rPr lang="en-US" sz="1800" err="1">
                <a:ea typeface="+mn-lt"/>
                <a:cs typeface="+mn-lt"/>
              </a:rPr>
              <a:t>דנא</a:t>
            </a:r>
            <a:r>
              <a:rPr lang="en-US" sz="1800" dirty="0">
                <a:ea typeface="+mn-lt"/>
                <a:cs typeface="+mn-lt"/>
              </a:rPr>
              <a:t> </a:t>
            </a:r>
            <a:r>
              <a:rPr lang="en-US" sz="1800" err="1">
                <a:ea typeface="+mn-lt"/>
                <a:cs typeface="+mn-lt"/>
              </a:rPr>
              <a:t>הרבה</a:t>
            </a:r>
            <a:r>
              <a:rPr lang="en-US" sz="1800" dirty="0">
                <a:ea typeface="+mn-lt"/>
                <a:cs typeface="+mn-lt"/>
              </a:rPr>
              <a:t> </a:t>
            </a:r>
            <a:r>
              <a:rPr lang="en-US" sz="1800" err="1">
                <a:ea typeface="+mn-lt"/>
                <a:cs typeface="+mn-lt"/>
              </a:rPr>
              <a:t>אחרונים</a:t>
            </a:r>
            <a:r>
              <a:rPr lang="en-US" sz="1800" dirty="0">
                <a:ea typeface="+mn-lt"/>
                <a:cs typeface="+mn-lt"/>
              </a:rPr>
              <a:t> </a:t>
            </a:r>
            <a:r>
              <a:rPr lang="en-US" sz="1800" err="1">
                <a:ea typeface="+mn-lt"/>
                <a:cs typeface="+mn-lt"/>
              </a:rPr>
              <a:t>הסכימו</a:t>
            </a:r>
            <a:r>
              <a:rPr lang="en-US" sz="1800" dirty="0">
                <a:ea typeface="+mn-lt"/>
                <a:cs typeface="+mn-lt"/>
              </a:rPr>
              <a:t> </a:t>
            </a:r>
            <a:r>
              <a:rPr lang="en-US" sz="1800" err="1">
                <a:ea typeface="+mn-lt"/>
                <a:cs typeface="+mn-lt"/>
              </a:rPr>
              <a:t>להתיר</a:t>
            </a:r>
            <a:r>
              <a:rPr lang="en-US" sz="1800" dirty="0">
                <a:ea typeface="+mn-lt"/>
                <a:cs typeface="+mn-lt"/>
              </a:rPr>
              <a:t> </a:t>
            </a:r>
            <a:r>
              <a:rPr lang="en-US" sz="1800" err="1">
                <a:ea typeface="+mn-lt"/>
                <a:cs typeface="+mn-lt"/>
              </a:rPr>
              <a:t>קפה</a:t>
            </a:r>
            <a:r>
              <a:rPr lang="en-US" sz="1800" dirty="0">
                <a:ea typeface="+mn-lt"/>
                <a:cs typeface="+mn-lt"/>
              </a:rPr>
              <a:t> </a:t>
            </a:r>
            <a:r>
              <a:rPr lang="en-US" sz="1800" err="1">
                <a:ea typeface="+mn-lt"/>
                <a:cs typeface="+mn-lt"/>
              </a:rPr>
              <a:t>עם</a:t>
            </a:r>
            <a:r>
              <a:rPr lang="en-US" sz="1800" dirty="0">
                <a:ea typeface="+mn-lt"/>
                <a:cs typeface="+mn-lt"/>
              </a:rPr>
              <a:t> </a:t>
            </a:r>
            <a:r>
              <a:rPr lang="en-US" sz="1800" err="1">
                <a:ea typeface="+mn-lt"/>
                <a:cs typeface="+mn-lt"/>
              </a:rPr>
              <a:t>צוקר</a:t>
            </a:r>
            <a:r>
              <a:rPr lang="en-US" sz="1800" dirty="0">
                <a:ea typeface="+mn-lt"/>
                <a:cs typeface="+mn-lt"/>
              </a:rPr>
              <a:t>. </a:t>
            </a:r>
            <a:r>
              <a:rPr lang="en-US" sz="1800" err="1">
                <a:ea typeface="+mn-lt"/>
                <a:cs typeface="+mn-lt"/>
              </a:rPr>
              <a:t>וכן</a:t>
            </a:r>
            <a:r>
              <a:rPr lang="en-US" sz="1800" dirty="0">
                <a:ea typeface="+mn-lt"/>
                <a:cs typeface="+mn-lt"/>
              </a:rPr>
              <a:t> </a:t>
            </a:r>
            <a:r>
              <a:rPr lang="en-US" sz="1800" err="1">
                <a:ea typeface="+mn-lt"/>
                <a:cs typeface="+mn-lt"/>
              </a:rPr>
              <a:t>כתב</a:t>
            </a:r>
            <a:r>
              <a:rPr lang="en-US" sz="1800" dirty="0">
                <a:ea typeface="+mn-lt"/>
                <a:cs typeface="+mn-lt"/>
              </a:rPr>
              <a:t> </a:t>
            </a:r>
            <a:r>
              <a:rPr lang="en-US" sz="1800" err="1">
                <a:ea typeface="+mn-lt"/>
                <a:cs typeface="+mn-lt"/>
              </a:rPr>
              <a:t>הרה"ג</a:t>
            </a:r>
            <a:r>
              <a:rPr lang="en-US" sz="1800" dirty="0">
                <a:ea typeface="+mn-lt"/>
                <a:cs typeface="+mn-lt"/>
              </a:rPr>
              <a:t> </a:t>
            </a:r>
            <a:r>
              <a:rPr lang="en-US" sz="1800" err="1">
                <a:ea typeface="+mn-lt"/>
                <a:cs typeface="+mn-lt"/>
              </a:rPr>
              <a:t>מהרי"ט</a:t>
            </a:r>
            <a:r>
              <a:rPr lang="en-US" sz="1800" dirty="0">
                <a:ea typeface="+mn-lt"/>
                <a:cs typeface="+mn-lt"/>
              </a:rPr>
              <a:t> </a:t>
            </a:r>
            <a:r>
              <a:rPr lang="en-US" sz="1800" err="1">
                <a:ea typeface="+mn-lt"/>
                <a:cs typeface="+mn-lt"/>
              </a:rPr>
              <a:t>ישראל</a:t>
            </a:r>
            <a:r>
              <a:rPr lang="en-US" sz="1800" dirty="0">
                <a:ea typeface="+mn-lt"/>
                <a:cs typeface="+mn-lt"/>
              </a:rPr>
              <a:t> </a:t>
            </a:r>
            <a:r>
              <a:rPr lang="en-US" sz="1800" err="1">
                <a:ea typeface="+mn-lt"/>
                <a:cs typeface="+mn-lt"/>
              </a:rPr>
              <a:t>ז"ל</a:t>
            </a:r>
            <a:r>
              <a:rPr lang="en-US" sz="1800" dirty="0">
                <a:ea typeface="+mn-lt"/>
                <a:cs typeface="+mn-lt"/>
              </a:rPr>
              <a:t> </a:t>
            </a:r>
            <a:r>
              <a:rPr lang="en-US" sz="1800" err="1">
                <a:ea typeface="+mn-lt"/>
                <a:cs typeface="+mn-lt"/>
              </a:rPr>
              <a:t>בספר</a:t>
            </a:r>
            <a:r>
              <a:rPr lang="en-US" sz="1800" dirty="0">
                <a:ea typeface="+mn-lt"/>
                <a:cs typeface="+mn-lt"/>
              </a:rPr>
              <a:t> </a:t>
            </a:r>
            <a:r>
              <a:rPr lang="en-US" sz="1800" err="1">
                <a:ea typeface="+mn-lt"/>
                <a:cs typeface="+mn-lt"/>
              </a:rPr>
              <a:t>מנהגי</a:t>
            </a:r>
            <a:r>
              <a:rPr lang="en-US" sz="1800" dirty="0">
                <a:ea typeface="+mn-lt"/>
                <a:cs typeface="+mn-lt"/>
              </a:rPr>
              <a:t> </a:t>
            </a:r>
            <a:r>
              <a:rPr lang="en-US" sz="1800" err="1">
                <a:ea typeface="+mn-lt"/>
                <a:cs typeface="+mn-lt"/>
              </a:rPr>
              <a:t>מצרים</a:t>
            </a:r>
            <a:r>
              <a:rPr lang="en-US" sz="1800" dirty="0">
                <a:ea typeface="+mn-lt"/>
                <a:cs typeface="+mn-lt"/>
              </a:rPr>
              <a:t>: </a:t>
            </a:r>
            <a:r>
              <a:rPr lang="en-US" sz="1800" err="1">
                <a:ea typeface="+mn-lt"/>
                <a:cs typeface="+mn-lt"/>
              </a:rPr>
              <a:t>ובזמן</a:t>
            </a:r>
            <a:r>
              <a:rPr lang="en-US" sz="1800" dirty="0">
                <a:ea typeface="+mn-lt"/>
                <a:cs typeface="+mn-lt"/>
              </a:rPr>
              <a:t> </a:t>
            </a:r>
            <a:r>
              <a:rPr lang="en-US" sz="1800" err="1">
                <a:ea typeface="+mn-lt"/>
                <a:cs typeface="+mn-lt"/>
              </a:rPr>
              <a:t>הזה</a:t>
            </a:r>
            <a:r>
              <a:rPr lang="en-US" sz="1800" dirty="0">
                <a:ea typeface="+mn-lt"/>
                <a:cs typeface="+mn-lt"/>
              </a:rPr>
              <a:t> </a:t>
            </a:r>
            <a:r>
              <a:rPr lang="en-US" sz="1800" err="1">
                <a:ea typeface="+mn-lt"/>
                <a:cs typeface="+mn-lt"/>
              </a:rPr>
              <a:t>רבים</a:t>
            </a:r>
            <a:r>
              <a:rPr lang="en-US" sz="1800" dirty="0">
                <a:ea typeface="+mn-lt"/>
                <a:cs typeface="+mn-lt"/>
              </a:rPr>
              <a:t> </a:t>
            </a:r>
            <a:r>
              <a:rPr lang="en-US" sz="1800" err="1">
                <a:ea typeface="+mn-lt"/>
                <a:cs typeface="+mn-lt"/>
              </a:rPr>
              <a:t>ועצומים</a:t>
            </a:r>
            <a:r>
              <a:rPr lang="en-US" sz="1800" dirty="0">
                <a:ea typeface="+mn-lt"/>
                <a:cs typeface="+mn-lt"/>
              </a:rPr>
              <a:t> </a:t>
            </a:r>
            <a:r>
              <a:rPr lang="en-US" sz="1800" err="1">
                <a:ea typeface="+mn-lt"/>
                <a:cs typeface="+mn-lt"/>
              </a:rPr>
              <a:t>מאנשי</a:t>
            </a:r>
            <a:r>
              <a:rPr lang="en-US" sz="1800" dirty="0">
                <a:ea typeface="+mn-lt"/>
                <a:cs typeface="+mn-lt"/>
              </a:rPr>
              <a:t> </a:t>
            </a:r>
            <a:r>
              <a:rPr lang="en-US" sz="1800" err="1">
                <a:ea typeface="+mn-lt"/>
                <a:cs typeface="+mn-lt"/>
              </a:rPr>
              <a:t>מעשה</a:t>
            </a:r>
            <a:r>
              <a:rPr lang="en-US" sz="1800" dirty="0">
                <a:ea typeface="+mn-lt"/>
                <a:cs typeface="+mn-lt"/>
              </a:rPr>
              <a:t> </a:t>
            </a:r>
            <a:r>
              <a:rPr lang="en-US" sz="1800" err="1">
                <a:ea typeface="+mn-lt"/>
                <a:cs typeface="+mn-lt"/>
              </a:rPr>
              <a:t>נוהגים</a:t>
            </a:r>
            <a:r>
              <a:rPr lang="en-US" sz="1800" dirty="0">
                <a:ea typeface="+mn-lt"/>
                <a:cs typeface="+mn-lt"/>
              </a:rPr>
              <a:t> </a:t>
            </a:r>
            <a:r>
              <a:rPr lang="en-US" sz="1800" err="1">
                <a:ea typeface="+mn-lt"/>
                <a:cs typeface="+mn-lt"/>
              </a:rPr>
              <a:t>לשתות</a:t>
            </a:r>
            <a:r>
              <a:rPr lang="en-US" sz="1800" dirty="0">
                <a:ea typeface="+mn-lt"/>
                <a:cs typeface="+mn-lt"/>
              </a:rPr>
              <a:t> </a:t>
            </a:r>
            <a:r>
              <a:rPr lang="en-US" sz="1800" err="1">
                <a:ea typeface="+mn-lt"/>
                <a:cs typeface="+mn-lt"/>
              </a:rPr>
              <a:t>הקפה</a:t>
            </a:r>
            <a:r>
              <a:rPr lang="en-US" sz="1800" dirty="0">
                <a:ea typeface="+mn-lt"/>
                <a:cs typeface="+mn-lt"/>
              </a:rPr>
              <a:t> </a:t>
            </a:r>
            <a:r>
              <a:rPr lang="en-US" sz="1800" err="1">
                <a:ea typeface="+mn-lt"/>
                <a:cs typeface="+mn-lt"/>
              </a:rPr>
              <a:t>עם</a:t>
            </a:r>
            <a:r>
              <a:rPr lang="en-US" sz="1800" dirty="0">
                <a:ea typeface="+mn-lt"/>
                <a:cs typeface="+mn-lt"/>
              </a:rPr>
              <a:t> </a:t>
            </a:r>
            <a:r>
              <a:rPr lang="en-US" sz="1800" err="1">
                <a:ea typeface="+mn-lt"/>
                <a:cs typeface="+mn-lt"/>
              </a:rPr>
              <a:t>סוקאר</a:t>
            </a:r>
            <a:r>
              <a:rPr lang="en-US" sz="1800" dirty="0">
                <a:ea typeface="+mn-lt"/>
                <a:cs typeface="+mn-lt"/>
              </a:rPr>
              <a:t> </a:t>
            </a:r>
            <a:r>
              <a:rPr lang="en-US" sz="1800" err="1">
                <a:ea typeface="+mn-lt"/>
                <a:cs typeface="+mn-lt"/>
              </a:rPr>
              <a:t>קודם</a:t>
            </a:r>
            <a:r>
              <a:rPr lang="en-US" sz="1800" dirty="0">
                <a:ea typeface="+mn-lt"/>
                <a:cs typeface="+mn-lt"/>
              </a:rPr>
              <a:t> </a:t>
            </a:r>
            <a:r>
              <a:rPr lang="en-US" sz="1800" err="1">
                <a:ea typeface="+mn-lt"/>
                <a:cs typeface="+mn-lt"/>
              </a:rPr>
              <a:t>התפלה</a:t>
            </a:r>
            <a:r>
              <a:rPr lang="en-US" sz="1800" dirty="0">
                <a:ea typeface="+mn-lt"/>
                <a:cs typeface="+mn-lt"/>
              </a:rPr>
              <a:t>, </a:t>
            </a:r>
            <a:r>
              <a:rPr lang="en-US" sz="1800" err="1">
                <a:ea typeface="+mn-lt"/>
                <a:cs typeface="+mn-lt"/>
              </a:rPr>
              <a:t>דהוי</a:t>
            </a:r>
            <a:r>
              <a:rPr lang="en-US" sz="1800" dirty="0">
                <a:ea typeface="+mn-lt"/>
                <a:cs typeface="+mn-lt"/>
              </a:rPr>
              <a:t> </a:t>
            </a:r>
            <a:r>
              <a:rPr lang="en-US" sz="1800" err="1">
                <a:ea typeface="+mn-lt"/>
                <a:cs typeface="+mn-lt"/>
              </a:rPr>
              <a:t>כעין</a:t>
            </a:r>
            <a:r>
              <a:rPr lang="en-US" sz="1800" dirty="0">
                <a:ea typeface="+mn-lt"/>
                <a:cs typeface="+mn-lt"/>
              </a:rPr>
              <a:t> </a:t>
            </a:r>
            <a:r>
              <a:rPr lang="en-US" sz="1800" err="1">
                <a:ea typeface="+mn-lt"/>
                <a:cs typeface="+mn-lt"/>
              </a:rPr>
              <a:t>רפואה</a:t>
            </a:r>
            <a:r>
              <a:rPr lang="en-US" sz="1800" dirty="0">
                <a:ea typeface="+mn-lt"/>
                <a:cs typeface="+mn-lt"/>
              </a:rPr>
              <a:t> </a:t>
            </a:r>
            <a:r>
              <a:rPr lang="en-US" sz="1800" err="1">
                <a:ea typeface="+mn-lt"/>
                <a:cs typeface="+mn-lt"/>
              </a:rPr>
              <a:t>דלא</a:t>
            </a:r>
            <a:r>
              <a:rPr lang="en-US" sz="1800" dirty="0">
                <a:ea typeface="+mn-lt"/>
                <a:cs typeface="+mn-lt"/>
              </a:rPr>
              <a:t> </a:t>
            </a:r>
            <a:r>
              <a:rPr lang="en-US" sz="1800" err="1">
                <a:ea typeface="+mn-lt"/>
                <a:cs typeface="+mn-lt"/>
              </a:rPr>
              <a:t>שייך</a:t>
            </a:r>
            <a:r>
              <a:rPr lang="en-US" sz="1800" dirty="0">
                <a:ea typeface="+mn-lt"/>
                <a:cs typeface="+mn-lt"/>
              </a:rPr>
              <a:t> </a:t>
            </a:r>
            <a:r>
              <a:rPr lang="en-US" sz="1800" err="1">
                <a:ea typeface="+mn-lt"/>
                <a:cs typeface="+mn-lt"/>
              </a:rPr>
              <a:t>ביה</a:t>
            </a:r>
            <a:r>
              <a:rPr lang="en-US" sz="1800" dirty="0">
                <a:ea typeface="+mn-lt"/>
                <a:cs typeface="+mn-lt"/>
              </a:rPr>
              <a:t> </a:t>
            </a:r>
            <a:r>
              <a:rPr lang="en-US" sz="1800" err="1">
                <a:ea typeface="+mn-lt"/>
                <a:cs typeface="+mn-lt"/>
              </a:rPr>
              <a:t>גאוה</a:t>
            </a:r>
            <a:r>
              <a:rPr lang="en-US" sz="1800" dirty="0">
                <a:ea typeface="+mn-lt"/>
                <a:cs typeface="+mn-lt"/>
              </a:rPr>
              <a:t>; </a:t>
            </a:r>
            <a:r>
              <a:rPr lang="en-US" sz="1800" err="1">
                <a:ea typeface="+mn-lt"/>
                <a:cs typeface="+mn-lt"/>
              </a:rPr>
              <a:t>עיין</a:t>
            </a:r>
            <a:r>
              <a:rPr lang="en-US" sz="1800" dirty="0">
                <a:ea typeface="+mn-lt"/>
                <a:cs typeface="+mn-lt"/>
              </a:rPr>
              <a:t> </a:t>
            </a:r>
            <a:r>
              <a:rPr lang="en-US" sz="1800" err="1">
                <a:ea typeface="+mn-lt"/>
                <a:cs typeface="+mn-lt"/>
              </a:rPr>
              <a:t>שם</a:t>
            </a:r>
            <a:r>
              <a:rPr lang="en-US" sz="1800" dirty="0">
                <a:ea typeface="+mn-lt"/>
                <a:cs typeface="+mn-lt"/>
              </a:rPr>
              <a:t>. </a:t>
            </a:r>
            <a:r>
              <a:rPr lang="en-US" sz="1800" err="1">
                <a:ea typeface="+mn-lt"/>
                <a:cs typeface="+mn-lt"/>
              </a:rPr>
              <a:t>וכן</a:t>
            </a:r>
            <a:r>
              <a:rPr lang="en-US" sz="1800" dirty="0">
                <a:ea typeface="+mn-lt"/>
                <a:cs typeface="+mn-lt"/>
              </a:rPr>
              <a:t> </a:t>
            </a:r>
            <a:r>
              <a:rPr lang="en-US" sz="1800" err="1">
                <a:ea typeface="+mn-lt"/>
                <a:cs typeface="+mn-lt"/>
              </a:rPr>
              <a:t>כתב</a:t>
            </a:r>
            <a:r>
              <a:rPr lang="en-US" sz="1800" dirty="0">
                <a:ea typeface="+mn-lt"/>
                <a:cs typeface="+mn-lt"/>
              </a:rPr>
              <a:t>  </a:t>
            </a:r>
            <a:r>
              <a:rPr lang="en-US" sz="1800" err="1">
                <a:ea typeface="+mn-lt"/>
                <a:cs typeface="+mn-lt"/>
              </a:rPr>
              <a:t>הרה"ג</a:t>
            </a:r>
            <a:r>
              <a:rPr lang="en-US" sz="1800" dirty="0">
                <a:ea typeface="+mn-lt"/>
                <a:cs typeface="+mn-lt"/>
              </a:rPr>
              <a:t> ר' </a:t>
            </a:r>
            <a:r>
              <a:rPr lang="en-US" sz="1800" err="1">
                <a:ea typeface="+mn-lt"/>
                <a:cs typeface="+mn-lt"/>
              </a:rPr>
              <a:t>אהרן</a:t>
            </a:r>
            <a:r>
              <a:rPr lang="en-US" sz="1800" dirty="0">
                <a:ea typeface="+mn-lt"/>
                <a:cs typeface="+mn-lt"/>
              </a:rPr>
              <a:t> </a:t>
            </a:r>
            <a:r>
              <a:rPr lang="en-US" sz="1800" err="1">
                <a:ea typeface="+mn-lt"/>
                <a:cs typeface="+mn-lt"/>
              </a:rPr>
              <a:t>בן</a:t>
            </a:r>
            <a:r>
              <a:rPr lang="en-US" sz="1800" dirty="0">
                <a:ea typeface="+mn-lt"/>
                <a:cs typeface="+mn-lt"/>
              </a:rPr>
              <a:t> </a:t>
            </a:r>
            <a:r>
              <a:rPr lang="en-US" sz="1800" err="1">
                <a:ea typeface="+mn-lt"/>
                <a:cs typeface="+mn-lt"/>
              </a:rPr>
              <a:t>שמעון</a:t>
            </a:r>
            <a:r>
              <a:rPr lang="en-US" sz="1800" dirty="0">
                <a:ea typeface="+mn-lt"/>
                <a:cs typeface="+mn-lt"/>
              </a:rPr>
              <a:t> </a:t>
            </a:r>
            <a:r>
              <a:rPr lang="en-US" sz="1800" err="1">
                <a:ea typeface="+mn-lt"/>
                <a:cs typeface="+mn-lt"/>
              </a:rPr>
              <a:t>בספר</a:t>
            </a:r>
            <a:r>
              <a:rPr lang="en-US" sz="1800" dirty="0">
                <a:ea typeface="+mn-lt"/>
                <a:cs typeface="+mn-lt"/>
              </a:rPr>
              <a:t> </a:t>
            </a:r>
            <a:r>
              <a:rPr lang="en-US" sz="1800" err="1">
                <a:ea typeface="+mn-lt"/>
                <a:cs typeface="+mn-lt"/>
              </a:rPr>
              <a:t>נהר</a:t>
            </a:r>
            <a:r>
              <a:rPr lang="en-US" sz="1800" dirty="0">
                <a:ea typeface="+mn-lt"/>
                <a:cs typeface="+mn-lt"/>
              </a:rPr>
              <a:t> </a:t>
            </a:r>
            <a:r>
              <a:rPr lang="en-US" sz="1800" err="1">
                <a:ea typeface="+mn-lt"/>
                <a:cs typeface="+mn-lt"/>
              </a:rPr>
              <a:t>מצרים</a:t>
            </a:r>
            <a:r>
              <a:rPr lang="en-US" sz="1800" dirty="0">
                <a:ea typeface="+mn-lt"/>
                <a:cs typeface="+mn-lt"/>
              </a:rPr>
              <a:t>, </a:t>
            </a:r>
            <a:r>
              <a:rPr lang="en-US" sz="1800" err="1">
                <a:ea typeface="+mn-lt"/>
                <a:cs typeface="+mn-lt"/>
              </a:rPr>
              <a:t>והעיד</a:t>
            </a:r>
            <a:r>
              <a:rPr lang="en-US" sz="1800" dirty="0">
                <a:ea typeface="+mn-lt"/>
                <a:cs typeface="+mn-lt"/>
              </a:rPr>
              <a:t> </a:t>
            </a:r>
            <a:r>
              <a:rPr lang="en-US" sz="1800" err="1">
                <a:ea typeface="+mn-lt"/>
                <a:cs typeface="+mn-lt"/>
              </a:rPr>
              <a:t>שגם</a:t>
            </a:r>
            <a:r>
              <a:rPr lang="en-US" sz="1800" dirty="0">
                <a:ea typeface="+mn-lt"/>
                <a:cs typeface="+mn-lt"/>
              </a:rPr>
              <a:t> </a:t>
            </a:r>
            <a:r>
              <a:rPr lang="en-US" sz="1800" err="1">
                <a:ea typeface="+mn-lt"/>
                <a:cs typeface="+mn-lt"/>
              </a:rPr>
              <a:t>בירושלים</a:t>
            </a:r>
            <a:r>
              <a:rPr lang="en-US" sz="1800" dirty="0">
                <a:ea typeface="+mn-lt"/>
                <a:cs typeface="+mn-lt"/>
              </a:rPr>
              <a:t> </a:t>
            </a:r>
            <a:r>
              <a:rPr lang="en-US" sz="1800" err="1">
                <a:ea typeface="+mn-lt"/>
                <a:cs typeface="+mn-lt"/>
              </a:rPr>
              <a:t>ת"ו</a:t>
            </a:r>
            <a:r>
              <a:rPr lang="en-US" sz="1800" dirty="0">
                <a:ea typeface="+mn-lt"/>
                <a:cs typeface="+mn-lt"/>
              </a:rPr>
              <a:t> </a:t>
            </a:r>
            <a:r>
              <a:rPr lang="en-US" sz="1800" err="1">
                <a:ea typeface="+mn-lt"/>
                <a:cs typeface="+mn-lt"/>
              </a:rPr>
              <a:t>נהגו</a:t>
            </a:r>
            <a:r>
              <a:rPr lang="en-US" sz="1800" dirty="0">
                <a:ea typeface="+mn-lt"/>
                <a:cs typeface="+mn-lt"/>
              </a:rPr>
              <a:t> </a:t>
            </a:r>
            <a:r>
              <a:rPr lang="en-US" sz="1800" err="1">
                <a:ea typeface="+mn-lt"/>
                <a:cs typeface="+mn-lt"/>
              </a:rPr>
              <a:t>הרבה</a:t>
            </a:r>
            <a:r>
              <a:rPr lang="en-US" sz="1800" dirty="0">
                <a:ea typeface="+mn-lt"/>
                <a:cs typeface="+mn-lt"/>
              </a:rPr>
              <a:t> </a:t>
            </a:r>
            <a:r>
              <a:rPr lang="en-US" sz="1800" err="1">
                <a:ea typeface="+mn-lt"/>
                <a:cs typeface="+mn-lt"/>
              </a:rPr>
              <a:t>רבנים</a:t>
            </a:r>
            <a:r>
              <a:rPr lang="en-US" sz="1800" dirty="0">
                <a:ea typeface="+mn-lt"/>
                <a:cs typeface="+mn-lt"/>
              </a:rPr>
              <a:t> </a:t>
            </a:r>
            <a:r>
              <a:rPr lang="en-US" sz="1800" err="1">
                <a:ea typeface="+mn-lt"/>
                <a:cs typeface="+mn-lt"/>
              </a:rPr>
              <a:t>איתני</a:t>
            </a:r>
            <a:r>
              <a:rPr lang="en-US" sz="1800" dirty="0">
                <a:ea typeface="+mn-lt"/>
                <a:cs typeface="+mn-lt"/>
              </a:rPr>
              <a:t> </a:t>
            </a:r>
            <a:r>
              <a:rPr lang="en-US" sz="1800" err="1">
                <a:ea typeface="+mn-lt"/>
                <a:cs typeface="+mn-lt"/>
              </a:rPr>
              <a:t>ארץ</a:t>
            </a:r>
            <a:r>
              <a:rPr lang="en-US" sz="1800" dirty="0">
                <a:ea typeface="+mn-lt"/>
                <a:cs typeface="+mn-lt"/>
              </a:rPr>
              <a:t> </a:t>
            </a:r>
            <a:r>
              <a:rPr lang="en-US" sz="1800" err="1">
                <a:ea typeface="+mn-lt"/>
                <a:cs typeface="+mn-lt"/>
              </a:rPr>
              <a:t>לשתות</a:t>
            </a:r>
            <a:r>
              <a:rPr lang="en-US" sz="1800" dirty="0">
                <a:ea typeface="+mn-lt"/>
                <a:cs typeface="+mn-lt"/>
              </a:rPr>
              <a:t> </a:t>
            </a:r>
            <a:r>
              <a:rPr lang="en-US" sz="1800" err="1">
                <a:ea typeface="+mn-lt"/>
                <a:cs typeface="+mn-lt"/>
              </a:rPr>
              <a:t>הקפה</a:t>
            </a:r>
            <a:r>
              <a:rPr lang="en-US" sz="1800" dirty="0">
                <a:ea typeface="+mn-lt"/>
                <a:cs typeface="+mn-lt"/>
              </a:rPr>
              <a:t> </a:t>
            </a:r>
            <a:r>
              <a:rPr lang="en-US" sz="1800" err="1">
                <a:ea typeface="+mn-lt"/>
                <a:cs typeface="+mn-lt"/>
              </a:rPr>
              <a:t>בסוקאר</a:t>
            </a:r>
            <a:r>
              <a:rPr lang="en-US" sz="1800" dirty="0">
                <a:ea typeface="+mn-lt"/>
                <a:cs typeface="+mn-lt"/>
              </a:rPr>
              <a:t>, </a:t>
            </a:r>
            <a:r>
              <a:rPr lang="en-US" sz="1800" err="1">
                <a:ea typeface="+mn-lt"/>
                <a:cs typeface="+mn-lt"/>
              </a:rPr>
              <a:t>כי</a:t>
            </a:r>
            <a:r>
              <a:rPr lang="en-US" sz="1800" dirty="0">
                <a:ea typeface="+mn-lt"/>
                <a:cs typeface="+mn-lt"/>
              </a:rPr>
              <a:t> </a:t>
            </a:r>
            <a:r>
              <a:rPr lang="en-US" sz="1800" err="1">
                <a:ea typeface="+mn-lt"/>
                <a:cs typeface="+mn-lt"/>
              </a:rPr>
              <a:t>הרגיל</a:t>
            </a:r>
            <a:r>
              <a:rPr lang="en-US" sz="1800" dirty="0">
                <a:ea typeface="+mn-lt"/>
                <a:cs typeface="+mn-lt"/>
              </a:rPr>
              <a:t> </a:t>
            </a:r>
            <a:r>
              <a:rPr lang="en-US" sz="1800" err="1">
                <a:ea typeface="+mn-lt"/>
                <a:cs typeface="+mn-lt"/>
              </a:rPr>
              <a:t>בשתייתו</a:t>
            </a:r>
            <a:r>
              <a:rPr lang="en-US" sz="1800" dirty="0">
                <a:ea typeface="+mn-lt"/>
                <a:cs typeface="+mn-lt"/>
              </a:rPr>
              <a:t> </a:t>
            </a:r>
            <a:r>
              <a:rPr lang="en-US" sz="1800" err="1">
                <a:ea typeface="+mn-lt"/>
                <a:cs typeface="+mn-lt"/>
              </a:rPr>
              <a:t>לא</a:t>
            </a:r>
            <a:r>
              <a:rPr lang="en-US" sz="1800" dirty="0">
                <a:ea typeface="+mn-lt"/>
                <a:cs typeface="+mn-lt"/>
              </a:rPr>
              <a:t> </a:t>
            </a:r>
            <a:r>
              <a:rPr lang="en-US" sz="1800" err="1">
                <a:ea typeface="+mn-lt"/>
                <a:cs typeface="+mn-lt"/>
              </a:rPr>
              <a:t>תתיישב</a:t>
            </a:r>
            <a:r>
              <a:rPr lang="en-US" sz="1800" dirty="0">
                <a:ea typeface="+mn-lt"/>
                <a:cs typeface="+mn-lt"/>
              </a:rPr>
              <a:t> </a:t>
            </a:r>
            <a:r>
              <a:rPr lang="en-US" sz="1800" err="1">
                <a:ea typeface="+mn-lt"/>
                <a:cs typeface="+mn-lt"/>
              </a:rPr>
              <a:t>דעתו</a:t>
            </a:r>
            <a:r>
              <a:rPr lang="en-US" sz="1800" dirty="0">
                <a:ea typeface="+mn-lt"/>
                <a:cs typeface="+mn-lt"/>
              </a:rPr>
              <a:t> </a:t>
            </a:r>
            <a:r>
              <a:rPr lang="en-US" sz="1800" err="1">
                <a:ea typeface="+mn-lt"/>
                <a:cs typeface="+mn-lt"/>
              </a:rPr>
              <a:t>עליו</a:t>
            </a:r>
            <a:r>
              <a:rPr lang="en-US" sz="1800" dirty="0">
                <a:ea typeface="+mn-lt"/>
                <a:cs typeface="+mn-lt"/>
              </a:rPr>
              <a:t> </a:t>
            </a:r>
            <a:r>
              <a:rPr lang="en-US" sz="1800" err="1">
                <a:ea typeface="+mn-lt"/>
                <a:cs typeface="+mn-lt"/>
              </a:rPr>
              <a:t>בקומו</a:t>
            </a:r>
            <a:r>
              <a:rPr lang="en-US" sz="1800" dirty="0">
                <a:ea typeface="+mn-lt"/>
                <a:cs typeface="+mn-lt"/>
              </a:rPr>
              <a:t> </a:t>
            </a:r>
            <a:r>
              <a:rPr lang="en-US" sz="1800" err="1">
                <a:ea typeface="+mn-lt"/>
                <a:cs typeface="+mn-lt"/>
              </a:rPr>
              <a:t>משנתו</a:t>
            </a:r>
            <a:r>
              <a:rPr lang="en-US" sz="1800" dirty="0">
                <a:ea typeface="+mn-lt"/>
                <a:cs typeface="+mn-lt"/>
              </a:rPr>
              <a:t> </a:t>
            </a:r>
            <a:r>
              <a:rPr lang="en-US" sz="1800" err="1">
                <a:ea typeface="+mn-lt"/>
                <a:cs typeface="+mn-lt"/>
              </a:rPr>
              <a:t>בלתי</a:t>
            </a:r>
            <a:r>
              <a:rPr lang="en-US" sz="1800" dirty="0">
                <a:ea typeface="+mn-lt"/>
                <a:cs typeface="+mn-lt"/>
              </a:rPr>
              <a:t> </a:t>
            </a:r>
            <a:r>
              <a:rPr lang="en-US" sz="1800" err="1">
                <a:ea typeface="+mn-lt"/>
                <a:cs typeface="+mn-lt"/>
              </a:rPr>
              <a:t>שתיית</a:t>
            </a:r>
            <a:r>
              <a:rPr lang="en-US" sz="1800" dirty="0">
                <a:ea typeface="+mn-lt"/>
                <a:cs typeface="+mn-lt"/>
              </a:rPr>
              <a:t> </a:t>
            </a:r>
            <a:r>
              <a:rPr lang="en-US" sz="1800" err="1">
                <a:ea typeface="+mn-lt"/>
                <a:cs typeface="+mn-lt"/>
              </a:rPr>
              <a:t>הקפה</a:t>
            </a:r>
            <a:r>
              <a:rPr lang="en-US" sz="1800" dirty="0">
                <a:ea typeface="+mn-lt"/>
                <a:cs typeface="+mn-lt"/>
              </a:rPr>
              <a:t>. </a:t>
            </a:r>
            <a:r>
              <a:rPr lang="en-US" sz="1800" err="1">
                <a:ea typeface="+mn-lt"/>
                <a:cs typeface="+mn-lt"/>
              </a:rPr>
              <a:t>והצוקר</a:t>
            </a:r>
            <a:r>
              <a:rPr lang="en-US" sz="1800" dirty="0">
                <a:ea typeface="+mn-lt"/>
                <a:cs typeface="+mn-lt"/>
              </a:rPr>
              <a:t> </a:t>
            </a:r>
            <a:r>
              <a:rPr lang="en-US" sz="1800" err="1">
                <a:ea typeface="+mn-lt"/>
                <a:cs typeface="+mn-lt"/>
              </a:rPr>
              <a:t>אינו</a:t>
            </a:r>
            <a:r>
              <a:rPr lang="en-US" sz="1800" dirty="0">
                <a:ea typeface="+mn-lt"/>
                <a:cs typeface="+mn-lt"/>
              </a:rPr>
              <a:t> </a:t>
            </a:r>
            <a:r>
              <a:rPr lang="en-US" sz="1800" err="1">
                <a:ea typeface="+mn-lt"/>
                <a:cs typeface="+mn-lt"/>
              </a:rPr>
              <a:t>אלא</a:t>
            </a:r>
            <a:r>
              <a:rPr lang="en-US" sz="1800" dirty="0">
                <a:ea typeface="+mn-lt"/>
                <a:cs typeface="+mn-lt"/>
              </a:rPr>
              <a:t> </a:t>
            </a:r>
            <a:r>
              <a:rPr lang="en-US" sz="1800" err="1">
                <a:ea typeface="+mn-lt"/>
                <a:cs typeface="+mn-lt"/>
              </a:rPr>
              <a:t>למתק</a:t>
            </a:r>
            <a:r>
              <a:rPr lang="en-US" sz="1800" dirty="0">
                <a:ea typeface="+mn-lt"/>
                <a:cs typeface="+mn-lt"/>
              </a:rPr>
              <a:t> </a:t>
            </a:r>
            <a:r>
              <a:rPr lang="en-US" sz="1800" err="1">
                <a:ea typeface="+mn-lt"/>
                <a:cs typeface="+mn-lt"/>
              </a:rPr>
              <a:t>מרירותו</a:t>
            </a:r>
            <a:r>
              <a:rPr lang="en-US" sz="1800" dirty="0">
                <a:ea typeface="+mn-lt"/>
                <a:cs typeface="+mn-lt"/>
              </a:rPr>
              <a:t> ... </a:t>
            </a:r>
            <a:r>
              <a:rPr lang="en-US" sz="1800" err="1">
                <a:ea typeface="+mn-lt"/>
                <a:cs typeface="+mn-lt"/>
              </a:rPr>
              <a:t>ואע"פ</a:t>
            </a:r>
            <a:r>
              <a:rPr lang="en-US" sz="1800" dirty="0">
                <a:ea typeface="+mn-lt"/>
                <a:cs typeface="+mn-lt"/>
              </a:rPr>
              <a:t> </a:t>
            </a:r>
            <a:r>
              <a:rPr lang="en-US" sz="1800" err="1">
                <a:ea typeface="+mn-lt"/>
                <a:cs typeface="+mn-lt"/>
              </a:rPr>
              <a:t>שהפרי</a:t>
            </a:r>
            <a:r>
              <a:rPr lang="en-US" sz="1800" dirty="0">
                <a:ea typeface="+mn-lt"/>
                <a:cs typeface="+mn-lt"/>
              </a:rPr>
              <a:t> </a:t>
            </a:r>
            <a:r>
              <a:rPr lang="en-US" sz="1800" err="1">
                <a:ea typeface="+mn-lt"/>
                <a:cs typeface="+mn-lt"/>
              </a:rPr>
              <a:t>חדש</a:t>
            </a:r>
            <a:r>
              <a:rPr lang="en-US" sz="1800" dirty="0">
                <a:ea typeface="+mn-lt"/>
                <a:cs typeface="+mn-lt"/>
              </a:rPr>
              <a:t> </a:t>
            </a:r>
            <a:r>
              <a:rPr lang="en-US" sz="1800" err="1">
                <a:ea typeface="+mn-lt"/>
                <a:cs typeface="+mn-lt"/>
              </a:rPr>
              <a:t>לא</a:t>
            </a:r>
            <a:r>
              <a:rPr lang="en-US" sz="1800" dirty="0">
                <a:ea typeface="+mn-lt"/>
                <a:cs typeface="+mn-lt"/>
              </a:rPr>
              <a:t> </a:t>
            </a:r>
            <a:r>
              <a:rPr lang="en-US" sz="1800" err="1">
                <a:ea typeface="+mn-lt"/>
                <a:cs typeface="+mn-lt"/>
              </a:rPr>
              <a:t>התיר</a:t>
            </a:r>
            <a:r>
              <a:rPr lang="en-US" sz="1800" dirty="0">
                <a:ea typeface="+mn-lt"/>
                <a:cs typeface="+mn-lt"/>
              </a:rPr>
              <a:t> </a:t>
            </a:r>
            <a:r>
              <a:rPr lang="en-US" sz="1800" err="1">
                <a:ea typeface="+mn-lt"/>
                <a:cs typeface="+mn-lt"/>
              </a:rPr>
              <a:t>לשתותה</a:t>
            </a:r>
            <a:r>
              <a:rPr lang="en-US" sz="1800" dirty="0">
                <a:ea typeface="+mn-lt"/>
                <a:cs typeface="+mn-lt"/>
              </a:rPr>
              <a:t> </a:t>
            </a:r>
            <a:r>
              <a:rPr lang="en-US" sz="1800" err="1">
                <a:ea typeface="+mn-lt"/>
                <a:cs typeface="+mn-lt"/>
              </a:rPr>
              <a:t>אלא</a:t>
            </a:r>
            <a:r>
              <a:rPr lang="en-US" sz="1800" dirty="0">
                <a:ea typeface="+mn-lt"/>
                <a:cs typeface="+mn-lt"/>
              </a:rPr>
              <a:t> </a:t>
            </a:r>
            <a:r>
              <a:rPr lang="en-US" sz="1800" err="1">
                <a:ea typeface="+mn-lt"/>
                <a:cs typeface="+mn-lt"/>
              </a:rPr>
              <a:t>בלי</a:t>
            </a:r>
            <a:r>
              <a:rPr lang="en-US" sz="1800" dirty="0">
                <a:ea typeface="+mn-lt"/>
                <a:cs typeface="+mn-lt"/>
              </a:rPr>
              <a:t> </a:t>
            </a:r>
            <a:r>
              <a:rPr lang="en-US" sz="1800" err="1">
                <a:ea typeface="+mn-lt"/>
                <a:cs typeface="+mn-lt"/>
              </a:rPr>
              <a:t>סוכר</a:t>
            </a:r>
            <a:r>
              <a:rPr lang="en-US" sz="1800" dirty="0">
                <a:ea typeface="+mn-lt"/>
                <a:cs typeface="+mn-lt"/>
              </a:rPr>
              <a:t>, </a:t>
            </a:r>
            <a:r>
              <a:rPr lang="en-US" sz="1800" err="1">
                <a:ea typeface="+mn-lt"/>
                <a:cs typeface="+mn-lt"/>
              </a:rPr>
              <a:t>ונמשך</a:t>
            </a:r>
            <a:r>
              <a:rPr lang="en-US" sz="1800" dirty="0">
                <a:ea typeface="+mn-lt"/>
                <a:cs typeface="+mn-lt"/>
              </a:rPr>
              <a:t> </a:t>
            </a:r>
            <a:r>
              <a:rPr lang="en-US" sz="1800" err="1">
                <a:ea typeface="+mn-lt"/>
                <a:cs typeface="+mn-lt"/>
              </a:rPr>
              <a:t>אחריו</a:t>
            </a:r>
            <a:r>
              <a:rPr lang="en-US" sz="1800" dirty="0">
                <a:ea typeface="+mn-lt"/>
                <a:cs typeface="+mn-lt"/>
              </a:rPr>
              <a:t> </a:t>
            </a:r>
            <a:r>
              <a:rPr lang="en-US" sz="1800" err="1">
                <a:ea typeface="+mn-lt"/>
                <a:cs typeface="+mn-lt"/>
              </a:rPr>
              <a:t>הברכי</a:t>
            </a:r>
            <a:r>
              <a:rPr lang="en-US" sz="1800" dirty="0">
                <a:ea typeface="+mn-lt"/>
                <a:cs typeface="+mn-lt"/>
              </a:rPr>
              <a:t> </a:t>
            </a:r>
            <a:r>
              <a:rPr lang="en-US" sz="1800" err="1">
                <a:ea typeface="+mn-lt"/>
                <a:cs typeface="+mn-lt"/>
              </a:rPr>
              <a:t>יוסף</a:t>
            </a:r>
            <a:r>
              <a:rPr lang="en-US" sz="1800" dirty="0">
                <a:ea typeface="+mn-lt"/>
                <a:cs typeface="+mn-lt"/>
              </a:rPr>
              <a:t> </a:t>
            </a:r>
            <a:r>
              <a:rPr lang="en-US" sz="1800" err="1">
                <a:ea typeface="+mn-lt"/>
                <a:cs typeface="+mn-lt"/>
              </a:rPr>
              <a:t>ז"ל</a:t>
            </a:r>
            <a:r>
              <a:rPr lang="en-US" sz="1800" dirty="0">
                <a:ea typeface="+mn-lt"/>
                <a:cs typeface="+mn-lt"/>
              </a:rPr>
              <a:t>, </a:t>
            </a:r>
            <a:r>
              <a:rPr lang="en-US" sz="1800" err="1">
                <a:ea typeface="+mn-lt"/>
                <a:cs typeface="+mn-lt"/>
              </a:rPr>
              <a:t>הנה</a:t>
            </a:r>
            <a:r>
              <a:rPr lang="en-US" sz="1800" dirty="0">
                <a:ea typeface="+mn-lt"/>
                <a:cs typeface="+mn-lt"/>
              </a:rPr>
              <a:t> </a:t>
            </a:r>
            <a:r>
              <a:rPr lang="en-US" sz="1800" err="1">
                <a:ea typeface="+mn-lt"/>
                <a:cs typeface="+mn-lt"/>
              </a:rPr>
              <a:t>בזמן</a:t>
            </a:r>
            <a:r>
              <a:rPr lang="en-US" sz="1800" dirty="0">
                <a:ea typeface="+mn-lt"/>
                <a:cs typeface="+mn-lt"/>
              </a:rPr>
              <a:t> </a:t>
            </a:r>
            <a:r>
              <a:rPr lang="en-US" sz="1800" err="1">
                <a:ea typeface="+mn-lt"/>
                <a:cs typeface="+mn-lt"/>
              </a:rPr>
              <a:t>הזה</a:t>
            </a:r>
            <a:r>
              <a:rPr lang="en-US" sz="1800" dirty="0">
                <a:ea typeface="+mn-lt"/>
                <a:cs typeface="+mn-lt"/>
              </a:rPr>
              <a:t> </a:t>
            </a:r>
            <a:r>
              <a:rPr lang="en-US" sz="1800" err="1">
                <a:ea typeface="+mn-lt"/>
                <a:cs typeface="+mn-lt"/>
              </a:rPr>
              <a:t>שהחולשה</a:t>
            </a:r>
            <a:r>
              <a:rPr lang="en-US" sz="1800" dirty="0">
                <a:ea typeface="+mn-lt"/>
                <a:cs typeface="+mn-lt"/>
              </a:rPr>
              <a:t> </a:t>
            </a:r>
            <a:r>
              <a:rPr lang="en-US" sz="1800" err="1">
                <a:ea typeface="+mn-lt"/>
                <a:cs typeface="+mn-lt"/>
              </a:rPr>
              <a:t>מצויה</a:t>
            </a:r>
            <a:r>
              <a:rPr lang="en-US" sz="1800" dirty="0">
                <a:ea typeface="+mn-lt"/>
                <a:cs typeface="+mn-lt"/>
              </a:rPr>
              <a:t> </a:t>
            </a:r>
            <a:r>
              <a:rPr lang="en-US" sz="1800" err="1">
                <a:ea typeface="+mn-lt"/>
                <a:cs typeface="+mn-lt"/>
              </a:rPr>
              <a:t>וגוברת</a:t>
            </a:r>
            <a:r>
              <a:rPr lang="en-US" sz="1800" dirty="0">
                <a:ea typeface="+mn-lt"/>
                <a:cs typeface="+mn-lt"/>
              </a:rPr>
              <a:t> </a:t>
            </a:r>
            <a:r>
              <a:rPr lang="en-US" sz="1800" err="1">
                <a:ea typeface="+mn-lt"/>
                <a:cs typeface="+mn-lt"/>
              </a:rPr>
              <a:t>אצל</a:t>
            </a:r>
            <a:r>
              <a:rPr lang="en-US" sz="1800" dirty="0">
                <a:ea typeface="+mn-lt"/>
                <a:cs typeface="+mn-lt"/>
              </a:rPr>
              <a:t> </a:t>
            </a:r>
            <a:r>
              <a:rPr lang="en-US" sz="1800" err="1">
                <a:ea typeface="+mn-lt"/>
                <a:cs typeface="+mn-lt"/>
              </a:rPr>
              <a:t>רובן</a:t>
            </a:r>
            <a:r>
              <a:rPr lang="en-US" sz="1800" dirty="0">
                <a:ea typeface="+mn-lt"/>
                <a:cs typeface="+mn-lt"/>
              </a:rPr>
              <a:t> </a:t>
            </a:r>
            <a:r>
              <a:rPr lang="en-US" sz="1800" err="1">
                <a:ea typeface="+mn-lt"/>
                <a:cs typeface="+mn-lt"/>
              </a:rPr>
              <a:t>של</a:t>
            </a:r>
            <a:r>
              <a:rPr lang="en-US" sz="1800" dirty="0">
                <a:ea typeface="+mn-lt"/>
                <a:cs typeface="+mn-lt"/>
              </a:rPr>
              <a:t> </a:t>
            </a:r>
            <a:r>
              <a:rPr lang="en-US" sz="1800" err="1">
                <a:ea typeface="+mn-lt"/>
                <a:cs typeface="+mn-lt"/>
              </a:rPr>
              <a:t>בני</a:t>
            </a:r>
            <a:r>
              <a:rPr lang="en-US" sz="1800" dirty="0">
                <a:ea typeface="+mn-lt"/>
                <a:cs typeface="+mn-lt"/>
              </a:rPr>
              <a:t> </a:t>
            </a:r>
            <a:r>
              <a:rPr lang="en-US" sz="1800" err="1">
                <a:ea typeface="+mn-lt"/>
                <a:cs typeface="+mn-lt"/>
              </a:rPr>
              <a:t>אדם</a:t>
            </a:r>
            <a:r>
              <a:rPr lang="en-US" sz="1800" dirty="0">
                <a:ea typeface="+mn-lt"/>
                <a:cs typeface="+mn-lt"/>
              </a:rPr>
              <a:t>, </a:t>
            </a:r>
            <a:r>
              <a:rPr lang="en-US" sz="1800" err="1">
                <a:ea typeface="+mn-lt"/>
                <a:cs typeface="+mn-lt"/>
              </a:rPr>
              <a:t>יש</a:t>
            </a:r>
            <a:r>
              <a:rPr lang="en-US" sz="1800" dirty="0">
                <a:ea typeface="+mn-lt"/>
                <a:cs typeface="+mn-lt"/>
              </a:rPr>
              <a:t> </a:t>
            </a:r>
            <a:r>
              <a:rPr lang="en-US" sz="1800" err="1">
                <a:ea typeface="+mn-lt"/>
                <a:cs typeface="+mn-lt"/>
              </a:rPr>
              <a:t>להתיר</a:t>
            </a:r>
            <a:r>
              <a:rPr lang="en-US" sz="1800" dirty="0">
                <a:ea typeface="+mn-lt"/>
                <a:cs typeface="+mn-lt"/>
              </a:rPr>
              <a:t> </a:t>
            </a:r>
            <a:r>
              <a:rPr lang="en-US" sz="1800" err="1">
                <a:ea typeface="+mn-lt"/>
                <a:cs typeface="+mn-lt"/>
              </a:rPr>
              <a:t>גם</a:t>
            </a:r>
            <a:r>
              <a:rPr lang="en-US" sz="1800" dirty="0">
                <a:ea typeface="+mn-lt"/>
                <a:cs typeface="+mn-lt"/>
              </a:rPr>
              <a:t> </a:t>
            </a:r>
            <a:r>
              <a:rPr lang="en-US" sz="1800" err="1">
                <a:ea typeface="+mn-lt"/>
                <a:cs typeface="+mn-lt"/>
              </a:rPr>
              <a:t>בסוכר</a:t>
            </a:r>
            <a:r>
              <a:rPr lang="en-US" sz="1800" dirty="0">
                <a:ea typeface="+mn-lt"/>
                <a:cs typeface="+mn-lt"/>
              </a:rPr>
              <a:t>, </a:t>
            </a:r>
            <a:r>
              <a:rPr lang="en-US" sz="1800" err="1">
                <a:ea typeface="+mn-lt"/>
                <a:cs typeface="+mn-lt"/>
              </a:rPr>
              <a:t>כי</a:t>
            </a:r>
            <a:r>
              <a:rPr lang="en-US" sz="1800" dirty="0">
                <a:ea typeface="+mn-lt"/>
                <a:cs typeface="+mn-lt"/>
              </a:rPr>
              <a:t> </a:t>
            </a:r>
            <a:r>
              <a:rPr lang="en-US" sz="1800" err="1">
                <a:ea typeface="+mn-lt"/>
                <a:cs typeface="+mn-lt"/>
              </a:rPr>
              <a:t>מה</a:t>
            </a:r>
            <a:r>
              <a:rPr lang="en-US" sz="1800" dirty="0">
                <a:ea typeface="+mn-lt"/>
                <a:cs typeface="+mn-lt"/>
              </a:rPr>
              <a:t> </a:t>
            </a:r>
            <a:r>
              <a:rPr lang="en-US" sz="1800" err="1">
                <a:ea typeface="+mn-lt"/>
                <a:cs typeface="+mn-lt"/>
              </a:rPr>
              <a:t>שמניח</a:t>
            </a:r>
            <a:r>
              <a:rPr lang="en-US" sz="1800" dirty="0">
                <a:ea typeface="+mn-lt"/>
                <a:cs typeface="+mn-lt"/>
              </a:rPr>
              <a:t> </a:t>
            </a:r>
            <a:r>
              <a:rPr lang="en-US" sz="1800" err="1">
                <a:ea typeface="+mn-lt"/>
                <a:cs typeface="+mn-lt"/>
              </a:rPr>
              <a:t>בה</a:t>
            </a:r>
            <a:r>
              <a:rPr lang="en-US" sz="1800" dirty="0">
                <a:ea typeface="+mn-lt"/>
                <a:cs typeface="+mn-lt"/>
              </a:rPr>
              <a:t> </a:t>
            </a:r>
            <a:r>
              <a:rPr lang="en-US" sz="1800" err="1">
                <a:ea typeface="+mn-lt"/>
                <a:cs typeface="+mn-lt"/>
              </a:rPr>
              <a:t>סוכר</a:t>
            </a:r>
            <a:r>
              <a:rPr lang="en-US" sz="1800" dirty="0">
                <a:ea typeface="+mn-lt"/>
                <a:cs typeface="+mn-lt"/>
              </a:rPr>
              <a:t> </a:t>
            </a:r>
            <a:r>
              <a:rPr lang="en-US" sz="1800" err="1">
                <a:ea typeface="+mn-lt"/>
                <a:cs typeface="+mn-lt"/>
              </a:rPr>
              <a:t>אינו</a:t>
            </a:r>
            <a:r>
              <a:rPr lang="en-US" sz="1800" dirty="0">
                <a:ea typeface="+mn-lt"/>
                <a:cs typeface="+mn-lt"/>
              </a:rPr>
              <a:t> </a:t>
            </a:r>
            <a:r>
              <a:rPr lang="en-US" sz="1800" err="1">
                <a:ea typeface="+mn-lt"/>
                <a:cs typeface="+mn-lt"/>
              </a:rPr>
              <a:t>אלא</a:t>
            </a:r>
            <a:r>
              <a:rPr lang="en-US" sz="1800" dirty="0">
                <a:ea typeface="+mn-lt"/>
                <a:cs typeface="+mn-lt"/>
              </a:rPr>
              <a:t> </a:t>
            </a:r>
            <a:r>
              <a:rPr lang="en-US" sz="1800" err="1">
                <a:ea typeface="+mn-lt"/>
                <a:cs typeface="+mn-lt"/>
              </a:rPr>
              <a:t>דרך</a:t>
            </a:r>
            <a:r>
              <a:rPr lang="en-US" sz="1800" dirty="0">
                <a:ea typeface="+mn-lt"/>
                <a:cs typeface="+mn-lt"/>
              </a:rPr>
              <a:t> </a:t>
            </a:r>
            <a:r>
              <a:rPr lang="en-US" sz="1800" err="1">
                <a:ea typeface="+mn-lt"/>
                <a:cs typeface="+mn-lt"/>
              </a:rPr>
              <a:t>רפואה</a:t>
            </a:r>
            <a:r>
              <a:rPr lang="en-US" sz="1800" dirty="0">
                <a:ea typeface="+mn-lt"/>
                <a:cs typeface="+mn-lt"/>
              </a:rPr>
              <a:t>, </a:t>
            </a:r>
            <a:r>
              <a:rPr lang="en-US" sz="1800" err="1">
                <a:ea typeface="+mn-lt"/>
                <a:cs typeface="+mn-lt"/>
              </a:rPr>
              <a:t>כי</a:t>
            </a:r>
            <a:r>
              <a:rPr lang="en-US" sz="1800" dirty="0">
                <a:ea typeface="+mn-lt"/>
                <a:cs typeface="+mn-lt"/>
              </a:rPr>
              <a:t> </a:t>
            </a:r>
            <a:r>
              <a:rPr lang="en-US" sz="1800" err="1">
                <a:ea typeface="+mn-lt"/>
                <a:cs typeface="+mn-lt"/>
              </a:rPr>
              <a:t>בלא</a:t>
            </a:r>
            <a:r>
              <a:rPr lang="en-US" sz="1800" dirty="0">
                <a:ea typeface="+mn-lt"/>
                <a:cs typeface="+mn-lt"/>
              </a:rPr>
              <a:t> </a:t>
            </a:r>
            <a:r>
              <a:rPr lang="en-US" sz="1800" err="1">
                <a:ea typeface="+mn-lt"/>
                <a:cs typeface="+mn-lt"/>
              </a:rPr>
              <a:t>סוכר</a:t>
            </a:r>
            <a:r>
              <a:rPr lang="en-US" sz="1800" dirty="0">
                <a:ea typeface="+mn-lt"/>
                <a:cs typeface="+mn-lt"/>
              </a:rPr>
              <a:t> </a:t>
            </a:r>
            <a:r>
              <a:rPr lang="en-US" sz="1800" err="1">
                <a:ea typeface="+mn-lt"/>
                <a:cs typeface="+mn-lt"/>
              </a:rPr>
              <a:t>תעשה</a:t>
            </a:r>
            <a:r>
              <a:rPr lang="en-US" sz="1800" dirty="0">
                <a:ea typeface="+mn-lt"/>
                <a:cs typeface="+mn-lt"/>
              </a:rPr>
              <a:t> </a:t>
            </a:r>
            <a:r>
              <a:rPr lang="en-US" sz="1800" err="1">
                <a:ea typeface="+mn-lt"/>
                <a:cs typeface="+mn-lt"/>
              </a:rPr>
              <a:t>יובש</a:t>
            </a:r>
            <a:r>
              <a:rPr lang="en-US" sz="1800" dirty="0">
                <a:ea typeface="+mn-lt"/>
                <a:cs typeface="+mn-lt"/>
              </a:rPr>
              <a:t> </a:t>
            </a:r>
            <a:r>
              <a:rPr lang="en-US" sz="1800" err="1">
                <a:ea typeface="+mn-lt"/>
                <a:cs typeface="+mn-lt"/>
              </a:rPr>
              <a:t>באדם</a:t>
            </a:r>
            <a:r>
              <a:rPr lang="en-US" sz="1800" dirty="0">
                <a:ea typeface="+mn-lt"/>
                <a:cs typeface="+mn-lt"/>
              </a:rPr>
              <a:t> </a:t>
            </a:r>
            <a:r>
              <a:rPr lang="en-US" sz="1800" err="1">
                <a:ea typeface="+mn-lt"/>
                <a:cs typeface="+mn-lt"/>
              </a:rPr>
              <a:t>מצד</a:t>
            </a:r>
            <a:r>
              <a:rPr lang="en-US" sz="1800" dirty="0">
                <a:ea typeface="+mn-lt"/>
                <a:cs typeface="+mn-lt"/>
              </a:rPr>
              <a:t> </a:t>
            </a:r>
            <a:r>
              <a:rPr lang="en-US" sz="1800" err="1">
                <a:ea typeface="+mn-lt"/>
                <a:cs typeface="+mn-lt"/>
              </a:rPr>
              <a:t>טבעה</a:t>
            </a:r>
            <a:r>
              <a:rPr lang="en-US" sz="1800" dirty="0">
                <a:ea typeface="+mn-lt"/>
                <a:cs typeface="+mn-lt"/>
              </a:rPr>
              <a:t>, </a:t>
            </a:r>
            <a:r>
              <a:rPr lang="en-US" sz="1800" err="1">
                <a:ea typeface="+mn-lt"/>
                <a:cs typeface="+mn-lt"/>
              </a:rPr>
              <a:t>והמלומד</a:t>
            </a:r>
            <a:r>
              <a:rPr lang="en-US" sz="1800" dirty="0">
                <a:ea typeface="+mn-lt"/>
                <a:cs typeface="+mn-lt"/>
              </a:rPr>
              <a:t> </a:t>
            </a:r>
            <a:r>
              <a:rPr lang="en-US" sz="1800" err="1">
                <a:ea typeface="+mn-lt"/>
                <a:cs typeface="+mn-lt"/>
              </a:rPr>
              <a:t>לשתותה</a:t>
            </a:r>
            <a:r>
              <a:rPr lang="en-US" sz="1800" dirty="0">
                <a:ea typeface="+mn-lt"/>
                <a:cs typeface="+mn-lt"/>
              </a:rPr>
              <a:t> </a:t>
            </a:r>
            <a:r>
              <a:rPr lang="en-US" sz="1800" err="1">
                <a:ea typeface="+mn-lt"/>
                <a:cs typeface="+mn-lt"/>
              </a:rPr>
              <a:t>בסוכר</a:t>
            </a:r>
            <a:r>
              <a:rPr lang="en-US" sz="1800" dirty="0">
                <a:ea typeface="+mn-lt"/>
                <a:cs typeface="+mn-lt"/>
              </a:rPr>
              <a:t> </a:t>
            </a:r>
            <a:r>
              <a:rPr lang="en-US" sz="1800" err="1">
                <a:ea typeface="+mn-lt"/>
                <a:cs typeface="+mn-lt"/>
              </a:rPr>
              <a:t>אינו</a:t>
            </a:r>
            <a:r>
              <a:rPr lang="en-US" sz="1800" dirty="0">
                <a:ea typeface="+mn-lt"/>
                <a:cs typeface="+mn-lt"/>
              </a:rPr>
              <a:t> </a:t>
            </a:r>
            <a:r>
              <a:rPr lang="en-US" sz="1800" err="1">
                <a:ea typeface="+mn-lt"/>
                <a:cs typeface="+mn-lt"/>
              </a:rPr>
              <a:t>יכול</a:t>
            </a:r>
            <a:r>
              <a:rPr lang="en-US" sz="1800" dirty="0">
                <a:ea typeface="+mn-lt"/>
                <a:cs typeface="+mn-lt"/>
              </a:rPr>
              <a:t> </a:t>
            </a:r>
            <a:r>
              <a:rPr lang="en-US" sz="1800" err="1">
                <a:ea typeface="+mn-lt"/>
                <a:cs typeface="+mn-lt"/>
              </a:rPr>
              <a:t>לשתותה</a:t>
            </a:r>
            <a:r>
              <a:rPr lang="en-US" sz="1800" dirty="0">
                <a:ea typeface="+mn-lt"/>
                <a:cs typeface="+mn-lt"/>
              </a:rPr>
              <a:t> </a:t>
            </a:r>
            <a:r>
              <a:rPr lang="en-US" sz="1800" err="1">
                <a:ea typeface="+mn-lt"/>
                <a:cs typeface="+mn-lt"/>
              </a:rPr>
              <a:t>בלי</a:t>
            </a:r>
            <a:r>
              <a:rPr lang="en-US" sz="1800" dirty="0">
                <a:ea typeface="+mn-lt"/>
                <a:cs typeface="+mn-lt"/>
              </a:rPr>
              <a:t> </a:t>
            </a:r>
            <a:r>
              <a:rPr lang="en-US" sz="1800" err="1">
                <a:ea typeface="+mn-lt"/>
                <a:cs typeface="+mn-lt"/>
              </a:rPr>
              <a:t>סוכר</a:t>
            </a:r>
            <a:r>
              <a:rPr lang="en-US" sz="1800" dirty="0">
                <a:ea typeface="+mn-lt"/>
                <a:cs typeface="+mn-lt"/>
              </a:rPr>
              <a:t>. </a:t>
            </a:r>
            <a:r>
              <a:rPr lang="en-US" sz="1800" err="1">
                <a:ea typeface="+mn-lt"/>
                <a:cs typeface="+mn-lt"/>
              </a:rPr>
              <a:t>לכן</a:t>
            </a:r>
            <a:r>
              <a:rPr lang="en-US" sz="1800" dirty="0">
                <a:ea typeface="+mn-lt"/>
                <a:cs typeface="+mn-lt"/>
              </a:rPr>
              <a:t> </a:t>
            </a:r>
            <a:r>
              <a:rPr lang="en-US" sz="1800" err="1">
                <a:ea typeface="+mn-lt"/>
                <a:cs typeface="+mn-lt"/>
              </a:rPr>
              <a:t>יש</a:t>
            </a:r>
            <a:r>
              <a:rPr lang="en-US" sz="1800" dirty="0">
                <a:ea typeface="+mn-lt"/>
                <a:cs typeface="+mn-lt"/>
              </a:rPr>
              <a:t> </a:t>
            </a:r>
            <a:r>
              <a:rPr lang="en-US" sz="1800" err="1">
                <a:ea typeface="+mn-lt"/>
                <a:cs typeface="+mn-lt"/>
              </a:rPr>
              <a:t>לסמוך</a:t>
            </a:r>
            <a:r>
              <a:rPr lang="en-US" sz="1800" dirty="0">
                <a:ea typeface="+mn-lt"/>
                <a:cs typeface="+mn-lt"/>
              </a:rPr>
              <a:t> </a:t>
            </a:r>
            <a:r>
              <a:rPr lang="en-US" sz="1800" err="1">
                <a:ea typeface="+mn-lt"/>
                <a:cs typeface="+mn-lt"/>
              </a:rPr>
              <a:t>בזה</a:t>
            </a:r>
            <a:r>
              <a:rPr lang="en-US" sz="1800" dirty="0">
                <a:ea typeface="+mn-lt"/>
                <a:cs typeface="+mn-lt"/>
              </a:rPr>
              <a:t> </a:t>
            </a:r>
            <a:r>
              <a:rPr lang="en-US" sz="1800" err="1">
                <a:ea typeface="+mn-lt"/>
                <a:cs typeface="+mn-lt"/>
              </a:rPr>
              <a:t>על</a:t>
            </a:r>
            <a:r>
              <a:rPr lang="en-US" sz="1800" dirty="0">
                <a:ea typeface="+mn-lt"/>
                <a:cs typeface="+mn-lt"/>
              </a:rPr>
              <a:t> </a:t>
            </a:r>
            <a:r>
              <a:rPr lang="en-US" sz="1800" err="1">
                <a:ea typeface="+mn-lt"/>
                <a:cs typeface="+mn-lt"/>
              </a:rPr>
              <a:t>המתירים</a:t>
            </a:r>
            <a:r>
              <a:rPr lang="en-US" sz="1800" dirty="0">
                <a:ea typeface="+mn-lt"/>
                <a:cs typeface="+mn-lt"/>
              </a:rPr>
              <a:t>. </a:t>
            </a:r>
            <a:r>
              <a:rPr lang="en-US" sz="1800" err="1">
                <a:ea typeface="+mn-lt"/>
                <a:cs typeface="+mn-lt"/>
              </a:rPr>
              <a:t>וכן</a:t>
            </a:r>
            <a:r>
              <a:rPr lang="en-US" sz="1800" dirty="0">
                <a:ea typeface="+mn-lt"/>
                <a:cs typeface="+mn-lt"/>
              </a:rPr>
              <a:t> </a:t>
            </a:r>
            <a:r>
              <a:rPr lang="en-US" sz="1800" err="1">
                <a:ea typeface="+mn-lt"/>
                <a:cs typeface="+mn-lt"/>
              </a:rPr>
              <a:t>עיקר</a:t>
            </a:r>
            <a:r>
              <a:rPr lang="en-US" sz="1800">
                <a:ea typeface="+mn-lt"/>
                <a:cs typeface="+mn-lt"/>
              </a:rPr>
              <a:t>. </a:t>
            </a:r>
            <a:endParaRPr lang="en-US" sz="1800" dirty="0">
              <a:ea typeface="+mn-lt"/>
              <a:cs typeface="+mn-lt"/>
            </a:endParaRPr>
          </a:p>
        </p:txBody>
      </p:sp>
    </p:spTree>
    <p:extLst>
      <p:ext uri="{BB962C8B-B14F-4D97-AF65-F5344CB8AC3E}">
        <p14:creationId xmlns:p14="http://schemas.microsoft.com/office/powerpoint/2010/main" val="3945506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DE814-6F5A-2DE2-18DE-BEBA4ABC06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6F7403-12D7-F4DE-D737-871DB2581689}"/>
              </a:ext>
            </a:extLst>
          </p:cNvPr>
          <p:cNvSpPr>
            <a:spLocks noGrp="1"/>
          </p:cNvSpPr>
          <p:nvPr>
            <p:ph idx="1"/>
          </p:nvPr>
        </p:nvSpPr>
        <p:spPr/>
        <p:txBody>
          <a:bodyPr vert="horz" lIns="91440" tIns="45720" rIns="91440" bIns="45720" rtlCol="1" anchor="t">
            <a:noAutofit/>
          </a:bodyPr>
          <a:lstStyle/>
          <a:p>
            <a:pPr marL="0" indent="0">
              <a:lnSpc>
                <a:spcPct val="150000"/>
              </a:lnSpc>
              <a:buNone/>
            </a:pPr>
            <a:r>
              <a:rPr lang="en-US" sz="2000" dirty="0">
                <a:ea typeface="+mn-lt"/>
                <a:cs typeface="+mn-lt"/>
              </a:rPr>
              <a:t>(</a:t>
            </a:r>
            <a:r>
              <a:rPr lang="en-US" sz="2000" dirty="0" err="1">
                <a:ea typeface="+mn-lt"/>
                <a:cs typeface="+mn-lt"/>
              </a:rPr>
              <a:t>המשך</a:t>
            </a:r>
            <a:r>
              <a:rPr lang="en-US" sz="2000" dirty="0">
                <a:ea typeface="+mn-lt"/>
                <a:cs typeface="+mn-lt"/>
              </a:rPr>
              <a:t>) </a:t>
            </a:r>
            <a:r>
              <a:rPr lang="en-US" sz="2000" dirty="0" err="1">
                <a:ea typeface="+mn-lt"/>
                <a:cs typeface="+mn-lt"/>
              </a:rPr>
              <a:t>ולא</a:t>
            </a:r>
            <a:r>
              <a:rPr lang="en-US" sz="2000" dirty="0">
                <a:ea typeface="+mn-lt"/>
                <a:cs typeface="+mn-lt"/>
              </a:rPr>
              <a:t> </a:t>
            </a:r>
            <a:r>
              <a:rPr lang="en-US" sz="2000" dirty="0" err="1">
                <a:ea typeface="+mn-lt"/>
                <a:cs typeface="+mn-lt"/>
              </a:rPr>
              <a:t>יהא</a:t>
            </a:r>
            <a:r>
              <a:rPr lang="en-US" sz="2000" dirty="0">
                <a:ea typeface="+mn-lt"/>
                <a:cs typeface="+mn-lt"/>
              </a:rPr>
              <a:t> </a:t>
            </a:r>
            <a:r>
              <a:rPr lang="en-US" sz="2000" dirty="0" err="1">
                <a:ea typeface="+mn-lt"/>
                <a:cs typeface="+mn-lt"/>
              </a:rPr>
              <a:t>אלא</a:t>
            </a:r>
            <a:r>
              <a:rPr lang="en-US" sz="2000" dirty="0">
                <a:ea typeface="+mn-lt"/>
                <a:cs typeface="+mn-lt"/>
              </a:rPr>
              <a:t> </a:t>
            </a:r>
            <a:r>
              <a:rPr lang="en-US" sz="2000" dirty="0" err="1">
                <a:ea typeface="+mn-lt"/>
                <a:cs typeface="+mn-lt"/>
              </a:rPr>
              <a:t>ספק</a:t>
            </a:r>
            <a:r>
              <a:rPr lang="en-US" sz="2000" dirty="0">
                <a:ea typeface="+mn-lt"/>
                <a:cs typeface="+mn-lt"/>
              </a:rPr>
              <a:t> </a:t>
            </a:r>
            <a:r>
              <a:rPr lang="en-US" sz="2000" dirty="0" err="1">
                <a:ea typeface="+mn-lt"/>
                <a:cs typeface="+mn-lt"/>
              </a:rPr>
              <a:t>פלוגתא</a:t>
            </a:r>
            <a:r>
              <a:rPr lang="en-US" sz="2000" dirty="0">
                <a:ea typeface="+mn-lt"/>
                <a:cs typeface="+mn-lt"/>
              </a:rPr>
              <a:t> </a:t>
            </a:r>
            <a:r>
              <a:rPr lang="en-US" sz="2000" dirty="0" err="1">
                <a:ea typeface="+mn-lt"/>
                <a:cs typeface="+mn-lt"/>
              </a:rPr>
              <a:t>דרבוותא</a:t>
            </a:r>
            <a:r>
              <a:rPr lang="en-US" sz="2000" dirty="0">
                <a:ea typeface="+mn-lt"/>
                <a:cs typeface="+mn-lt"/>
              </a:rPr>
              <a:t>, </a:t>
            </a:r>
            <a:r>
              <a:rPr lang="en-US" sz="2000" dirty="0" err="1">
                <a:ea typeface="+mn-lt"/>
                <a:cs typeface="+mn-lt"/>
              </a:rPr>
              <a:t>הרי</a:t>
            </a:r>
            <a:r>
              <a:rPr lang="en-US" sz="2000" dirty="0">
                <a:ea typeface="+mn-lt"/>
                <a:cs typeface="+mn-lt"/>
              </a:rPr>
              <a:t> </a:t>
            </a:r>
            <a:r>
              <a:rPr lang="en-US" sz="2000" dirty="0" err="1">
                <a:ea typeface="+mn-lt"/>
                <a:cs typeface="+mn-lt"/>
              </a:rPr>
              <a:t>כל</a:t>
            </a:r>
            <a:r>
              <a:rPr lang="en-US" sz="2000" dirty="0">
                <a:ea typeface="+mn-lt"/>
                <a:cs typeface="+mn-lt"/>
              </a:rPr>
              <a:t> עיקר איסור זה אינו אלא מדרבנן וספקא דרבנן לקולא. ואף על פי שיש לזה אסמכתא מהכתוב,  דכתיב: "לא תאכלו על הדם", הואיל ואסמכוהו נמי אקרא דגויך גאיך,  ודעת הראשונים דדוקא מידי דשכרות נכלל בענין גאוה, משא"כ בתה או קפה בצוקר, שפיר סמכינן אהאי סברא להקל. ואם הלכה רופפת בידיך פוק חזי מאי עמא דבר, כי עינינו הרואות לכמה רבנים גדולים וחסידים ואנשי מעשה ששותים הקפה או התה בצוקר כשקמים באשמורת לומר סליחות. וכן העומדים בבית ה' בלילות הקמים באשמורת לילי שבת לבקשות, שותים הקפה או הת ה בצוקר גם לאחר עמוד השחר. ויש להם על </a:t>
            </a:r>
            <a:r>
              <a:rPr lang="en-US" sz="2000" dirty="0" err="1">
                <a:ea typeface="+mn-lt"/>
                <a:cs typeface="+mn-lt"/>
              </a:rPr>
              <a:t>מה</a:t>
            </a:r>
            <a:r>
              <a:rPr lang="en-US" sz="2000" dirty="0">
                <a:ea typeface="+mn-lt"/>
                <a:cs typeface="+mn-lt"/>
              </a:rPr>
              <a:t> </a:t>
            </a:r>
            <a:r>
              <a:rPr lang="en-US" sz="2000" dirty="0" err="1">
                <a:ea typeface="+mn-lt"/>
                <a:cs typeface="+mn-lt"/>
              </a:rPr>
              <a:t>שיסמוכו</a:t>
            </a:r>
            <a:r>
              <a:rPr lang="en-US" sz="2000" dirty="0">
                <a:ea typeface="+mn-lt"/>
                <a:cs typeface="+mn-lt"/>
              </a:rPr>
              <a:t>. </a:t>
            </a:r>
            <a:r>
              <a:rPr lang="en-US" sz="2000" dirty="0" err="1">
                <a:ea typeface="+mn-lt"/>
                <a:cs typeface="+mn-lt"/>
              </a:rPr>
              <a:t>והרי</a:t>
            </a:r>
            <a:r>
              <a:rPr lang="en-US" sz="2000" dirty="0">
                <a:ea typeface="+mn-lt"/>
                <a:cs typeface="+mn-lt"/>
              </a:rPr>
              <a:t> </a:t>
            </a:r>
            <a:r>
              <a:rPr lang="en-US" sz="2000" dirty="0" err="1">
                <a:ea typeface="+mn-lt"/>
                <a:cs typeface="+mn-lt"/>
              </a:rPr>
              <a:t>זה</a:t>
            </a:r>
            <a:r>
              <a:rPr lang="en-US" sz="2000" dirty="0">
                <a:ea typeface="+mn-lt"/>
                <a:cs typeface="+mn-lt"/>
              </a:rPr>
              <a:t> </a:t>
            </a:r>
            <a:r>
              <a:rPr lang="en-US" sz="2000" dirty="0" err="1">
                <a:ea typeface="+mn-lt"/>
                <a:cs typeface="+mn-lt"/>
              </a:rPr>
              <a:t>כמבואר</a:t>
            </a:r>
            <a:r>
              <a:rPr lang="en-US" sz="2000" dirty="0">
                <a:ea typeface="+mn-lt"/>
                <a:cs typeface="+mn-lt"/>
              </a:rPr>
              <a:t>. </a:t>
            </a:r>
            <a:endParaRPr lang="en-US" sz="2000" dirty="0"/>
          </a:p>
        </p:txBody>
      </p:sp>
    </p:spTree>
    <p:extLst>
      <p:ext uri="{BB962C8B-B14F-4D97-AF65-F5344CB8AC3E}">
        <p14:creationId xmlns:p14="http://schemas.microsoft.com/office/powerpoint/2010/main" val="1495899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2E1AB-F222-0813-837E-13A87AD5FFDE}"/>
              </a:ext>
            </a:extLst>
          </p:cNvPr>
          <p:cNvSpPr>
            <a:spLocks noGrp="1"/>
          </p:cNvSpPr>
          <p:nvPr>
            <p:ph type="title"/>
          </p:nvPr>
        </p:nvSpPr>
        <p:spPr/>
        <p:txBody>
          <a:bodyPr/>
          <a:lstStyle/>
          <a:p>
            <a:r>
              <a:rPr lang="en-US" dirty="0" err="1"/>
              <a:t>חולה</a:t>
            </a:r>
          </a:p>
        </p:txBody>
      </p:sp>
      <p:sp>
        <p:nvSpPr>
          <p:cNvPr id="3" name="Content Placeholder 2">
            <a:extLst>
              <a:ext uri="{FF2B5EF4-FFF2-40B4-BE49-F238E27FC236}">
                <a16:creationId xmlns:a16="http://schemas.microsoft.com/office/drawing/2014/main" id="{BE855352-0F46-C6DD-608C-97EC6187C8BE}"/>
              </a:ext>
            </a:extLst>
          </p:cNvPr>
          <p:cNvSpPr>
            <a:spLocks noGrp="1"/>
          </p:cNvSpPr>
          <p:nvPr>
            <p:ph idx="1"/>
          </p:nvPr>
        </p:nvSpPr>
        <p:spPr/>
        <p:txBody>
          <a:bodyPr vert="horz" lIns="91440" tIns="45720" rIns="91440" bIns="45720" rtlCol="1" anchor="t">
            <a:normAutofit fontScale="70000" lnSpcReduction="20000"/>
          </a:bodyPr>
          <a:lstStyle/>
          <a:p>
            <a:pPr>
              <a:lnSpc>
                <a:spcPct val="130000"/>
              </a:lnSpc>
              <a:buNone/>
            </a:pPr>
            <a:r>
              <a:rPr lang="en-US" err="1"/>
              <a:t>רמב"ם</a:t>
            </a:r>
            <a:r>
              <a:rPr lang="en-US" dirty="0"/>
              <a:t> </a:t>
            </a:r>
            <a:r>
              <a:rPr lang="en-US" err="1"/>
              <a:t>תפילה</a:t>
            </a:r>
            <a:r>
              <a:rPr lang="en-US"/>
              <a:t>, ה' ב</a:t>
            </a:r>
          </a:p>
          <a:p>
            <a:pPr>
              <a:lnSpc>
                <a:spcPct val="130000"/>
              </a:lnSpc>
              <a:buNone/>
            </a:pPr>
            <a:r>
              <a:rPr lang="en-US" err="1"/>
              <a:t>וכן</a:t>
            </a:r>
            <a:r>
              <a:rPr lang="en-US" dirty="0"/>
              <a:t> </a:t>
            </a:r>
            <a:r>
              <a:rPr lang="en-US" err="1"/>
              <a:t>הצמא</a:t>
            </a:r>
            <a:r>
              <a:rPr lang="en-US" dirty="0"/>
              <a:t> </a:t>
            </a:r>
            <a:r>
              <a:rPr lang="en-US" err="1"/>
              <a:t>והרעב</a:t>
            </a:r>
            <a:r>
              <a:rPr lang="en-US" dirty="0"/>
              <a:t> </a:t>
            </a:r>
            <a:r>
              <a:rPr lang="en-US" err="1"/>
              <a:t>הרי</a:t>
            </a:r>
            <a:r>
              <a:rPr lang="en-US" dirty="0"/>
              <a:t> </a:t>
            </a:r>
            <a:r>
              <a:rPr lang="en-US" err="1"/>
              <a:t>הן</a:t>
            </a:r>
            <a:r>
              <a:rPr lang="en-US" dirty="0"/>
              <a:t> </a:t>
            </a:r>
            <a:r>
              <a:rPr lang="en-US" err="1"/>
              <a:t>בכלל</a:t>
            </a:r>
            <a:r>
              <a:rPr lang="en-US" dirty="0"/>
              <a:t> </a:t>
            </a:r>
            <a:r>
              <a:rPr lang="en-US" err="1"/>
              <a:t>חולים</a:t>
            </a:r>
            <a:r>
              <a:rPr lang="en-US" dirty="0"/>
              <a:t> </a:t>
            </a:r>
            <a:r>
              <a:rPr lang="en-US" err="1"/>
              <a:t>אם</a:t>
            </a:r>
            <a:r>
              <a:rPr lang="en-US" dirty="0"/>
              <a:t> </a:t>
            </a:r>
            <a:r>
              <a:rPr lang="en-US" err="1"/>
              <a:t>יש</a:t>
            </a:r>
            <a:r>
              <a:rPr lang="en-US" dirty="0"/>
              <a:t> </a:t>
            </a:r>
            <a:r>
              <a:rPr lang="en-US" err="1"/>
              <a:t>בו</a:t>
            </a:r>
            <a:r>
              <a:rPr lang="en-US" dirty="0"/>
              <a:t> </a:t>
            </a:r>
            <a:r>
              <a:rPr lang="en-US" err="1"/>
              <a:t>יכולת</a:t>
            </a:r>
            <a:r>
              <a:rPr lang="en-US" dirty="0"/>
              <a:t> </a:t>
            </a:r>
            <a:r>
              <a:rPr lang="en-US" err="1"/>
              <a:t>לכוין</a:t>
            </a:r>
            <a:r>
              <a:rPr lang="en-US" dirty="0"/>
              <a:t> </a:t>
            </a:r>
            <a:r>
              <a:rPr lang="en-US" err="1"/>
              <a:t>את</a:t>
            </a:r>
            <a:r>
              <a:rPr lang="en-US" dirty="0"/>
              <a:t> </a:t>
            </a:r>
            <a:r>
              <a:rPr lang="en-US" err="1"/>
              <a:t>דעתו</a:t>
            </a:r>
            <a:r>
              <a:rPr lang="en-US" dirty="0"/>
              <a:t> </a:t>
            </a:r>
            <a:r>
              <a:rPr lang="en-US" err="1"/>
              <a:t>יתפלל</a:t>
            </a:r>
            <a:r>
              <a:rPr lang="en-US" dirty="0"/>
              <a:t> </a:t>
            </a:r>
            <a:r>
              <a:rPr lang="en-US" err="1"/>
              <a:t>ואם</a:t>
            </a:r>
            <a:r>
              <a:rPr lang="en-US" dirty="0"/>
              <a:t> </a:t>
            </a:r>
            <a:r>
              <a:rPr lang="en-US" err="1"/>
              <a:t>לאו</a:t>
            </a:r>
            <a:r>
              <a:rPr lang="en-US" dirty="0"/>
              <a:t> </a:t>
            </a:r>
            <a:r>
              <a:rPr lang="en-US" err="1"/>
              <a:t>אל</a:t>
            </a:r>
            <a:r>
              <a:rPr lang="en-US" dirty="0"/>
              <a:t> </a:t>
            </a:r>
            <a:r>
              <a:rPr lang="en-US" err="1"/>
              <a:t>יתפלל</a:t>
            </a:r>
            <a:r>
              <a:rPr lang="en-US" dirty="0"/>
              <a:t> </a:t>
            </a:r>
            <a:r>
              <a:rPr lang="en-US" err="1"/>
              <a:t>עד</a:t>
            </a:r>
            <a:r>
              <a:rPr lang="en-US" dirty="0"/>
              <a:t> </a:t>
            </a:r>
            <a:r>
              <a:rPr lang="en-US" err="1"/>
              <a:t>שיאכל</a:t>
            </a:r>
            <a:r>
              <a:rPr lang="en-US" dirty="0"/>
              <a:t> </a:t>
            </a:r>
            <a:r>
              <a:rPr lang="en-US" err="1"/>
              <a:t>וישתה</a:t>
            </a:r>
            <a:r>
              <a:rPr lang="en-US"/>
              <a:t>. </a:t>
            </a:r>
          </a:p>
          <a:p>
            <a:pPr>
              <a:lnSpc>
                <a:spcPct val="130000"/>
              </a:lnSpc>
              <a:buNone/>
            </a:pPr>
            <a:endParaRPr lang="en-US" dirty="0"/>
          </a:p>
          <a:p>
            <a:pPr>
              <a:lnSpc>
                <a:spcPct val="130000"/>
              </a:lnSpc>
              <a:buNone/>
            </a:pPr>
            <a:r>
              <a:rPr lang="en-US" err="1"/>
              <a:t>שולחן</a:t>
            </a:r>
            <a:r>
              <a:rPr lang="en-US" dirty="0"/>
              <a:t> </a:t>
            </a:r>
            <a:r>
              <a:rPr lang="en-US" err="1"/>
              <a:t>ערוך</a:t>
            </a:r>
            <a:r>
              <a:rPr lang="en-US" dirty="0"/>
              <a:t> </a:t>
            </a:r>
            <a:r>
              <a:rPr lang="en-US" err="1"/>
              <a:t>אורח</a:t>
            </a:r>
            <a:r>
              <a:rPr lang="en-US" dirty="0"/>
              <a:t> </a:t>
            </a:r>
            <a:r>
              <a:rPr lang="en-US" err="1"/>
              <a:t>חיים</a:t>
            </a:r>
            <a:r>
              <a:rPr lang="en-US" dirty="0"/>
              <a:t>, </a:t>
            </a:r>
            <a:r>
              <a:rPr lang="en-US" err="1"/>
              <a:t>פ"ט</a:t>
            </a:r>
            <a:r>
              <a:rPr lang="en-US" dirty="0"/>
              <a:t> ד</a:t>
            </a:r>
          </a:p>
          <a:p>
            <a:pPr>
              <a:lnSpc>
                <a:spcPct val="130000"/>
              </a:lnSpc>
              <a:buNone/>
            </a:pPr>
            <a:r>
              <a:rPr lang="en-US" err="1"/>
              <a:t>הצמא</a:t>
            </a:r>
            <a:r>
              <a:rPr lang="en-US" dirty="0"/>
              <a:t> </a:t>
            </a:r>
            <a:r>
              <a:rPr lang="en-US" err="1"/>
              <a:t>והרעב</a:t>
            </a:r>
            <a:r>
              <a:rPr lang="en-US" dirty="0"/>
              <a:t>, </a:t>
            </a:r>
            <a:r>
              <a:rPr lang="en-US" err="1"/>
              <a:t>הרי</a:t>
            </a:r>
            <a:r>
              <a:rPr lang="en-US" dirty="0"/>
              <a:t> </a:t>
            </a:r>
            <a:r>
              <a:rPr lang="en-US" err="1"/>
              <a:t>הם</a:t>
            </a:r>
            <a:r>
              <a:rPr lang="en-US" dirty="0"/>
              <a:t> </a:t>
            </a:r>
            <a:r>
              <a:rPr lang="en-US" err="1"/>
              <a:t>בכלל</a:t>
            </a:r>
            <a:r>
              <a:rPr lang="en-US" dirty="0"/>
              <a:t> </a:t>
            </a:r>
            <a:r>
              <a:rPr lang="en-US" err="1"/>
              <a:t>החולים</a:t>
            </a:r>
            <a:r>
              <a:rPr lang="en-US" dirty="0"/>
              <a:t>, </a:t>
            </a:r>
            <a:r>
              <a:rPr lang="en-US" err="1"/>
              <a:t>אם</a:t>
            </a:r>
            <a:r>
              <a:rPr lang="en-US" dirty="0"/>
              <a:t> </a:t>
            </a:r>
            <a:r>
              <a:rPr lang="en-US" err="1"/>
              <a:t>יש</a:t>
            </a:r>
            <a:r>
              <a:rPr lang="en-US" dirty="0"/>
              <a:t> </a:t>
            </a:r>
            <a:r>
              <a:rPr lang="en-US" err="1"/>
              <a:t>בו</a:t>
            </a:r>
            <a:r>
              <a:rPr lang="en-US" dirty="0"/>
              <a:t> </a:t>
            </a:r>
            <a:r>
              <a:rPr lang="en-US" err="1"/>
              <a:t>יכולת</a:t>
            </a:r>
            <a:r>
              <a:rPr lang="en-US" dirty="0"/>
              <a:t> </a:t>
            </a:r>
            <a:r>
              <a:rPr lang="en-US" err="1"/>
              <a:t>לכוין</a:t>
            </a:r>
            <a:r>
              <a:rPr lang="en-US" dirty="0"/>
              <a:t> </a:t>
            </a:r>
            <a:r>
              <a:rPr lang="en-US" err="1"/>
              <a:t>דעתו</a:t>
            </a:r>
            <a:r>
              <a:rPr lang="en-US" dirty="0"/>
              <a:t>, </a:t>
            </a:r>
            <a:r>
              <a:rPr lang="en-US" err="1"/>
              <a:t>יתפלל</a:t>
            </a:r>
            <a:r>
              <a:rPr lang="en-US" dirty="0"/>
              <a:t>; </a:t>
            </a:r>
            <a:r>
              <a:rPr lang="en-US" err="1"/>
              <a:t>ואם</a:t>
            </a:r>
            <a:r>
              <a:rPr lang="en-US" dirty="0"/>
              <a:t> </a:t>
            </a:r>
            <a:r>
              <a:rPr lang="en-US" err="1"/>
              <a:t>לאו</a:t>
            </a:r>
            <a:r>
              <a:rPr lang="en-US" dirty="0"/>
              <a:t>, </a:t>
            </a:r>
            <a:r>
              <a:rPr lang="en-US" err="1"/>
              <a:t>אם</a:t>
            </a:r>
            <a:r>
              <a:rPr lang="en-US" dirty="0"/>
              <a:t> </a:t>
            </a:r>
            <a:r>
              <a:rPr lang="en-US" err="1"/>
              <a:t>רצה</a:t>
            </a:r>
            <a:r>
              <a:rPr lang="en-US" dirty="0"/>
              <a:t> </a:t>
            </a:r>
            <a:r>
              <a:rPr lang="en-US" err="1"/>
              <a:t>אל</a:t>
            </a:r>
            <a:r>
              <a:rPr lang="en-US" dirty="0"/>
              <a:t> </a:t>
            </a:r>
            <a:r>
              <a:rPr lang="en-US" err="1"/>
              <a:t>יתפלל</a:t>
            </a:r>
            <a:r>
              <a:rPr lang="en-US" dirty="0"/>
              <a:t> </a:t>
            </a:r>
            <a:r>
              <a:rPr lang="en-US" err="1"/>
              <a:t>עד</a:t>
            </a:r>
            <a:r>
              <a:rPr lang="en-US"/>
              <a:t> </a:t>
            </a:r>
            <a:r>
              <a:rPr lang="en-US" err="1"/>
              <a:t>שיאכל</a:t>
            </a:r>
            <a:r>
              <a:rPr lang="en-US"/>
              <a:t> </a:t>
            </a:r>
            <a:r>
              <a:rPr lang="en-US" err="1"/>
              <a:t>וישתה</a:t>
            </a:r>
            <a:r>
              <a:rPr lang="en-US" dirty="0"/>
              <a:t>.</a:t>
            </a:r>
          </a:p>
          <a:p>
            <a:pPr>
              <a:lnSpc>
                <a:spcPct val="130000"/>
              </a:lnSpc>
              <a:buNone/>
            </a:pPr>
            <a:endParaRPr lang="en-US" dirty="0"/>
          </a:p>
          <a:p>
            <a:pPr>
              <a:lnSpc>
                <a:spcPct val="130000"/>
              </a:lnSpc>
              <a:buNone/>
            </a:pPr>
            <a:r>
              <a:rPr lang="en-US" err="1"/>
              <a:t>משנה</a:t>
            </a:r>
            <a:r>
              <a:rPr lang="en-US" dirty="0"/>
              <a:t> </a:t>
            </a:r>
            <a:r>
              <a:rPr lang="en-US" err="1"/>
              <a:t>ברורה</a:t>
            </a:r>
            <a:r>
              <a:rPr lang="en-US" dirty="0"/>
              <a:t>, </a:t>
            </a:r>
            <a:r>
              <a:rPr lang="en-US" err="1"/>
              <a:t>שם</a:t>
            </a:r>
            <a:endParaRPr lang="en-US"/>
          </a:p>
          <a:p>
            <a:pPr>
              <a:lnSpc>
                <a:spcPct val="130000"/>
              </a:lnSpc>
              <a:buNone/>
            </a:pPr>
            <a:r>
              <a:rPr lang="en-US" dirty="0" err="1"/>
              <a:t>וכל</a:t>
            </a:r>
            <a:r>
              <a:rPr lang="en-US" dirty="0"/>
              <a:t> </a:t>
            </a:r>
            <a:r>
              <a:rPr lang="en-US" dirty="0" err="1"/>
              <a:t>שכן</a:t>
            </a:r>
            <a:r>
              <a:rPr lang="en-US" dirty="0"/>
              <a:t> </a:t>
            </a:r>
            <a:r>
              <a:rPr lang="en-US" dirty="0" err="1"/>
              <a:t>שמותר</a:t>
            </a:r>
            <a:r>
              <a:rPr lang="en-US" dirty="0"/>
              <a:t> </a:t>
            </a:r>
            <a:r>
              <a:rPr lang="en-US" dirty="0" err="1"/>
              <a:t>לשתות</a:t>
            </a:r>
            <a:r>
              <a:rPr lang="en-US" dirty="0"/>
              <a:t> </a:t>
            </a:r>
            <a:r>
              <a:rPr lang="en-US" dirty="0" err="1"/>
              <a:t>קודם</a:t>
            </a:r>
            <a:r>
              <a:rPr lang="en-US" dirty="0"/>
              <a:t> </a:t>
            </a:r>
            <a:r>
              <a:rPr lang="en-US" dirty="0" err="1"/>
              <a:t>התפלה</a:t>
            </a:r>
            <a:r>
              <a:rPr lang="en-US" dirty="0"/>
              <a:t> </a:t>
            </a:r>
            <a:r>
              <a:rPr lang="en-US" dirty="0" err="1"/>
              <a:t>הרקות</a:t>
            </a:r>
            <a:r>
              <a:rPr lang="en-US" dirty="0"/>
              <a:t> </a:t>
            </a:r>
            <a:r>
              <a:rPr lang="en-US" dirty="0" err="1"/>
              <a:t>ושיקויים</a:t>
            </a:r>
            <a:r>
              <a:rPr lang="en-US" dirty="0"/>
              <a:t> </a:t>
            </a:r>
            <a:r>
              <a:rPr lang="en-US" dirty="0" err="1"/>
              <a:t>לרפואה</a:t>
            </a:r>
            <a:r>
              <a:rPr lang="en-US" dirty="0"/>
              <a:t>.</a:t>
            </a:r>
          </a:p>
        </p:txBody>
      </p:sp>
    </p:spTree>
    <p:extLst>
      <p:ext uri="{BB962C8B-B14F-4D97-AF65-F5344CB8AC3E}">
        <p14:creationId xmlns:p14="http://schemas.microsoft.com/office/powerpoint/2010/main" val="1482971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C6532-70A6-75CD-DA83-C77DE5D5A1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39D16B-AD98-465C-D633-048DD89E2CBC}"/>
              </a:ext>
            </a:extLst>
          </p:cNvPr>
          <p:cNvSpPr>
            <a:spLocks noGrp="1"/>
          </p:cNvSpPr>
          <p:nvPr>
            <p:ph idx="1"/>
          </p:nvPr>
        </p:nvSpPr>
        <p:spPr/>
        <p:txBody>
          <a:bodyPr vert="horz" lIns="91440" tIns="45720" rIns="91440" bIns="45720" rtlCol="1" anchor="t">
            <a:normAutofit fontScale="62500" lnSpcReduction="20000"/>
          </a:bodyPr>
          <a:lstStyle/>
          <a:p>
            <a:pPr marL="0" indent="0">
              <a:lnSpc>
                <a:spcPct val="160000"/>
              </a:lnSpc>
              <a:buNone/>
            </a:pPr>
            <a:r>
              <a:rPr lang="en-US" err="1">
                <a:ea typeface="+mn-lt"/>
                <a:cs typeface="+mn-lt"/>
              </a:rPr>
              <a:t>ביאור</a:t>
            </a:r>
            <a:r>
              <a:rPr lang="en-US" dirty="0">
                <a:ea typeface="+mn-lt"/>
                <a:cs typeface="+mn-lt"/>
              </a:rPr>
              <a:t> </a:t>
            </a:r>
            <a:r>
              <a:rPr lang="en-US" err="1">
                <a:ea typeface="+mn-lt"/>
                <a:cs typeface="+mn-lt"/>
              </a:rPr>
              <a:t>הלכה</a:t>
            </a:r>
            <a:r>
              <a:rPr lang="en-US">
                <a:ea typeface="+mn-lt"/>
                <a:cs typeface="+mn-lt"/>
              </a:rPr>
              <a:t>, </a:t>
            </a:r>
            <a:r>
              <a:rPr lang="en-US" err="1">
                <a:ea typeface="+mn-lt"/>
                <a:cs typeface="+mn-lt"/>
              </a:rPr>
              <a:t>שם</a:t>
            </a:r>
            <a:r>
              <a:rPr lang="en-US">
                <a:ea typeface="+mn-lt"/>
                <a:cs typeface="+mn-lt"/>
              </a:rPr>
              <a:t>: </a:t>
            </a:r>
            <a:endParaRPr lang="en-US" dirty="0">
              <a:ea typeface="+mn-lt"/>
              <a:cs typeface="+mn-lt"/>
            </a:endParaRPr>
          </a:p>
          <a:p>
            <a:pPr marL="0" indent="0">
              <a:lnSpc>
                <a:spcPct val="160000"/>
              </a:lnSpc>
              <a:buNone/>
            </a:pPr>
            <a:r>
              <a:rPr lang="en-US" err="1">
                <a:ea typeface="+mn-lt"/>
                <a:cs typeface="+mn-lt"/>
              </a:rPr>
              <a:t>וכן</a:t>
            </a:r>
            <a:r>
              <a:rPr lang="en-US">
                <a:ea typeface="+mn-lt"/>
                <a:cs typeface="+mn-lt"/>
              </a:rPr>
              <a:t> </a:t>
            </a:r>
            <a:r>
              <a:rPr lang="en-US" err="1">
                <a:ea typeface="+mn-lt"/>
                <a:cs typeface="+mn-lt"/>
              </a:rPr>
              <a:t>אוכלין</a:t>
            </a:r>
            <a:r>
              <a:rPr lang="en-US" dirty="0">
                <a:ea typeface="+mn-lt"/>
                <a:cs typeface="+mn-lt"/>
              </a:rPr>
              <a:t> </a:t>
            </a:r>
            <a:r>
              <a:rPr lang="en-US" err="1">
                <a:ea typeface="+mn-lt"/>
                <a:cs typeface="+mn-lt"/>
              </a:rPr>
              <a:t>ומשקין</a:t>
            </a:r>
            <a:r>
              <a:rPr lang="en-US" dirty="0">
                <a:ea typeface="+mn-lt"/>
                <a:cs typeface="+mn-lt"/>
              </a:rPr>
              <a:t> </a:t>
            </a:r>
            <a:r>
              <a:rPr lang="en-US" err="1">
                <a:ea typeface="+mn-lt"/>
                <a:cs typeface="+mn-lt"/>
              </a:rPr>
              <a:t>לרפואה</a:t>
            </a:r>
            <a:r>
              <a:rPr lang="en-US">
                <a:ea typeface="+mn-lt"/>
                <a:cs typeface="+mn-lt"/>
              </a:rPr>
              <a:t> - </a:t>
            </a:r>
            <a:r>
              <a:rPr lang="en-US" err="1">
                <a:ea typeface="+mn-lt"/>
                <a:cs typeface="+mn-lt"/>
              </a:rPr>
              <a:t>עיין</a:t>
            </a:r>
            <a:r>
              <a:rPr lang="en-US" dirty="0">
                <a:ea typeface="+mn-lt"/>
                <a:cs typeface="+mn-lt"/>
              </a:rPr>
              <a:t> </a:t>
            </a:r>
            <a:r>
              <a:rPr lang="en-US" err="1">
                <a:ea typeface="+mn-lt"/>
                <a:cs typeface="+mn-lt"/>
              </a:rPr>
              <a:t>בפר"ח</a:t>
            </a:r>
            <a:r>
              <a:rPr lang="en-US" dirty="0">
                <a:ea typeface="+mn-lt"/>
                <a:cs typeface="+mn-lt"/>
              </a:rPr>
              <a:t> </a:t>
            </a:r>
            <a:r>
              <a:rPr lang="en-US" err="1">
                <a:ea typeface="+mn-lt"/>
                <a:cs typeface="+mn-lt"/>
              </a:rPr>
              <a:t>ופמ"ג</a:t>
            </a:r>
            <a:r>
              <a:rPr lang="en-US" dirty="0">
                <a:ea typeface="+mn-lt"/>
                <a:cs typeface="+mn-lt"/>
              </a:rPr>
              <a:t> </a:t>
            </a:r>
            <a:r>
              <a:rPr lang="en-US" err="1">
                <a:ea typeface="+mn-lt"/>
                <a:cs typeface="+mn-lt"/>
              </a:rPr>
              <a:t>דאפילו</a:t>
            </a:r>
            <a:r>
              <a:rPr lang="en-US" dirty="0">
                <a:ea typeface="+mn-lt"/>
                <a:cs typeface="+mn-lt"/>
              </a:rPr>
              <a:t> </a:t>
            </a:r>
            <a:r>
              <a:rPr lang="en-US" err="1">
                <a:ea typeface="+mn-lt"/>
                <a:cs typeface="+mn-lt"/>
              </a:rPr>
              <a:t>אם</a:t>
            </a:r>
            <a:r>
              <a:rPr lang="en-US" dirty="0">
                <a:ea typeface="+mn-lt"/>
                <a:cs typeface="+mn-lt"/>
              </a:rPr>
              <a:t> </a:t>
            </a:r>
            <a:r>
              <a:rPr lang="en-US" err="1">
                <a:ea typeface="+mn-lt"/>
                <a:cs typeface="+mn-lt"/>
              </a:rPr>
              <a:t>יכול</a:t>
            </a:r>
            <a:r>
              <a:rPr lang="en-US" dirty="0">
                <a:ea typeface="+mn-lt"/>
                <a:cs typeface="+mn-lt"/>
              </a:rPr>
              <a:t> </a:t>
            </a:r>
            <a:r>
              <a:rPr lang="en-US" err="1">
                <a:ea typeface="+mn-lt"/>
                <a:cs typeface="+mn-lt"/>
              </a:rPr>
              <a:t>לאכלם</a:t>
            </a:r>
            <a:r>
              <a:rPr lang="en-US" dirty="0">
                <a:ea typeface="+mn-lt"/>
                <a:cs typeface="+mn-lt"/>
              </a:rPr>
              <a:t> </a:t>
            </a:r>
            <a:r>
              <a:rPr lang="en-US" err="1">
                <a:ea typeface="+mn-lt"/>
                <a:cs typeface="+mn-lt"/>
              </a:rPr>
              <a:t>לאחר</a:t>
            </a:r>
            <a:r>
              <a:rPr lang="en-US" dirty="0">
                <a:ea typeface="+mn-lt"/>
                <a:cs typeface="+mn-lt"/>
              </a:rPr>
              <a:t> </a:t>
            </a:r>
            <a:r>
              <a:rPr lang="en-US" err="1">
                <a:ea typeface="+mn-lt"/>
                <a:cs typeface="+mn-lt"/>
              </a:rPr>
              <a:t>התפלה</a:t>
            </a:r>
            <a:r>
              <a:rPr lang="en-US" dirty="0">
                <a:ea typeface="+mn-lt"/>
                <a:cs typeface="+mn-lt"/>
              </a:rPr>
              <a:t> </a:t>
            </a:r>
            <a:r>
              <a:rPr lang="en-US" err="1">
                <a:ea typeface="+mn-lt"/>
                <a:cs typeface="+mn-lt"/>
              </a:rPr>
              <a:t>גם</a:t>
            </a:r>
            <a:r>
              <a:rPr lang="en-US" dirty="0">
                <a:ea typeface="+mn-lt"/>
                <a:cs typeface="+mn-lt"/>
              </a:rPr>
              <a:t> </a:t>
            </a:r>
            <a:r>
              <a:rPr lang="en-US" err="1">
                <a:ea typeface="+mn-lt"/>
                <a:cs typeface="+mn-lt"/>
              </a:rPr>
              <a:t>כן</a:t>
            </a:r>
            <a:r>
              <a:rPr lang="en-US" dirty="0">
                <a:ea typeface="+mn-lt"/>
                <a:cs typeface="+mn-lt"/>
              </a:rPr>
              <a:t> </a:t>
            </a:r>
            <a:r>
              <a:rPr lang="en-US" err="1">
                <a:ea typeface="+mn-lt"/>
                <a:cs typeface="+mn-lt"/>
              </a:rPr>
              <a:t>מותר</a:t>
            </a:r>
            <a:r>
              <a:rPr lang="en-US" dirty="0">
                <a:ea typeface="+mn-lt"/>
                <a:cs typeface="+mn-lt"/>
              </a:rPr>
              <a:t> </a:t>
            </a:r>
            <a:r>
              <a:rPr lang="en-US" err="1">
                <a:ea typeface="+mn-lt"/>
                <a:cs typeface="+mn-lt"/>
              </a:rPr>
              <a:t>כיון</a:t>
            </a:r>
            <a:r>
              <a:rPr lang="en-US" dirty="0">
                <a:ea typeface="+mn-lt"/>
                <a:cs typeface="+mn-lt"/>
              </a:rPr>
              <a:t> </a:t>
            </a:r>
            <a:r>
              <a:rPr lang="en-US" err="1">
                <a:ea typeface="+mn-lt"/>
                <a:cs typeface="+mn-lt"/>
              </a:rPr>
              <a:t>שהוא</a:t>
            </a:r>
            <a:r>
              <a:rPr lang="en-US" dirty="0">
                <a:ea typeface="+mn-lt"/>
                <a:cs typeface="+mn-lt"/>
              </a:rPr>
              <a:t> </a:t>
            </a:r>
            <a:r>
              <a:rPr lang="en-US" err="1">
                <a:ea typeface="+mn-lt"/>
                <a:cs typeface="+mn-lt"/>
              </a:rPr>
              <a:t>מכוין</a:t>
            </a:r>
            <a:r>
              <a:rPr lang="en-US" dirty="0">
                <a:ea typeface="+mn-lt"/>
                <a:cs typeface="+mn-lt"/>
              </a:rPr>
              <a:t> </a:t>
            </a:r>
            <a:r>
              <a:rPr lang="en-US" err="1">
                <a:ea typeface="+mn-lt"/>
                <a:cs typeface="+mn-lt"/>
              </a:rPr>
              <a:t>לרפואה</a:t>
            </a:r>
            <a:r>
              <a:rPr lang="en-US">
                <a:ea typeface="+mn-lt"/>
                <a:cs typeface="+mn-lt"/>
              </a:rPr>
              <a:t>. </a:t>
            </a:r>
            <a:r>
              <a:rPr lang="en-US" err="1">
                <a:ea typeface="+mn-lt"/>
                <a:cs typeface="+mn-lt"/>
              </a:rPr>
              <a:t>כתב</a:t>
            </a:r>
            <a:r>
              <a:rPr lang="en-US" dirty="0">
                <a:ea typeface="+mn-lt"/>
                <a:cs typeface="+mn-lt"/>
              </a:rPr>
              <a:t> </a:t>
            </a:r>
            <a:r>
              <a:rPr lang="en-US" err="1">
                <a:ea typeface="+mn-lt"/>
                <a:cs typeface="+mn-lt"/>
              </a:rPr>
              <a:t>הח"א</a:t>
            </a:r>
            <a:r>
              <a:rPr lang="en-US" dirty="0">
                <a:ea typeface="+mn-lt"/>
                <a:cs typeface="+mn-lt"/>
              </a:rPr>
              <a:t> </a:t>
            </a:r>
            <a:r>
              <a:rPr lang="en-US" err="1">
                <a:ea typeface="+mn-lt"/>
                <a:cs typeface="+mn-lt"/>
              </a:rPr>
              <a:t>נ"ל</a:t>
            </a:r>
            <a:r>
              <a:rPr lang="en-US" dirty="0">
                <a:ea typeface="+mn-lt"/>
                <a:cs typeface="+mn-lt"/>
              </a:rPr>
              <a:t> </a:t>
            </a:r>
            <a:r>
              <a:rPr lang="en-US" err="1">
                <a:ea typeface="+mn-lt"/>
                <a:cs typeface="+mn-lt"/>
              </a:rPr>
              <a:t>דאפשר</a:t>
            </a:r>
            <a:r>
              <a:rPr lang="en-US" dirty="0">
                <a:ea typeface="+mn-lt"/>
                <a:cs typeface="+mn-lt"/>
              </a:rPr>
              <a:t> </a:t>
            </a:r>
            <a:r>
              <a:rPr lang="en-US" err="1">
                <a:ea typeface="+mn-lt"/>
                <a:cs typeface="+mn-lt"/>
              </a:rPr>
              <a:t>הצריך</a:t>
            </a:r>
            <a:r>
              <a:rPr lang="en-US" dirty="0">
                <a:ea typeface="+mn-lt"/>
                <a:cs typeface="+mn-lt"/>
              </a:rPr>
              <a:t> </a:t>
            </a:r>
            <a:r>
              <a:rPr lang="en-US" err="1">
                <a:ea typeface="+mn-lt"/>
                <a:cs typeface="+mn-lt"/>
              </a:rPr>
              <a:t>לאכול</a:t>
            </a:r>
            <a:r>
              <a:rPr lang="en-US" dirty="0">
                <a:ea typeface="+mn-lt"/>
                <a:cs typeface="+mn-lt"/>
              </a:rPr>
              <a:t> </a:t>
            </a:r>
            <a:r>
              <a:rPr lang="en-US" err="1">
                <a:ea typeface="+mn-lt"/>
                <a:cs typeface="+mn-lt"/>
              </a:rPr>
              <a:t>מפני</a:t>
            </a:r>
            <a:r>
              <a:rPr lang="en-US" dirty="0">
                <a:ea typeface="+mn-lt"/>
                <a:cs typeface="+mn-lt"/>
              </a:rPr>
              <a:t> </a:t>
            </a:r>
            <a:r>
              <a:rPr lang="en-US" err="1">
                <a:ea typeface="+mn-lt"/>
                <a:cs typeface="+mn-lt"/>
              </a:rPr>
              <a:t>חולשת</a:t>
            </a:r>
            <a:r>
              <a:rPr lang="en-US" dirty="0">
                <a:ea typeface="+mn-lt"/>
                <a:cs typeface="+mn-lt"/>
              </a:rPr>
              <a:t> </a:t>
            </a:r>
            <a:r>
              <a:rPr lang="en-US" err="1">
                <a:ea typeface="+mn-lt"/>
                <a:cs typeface="+mn-lt"/>
              </a:rPr>
              <a:t>הלב</a:t>
            </a:r>
            <a:r>
              <a:rPr lang="en-US" dirty="0">
                <a:ea typeface="+mn-lt"/>
                <a:cs typeface="+mn-lt"/>
              </a:rPr>
              <a:t> </a:t>
            </a:r>
            <a:r>
              <a:rPr lang="en-US" err="1">
                <a:ea typeface="+mn-lt"/>
                <a:cs typeface="+mn-lt"/>
              </a:rPr>
              <a:t>מותר</a:t>
            </a:r>
            <a:r>
              <a:rPr lang="en-US">
                <a:ea typeface="+mn-lt"/>
                <a:cs typeface="+mn-lt"/>
              </a:rPr>
              <a:t>. </a:t>
            </a:r>
            <a:r>
              <a:rPr lang="en-US" err="1">
                <a:ea typeface="+mn-lt"/>
                <a:cs typeface="+mn-lt"/>
              </a:rPr>
              <a:t>כתבו</a:t>
            </a:r>
            <a:r>
              <a:rPr lang="en-US" dirty="0">
                <a:ea typeface="+mn-lt"/>
                <a:cs typeface="+mn-lt"/>
              </a:rPr>
              <a:t> </a:t>
            </a:r>
            <a:r>
              <a:rPr lang="en-US" err="1">
                <a:ea typeface="+mn-lt"/>
                <a:cs typeface="+mn-lt"/>
              </a:rPr>
              <a:t>האחרונים</a:t>
            </a:r>
            <a:r>
              <a:rPr lang="en-US" dirty="0">
                <a:ea typeface="+mn-lt"/>
                <a:cs typeface="+mn-lt"/>
              </a:rPr>
              <a:t> </a:t>
            </a:r>
            <a:r>
              <a:rPr lang="en-US" err="1">
                <a:ea typeface="+mn-lt"/>
                <a:cs typeface="+mn-lt"/>
              </a:rPr>
              <a:t>דאיש</a:t>
            </a:r>
            <a:r>
              <a:rPr lang="en-US" dirty="0">
                <a:ea typeface="+mn-lt"/>
                <a:cs typeface="+mn-lt"/>
              </a:rPr>
              <a:t> </a:t>
            </a:r>
            <a:r>
              <a:rPr lang="en-US" err="1">
                <a:ea typeface="+mn-lt"/>
                <a:cs typeface="+mn-lt"/>
              </a:rPr>
              <a:t>חלש</a:t>
            </a:r>
            <a:r>
              <a:rPr lang="en-US" dirty="0">
                <a:ea typeface="+mn-lt"/>
                <a:cs typeface="+mn-lt"/>
              </a:rPr>
              <a:t> </a:t>
            </a:r>
            <a:r>
              <a:rPr lang="en-US" err="1">
                <a:ea typeface="+mn-lt"/>
                <a:cs typeface="+mn-lt"/>
              </a:rPr>
              <a:t>שאינו</a:t>
            </a:r>
            <a:r>
              <a:rPr lang="en-US" dirty="0">
                <a:ea typeface="+mn-lt"/>
                <a:cs typeface="+mn-lt"/>
              </a:rPr>
              <a:t> </a:t>
            </a:r>
            <a:r>
              <a:rPr lang="en-US" err="1">
                <a:ea typeface="+mn-lt"/>
                <a:cs typeface="+mn-lt"/>
              </a:rPr>
              <a:t>יכול</a:t>
            </a:r>
            <a:r>
              <a:rPr lang="en-US" dirty="0">
                <a:ea typeface="+mn-lt"/>
                <a:cs typeface="+mn-lt"/>
              </a:rPr>
              <a:t> </a:t>
            </a:r>
            <a:r>
              <a:rPr lang="en-US" err="1">
                <a:ea typeface="+mn-lt"/>
                <a:cs typeface="+mn-lt"/>
              </a:rPr>
              <a:t>להעמיד</a:t>
            </a:r>
            <a:r>
              <a:rPr lang="en-US" dirty="0">
                <a:ea typeface="+mn-lt"/>
                <a:cs typeface="+mn-lt"/>
              </a:rPr>
              <a:t> </a:t>
            </a:r>
            <a:r>
              <a:rPr lang="en-US" err="1">
                <a:ea typeface="+mn-lt"/>
                <a:cs typeface="+mn-lt"/>
              </a:rPr>
              <a:t>על</a:t>
            </a:r>
            <a:r>
              <a:rPr lang="en-US" dirty="0">
                <a:ea typeface="+mn-lt"/>
                <a:cs typeface="+mn-lt"/>
              </a:rPr>
              <a:t> </a:t>
            </a:r>
            <a:r>
              <a:rPr lang="en-US" err="1">
                <a:ea typeface="+mn-lt"/>
                <a:cs typeface="+mn-lt"/>
              </a:rPr>
              <a:t>נפשו</a:t>
            </a:r>
            <a:r>
              <a:rPr lang="en-US" dirty="0">
                <a:ea typeface="+mn-lt"/>
                <a:cs typeface="+mn-lt"/>
              </a:rPr>
              <a:t> </a:t>
            </a:r>
            <a:r>
              <a:rPr lang="en-US" err="1">
                <a:ea typeface="+mn-lt"/>
                <a:cs typeface="+mn-lt"/>
              </a:rPr>
              <a:t>עד</a:t>
            </a:r>
            <a:r>
              <a:rPr lang="en-US" dirty="0">
                <a:ea typeface="+mn-lt"/>
                <a:cs typeface="+mn-lt"/>
              </a:rPr>
              <a:t> </a:t>
            </a:r>
            <a:r>
              <a:rPr lang="en-US" err="1">
                <a:ea typeface="+mn-lt"/>
                <a:cs typeface="+mn-lt"/>
              </a:rPr>
              <a:t>עת</a:t>
            </a:r>
            <a:r>
              <a:rPr lang="en-US" dirty="0">
                <a:ea typeface="+mn-lt"/>
                <a:cs typeface="+mn-lt"/>
              </a:rPr>
              <a:t> </a:t>
            </a:r>
            <a:r>
              <a:rPr lang="en-US" err="1">
                <a:ea typeface="+mn-lt"/>
                <a:cs typeface="+mn-lt"/>
              </a:rPr>
              <a:t>שגומרים</a:t>
            </a:r>
            <a:r>
              <a:rPr lang="en-US" dirty="0">
                <a:ea typeface="+mn-lt"/>
                <a:cs typeface="+mn-lt"/>
              </a:rPr>
              <a:t> </a:t>
            </a:r>
            <a:r>
              <a:rPr lang="en-US" err="1">
                <a:ea typeface="+mn-lt"/>
                <a:cs typeface="+mn-lt"/>
              </a:rPr>
              <a:t>הצבור</a:t>
            </a:r>
            <a:r>
              <a:rPr lang="en-US" dirty="0">
                <a:ea typeface="+mn-lt"/>
                <a:cs typeface="+mn-lt"/>
              </a:rPr>
              <a:t> </a:t>
            </a:r>
            <a:r>
              <a:rPr lang="en-US" err="1">
                <a:ea typeface="+mn-lt"/>
                <a:cs typeface="+mn-lt"/>
              </a:rPr>
              <a:t>תפלתם</a:t>
            </a:r>
            <a:r>
              <a:rPr lang="en-US" dirty="0">
                <a:ea typeface="+mn-lt"/>
                <a:cs typeface="+mn-lt"/>
              </a:rPr>
              <a:t> </a:t>
            </a:r>
            <a:r>
              <a:rPr lang="en-US" err="1">
                <a:ea typeface="+mn-lt"/>
                <a:cs typeface="+mn-lt"/>
              </a:rPr>
              <a:t>בבהכ"נ</a:t>
            </a:r>
            <a:r>
              <a:rPr lang="en-US" dirty="0">
                <a:ea typeface="+mn-lt"/>
                <a:cs typeface="+mn-lt"/>
              </a:rPr>
              <a:t> </a:t>
            </a:r>
            <a:r>
              <a:rPr lang="en-US" err="1">
                <a:ea typeface="+mn-lt"/>
                <a:cs typeface="+mn-lt"/>
              </a:rPr>
              <a:t>טוב</a:t>
            </a:r>
            <a:r>
              <a:rPr lang="en-US" dirty="0">
                <a:ea typeface="+mn-lt"/>
                <a:cs typeface="+mn-lt"/>
              </a:rPr>
              <a:t> </a:t>
            </a:r>
            <a:r>
              <a:rPr lang="en-US" err="1">
                <a:ea typeface="+mn-lt"/>
                <a:cs typeface="+mn-lt"/>
              </a:rPr>
              <a:t>יותר</a:t>
            </a:r>
            <a:r>
              <a:rPr lang="en-US" dirty="0">
                <a:ea typeface="+mn-lt"/>
                <a:cs typeface="+mn-lt"/>
              </a:rPr>
              <a:t> </a:t>
            </a:r>
            <a:r>
              <a:rPr lang="en-US" err="1">
                <a:ea typeface="+mn-lt"/>
                <a:cs typeface="+mn-lt"/>
              </a:rPr>
              <a:t>להתיר</a:t>
            </a:r>
            <a:r>
              <a:rPr lang="en-US" dirty="0">
                <a:ea typeface="+mn-lt"/>
                <a:cs typeface="+mn-lt"/>
              </a:rPr>
              <a:t> </a:t>
            </a:r>
            <a:r>
              <a:rPr lang="en-US" err="1">
                <a:ea typeface="+mn-lt"/>
                <a:cs typeface="+mn-lt"/>
              </a:rPr>
              <a:t>לו</a:t>
            </a:r>
            <a:r>
              <a:rPr lang="en-US" dirty="0">
                <a:ea typeface="+mn-lt"/>
                <a:cs typeface="+mn-lt"/>
              </a:rPr>
              <a:t> </a:t>
            </a:r>
            <a:r>
              <a:rPr lang="en-US" err="1">
                <a:ea typeface="+mn-lt"/>
                <a:cs typeface="+mn-lt"/>
              </a:rPr>
              <a:t>שיתפלל</a:t>
            </a:r>
            <a:r>
              <a:rPr lang="en-US" dirty="0">
                <a:ea typeface="+mn-lt"/>
                <a:cs typeface="+mn-lt"/>
              </a:rPr>
              <a:t> </a:t>
            </a:r>
            <a:r>
              <a:rPr lang="en-US" err="1">
                <a:ea typeface="+mn-lt"/>
                <a:cs typeface="+mn-lt"/>
              </a:rPr>
              <a:t>לעצמו</a:t>
            </a:r>
            <a:r>
              <a:rPr lang="en-US" dirty="0">
                <a:ea typeface="+mn-lt"/>
                <a:cs typeface="+mn-lt"/>
              </a:rPr>
              <a:t> </a:t>
            </a:r>
            <a:r>
              <a:rPr lang="en-US" err="1">
                <a:ea typeface="+mn-lt"/>
                <a:cs typeface="+mn-lt"/>
              </a:rPr>
              <a:t>בביתו</a:t>
            </a:r>
            <a:r>
              <a:rPr lang="en-US" dirty="0">
                <a:ea typeface="+mn-lt"/>
                <a:cs typeface="+mn-lt"/>
              </a:rPr>
              <a:t> </a:t>
            </a:r>
            <a:r>
              <a:rPr lang="en-US" err="1">
                <a:ea typeface="+mn-lt"/>
                <a:cs typeface="+mn-lt"/>
              </a:rPr>
              <a:t>בבוקר</a:t>
            </a:r>
            <a:r>
              <a:rPr lang="en-US" dirty="0">
                <a:ea typeface="+mn-lt"/>
                <a:cs typeface="+mn-lt"/>
              </a:rPr>
              <a:t> </a:t>
            </a:r>
            <a:r>
              <a:rPr lang="en-US" err="1">
                <a:ea typeface="+mn-lt"/>
                <a:cs typeface="+mn-lt"/>
              </a:rPr>
              <a:t>ויאכל</a:t>
            </a:r>
            <a:r>
              <a:rPr lang="en-US" dirty="0">
                <a:ea typeface="+mn-lt"/>
                <a:cs typeface="+mn-lt"/>
              </a:rPr>
              <a:t> </a:t>
            </a:r>
            <a:r>
              <a:rPr lang="en-US" err="1">
                <a:ea typeface="+mn-lt"/>
                <a:cs typeface="+mn-lt"/>
              </a:rPr>
              <a:t>מעט</a:t>
            </a:r>
            <a:r>
              <a:rPr lang="en-US" dirty="0">
                <a:ea typeface="+mn-lt"/>
                <a:cs typeface="+mn-lt"/>
              </a:rPr>
              <a:t> </a:t>
            </a:r>
            <a:r>
              <a:rPr lang="en-US" err="1">
                <a:ea typeface="+mn-lt"/>
                <a:cs typeface="+mn-lt"/>
              </a:rPr>
              <a:t>ואח"כ</a:t>
            </a:r>
            <a:r>
              <a:rPr lang="en-US" dirty="0">
                <a:ea typeface="+mn-lt"/>
                <a:cs typeface="+mn-lt"/>
              </a:rPr>
              <a:t> </a:t>
            </a:r>
            <a:r>
              <a:rPr lang="en-US" err="1">
                <a:ea typeface="+mn-lt"/>
                <a:cs typeface="+mn-lt"/>
              </a:rPr>
              <a:t>ילך</a:t>
            </a:r>
            <a:r>
              <a:rPr lang="en-US" dirty="0">
                <a:ea typeface="+mn-lt"/>
                <a:cs typeface="+mn-lt"/>
              </a:rPr>
              <a:t> </a:t>
            </a:r>
            <a:r>
              <a:rPr lang="en-US" err="1">
                <a:ea typeface="+mn-lt"/>
                <a:cs typeface="+mn-lt"/>
              </a:rPr>
              <a:t>לבהכ"נ</a:t>
            </a:r>
            <a:r>
              <a:rPr lang="en-US" dirty="0">
                <a:ea typeface="+mn-lt"/>
                <a:cs typeface="+mn-lt"/>
              </a:rPr>
              <a:t> </a:t>
            </a:r>
            <a:r>
              <a:rPr lang="en-US" err="1">
                <a:ea typeface="+mn-lt"/>
                <a:cs typeface="+mn-lt"/>
              </a:rPr>
              <a:t>לשמוע</a:t>
            </a:r>
            <a:r>
              <a:rPr lang="en-US" dirty="0">
                <a:ea typeface="+mn-lt"/>
                <a:cs typeface="+mn-lt"/>
              </a:rPr>
              <a:t> </a:t>
            </a:r>
            <a:r>
              <a:rPr lang="en-US" err="1">
                <a:ea typeface="+mn-lt"/>
                <a:cs typeface="+mn-lt"/>
              </a:rPr>
              <a:t>קדיש</a:t>
            </a:r>
            <a:r>
              <a:rPr lang="en-US" dirty="0">
                <a:ea typeface="+mn-lt"/>
                <a:cs typeface="+mn-lt"/>
              </a:rPr>
              <a:t> </a:t>
            </a:r>
            <a:r>
              <a:rPr lang="en-US" err="1">
                <a:ea typeface="+mn-lt"/>
                <a:cs typeface="+mn-lt"/>
              </a:rPr>
              <a:t>וברכו</a:t>
            </a:r>
            <a:r>
              <a:rPr lang="en-US" dirty="0">
                <a:ea typeface="+mn-lt"/>
                <a:cs typeface="+mn-lt"/>
              </a:rPr>
              <a:t> </a:t>
            </a:r>
            <a:r>
              <a:rPr lang="en-US" err="1">
                <a:ea typeface="+mn-lt"/>
                <a:cs typeface="+mn-lt"/>
              </a:rPr>
              <a:t>ושאר</a:t>
            </a:r>
            <a:r>
              <a:rPr lang="en-US" dirty="0">
                <a:ea typeface="+mn-lt"/>
                <a:cs typeface="+mn-lt"/>
              </a:rPr>
              <a:t> </a:t>
            </a:r>
            <a:r>
              <a:rPr lang="en-US" err="1">
                <a:ea typeface="+mn-lt"/>
                <a:cs typeface="+mn-lt"/>
              </a:rPr>
              <a:t>דברי</a:t>
            </a:r>
            <a:r>
              <a:rPr lang="en-US" dirty="0">
                <a:ea typeface="+mn-lt"/>
                <a:cs typeface="+mn-lt"/>
              </a:rPr>
              <a:t> </a:t>
            </a:r>
            <a:r>
              <a:rPr lang="en-US" err="1">
                <a:ea typeface="+mn-lt"/>
                <a:cs typeface="+mn-lt"/>
              </a:rPr>
              <a:t>קדושה</a:t>
            </a:r>
            <a:r>
              <a:rPr lang="en-US" dirty="0">
                <a:ea typeface="+mn-lt"/>
                <a:cs typeface="+mn-lt"/>
              </a:rPr>
              <a:t> </a:t>
            </a:r>
            <a:r>
              <a:rPr lang="en-US" err="1">
                <a:ea typeface="+mn-lt"/>
                <a:cs typeface="+mn-lt"/>
              </a:rPr>
              <a:t>משיאכל</a:t>
            </a:r>
            <a:r>
              <a:rPr lang="en-US" dirty="0">
                <a:ea typeface="+mn-lt"/>
                <a:cs typeface="+mn-lt"/>
              </a:rPr>
              <a:t> </a:t>
            </a:r>
            <a:r>
              <a:rPr lang="en-US" err="1">
                <a:ea typeface="+mn-lt"/>
                <a:cs typeface="+mn-lt"/>
              </a:rPr>
              <a:t>קודם</a:t>
            </a:r>
            <a:r>
              <a:rPr lang="en-US" dirty="0">
                <a:ea typeface="+mn-lt"/>
                <a:cs typeface="+mn-lt"/>
              </a:rPr>
              <a:t> </a:t>
            </a:r>
            <a:r>
              <a:rPr lang="en-US" err="1">
                <a:ea typeface="+mn-lt"/>
                <a:cs typeface="+mn-lt"/>
              </a:rPr>
              <a:t>התפלה</a:t>
            </a:r>
            <a:r>
              <a:rPr lang="en-US" dirty="0">
                <a:ea typeface="+mn-lt"/>
                <a:cs typeface="+mn-lt"/>
              </a:rPr>
              <a:t> </a:t>
            </a:r>
            <a:r>
              <a:rPr lang="en-US" err="1">
                <a:ea typeface="+mn-lt"/>
                <a:cs typeface="+mn-lt"/>
              </a:rPr>
              <a:t>וילך</a:t>
            </a:r>
            <a:r>
              <a:rPr lang="en-US" dirty="0">
                <a:ea typeface="+mn-lt"/>
                <a:cs typeface="+mn-lt"/>
              </a:rPr>
              <a:t> </a:t>
            </a:r>
            <a:r>
              <a:rPr lang="en-US" err="1">
                <a:ea typeface="+mn-lt"/>
                <a:cs typeface="+mn-lt"/>
              </a:rPr>
              <a:t>לבהכ"נ</a:t>
            </a:r>
            <a:r>
              <a:rPr lang="en-US" dirty="0">
                <a:ea typeface="+mn-lt"/>
                <a:cs typeface="+mn-lt"/>
              </a:rPr>
              <a:t> </a:t>
            </a:r>
            <a:r>
              <a:rPr lang="en-US" err="1">
                <a:ea typeface="+mn-lt"/>
                <a:cs typeface="+mn-lt"/>
              </a:rPr>
              <a:t>להתפלל</a:t>
            </a:r>
            <a:r>
              <a:rPr lang="en-US" dirty="0">
                <a:ea typeface="+mn-lt"/>
                <a:cs typeface="+mn-lt"/>
              </a:rPr>
              <a:t> </a:t>
            </a:r>
            <a:r>
              <a:rPr lang="en-US" err="1">
                <a:ea typeface="+mn-lt"/>
                <a:cs typeface="+mn-lt"/>
              </a:rPr>
              <a:t>עם</a:t>
            </a:r>
            <a:r>
              <a:rPr lang="en-US" dirty="0">
                <a:ea typeface="+mn-lt"/>
                <a:cs typeface="+mn-lt"/>
              </a:rPr>
              <a:t> </a:t>
            </a:r>
            <a:r>
              <a:rPr lang="en-US" err="1">
                <a:ea typeface="+mn-lt"/>
                <a:cs typeface="+mn-lt"/>
              </a:rPr>
              <a:t>הצבור</a:t>
            </a:r>
            <a:r>
              <a:rPr lang="en-US">
                <a:ea typeface="+mn-lt"/>
                <a:cs typeface="+mn-lt"/>
              </a:rPr>
              <a:t> </a:t>
            </a:r>
            <a:endParaRPr lang="en-US"/>
          </a:p>
          <a:p>
            <a:pPr marL="0" indent="0">
              <a:lnSpc>
                <a:spcPct val="160000"/>
              </a:lnSpc>
              <a:buNone/>
            </a:pPr>
            <a:endParaRPr lang="en-US"/>
          </a:p>
          <a:p>
            <a:pPr marL="0" indent="0">
              <a:lnSpc>
                <a:spcPct val="160000"/>
              </a:lnSpc>
              <a:buNone/>
            </a:pPr>
            <a:r>
              <a:rPr lang="en-US" err="1">
                <a:ea typeface="+mn-lt"/>
                <a:cs typeface="+mn-lt"/>
              </a:rPr>
              <a:t>פסקי</a:t>
            </a:r>
            <a:r>
              <a:rPr lang="en-US" dirty="0">
                <a:ea typeface="+mn-lt"/>
                <a:cs typeface="+mn-lt"/>
              </a:rPr>
              <a:t> </a:t>
            </a:r>
            <a:r>
              <a:rPr lang="en-US" err="1">
                <a:ea typeface="+mn-lt"/>
                <a:cs typeface="+mn-lt"/>
              </a:rPr>
              <a:t>תשובות</a:t>
            </a:r>
            <a:r>
              <a:rPr lang="en-US" dirty="0">
                <a:ea typeface="+mn-lt"/>
                <a:cs typeface="+mn-lt"/>
              </a:rPr>
              <a:t>, </a:t>
            </a:r>
            <a:r>
              <a:rPr lang="en-US" err="1">
                <a:ea typeface="+mn-lt"/>
                <a:cs typeface="+mn-lt"/>
              </a:rPr>
              <a:t>שם</a:t>
            </a:r>
            <a:endParaRPr lang="en-US" dirty="0" err="1">
              <a:ea typeface="+mn-lt"/>
              <a:cs typeface="+mn-lt"/>
            </a:endParaRPr>
          </a:p>
          <a:p>
            <a:pPr marL="0" indent="0">
              <a:lnSpc>
                <a:spcPct val="160000"/>
              </a:lnSpc>
              <a:buNone/>
            </a:pPr>
            <a:r>
              <a:rPr lang="en-US" err="1">
                <a:ea typeface="+mn-lt"/>
                <a:cs typeface="+mn-lt"/>
              </a:rPr>
              <a:t>אמנם</a:t>
            </a:r>
            <a:r>
              <a:rPr lang="en-US" dirty="0">
                <a:ea typeface="+mn-lt"/>
                <a:cs typeface="+mn-lt"/>
              </a:rPr>
              <a:t> </a:t>
            </a:r>
            <a:r>
              <a:rPr lang="en-US" err="1">
                <a:ea typeface="+mn-lt"/>
                <a:cs typeface="+mn-lt"/>
              </a:rPr>
              <a:t>יש</a:t>
            </a:r>
            <a:r>
              <a:rPr lang="en-US" dirty="0">
                <a:ea typeface="+mn-lt"/>
                <a:cs typeface="+mn-lt"/>
              </a:rPr>
              <a:t> </a:t>
            </a:r>
            <a:r>
              <a:rPr lang="en-US" err="1">
                <a:ea typeface="+mn-lt"/>
                <a:cs typeface="+mn-lt"/>
              </a:rPr>
              <a:t>לציין</a:t>
            </a:r>
            <a:r>
              <a:rPr lang="en-US" dirty="0">
                <a:ea typeface="+mn-lt"/>
                <a:cs typeface="+mn-lt"/>
              </a:rPr>
              <a:t> </a:t>
            </a:r>
            <a:r>
              <a:rPr lang="en-US" err="1">
                <a:ea typeface="+mn-lt"/>
                <a:cs typeface="+mn-lt"/>
              </a:rPr>
              <a:t>כי</a:t>
            </a:r>
            <a:r>
              <a:rPr lang="en-US" dirty="0">
                <a:ea typeface="+mn-lt"/>
                <a:cs typeface="+mn-lt"/>
              </a:rPr>
              <a:t> </a:t>
            </a:r>
            <a:r>
              <a:rPr lang="en-US" err="1">
                <a:ea typeface="+mn-lt"/>
                <a:cs typeface="+mn-lt"/>
              </a:rPr>
              <a:t>מצינו</a:t>
            </a:r>
            <a:r>
              <a:rPr lang="en-US" dirty="0">
                <a:ea typeface="+mn-lt"/>
                <a:cs typeface="+mn-lt"/>
              </a:rPr>
              <a:t> </a:t>
            </a:r>
            <a:r>
              <a:rPr lang="en-US" err="1">
                <a:ea typeface="+mn-lt"/>
                <a:cs typeface="+mn-lt"/>
              </a:rPr>
              <a:t>במנהגי</a:t>
            </a:r>
            <a:r>
              <a:rPr lang="en-US" dirty="0">
                <a:ea typeface="+mn-lt"/>
                <a:cs typeface="+mn-lt"/>
              </a:rPr>
              <a:t> </a:t>
            </a:r>
            <a:r>
              <a:rPr lang="en-US" err="1">
                <a:ea typeface="+mn-lt"/>
                <a:cs typeface="+mn-lt"/>
              </a:rPr>
              <a:t>גדולים</a:t>
            </a:r>
            <a:r>
              <a:rPr lang="en-US" dirty="0">
                <a:ea typeface="+mn-lt"/>
                <a:cs typeface="+mn-lt"/>
              </a:rPr>
              <a:t> </a:t>
            </a:r>
            <a:r>
              <a:rPr lang="en-US" err="1">
                <a:ea typeface="+mn-lt"/>
                <a:cs typeface="+mn-lt"/>
              </a:rPr>
              <a:t>וצדיקים</a:t>
            </a:r>
            <a:r>
              <a:rPr lang="en-US" dirty="0">
                <a:ea typeface="+mn-lt"/>
                <a:cs typeface="+mn-lt"/>
              </a:rPr>
              <a:t> </a:t>
            </a:r>
            <a:r>
              <a:rPr lang="en-US" err="1">
                <a:ea typeface="+mn-lt"/>
                <a:cs typeface="+mn-lt"/>
              </a:rPr>
              <a:t>שהיו</a:t>
            </a:r>
            <a:r>
              <a:rPr lang="en-US" dirty="0">
                <a:ea typeface="+mn-lt"/>
                <a:cs typeface="+mn-lt"/>
              </a:rPr>
              <a:t> </a:t>
            </a:r>
            <a:r>
              <a:rPr lang="en-US" err="1">
                <a:ea typeface="+mn-lt"/>
                <a:cs typeface="+mn-lt"/>
              </a:rPr>
              <a:t>מורים</a:t>
            </a:r>
            <a:r>
              <a:rPr lang="en-US" dirty="0">
                <a:ea typeface="+mn-lt"/>
                <a:cs typeface="+mn-lt"/>
              </a:rPr>
              <a:t> </a:t>
            </a:r>
            <a:r>
              <a:rPr lang="en-US" err="1">
                <a:ea typeface="+mn-lt"/>
                <a:cs typeface="+mn-lt"/>
              </a:rPr>
              <a:t>לאנשים</a:t>
            </a:r>
            <a:r>
              <a:rPr lang="en-US" dirty="0">
                <a:ea typeface="+mn-lt"/>
                <a:cs typeface="+mn-lt"/>
              </a:rPr>
              <a:t> </a:t>
            </a:r>
            <a:r>
              <a:rPr lang="en-US" err="1">
                <a:ea typeface="+mn-lt"/>
                <a:cs typeface="+mn-lt"/>
              </a:rPr>
              <a:t>חלושים</a:t>
            </a:r>
            <a:r>
              <a:rPr lang="en-US" dirty="0">
                <a:ea typeface="+mn-lt"/>
                <a:cs typeface="+mn-lt"/>
              </a:rPr>
              <a:t> </a:t>
            </a:r>
            <a:r>
              <a:rPr lang="en-US" err="1">
                <a:ea typeface="+mn-lt"/>
                <a:cs typeface="+mn-lt"/>
              </a:rPr>
              <a:t>לאכול</a:t>
            </a:r>
            <a:r>
              <a:rPr lang="en-US" dirty="0">
                <a:ea typeface="+mn-lt"/>
                <a:cs typeface="+mn-lt"/>
              </a:rPr>
              <a:t> </a:t>
            </a:r>
            <a:r>
              <a:rPr lang="en-US" err="1">
                <a:ea typeface="+mn-lt"/>
                <a:cs typeface="+mn-lt"/>
              </a:rPr>
              <a:t>מעט</a:t>
            </a:r>
            <a:r>
              <a:rPr lang="en-US" dirty="0">
                <a:ea typeface="+mn-lt"/>
                <a:cs typeface="+mn-lt"/>
              </a:rPr>
              <a:t> </a:t>
            </a:r>
            <a:r>
              <a:rPr lang="en-US" err="1">
                <a:ea typeface="+mn-lt"/>
                <a:cs typeface="+mn-lt"/>
              </a:rPr>
              <a:t>קודם</a:t>
            </a:r>
            <a:r>
              <a:rPr lang="en-US" dirty="0">
                <a:ea typeface="+mn-lt"/>
                <a:cs typeface="+mn-lt"/>
              </a:rPr>
              <a:t> </a:t>
            </a:r>
            <a:r>
              <a:rPr lang="en-US" err="1">
                <a:ea typeface="+mn-lt"/>
                <a:cs typeface="+mn-lt"/>
              </a:rPr>
              <a:t>הליכתם</a:t>
            </a:r>
            <a:r>
              <a:rPr lang="en-US" dirty="0">
                <a:ea typeface="+mn-lt"/>
                <a:cs typeface="+mn-lt"/>
              </a:rPr>
              <a:t> </a:t>
            </a:r>
            <a:r>
              <a:rPr lang="en-US" err="1">
                <a:ea typeface="+mn-lt"/>
                <a:cs typeface="+mn-lt"/>
              </a:rPr>
              <a:t>לביהכ"נ</a:t>
            </a:r>
            <a:r>
              <a:rPr lang="en-US" dirty="0">
                <a:ea typeface="+mn-lt"/>
                <a:cs typeface="+mn-lt"/>
              </a:rPr>
              <a:t> </a:t>
            </a:r>
            <a:r>
              <a:rPr lang="en-US" err="1">
                <a:ea typeface="+mn-lt"/>
                <a:cs typeface="+mn-lt"/>
              </a:rPr>
              <a:t>ולא</a:t>
            </a:r>
            <a:r>
              <a:rPr lang="en-US" dirty="0">
                <a:ea typeface="+mn-lt"/>
                <a:cs typeface="+mn-lt"/>
              </a:rPr>
              <a:t> </a:t>
            </a:r>
            <a:r>
              <a:rPr lang="en-US" err="1">
                <a:ea typeface="+mn-lt"/>
                <a:cs typeface="+mn-lt"/>
              </a:rPr>
              <a:t>היו</a:t>
            </a:r>
            <a:r>
              <a:rPr lang="en-US" dirty="0">
                <a:ea typeface="+mn-lt"/>
                <a:cs typeface="+mn-lt"/>
              </a:rPr>
              <a:t> </a:t>
            </a:r>
            <a:r>
              <a:rPr lang="en-US" err="1">
                <a:ea typeface="+mn-lt"/>
                <a:cs typeface="+mn-lt"/>
              </a:rPr>
              <a:t>מתנים</a:t>
            </a:r>
            <a:r>
              <a:rPr lang="en-US" dirty="0">
                <a:ea typeface="+mn-lt"/>
                <a:cs typeface="+mn-lt"/>
              </a:rPr>
              <a:t> </a:t>
            </a:r>
            <a:r>
              <a:rPr lang="en-US" err="1">
                <a:ea typeface="+mn-lt"/>
                <a:cs typeface="+mn-lt"/>
              </a:rPr>
              <a:t>זאת</a:t>
            </a:r>
            <a:r>
              <a:rPr lang="en-US" dirty="0">
                <a:ea typeface="+mn-lt"/>
                <a:cs typeface="+mn-lt"/>
              </a:rPr>
              <a:t> </a:t>
            </a:r>
            <a:r>
              <a:rPr lang="en-US" err="1">
                <a:ea typeface="+mn-lt"/>
                <a:cs typeface="+mn-lt"/>
              </a:rPr>
              <a:t>בסייג</a:t>
            </a:r>
            <a:r>
              <a:rPr lang="en-US" dirty="0">
                <a:ea typeface="+mn-lt"/>
                <a:cs typeface="+mn-lt"/>
              </a:rPr>
              <a:t> </a:t>
            </a:r>
            <a:r>
              <a:rPr lang="en-US" err="1">
                <a:ea typeface="+mn-lt"/>
                <a:cs typeface="+mn-lt"/>
              </a:rPr>
              <a:t>שאם</a:t>
            </a:r>
            <a:r>
              <a:rPr lang="en-US" dirty="0">
                <a:ea typeface="+mn-lt"/>
                <a:cs typeface="+mn-lt"/>
              </a:rPr>
              <a:t> </a:t>
            </a:r>
            <a:r>
              <a:rPr lang="en-US" err="1">
                <a:ea typeface="+mn-lt"/>
                <a:cs typeface="+mn-lt"/>
              </a:rPr>
              <a:t>יוכלו</a:t>
            </a:r>
            <a:r>
              <a:rPr lang="en-US" dirty="0">
                <a:ea typeface="+mn-lt"/>
                <a:cs typeface="+mn-lt"/>
              </a:rPr>
              <a:t> </a:t>
            </a:r>
            <a:r>
              <a:rPr lang="en-US" err="1">
                <a:ea typeface="+mn-lt"/>
                <a:cs typeface="+mn-lt"/>
              </a:rPr>
              <a:t>להתפלל</a:t>
            </a:r>
            <a:r>
              <a:rPr lang="en-US" dirty="0">
                <a:ea typeface="+mn-lt"/>
                <a:cs typeface="+mn-lt"/>
              </a:rPr>
              <a:t> </a:t>
            </a:r>
            <a:r>
              <a:rPr lang="en-US" err="1">
                <a:ea typeface="+mn-lt"/>
                <a:cs typeface="+mn-lt"/>
              </a:rPr>
              <a:t>ביחידות</a:t>
            </a:r>
            <a:r>
              <a:rPr lang="en-US" dirty="0">
                <a:ea typeface="+mn-lt"/>
                <a:cs typeface="+mn-lt"/>
              </a:rPr>
              <a:t> </a:t>
            </a:r>
            <a:r>
              <a:rPr lang="en-US" err="1">
                <a:ea typeface="+mn-lt"/>
                <a:cs typeface="+mn-lt"/>
              </a:rPr>
              <a:t>בביתם</a:t>
            </a:r>
            <a:r>
              <a:rPr lang="en-US" dirty="0">
                <a:ea typeface="+mn-lt"/>
                <a:cs typeface="+mn-lt"/>
              </a:rPr>
              <a:t> </a:t>
            </a:r>
            <a:r>
              <a:rPr lang="en-US" err="1">
                <a:ea typeface="+mn-lt"/>
                <a:cs typeface="+mn-lt"/>
              </a:rPr>
              <a:t>בלא</a:t>
            </a:r>
            <a:r>
              <a:rPr lang="en-US" dirty="0">
                <a:ea typeface="+mn-lt"/>
                <a:cs typeface="+mn-lt"/>
              </a:rPr>
              <a:t> </a:t>
            </a:r>
            <a:r>
              <a:rPr lang="en-US" err="1">
                <a:ea typeface="+mn-lt"/>
                <a:cs typeface="+mn-lt"/>
              </a:rPr>
              <a:t>לאכול</a:t>
            </a:r>
            <a:r>
              <a:rPr lang="en-US" dirty="0">
                <a:ea typeface="+mn-lt"/>
                <a:cs typeface="+mn-lt"/>
              </a:rPr>
              <a:t> </a:t>
            </a:r>
            <a:r>
              <a:rPr lang="en-US" err="1">
                <a:ea typeface="+mn-lt"/>
                <a:cs typeface="+mn-lt"/>
              </a:rPr>
              <a:t>יעדיפו</a:t>
            </a:r>
            <a:r>
              <a:rPr lang="en-US" dirty="0">
                <a:ea typeface="+mn-lt"/>
                <a:cs typeface="+mn-lt"/>
              </a:rPr>
              <a:t> </a:t>
            </a:r>
            <a:r>
              <a:rPr lang="en-US" err="1">
                <a:ea typeface="+mn-lt"/>
                <a:cs typeface="+mn-lt"/>
              </a:rPr>
              <a:t>לעשות</a:t>
            </a:r>
            <a:r>
              <a:rPr lang="en-US" dirty="0">
                <a:ea typeface="+mn-lt"/>
                <a:cs typeface="+mn-lt"/>
              </a:rPr>
              <a:t> </a:t>
            </a:r>
            <a:r>
              <a:rPr lang="en-US" err="1">
                <a:ea typeface="+mn-lt"/>
                <a:cs typeface="+mn-lt"/>
              </a:rPr>
              <a:t>כן</a:t>
            </a:r>
            <a:r>
              <a:rPr lang="en-US" dirty="0">
                <a:ea typeface="+mn-lt"/>
                <a:cs typeface="+mn-lt"/>
              </a:rPr>
              <a:t>" .  </a:t>
            </a:r>
            <a:endParaRPr lang="en-US"/>
          </a:p>
        </p:txBody>
      </p:sp>
    </p:spTree>
    <p:extLst>
      <p:ext uri="{BB962C8B-B14F-4D97-AF65-F5344CB8AC3E}">
        <p14:creationId xmlns:p14="http://schemas.microsoft.com/office/powerpoint/2010/main" val="135798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5B06C-0955-CFDA-4695-1022ACD02E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DECFC5-A679-B158-77F2-2012234F2BEB}"/>
              </a:ext>
            </a:extLst>
          </p:cNvPr>
          <p:cNvSpPr>
            <a:spLocks noGrp="1"/>
          </p:cNvSpPr>
          <p:nvPr>
            <p:ph idx="1"/>
          </p:nvPr>
        </p:nvSpPr>
        <p:spPr/>
        <p:txBody>
          <a:bodyPr vert="horz" lIns="91440" tIns="45720" rIns="91440" bIns="45720" rtlCol="1" anchor="t">
            <a:normAutofit fontScale="70000" lnSpcReduction="20000"/>
          </a:bodyPr>
          <a:lstStyle/>
          <a:p>
            <a:pPr marL="0" indent="0">
              <a:lnSpc>
                <a:spcPct val="150000"/>
              </a:lnSpc>
              <a:buNone/>
            </a:pPr>
            <a:r>
              <a:rPr lang="en-US" err="1"/>
              <a:t>שו"ת</a:t>
            </a:r>
            <a:r>
              <a:rPr lang="en-US" dirty="0"/>
              <a:t> </a:t>
            </a:r>
            <a:r>
              <a:rPr lang="en-US" err="1"/>
              <a:t>יביע</a:t>
            </a:r>
            <a:r>
              <a:rPr lang="en-US" dirty="0"/>
              <a:t> </a:t>
            </a:r>
            <a:r>
              <a:rPr lang="en-US" err="1"/>
              <a:t>אומר</a:t>
            </a:r>
            <a:r>
              <a:rPr lang="en-US" dirty="0"/>
              <a:t>, </a:t>
            </a:r>
            <a:r>
              <a:rPr lang="en-US" err="1"/>
              <a:t>שם</a:t>
            </a:r>
            <a:endParaRPr lang="en-US" dirty="0" err="1"/>
          </a:p>
          <a:p>
            <a:pPr marL="0" indent="0">
              <a:lnSpc>
                <a:spcPct val="150000"/>
              </a:lnSpc>
              <a:buNone/>
            </a:pPr>
            <a:r>
              <a:rPr lang="en-US" dirty="0"/>
              <a:t>אודות </a:t>
            </a:r>
            <a:r>
              <a:rPr lang="en-US" err="1"/>
              <a:t>ש"צ</a:t>
            </a:r>
            <a:r>
              <a:rPr lang="en-US" dirty="0"/>
              <a:t> </a:t>
            </a:r>
            <a:r>
              <a:rPr lang="en-US" err="1"/>
              <a:t>שברצונו</a:t>
            </a:r>
            <a:r>
              <a:rPr lang="en-US" dirty="0"/>
              <a:t> </a:t>
            </a:r>
            <a:r>
              <a:rPr lang="en-US" err="1"/>
              <a:t>לגמוע</a:t>
            </a:r>
            <a:r>
              <a:rPr lang="en-US" dirty="0"/>
              <a:t> </a:t>
            </a:r>
            <a:r>
              <a:rPr lang="en-US" err="1"/>
              <a:t>ביצה</a:t>
            </a:r>
            <a:r>
              <a:rPr lang="en-US" dirty="0"/>
              <a:t> </a:t>
            </a:r>
            <a:r>
              <a:rPr lang="en-US" err="1"/>
              <a:t>חיה</a:t>
            </a:r>
            <a:r>
              <a:rPr lang="en-US" dirty="0"/>
              <a:t> </a:t>
            </a:r>
            <a:r>
              <a:rPr lang="en-US" err="1"/>
              <a:t>לפני</a:t>
            </a:r>
            <a:r>
              <a:rPr lang="en-US" dirty="0"/>
              <a:t> </a:t>
            </a:r>
            <a:r>
              <a:rPr lang="en-US" err="1"/>
              <a:t>תפלת</a:t>
            </a:r>
            <a:r>
              <a:rPr lang="en-US" dirty="0"/>
              <a:t> </a:t>
            </a:r>
            <a:r>
              <a:rPr lang="en-US" err="1"/>
              <a:t>שחרית</a:t>
            </a:r>
            <a:r>
              <a:rPr lang="en-US" dirty="0"/>
              <a:t> </a:t>
            </a:r>
            <a:r>
              <a:rPr lang="en-US" err="1"/>
              <a:t>בש"ק</a:t>
            </a:r>
            <a:r>
              <a:rPr lang="en-US" dirty="0"/>
              <a:t>, </a:t>
            </a:r>
            <a:r>
              <a:rPr lang="en-US" err="1"/>
              <a:t>כדי</a:t>
            </a:r>
            <a:r>
              <a:rPr lang="en-US" dirty="0"/>
              <a:t> </a:t>
            </a:r>
            <a:r>
              <a:rPr lang="en-US" err="1"/>
              <a:t>שיהיה</a:t>
            </a:r>
            <a:r>
              <a:rPr lang="en-US" dirty="0"/>
              <a:t> </a:t>
            </a:r>
            <a:r>
              <a:rPr lang="en-US" err="1"/>
              <a:t>קולו</a:t>
            </a:r>
            <a:r>
              <a:rPr lang="en-US" dirty="0"/>
              <a:t> </a:t>
            </a:r>
            <a:r>
              <a:rPr lang="en-US" err="1"/>
              <a:t>צלול</a:t>
            </a:r>
            <a:r>
              <a:rPr lang="en-US" dirty="0"/>
              <a:t>, </a:t>
            </a:r>
            <a:r>
              <a:rPr lang="en-US" err="1"/>
              <a:t>אם</a:t>
            </a:r>
            <a:r>
              <a:rPr lang="en-US" dirty="0"/>
              <a:t> </a:t>
            </a:r>
            <a:r>
              <a:rPr lang="en-US" err="1"/>
              <a:t>יש</a:t>
            </a:r>
            <a:r>
              <a:rPr lang="en-US" dirty="0"/>
              <a:t> </a:t>
            </a:r>
            <a:r>
              <a:rPr lang="en-US" err="1"/>
              <a:t>איזה</a:t>
            </a:r>
            <a:r>
              <a:rPr lang="en-US" dirty="0"/>
              <a:t> </a:t>
            </a:r>
            <a:r>
              <a:rPr lang="en-US" err="1"/>
              <a:t>איסור</a:t>
            </a:r>
            <a:r>
              <a:rPr lang="en-US" dirty="0"/>
              <a:t> </a:t>
            </a:r>
            <a:r>
              <a:rPr lang="en-US" err="1"/>
              <a:t>בזה</a:t>
            </a:r>
            <a:r>
              <a:rPr lang="en-US" dirty="0"/>
              <a:t>, </a:t>
            </a:r>
            <a:r>
              <a:rPr lang="en-US" err="1"/>
              <a:t>או</a:t>
            </a:r>
            <a:r>
              <a:rPr lang="en-US" dirty="0"/>
              <a:t> </a:t>
            </a:r>
            <a:r>
              <a:rPr lang="en-US" err="1"/>
              <a:t>דילמא</a:t>
            </a:r>
            <a:r>
              <a:rPr lang="en-US" dirty="0"/>
              <a:t> </a:t>
            </a:r>
            <a:r>
              <a:rPr lang="en-US" err="1"/>
              <a:t>דחשיב</a:t>
            </a:r>
            <a:r>
              <a:rPr lang="en-US" dirty="0"/>
              <a:t> </a:t>
            </a:r>
            <a:r>
              <a:rPr lang="en-US" err="1"/>
              <a:t>כשותה</a:t>
            </a:r>
            <a:r>
              <a:rPr lang="en-US" dirty="0"/>
              <a:t> </a:t>
            </a:r>
            <a:r>
              <a:rPr lang="en-US" err="1"/>
              <a:t>משקים</a:t>
            </a:r>
            <a:r>
              <a:rPr lang="en-US" dirty="0"/>
              <a:t> </a:t>
            </a:r>
            <a:r>
              <a:rPr lang="en-US" err="1"/>
              <a:t>לרפואה</a:t>
            </a:r>
            <a:r>
              <a:rPr lang="en-US" dirty="0"/>
              <a:t> </a:t>
            </a:r>
            <a:r>
              <a:rPr lang="en-US" err="1"/>
              <a:t>דשרי</a:t>
            </a:r>
            <a:r>
              <a:rPr lang="en-US" dirty="0"/>
              <a:t> ... </a:t>
            </a:r>
            <a:r>
              <a:rPr lang="en-US" err="1"/>
              <a:t>ונראה</a:t>
            </a:r>
            <a:r>
              <a:rPr lang="en-US" dirty="0"/>
              <a:t> </a:t>
            </a:r>
            <a:r>
              <a:rPr lang="en-US" err="1"/>
              <a:t>מדבריהם</a:t>
            </a:r>
            <a:r>
              <a:rPr lang="en-US" dirty="0"/>
              <a:t> </a:t>
            </a:r>
            <a:r>
              <a:rPr lang="en-US" err="1"/>
              <a:t>שאפי</a:t>
            </a:r>
            <a:r>
              <a:rPr lang="en-US" dirty="0"/>
              <a:t>' </a:t>
            </a:r>
            <a:r>
              <a:rPr lang="en-US" err="1"/>
              <a:t>האוכלים</a:t>
            </a:r>
            <a:r>
              <a:rPr lang="en-US" dirty="0"/>
              <a:t> </a:t>
            </a:r>
            <a:r>
              <a:rPr lang="en-US" err="1"/>
              <a:t>ומשקים</a:t>
            </a:r>
            <a:r>
              <a:rPr lang="en-US" dirty="0"/>
              <a:t> </a:t>
            </a:r>
            <a:r>
              <a:rPr lang="en-US" err="1"/>
              <a:t>ראויים</a:t>
            </a:r>
            <a:r>
              <a:rPr lang="en-US" dirty="0"/>
              <a:t> </a:t>
            </a:r>
            <a:r>
              <a:rPr lang="en-US" err="1"/>
              <a:t>לאכילה</a:t>
            </a:r>
            <a:r>
              <a:rPr lang="en-US" dirty="0"/>
              <a:t> </a:t>
            </a:r>
            <a:r>
              <a:rPr lang="en-US" err="1"/>
              <a:t>משרא</a:t>
            </a:r>
            <a:r>
              <a:rPr lang="en-US" dirty="0"/>
              <a:t> </a:t>
            </a:r>
            <a:r>
              <a:rPr lang="en-US" err="1"/>
              <a:t>שרי</a:t>
            </a:r>
            <a:r>
              <a:rPr lang="en-US" dirty="0"/>
              <a:t>, </a:t>
            </a:r>
            <a:r>
              <a:rPr lang="en-US" err="1"/>
              <a:t>כיון</a:t>
            </a:r>
            <a:r>
              <a:rPr lang="en-US" dirty="0"/>
              <a:t> </a:t>
            </a:r>
            <a:r>
              <a:rPr lang="en-US" err="1"/>
              <a:t>שמתכוין</a:t>
            </a:r>
            <a:r>
              <a:rPr lang="en-US" dirty="0"/>
              <a:t> </a:t>
            </a:r>
            <a:r>
              <a:rPr lang="en-US" err="1"/>
              <a:t>לרפואה</a:t>
            </a:r>
            <a:r>
              <a:rPr lang="en-US" dirty="0"/>
              <a:t>, </a:t>
            </a:r>
            <a:r>
              <a:rPr lang="en-US" err="1"/>
              <a:t>וליכא</a:t>
            </a:r>
            <a:r>
              <a:rPr lang="en-US" dirty="0"/>
              <a:t> </a:t>
            </a:r>
            <a:r>
              <a:rPr lang="en-US" err="1"/>
              <a:t>בהכי</a:t>
            </a:r>
            <a:r>
              <a:rPr lang="en-US" dirty="0"/>
              <a:t> </a:t>
            </a:r>
            <a:r>
              <a:rPr lang="en-US" err="1"/>
              <a:t>משום</a:t>
            </a:r>
            <a:r>
              <a:rPr lang="en-US" dirty="0"/>
              <a:t> </a:t>
            </a:r>
            <a:r>
              <a:rPr lang="en-US" err="1"/>
              <a:t>גאוה</a:t>
            </a:r>
            <a:r>
              <a:rPr lang="en-US" dirty="0"/>
              <a:t>, </a:t>
            </a:r>
            <a:r>
              <a:rPr lang="en-US" err="1"/>
              <a:t>ובפרט</a:t>
            </a:r>
            <a:r>
              <a:rPr lang="en-US" dirty="0"/>
              <a:t> </a:t>
            </a:r>
            <a:r>
              <a:rPr lang="en-US" err="1"/>
              <a:t>שכל</a:t>
            </a:r>
            <a:r>
              <a:rPr lang="en-US" dirty="0"/>
              <a:t> </a:t>
            </a:r>
            <a:r>
              <a:rPr lang="en-US" err="1"/>
              <a:t>כוונתו</a:t>
            </a:r>
            <a:r>
              <a:rPr lang="en-US" dirty="0"/>
              <a:t> </a:t>
            </a:r>
            <a:r>
              <a:rPr lang="en-US" err="1"/>
              <a:t>אינה</a:t>
            </a:r>
            <a:r>
              <a:rPr lang="en-US" dirty="0"/>
              <a:t> </a:t>
            </a:r>
            <a:r>
              <a:rPr lang="en-US" err="1"/>
              <a:t>אלא</a:t>
            </a:r>
            <a:r>
              <a:rPr lang="en-US" dirty="0"/>
              <a:t> </a:t>
            </a:r>
            <a:r>
              <a:rPr lang="en-US" err="1"/>
              <a:t>להנעים</a:t>
            </a:r>
            <a:r>
              <a:rPr lang="en-US" dirty="0"/>
              <a:t> </a:t>
            </a:r>
            <a:r>
              <a:rPr lang="en-US" err="1"/>
              <a:t>הקול</a:t>
            </a:r>
            <a:r>
              <a:rPr lang="en-US" dirty="0"/>
              <a:t> </a:t>
            </a:r>
            <a:r>
              <a:rPr lang="en-US" err="1"/>
              <a:t>ולצחצחו</a:t>
            </a:r>
            <a:r>
              <a:rPr lang="en-US"/>
              <a:t> </a:t>
            </a:r>
          </a:p>
          <a:p>
            <a:pPr marL="0" indent="0">
              <a:lnSpc>
                <a:spcPct val="150000"/>
              </a:lnSpc>
              <a:buNone/>
            </a:pPr>
            <a:endParaRPr lang="en-US"/>
          </a:p>
          <a:p>
            <a:pPr marL="0" indent="0">
              <a:lnSpc>
                <a:spcPct val="150000"/>
              </a:lnSpc>
              <a:buNone/>
            </a:pPr>
            <a:r>
              <a:rPr lang="en-US" err="1"/>
              <a:t>תורת</a:t>
            </a:r>
            <a:r>
              <a:rPr lang="en-US" dirty="0"/>
              <a:t> </a:t>
            </a:r>
            <a:r>
              <a:rPr lang="en-US" err="1"/>
              <a:t>המחנה</a:t>
            </a:r>
            <a:endParaRPr lang="en-US" dirty="0" err="1"/>
          </a:p>
          <a:p>
            <a:pPr marL="0" indent="0">
              <a:lnSpc>
                <a:spcPct val="150000"/>
              </a:lnSpc>
              <a:buNone/>
            </a:pPr>
            <a:r>
              <a:rPr lang="en-US" dirty="0" err="1"/>
              <a:t>חיילים</a:t>
            </a:r>
            <a:r>
              <a:rPr lang="en-US" dirty="0"/>
              <a:t> </a:t>
            </a:r>
            <a:r>
              <a:rPr lang="en-US" dirty="0" err="1"/>
              <a:t>שסיימו</a:t>
            </a:r>
            <a:r>
              <a:rPr lang="en-US" dirty="0"/>
              <a:t> </a:t>
            </a:r>
            <a:r>
              <a:rPr lang="en-US" dirty="0" err="1"/>
              <a:t>מסע</a:t>
            </a:r>
            <a:r>
              <a:rPr lang="en-US" dirty="0"/>
              <a:t> </a:t>
            </a:r>
            <a:r>
              <a:rPr lang="en-US" dirty="0" err="1"/>
              <a:t>מפרך</a:t>
            </a:r>
            <a:r>
              <a:rPr lang="en-US" dirty="0"/>
              <a:t> </a:t>
            </a:r>
            <a:r>
              <a:rPr lang="en-US" dirty="0" err="1"/>
              <a:t>עם</a:t>
            </a:r>
            <a:r>
              <a:rPr lang="en-US" dirty="0"/>
              <a:t> </a:t>
            </a:r>
            <a:r>
              <a:rPr lang="en-US" dirty="0" err="1"/>
              <a:t>שחר</a:t>
            </a:r>
            <a:r>
              <a:rPr lang="en-US" dirty="0"/>
              <a:t> </a:t>
            </a:r>
            <a:r>
              <a:rPr lang="en-US" dirty="0" err="1"/>
              <a:t>רשאים</a:t>
            </a:r>
            <a:r>
              <a:rPr lang="en-US" dirty="0"/>
              <a:t> </a:t>
            </a:r>
            <a:r>
              <a:rPr lang="en-US" dirty="0" err="1"/>
              <a:t>להקל</a:t>
            </a:r>
            <a:r>
              <a:rPr lang="en-US" dirty="0"/>
              <a:t> </a:t>
            </a:r>
            <a:r>
              <a:rPr lang="en-US" dirty="0" err="1"/>
              <a:t>ולטעום</a:t>
            </a:r>
            <a:r>
              <a:rPr lang="en-US" dirty="0"/>
              <a:t> </a:t>
            </a:r>
            <a:r>
              <a:rPr lang="en-US" dirty="0" err="1"/>
              <a:t>מעט</a:t>
            </a:r>
            <a:r>
              <a:rPr lang="en-US" dirty="0"/>
              <a:t> </a:t>
            </a:r>
            <a:r>
              <a:rPr lang="en-US" dirty="0" err="1"/>
              <a:t>כל</a:t>
            </a:r>
            <a:r>
              <a:rPr lang="en-US" dirty="0"/>
              <a:t> </a:t>
            </a:r>
            <a:r>
              <a:rPr lang="en-US" dirty="0" err="1"/>
              <a:t>שאין</a:t>
            </a:r>
            <a:r>
              <a:rPr lang="en-US" dirty="0"/>
              <a:t> </a:t>
            </a:r>
            <a:r>
              <a:rPr lang="en-US" dirty="0" err="1"/>
              <a:t>דעתם</a:t>
            </a:r>
            <a:r>
              <a:rPr lang="en-US" dirty="0"/>
              <a:t> </a:t>
            </a:r>
            <a:r>
              <a:rPr lang="en-US" dirty="0" err="1"/>
              <a:t>מיושבת</a:t>
            </a:r>
            <a:r>
              <a:rPr lang="en-US" dirty="0"/>
              <a:t> </a:t>
            </a:r>
            <a:r>
              <a:rPr lang="en-US" dirty="0" err="1"/>
              <a:t>עליהם</a:t>
            </a:r>
            <a:r>
              <a:rPr lang="en-US" dirty="0"/>
              <a:t> </a:t>
            </a:r>
            <a:r>
              <a:rPr lang="en-US" dirty="0" err="1"/>
              <a:t>לתפילה</a:t>
            </a:r>
          </a:p>
          <a:p>
            <a:pPr marL="0" indent="0">
              <a:lnSpc>
                <a:spcPct val="150000"/>
              </a:lnSpc>
              <a:buNone/>
            </a:pPr>
            <a:endParaRPr lang="en-US"/>
          </a:p>
          <a:p>
            <a:pPr marL="0" indent="0">
              <a:lnSpc>
                <a:spcPct val="150000"/>
              </a:lnSpc>
              <a:buNone/>
            </a:pPr>
            <a:endParaRPr lang="en-US"/>
          </a:p>
        </p:txBody>
      </p:sp>
    </p:spTree>
    <p:extLst>
      <p:ext uri="{BB962C8B-B14F-4D97-AF65-F5344CB8AC3E}">
        <p14:creationId xmlns:p14="http://schemas.microsoft.com/office/powerpoint/2010/main" val="1845557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63D88-9ECF-402A-032A-FCA29490738B}"/>
              </a:ext>
            </a:extLst>
          </p:cNvPr>
          <p:cNvSpPr>
            <a:spLocks noGrp="1"/>
          </p:cNvSpPr>
          <p:nvPr>
            <p:ph type="title"/>
          </p:nvPr>
        </p:nvSpPr>
        <p:spPr/>
        <p:txBody>
          <a:bodyPr/>
          <a:lstStyle/>
          <a:p>
            <a:r>
              <a:rPr lang="en-US" dirty="0" err="1"/>
              <a:t>חסידים</a:t>
            </a:r>
          </a:p>
        </p:txBody>
      </p:sp>
      <p:sp>
        <p:nvSpPr>
          <p:cNvPr id="3" name="Content Placeholder 2">
            <a:extLst>
              <a:ext uri="{FF2B5EF4-FFF2-40B4-BE49-F238E27FC236}">
                <a16:creationId xmlns:a16="http://schemas.microsoft.com/office/drawing/2014/main" id="{9924A040-EE45-746A-5934-4C8AD168A0D7}"/>
              </a:ext>
            </a:extLst>
          </p:cNvPr>
          <p:cNvSpPr>
            <a:spLocks noGrp="1"/>
          </p:cNvSpPr>
          <p:nvPr>
            <p:ph idx="1"/>
          </p:nvPr>
        </p:nvSpPr>
        <p:spPr/>
        <p:txBody>
          <a:bodyPr vert="horz" lIns="91440" tIns="45720" rIns="91440" bIns="45720" rtlCol="1" anchor="t">
            <a:normAutofit fontScale="62500" lnSpcReduction="20000"/>
          </a:bodyPr>
          <a:lstStyle/>
          <a:p>
            <a:pPr marL="0" indent="0">
              <a:lnSpc>
                <a:spcPct val="170000"/>
              </a:lnSpc>
              <a:buNone/>
            </a:pPr>
            <a:r>
              <a:rPr lang="en-US" err="1">
                <a:ea typeface="+mn-lt"/>
                <a:cs typeface="+mn-lt"/>
              </a:rPr>
              <a:t>האדמו"ר</a:t>
            </a:r>
            <a:r>
              <a:rPr lang="en-US" dirty="0">
                <a:ea typeface="+mn-lt"/>
                <a:cs typeface="+mn-lt"/>
              </a:rPr>
              <a:t> </a:t>
            </a:r>
            <a:r>
              <a:rPr lang="en-US" err="1">
                <a:ea typeface="+mn-lt"/>
                <a:cs typeface="+mn-lt"/>
              </a:rPr>
              <a:t>מליובאויטש</a:t>
            </a:r>
            <a:r>
              <a:rPr lang="en-US" dirty="0">
                <a:ea typeface="+mn-lt"/>
                <a:cs typeface="+mn-lt"/>
              </a:rPr>
              <a:t>, </a:t>
            </a:r>
            <a:r>
              <a:rPr lang="en-US" err="1">
                <a:ea typeface="+mn-lt"/>
                <a:cs typeface="+mn-lt"/>
              </a:rPr>
              <a:t>אגרות</a:t>
            </a:r>
            <a:r>
              <a:rPr lang="en-US" dirty="0">
                <a:ea typeface="+mn-lt"/>
                <a:cs typeface="+mn-lt"/>
              </a:rPr>
              <a:t> </a:t>
            </a:r>
            <a:r>
              <a:rPr lang="en-US" err="1">
                <a:ea typeface="+mn-lt"/>
                <a:cs typeface="+mn-lt"/>
              </a:rPr>
              <a:t>קודש</a:t>
            </a:r>
            <a:r>
              <a:rPr lang="en-US" dirty="0">
                <a:ea typeface="+mn-lt"/>
                <a:cs typeface="+mn-lt"/>
              </a:rPr>
              <a:t> </a:t>
            </a:r>
            <a:r>
              <a:rPr lang="en-US" err="1">
                <a:ea typeface="+mn-lt"/>
                <a:cs typeface="+mn-lt"/>
              </a:rPr>
              <a:t>כרך</a:t>
            </a:r>
            <a:r>
              <a:rPr lang="en-US" dirty="0">
                <a:ea typeface="+mn-lt"/>
                <a:cs typeface="+mn-lt"/>
              </a:rPr>
              <a:t> י</a:t>
            </a:r>
            <a:endParaRPr lang="en-US" dirty="0"/>
          </a:p>
          <a:p>
            <a:pPr marL="0" indent="0">
              <a:lnSpc>
                <a:spcPct val="170000"/>
              </a:lnSpc>
              <a:buNone/>
            </a:pPr>
            <a:r>
              <a:rPr lang="en-US" dirty="0">
                <a:ea typeface="+mn-lt"/>
                <a:cs typeface="+mn-lt"/>
              </a:rPr>
              <a:t>...</a:t>
            </a:r>
            <a:r>
              <a:rPr lang="en-US" err="1">
                <a:ea typeface="+mn-lt"/>
                <a:cs typeface="+mn-lt"/>
              </a:rPr>
              <a:t>לתמהוני</a:t>
            </a:r>
            <a:r>
              <a:rPr lang="en-US" dirty="0">
                <a:ea typeface="+mn-lt"/>
                <a:cs typeface="+mn-lt"/>
              </a:rPr>
              <a:t> </a:t>
            </a:r>
            <a:r>
              <a:rPr lang="en-US" err="1">
                <a:ea typeface="+mn-lt"/>
                <a:cs typeface="+mn-lt"/>
              </a:rPr>
              <a:t>נודעתי</a:t>
            </a:r>
            <a:r>
              <a:rPr lang="en-US" dirty="0">
                <a:ea typeface="+mn-lt"/>
                <a:cs typeface="+mn-lt"/>
              </a:rPr>
              <a:t> </a:t>
            </a:r>
            <a:r>
              <a:rPr lang="en-US" err="1">
                <a:ea typeface="+mn-lt"/>
                <a:cs typeface="+mn-lt"/>
              </a:rPr>
              <a:t>מסדר</a:t>
            </a:r>
            <a:r>
              <a:rPr lang="en-US" dirty="0">
                <a:ea typeface="+mn-lt"/>
                <a:cs typeface="+mn-lt"/>
              </a:rPr>
              <a:t> </a:t>
            </a:r>
            <a:r>
              <a:rPr lang="en-US" err="1">
                <a:ea typeface="+mn-lt"/>
                <a:cs typeface="+mn-lt"/>
              </a:rPr>
              <a:t>היום</a:t>
            </a:r>
            <a:r>
              <a:rPr lang="en-US" dirty="0">
                <a:ea typeface="+mn-lt"/>
                <a:cs typeface="+mn-lt"/>
              </a:rPr>
              <a:t> </a:t>
            </a:r>
            <a:r>
              <a:rPr lang="en-US" err="1">
                <a:ea typeface="+mn-lt"/>
                <a:cs typeface="+mn-lt"/>
              </a:rPr>
              <a:t>שלו</a:t>
            </a:r>
            <a:r>
              <a:rPr lang="en-US" dirty="0">
                <a:ea typeface="+mn-lt"/>
                <a:cs typeface="+mn-lt"/>
              </a:rPr>
              <a:t>, </a:t>
            </a:r>
            <a:r>
              <a:rPr lang="en-US" err="1">
                <a:ea typeface="+mn-lt"/>
                <a:cs typeface="+mn-lt"/>
              </a:rPr>
              <a:t>אשר</a:t>
            </a:r>
            <a:r>
              <a:rPr lang="en-US" dirty="0">
                <a:ea typeface="+mn-lt"/>
                <a:cs typeface="+mn-lt"/>
              </a:rPr>
              <a:t> </a:t>
            </a:r>
            <a:r>
              <a:rPr lang="en-US" err="1">
                <a:ea typeface="+mn-lt"/>
                <a:cs typeface="+mn-lt"/>
              </a:rPr>
              <a:t>איננו</a:t>
            </a:r>
            <a:r>
              <a:rPr lang="en-US" dirty="0">
                <a:ea typeface="+mn-lt"/>
                <a:cs typeface="+mn-lt"/>
              </a:rPr>
              <a:t> </a:t>
            </a:r>
            <a:r>
              <a:rPr lang="en-US" err="1">
                <a:ea typeface="+mn-lt"/>
                <a:cs typeface="+mn-lt"/>
              </a:rPr>
              <a:t>כדבעי</a:t>
            </a:r>
            <a:r>
              <a:rPr lang="en-US" dirty="0">
                <a:ea typeface="+mn-lt"/>
                <a:cs typeface="+mn-lt"/>
              </a:rPr>
              <a:t> </a:t>
            </a:r>
            <a:r>
              <a:rPr lang="en-US" err="1">
                <a:ea typeface="+mn-lt"/>
                <a:cs typeface="+mn-lt"/>
              </a:rPr>
              <a:t>בהנוגע</a:t>
            </a:r>
            <a:r>
              <a:rPr lang="en-US" dirty="0">
                <a:ea typeface="+mn-lt"/>
                <a:cs typeface="+mn-lt"/>
              </a:rPr>
              <a:t> </a:t>
            </a:r>
            <a:r>
              <a:rPr lang="en-US" err="1">
                <a:ea typeface="+mn-lt"/>
                <a:cs typeface="+mn-lt"/>
              </a:rPr>
              <a:t>לשמירת</a:t>
            </a:r>
            <a:r>
              <a:rPr lang="en-US" dirty="0">
                <a:ea typeface="+mn-lt"/>
                <a:cs typeface="+mn-lt"/>
              </a:rPr>
              <a:t> </a:t>
            </a:r>
            <a:r>
              <a:rPr lang="en-US" err="1">
                <a:ea typeface="+mn-lt"/>
                <a:cs typeface="+mn-lt"/>
              </a:rPr>
              <a:t>נכסיו</a:t>
            </a:r>
            <a:r>
              <a:rPr lang="en-US" dirty="0">
                <a:ea typeface="+mn-lt"/>
                <a:cs typeface="+mn-lt"/>
              </a:rPr>
              <a:t> </a:t>
            </a:r>
            <a:r>
              <a:rPr lang="en-US" err="1">
                <a:ea typeface="+mn-lt"/>
                <a:cs typeface="+mn-lt"/>
              </a:rPr>
              <a:t>של</a:t>
            </a:r>
            <a:r>
              <a:rPr lang="en-US" dirty="0">
                <a:ea typeface="+mn-lt"/>
                <a:cs typeface="+mn-lt"/>
              </a:rPr>
              <a:t> </a:t>
            </a:r>
            <a:r>
              <a:rPr lang="en-US" err="1">
                <a:ea typeface="+mn-lt"/>
                <a:cs typeface="+mn-lt"/>
              </a:rPr>
              <a:t>הקב"ה</a:t>
            </a:r>
            <a:r>
              <a:rPr lang="en-US" dirty="0">
                <a:ea typeface="+mn-lt"/>
                <a:cs typeface="+mn-lt"/>
              </a:rPr>
              <a:t> </a:t>
            </a:r>
            <a:r>
              <a:rPr lang="en-US" err="1">
                <a:ea typeface="+mn-lt"/>
                <a:cs typeface="+mn-lt"/>
              </a:rPr>
              <a:t>הוא</a:t>
            </a:r>
            <a:r>
              <a:rPr lang="en-US" dirty="0">
                <a:ea typeface="+mn-lt"/>
                <a:cs typeface="+mn-lt"/>
              </a:rPr>
              <a:t> </a:t>
            </a:r>
            <a:r>
              <a:rPr lang="en-US" err="1">
                <a:ea typeface="+mn-lt"/>
                <a:cs typeface="+mn-lt"/>
              </a:rPr>
              <a:t>הגוף</a:t>
            </a:r>
            <a:r>
              <a:rPr lang="en-US" dirty="0">
                <a:ea typeface="+mn-lt"/>
                <a:cs typeface="+mn-lt"/>
              </a:rPr>
              <a:t>. </a:t>
            </a:r>
            <a:r>
              <a:rPr lang="en-US" err="1">
                <a:ea typeface="+mn-lt"/>
                <a:cs typeface="+mn-lt"/>
              </a:rPr>
              <a:t>ובפרט</a:t>
            </a:r>
            <a:r>
              <a:rPr lang="en-US" dirty="0">
                <a:ea typeface="+mn-lt"/>
                <a:cs typeface="+mn-lt"/>
              </a:rPr>
              <a:t> </a:t>
            </a:r>
            <a:r>
              <a:rPr lang="en-US" err="1">
                <a:ea typeface="+mn-lt"/>
                <a:cs typeface="+mn-lt"/>
              </a:rPr>
              <a:t>ע"פ</a:t>
            </a:r>
            <a:r>
              <a:rPr lang="en-US" dirty="0">
                <a:ea typeface="+mn-lt"/>
                <a:cs typeface="+mn-lt"/>
              </a:rPr>
              <a:t> </a:t>
            </a:r>
            <a:r>
              <a:rPr lang="en-US" err="1">
                <a:ea typeface="+mn-lt"/>
                <a:cs typeface="+mn-lt"/>
              </a:rPr>
              <a:t>המבואר</a:t>
            </a:r>
            <a:r>
              <a:rPr lang="en-US" dirty="0">
                <a:ea typeface="+mn-lt"/>
                <a:cs typeface="+mn-lt"/>
              </a:rPr>
              <a:t> </a:t>
            </a:r>
            <a:r>
              <a:rPr lang="en-US" err="1">
                <a:ea typeface="+mn-lt"/>
                <a:cs typeface="+mn-lt"/>
              </a:rPr>
              <a:t>במאמרים</a:t>
            </a:r>
            <a:r>
              <a:rPr lang="en-US" dirty="0">
                <a:ea typeface="+mn-lt"/>
                <a:cs typeface="+mn-lt"/>
              </a:rPr>
              <a:t> </a:t>
            </a:r>
            <a:r>
              <a:rPr lang="en-US" err="1">
                <a:ea typeface="+mn-lt"/>
                <a:cs typeface="+mn-lt"/>
              </a:rPr>
              <a:t>ובכמה</a:t>
            </a:r>
            <a:r>
              <a:rPr lang="en-US" dirty="0">
                <a:ea typeface="+mn-lt"/>
                <a:cs typeface="+mn-lt"/>
              </a:rPr>
              <a:t> </a:t>
            </a:r>
            <a:r>
              <a:rPr lang="en-US" err="1">
                <a:ea typeface="+mn-lt"/>
                <a:cs typeface="+mn-lt"/>
              </a:rPr>
              <a:t>שיחות</a:t>
            </a:r>
            <a:r>
              <a:rPr lang="en-US" dirty="0">
                <a:ea typeface="+mn-lt"/>
                <a:cs typeface="+mn-lt"/>
              </a:rPr>
              <a:t>, </a:t>
            </a:r>
            <a:r>
              <a:rPr lang="en-US" err="1">
                <a:ea typeface="+mn-lt"/>
                <a:cs typeface="+mn-lt"/>
              </a:rPr>
              <a:t>אשר</a:t>
            </a:r>
            <a:r>
              <a:rPr lang="en-US" dirty="0">
                <a:ea typeface="+mn-lt"/>
                <a:cs typeface="+mn-lt"/>
              </a:rPr>
              <a:t> </a:t>
            </a:r>
            <a:r>
              <a:rPr lang="en-US" err="1">
                <a:ea typeface="+mn-lt"/>
                <a:cs typeface="+mn-lt"/>
              </a:rPr>
              <a:t>בריאות</a:t>
            </a:r>
            <a:r>
              <a:rPr lang="en-US" dirty="0">
                <a:ea typeface="+mn-lt"/>
                <a:cs typeface="+mn-lt"/>
              </a:rPr>
              <a:t> </a:t>
            </a:r>
            <a:r>
              <a:rPr lang="en-US" err="1">
                <a:ea typeface="+mn-lt"/>
                <a:cs typeface="+mn-lt"/>
              </a:rPr>
              <a:t>הגוף</a:t>
            </a:r>
            <a:r>
              <a:rPr lang="en-US" dirty="0">
                <a:ea typeface="+mn-lt"/>
                <a:cs typeface="+mn-lt"/>
              </a:rPr>
              <a:t> </a:t>
            </a:r>
            <a:r>
              <a:rPr lang="en-US" err="1">
                <a:ea typeface="+mn-lt"/>
                <a:cs typeface="+mn-lt"/>
              </a:rPr>
              <a:t>הוא</a:t>
            </a:r>
            <a:r>
              <a:rPr lang="en-US" dirty="0">
                <a:ea typeface="+mn-lt"/>
                <a:cs typeface="+mn-lt"/>
              </a:rPr>
              <a:t> </a:t>
            </a:r>
            <a:r>
              <a:rPr lang="en-US" err="1">
                <a:ea typeface="+mn-lt"/>
                <a:cs typeface="+mn-lt"/>
              </a:rPr>
              <a:t>מדרכי</a:t>
            </a:r>
            <a:r>
              <a:rPr lang="en-US" dirty="0">
                <a:ea typeface="+mn-lt"/>
                <a:cs typeface="+mn-lt"/>
              </a:rPr>
              <a:t> </a:t>
            </a:r>
            <a:r>
              <a:rPr lang="en-US" err="1">
                <a:ea typeface="+mn-lt"/>
                <a:cs typeface="+mn-lt"/>
              </a:rPr>
              <a:t>השם</a:t>
            </a:r>
            <a:r>
              <a:rPr lang="en-US" dirty="0">
                <a:ea typeface="+mn-lt"/>
                <a:cs typeface="+mn-lt"/>
              </a:rPr>
              <a:t> </a:t>
            </a:r>
            <a:r>
              <a:rPr lang="en-US" err="1">
                <a:ea typeface="+mn-lt"/>
                <a:cs typeface="+mn-lt"/>
              </a:rPr>
              <a:t>וצריך</a:t>
            </a:r>
            <a:r>
              <a:rPr lang="en-US" dirty="0">
                <a:ea typeface="+mn-lt"/>
                <a:cs typeface="+mn-lt"/>
              </a:rPr>
              <a:t> </a:t>
            </a:r>
            <a:r>
              <a:rPr lang="en-US" err="1">
                <a:ea typeface="+mn-lt"/>
                <a:cs typeface="+mn-lt"/>
              </a:rPr>
              <a:t>להיות</a:t>
            </a:r>
            <a:r>
              <a:rPr lang="en-US" dirty="0">
                <a:ea typeface="+mn-lt"/>
                <a:cs typeface="+mn-lt"/>
              </a:rPr>
              <a:t> </a:t>
            </a:r>
            <a:r>
              <a:rPr lang="en-US" err="1">
                <a:ea typeface="+mn-lt"/>
                <a:cs typeface="+mn-lt"/>
              </a:rPr>
              <a:t>סדר</a:t>
            </a:r>
            <a:r>
              <a:rPr lang="en-US" dirty="0">
                <a:ea typeface="+mn-lt"/>
                <a:cs typeface="+mn-lt"/>
              </a:rPr>
              <a:t> </a:t>
            </a:r>
            <a:r>
              <a:rPr lang="en-US" err="1">
                <a:ea typeface="+mn-lt"/>
                <a:cs typeface="+mn-lt"/>
              </a:rPr>
              <a:t>העבודה</a:t>
            </a:r>
            <a:r>
              <a:rPr lang="en-US" dirty="0">
                <a:ea typeface="+mn-lt"/>
                <a:cs typeface="+mn-lt"/>
              </a:rPr>
              <a:t> </a:t>
            </a:r>
            <a:r>
              <a:rPr lang="en-US" err="1">
                <a:ea typeface="+mn-lt"/>
                <a:cs typeface="+mn-lt"/>
              </a:rPr>
              <a:t>דעזוב</a:t>
            </a:r>
            <a:r>
              <a:rPr lang="en-US" dirty="0">
                <a:ea typeface="+mn-lt"/>
                <a:cs typeface="+mn-lt"/>
              </a:rPr>
              <a:t> </a:t>
            </a:r>
            <a:r>
              <a:rPr lang="en-US" err="1">
                <a:ea typeface="+mn-lt"/>
                <a:cs typeface="+mn-lt"/>
              </a:rPr>
              <a:t>תעזוב</a:t>
            </a:r>
            <a:r>
              <a:rPr lang="en-US" dirty="0">
                <a:ea typeface="+mn-lt"/>
                <a:cs typeface="+mn-lt"/>
              </a:rPr>
              <a:t> </a:t>
            </a:r>
            <a:r>
              <a:rPr lang="en-US" err="1">
                <a:ea typeface="+mn-lt"/>
                <a:cs typeface="+mn-lt"/>
              </a:rPr>
              <a:t>עמו</a:t>
            </a:r>
            <a:r>
              <a:rPr lang="en-US" dirty="0">
                <a:ea typeface="+mn-lt"/>
                <a:cs typeface="+mn-lt"/>
              </a:rPr>
              <a:t> </a:t>
            </a:r>
            <a:r>
              <a:rPr lang="en-US" err="1">
                <a:ea typeface="+mn-lt"/>
                <a:cs typeface="+mn-lt"/>
              </a:rPr>
              <a:t>דוקא</a:t>
            </a:r>
            <a:r>
              <a:rPr lang="en-US" dirty="0">
                <a:ea typeface="+mn-lt"/>
                <a:cs typeface="+mn-lt"/>
              </a:rPr>
              <a:t>. </a:t>
            </a:r>
            <a:r>
              <a:rPr lang="en-US" err="1">
                <a:ea typeface="+mn-lt"/>
                <a:cs typeface="+mn-lt"/>
              </a:rPr>
              <a:t>ובפרט</a:t>
            </a:r>
            <a:r>
              <a:rPr lang="en-US" dirty="0">
                <a:ea typeface="+mn-lt"/>
                <a:cs typeface="+mn-lt"/>
              </a:rPr>
              <a:t> </a:t>
            </a:r>
            <a:r>
              <a:rPr lang="en-US" err="1">
                <a:ea typeface="+mn-lt"/>
                <a:cs typeface="+mn-lt"/>
              </a:rPr>
              <a:t>בדורנו</a:t>
            </a:r>
            <a:r>
              <a:rPr lang="en-US" dirty="0">
                <a:ea typeface="+mn-lt"/>
                <a:cs typeface="+mn-lt"/>
              </a:rPr>
              <a:t> </a:t>
            </a:r>
            <a:r>
              <a:rPr lang="en-US" err="1">
                <a:ea typeface="+mn-lt"/>
                <a:cs typeface="+mn-lt"/>
              </a:rPr>
              <a:t>חלוש</a:t>
            </a:r>
            <a:r>
              <a:rPr lang="en-US" dirty="0">
                <a:ea typeface="+mn-lt"/>
                <a:cs typeface="+mn-lt"/>
              </a:rPr>
              <a:t> </a:t>
            </a:r>
            <a:r>
              <a:rPr lang="en-US" err="1">
                <a:ea typeface="+mn-lt"/>
                <a:cs typeface="+mn-lt"/>
              </a:rPr>
              <a:t>זה</a:t>
            </a:r>
            <a:r>
              <a:rPr lang="en-US" dirty="0">
                <a:ea typeface="+mn-lt"/>
                <a:cs typeface="+mn-lt"/>
              </a:rPr>
              <a:t>, </a:t>
            </a:r>
            <a:r>
              <a:rPr lang="en-US" err="1">
                <a:ea typeface="+mn-lt"/>
                <a:cs typeface="+mn-lt"/>
              </a:rPr>
              <a:t>גם</a:t>
            </a:r>
            <a:r>
              <a:rPr lang="en-US" dirty="0">
                <a:ea typeface="+mn-lt"/>
                <a:cs typeface="+mn-lt"/>
              </a:rPr>
              <a:t> </a:t>
            </a:r>
            <a:r>
              <a:rPr lang="en-US" err="1">
                <a:ea typeface="+mn-lt"/>
                <a:cs typeface="+mn-lt"/>
              </a:rPr>
              <a:t>כפשוטו</a:t>
            </a:r>
            <a:r>
              <a:rPr lang="en-US" dirty="0">
                <a:ea typeface="+mn-lt"/>
                <a:cs typeface="+mn-lt"/>
              </a:rPr>
              <a:t> </a:t>
            </a:r>
            <a:r>
              <a:rPr lang="en-US" err="1">
                <a:ea typeface="+mn-lt"/>
                <a:cs typeface="+mn-lt"/>
              </a:rPr>
              <a:t>בגשמיות</a:t>
            </a:r>
            <a:r>
              <a:rPr lang="en-US" dirty="0">
                <a:ea typeface="+mn-lt"/>
                <a:cs typeface="+mn-lt"/>
              </a:rPr>
              <a:t> - </a:t>
            </a:r>
            <a:r>
              <a:rPr lang="en-US" err="1">
                <a:ea typeface="+mn-lt"/>
                <a:cs typeface="+mn-lt"/>
              </a:rPr>
              <a:t>שרואים</a:t>
            </a:r>
            <a:r>
              <a:rPr lang="en-US" dirty="0">
                <a:ea typeface="+mn-lt"/>
                <a:cs typeface="+mn-lt"/>
              </a:rPr>
              <a:t> </a:t>
            </a:r>
            <a:r>
              <a:rPr lang="en-US" err="1">
                <a:ea typeface="+mn-lt"/>
                <a:cs typeface="+mn-lt"/>
              </a:rPr>
              <a:t>בחוש</a:t>
            </a:r>
            <a:r>
              <a:rPr lang="en-US" dirty="0">
                <a:ea typeface="+mn-lt"/>
                <a:cs typeface="+mn-lt"/>
              </a:rPr>
              <a:t> </a:t>
            </a:r>
            <a:r>
              <a:rPr lang="en-US" err="1">
                <a:ea typeface="+mn-lt"/>
                <a:cs typeface="+mn-lt"/>
              </a:rPr>
              <a:t>אשר</a:t>
            </a:r>
            <a:r>
              <a:rPr lang="en-US" dirty="0">
                <a:ea typeface="+mn-lt"/>
                <a:cs typeface="+mn-lt"/>
              </a:rPr>
              <a:t> </a:t>
            </a:r>
            <a:r>
              <a:rPr lang="en-US" err="1">
                <a:ea typeface="+mn-lt"/>
                <a:cs typeface="+mn-lt"/>
              </a:rPr>
              <a:t>חלישות</a:t>
            </a:r>
            <a:r>
              <a:rPr lang="en-US" dirty="0">
                <a:ea typeface="+mn-lt"/>
                <a:cs typeface="+mn-lt"/>
              </a:rPr>
              <a:t> </a:t>
            </a:r>
            <a:r>
              <a:rPr lang="en-US" err="1">
                <a:ea typeface="+mn-lt"/>
                <a:cs typeface="+mn-lt"/>
              </a:rPr>
              <a:t>הגוף</a:t>
            </a:r>
            <a:r>
              <a:rPr lang="en-US" dirty="0">
                <a:ea typeface="+mn-lt"/>
                <a:cs typeface="+mn-lt"/>
              </a:rPr>
              <a:t> </a:t>
            </a:r>
            <a:r>
              <a:rPr lang="en-US" err="1">
                <a:ea typeface="+mn-lt"/>
                <a:cs typeface="+mn-lt"/>
              </a:rPr>
              <a:t>מבלבלת</a:t>
            </a:r>
            <a:r>
              <a:rPr lang="en-US" dirty="0">
                <a:ea typeface="+mn-lt"/>
                <a:cs typeface="+mn-lt"/>
              </a:rPr>
              <a:t> </a:t>
            </a:r>
            <a:r>
              <a:rPr lang="en-US" err="1">
                <a:ea typeface="+mn-lt"/>
                <a:cs typeface="+mn-lt"/>
              </a:rPr>
              <a:t>לכל</a:t>
            </a:r>
            <a:r>
              <a:rPr lang="en-US" dirty="0">
                <a:ea typeface="+mn-lt"/>
                <a:cs typeface="+mn-lt"/>
              </a:rPr>
              <a:t> </a:t>
            </a:r>
            <a:r>
              <a:rPr lang="en-US" err="1">
                <a:ea typeface="+mn-lt"/>
                <a:cs typeface="+mn-lt"/>
              </a:rPr>
              <a:t>לראש</a:t>
            </a:r>
            <a:r>
              <a:rPr lang="en-US" dirty="0">
                <a:ea typeface="+mn-lt"/>
                <a:cs typeface="+mn-lt"/>
              </a:rPr>
              <a:t> </a:t>
            </a:r>
            <a:r>
              <a:rPr lang="en-US" err="1">
                <a:ea typeface="+mn-lt"/>
                <a:cs typeface="+mn-lt"/>
              </a:rPr>
              <a:t>לעבודת</a:t>
            </a:r>
            <a:r>
              <a:rPr lang="en-US" dirty="0">
                <a:ea typeface="+mn-lt"/>
                <a:cs typeface="+mn-lt"/>
              </a:rPr>
              <a:t> </a:t>
            </a:r>
            <a:r>
              <a:rPr lang="en-US" err="1">
                <a:ea typeface="+mn-lt"/>
                <a:cs typeface="+mn-lt"/>
              </a:rPr>
              <a:t>השם</a:t>
            </a:r>
            <a:r>
              <a:rPr lang="en-US" dirty="0">
                <a:ea typeface="+mn-lt"/>
                <a:cs typeface="+mn-lt"/>
              </a:rPr>
              <a:t> </a:t>
            </a:r>
            <a:r>
              <a:rPr lang="en-US" err="1">
                <a:ea typeface="+mn-lt"/>
                <a:cs typeface="+mn-lt"/>
              </a:rPr>
              <a:t>בעבודת</a:t>
            </a:r>
            <a:r>
              <a:rPr lang="en-US" dirty="0">
                <a:ea typeface="+mn-lt"/>
                <a:cs typeface="+mn-lt"/>
              </a:rPr>
              <a:t> </a:t>
            </a:r>
            <a:r>
              <a:rPr lang="en-US" err="1">
                <a:ea typeface="+mn-lt"/>
                <a:cs typeface="+mn-lt"/>
              </a:rPr>
              <a:t>התפלה</a:t>
            </a:r>
            <a:r>
              <a:rPr lang="en-US" dirty="0">
                <a:ea typeface="+mn-lt"/>
                <a:cs typeface="+mn-lt"/>
              </a:rPr>
              <a:t>, </a:t>
            </a:r>
            <a:r>
              <a:rPr lang="en-US" err="1">
                <a:ea typeface="+mn-lt"/>
                <a:cs typeface="+mn-lt"/>
              </a:rPr>
              <a:t>וכן</a:t>
            </a:r>
            <a:r>
              <a:rPr lang="en-US" dirty="0">
                <a:ea typeface="+mn-lt"/>
                <a:cs typeface="+mn-lt"/>
              </a:rPr>
              <a:t> </a:t>
            </a:r>
            <a:r>
              <a:rPr lang="en-US" err="1">
                <a:ea typeface="+mn-lt"/>
                <a:cs typeface="+mn-lt"/>
              </a:rPr>
              <a:t>בלימוד</a:t>
            </a:r>
            <a:r>
              <a:rPr lang="en-US" dirty="0">
                <a:ea typeface="+mn-lt"/>
                <a:cs typeface="+mn-lt"/>
              </a:rPr>
              <a:t> </a:t>
            </a:r>
            <a:r>
              <a:rPr lang="en-US" err="1">
                <a:ea typeface="+mn-lt"/>
                <a:cs typeface="+mn-lt"/>
              </a:rPr>
              <a:t>התורה</a:t>
            </a:r>
            <a:r>
              <a:rPr lang="en-US" dirty="0">
                <a:ea typeface="+mn-lt"/>
                <a:cs typeface="+mn-lt"/>
              </a:rPr>
              <a:t> </a:t>
            </a:r>
            <a:r>
              <a:rPr lang="en-US" err="1">
                <a:ea typeface="+mn-lt"/>
                <a:cs typeface="+mn-lt"/>
              </a:rPr>
              <a:t>ואפילו</a:t>
            </a:r>
            <a:r>
              <a:rPr lang="en-US" dirty="0">
                <a:ea typeface="+mn-lt"/>
                <a:cs typeface="+mn-lt"/>
              </a:rPr>
              <a:t> </a:t>
            </a:r>
            <a:r>
              <a:rPr lang="en-US" err="1">
                <a:ea typeface="+mn-lt"/>
                <a:cs typeface="+mn-lt"/>
              </a:rPr>
              <a:t>בקיום</a:t>
            </a:r>
            <a:r>
              <a:rPr lang="en-US" dirty="0">
                <a:ea typeface="+mn-lt"/>
                <a:cs typeface="+mn-lt"/>
              </a:rPr>
              <a:t> </a:t>
            </a:r>
            <a:r>
              <a:rPr lang="en-US" err="1">
                <a:ea typeface="+mn-lt"/>
                <a:cs typeface="+mn-lt"/>
              </a:rPr>
              <a:t>המצות</a:t>
            </a:r>
            <a:r>
              <a:rPr lang="en-US" dirty="0">
                <a:ea typeface="+mn-lt"/>
                <a:cs typeface="+mn-lt"/>
              </a:rPr>
              <a:t> - </a:t>
            </a:r>
            <a:r>
              <a:rPr lang="en-US" err="1">
                <a:ea typeface="+mn-lt"/>
                <a:cs typeface="+mn-lt"/>
              </a:rPr>
              <a:t>אשר</a:t>
            </a:r>
            <a:r>
              <a:rPr lang="en-US" dirty="0">
                <a:ea typeface="+mn-lt"/>
                <a:cs typeface="+mn-lt"/>
              </a:rPr>
              <a:t> </a:t>
            </a:r>
            <a:r>
              <a:rPr lang="en-US" err="1">
                <a:ea typeface="+mn-lt"/>
                <a:cs typeface="+mn-lt"/>
              </a:rPr>
              <a:t>לכן</a:t>
            </a:r>
            <a:r>
              <a:rPr lang="en-US" dirty="0">
                <a:ea typeface="+mn-lt"/>
                <a:cs typeface="+mn-lt"/>
              </a:rPr>
              <a:t> </a:t>
            </a:r>
            <a:r>
              <a:rPr lang="en-US" err="1">
                <a:ea typeface="+mn-lt"/>
                <a:cs typeface="+mn-lt"/>
              </a:rPr>
              <a:t>ברובא</a:t>
            </a:r>
            <a:r>
              <a:rPr lang="en-US" dirty="0">
                <a:ea typeface="+mn-lt"/>
                <a:cs typeface="+mn-lt"/>
              </a:rPr>
              <a:t> </a:t>
            </a:r>
            <a:r>
              <a:rPr lang="en-US" err="1">
                <a:ea typeface="+mn-lt"/>
                <a:cs typeface="+mn-lt"/>
              </a:rPr>
              <a:t>דרובא</a:t>
            </a:r>
            <a:r>
              <a:rPr lang="en-US" dirty="0">
                <a:ea typeface="+mn-lt"/>
                <a:cs typeface="+mn-lt"/>
              </a:rPr>
              <a:t> </a:t>
            </a:r>
            <a:r>
              <a:rPr lang="en-US" err="1">
                <a:ea typeface="+mn-lt"/>
                <a:cs typeface="+mn-lt"/>
              </a:rPr>
              <a:t>הסיגופים</a:t>
            </a:r>
            <a:r>
              <a:rPr lang="en-US" dirty="0">
                <a:ea typeface="+mn-lt"/>
                <a:cs typeface="+mn-lt"/>
              </a:rPr>
              <a:t> </a:t>
            </a:r>
            <a:r>
              <a:rPr lang="en-US" err="1">
                <a:ea typeface="+mn-lt"/>
                <a:cs typeface="+mn-lt"/>
              </a:rPr>
              <a:t>מביאים</a:t>
            </a:r>
            <a:r>
              <a:rPr lang="en-US" dirty="0">
                <a:ea typeface="+mn-lt"/>
                <a:cs typeface="+mn-lt"/>
              </a:rPr>
              <a:t> </a:t>
            </a:r>
            <a:r>
              <a:rPr lang="en-US" err="1">
                <a:ea typeface="+mn-lt"/>
                <a:cs typeface="+mn-lt"/>
              </a:rPr>
              <a:t>יותר</a:t>
            </a:r>
            <a:r>
              <a:rPr lang="en-US" dirty="0">
                <a:ea typeface="+mn-lt"/>
                <a:cs typeface="+mn-lt"/>
              </a:rPr>
              <a:t> </a:t>
            </a:r>
            <a:r>
              <a:rPr lang="en-US" err="1">
                <a:ea typeface="+mn-lt"/>
                <a:cs typeface="+mn-lt"/>
              </a:rPr>
              <a:t>הפסד</a:t>
            </a:r>
            <a:r>
              <a:rPr lang="en-US" dirty="0">
                <a:ea typeface="+mn-lt"/>
                <a:cs typeface="+mn-lt"/>
              </a:rPr>
              <a:t> </a:t>
            </a:r>
            <a:r>
              <a:rPr lang="en-US" err="1">
                <a:ea typeface="+mn-lt"/>
                <a:cs typeface="+mn-lt"/>
              </a:rPr>
              <a:t>מאשר</a:t>
            </a:r>
            <a:r>
              <a:rPr lang="en-US" dirty="0">
                <a:ea typeface="+mn-lt"/>
                <a:cs typeface="+mn-lt"/>
              </a:rPr>
              <a:t> </a:t>
            </a:r>
            <a:r>
              <a:rPr lang="en-US" err="1">
                <a:ea typeface="+mn-lt"/>
                <a:cs typeface="+mn-lt"/>
              </a:rPr>
              <a:t>שכר</a:t>
            </a:r>
            <a:r>
              <a:rPr lang="en-US" dirty="0">
                <a:ea typeface="+mn-lt"/>
                <a:cs typeface="+mn-lt"/>
              </a:rPr>
              <a:t>. </a:t>
            </a:r>
            <a:r>
              <a:rPr lang="en-US" err="1">
                <a:ea typeface="+mn-lt"/>
                <a:cs typeface="+mn-lt"/>
              </a:rPr>
              <a:t>ובודאי</a:t>
            </a:r>
            <a:r>
              <a:rPr lang="en-US" dirty="0">
                <a:ea typeface="+mn-lt"/>
                <a:cs typeface="+mn-lt"/>
              </a:rPr>
              <a:t> </a:t>
            </a:r>
            <a:r>
              <a:rPr lang="en-US" err="1">
                <a:ea typeface="+mn-lt"/>
                <a:cs typeface="+mn-lt"/>
              </a:rPr>
              <a:t>למותר</a:t>
            </a:r>
            <a:r>
              <a:rPr lang="en-US" dirty="0">
                <a:ea typeface="+mn-lt"/>
                <a:cs typeface="+mn-lt"/>
              </a:rPr>
              <a:t> </a:t>
            </a:r>
            <a:r>
              <a:rPr lang="en-US" err="1">
                <a:ea typeface="+mn-lt"/>
                <a:cs typeface="+mn-lt"/>
              </a:rPr>
              <a:t>להאריך</a:t>
            </a:r>
            <a:r>
              <a:rPr lang="en-US" dirty="0">
                <a:ea typeface="+mn-lt"/>
                <a:cs typeface="+mn-lt"/>
              </a:rPr>
              <a:t> </a:t>
            </a:r>
            <a:r>
              <a:rPr lang="en-US" err="1">
                <a:ea typeface="+mn-lt"/>
                <a:cs typeface="+mn-lt"/>
              </a:rPr>
              <a:t>בדבר</a:t>
            </a:r>
            <a:r>
              <a:rPr lang="en-US" dirty="0">
                <a:ea typeface="+mn-lt"/>
                <a:cs typeface="+mn-lt"/>
              </a:rPr>
              <a:t> </a:t>
            </a:r>
            <a:r>
              <a:rPr lang="en-US" err="1">
                <a:ea typeface="+mn-lt"/>
                <a:cs typeface="+mn-lt"/>
              </a:rPr>
              <a:t>המבואר</a:t>
            </a:r>
            <a:r>
              <a:rPr lang="en-US" dirty="0">
                <a:ea typeface="+mn-lt"/>
                <a:cs typeface="+mn-lt"/>
              </a:rPr>
              <a:t>. </a:t>
            </a:r>
            <a:r>
              <a:rPr lang="en-US" err="1">
                <a:ea typeface="+mn-lt"/>
                <a:cs typeface="+mn-lt"/>
              </a:rPr>
              <a:t>ותקותי</a:t>
            </a:r>
            <a:r>
              <a:rPr lang="en-US" dirty="0">
                <a:ea typeface="+mn-lt"/>
                <a:cs typeface="+mn-lt"/>
              </a:rPr>
              <a:t> </a:t>
            </a:r>
            <a:r>
              <a:rPr lang="en-US" err="1">
                <a:ea typeface="+mn-lt"/>
                <a:cs typeface="+mn-lt"/>
              </a:rPr>
              <a:t>חזקה</a:t>
            </a:r>
            <a:r>
              <a:rPr lang="en-US" dirty="0">
                <a:ea typeface="+mn-lt"/>
                <a:cs typeface="+mn-lt"/>
              </a:rPr>
              <a:t> </a:t>
            </a:r>
            <a:r>
              <a:rPr lang="en-US" err="1">
                <a:ea typeface="+mn-lt"/>
                <a:cs typeface="+mn-lt"/>
              </a:rPr>
              <a:t>אשר</a:t>
            </a:r>
            <a:r>
              <a:rPr lang="en-US" dirty="0">
                <a:ea typeface="+mn-lt"/>
                <a:cs typeface="+mn-lt"/>
              </a:rPr>
              <a:t> </a:t>
            </a:r>
            <a:r>
              <a:rPr lang="en-US" err="1">
                <a:ea typeface="+mn-lt"/>
                <a:cs typeface="+mn-lt"/>
              </a:rPr>
              <a:t>בקבלתו</a:t>
            </a:r>
            <a:r>
              <a:rPr lang="en-US" dirty="0">
                <a:ea typeface="+mn-lt"/>
                <a:cs typeface="+mn-lt"/>
              </a:rPr>
              <a:t> </a:t>
            </a:r>
            <a:r>
              <a:rPr lang="en-US" err="1">
                <a:ea typeface="+mn-lt"/>
                <a:cs typeface="+mn-lt"/>
              </a:rPr>
              <a:t>מכתבי</a:t>
            </a:r>
            <a:r>
              <a:rPr lang="en-US" dirty="0">
                <a:ea typeface="+mn-lt"/>
                <a:cs typeface="+mn-lt"/>
              </a:rPr>
              <a:t> </a:t>
            </a:r>
            <a:r>
              <a:rPr lang="en-US" err="1">
                <a:ea typeface="+mn-lt"/>
                <a:cs typeface="+mn-lt"/>
              </a:rPr>
              <a:t>זה</a:t>
            </a:r>
            <a:r>
              <a:rPr lang="en-US" dirty="0">
                <a:ea typeface="+mn-lt"/>
                <a:cs typeface="+mn-lt"/>
              </a:rPr>
              <a:t>, </a:t>
            </a:r>
            <a:r>
              <a:rPr lang="en-US" b="1" err="1">
                <a:ea typeface="+mn-lt"/>
                <a:cs typeface="+mn-lt"/>
              </a:rPr>
              <a:t>הנה</a:t>
            </a:r>
            <a:r>
              <a:rPr lang="en-US" b="1" dirty="0">
                <a:ea typeface="+mn-lt"/>
                <a:cs typeface="+mn-lt"/>
              </a:rPr>
              <a:t> </a:t>
            </a:r>
            <a:r>
              <a:rPr lang="en-US" b="1" err="1">
                <a:ea typeface="+mn-lt"/>
                <a:cs typeface="+mn-lt"/>
              </a:rPr>
              <a:t>לא</a:t>
            </a:r>
            <a:r>
              <a:rPr lang="en-US" b="1" dirty="0">
                <a:ea typeface="+mn-lt"/>
                <a:cs typeface="+mn-lt"/>
              </a:rPr>
              <a:t> </a:t>
            </a:r>
            <a:r>
              <a:rPr lang="en-US" b="1" err="1">
                <a:ea typeface="+mn-lt"/>
                <a:cs typeface="+mn-lt"/>
              </a:rPr>
              <a:t>ירעיב</a:t>
            </a:r>
            <a:r>
              <a:rPr lang="en-US" b="1" dirty="0">
                <a:ea typeface="+mn-lt"/>
                <a:cs typeface="+mn-lt"/>
              </a:rPr>
              <a:t> </a:t>
            </a:r>
            <a:r>
              <a:rPr lang="en-US" b="1" err="1">
                <a:ea typeface="+mn-lt"/>
                <a:cs typeface="+mn-lt"/>
              </a:rPr>
              <a:t>את</a:t>
            </a:r>
            <a:r>
              <a:rPr lang="en-US" b="1" dirty="0">
                <a:ea typeface="+mn-lt"/>
                <a:cs typeface="+mn-lt"/>
              </a:rPr>
              <a:t> </a:t>
            </a:r>
            <a:r>
              <a:rPr lang="en-US" b="1" err="1">
                <a:ea typeface="+mn-lt"/>
                <a:cs typeface="+mn-lt"/>
              </a:rPr>
              <a:t>עצמו</a:t>
            </a:r>
            <a:r>
              <a:rPr lang="en-US" b="1" dirty="0">
                <a:ea typeface="+mn-lt"/>
                <a:cs typeface="+mn-lt"/>
              </a:rPr>
              <a:t> </a:t>
            </a:r>
            <a:r>
              <a:rPr lang="en-US" b="1" err="1">
                <a:ea typeface="+mn-lt"/>
                <a:cs typeface="+mn-lt"/>
              </a:rPr>
              <a:t>עד</a:t>
            </a:r>
            <a:r>
              <a:rPr lang="en-US" b="1" dirty="0">
                <a:ea typeface="+mn-lt"/>
                <a:cs typeface="+mn-lt"/>
              </a:rPr>
              <a:t> </a:t>
            </a:r>
            <a:r>
              <a:rPr lang="en-US" b="1" err="1">
                <a:ea typeface="+mn-lt"/>
                <a:cs typeface="+mn-lt"/>
              </a:rPr>
              <a:t>כמה</a:t>
            </a:r>
            <a:r>
              <a:rPr lang="en-US" b="1" dirty="0">
                <a:ea typeface="+mn-lt"/>
                <a:cs typeface="+mn-lt"/>
              </a:rPr>
              <a:t> </a:t>
            </a:r>
            <a:r>
              <a:rPr lang="en-US" b="1" err="1">
                <a:ea typeface="+mn-lt"/>
                <a:cs typeface="+mn-lt"/>
              </a:rPr>
              <a:t>וכמה</a:t>
            </a:r>
            <a:r>
              <a:rPr lang="en-US" b="1" dirty="0">
                <a:ea typeface="+mn-lt"/>
                <a:cs typeface="+mn-lt"/>
              </a:rPr>
              <a:t> </a:t>
            </a:r>
            <a:r>
              <a:rPr lang="en-US" b="1" err="1">
                <a:ea typeface="+mn-lt"/>
                <a:cs typeface="+mn-lt"/>
              </a:rPr>
              <a:t>שעות</a:t>
            </a:r>
            <a:r>
              <a:rPr lang="en-US" b="1" dirty="0">
                <a:ea typeface="+mn-lt"/>
                <a:cs typeface="+mn-lt"/>
              </a:rPr>
              <a:t> </a:t>
            </a:r>
            <a:r>
              <a:rPr lang="en-US" b="1" err="1">
                <a:ea typeface="+mn-lt"/>
                <a:cs typeface="+mn-lt"/>
              </a:rPr>
              <a:t>על</a:t>
            </a:r>
            <a:r>
              <a:rPr lang="en-US" b="1" dirty="0">
                <a:ea typeface="+mn-lt"/>
                <a:cs typeface="+mn-lt"/>
              </a:rPr>
              <a:t> </a:t>
            </a:r>
            <a:r>
              <a:rPr lang="en-US" b="1" err="1">
                <a:ea typeface="+mn-lt"/>
                <a:cs typeface="+mn-lt"/>
              </a:rPr>
              <a:t>היום</a:t>
            </a:r>
            <a:r>
              <a:rPr lang="en-US" b="1" dirty="0">
                <a:ea typeface="+mn-lt"/>
                <a:cs typeface="+mn-lt"/>
              </a:rPr>
              <a:t>, </a:t>
            </a:r>
            <a:r>
              <a:rPr lang="en-US" b="1" err="1">
                <a:ea typeface="+mn-lt"/>
                <a:cs typeface="+mn-lt"/>
              </a:rPr>
              <a:t>אלא</a:t>
            </a:r>
            <a:r>
              <a:rPr lang="en-US" b="1" dirty="0">
                <a:ea typeface="+mn-lt"/>
                <a:cs typeface="+mn-lt"/>
              </a:rPr>
              <a:t> </a:t>
            </a:r>
            <a:r>
              <a:rPr lang="en-US" b="1" err="1">
                <a:ea typeface="+mn-lt"/>
                <a:cs typeface="+mn-lt"/>
              </a:rPr>
              <a:t>ישתה</a:t>
            </a:r>
            <a:r>
              <a:rPr lang="en-US" b="1" dirty="0">
                <a:ea typeface="+mn-lt"/>
                <a:cs typeface="+mn-lt"/>
              </a:rPr>
              <a:t> </a:t>
            </a:r>
            <a:r>
              <a:rPr lang="en-US" b="1" err="1">
                <a:ea typeface="+mn-lt"/>
                <a:cs typeface="+mn-lt"/>
              </a:rPr>
              <a:t>דבר</a:t>
            </a:r>
            <a:r>
              <a:rPr lang="en-US" b="1" dirty="0">
                <a:ea typeface="+mn-lt"/>
                <a:cs typeface="+mn-lt"/>
              </a:rPr>
              <a:t> </a:t>
            </a:r>
            <a:r>
              <a:rPr lang="en-US" b="1" err="1">
                <a:ea typeface="+mn-lt"/>
                <a:cs typeface="+mn-lt"/>
              </a:rPr>
              <a:t>המחזק</a:t>
            </a:r>
            <a:r>
              <a:rPr lang="en-US" b="1" dirty="0">
                <a:ea typeface="+mn-lt"/>
                <a:cs typeface="+mn-lt"/>
              </a:rPr>
              <a:t> </a:t>
            </a:r>
            <a:r>
              <a:rPr lang="en-US" b="1" err="1">
                <a:ea typeface="+mn-lt"/>
                <a:cs typeface="+mn-lt"/>
              </a:rPr>
              <a:t>את</a:t>
            </a:r>
            <a:r>
              <a:rPr lang="en-US" b="1" dirty="0">
                <a:ea typeface="+mn-lt"/>
                <a:cs typeface="+mn-lt"/>
              </a:rPr>
              <a:t> </a:t>
            </a:r>
            <a:r>
              <a:rPr lang="en-US" b="1" err="1">
                <a:ea typeface="+mn-lt"/>
                <a:cs typeface="+mn-lt"/>
              </a:rPr>
              <a:t>הגוף</a:t>
            </a:r>
            <a:r>
              <a:rPr lang="en-US" b="1" dirty="0">
                <a:ea typeface="+mn-lt"/>
                <a:cs typeface="+mn-lt"/>
              </a:rPr>
              <a:t> </a:t>
            </a:r>
            <a:r>
              <a:rPr lang="en-US" b="1" err="1">
                <a:ea typeface="+mn-lt"/>
                <a:cs typeface="+mn-lt"/>
              </a:rPr>
              <a:t>וגם</a:t>
            </a:r>
            <a:r>
              <a:rPr lang="en-US" b="1" dirty="0">
                <a:ea typeface="+mn-lt"/>
                <a:cs typeface="+mn-lt"/>
              </a:rPr>
              <a:t> </a:t>
            </a:r>
            <a:r>
              <a:rPr lang="en-US" b="1" err="1">
                <a:ea typeface="+mn-lt"/>
                <a:cs typeface="+mn-lt"/>
              </a:rPr>
              <a:t>יאכל</a:t>
            </a:r>
            <a:r>
              <a:rPr lang="en-US" b="1" dirty="0">
                <a:ea typeface="+mn-lt"/>
                <a:cs typeface="+mn-lt"/>
              </a:rPr>
              <a:t> </a:t>
            </a:r>
            <a:r>
              <a:rPr lang="en-US" b="1" err="1">
                <a:ea typeface="+mn-lt"/>
                <a:cs typeface="+mn-lt"/>
              </a:rPr>
              <a:t>מיני</a:t>
            </a:r>
            <a:r>
              <a:rPr lang="en-US" b="1" dirty="0">
                <a:ea typeface="+mn-lt"/>
                <a:cs typeface="+mn-lt"/>
              </a:rPr>
              <a:t> </a:t>
            </a:r>
            <a:r>
              <a:rPr lang="en-US" b="1" err="1">
                <a:ea typeface="+mn-lt"/>
                <a:cs typeface="+mn-lt"/>
              </a:rPr>
              <a:t>מזונות</a:t>
            </a:r>
            <a:r>
              <a:rPr lang="en-US" b="1" dirty="0">
                <a:ea typeface="+mn-lt"/>
                <a:cs typeface="+mn-lt"/>
              </a:rPr>
              <a:t> </a:t>
            </a:r>
            <a:r>
              <a:rPr lang="en-US" b="1" err="1">
                <a:ea typeface="+mn-lt"/>
                <a:cs typeface="+mn-lt"/>
              </a:rPr>
              <a:t>בבקר</a:t>
            </a:r>
            <a:r>
              <a:rPr lang="en-US" b="1" dirty="0">
                <a:ea typeface="+mn-lt"/>
                <a:cs typeface="+mn-lt"/>
              </a:rPr>
              <a:t> </a:t>
            </a:r>
            <a:r>
              <a:rPr lang="en-US" b="1" err="1">
                <a:ea typeface="+mn-lt"/>
                <a:cs typeface="+mn-lt"/>
              </a:rPr>
              <a:t>ואפיל</a:t>
            </a:r>
            <a:r>
              <a:rPr lang="en-US" b="1" dirty="0">
                <a:ea typeface="+mn-lt"/>
                <a:cs typeface="+mn-lt"/>
              </a:rPr>
              <a:t> ו </a:t>
            </a:r>
            <a:r>
              <a:rPr lang="en-US" b="1" err="1">
                <a:ea typeface="+mn-lt"/>
                <a:cs typeface="+mn-lt"/>
              </a:rPr>
              <a:t>קודם</a:t>
            </a:r>
            <a:r>
              <a:rPr lang="en-US" b="1" dirty="0">
                <a:ea typeface="+mn-lt"/>
                <a:cs typeface="+mn-lt"/>
              </a:rPr>
              <a:t> </a:t>
            </a:r>
            <a:r>
              <a:rPr lang="en-US" b="1" err="1">
                <a:ea typeface="+mn-lt"/>
                <a:cs typeface="+mn-lt"/>
              </a:rPr>
              <a:t>התפלה</a:t>
            </a:r>
            <a:r>
              <a:rPr lang="en-US" b="1" dirty="0">
                <a:ea typeface="+mn-lt"/>
                <a:cs typeface="+mn-lt"/>
              </a:rPr>
              <a:t>. </a:t>
            </a:r>
            <a:r>
              <a:rPr lang="en-US" b="1" err="1">
                <a:ea typeface="+mn-lt"/>
                <a:cs typeface="+mn-lt"/>
              </a:rPr>
              <a:t>וכבר</a:t>
            </a:r>
            <a:r>
              <a:rPr lang="en-US" b="1" dirty="0">
                <a:ea typeface="+mn-lt"/>
                <a:cs typeface="+mn-lt"/>
              </a:rPr>
              <a:t> </a:t>
            </a:r>
            <a:r>
              <a:rPr lang="en-US" b="1" err="1">
                <a:ea typeface="+mn-lt"/>
                <a:cs typeface="+mn-lt"/>
              </a:rPr>
              <a:t>ידוע</a:t>
            </a:r>
            <a:r>
              <a:rPr lang="en-US" b="1" dirty="0">
                <a:ea typeface="+mn-lt"/>
                <a:cs typeface="+mn-lt"/>
              </a:rPr>
              <a:t> </a:t>
            </a:r>
            <a:r>
              <a:rPr lang="en-US" b="1" err="1">
                <a:ea typeface="+mn-lt"/>
                <a:cs typeface="+mn-lt"/>
              </a:rPr>
              <a:t>פתגם</a:t>
            </a:r>
            <a:r>
              <a:rPr lang="en-US" b="1" dirty="0">
                <a:ea typeface="+mn-lt"/>
                <a:cs typeface="+mn-lt"/>
              </a:rPr>
              <a:t> </a:t>
            </a:r>
            <a:r>
              <a:rPr lang="en-US" b="1" err="1">
                <a:ea typeface="+mn-lt"/>
                <a:cs typeface="+mn-lt"/>
              </a:rPr>
              <a:t>רבוה"ק</a:t>
            </a:r>
            <a:r>
              <a:rPr lang="en-US" b="1" dirty="0">
                <a:ea typeface="+mn-lt"/>
                <a:cs typeface="+mn-lt"/>
              </a:rPr>
              <a:t> </a:t>
            </a:r>
            <a:r>
              <a:rPr lang="en-US" b="1" err="1">
                <a:ea typeface="+mn-lt"/>
                <a:cs typeface="+mn-lt"/>
              </a:rPr>
              <a:t>והוראתם</a:t>
            </a:r>
            <a:r>
              <a:rPr lang="en-US" b="1" dirty="0">
                <a:ea typeface="+mn-lt"/>
                <a:cs typeface="+mn-lt"/>
              </a:rPr>
              <a:t>, </a:t>
            </a:r>
            <a:r>
              <a:rPr lang="en-US" b="1" err="1">
                <a:ea typeface="+mn-lt"/>
                <a:cs typeface="+mn-lt"/>
              </a:rPr>
              <a:t>אז</a:t>
            </a:r>
            <a:r>
              <a:rPr lang="en-US" b="1" dirty="0">
                <a:ea typeface="+mn-lt"/>
                <a:cs typeface="+mn-lt"/>
              </a:rPr>
              <a:t> </a:t>
            </a:r>
            <a:r>
              <a:rPr lang="en-US" b="1" err="1">
                <a:ea typeface="+mn-lt"/>
                <a:cs typeface="+mn-lt"/>
              </a:rPr>
              <a:t>מען</a:t>
            </a:r>
            <a:r>
              <a:rPr lang="en-US" b="1" dirty="0">
                <a:ea typeface="+mn-lt"/>
                <a:cs typeface="+mn-lt"/>
              </a:rPr>
              <a:t> </a:t>
            </a:r>
            <a:r>
              <a:rPr lang="en-US" b="1" err="1">
                <a:ea typeface="+mn-lt"/>
                <a:cs typeface="+mn-lt"/>
              </a:rPr>
              <a:t>דארף</a:t>
            </a:r>
            <a:r>
              <a:rPr lang="en-US" b="1" dirty="0">
                <a:ea typeface="+mn-lt"/>
                <a:cs typeface="+mn-lt"/>
              </a:rPr>
              <a:t> </a:t>
            </a:r>
            <a:r>
              <a:rPr lang="en-US" b="1" err="1">
                <a:ea typeface="+mn-lt"/>
                <a:cs typeface="+mn-lt"/>
              </a:rPr>
              <a:t>עסין</a:t>
            </a:r>
            <a:r>
              <a:rPr lang="en-US" b="1" dirty="0">
                <a:ea typeface="+mn-lt"/>
                <a:cs typeface="+mn-lt"/>
              </a:rPr>
              <a:t> </a:t>
            </a:r>
            <a:r>
              <a:rPr lang="en-US" b="1" err="1">
                <a:ea typeface="+mn-lt"/>
                <a:cs typeface="+mn-lt"/>
              </a:rPr>
              <a:t>צוליב</a:t>
            </a:r>
            <a:r>
              <a:rPr lang="en-US" b="1" dirty="0">
                <a:ea typeface="+mn-lt"/>
                <a:cs typeface="+mn-lt"/>
              </a:rPr>
              <a:t> </a:t>
            </a:r>
            <a:r>
              <a:rPr lang="en-US" b="1" err="1">
                <a:ea typeface="+mn-lt"/>
                <a:cs typeface="+mn-lt"/>
              </a:rPr>
              <a:t>דאוונען</a:t>
            </a:r>
            <a:r>
              <a:rPr lang="en-US" b="1" dirty="0">
                <a:ea typeface="+mn-lt"/>
                <a:cs typeface="+mn-lt"/>
              </a:rPr>
              <a:t> </a:t>
            </a:r>
            <a:r>
              <a:rPr lang="en-US" b="1" err="1">
                <a:ea typeface="+mn-lt"/>
                <a:cs typeface="+mn-lt"/>
              </a:rPr>
              <a:t>ניט</a:t>
            </a:r>
            <a:r>
              <a:rPr lang="en-US" b="1" dirty="0">
                <a:ea typeface="+mn-lt"/>
                <a:cs typeface="+mn-lt"/>
              </a:rPr>
              <a:t> </a:t>
            </a:r>
            <a:r>
              <a:rPr lang="en-US" b="1" err="1">
                <a:ea typeface="+mn-lt"/>
                <a:cs typeface="+mn-lt"/>
              </a:rPr>
              <a:t>דאוונען</a:t>
            </a:r>
            <a:r>
              <a:rPr lang="en-US" b="1" dirty="0">
                <a:ea typeface="+mn-lt"/>
                <a:cs typeface="+mn-lt"/>
              </a:rPr>
              <a:t> </a:t>
            </a:r>
            <a:r>
              <a:rPr lang="en-US" b="1" err="1">
                <a:ea typeface="+mn-lt"/>
                <a:cs typeface="+mn-lt"/>
              </a:rPr>
              <a:t>צוליב</a:t>
            </a:r>
            <a:r>
              <a:rPr lang="en-US" b="1" dirty="0">
                <a:ea typeface="+mn-lt"/>
                <a:cs typeface="+mn-lt"/>
              </a:rPr>
              <a:t> </a:t>
            </a:r>
            <a:r>
              <a:rPr lang="en-US" b="1" err="1">
                <a:ea typeface="+mn-lt"/>
                <a:cs typeface="+mn-lt"/>
              </a:rPr>
              <a:t>עסן</a:t>
            </a:r>
            <a:r>
              <a:rPr lang="en-US" b="1" dirty="0">
                <a:ea typeface="+mn-lt"/>
                <a:cs typeface="+mn-lt"/>
              </a:rPr>
              <a:t>.</a:t>
            </a:r>
            <a:r>
              <a:rPr lang="en-US" dirty="0">
                <a:ea typeface="+mn-lt"/>
                <a:cs typeface="+mn-lt"/>
              </a:rPr>
              <a:t> </a:t>
            </a:r>
            <a:r>
              <a:rPr lang="en-US" err="1">
                <a:ea typeface="+mn-lt"/>
                <a:cs typeface="+mn-lt"/>
              </a:rPr>
              <a:t>וכוונתם</a:t>
            </a:r>
            <a:r>
              <a:rPr lang="en-US" dirty="0">
                <a:ea typeface="+mn-lt"/>
                <a:cs typeface="+mn-lt"/>
              </a:rPr>
              <a:t> </a:t>
            </a:r>
            <a:r>
              <a:rPr lang="en-US" err="1">
                <a:ea typeface="+mn-lt"/>
                <a:cs typeface="+mn-lt"/>
              </a:rPr>
              <a:t>היתה</a:t>
            </a:r>
            <a:r>
              <a:rPr lang="en-US" dirty="0">
                <a:ea typeface="+mn-lt"/>
                <a:cs typeface="+mn-lt"/>
              </a:rPr>
              <a:t> </a:t>
            </a:r>
            <a:r>
              <a:rPr lang="en-US" err="1">
                <a:ea typeface="+mn-lt"/>
                <a:cs typeface="+mn-lt"/>
              </a:rPr>
              <a:t>ג"כ</a:t>
            </a:r>
            <a:r>
              <a:rPr lang="en-US" dirty="0">
                <a:ea typeface="+mn-lt"/>
                <a:cs typeface="+mn-lt"/>
              </a:rPr>
              <a:t> </a:t>
            </a:r>
            <a:r>
              <a:rPr lang="en-US" err="1">
                <a:ea typeface="+mn-lt"/>
                <a:cs typeface="+mn-lt"/>
              </a:rPr>
              <a:t>בפשטות</a:t>
            </a:r>
            <a:r>
              <a:rPr lang="en-US" dirty="0">
                <a:ea typeface="+mn-lt"/>
                <a:cs typeface="+mn-lt"/>
              </a:rPr>
              <a:t>, </a:t>
            </a:r>
            <a:r>
              <a:rPr lang="en-US" err="1">
                <a:ea typeface="+mn-lt"/>
                <a:cs typeface="+mn-lt"/>
              </a:rPr>
              <a:t>שאם</a:t>
            </a:r>
            <a:r>
              <a:rPr lang="en-US" dirty="0">
                <a:ea typeface="+mn-lt"/>
                <a:cs typeface="+mn-lt"/>
              </a:rPr>
              <a:t> </a:t>
            </a:r>
            <a:r>
              <a:rPr lang="en-US" err="1">
                <a:ea typeface="+mn-lt"/>
                <a:cs typeface="+mn-lt"/>
              </a:rPr>
              <a:t>הוא</a:t>
            </a:r>
            <a:r>
              <a:rPr lang="en-US" dirty="0">
                <a:ea typeface="+mn-lt"/>
                <a:cs typeface="+mn-lt"/>
              </a:rPr>
              <a:t> </a:t>
            </a:r>
            <a:r>
              <a:rPr lang="en-US" err="1">
                <a:ea typeface="+mn-lt"/>
                <a:cs typeface="+mn-lt"/>
              </a:rPr>
              <a:t>רעב</a:t>
            </a:r>
            <a:r>
              <a:rPr lang="en-US" dirty="0">
                <a:ea typeface="+mn-lt"/>
                <a:cs typeface="+mn-lt"/>
              </a:rPr>
              <a:t> </a:t>
            </a:r>
            <a:r>
              <a:rPr lang="en-US" err="1">
                <a:ea typeface="+mn-lt"/>
                <a:cs typeface="+mn-lt"/>
              </a:rPr>
              <a:t>בשעת</a:t>
            </a:r>
            <a:r>
              <a:rPr lang="en-US" dirty="0">
                <a:ea typeface="+mn-lt"/>
                <a:cs typeface="+mn-lt"/>
              </a:rPr>
              <a:t> </a:t>
            </a:r>
            <a:r>
              <a:rPr lang="en-US" err="1">
                <a:ea typeface="+mn-lt"/>
                <a:cs typeface="+mn-lt"/>
              </a:rPr>
              <a:t>התפלה</a:t>
            </a:r>
            <a:r>
              <a:rPr lang="en-US" dirty="0">
                <a:ea typeface="+mn-lt"/>
                <a:cs typeface="+mn-lt"/>
              </a:rPr>
              <a:t>, </a:t>
            </a:r>
            <a:r>
              <a:rPr lang="en-US" err="1">
                <a:ea typeface="+mn-lt"/>
                <a:cs typeface="+mn-lt"/>
              </a:rPr>
              <a:t>הרי</a:t>
            </a:r>
            <a:r>
              <a:rPr lang="en-US" dirty="0">
                <a:ea typeface="+mn-lt"/>
                <a:cs typeface="+mn-lt"/>
              </a:rPr>
              <a:t>  </a:t>
            </a:r>
            <a:r>
              <a:rPr lang="en-US" err="1">
                <a:ea typeface="+mn-lt"/>
                <a:cs typeface="+mn-lt"/>
              </a:rPr>
              <a:t>אי</a:t>
            </a:r>
            <a:r>
              <a:rPr lang="en-US" dirty="0">
                <a:ea typeface="+mn-lt"/>
                <a:cs typeface="+mn-lt"/>
              </a:rPr>
              <a:t> </a:t>
            </a:r>
            <a:r>
              <a:rPr lang="en-US" err="1">
                <a:ea typeface="+mn-lt"/>
                <a:cs typeface="+mn-lt"/>
              </a:rPr>
              <a:t>אפשר</a:t>
            </a:r>
            <a:r>
              <a:rPr lang="en-US" dirty="0">
                <a:ea typeface="+mn-lt"/>
                <a:cs typeface="+mn-lt"/>
              </a:rPr>
              <a:t>, </a:t>
            </a:r>
            <a:r>
              <a:rPr lang="en-US" err="1">
                <a:ea typeface="+mn-lt"/>
                <a:cs typeface="+mn-lt"/>
              </a:rPr>
              <a:t>לאנשים</a:t>
            </a:r>
            <a:r>
              <a:rPr lang="en-US" dirty="0">
                <a:ea typeface="+mn-lt"/>
                <a:cs typeface="+mn-lt"/>
              </a:rPr>
              <a:t> </a:t>
            </a:r>
            <a:r>
              <a:rPr lang="en-US" err="1">
                <a:ea typeface="+mn-lt"/>
                <a:cs typeface="+mn-lt"/>
              </a:rPr>
              <a:t>כערכנו</a:t>
            </a:r>
            <a:r>
              <a:rPr lang="en-US" dirty="0">
                <a:ea typeface="+mn-lt"/>
                <a:cs typeface="+mn-lt"/>
              </a:rPr>
              <a:t>  - </a:t>
            </a:r>
            <a:r>
              <a:rPr lang="en-US" err="1">
                <a:ea typeface="+mn-lt"/>
                <a:cs typeface="+mn-lt"/>
              </a:rPr>
              <a:t>שלא</a:t>
            </a:r>
            <a:r>
              <a:rPr lang="en-US" dirty="0">
                <a:ea typeface="+mn-lt"/>
                <a:cs typeface="+mn-lt"/>
              </a:rPr>
              <a:t> </a:t>
            </a:r>
            <a:r>
              <a:rPr lang="en-US" err="1">
                <a:ea typeface="+mn-lt"/>
                <a:cs typeface="+mn-lt"/>
              </a:rPr>
              <a:t>תהי</a:t>
            </a:r>
            <a:r>
              <a:rPr lang="en-US" dirty="0">
                <a:ea typeface="+mn-lt"/>
                <a:cs typeface="+mn-lt"/>
              </a:rPr>
              <a:t>' </a:t>
            </a:r>
            <a:r>
              <a:rPr lang="en-US" err="1">
                <a:ea typeface="+mn-lt"/>
                <a:cs typeface="+mn-lt"/>
              </a:rPr>
              <a:t>לזה</a:t>
            </a:r>
            <a:r>
              <a:rPr lang="en-US" dirty="0">
                <a:ea typeface="+mn-lt"/>
                <a:cs typeface="+mn-lt"/>
              </a:rPr>
              <a:t> </a:t>
            </a:r>
            <a:r>
              <a:rPr lang="en-US" err="1">
                <a:ea typeface="+mn-lt"/>
                <a:cs typeface="+mn-lt"/>
              </a:rPr>
              <a:t>נגיעה</a:t>
            </a:r>
            <a:r>
              <a:rPr lang="en-US" dirty="0">
                <a:ea typeface="+mn-lt"/>
                <a:cs typeface="+mn-lt"/>
              </a:rPr>
              <a:t> </a:t>
            </a:r>
            <a:r>
              <a:rPr lang="en-US" err="1">
                <a:ea typeface="+mn-lt"/>
                <a:cs typeface="+mn-lt"/>
              </a:rPr>
              <a:t>בהתבוננות</a:t>
            </a:r>
            <a:r>
              <a:rPr lang="en-US" dirty="0">
                <a:ea typeface="+mn-lt"/>
                <a:cs typeface="+mn-lt"/>
              </a:rPr>
              <a:t> </a:t>
            </a:r>
            <a:r>
              <a:rPr lang="en-US" err="1">
                <a:ea typeface="+mn-lt"/>
                <a:cs typeface="+mn-lt"/>
              </a:rPr>
              <a:t>בתפלה</a:t>
            </a:r>
            <a:r>
              <a:rPr lang="en-US" dirty="0">
                <a:ea typeface="+mn-lt"/>
                <a:cs typeface="+mn-lt"/>
              </a:rPr>
              <a:t> </a:t>
            </a:r>
            <a:r>
              <a:rPr lang="en-US" err="1">
                <a:ea typeface="+mn-lt"/>
                <a:cs typeface="+mn-lt"/>
              </a:rPr>
              <a:t>והאריכות</a:t>
            </a:r>
            <a:r>
              <a:rPr lang="en-US" dirty="0">
                <a:ea typeface="+mn-lt"/>
                <a:cs typeface="+mn-lt"/>
              </a:rPr>
              <a:t> </a:t>
            </a:r>
            <a:r>
              <a:rPr lang="en-US" err="1">
                <a:ea typeface="+mn-lt"/>
                <a:cs typeface="+mn-lt"/>
              </a:rPr>
              <a:t>בה</a:t>
            </a:r>
            <a:r>
              <a:rPr lang="en-US" dirty="0">
                <a:ea typeface="+mn-lt"/>
                <a:cs typeface="+mn-lt"/>
              </a:rPr>
              <a:t>, </a:t>
            </a:r>
            <a:r>
              <a:rPr lang="en-US" err="1">
                <a:ea typeface="+mn-lt"/>
                <a:cs typeface="+mn-lt"/>
              </a:rPr>
              <a:t>משא"כ</a:t>
            </a:r>
            <a:r>
              <a:rPr lang="en-US" dirty="0">
                <a:ea typeface="+mn-lt"/>
                <a:cs typeface="+mn-lt"/>
              </a:rPr>
              <a:t> </a:t>
            </a:r>
            <a:r>
              <a:rPr lang="en-US" err="1">
                <a:ea typeface="+mn-lt"/>
                <a:cs typeface="+mn-lt"/>
              </a:rPr>
              <a:t>כשיאכל</a:t>
            </a:r>
            <a:r>
              <a:rPr lang="en-US" dirty="0">
                <a:ea typeface="+mn-lt"/>
                <a:cs typeface="+mn-lt"/>
              </a:rPr>
              <a:t> </a:t>
            </a:r>
            <a:r>
              <a:rPr lang="en-US" err="1">
                <a:ea typeface="+mn-lt"/>
                <a:cs typeface="+mn-lt"/>
              </a:rPr>
              <a:t>לפני</a:t>
            </a:r>
            <a:r>
              <a:rPr lang="en-US" dirty="0">
                <a:ea typeface="+mn-lt"/>
                <a:cs typeface="+mn-lt"/>
              </a:rPr>
              <a:t> </a:t>
            </a:r>
            <a:r>
              <a:rPr lang="en-US" err="1">
                <a:ea typeface="+mn-lt"/>
                <a:cs typeface="+mn-lt"/>
              </a:rPr>
              <a:t>התפלה</a:t>
            </a:r>
            <a:r>
              <a:rPr lang="en-US" dirty="0">
                <a:ea typeface="+mn-lt"/>
                <a:cs typeface="+mn-lt"/>
              </a:rPr>
              <a:t> </a:t>
            </a:r>
            <a:r>
              <a:rPr lang="en-US" err="1">
                <a:ea typeface="+mn-lt"/>
                <a:cs typeface="+mn-lt"/>
              </a:rPr>
              <a:t>יסולק</a:t>
            </a:r>
            <a:r>
              <a:rPr lang="en-US" dirty="0">
                <a:ea typeface="+mn-lt"/>
                <a:cs typeface="+mn-lt"/>
              </a:rPr>
              <a:t> </a:t>
            </a:r>
            <a:r>
              <a:rPr lang="en-US" err="1">
                <a:ea typeface="+mn-lt"/>
                <a:cs typeface="+mn-lt"/>
              </a:rPr>
              <a:t>בלבול</a:t>
            </a:r>
            <a:r>
              <a:rPr lang="en-US" dirty="0">
                <a:ea typeface="+mn-lt"/>
                <a:cs typeface="+mn-lt"/>
              </a:rPr>
              <a:t> </a:t>
            </a:r>
            <a:r>
              <a:rPr lang="en-US" err="1">
                <a:ea typeface="+mn-lt"/>
                <a:cs typeface="+mn-lt"/>
              </a:rPr>
              <a:t>זה</a:t>
            </a:r>
            <a:r>
              <a:rPr lang="en-US" dirty="0">
                <a:ea typeface="+mn-lt"/>
                <a:cs typeface="+mn-lt"/>
              </a:rPr>
              <a:t>, </a:t>
            </a:r>
            <a:r>
              <a:rPr lang="en-US" err="1">
                <a:ea typeface="+mn-lt"/>
                <a:cs typeface="+mn-lt"/>
              </a:rPr>
              <a:t>וביכולתו</a:t>
            </a:r>
            <a:r>
              <a:rPr lang="en-US" dirty="0">
                <a:ea typeface="+mn-lt"/>
                <a:cs typeface="+mn-lt"/>
              </a:rPr>
              <a:t> - </a:t>
            </a:r>
            <a:r>
              <a:rPr lang="en-US" err="1">
                <a:ea typeface="+mn-lt"/>
                <a:cs typeface="+mn-lt"/>
              </a:rPr>
              <a:t>אם</a:t>
            </a:r>
            <a:r>
              <a:rPr lang="en-US" dirty="0">
                <a:ea typeface="+mn-lt"/>
                <a:cs typeface="+mn-lt"/>
              </a:rPr>
              <a:t> </a:t>
            </a:r>
            <a:r>
              <a:rPr lang="en-US" err="1">
                <a:ea typeface="+mn-lt"/>
                <a:cs typeface="+mn-lt"/>
              </a:rPr>
              <a:t>רק</a:t>
            </a:r>
            <a:r>
              <a:rPr lang="en-US" dirty="0">
                <a:ea typeface="+mn-lt"/>
                <a:cs typeface="+mn-lt"/>
              </a:rPr>
              <a:t> </a:t>
            </a:r>
            <a:r>
              <a:rPr lang="en-US" err="1">
                <a:ea typeface="+mn-lt"/>
                <a:cs typeface="+mn-lt"/>
              </a:rPr>
              <a:t>ברצונו</a:t>
            </a:r>
            <a:r>
              <a:rPr lang="en-US" dirty="0">
                <a:ea typeface="+mn-lt"/>
                <a:cs typeface="+mn-lt"/>
              </a:rPr>
              <a:t> - </a:t>
            </a:r>
            <a:r>
              <a:rPr lang="en-US" err="1">
                <a:ea typeface="+mn-lt"/>
                <a:cs typeface="+mn-lt"/>
              </a:rPr>
              <a:t>לעבוד</a:t>
            </a:r>
            <a:r>
              <a:rPr lang="en-US" dirty="0">
                <a:ea typeface="+mn-lt"/>
                <a:cs typeface="+mn-lt"/>
              </a:rPr>
              <a:t> </a:t>
            </a:r>
            <a:r>
              <a:rPr lang="en-US" err="1">
                <a:ea typeface="+mn-lt"/>
                <a:cs typeface="+mn-lt"/>
              </a:rPr>
              <a:t>עבודתו</a:t>
            </a:r>
            <a:r>
              <a:rPr lang="en-US" dirty="0">
                <a:ea typeface="+mn-lt"/>
                <a:cs typeface="+mn-lt"/>
              </a:rPr>
              <a:t> </a:t>
            </a:r>
            <a:r>
              <a:rPr lang="en-US" err="1">
                <a:ea typeface="+mn-lt"/>
                <a:cs typeface="+mn-lt"/>
              </a:rPr>
              <a:t>ביותר</a:t>
            </a:r>
            <a:r>
              <a:rPr lang="en-US" dirty="0">
                <a:ea typeface="+mn-lt"/>
                <a:cs typeface="+mn-lt"/>
              </a:rPr>
              <a:t> </a:t>
            </a:r>
            <a:r>
              <a:rPr lang="en-US" err="1">
                <a:ea typeface="+mn-lt"/>
                <a:cs typeface="+mn-lt"/>
              </a:rPr>
              <a:t>טוב</a:t>
            </a:r>
            <a:r>
              <a:rPr lang="en-US" dirty="0">
                <a:ea typeface="+mn-lt"/>
                <a:cs typeface="+mn-lt"/>
              </a:rPr>
              <a:t> </a:t>
            </a:r>
            <a:r>
              <a:rPr lang="en-US" err="1">
                <a:ea typeface="+mn-lt"/>
                <a:cs typeface="+mn-lt"/>
              </a:rPr>
              <a:t>ובאופן</a:t>
            </a:r>
            <a:r>
              <a:rPr lang="en-US" dirty="0">
                <a:ea typeface="+mn-lt"/>
                <a:cs typeface="+mn-lt"/>
              </a:rPr>
              <a:t> </a:t>
            </a:r>
            <a:r>
              <a:rPr lang="en-US" err="1">
                <a:ea typeface="+mn-lt"/>
                <a:cs typeface="+mn-lt"/>
              </a:rPr>
              <a:t>נעלה</a:t>
            </a:r>
            <a:r>
              <a:rPr lang="en-US" dirty="0">
                <a:ea typeface="+mn-lt"/>
                <a:cs typeface="+mn-lt"/>
              </a:rPr>
              <a:t>. </a:t>
            </a:r>
            <a:endParaRPr lang="en-US"/>
          </a:p>
        </p:txBody>
      </p:sp>
    </p:spTree>
    <p:extLst>
      <p:ext uri="{BB962C8B-B14F-4D97-AF65-F5344CB8AC3E}">
        <p14:creationId xmlns:p14="http://schemas.microsoft.com/office/powerpoint/2010/main" val="1038854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86EC9-0DD1-16CA-0CD6-A27C55DCD3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EAA954-A0F4-B8AB-2D58-E0027007E16A}"/>
              </a:ext>
            </a:extLst>
          </p:cNvPr>
          <p:cNvSpPr>
            <a:spLocks noGrp="1"/>
          </p:cNvSpPr>
          <p:nvPr>
            <p:ph idx="1"/>
          </p:nvPr>
        </p:nvSpPr>
        <p:spPr/>
        <p:txBody>
          <a:bodyPr vert="horz" lIns="91440" tIns="45720" rIns="91440" bIns="45720" rtlCol="1" anchor="t">
            <a:normAutofit/>
          </a:bodyPr>
          <a:lstStyle/>
          <a:p>
            <a:pPr marL="0" indent="0">
              <a:lnSpc>
                <a:spcPct val="150000"/>
              </a:lnSpc>
              <a:buNone/>
            </a:pPr>
            <a:r>
              <a:rPr lang="en-US" err="1">
                <a:ea typeface="+mn-lt"/>
                <a:cs typeface="+mn-lt"/>
              </a:rPr>
              <a:t>שם</a:t>
            </a:r>
            <a:r>
              <a:rPr lang="en-US">
                <a:ea typeface="+mn-lt"/>
                <a:cs typeface="+mn-lt"/>
              </a:rPr>
              <a:t>, </a:t>
            </a:r>
            <a:r>
              <a:rPr lang="en-US" err="1">
                <a:ea typeface="+mn-lt"/>
                <a:cs typeface="+mn-lt"/>
              </a:rPr>
              <a:t>כרך</a:t>
            </a:r>
            <a:r>
              <a:rPr lang="en-US" dirty="0">
                <a:ea typeface="+mn-lt"/>
                <a:cs typeface="+mn-lt"/>
              </a:rPr>
              <a:t> </a:t>
            </a:r>
            <a:r>
              <a:rPr lang="en-US" err="1">
                <a:ea typeface="+mn-lt"/>
                <a:cs typeface="+mn-lt"/>
              </a:rPr>
              <a:t>י"ד</a:t>
            </a:r>
            <a:endParaRPr lang="en-US" err="1"/>
          </a:p>
          <a:p>
            <a:pPr marL="0" indent="0">
              <a:lnSpc>
                <a:spcPct val="150000"/>
              </a:lnSpc>
              <a:buNone/>
            </a:pPr>
            <a:r>
              <a:rPr lang="en-US" err="1">
                <a:ea typeface="+mn-lt"/>
                <a:cs typeface="+mn-lt"/>
              </a:rPr>
              <a:t>וכבר</a:t>
            </a:r>
            <a:r>
              <a:rPr lang="en-US" dirty="0">
                <a:ea typeface="+mn-lt"/>
                <a:cs typeface="+mn-lt"/>
              </a:rPr>
              <a:t> </a:t>
            </a:r>
            <a:r>
              <a:rPr lang="en-US" err="1">
                <a:ea typeface="+mn-lt"/>
                <a:cs typeface="+mn-lt"/>
              </a:rPr>
              <a:t>ידוע</a:t>
            </a:r>
            <a:r>
              <a:rPr lang="en-US" dirty="0">
                <a:ea typeface="+mn-lt"/>
                <a:cs typeface="+mn-lt"/>
              </a:rPr>
              <a:t> </a:t>
            </a:r>
            <a:r>
              <a:rPr lang="en-US" err="1">
                <a:ea typeface="+mn-lt"/>
                <a:cs typeface="+mn-lt"/>
              </a:rPr>
              <a:t>פתגם</a:t>
            </a:r>
            <a:r>
              <a:rPr lang="en-US" dirty="0">
                <a:ea typeface="+mn-lt"/>
                <a:cs typeface="+mn-lt"/>
              </a:rPr>
              <a:t> </a:t>
            </a:r>
            <a:r>
              <a:rPr lang="en-US" err="1">
                <a:ea typeface="+mn-lt"/>
                <a:cs typeface="+mn-lt"/>
              </a:rPr>
              <a:t>כ"ק</a:t>
            </a:r>
            <a:r>
              <a:rPr lang="en-US" dirty="0">
                <a:ea typeface="+mn-lt"/>
                <a:cs typeface="+mn-lt"/>
              </a:rPr>
              <a:t> </a:t>
            </a:r>
            <a:r>
              <a:rPr lang="en-US" err="1">
                <a:ea typeface="+mn-lt"/>
                <a:cs typeface="+mn-lt"/>
              </a:rPr>
              <a:t>אדמו"ר</a:t>
            </a:r>
            <a:r>
              <a:rPr lang="en-US" dirty="0">
                <a:ea typeface="+mn-lt"/>
                <a:cs typeface="+mn-lt"/>
              </a:rPr>
              <a:t> </a:t>
            </a:r>
            <a:r>
              <a:rPr lang="en-US" err="1">
                <a:ea typeface="+mn-lt"/>
                <a:cs typeface="+mn-lt"/>
              </a:rPr>
              <a:t>הצמח</a:t>
            </a:r>
            <a:r>
              <a:rPr lang="en-US" dirty="0">
                <a:ea typeface="+mn-lt"/>
                <a:cs typeface="+mn-lt"/>
              </a:rPr>
              <a:t> </a:t>
            </a:r>
            <a:r>
              <a:rPr lang="en-US" err="1">
                <a:ea typeface="+mn-lt"/>
                <a:cs typeface="+mn-lt"/>
              </a:rPr>
              <a:t>צדק</a:t>
            </a:r>
            <a:r>
              <a:rPr lang="en-US">
                <a:ea typeface="+mn-lt"/>
                <a:cs typeface="+mn-lt"/>
              </a:rPr>
              <a:t>, </a:t>
            </a:r>
            <a:r>
              <a:rPr lang="en-US" b="1" err="1">
                <a:ea typeface="+mn-lt"/>
                <a:cs typeface="+mn-lt"/>
              </a:rPr>
              <a:t>שטובה</a:t>
            </a:r>
            <a:r>
              <a:rPr lang="en-US" b="1" dirty="0">
                <a:ea typeface="+mn-lt"/>
                <a:cs typeface="+mn-lt"/>
              </a:rPr>
              <a:t> </a:t>
            </a:r>
            <a:r>
              <a:rPr lang="en-US" b="1" err="1">
                <a:ea typeface="+mn-lt"/>
                <a:cs typeface="+mn-lt"/>
              </a:rPr>
              <a:t>יותר</a:t>
            </a:r>
            <a:r>
              <a:rPr lang="en-US" b="1" dirty="0">
                <a:ea typeface="+mn-lt"/>
                <a:cs typeface="+mn-lt"/>
              </a:rPr>
              <a:t> </a:t>
            </a:r>
            <a:r>
              <a:rPr lang="en-US" b="1" err="1">
                <a:ea typeface="+mn-lt"/>
                <a:cs typeface="+mn-lt"/>
              </a:rPr>
              <a:t>הנהגה</a:t>
            </a:r>
            <a:r>
              <a:rPr lang="en-US" b="1" dirty="0">
                <a:ea typeface="+mn-lt"/>
                <a:cs typeface="+mn-lt"/>
              </a:rPr>
              <a:t> </a:t>
            </a:r>
            <a:r>
              <a:rPr lang="en-US" b="1" err="1">
                <a:ea typeface="+mn-lt"/>
                <a:cs typeface="+mn-lt"/>
              </a:rPr>
              <a:t>דאכילה</a:t>
            </a:r>
            <a:r>
              <a:rPr lang="en-US" b="1" dirty="0">
                <a:ea typeface="+mn-lt"/>
                <a:cs typeface="+mn-lt"/>
              </a:rPr>
              <a:t> </a:t>
            </a:r>
            <a:r>
              <a:rPr lang="en-US" b="1" err="1">
                <a:ea typeface="+mn-lt"/>
                <a:cs typeface="+mn-lt"/>
              </a:rPr>
              <a:t>בכדי</a:t>
            </a:r>
            <a:r>
              <a:rPr lang="en-US" b="1" dirty="0">
                <a:ea typeface="+mn-lt"/>
                <a:cs typeface="+mn-lt"/>
              </a:rPr>
              <a:t>  </a:t>
            </a:r>
            <a:r>
              <a:rPr lang="en-US" b="1" err="1">
                <a:ea typeface="+mn-lt"/>
                <a:cs typeface="+mn-lt"/>
              </a:rPr>
              <a:t>שיוכלו</a:t>
            </a:r>
            <a:r>
              <a:rPr lang="en-US" b="1" dirty="0">
                <a:ea typeface="+mn-lt"/>
                <a:cs typeface="+mn-lt"/>
              </a:rPr>
              <a:t> </a:t>
            </a:r>
            <a:r>
              <a:rPr lang="en-US" b="1" err="1">
                <a:ea typeface="+mn-lt"/>
                <a:cs typeface="+mn-lt"/>
              </a:rPr>
              <a:t>אח"כ</a:t>
            </a:r>
            <a:r>
              <a:rPr lang="en-US" b="1" dirty="0">
                <a:ea typeface="+mn-lt"/>
                <a:cs typeface="+mn-lt"/>
              </a:rPr>
              <a:t> </a:t>
            </a:r>
            <a:r>
              <a:rPr lang="en-US" b="1" err="1">
                <a:ea typeface="+mn-lt"/>
                <a:cs typeface="+mn-lt"/>
              </a:rPr>
              <a:t>להתפלל</a:t>
            </a:r>
            <a:r>
              <a:rPr lang="en-US" b="1" dirty="0">
                <a:ea typeface="+mn-lt"/>
                <a:cs typeface="+mn-lt"/>
              </a:rPr>
              <a:t> </a:t>
            </a:r>
            <a:r>
              <a:rPr lang="en-US" b="1" err="1">
                <a:ea typeface="+mn-lt"/>
                <a:cs typeface="+mn-lt"/>
              </a:rPr>
              <a:t>מההיפך</a:t>
            </a:r>
            <a:r>
              <a:rPr lang="en-US" b="1" dirty="0">
                <a:ea typeface="+mn-lt"/>
                <a:cs typeface="+mn-lt"/>
              </a:rPr>
              <a:t> </a:t>
            </a:r>
            <a:r>
              <a:rPr lang="en-US" b="1" err="1">
                <a:ea typeface="+mn-lt"/>
                <a:cs typeface="+mn-lt"/>
              </a:rPr>
              <a:t>דמתפללים</a:t>
            </a:r>
            <a:r>
              <a:rPr lang="en-US" b="1" dirty="0">
                <a:ea typeface="+mn-lt"/>
                <a:cs typeface="+mn-lt"/>
              </a:rPr>
              <a:t> </a:t>
            </a:r>
            <a:r>
              <a:rPr lang="en-US" b="1" err="1">
                <a:ea typeface="+mn-lt"/>
                <a:cs typeface="+mn-lt"/>
              </a:rPr>
              <a:t>בכדי</a:t>
            </a:r>
            <a:r>
              <a:rPr lang="en-US" b="1" dirty="0">
                <a:ea typeface="+mn-lt"/>
                <a:cs typeface="+mn-lt"/>
              </a:rPr>
              <a:t> </a:t>
            </a:r>
            <a:r>
              <a:rPr lang="en-US" b="1" err="1">
                <a:ea typeface="+mn-lt"/>
                <a:cs typeface="+mn-lt"/>
              </a:rPr>
              <a:t>שיוכלו</a:t>
            </a:r>
            <a:r>
              <a:rPr lang="en-US" b="1" dirty="0">
                <a:ea typeface="+mn-lt"/>
                <a:cs typeface="+mn-lt"/>
              </a:rPr>
              <a:t> </a:t>
            </a:r>
            <a:r>
              <a:rPr lang="en-US" b="1" err="1">
                <a:ea typeface="+mn-lt"/>
                <a:cs typeface="+mn-lt"/>
              </a:rPr>
              <a:t>אח"כ</a:t>
            </a:r>
            <a:r>
              <a:rPr lang="en-US" b="1" dirty="0">
                <a:ea typeface="+mn-lt"/>
                <a:cs typeface="+mn-lt"/>
              </a:rPr>
              <a:t> </a:t>
            </a:r>
            <a:r>
              <a:rPr lang="en-US" b="1" err="1">
                <a:ea typeface="+mn-lt"/>
                <a:cs typeface="+mn-lt"/>
              </a:rPr>
              <a:t>לאכול</a:t>
            </a:r>
            <a:r>
              <a:rPr lang="en-US">
                <a:ea typeface="+mn-lt"/>
                <a:cs typeface="+mn-lt"/>
              </a:rPr>
              <a:t>, </a:t>
            </a:r>
            <a:r>
              <a:rPr lang="en-US" err="1">
                <a:ea typeface="+mn-lt"/>
                <a:cs typeface="+mn-lt"/>
              </a:rPr>
              <a:t>ובחלישות</a:t>
            </a:r>
            <a:r>
              <a:rPr lang="en-US" dirty="0">
                <a:ea typeface="+mn-lt"/>
                <a:cs typeface="+mn-lt"/>
              </a:rPr>
              <a:t> </a:t>
            </a:r>
            <a:r>
              <a:rPr lang="en-US" err="1">
                <a:ea typeface="+mn-lt"/>
                <a:cs typeface="+mn-lt"/>
              </a:rPr>
              <a:t>דורותינו</a:t>
            </a:r>
            <a:r>
              <a:rPr lang="en-US" dirty="0">
                <a:ea typeface="+mn-lt"/>
                <a:cs typeface="+mn-lt"/>
              </a:rPr>
              <a:t> </a:t>
            </a:r>
            <a:r>
              <a:rPr lang="en-US" err="1">
                <a:ea typeface="+mn-lt"/>
                <a:cs typeface="+mn-lt"/>
              </a:rPr>
              <a:t>אלה</a:t>
            </a:r>
            <a:r>
              <a:rPr lang="en-US" dirty="0">
                <a:ea typeface="+mn-lt"/>
                <a:cs typeface="+mn-lt"/>
              </a:rPr>
              <a:t> </a:t>
            </a:r>
            <a:r>
              <a:rPr lang="en-US" err="1">
                <a:ea typeface="+mn-lt"/>
                <a:cs typeface="+mn-lt"/>
              </a:rPr>
              <a:t>מתירים</a:t>
            </a:r>
            <a:r>
              <a:rPr lang="en-US" dirty="0">
                <a:ea typeface="+mn-lt"/>
                <a:cs typeface="+mn-lt"/>
              </a:rPr>
              <a:t> </a:t>
            </a:r>
            <a:r>
              <a:rPr lang="en-US" err="1">
                <a:ea typeface="+mn-lt"/>
                <a:cs typeface="+mn-lt"/>
              </a:rPr>
              <a:t>לאכול</a:t>
            </a:r>
            <a:r>
              <a:rPr lang="en-US" dirty="0">
                <a:ea typeface="+mn-lt"/>
                <a:cs typeface="+mn-lt"/>
              </a:rPr>
              <a:t> </a:t>
            </a:r>
            <a:r>
              <a:rPr lang="en-US" err="1">
                <a:ea typeface="+mn-lt"/>
                <a:cs typeface="+mn-lt"/>
              </a:rPr>
              <a:t>אפילו</a:t>
            </a:r>
            <a:r>
              <a:rPr lang="en-US" dirty="0">
                <a:ea typeface="+mn-lt"/>
                <a:cs typeface="+mn-lt"/>
              </a:rPr>
              <a:t> </a:t>
            </a:r>
            <a:r>
              <a:rPr lang="en-US" err="1">
                <a:ea typeface="+mn-lt"/>
                <a:cs typeface="+mn-lt"/>
              </a:rPr>
              <a:t>מזונו</a:t>
            </a:r>
            <a:r>
              <a:rPr lang="en-US">
                <a:ea typeface="+mn-lt"/>
                <a:cs typeface="+mn-lt"/>
              </a:rPr>
              <a:t> ת </a:t>
            </a:r>
            <a:r>
              <a:rPr lang="en-US" err="1">
                <a:ea typeface="+mn-lt"/>
                <a:cs typeface="+mn-lt"/>
              </a:rPr>
              <a:t>קודם</a:t>
            </a:r>
            <a:r>
              <a:rPr lang="en-US" dirty="0">
                <a:ea typeface="+mn-lt"/>
                <a:cs typeface="+mn-lt"/>
              </a:rPr>
              <a:t> </a:t>
            </a:r>
            <a:r>
              <a:rPr lang="en-US" err="1">
                <a:ea typeface="+mn-lt"/>
                <a:cs typeface="+mn-lt"/>
              </a:rPr>
              <a:t>התפלה</a:t>
            </a:r>
            <a:r>
              <a:rPr lang="en-US">
                <a:ea typeface="+mn-lt"/>
                <a:cs typeface="+mn-lt"/>
              </a:rPr>
              <a:t> )</a:t>
            </a:r>
            <a:r>
              <a:rPr lang="en-US" err="1">
                <a:ea typeface="+mn-lt"/>
                <a:cs typeface="+mn-lt"/>
              </a:rPr>
              <a:t>כמובן</a:t>
            </a:r>
            <a:r>
              <a:rPr lang="en-US" dirty="0">
                <a:ea typeface="+mn-lt"/>
                <a:cs typeface="+mn-lt"/>
              </a:rPr>
              <a:t> </a:t>
            </a:r>
            <a:r>
              <a:rPr lang="en-US" err="1">
                <a:ea typeface="+mn-lt"/>
                <a:cs typeface="+mn-lt"/>
              </a:rPr>
              <a:t>לאחר</a:t>
            </a:r>
            <a:r>
              <a:rPr lang="en-US" dirty="0">
                <a:ea typeface="+mn-lt"/>
                <a:cs typeface="+mn-lt"/>
              </a:rPr>
              <a:t> </a:t>
            </a:r>
            <a:r>
              <a:rPr lang="en-US" err="1">
                <a:ea typeface="+mn-lt"/>
                <a:cs typeface="+mn-lt"/>
              </a:rPr>
              <a:t>אמירת</a:t>
            </a:r>
            <a:r>
              <a:rPr lang="en-US" dirty="0">
                <a:ea typeface="+mn-lt"/>
                <a:cs typeface="+mn-lt"/>
              </a:rPr>
              <a:t> </a:t>
            </a:r>
            <a:r>
              <a:rPr lang="en-US" err="1">
                <a:ea typeface="+mn-lt"/>
                <a:cs typeface="+mn-lt"/>
              </a:rPr>
              <a:t>ק"ש</a:t>
            </a:r>
            <a:r>
              <a:rPr lang="en-US" dirty="0">
                <a:ea typeface="+mn-lt"/>
                <a:cs typeface="+mn-lt"/>
              </a:rPr>
              <a:t> </a:t>
            </a:r>
            <a:r>
              <a:rPr lang="en-US" err="1">
                <a:ea typeface="+mn-lt"/>
                <a:cs typeface="+mn-lt"/>
              </a:rPr>
              <a:t>קטנה</a:t>
            </a:r>
            <a:r>
              <a:rPr lang="en-US">
                <a:ea typeface="+mn-lt"/>
                <a:cs typeface="+mn-lt"/>
              </a:rPr>
              <a:t>( </a:t>
            </a:r>
            <a:r>
              <a:rPr lang="en-US" err="1">
                <a:ea typeface="+mn-lt"/>
                <a:cs typeface="+mn-lt"/>
              </a:rPr>
              <a:t>לאלו</a:t>
            </a:r>
            <a:r>
              <a:rPr lang="en-US" dirty="0">
                <a:ea typeface="+mn-lt"/>
                <a:cs typeface="+mn-lt"/>
              </a:rPr>
              <a:t> </a:t>
            </a:r>
            <a:r>
              <a:rPr lang="en-US" err="1">
                <a:ea typeface="+mn-lt"/>
                <a:cs typeface="+mn-lt"/>
              </a:rPr>
              <a:t>שמסיימים</a:t>
            </a:r>
            <a:r>
              <a:rPr lang="en-US" dirty="0">
                <a:ea typeface="+mn-lt"/>
                <a:cs typeface="+mn-lt"/>
              </a:rPr>
              <a:t> </a:t>
            </a:r>
            <a:r>
              <a:rPr lang="en-US" err="1">
                <a:ea typeface="+mn-lt"/>
                <a:cs typeface="+mn-lt"/>
              </a:rPr>
              <a:t>תפלתם</a:t>
            </a:r>
            <a:r>
              <a:rPr lang="en-US" dirty="0">
                <a:ea typeface="+mn-lt"/>
                <a:cs typeface="+mn-lt"/>
              </a:rPr>
              <a:t> </a:t>
            </a:r>
            <a:r>
              <a:rPr lang="en-US" err="1">
                <a:ea typeface="+mn-lt"/>
                <a:cs typeface="+mn-lt"/>
              </a:rPr>
              <a:t>משך</a:t>
            </a:r>
            <a:r>
              <a:rPr lang="en-US" dirty="0">
                <a:ea typeface="+mn-lt"/>
                <a:cs typeface="+mn-lt"/>
              </a:rPr>
              <a:t> </a:t>
            </a:r>
            <a:r>
              <a:rPr lang="en-US" err="1">
                <a:ea typeface="+mn-lt"/>
                <a:cs typeface="+mn-lt"/>
              </a:rPr>
              <a:t>זמן</a:t>
            </a:r>
            <a:r>
              <a:rPr lang="en-US" dirty="0">
                <a:ea typeface="+mn-lt"/>
                <a:cs typeface="+mn-lt"/>
              </a:rPr>
              <a:t> </a:t>
            </a:r>
            <a:r>
              <a:rPr lang="en-US" err="1">
                <a:ea typeface="+mn-lt"/>
                <a:cs typeface="+mn-lt"/>
              </a:rPr>
              <a:t>לאחרי</a:t>
            </a:r>
            <a:r>
              <a:rPr lang="en-US" dirty="0">
                <a:ea typeface="+mn-lt"/>
                <a:cs typeface="+mn-lt"/>
              </a:rPr>
              <a:t> </a:t>
            </a:r>
            <a:r>
              <a:rPr lang="en-US" err="1">
                <a:ea typeface="+mn-lt"/>
                <a:cs typeface="+mn-lt"/>
              </a:rPr>
              <a:t>קומם</a:t>
            </a:r>
            <a:r>
              <a:rPr lang="en-US" dirty="0">
                <a:ea typeface="+mn-lt"/>
                <a:cs typeface="+mn-lt"/>
              </a:rPr>
              <a:t> </a:t>
            </a:r>
            <a:r>
              <a:rPr lang="en-US" err="1">
                <a:ea typeface="+mn-lt"/>
                <a:cs typeface="+mn-lt"/>
              </a:rPr>
              <a:t>משנתם</a:t>
            </a:r>
            <a:r>
              <a:rPr lang="en-US">
                <a:ea typeface="+mn-lt"/>
                <a:cs typeface="+mn-lt"/>
              </a:rPr>
              <a:t>, </a:t>
            </a:r>
            <a:r>
              <a:rPr lang="en-US" err="1">
                <a:ea typeface="+mn-lt"/>
                <a:cs typeface="+mn-lt"/>
              </a:rPr>
              <a:t>ואין</a:t>
            </a:r>
            <a:r>
              <a:rPr lang="en-US" dirty="0">
                <a:ea typeface="+mn-lt"/>
                <a:cs typeface="+mn-lt"/>
              </a:rPr>
              <a:t> </a:t>
            </a:r>
            <a:r>
              <a:rPr lang="en-US" err="1">
                <a:ea typeface="+mn-lt"/>
                <a:cs typeface="+mn-lt"/>
              </a:rPr>
              <a:t>להחמיר</a:t>
            </a:r>
            <a:r>
              <a:rPr lang="en-US" dirty="0">
                <a:ea typeface="+mn-lt"/>
                <a:cs typeface="+mn-lt"/>
              </a:rPr>
              <a:t> </a:t>
            </a:r>
            <a:r>
              <a:rPr lang="en-US" err="1">
                <a:ea typeface="+mn-lt"/>
                <a:cs typeface="+mn-lt"/>
              </a:rPr>
              <a:t>בכגון</a:t>
            </a:r>
            <a:r>
              <a:rPr lang="en-US" dirty="0">
                <a:ea typeface="+mn-lt"/>
                <a:cs typeface="+mn-lt"/>
              </a:rPr>
              <a:t> </a:t>
            </a:r>
            <a:r>
              <a:rPr lang="en-US" err="1">
                <a:ea typeface="+mn-lt"/>
                <a:cs typeface="+mn-lt"/>
              </a:rPr>
              <a:t>דא</a:t>
            </a:r>
            <a:r>
              <a:rPr lang="en-US">
                <a:ea typeface="+mn-lt"/>
                <a:cs typeface="+mn-lt"/>
              </a:rPr>
              <a:t>, </a:t>
            </a:r>
            <a:r>
              <a:rPr lang="en-US" err="1">
                <a:ea typeface="+mn-lt"/>
                <a:cs typeface="+mn-lt"/>
              </a:rPr>
              <a:t>כיון</a:t>
            </a:r>
            <a:r>
              <a:rPr lang="en-US" dirty="0">
                <a:ea typeface="+mn-lt"/>
                <a:cs typeface="+mn-lt"/>
              </a:rPr>
              <a:t> </a:t>
            </a:r>
            <a:r>
              <a:rPr lang="en-US" err="1">
                <a:ea typeface="+mn-lt"/>
                <a:cs typeface="+mn-lt"/>
              </a:rPr>
              <a:t>שהחומרא</a:t>
            </a:r>
            <a:r>
              <a:rPr lang="en-US" dirty="0">
                <a:ea typeface="+mn-lt"/>
                <a:cs typeface="+mn-lt"/>
              </a:rPr>
              <a:t> </a:t>
            </a:r>
            <a:r>
              <a:rPr lang="en-US" err="1">
                <a:ea typeface="+mn-lt"/>
                <a:cs typeface="+mn-lt"/>
              </a:rPr>
              <a:t>מביאה</a:t>
            </a:r>
            <a:r>
              <a:rPr lang="en-US" dirty="0">
                <a:ea typeface="+mn-lt"/>
                <a:cs typeface="+mn-lt"/>
              </a:rPr>
              <a:t> </a:t>
            </a:r>
            <a:r>
              <a:rPr lang="en-US" err="1">
                <a:ea typeface="+mn-lt"/>
                <a:cs typeface="+mn-lt"/>
              </a:rPr>
              <a:t>לקולא</a:t>
            </a:r>
            <a:r>
              <a:rPr lang="en-US" dirty="0">
                <a:ea typeface="+mn-lt"/>
                <a:cs typeface="+mn-lt"/>
              </a:rPr>
              <a:t> </a:t>
            </a:r>
            <a:r>
              <a:rPr lang="en-US" err="1">
                <a:ea typeface="+mn-lt"/>
                <a:cs typeface="+mn-lt"/>
              </a:rPr>
              <a:t>בעבודת</a:t>
            </a:r>
            <a:r>
              <a:rPr lang="en-US" dirty="0">
                <a:ea typeface="+mn-lt"/>
                <a:cs typeface="+mn-lt"/>
              </a:rPr>
              <a:t> </a:t>
            </a:r>
            <a:r>
              <a:rPr lang="en-US" err="1">
                <a:ea typeface="+mn-lt"/>
                <a:cs typeface="+mn-lt"/>
              </a:rPr>
              <a:t>השם</a:t>
            </a:r>
            <a:r>
              <a:rPr lang="en-US">
                <a:ea typeface="+mn-lt"/>
                <a:cs typeface="+mn-lt"/>
              </a:rPr>
              <a:t>. "  </a:t>
            </a:r>
            <a:endParaRPr lang="en-US"/>
          </a:p>
        </p:txBody>
      </p:sp>
    </p:spTree>
    <p:extLst>
      <p:ext uri="{BB962C8B-B14F-4D97-AF65-F5344CB8AC3E}">
        <p14:creationId xmlns:p14="http://schemas.microsoft.com/office/powerpoint/2010/main" val="33797634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B27F3-DEA1-8B83-0AF5-54EE475068DB}"/>
              </a:ext>
            </a:extLst>
          </p:cNvPr>
          <p:cNvSpPr>
            <a:spLocks noGrp="1"/>
          </p:cNvSpPr>
          <p:nvPr>
            <p:ph type="title"/>
          </p:nvPr>
        </p:nvSpPr>
        <p:spPr/>
        <p:txBody>
          <a:bodyPr/>
          <a:lstStyle/>
          <a:p>
            <a:r>
              <a:rPr lang="en-US" dirty="0" err="1"/>
              <a:t>נשים</a:t>
            </a:r>
          </a:p>
        </p:txBody>
      </p:sp>
      <p:sp>
        <p:nvSpPr>
          <p:cNvPr id="3" name="Content Placeholder 2">
            <a:extLst>
              <a:ext uri="{FF2B5EF4-FFF2-40B4-BE49-F238E27FC236}">
                <a16:creationId xmlns:a16="http://schemas.microsoft.com/office/drawing/2014/main" id="{C9144BFA-C560-3AA3-A806-DA98559D2B0F}"/>
              </a:ext>
            </a:extLst>
          </p:cNvPr>
          <p:cNvSpPr>
            <a:spLocks noGrp="1"/>
          </p:cNvSpPr>
          <p:nvPr>
            <p:ph idx="1"/>
          </p:nvPr>
        </p:nvSpPr>
        <p:spPr/>
        <p:txBody>
          <a:bodyPr vert="horz" lIns="91440" tIns="45720" rIns="91440" bIns="45720" rtlCol="1" anchor="t">
            <a:normAutofit/>
          </a:bodyPr>
          <a:lstStyle/>
          <a:p>
            <a:pPr marL="0" indent="0">
              <a:lnSpc>
                <a:spcPct val="150000"/>
              </a:lnSpc>
              <a:buNone/>
            </a:pPr>
            <a:r>
              <a:rPr lang="en-US" dirty="0" err="1">
                <a:ea typeface="+mn-lt"/>
                <a:cs typeface="+mn-lt"/>
              </a:rPr>
              <a:t>מגן</a:t>
            </a:r>
            <a:r>
              <a:rPr lang="en-US" dirty="0">
                <a:ea typeface="+mn-lt"/>
                <a:cs typeface="+mn-lt"/>
              </a:rPr>
              <a:t> </a:t>
            </a:r>
            <a:r>
              <a:rPr lang="en-US" dirty="0" err="1">
                <a:ea typeface="+mn-lt"/>
                <a:cs typeface="+mn-lt"/>
              </a:rPr>
              <a:t>אברהם</a:t>
            </a:r>
            <a:r>
              <a:rPr lang="en-US" dirty="0">
                <a:ea typeface="+mn-lt"/>
                <a:cs typeface="+mn-lt"/>
              </a:rPr>
              <a:t>, </a:t>
            </a:r>
            <a:r>
              <a:rPr lang="en-US" dirty="0" err="1">
                <a:ea typeface="+mn-lt"/>
                <a:cs typeface="+mn-lt"/>
              </a:rPr>
              <a:t>ק"ו</a:t>
            </a:r>
            <a:r>
              <a:rPr lang="en-US" dirty="0">
                <a:ea typeface="+mn-lt"/>
                <a:cs typeface="+mn-lt"/>
              </a:rPr>
              <a:t> </a:t>
            </a:r>
            <a:r>
              <a:rPr lang="en-US" dirty="0" err="1">
                <a:ea typeface="+mn-lt"/>
                <a:cs typeface="+mn-lt"/>
              </a:rPr>
              <a:t>ס"ק</a:t>
            </a:r>
            <a:r>
              <a:rPr lang="en-US" dirty="0">
                <a:ea typeface="+mn-lt"/>
                <a:cs typeface="+mn-lt"/>
              </a:rPr>
              <a:t> ב</a:t>
            </a:r>
          </a:p>
          <a:p>
            <a:pPr marL="0" indent="0">
              <a:lnSpc>
                <a:spcPct val="150000"/>
              </a:lnSpc>
              <a:buNone/>
            </a:pPr>
            <a:r>
              <a:rPr lang="en-US" dirty="0" err="1">
                <a:ea typeface="+mn-lt"/>
                <a:cs typeface="+mn-lt"/>
              </a:rPr>
              <a:t>אך</a:t>
            </a:r>
            <a:r>
              <a:rPr lang="en-US" dirty="0">
                <a:ea typeface="+mn-lt"/>
                <a:cs typeface="+mn-lt"/>
              </a:rPr>
              <a:t> </a:t>
            </a:r>
            <a:r>
              <a:rPr lang="en-US" dirty="0" err="1">
                <a:ea typeface="+mn-lt"/>
                <a:cs typeface="+mn-lt"/>
              </a:rPr>
              <a:t>מדאורייתא</a:t>
            </a:r>
            <a:r>
              <a:rPr lang="en-US" dirty="0">
                <a:ea typeface="+mn-lt"/>
                <a:cs typeface="+mn-lt"/>
              </a:rPr>
              <a:t> </a:t>
            </a:r>
            <a:r>
              <a:rPr lang="en-US" dirty="0" err="1">
                <a:ea typeface="+mn-lt"/>
                <a:cs typeface="+mn-lt"/>
              </a:rPr>
              <a:t>די</a:t>
            </a:r>
            <a:r>
              <a:rPr lang="en-US" dirty="0">
                <a:ea typeface="+mn-lt"/>
                <a:cs typeface="+mn-lt"/>
              </a:rPr>
              <a:t> </a:t>
            </a:r>
            <a:r>
              <a:rPr lang="en-US" dirty="0" err="1">
                <a:ea typeface="+mn-lt"/>
                <a:cs typeface="+mn-lt"/>
              </a:rPr>
              <a:t>בפעם</a:t>
            </a:r>
            <a:r>
              <a:rPr lang="en-US" dirty="0">
                <a:ea typeface="+mn-lt"/>
                <a:cs typeface="+mn-lt"/>
              </a:rPr>
              <a:t> </a:t>
            </a:r>
            <a:r>
              <a:rPr lang="en-US" dirty="0" err="1">
                <a:ea typeface="+mn-lt"/>
                <a:cs typeface="+mn-lt"/>
              </a:rPr>
              <a:t>אחד</a:t>
            </a:r>
            <a:r>
              <a:rPr lang="en-US" dirty="0">
                <a:ea typeface="+mn-lt"/>
                <a:cs typeface="+mn-lt"/>
              </a:rPr>
              <a:t> </a:t>
            </a:r>
            <a:r>
              <a:rPr lang="en-US" dirty="0" err="1">
                <a:ea typeface="+mn-lt"/>
                <a:cs typeface="+mn-lt"/>
              </a:rPr>
              <a:t>ביום</a:t>
            </a:r>
            <a:r>
              <a:rPr lang="en-US" dirty="0">
                <a:ea typeface="+mn-lt"/>
                <a:cs typeface="+mn-lt"/>
              </a:rPr>
              <a:t> </a:t>
            </a:r>
            <a:r>
              <a:rPr lang="en-US" dirty="0" err="1">
                <a:ea typeface="+mn-lt"/>
                <a:cs typeface="+mn-lt"/>
              </a:rPr>
              <a:t>ובכל</a:t>
            </a:r>
            <a:r>
              <a:rPr lang="en-US" dirty="0">
                <a:ea typeface="+mn-lt"/>
                <a:cs typeface="+mn-lt"/>
              </a:rPr>
              <a:t> </a:t>
            </a:r>
            <a:r>
              <a:rPr lang="en-US" dirty="0" err="1">
                <a:ea typeface="+mn-lt"/>
                <a:cs typeface="+mn-lt"/>
              </a:rPr>
              <a:t>נוסח</a:t>
            </a:r>
            <a:r>
              <a:rPr lang="en-US" dirty="0">
                <a:ea typeface="+mn-lt"/>
                <a:cs typeface="+mn-lt"/>
              </a:rPr>
              <a:t> </a:t>
            </a:r>
            <a:r>
              <a:rPr lang="en-US" dirty="0" err="1">
                <a:ea typeface="+mn-lt"/>
                <a:cs typeface="+mn-lt"/>
              </a:rPr>
              <a:t>שירצה</a:t>
            </a:r>
            <a:r>
              <a:rPr lang="en-US" dirty="0">
                <a:ea typeface="+mn-lt"/>
                <a:cs typeface="+mn-lt"/>
              </a:rPr>
              <a:t> </a:t>
            </a:r>
            <a:r>
              <a:rPr lang="en-US" dirty="0" err="1">
                <a:ea typeface="+mn-lt"/>
                <a:cs typeface="+mn-lt"/>
              </a:rPr>
              <a:t>ולכן</a:t>
            </a:r>
            <a:r>
              <a:rPr lang="en-US" dirty="0">
                <a:ea typeface="+mn-lt"/>
                <a:cs typeface="+mn-lt"/>
              </a:rPr>
              <a:t> </a:t>
            </a:r>
            <a:r>
              <a:rPr lang="en-US" dirty="0" err="1">
                <a:ea typeface="+mn-lt"/>
                <a:cs typeface="+mn-lt"/>
              </a:rPr>
              <a:t>נהגו</a:t>
            </a:r>
            <a:r>
              <a:rPr lang="en-US" dirty="0">
                <a:ea typeface="+mn-lt"/>
                <a:cs typeface="+mn-lt"/>
              </a:rPr>
              <a:t> </a:t>
            </a:r>
            <a:r>
              <a:rPr lang="en-US" dirty="0" err="1">
                <a:ea typeface="+mn-lt"/>
                <a:cs typeface="+mn-lt"/>
              </a:rPr>
              <a:t>רוב</a:t>
            </a:r>
            <a:r>
              <a:rPr lang="en-US" dirty="0">
                <a:ea typeface="+mn-lt"/>
                <a:cs typeface="+mn-lt"/>
              </a:rPr>
              <a:t> </a:t>
            </a:r>
            <a:r>
              <a:rPr lang="en-US" dirty="0" err="1">
                <a:ea typeface="+mn-lt"/>
                <a:cs typeface="+mn-lt"/>
              </a:rPr>
              <a:t>נשים</a:t>
            </a:r>
            <a:r>
              <a:rPr lang="en-US" dirty="0">
                <a:ea typeface="+mn-lt"/>
                <a:cs typeface="+mn-lt"/>
              </a:rPr>
              <a:t> </a:t>
            </a:r>
            <a:r>
              <a:rPr lang="en-US" dirty="0" err="1">
                <a:ea typeface="+mn-lt"/>
                <a:cs typeface="+mn-lt"/>
              </a:rPr>
              <a:t>שאין</a:t>
            </a:r>
            <a:r>
              <a:rPr lang="en-US" dirty="0">
                <a:ea typeface="+mn-lt"/>
                <a:cs typeface="+mn-lt"/>
              </a:rPr>
              <a:t> </a:t>
            </a:r>
            <a:r>
              <a:rPr lang="en-US" dirty="0" err="1">
                <a:ea typeface="+mn-lt"/>
                <a:cs typeface="+mn-lt"/>
              </a:rPr>
              <a:t>מתפללות</a:t>
            </a:r>
            <a:r>
              <a:rPr lang="en-US" dirty="0">
                <a:ea typeface="+mn-lt"/>
                <a:cs typeface="+mn-lt"/>
              </a:rPr>
              <a:t> </a:t>
            </a:r>
            <a:r>
              <a:rPr lang="en-US" dirty="0" err="1">
                <a:ea typeface="+mn-lt"/>
                <a:cs typeface="+mn-lt"/>
              </a:rPr>
              <a:t>בתמידות</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דאומרי</a:t>
            </a:r>
            <a:r>
              <a:rPr lang="en-US" dirty="0">
                <a:ea typeface="+mn-lt"/>
                <a:cs typeface="+mn-lt"/>
              </a:rPr>
              <a:t>' </a:t>
            </a:r>
            <a:r>
              <a:rPr lang="en-US" dirty="0" err="1">
                <a:ea typeface="+mn-lt"/>
                <a:cs typeface="+mn-lt"/>
              </a:rPr>
              <a:t>מיד</a:t>
            </a:r>
            <a:r>
              <a:rPr lang="en-US" dirty="0">
                <a:ea typeface="+mn-lt"/>
                <a:cs typeface="+mn-lt"/>
              </a:rPr>
              <a:t> </a:t>
            </a:r>
            <a:r>
              <a:rPr lang="en-US" dirty="0" err="1">
                <a:ea typeface="+mn-lt"/>
                <a:cs typeface="+mn-lt"/>
              </a:rPr>
              <a:t>בבוקר</a:t>
            </a:r>
            <a:r>
              <a:rPr lang="en-US" dirty="0">
                <a:ea typeface="+mn-lt"/>
                <a:cs typeface="+mn-lt"/>
              </a:rPr>
              <a:t> </a:t>
            </a:r>
            <a:r>
              <a:rPr lang="en-US" dirty="0" err="1">
                <a:ea typeface="+mn-lt"/>
                <a:cs typeface="+mn-lt"/>
              </a:rPr>
              <a:t>סמוך</a:t>
            </a:r>
            <a:r>
              <a:rPr lang="en-US" dirty="0">
                <a:ea typeface="+mn-lt"/>
                <a:cs typeface="+mn-lt"/>
              </a:rPr>
              <a:t> </a:t>
            </a:r>
            <a:r>
              <a:rPr lang="en-US" dirty="0" err="1">
                <a:ea typeface="+mn-lt"/>
                <a:cs typeface="+mn-lt"/>
              </a:rPr>
              <a:t>לנטילה</a:t>
            </a:r>
            <a:r>
              <a:rPr lang="en-US" dirty="0">
                <a:ea typeface="+mn-lt"/>
                <a:cs typeface="+mn-lt"/>
              </a:rPr>
              <a:t> </a:t>
            </a:r>
            <a:r>
              <a:rPr lang="en-US" dirty="0" err="1">
                <a:ea typeface="+mn-lt"/>
                <a:cs typeface="+mn-lt"/>
              </a:rPr>
              <a:t>איזה</a:t>
            </a:r>
            <a:r>
              <a:rPr lang="en-US" dirty="0">
                <a:ea typeface="+mn-lt"/>
                <a:cs typeface="+mn-lt"/>
              </a:rPr>
              <a:t> </a:t>
            </a:r>
            <a:r>
              <a:rPr lang="en-US" dirty="0" err="1">
                <a:ea typeface="+mn-lt"/>
                <a:cs typeface="+mn-lt"/>
              </a:rPr>
              <a:t>בקשה</a:t>
            </a:r>
            <a:r>
              <a:rPr lang="en-US" dirty="0">
                <a:ea typeface="+mn-lt"/>
                <a:cs typeface="+mn-lt"/>
              </a:rPr>
              <a:t> </a:t>
            </a:r>
            <a:r>
              <a:rPr lang="en-US" dirty="0" err="1">
                <a:ea typeface="+mn-lt"/>
                <a:cs typeface="+mn-lt"/>
              </a:rPr>
              <a:t>ומדאורייתא</a:t>
            </a:r>
            <a:r>
              <a:rPr lang="en-US" dirty="0">
                <a:ea typeface="+mn-lt"/>
                <a:cs typeface="+mn-lt"/>
              </a:rPr>
              <a:t> </a:t>
            </a:r>
            <a:r>
              <a:rPr lang="en-US" dirty="0" err="1">
                <a:ea typeface="+mn-lt"/>
                <a:cs typeface="+mn-lt"/>
              </a:rPr>
              <a:t>די</a:t>
            </a:r>
            <a:r>
              <a:rPr lang="en-US" dirty="0">
                <a:ea typeface="+mn-lt"/>
                <a:cs typeface="+mn-lt"/>
              </a:rPr>
              <a:t> </a:t>
            </a:r>
            <a:r>
              <a:rPr lang="en-US" dirty="0" err="1">
                <a:ea typeface="+mn-lt"/>
                <a:cs typeface="+mn-lt"/>
              </a:rPr>
              <a:t>בזה</a:t>
            </a:r>
            <a:r>
              <a:rPr lang="en-US" dirty="0">
                <a:ea typeface="+mn-lt"/>
                <a:cs typeface="+mn-lt"/>
              </a:rPr>
              <a:t> </a:t>
            </a:r>
            <a:r>
              <a:rPr lang="en-US" dirty="0" err="1">
                <a:ea typeface="+mn-lt"/>
                <a:cs typeface="+mn-lt"/>
              </a:rPr>
              <a:t>ואפשר</a:t>
            </a:r>
            <a:r>
              <a:rPr lang="en-US" dirty="0">
                <a:ea typeface="+mn-lt"/>
                <a:cs typeface="+mn-lt"/>
              </a:rPr>
              <a:t> </a:t>
            </a:r>
            <a:r>
              <a:rPr lang="en-US" dirty="0" err="1">
                <a:ea typeface="+mn-lt"/>
                <a:cs typeface="+mn-lt"/>
              </a:rPr>
              <a:t>שגם</a:t>
            </a:r>
            <a:r>
              <a:rPr lang="en-US" dirty="0">
                <a:ea typeface="+mn-lt"/>
                <a:cs typeface="+mn-lt"/>
              </a:rPr>
              <a:t> </a:t>
            </a:r>
            <a:r>
              <a:rPr lang="en-US" dirty="0" err="1">
                <a:ea typeface="+mn-lt"/>
                <a:cs typeface="+mn-lt"/>
              </a:rPr>
              <a:t>חכמים</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חייבום</a:t>
            </a:r>
            <a:r>
              <a:rPr lang="en-US" dirty="0">
                <a:ea typeface="+mn-lt"/>
                <a:cs typeface="+mn-lt"/>
              </a:rPr>
              <a:t> </a:t>
            </a:r>
            <a:r>
              <a:rPr lang="en-US" dirty="0" err="1">
                <a:ea typeface="+mn-lt"/>
                <a:cs typeface="+mn-lt"/>
              </a:rPr>
              <a:t>יותר</a:t>
            </a:r>
            <a:endParaRPr lang="en-US" dirty="0" err="1"/>
          </a:p>
        </p:txBody>
      </p:sp>
    </p:spTree>
    <p:extLst>
      <p:ext uri="{BB962C8B-B14F-4D97-AF65-F5344CB8AC3E}">
        <p14:creationId xmlns:p14="http://schemas.microsoft.com/office/powerpoint/2010/main" val="4281446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BF109-30AD-07FE-36F6-1A068BB31A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AAFC33-3A93-DDB2-1B6C-45D458FF8F32}"/>
              </a:ext>
            </a:extLst>
          </p:cNvPr>
          <p:cNvSpPr>
            <a:spLocks noGrp="1"/>
          </p:cNvSpPr>
          <p:nvPr>
            <p:ph idx="1"/>
          </p:nvPr>
        </p:nvSpPr>
        <p:spPr/>
        <p:txBody>
          <a:bodyPr vert="horz" lIns="91440" tIns="45720" rIns="91440" bIns="45720" rtlCol="1" anchor="t">
            <a:normAutofit fontScale="85000" lnSpcReduction="20000"/>
          </a:bodyPr>
          <a:lstStyle/>
          <a:p>
            <a:pPr marL="0" indent="0">
              <a:lnSpc>
                <a:spcPct val="160000"/>
              </a:lnSpc>
              <a:buNone/>
            </a:pPr>
            <a:r>
              <a:rPr lang="en-US" err="1">
                <a:ea typeface="+mn-lt"/>
                <a:cs typeface="+mn-lt"/>
              </a:rPr>
              <a:t>שו"ת</a:t>
            </a:r>
            <a:r>
              <a:rPr lang="en-US" dirty="0">
                <a:ea typeface="+mn-lt"/>
                <a:cs typeface="+mn-lt"/>
              </a:rPr>
              <a:t> </a:t>
            </a:r>
            <a:r>
              <a:rPr lang="en-US" err="1">
                <a:ea typeface="+mn-lt"/>
                <a:cs typeface="+mn-lt"/>
              </a:rPr>
              <a:t>אגרות</a:t>
            </a:r>
            <a:r>
              <a:rPr lang="en-US" dirty="0">
                <a:ea typeface="+mn-lt"/>
                <a:cs typeface="+mn-lt"/>
              </a:rPr>
              <a:t> </a:t>
            </a:r>
            <a:r>
              <a:rPr lang="en-US" err="1">
                <a:ea typeface="+mn-lt"/>
                <a:cs typeface="+mn-lt"/>
              </a:rPr>
              <a:t>משה</a:t>
            </a:r>
            <a:r>
              <a:rPr lang="en-US">
                <a:ea typeface="+mn-lt"/>
                <a:cs typeface="+mn-lt"/>
              </a:rPr>
              <a:t>, </a:t>
            </a:r>
            <a:r>
              <a:rPr lang="en-US" err="1">
                <a:ea typeface="+mn-lt"/>
                <a:cs typeface="+mn-lt"/>
              </a:rPr>
              <a:t>אורח</a:t>
            </a:r>
            <a:r>
              <a:rPr lang="en-US">
                <a:ea typeface="+mn-lt"/>
                <a:cs typeface="+mn-lt"/>
              </a:rPr>
              <a:t> </a:t>
            </a:r>
            <a:r>
              <a:rPr lang="en-US" err="1">
                <a:ea typeface="+mn-lt"/>
                <a:cs typeface="+mn-lt"/>
              </a:rPr>
              <a:t>חיים</a:t>
            </a:r>
            <a:r>
              <a:rPr lang="en-US">
                <a:ea typeface="+mn-lt"/>
                <a:cs typeface="+mn-lt"/>
              </a:rPr>
              <a:t> ד' </a:t>
            </a:r>
            <a:r>
              <a:rPr lang="en-US" err="1">
                <a:ea typeface="+mn-lt"/>
                <a:cs typeface="+mn-lt"/>
              </a:rPr>
              <a:t>ק"א</a:t>
            </a:r>
            <a:endParaRPr lang="en-US" err="1"/>
          </a:p>
          <a:p>
            <a:pPr marL="0" indent="0">
              <a:lnSpc>
                <a:spcPct val="160000"/>
              </a:lnSpc>
              <a:buNone/>
            </a:pPr>
            <a:r>
              <a:rPr lang="en-US" dirty="0" err="1">
                <a:ea typeface="+mn-lt"/>
                <a:cs typeface="+mn-lt"/>
              </a:rPr>
              <a:t>וגם</a:t>
            </a:r>
            <a:r>
              <a:rPr lang="en-US" dirty="0">
                <a:ea typeface="+mn-lt"/>
                <a:cs typeface="+mn-lt"/>
              </a:rPr>
              <a:t> </a:t>
            </a:r>
            <a:r>
              <a:rPr lang="en-US" dirty="0" err="1">
                <a:ea typeface="+mn-lt"/>
                <a:cs typeface="+mn-lt"/>
              </a:rPr>
              <a:t>יש</a:t>
            </a:r>
            <a:r>
              <a:rPr lang="en-US" dirty="0">
                <a:ea typeface="+mn-lt"/>
                <a:cs typeface="+mn-lt"/>
              </a:rPr>
              <a:t> </a:t>
            </a:r>
            <a:r>
              <a:rPr lang="en-US" dirty="0" err="1">
                <a:ea typeface="+mn-lt"/>
                <a:cs typeface="+mn-lt"/>
              </a:rPr>
              <a:t>נשים</a:t>
            </a:r>
            <a:r>
              <a:rPr lang="en-US" dirty="0">
                <a:ea typeface="+mn-lt"/>
                <a:cs typeface="+mn-lt"/>
              </a:rPr>
              <a:t> </a:t>
            </a:r>
            <a:r>
              <a:rPr lang="en-US" dirty="0" err="1">
                <a:ea typeface="+mn-lt"/>
                <a:cs typeface="+mn-lt"/>
              </a:rPr>
              <a:t>שמקילות</a:t>
            </a:r>
            <a:r>
              <a:rPr lang="en-US" dirty="0">
                <a:ea typeface="+mn-lt"/>
                <a:cs typeface="+mn-lt"/>
              </a:rPr>
              <a:t> </a:t>
            </a:r>
            <a:r>
              <a:rPr lang="en-US" dirty="0" err="1">
                <a:ea typeface="+mn-lt"/>
                <a:cs typeface="+mn-lt"/>
              </a:rPr>
              <a:t>באכילה</a:t>
            </a:r>
            <a:r>
              <a:rPr lang="en-US" dirty="0">
                <a:ea typeface="+mn-lt"/>
                <a:cs typeface="+mn-lt"/>
              </a:rPr>
              <a:t> </a:t>
            </a:r>
            <a:r>
              <a:rPr lang="en-US" dirty="0" err="1">
                <a:ea typeface="+mn-lt"/>
                <a:cs typeface="+mn-lt"/>
              </a:rPr>
              <a:t>קודם</a:t>
            </a:r>
            <a:r>
              <a:rPr lang="en-US" dirty="0">
                <a:ea typeface="+mn-lt"/>
                <a:cs typeface="+mn-lt"/>
              </a:rPr>
              <a:t> </a:t>
            </a:r>
            <a:r>
              <a:rPr lang="en-US" dirty="0" err="1">
                <a:ea typeface="+mn-lt"/>
                <a:cs typeface="+mn-lt"/>
              </a:rPr>
              <a:t>התפלה</a:t>
            </a:r>
            <a:r>
              <a:rPr lang="en-US" dirty="0">
                <a:ea typeface="+mn-lt"/>
                <a:cs typeface="+mn-lt"/>
              </a:rPr>
              <a:t> </a:t>
            </a:r>
            <a:r>
              <a:rPr lang="en-US" dirty="0" err="1">
                <a:ea typeface="+mn-lt"/>
                <a:cs typeface="+mn-lt"/>
              </a:rPr>
              <a:t>לאחר</a:t>
            </a:r>
            <a:r>
              <a:rPr lang="en-US" dirty="0">
                <a:ea typeface="+mn-lt"/>
                <a:cs typeface="+mn-lt"/>
              </a:rPr>
              <a:t> </a:t>
            </a:r>
            <a:r>
              <a:rPr lang="en-US" dirty="0" err="1">
                <a:ea typeface="+mn-lt"/>
                <a:cs typeface="+mn-lt"/>
              </a:rPr>
              <a:t>שאמרו</a:t>
            </a:r>
            <a:r>
              <a:rPr lang="en-US" dirty="0">
                <a:ea typeface="+mn-lt"/>
                <a:cs typeface="+mn-lt"/>
              </a:rPr>
              <a:t> </a:t>
            </a:r>
            <a:r>
              <a:rPr lang="en-US" dirty="0" err="1">
                <a:ea typeface="+mn-lt"/>
                <a:cs typeface="+mn-lt"/>
              </a:rPr>
              <a:t>איזה</a:t>
            </a:r>
            <a:r>
              <a:rPr lang="en-US" dirty="0">
                <a:ea typeface="+mn-lt"/>
                <a:cs typeface="+mn-lt"/>
              </a:rPr>
              <a:t> </a:t>
            </a:r>
            <a:r>
              <a:rPr lang="en-US" dirty="0" err="1">
                <a:ea typeface="+mn-lt"/>
                <a:cs typeface="+mn-lt"/>
              </a:rPr>
              <a:t>בקשה</a:t>
            </a:r>
            <a:r>
              <a:rPr lang="en-US" dirty="0">
                <a:ea typeface="+mn-lt"/>
                <a:cs typeface="+mn-lt"/>
              </a:rPr>
              <a:t> </a:t>
            </a:r>
            <a:r>
              <a:rPr lang="en-US" dirty="0" err="1">
                <a:ea typeface="+mn-lt"/>
                <a:cs typeface="+mn-lt"/>
              </a:rPr>
              <a:t>מטעם</a:t>
            </a:r>
            <a:r>
              <a:rPr lang="en-US" dirty="0">
                <a:ea typeface="+mn-lt"/>
                <a:cs typeface="+mn-lt"/>
              </a:rPr>
              <a:t> </a:t>
            </a:r>
            <a:r>
              <a:rPr lang="en-US" dirty="0" err="1">
                <a:ea typeface="+mn-lt"/>
                <a:cs typeface="+mn-lt"/>
              </a:rPr>
              <a:t>המ"א</a:t>
            </a:r>
            <a:r>
              <a:rPr lang="en-US" dirty="0">
                <a:ea typeface="+mn-lt"/>
                <a:cs typeface="+mn-lt"/>
              </a:rPr>
              <a:t> </a:t>
            </a:r>
            <a:r>
              <a:rPr lang="en-US" dirty="0" err="1">
                <a:ea typeface="+mn-lt"/>
                <a:cs typeface="+mn-lt"/>
              </a:rPr>
              <a:t>סימן</a:t>
            </a:r>
            <a:r>
              <a:rPr lang="en-US" dirty="0">
                <a:ea typeface="+mn-lt"/>
                <a:cs typeface="+mn-lt"/>
              </a:rPr>
              <a:t> </a:t>
            </a:r>
            <a:r>
              <a:rPr lang="en-US" dirty="0" err="1">
                <a:ea typeface="+mn-lt"/>
                <a:cs typeface="+mn-lt"/>
              </a:rPr>
              <a:t>ק"ו</a:t>
            </a:r>
            <a:r>
              <a:rPr lang="en-US" dirty="0">
                <a:ea typeface="+mn-lt"/>
                <a:cs typeface="+mn-lt"/>
              </a:rPr>
              <a:t> </a:t>
            </a:r>
            <a:r>
              <a:rPr lang="en-US" dirty="0" err="1">
                <a:ea typeface="+mn-lt"/>
                <a:cs typeface="+mn-lt"/>
              </a:rPr>
              <a:t>סק"ב</a:t>
            </a:r>
            <a:r>
              <a:rPr lang="en-US" dirty="0">
                <a:ea typeface="+mn-lt"/>
                <a:cs typeface="+mn-lt"/>
              </a:rPr>
              <a:t> </a:t>
            </a:r>
            <a:r>
              <a:rPr lang="en-US" dirty="0" err="1">
                <a:ea typeface="+mn-lt"/>
                <a:cs typeface="+mn-lt"/>
              </a:rPr>
              <a:t>שכתב</a:t>
            </a:r>
            <a:r>
              <a:rPr lang="en-US" dirty="0">
                <a:ea typeface="+mn-lt"/>
                <a:cs typeface="+mn-lt"/>
              </a:rPr>
              <a:t> </a:t>
            </a:r>
            <a:r>
              <a:rPr lang="en-US" dirty="0" err="1">
                <a:ea typeface="+mn-lt"/>
                <a:cs typeface="+mn-lt"/>
              </a:rPr>
              <a:t>שרוב</a:t>
            </a:r>
            <a:r>
              <a:rPr lang="en-US" dirty="0">
                <a:ea typeface="+mn-lt"/>
                <a:cs typeface="+mn-lt"/>
              </a:rPr>
              <a:t> </a:t>
            </a:r>
            <a:r>
              <a:rPr lang="en-US" dirty="0" err="1">
                <a:ea typeface="+mn-lt"/>
                <a:cs typeface="+mn-lt"/>
              </a:rPr>
              <a:t>נשים</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נהגו</a:t>
            </a:r>
            <a:r>
              <a:rPr lang="en-US" dirty="0">
                <a:ea typeface="+mn-lt"/>
                <a:cs typeface="+mn-lt"/>
              </a:rPr>
              <a:t> </a:t>
            </a:r>
            <a:r>
              <a:rPr lang="en-US" dirty="0" err="1">
                <a:ea typeface="+mn-lt"/>
                <a:cs typeface="+mn-lt"/>
              </a:rPr>
              <a:t>להתפלל</a:t>
            </a:r>
            <a:r>
              <a:rPr lang="en-US" dirty="0">
                <a:ea typeface="+mn-lt"/>
                <a:cs typeface="+mn-lt"/>
              </a:rPr>
              <a:t> </a:t>
            </a:r>
            <a:r>
              <a:rPr lang="en-US" dirty="0" err="1">
                <a:ea typeface="+mn-lt"/>
                <a:cs typeface="+mn-lt"/>
              </a:rPr>
              <a:t>בתמידות</a:t>
            </a:r>
            <a:r>
              <a:rPr lang="en-US" dirty="0">
                <a:ea typeface="+mn-lt"/>
                <a:cs typeface="+mn-lt"/>
              </a:rPr>
              <a:t> </a:t>
            </a:r>
            <a:r>
              <a:rPr lang="en-US" dirty="0" err="1">
                <a:ea typeface="+mn-lt"/>
                <a:cs typeface="+mn-lt"/>
              </a:rPr>
              <a:t>דסומכות</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מה</a:t>
            </a:r>
            <a:r>
              <a:rPr lang="en-US" dirty="0">
                <a:ea typeface="+mn-lt"/>
                <a:cs typeface="+mn-lt"/>
              </a:rPr>
              <a:t> </a:t>
            </a:r>
            <a:r>
              <a:rPr lang="en-US" dirty="0" err="1">
                <a:ea typeface="+mn-lt"/>
                <a:cs typeface="+mn-lt"/>
              </a:rPr>
              <a:t>שמדאורייתא</a:t>
            </a:r>
            <a:r>
              <a:rPr lang="en-US" dirty="0">
                <a:ea typeface="+mn-lt"/>
                <a:cs typeface="+mn-lt"/>
              </a:rPr>
              <a:t> </a:t>
            </a:r>
            <a:r>
              <a:rPr lang="en-US" dirty="0" err="1">
                <a:ea typeface="+mn-lt"/>
                <a:cs typeface="+mn-lt"/>
              </a:rPr>
              <a:t>סגי</a:t>
            </a:r>
            <a:r>
              <a:rPr lang="en-US" dirty="0">
                <a:ea typeface="+mn-lt"/>
                <a:cs typeface="+mn-lt"/>
              </a:rPr>
              <a:t> </a:t>
            </a:r>
            <a:r>
              <a:rPr lang="en-US" dirty="0" err="1">
                <a:ea typeface="+mn-lt"/>
                <a:cs typeface="+mn-lt"/>
              </a:rPr>
              <a:t>בכל</a:t>
            </a:r>
            <a:r>
              <a:rPr lang="en-US" dirty="0">
                <a:ea typeface="+mn-lt"/>
                <a:cs typeface="+mn-lt"/>
              </a:rPr>
              <a:t> </a:t>
            </a:r>
            <a:r>
              <a:rPr lang="en-US" dirty="0" err="1">
                <a:ea typeface="+mn-lt"/>
                <a:cs typeface="+mn-lt"/>
              </a:rPr>
              <a:t>בקשה</a:t>
            </a:r>
            <a:r>
              <a:rPr lang="en-US" dirty="0">
                <a:ea typeface="+mn-lt"/>
                <a:cs typeface="+mn-lt"/>
              </a:rPr>
              <a:t> </a:t>
            </a:r>
            <a:r>
              <a:rPr lang="en-US" dirty="0" err="1">
                <a:ea typeface="+mn-lt"/>
                <a:cs typeface="+mn-lt"/>
              </a:rPr>
              <a:t>שהיא</a:t>
            </a:r>
            <a:r>
              <a:rPr lang="en-US" dirty="0">
                <a:ea typeface="+mn-lt"/>
                <a:cs typeface="+mn-lt"/>
              </a:rPr>
              <a:t> </a:t>
            </a:r>
            <a:r>
              <a:rPr lang="en-US" dirty="0" err="1">
                <a:ea typeface="+mn-lt"/>
                <a:cs typeface="+mn-lt"/>
              </a:rPr>
              <a:t>ומוסיף</a:t>
            </a:r>
            <a:r>
              <a:rPr lang="en-US" dirty="0">
                <a:ea typeface="+mn-lt"/>
                <a:cs typeface="+mn-lt"/>
              </a:rPr>
              <a:t> </a:t>
            </a:r>
            <a:r>
              <a:rPr lang="en-US" dirty="0" err="1">
                <a:ea typeface="+mn-lt"/>
                <a:cs typeface="+mn-lt"/>
              </a:rPr>
              <a:t>שאפשר</a:t>
            </a:r>
            <a:r>
              <a:rPr lang="en-US" dirty="0">
                <a:ea typeface="+mn-lt"/>
                <a:cs typeface="+mn-lt"/>
              </a:rPr>
              <a:t> </a:t>
            </a:r>
            <a:r>
              <a:rPr lang="en-US" dirty="0" err="1">
                <a:ea typeface="+mn-lt"/>
                <a:cs typeface="+mn-lt"/>
              </a:rPr>
              <a:t>שגם</a:t>
            </a:r>
            <a:r>
              <a:rPr lang="en-US" dirty="0">
                <a:ea typeface="+mn-lt"/>
                <a:cs typeface="+mn-lt"/>
              </a:rPr>
              <a:t> </a:t>
            </a:r>
            <a:r>
              <a:rPr lang="en-US" dirty="0" err="1">
                <a:ea typeface="+mn-lt"/>
                <a:cs typeface="+mn-lt"/>
              </a:rPr>
              <a:t>חכמים</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חייבום</a:t>
            </a:r>
            <a:r>
              <a:rPr lang="en-US" dirty="0">
                <a:ea typeface="+mn-lt"/>
                <a:cs typeface="+mn-lt"/>
              </a:rPr>
              <a:t> </a:t>
            </a:r>
            <a:r>
              <a:rPr lang="en-US" dirty="0" err="1">
                <a:ea typeface="+mn-lt"/>
                <a:cs typeface="+mn-lt"/>
              </a:rPr>
              <a:t>יותר</a:t>
            </a:r>
            <a:r>
              <a:rPr lang="en-US" dirty="0">
                <a:ea typeface="+mn-lt"/>
                <a:cs typeface="+mn-lt"/>
              </a:rPr>
              <a:t>, </a:t>
            </a:r>
            <a:r>
              <a:rPr lang="en-US" dirty="0" err="1">
                <a:ea typeface="+mn-lt"/>
                <a:cs typeface="+mn-lt"/>
              </a:rPr>
              <a:t>ואני</a:t>
            </a:r>
            <a:r>
              <a:rPr lang="en-US" dirty="0">
                <a:ea typeface="+mn-lt"/>
                <a:cs typeface="+mn-lt"/>
              </a:rPr>
              <a:t> </a:t>
            </a:r>
            <a:r>
              <a:rPr lang="en-US" dirty="0" err="1">
                <a:ea typeface="+mn-lt"/>
                <a:cs typeface="+mn-lt"/>
              </a:rPr>
              <a:t>תמה</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לשון</a:t>
            </a:r>
            <a:r>
              <a:rPr lang="en-US" dirty="0">
                <a:ea typeface="+mn-lt"/>
                <a:cs typeface="+mn-lt"/>
              </a:rPr>
              <a:t> </a:t>
            </a:r>
            <a:r>
              <a:rPr lang="en-US" dirty="0" err="1">
                <a:ea typeface="+mn-lt"/>
                <a:cs typeface="+mn-lt"/>
              </a:rPr>
              <a:t>זה</a:t>
            </a:r>
            <a:r>
              <a:rPr lang="en-US" dirty="0">
                <a:ea typeface="+mn-lt"/>
                <a:cs typeface="+mn-lt"/>
              </a:rPr>
              <a:t> </a:t>
            </a:r>
            <a:r>
              <a:rPr lang="en-US" dirty="0" err="1">
                <a:ea typeface="+mn-lt"/>
                <a:cs typeface="+mn-lt"/>
              </a:rPr>
              <a:t>דאם</a:t>
            </a:r>
            <a:r>
              <a:rPr lang="en-US" dirty="0">
                <a:ea typeface="+mn-lt"/>
                <a:cs typeface="+mn-lt"/>
              </a:rPr>
              <a:t> </a:t>
            </a:r>
            <a:r>
              <a:rPr lang="en-US" dirty="0" err="1">
                <a:ea typeface="+mn-lt"/>
                <a:cs typeface="+mn-lt"/>
              </a:rPr>
              <a:t>חכמים</a:t>
            </a:r>
            <a:r>
              <a:rPr lang="en-US" dirty="0">
                <a:ea typeface="+mn-lt"/>
                <a:cs typeface="+mn-lt"/>
              </a:rPr>
              <a:t> </a:t>
            </a:r>
            <a:r>
              <a:rPr lang="en-US" dirty="0" err="1">
                <a:ea typeface="+mn-lt"/>
                <a:cs typeface="+mn-lt"/>
              </a:rPr>
              <a:t>חייבום</a:t>
            </a:r>
            <a:r>
              <a:rPr lang="en-US" dirty="0">
                <a:ea typeface="+mn-lt"/>
                <a:cs typeface="+mn-lt"/>
              </a:rPr>
              <a:t> </a:t>
            </a:r>
            <a:r>
              <a:rPr lang="en-US" dirty="0" err="1">
                <a:ea typeface="+mn-lt"/>
                <a:cs typeface="+mn-lt"/>
              </a:rPr>
              <a:t>בתפלת</a:t>
            </a:r>
            <a:r>
              <a:rPr lang="en-US" dirty="0">
                <a:ea typeface="+mn-lt"/>
                <a:cs typeface="+mn-lt"/>
              </a:rPr>
              <a:t> </a:t>
            </a:r>
            <a:r>
              <a:rPr lang="en-US" dirty="0" err="1">
                <a:ea typeface="+mn-lt"/>
                <a:cs typeface="+mn-lt"/>
              </a:rPr>
              <a:t>י"ח</a:t>
            </a:r>
            <a:r>
              <a:rPr lang="en-US" dirty="0">
                <a:ea typeface="+mn-lt"/>
                <a:cs typeface="+mn-lt"/>
              </a:rPr>
              <a:t> </a:t>
            </a:r>
            <a:r>
              <a:rPr lang="en-US" dirty="0" err="1">
                <a:ea typeface="+mn-lt"/>
                <a:cs typeface="+mn-lt"/>
              </a:rPr>
              <a:t>כאנשים</a:t>
            </a:r>
            <a:r>
              <a:rPr lang="en-US" dirty="0">
                <a:ea typeface="+mn-lt"/>
                <a:cs typeface="+mn-lt"/>
              </a:rPr>
              <a:t> </a:t>
            </a:r>
            <a:r>
              <a:rPr lang="en-US" dirty="0" err="1">
                <a:ea typeface="+mn-lt"/>
                <a:cs typeface="+mn-lt"/>
              </a:rPr>
              <a:t>איך</a:t>
            </a:r>
            <a:r>
              <a:rPr lang="en-US" dirty="0">
                <a:ea typeface="+mn-lt"/>
                <a:cs typeface="+mn-lt"/>
              </a:rPr>
              <a:t> </a:t>
            </a:r>
            <a:r>
              <a:rPr lang="en-US" dirty="0" err="1">
                <a:ea typeface="+mn-lt"/>
                <a:cs typeface="+mn-lt"/>
              </a:rPr>
              <a:t>שייך</a:t>
            </a:r>
            <a:r>
              <a:rPr lang="en-US" dirty="0">
                <a:ea typeface="+mn-lt"/>
                <a:cs typeface="+mn-lt"/>
              </a:rPr>
              <a:t> </a:t>
            </a:r>
            <a:r>
              <a:rPr lang="en-US" dirty="0" err="1">
                <a:ea typeface="+mn-lt"/>
                <a:cs typeface="+mn-lt"/>
              </a:rPr>
              <a:t>שרוב</a:t>
            </a:r>
            <a:r>
              <a:rPr lang="en-US" dirty="0">
                <a:ea typeface="+mn-lt"/>
                <a:cs typeface="+mn-lt"/>
              </a:rPr>
              <a:t> </a:t>
            </a:r>
            <a:r>
              <a:rPr lang="en-US" dirty="0" err="1">
                <a:ea typeface="+mn-lt"/>
                <a:cs typeface="+mn-lt"/>
              </a:rPr>
              <a:t>נשים</a:t>
            </a:r>
            <a:r>
              <a:rPr lang="en-US" dirty="0">
                <a:ea typeface="+mn-lt"/>
                <a:cs typeface="+mn-lt"/>
              </a:rPr>
              <a:t> </a:t>
            </a:r>
            <a:r>
              <a:rPr lang="en-US" dirty="0" err="1">
                <a:ea typeface="+mn-lt"/>
                <a:cs typeface="+mn-lt"/>
              </a:rPr>
              <a:t>ינהגו</a:t>
            </a:r>
            <a:r>
              <a:rPr lang="en-US" dirty="0">
                <a:ea typeface="+mn-lt"/>
                <a:cs typeface="+mn-lt"/>
              </a:rPr>
              <a:t> </a:t>
            </a:r>
            <a:r>
              <a:rPr lang="en-US" dirty="0" err="1">
                <a:ea typeface="+mn-lt"/>
                <a:cs typeface="+mn-lt"/>
              </a:rPr>
              <a:t>לעבור</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חיוב</a:t>
            </a:r>
            <a:r>
              <a:rPr lang="en-US" dirty="0">
                <a:ea typeface="+mn-lt"/>
                <a:cs typeface="+mn-lt"/>
              </a:rPr>
              <a:t> </a:t>
            </a:r>
            <a:r>
              <a:rPr lang="en-US" dirty="0" err="1">
                <a:ea typeface="+mn-lt"/>
                <a:cs typeface="+mn-lt"/>
              </a:rPr>
              <a:t>דרבנן</a:t>
            </a:r>
            <a:r>
              <a:rPr lang="en-US" dirty="0">
                <a:ea typeface="+mn-lt"/>
                <a:cs typeface="+mn-lt"/>
              </a:rPr>
              <a:t>, </a:t>
            </a:r>
            <a:r>
              <a:rPr lang="en-US" dirty="0" err="1">
                <a:ea typeface="+mn-lt"/>
                <a:cs typeface="+mn-lt"/>
              </a:rPr>
              <a:t>וא"כ</a:t>
            </a:r>
            <a:r>
              <a:rPr lang="en-US" dirty="0">
                <a:ea typeface="+mn-lt"/>
                <a:cs typeface="+mn-lt"/>
              </a:rPr>
              <a:t> </a:t>
            </a:r>
            <a:r>
              <a:rPr lang="en-US" dirty="0" err="1">
                <a:ea typeface="+mn-lt"/>
                <a:cs typeface="+mn-lt"/>
              </a:rPr>
              <a:t>בהכרח</a:t>
            </a:r>
            <a:r>
              <a:rPr lang="en-US" dirty="0">
                <a:ea typeface="+mn-lt"/>
                <a:cs typeface="+mn-lt"/>
              </a:rPr>
              <a:t> </a:t>
            </a:r>
            <a:r>
              <a:rPr lang="en-US" dirty="0" err="1">
                <a:ea typeface="+mn-lt"/>
                <a:cs typeface="+mn-lt"/>
              </a:rPr>
              <a:t>שגם</a:t>
            </a:r>
            <a:r>
              <a:rPr lang="en-US" dirty="0">
                <a:ea typeface="+mn-lt"/>
                <a:cs typeface="+mn-lt"/>
              </a:rPr>
              <a:t> </a:t>
            </a:r>
            <a:r>
              <a:rPr lang="en-US" dirty="0" err="1">
                <a:ea typeface="+mn-lt"/>
                <a:cs typeface="+mn-lt"/>
              </a:rPr>
              <a:t>חכמים</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חייבו</a:t>
            </a:r>
            <a:r>
              <a:rPr lang="en-US" dirty="0">
                <a:ea typeface="+mn-lt"/>
                <a:cs typeface="+mn-lt"/>
              </a:rPr>
              <a:t> </a:t>
            </a:r>
            <a:r>
              <a:rPr lang="en-US" dirty="0" err="1">
                <a:ea typeface="+mn-lt"/>
                <a:cs typeface="+mn-lt"/>
              </a:rPr>
              <a:t>להם</a:t>
            </a:r>
            <a:r>
              <a:rPr lang="en-US" dirty="0">
                <a:ea typeface="+mn-lt"/>
                <a:cs typeface="+mn-lt"/>
              </a:rPr>
              <a:t>, </a:t>
            </a:r>
            <a:r>
              <a:rPr lang="en-US" dirty="0" err="1">
                <a:ea typeface="+mn-lt"/>
                <a:cs typeface="+mn-lt"/>
              </a:rPr>
              <a:t>שלכן</a:t>
            </a:r>
            <a:r>
              <a:rPr lang="en-US" dirty="0">
                <a:ea typeface="+mn-lt"/>
                <a:cs typeface="+mn-lt"/>
              </a:rPr>
              <a:t> </a:t>
            </a:r>
            <a:r>
              <a:rPr lang="en-US" dirty="0" err="1">
                <a:ea typeface="+mn-lt"/>
                <a:cs typeface="+mn-lt"/>
              </a:rPr>
              <a:t>אף</a:t>
            </a:r>
            <a:r>
              <a:rPr lang="en-US" dirty="0">
                <a:ea typeface="+mn-lt"/>
                <a:cs typeface="+mn-lt"/>
              </a:rPr>
              <a:t> </a:t>
            </a:r>
            <a:r>
              <a:rPr lang="en-US" dirty="0" err="1">
                <a:ea typeface="+mn-lt"/>
                <a:cs typeface="+mn-lt"/>
              </a:rPr>
              <a:t>אלו</a:t>
            </a:r>
            <a:r>
              <a:rPr lang="en-US" dirty="0">
                <a:ea typeface="+mn-lt"/>
                <a:cs typeface="+mn-lt"/>
              </a:rPr>
              <a:t> </a:t>
            </a:r>
            <a:r>
              <a:rPr lang="en-US" dirty="0" err="1">
                <a:ea typeface="+mn-lt"/>
                <a:cs typeface="+mn-lt"/>
              </a:rPr>
              <a:t>היודעות</a:t>
            </a:r>
            <a:r>
              <a:rPr lang="en-US" dirty="0">
                <a:ea typeface="+mn-lt"/>
                <a:cs typeface="+mn-lt"/>
              </a:rPr>
              <a:t> </a:t>
            </a:r>
            <a:r>
              <a:rPr lang="en-US" dirty="0" err="1">
                <a:ea typeface="+mn-lt"/>
                <a:cs typeface="+mn-lt"/>
              </a:rPr>
              <a:t>להתפלל</a:t>
            </a:r>
            <a:r>
              <a:rPr lang="en-US" dirty="0">
                <a:ea typeface="+mn-lt"/>
                <a:cs typeface="+mn-lt"/>
              </a:rPr>
              <a:t> </a:t>
            </a:r>
            <a:r>
              <a:rPr lang="en-US" dirty="0" err="1">
                <a:ea typeface="+mn-lt"/>
                <a:cs typeface="+mn-lt"/>
              </a:rPr>
              <a:t>ומתפללות</a:t>
            </a:r>
            <a:r>
              <a:rPr lang="en-US" dirty="0">
                <a:ea typeface="+mn-lt"/>
                <a:cs typeface="+mn-lt"/>
              </a:rPr>
              <a:t> </a:t>
            </a:r>
            <a:r>
              <a:rPr lang="en-US" dirty="0" err="1">
                <a:ea typeface="+mn-lt"/>
                <a:cs typeface="+mn-lt"/>
              </a:rPr>
              <a:t>בכל</a:t>
            </a:r>
            <a:r>
              <a:rPr lang="en-US" dirty="0">
                <a:ea typeface="+mn-lt"/>
                <a:cs typeface="+mn-lt"/>
              </a:rPr>
              <a:t> </a:t>
            </a:r>
            <a:r>
              <a:rPr lang="en-US" dirty="0" err="1">
                <a:ea typeface="+mn-lt"/>
                <a:cs typeface="+mn-lt"/>
              </a:rPr>
              <a:t>יום</a:t>
            </a:r>
            <a:r>
              <a:rPr lang="en-US" dirty="0">
                <a:ea typeface="+mn-lt"/>
                <a:cs typeface="+mn-lt"/>
              </a:rPr>
              <a:t> </a:t>
            </a:r>
            <a:r>
              <a:rPr lang="en-US" dirty="0" err="1">
                <a:ea typeface="+mn-lt"/>
                <a:cs typeface="+mn-lt"/>
              </a:rPr>
              <a:t>יש</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קבלו</a:t>
            </a:r>
            <a:r>
              <a:rPr lang="en-US" dirty="0">
                <a:ea typeface="+mn-lt"/>
                <a:cs typeface="+mn-lt"/>
              </a:rPr>
              <a:t> </a:t>
            </a:r>
            <a:r>
              <a:rPr lang="en-US" dirty="0" err="1">
                <a:ea typeface="+mn-lt"/>
                <a:cs typeface="+mn-lt"/>
              </a:rPr>
              <a:t>עלייהו</a:t>
            </a:r>
            <a:r>
              <a:rPr lang="en-US" dirty="0">
                <a:ea typeface="+mn-lt"/>
                <a:cs typeface="+mn-lt"/>
              </a:rPr>
              <a:t> </a:t>
            </a:r>
            <a:r>
              <a:rPr lang="en-US" dirty="0" err="1">
                <a:ea typeface="+mn-lt"/>
                <a:cs typeface="+mn-lt"/>
              </a:rPr>
              <a:t>איסור</a:t>
            </a:r>
            <a:r>
              <a:rPr lang="en-US" dirty="0">
                <a:ea typeface="+mn-lt"/>
                <a:cs typeface="+mn-lt"/>
              </a:rPr>
              <a:t> </a:t>
            </a:r>
            <a:r>
              <a:rPr lang="en-US" dirty="0" err="1">
                <a:ea typeface="+mn-lt"/>
                <a:cs typeface="+mn-lt"/>
              </a:rPr>
              <a:t>אכילה</a:t>
            </a:r>
            <a:r>
              <a:rPr lang="en-US" dirty="0">
                <a:ea typeface="+mn-lt"/>
                <a:cs typeface="+mn-lt"/>
              </a:rPr>
              <a:t> </a:t>
            </a:r>
            <a:r>
              <a:rPr lang="en-US" dirty="0" err="1">
                <a:ea typeface="+mn-lt"/>
                <a:cs typeface="+mn-lt"/>
              </a:rPr>
              <a:t>קודם</a:t>
            </a:r>
            <a:r>
              <a:rPr lang="en-US" dirty="0">
                <a:ea typeface="+mn-lt"/>
                <a:cs typeface="+mn-lt"/>
              </a:rPr>
              <a:t> </a:t>
            </a:r>
            <a:r>
              <a:rPr lang="en-US" dirty="0" err="1">
                <a:ea typeface="+mn-lt"/>
                <a:cs typeface="+mn-lt"/>
              </a:rPr>
              <a:t>תפלתם</a:t>
            </a:r>
            <a:r>
              <a:rPr lang="en-US" dirty="0">
                <a:ea typeface="+mn-lt"/>
                <a:cs typeface="+mn-lt"/>
              </a:rPr>
              <a:t> </a:t>
            </a:r>
            <a:r>
              <a:rPr lang="en-US" dirty="0" err="1">
                <a:ea typeface="+mn-lt"/>
                <a:cs typeface="+mn-lt"/>
              </a:rPr>
              <a:t>שנהגו</a:t>
            </a:r>
            <a:r>
              <a:rPr lang="en-US" dirty="0">
                <a:ea typeface="+mn-lt"/>
                <a:cs typeface="+mn-lt"/>
              </a:rPr>
              <a:t> </a:t>
            </a:r>
            <a:r>
              <a:rPr lang="en-US" dirty="0" err="1">
                <a:ea typeface="+mn-lt"/>
                <a:cs typeface="+mn-lt"/>
              </a:rPr>
              <a:t>ואוכלות</a:t>
            </a:r>
            <a:r>
              <a:rPr lang="en-US" dirty="0">
                <a:ea typeface="+mn-lt"/>
                <a:cs typeface="+mn-lt"/>
              </a:rPr>
              <a:t> </a:t>
            </a:r>
            <a:r>
              <a:rPr lang="en-US" dirty="0" err="1">
                <a:ea typeface="+mn-lt"/>
                <a:cs typeface="+mn-lt"/>
              </a:rPr>
              <a:t>אחר</a:t>
            </a:r>
            <a:r>
              <a:rPr lang="en-US" dirty="0">
                <a:ea typeface="+mn-lt"/>
                <a:cs typeface="+mn-lt"/>
              </a:rPr>
              <a:t> </a:t>
            </a:r>
            <a:r>
              <a:rPr lang="en-US" dirty="0" err="1">
                <a:ea typeface="+mn-lt"/>
                <a:cs typeface="+mn-lt"/>
              </a:rPr>
              <a:t>שאמרו</a:t>
            </a:r>
            <a:r>
              <a:rPr lang="en-US" dirty="0">
                <a:ea typeface="+mn-lt"/>
                <a:cs typeface="+mn-lt"/>
              </a:rPr>
              <a:t> </a:t>
            </a:r>
            <a:r>
              <a:rPr lang="en-US" dirty="0" err="1">
                <a:ea typeface="+mn-lt"/>
                <a:cs typeface="+mn-lt"/>
              </a:rPr>
              <a:t>איזה</a:t>
            </a:r>
            <a:r>
              <a:rPr lang="en-US" dirty="0">
                <a:ea typeface="+mn-lt"/>
                <a:cs typeface="+mn-lt"/>
              </a:rPr>
              <a:t> </a:t>
            </a:r>
            <a:r>
              <a:rPr lang="en-US" dirty="0" err="1">
                <a:ea typeface="+mn-lt"/>
                <a:cs typeface="+mn-lt"/>
              </a:rPr>
              <a:t>בקשה</a:t>
            </a:r>
            <a:r>
              <a:rPr lang="en-US" dirty="0">
                <a:ea typeface="+mn-lt"/>
                <a:cs typeface="+mn-lt"/>
              </a:rPr>
              <a:t> </a:t>
            </a:r>
            <a:r>
              <a:rPr lang="en-US" dirty="0" err="1">
                <a:ea typeface="+mn-lt"/>
                <a:cs typeface="+mn-lt"/>
              </a:rPr>
              <a:t>וצ"ע</a:t>
            </a:r>
            <a:r>
              <a:rPr lang="en-US" dirty="0">
                <a:ea typeface="+mn-lt"/>
                <a:cs typeface="+mn-lt"/>
              </a:rPr>
              <a:t> </a:t>
            </a:r>
            <a:r>
              <a:rPr lang="en-US" dirty="0" err="1">
                <a:ea typeface="+mn-lt"/>
                <a:cs typeface="+mn-lt"/>
              </a:rPr>
              <a:t>לדינא</a:t>
            </a:r>
            <a:endParaRPr lang="en-US" dirty="0" err="1"/>
          </a:p>
        </p:txBody>
      </p:sp>
    </p:spTree>
    <p:extLst>
      <p:ext uri="{BB962C8B-B14F-4D97-AF65-F5344CB8AC3E}">
        <p14:creationId xmlns:p14="http://schemas.microsoft.com/office/powerpoint/2010/main" val="1085447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0E88312-BF90-4F45-0004-DB6640FAE99A}"/>
              </a:ext>
            </a:extLst>
          </p:cNvPr>
          <p:cNvSpPr>
            <a:spLocks noGrp="1"/>
          </p:cNvSpPr>
          <p:nvPr>
            <p:ph type="title"/>
          </p:nvPr>
        </p:nvSpPr>
        <p:spPr/>
        <p:txBody>
          <a:bodyPr/>
          <a:lstStyle/>
          <a:p>
            <a:r>
              <a:rPr lang="he-IL" dirty="0"/>
              <a:t>אופי הדין</a:t>
            </a:r>
          </a:p>
        </p:txBody>
      </p:sp>
      <p:graphicFrame>
        <p:nvGraphicFramePr>
          <p:cNvPr id="4" name="מציין מיקום תוכן 3">
            <a:extLst>
              <a:ext uri="{FF2B5EF4-FFF2-40B4-BE49-F238E27FC236}">
                <a16:creationId xmlns:a16="http://schemas.microsoft.com/office/drawing/2014/main" id="{F221A527-8A28-30F1-122E-59D07E93DA07}"/>
              </a:ext>
            </a:extLst>
          </p:cNvPr>
          <p:cNvGraphicFramePr>
            <a:graphicFrameLocks noGrp="1"/>
          </p:cNvGraphicFramePr>
          <p:nvPr>
            <p:ph idx="1"/>
            <p:extLst>
              <p:ext uri="{D42A27DB-BD31-4B8C-83A1-F6EECF244321}">
                <p14:modId xmlns:p14="http://schemas.microsoft.com/office/powerpoint/2010/main" val="249872428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50656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E1772-3E4F-7471-C010-5A58BC7B2F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79EBDA-B62C-3C1C-86F0-9ECD5B65E7C6}"/>
              </a:ext>
            </a:extLst>
          </p:cNvPr>
          <p:cNvSpPr>
            <a:spLocks noGrp="1"/>
          </p:cNvSpPr>
          <p:nvPr>
            <p:ph idx="1"/>
          </p:nvPr>
        </p:nvSpPr>
        <p:spPr/>
        <p:txBody>
          <a:bodyPr vert="horz" lIns="91440" tIns="45720" rIns="91440" bIns="45720" rtlCol="1" anchor="t">
            <a:normAutofit/>
          </a:bodyPr>
          <a:lstStyle/>
          <a:p>
            <a:pPr marL="0" indent="0">
              <a:lnSpc>
                <a:spcPct val="150000"/>
              </a:lnSpc>
              <a:buNone/>
            </a:pPr>
            <a:r>
              <a:rPr lang="en-US"/>
              <a:t>שמירת שבת כהלכתה, כרך ב' נ"ב ס"ק מ"ד</a:t>
            </a:r>
            <a:endParaRPr lang="en-US" dirty="0"/>
          </a:p>
          <a:p>
            <a:pPr marL="0" indent="0">
              <a:lnSpc>
                <a:spcPct val="150000"/>
              </a:lnSpc>
              <a:buNone/>
            </a:pPr>
            <a:r>
              <a:rPr lang="en-US"/>
              <a:t>עיין שו"ת אגרות משה, וקצת צריך עיון מה שייך "לא קיבלו עלייהו" בדבר שהוא מעיקר הדין . </a:t>
            </a:r>
            <a:endParaRPr lang="en-US" dirty="0"/>
          </a:p>
          <a:p>
            <a:pPr marL="0" indent="0">
              <a:lnSpc>
                <a:spcPct val="150000"/>
              </a:lnSpc>
              <a:buNone/>
            </a:pPr>
            <a:endParaRPr lang="en-US" dirty="0"/>
          </a:p>
          <a:p>
            <a:pPr marL="0" indent="0">
              <a:lnSpc>
                <a:spcPct val="150000"/>
              </a:lnSpc>
              <a:buNone/>
            </a:pPr>
            <a:endParaRPr lang="en-US" dirty="0"/>
          </a:p>
        </p:txBody>
      </p:sp>
    </p:spTree>
    <p:extLst>
      <p:ext uri="{BB962C8B-B14F-4D97-AF65-F5344CB8AC3E}">
        <p14:creationId xmlns:p14="http://schemas.microsoft.com/office/powerpoint/2010/main" val="3153409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867AD18-2EE3-2708-A945-CB4FDFDFCF5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983EF195-441B-331E-4D8F-A7216EB09188}"/>
              </a:ext>
            </a:extLst>
          </p:cNvPr>
          <p:cNvSpPr>
            <a:spLocks noGrp="1"/>
          </p:cNvSpPr>
          <p:nvPr>
            <p:ph idx="1"/>
          </p:nvPr>
        </p:nvSpPr>
        <p:spPr/>
        <p:txBody>
          <a:bodyPr>
            <a:normAutofit fontScale="92500"/>
          </a:bodyPr>
          <a:lstStyle/>
          <a:p>
            <a:pPr marL="0" indent="0">
              <a:lnSpc>
                <a:spcPct val="150000"/>
              </a:lnSpc>
              <a:buNone/>
            </a:pPr>
            <a:r>
              <a:rPr lang="he-IL" dirty="0" err="1"/>
              <a:t>רא"ש</a:t>
            </a:r>
            <a:r>
              <a:rPr lang="he-IL" dirty="0"/>
              <a:t> מסכת ברכות פרק א סימן י </a:t>
            </a:r>
          </a:p>
          <a:p>
            <a:pPr marL="0" indent="0">
              <a:lnSpc>
                <a:spcPct val="150000"/>
              </a:lnSpc>
              <a:buNone/>
            </a:pPr>
            <a:r>
              <a:rPr lang="he-IL" dirty="0"/>
              <a:t> ומצאתי כתוב בשם ר"י ז"ל דאם התחיל לאכול קודם שעלה עמוד השחר כיון שעלה עמוד השחר פוסק. אף על גב </a:t>
            </a:r>
            <a:r>
              <a:rPr lang="he-IL" dirty="0" err="1"/>
              <a:t>דאמרינן</a:t>
            </a:r>
            <a:r>
              <a:rPr lang="he-IL" dirty="0"/>
              <a:t> (שבת דף ט ב) בתפלת המנחה אם התחילו אין </a:t>
            </a:r>
            <a:r>
              <a:rPr lang="he-IL" dirty="0" err="1"/>
              <a:t>מפסיקין</a:t>
            </a:r>
            <a:r>
              <a:rPr lang="he-IL" dirty="0"/>
              <a:t>. שאני הכא </a:t>
            </a:r>
            <a:r>
              <a:rPr lang="he-IL" dirty="0" err="1"/>
              <a:t>דאסמכוה</a:t>
            </a:r>
            <a:r>
              <a:rPr lang="he-IL" dirty="0"/>
              <a:t> אקרא ואיכא לאו דלא תאכלו על הדם. </a:t>
            </a:r>
          </a:p>
          <a:p>
            <a:pPr marL="0" indent="0">
              <a:lnSpc>
                <a:spcPct val="150000"/>
              </a:lnSpc>
              <a:buNone/>
            </a:pPr>
            <a:r>
              <a:rPr lang="he-IL" dirty="0"/>
              <a:t>ואבי העזרי ז"ל כתב </a:t>
            </a:r>
            <a:r>
              <a:rPr lang="he-IL" dirty="0" err="1"/>
              <a:t>דמותר</a:t>
            </a:r>
            <a:r>
              <a:rPr lang="he-IL" dirty="0"/>
              <a:t> לשתות מים בבקר קודם תפלה דלא שייך במים גאוה:</a:t>
            </a:r>
          </a:p>
        </p:txBody>
      </p:sp>
    </p:spTree>
    <p:extLst>
      <p:ext uri="{BB962C8B-B14F-4D97-AF65-F5344CB8AC3E}">
        <p14:creationId xmlns:p14="http://schemas.microsoft.com/office/powerpoint/2010/main" val="803891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20C31A-0CC2-EA1F-A663-7E40AFA341AA}"/>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DF654480-9039-4868-9AA0-7B17FB3EDC8A}"/>
              </a:ext>
            </a:extLst>
          </p:cNvPr>
          <p:cNvSpPr>
            <a:spLocks noGrp="1"/>
          </p:cNvSpPr>
          <p:nvPr>
            <p:ph type="title"/>
          </p:nvPr>
        </p:nvSpPr>
        <p:spPr/>
        <p:txBody>
          <a:bodyPr/>
          <a:lstStyle/>
          <a:p>
            <a:r>
              <a:rPr lang="he-IL" dirty="0"/>
              <a:t>אופי הדין</a:t>
            </a:r>
          </a:p>
        </p:txBody>
      </p:sp>
      <p:graphicFrame>
        <p:nvGraphicFramePr>
          <p:cNvPr id="4" name="מציין מיקום תוכן 3">
            <a:extLst>
              <a:ext uri="{FF2B5EF4-FFF2-40B4-BE49-F238E27FC236}">
                <a16:creationId xmlns:a16="http://schemas.microsoft.com/office/drawing/2014/main" id="{8597473E-9980-62C3-B0C7-E635FDF4FA63}"/>
              </a:ext>
            </a:extLst>
          </p:cNvPr>
          <p:cNvGraphicFramePr>
            <a:graphicFrameLocks noGrp="1"/>
          </p:cNvGraphicFramePr>
          <p:nvPr>
            <p:ph idx="1"/>
            <p:extLst>
              <p:ext uri="{D42A27DB-BD31-4B8C-83A1-F6EECF244321}">
                <p14:modId xmlns:p14="http://schemas.microsoft.com/office/powerpoint/2010/main" val="98397602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275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43632A1-0193-9210-B914-18E9B2447C9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130E4408-FD03-393A-E6BE-54914383473F}"/>
              </a:ext>
            </a:extLst>
          </p:cNvPr>
          <p:cNvSpPr>
            <a:spLocks noGrp="1"/>
          </p:cNvSpPr>
          <p:nvPr>
            <p:ph idx="1"/>
          </p:nvPr>
        </p:nvSpPr>
        <p:spPr/>
        <p:txBody>
          <a:bodyPr/>
          <a:lstStyle/>
          <a:p>
            <a:pPr marL="234950" marR="3810" indent="-234950" algn="r" rtl="1">
              <a:lnSpc>
                <a:spcPct val="149000"/>
              </a:lnSpc>
              <a:spcAft>
                <a:spcPts val="455"/>
              </a:spcAft>
            </a:pPr>
            <a:r>
              <a:rPr lang="he-IL" sz="1800" b="1"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רבינו יונה על </a:t>
            </a:r>
            <a:r>
              <a:rPr lang="he-IL" sz="1800" b="1"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הרי"ף</a:t>
            </a:r>
            <a:r>
              <a:rPr lang="he-IL" sz="1800" b="1"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מסכת ברכות דף ה עמוד א </a:t>
            </a:r>
            <a:endParaRPr lang="en-US"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endParaRPr>
          </a:p>
          <a:p>
            <a:pPr marL="234950" marR="3810" indent="-234950" algn="r" rtl="1">
              <a:lnSpc>
                <a:spcPct val="149000"/>
              </a:lnSpc>
              <a:spcAft>
                <a:spcPts val="455"/>
              </a:spcAft>
            </a:pP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לא תאכלו על הדם שלא תאכלו קודם שתתפללו על דמכם וזה </a:t>
            </a:r>
            <a:r>
              <a:rPr lang="he-IL" sz="1800" b="1" u="sng"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אסמכתא בעלמא </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הוא </a:t>
            </a:r>
            <a:r>
              <a:rPr lang="he-IL" sz="1800"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דפשטיה</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a:t>
            </a:r>
            <a:r>
              <a:rPr lang="he-IL" sz="1800"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דקרא</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על </a:t>
            </a:r>
            <a:r>
              <a:rPr lang="he-IL" sz="1800"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אמ"ה</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נאמר שלא יאכל הבשר בעוד שדמו בתוכו:</a:t>
            </a:r>
            <a:endParaRPr lang="en-US"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endParaRPr>
          </a:p>
          <a:p>
            <a:pPr marL="234950" marR="3810" indent="-234950" algn="r" rtl="1">
              <a:lnSpc>
                <a:spcPct val="149000"/>
              </a:lnSpc>
              <a:spcAft>
                <a:spcPts val="455"/>
              </a:spcAft>
            </a:pP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כל האוכל ושותה קודם שיתפלל עליו הכתוב אומר ואותי השלכת וכו' </a:t>
            </a:r>
            <a:r>
              <a:rPr lang="he-IL" sz="1800" b="1"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אומר </a:t>
            </a:r>
            <a:r>
              <a:rPr lang="he-IL" sz="1800" b="1"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ריה"ז</a:t>
            </a:r>
            <a:r>
              <a:rPr lang="he-IL" sz="1800" b="1"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ז"ל דהא </a:t>
            </a:r>
            <a:r>
              <a:rPr lang="he-IL" sz="1800"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דאמרינן</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a:t>
            </a:r>
            <a:r>
              <a:rPr lang="he-IL" sz="1800"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דדוקא</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להתחיל אסור אבל אם קודם שהגיע זמן תפלה התחיל לאכול אינו פוסק היינו במנחה אבל בשחרית אם התחיל לאכול קודם שיעלה עמוד השחר </a:t>
            </a:r>
            <a:r>
              <a:rPr lang="he-IL" sz="1800" b="1"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מיד שעלה עמוד השחר פוסק </a:t>
            </a:r>
            <a:r>
              <a:rPr lang="he-IL" sz="1800" b="1" u="sng"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דהא איכא לאו </a:t>
            </a:r>
            <a:r>
              <a:rPr lang="he-IL" sz="1800" b="1" u="sng"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דכתיב</a:t>
            </a:r>
            <a:r>
              <a:rPr lang="he-IL" sz="1800" b="1" u="sng"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לא תאכלו על הדם</a:t>
            </a:r>
            <a:r>
              <a:rPr lang="he-IL" sz="1800" u="sng"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הלכך צריך ליזהר שיתחיל </a:t>
            </a:r>
            <a:r>
              <a:rPr lang="he-IL" sz="1800" kern="100" dirty="0" err="1">
                <a:solidFill>
                  <a:srgbClr val="000000"/>
                </a:solidFill>
                <a:effectLst/>
                <a:latin typeface="David" panose="020E0502060401010101" pitchFamily="34" charset="-79"/>
                <a:ea typeface="David" panose="020E0502060401010101" pitchFamily="34" charset="-79"/>
                <a:cs typeface="David" panose="020E0502060401010101" pitchFamily="34" charset="-79"/>
              </a:rPr>
              <a:t>בענין</a:t>
            </a:r>
            <a:r>
              <a:rPr lang="he-IL"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rPr>
              <a:t> שיגמור ר"ל קודם שיעלה עמוד השחר:</a:t>
            </a:r>
            <a:endParaRPr lang="en-US" sz="1800" kern="100" dirty="0">
              <a:solidFill>
                <a:srgbClr val="000000"/>
              </a:solidFill>
              <a:effectLst/>
              <a:latin typeface="David" panose="020E0502060401010101" pitchFamily="34" charset="-79"/>
              <a:ea typeface="David" panose="020E0502060401010101" pitchFamily="34" charset="-79"/>
              <a:cs typeface="David" panose="020E0502060401010101" pitchFamily="34" charset="-79"/>
            </a:endParaRPr>
          </a:p>
          <a:p>
            <a:pPr marL="0" indent="0">
              <a:buNone/>
            </a:pPr>
            <a:endParaRPr lang="he-IL" dirty="0"/>
          </a:p>
        </p:txBody>
      </p:sp>
    </p:spTree>
    <p:extLst>
      <p:ext uri="{BB962C8B-B14F-4D97-AF65-F5344CB8AC3E}">
        <p14:creationId xmlns:p14="http://schemas.microsoft.com/office/powerpoint/2010/main" val="3930868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E10EDC8-2048-715C-5DD8-98870D3FBC15}"/>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12E9EB48-8F02-B184-3642-519D7D620C55}"/>
              </a:ext>
            </a:extLst>
          </p:cNvPr>
          <p:cNvSpPr>
            <a:spLocks noGrp="1"/>
          </p:cNvSpPr>
          <p:nvPr>
            <p:ph idx="1"/>
          </p:nvPr>
        </p:nvSpPr>
        <p:spPr/>
        <p:txBody>
          <a:bodyPr>
            <a:normAutofit fontScale="70000" lnSpcReduction="20000"/>
          </a:bodyPr>
          <a:lstStyle/>
          <a:p>
            <a:pPr>
              <a:lnSpc>
                <a:spcPct val="160000"/>
              </a:lnSpc>
            </a:pPr>
            <a:r>
              <a:rPr lang="he-IL" dirty="0"/>
              <a:t>הקדמת הרמב"ם לספר המצוות, שורש ט</a:t>
            </a:r>
          </a:p>
          <a:p>
            <a:pPr>
              <a:lnSpc>
                <a:spcPct val="160000"/>
              </a:lnSpc>
            </a:pPr>
            <a:r>
              <a:rPr lang="he-IL" dirty="0"/>
              <a:t>וזה הוא לאו שבכללות שאין </a:t>
            </a:r>
            <a:r>
              <a:rPr lang="he-IL" dirty="0" err="1"/>
              <a:t>לוקין</a:t>
            </a:r>
            <a:r>
              <a:rPr lang="he-IL" dirty="0"/>
              <a:t> עליו, כמו שנבאר עתה. וזה כי אמרו: "לא תאכלו על הדם", אמרו בפירושו: מנין לאוכל מבהמה קודם שתצא נפשה שהוא בלא תעשה? תלמוד לומר: לא תאכלו על הדם; דבר אחר מנין לאוכל בשר קדשים  קודם זריקת הדם שהוא בלא תעשה? תלמוד לומר לא תאכלו על הדם; רבי </a:t>
            </a:r>
            <a:r>
              <a:rPr lang="he-IL" dirty="0" err="1"/>
              <a:t>דוסא</a:t>
            </a:r>
            <a:r>
              <a:rPr lang="he-IL" dirty="0"/>
              <a:t> אומר מנין שאין </a:t>
            </a:r>
            <a:r>
              <a:rPr lang="he-IL" dirty="0" err="1"/>
              <a:t>מברין</a:t>
            </a:r>
            <a:r>
              <a:rPr lang="he-IL" dirty="0"/>
              <a:t> על הרוגי בית דין? תלמוד לומר לא תאכלו על הדם; רבי עקיבה אומר מנין לסנהדרין שהרגו את הנפש שאין טועמים כלום כל אותו היום? תלמוד לומר לא תאכלו על הדם; אמר רבי יוסי בר' חני </a:t>
            </a:r>
            <a:r>
              <a:rPr lang="he-IL" dirty="0" err="1"/>
              <a:t>נה</a:t>
            </a:r>
            <a:r>
              <a:rPr lang="he-IL" dirty="0"/>
              <a:t> אזהרה לבן סורר ומורה מנין? תלמוד לומר לא תאכלו על הדם. הנה אלו חמישה עניינים כולם מוזהר מהם, והם כולם נכללים תחת זה הלאו. ועוד אמרו )ברכות י:(: מנין שלא יטעום אדם כלום עד שיתפלל? תלמוד לומר לא תאכלו על הדם - לא תאכלו עד שתתפללו על דמכם.</a:t>
            </a:r>
          </a:p>
        </p:txBody>
      </p:sp>
    </p:spTree>
    <p:extLst>
      <p:ext uri="{BB962C8B-B14F-4D97-AF65-F5344CB8AC3E}">
        <p14:creationId xmlns:p14="http://schemas.microsoft.com/office/powerpoint/2010/main" val="336321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46F1A4C-A4FF-C43F-B285-B65F46101D0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EA64987-8F4D-3E39-F911-3F3BAF618756}"/>
              </a:ext>
            </a:extLst>
          </p:cNvPr>
          <p:cNvSpPr>
            <a:spLocks noGrp="1"/>
          </p:cNvSpPr>
          <p:nvPr>
            <p:ph idx="1"/>
          </p:nvPr>
        </p:nvSpPr>
        <p:spPr/>
        <p:txBody>
          <a:bodyPr>
            <a:normAutofit fontScale="92500" lnSpcReduction="20000"/>
          </a:bodyPr>
          <a:lstStyle/>
          <a:p>
            <a:pPr marL="0" indent="0">
              <a:lnSpc>
                <a:spcPct val="150000"/>
              </a:lnSpc>
              <a:buNone/>
            </a:pPr>
            <a:r>
              <a:rPr lang="he-IL" dirty="0"/>
              <a:t>חידושי </a:t>
            </a:r>
            <a:r>
              <a:rPr lang="he-IL" dirty="0" err="1"/>
              <a:t>הרא"ה</a:t>
            </a:r>
            <a:r>
              <a:rPr lang="he-IL" dirty="0"/>
              <a:t> ברכות, שם</a:t>
            </a:r>
          </a:p>
          <a:p>
            <a:pPr marL="0" indent="0">
              <a:lnSpc>
                <a:spcPct val="150000"/>
              </a:lnSpc>
              <a:buNone/>
            </a:pPr>
            <a:r>
              <a:rPr lang="he-IL" dirty="0"/>
              <a:t>ואמר ר' יוסי בר' </a:t>
            </a:r>
            <a:r>
              <a:rPr lang="he-IL" dirty="0" err="1"/>
              <a:t>חנינא</a:t>
            </a:r>
            <a:r>
              <a:rPr lang="he-IL" dirty="0"/>
              <a:t> מאי </a:t>
            </a:r>
            <a:r>
              <a:rPr lang="he-IL" dirty="0" err="1"/>
              <a:t>דכתיב</a:t>
            </a:r>
            <a:r>
              <a:rPr lang="he-IL" dirty="0"/>
              <a:t> לא תאכלו על הדם לא תאכלו קודם שתתפללו על דמכם. פי,' </a:t>
            </a:r>
            <a:r>
              <a:rPr lang="he-IL" b="1" dirty="0"/>
              <a:t>ותפלה ודאי דאורייתא</a:t>
            </a:r>
            <a:r>
              <a:rPr lang="he-IL" dirty="0"/>
              <a:t> </a:t>
            </a:r>
            <a:r>
              <a:rPr lang="he-IL" dirty="0" err="1"/>
              <a:t>וכדקיימא</a:t>
            </a:r>
            <a:r>
              <a:rPr lang="he-IL" dirty="0"/>
              <a:t> לן ועבדתם את ה' </a:t>
            </a:r>
            <a:r>
              <a:rPr lang="he-IL" dirty="0" err="1"/>
              <a:t>אלהיכם</a:t>
            </a:r>
            <a:r>
              <a:rPr lang="he-IL" dirty="0"/>
              <a:t> בכל לבבכם עבודה שבלב זו תפלה, אבל מטבע שלה ונוסח שלה </a:t>
            </a:r>
            <a:r>
              <a:rPr lang="he-IL" dirty="0" err="1"/>
              <a:t>ותקונה</a:t>
            </a:r>
            <a:r>
              <a:rPr lang="he-IL" dirty="0"/>
              <a:t> שלש פעמים ביום דרבנן. </a:t>
            </a:r>
            <a:r>
              <a:rPr lang="he-IL" b="1" dirty="0"/>
              <a:t>אבל אין </a:t>
            </a:r>
            <a:r>
              <a:rPr lang="he-IL" b="1" dirty="0" err="1"/>
              <a:t>לוקין</a:t>
            </a:r>
            <a:r>
              <a:rPr lang="he-IL" b="1" dirty="0"/>
              <a:t> על לאו זה </a:t>
            </a:r>
            <a:r>
              <a:rPr lang="he-IL" b="1" dirty="0" err="1"/>
              <a:t>דהאי</a:t>
            </a:r>
            <a:r>
              <a:rPr lang="he-IL" b="1" dirty="0"/>
              <a:t> קרא </a:t>
            </a:r>
            <a:r>
              <a:rPr lang="he-IL" b="1" dirty="0" err="1"/>
              <a:t>מדריש</a:t>
            </a:r>
            <a:r>
              <a:rPr lang="he-IL" b="1" dirty="0"/>
              <a:t> לדרשי אחריתי</a:t>
            </a:r>
            <a:r>
              <a:rPr lang="he-IL" dirty="0"/>
              <a:t> </a:t>
            </a:r>
            <a:r>
              <a:rPr lang="he-IL" dirty="0" err="1"/>
              <a:t>דדרשינן</a:t>
            </a:r>
            <a:r>
              <a:rPr lang="he-IL" dirty="0"/>
              <a:t> מיניה אזהרה לבית דין שהרגו את הנפש שלא יטעמו כל אותו היום, ואזהרה שלא לאכול בשר קדשים עד שיזרוק את הדם, ואחריני </a:t>
            </a:r>
            <a:r>
              <a:rPr lang="he-IL" dirty="0" err="1"/>
              <a:t>טובא</a:t>
            </a:r>
            <a:r>
              <a:rPr lang="he-IL" dirty="0"/>
              <a:t>, </a:t>
            </a:r>
            <a:r>
              <a:rPr lang="he-IL" b="1" dirty="0" err="1"/>
              <a:t>והוה</a:t>
            </a:r>
            <a:r>
              <a:rPr lang="he-IL" b="1" dirty="0"/>
              <a:t> ליה לאו שבכללות, כלומר כולל דברים רבים, ואין </a:t>
            </a:r>
            <a:r>
              <a:rPr lang="he-IL" b="1" dirty="0" err="1"/>
              <a:t>לוקין</a:t>
            </a:r>
            <a:r>
              <a:rPr lang="he-IL" b="1" dirty="0"/>
              <a:t> על לאו שבכללות</a:t>
            </a:r>
          </a:p>
        </p:txBody>
      </p:sp>
    </p:spTree>
    <p:extLst>
      <p:ext uri="{BB962C8B-B14F-4D97-AF65-F5344CB8AC3E}">
        <p14:creationId xmlns:p14="http://schemas.microsoft.com/office/powerpoint/2010/main" val="622305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828E76F-5B7B-9741-BF57-35814D53C4C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86B38210-A8A7-870D-7BB4-024215100EFF}"/>
              </a:ext>
            </a:extLst>
          </p:cNvPr>
          <p:cNvSpPr>
            <a:spLocks noGrp="1"/>
          </p:cNvSpPr>
          <p:nvPr>
            <p:ph idx="1"/>
          </p:nvPr>
        </p:nvSpPr>
        <p:spPr/>
        <p:txBody>
          <a:bodyPr/>
          <a:lstStyle/>
          <a:p>
            <a:pPr marL="0" indent="0">
              <a:lnSpc>
                <a:spcPct val="150000"/>
              </a:lnSpc>
              <a:buNone/>
            </a:pPr>
            <a:r>
              <a:rPr lang="he-IL" dirty="0"/>
              <a:t>חידושי הרשב"א מסכת ברכות דף י עמוד ב </a:t>
            </a:r>
          </a:p>
          <a:p>
            <a:pPr marL="0" indent="0">
              <a:lnSpc>
                <a:spcPct val="150000"/>
              </a:lnSpc>
              <a:buNone/>
            </a:pPr>
            <a:r>
              <a:rPr lang="he-IL" dirty="0"/>
              <a:t>כל האוכל ושותה ואח"כ מתפלל עליו הכתוב אומר ואותי השלכת אחרי גוך, </a:t>
            </a:r>
            <a:r>
              <a:rPr lang="he-IL" dirty="0" err="1"/>
              <a:t>ודוקא</a:t>
            </a:r>
            <a:r>
              <a:rPr lang="he-IL" dirty="0"/>
              <a:t> </a:t>
            </a:r>
            <a:r>
              <a:rPr lang="he-IL" dirty="0" err="1"/>
              <a:t>בשהתחיל</a:t>
            </a:r>
            <a:r>
              <a:rPr lang="he-IL" dirty="0"/>
              <a:t> לאחר שהגיע זמן תפלה אבל התחיל קודם לכן אינו צריך להפסיק, וכ"כ בתוספות.</a:t>
            </a:r>
          </a:p>
        </p:txBody>
      </p:sp>
    </p:spTree>
    <p:extLst>
      <p:ext uri="{BB962C8B-B14F-4D97-AF65-F5344CB8AC3E}">
        <p14:creationId xmlns:p14="http://schemas.microsoft.com/office/powerpoint/2010/main" val="319689232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301</TotalTime>
  <Words>2610</Words>
  <Application>Microsoft Office PowerPoint</Application>
  <PresentationFormat>מסך רחב</PresentationFormat>
  <Paragraphs>110</Paragraphs>
  <Slides>30</Slides>
  <Notes>4</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30</vt:i4>
      </vt:variant>
    </vt:vector>
  </HeadingPairs>
  <TitlesOfParts>
    <vt:vector size="35" baseType="lpstr">
      <vt:lpstr>Aptos</vt:lpstr>
      <vt:lpstr>Aptos Display</vt:lpstr>
      <vt:lpstr>Arial</vt:lpstr>
      <vt:lpstr>David</vt:lpstr>
      <vt:lpstr>ערכת נושא Office</vt:lpstr>
      <vt:lpstr>לא תאכלו על הדם</vt:lpstr>
      <vt:lpstr>מצגת של PowerPoint‏</vt:lpstr>
      <vt:lpstr>אופי הדין</vt:lpstr>
      <vt:lpstr>מצגת של PowerPoint‏</vt:lpstr>
      <vt:lpstr>אופי הדין</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להלכה</vt:lpstr>
      <vt:lpstr>מצגת של PowerPoint‏</vt:lpstr>
      <vt:lpstr>מצגת של PowerPoint‏</vt:lpstr>
      <vt:lpstr>מצגת של PowerPoint‏</vt:lpstr>
      <vt:lpstr>מים</vt:lpstr>
      <vt:lpstr>פחות מכזית </vt:lpstr>
      <vt:lpstr>קפה ותה</vt:lpstr>
      <vt:lpstr>מצגת של PowerPoint‏</vt:lpstr>
      <vt:lpstr>מצגת של PowerPoint‏</vt:lpstr>
      <vt:lpstr>חולה</vt:lpstr>
      <vt:lpstr>מצגת של PowerPoint‏</vt:lpstr>
      <vt:lpstr>מצגת של PowerPoint‏</vt:lpstr>
      <vt:lpstr>חסידים</vt:lpstr>
      <vt:lpstr>מצגת של PowerPoint‏</vt:lpstr>
      <vt:lpstr>נשים</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לא תאכלו על הדם</dc:title>
  <dc:creator>Avigdor Rosensweig</dc:creator>
  <cp:lastModifiedBy>Avigdor Rosensweig</cp:lastModifiedBy>
  <cp:revision>110</cp:revision>
  <dcterms:created xsi:type="dcterms:W3CDTF">2024-02-12T15:12:58Z</dcterms:created>
  <dcterms:modified xsi:type="dcterms:W3CDTF">2024-02-25T17:29:10Z</dcterms:modified>
</cp:coreProperties>
</file>