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93" r:id="rId16"/>
    <p:sldId id="292" r:id="rId17"/>
    <p:sldId id="271" r:id="rId18"/>
    <p:sldId id="273" r:id="rId19"/>
    <p:sldId id="274" r:id="rId20"/>
    <p:sldId id="291" r:id="rId21"/>
    <p:sldId id="275" r:id="rId22"/>
    <p:sldId id="278" r:id="rId23"/>
    <p:sldId id="276" r:id="rId24"/>
    <p:sldId id="272" r:id="rId25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C04FB0-34F5-4A0B-9056-1900AE8F45C6}" v="1443" dt="2022-09-04T11:58:16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29C04FB0-34F5-4A0B-9056-1900AE8F45C6}"/>
    <pc:docChg chg="undo custSel addSld delSld modSld sldOrd addSection delSection">
      <pc:chgData name="Avigdor Rosensweig" userId="2c23bf757acee734" providerId="LiveId" clId="{29C04FB0-34F5-4A0B-9056-1900AE8F45C6}" dt="2022-09-11T18:58:02.988" v="3977" actId="47"/>
      <pc:docMkLst>
        <pc:docMk/>
      </pc:docMkLst>
      <pc:sldChg chg="modSp mod">
        <pc:chgData name="Avigdor Rosensweig" userId="2c23bf757acee734" providerId="LiveId" clId="{29C04FB0-34F5-4A0B-9056-1900AE8F45C6}" dt="2022-09-02T08:57:16.285" v="31" actId="20577"/>
        <pc:sldMkLst>
          <pc:docMk/>
          <pc:sldMk cId="1081319077" sldId="256"/>
        </pc:sldMkLst>
        <pc:spChg chg="mod">
          <ac:chgData name="Avigdor Rosensweig" userId="2c23bf757acee734" providerId="LiveId" clId="{29C04FB0-34F5-4A0B-9056-1900AE8F45C6}" dt="2022-09-02T08:57:16.285" v="31" actId="20577"/>
          <ac:spMkLst>
            <pc:docMk/>
            <pc:sldMk cId="1081319077" sldId="256"/>
            <ac:spMk id="2" creationId="{BF7359E1-D494-F540-3540-1CA7275F85F4}"/>
          </ac:spMkLst>
        </pc:spChg>
      </pc:sldChg>
      <pc:sldChg chg="modSp new mod">
        <pc:chgData name="Avigdor Rosensweig" userId="2c23bf757acee734" providerId="LiveId" clId="{29C04FB0-34F5-4A0B-9056-1900AE8F45C6}" dt="2022-09-11T16:30:43.792" v="3747" actId="403"/>
        <pc:sldMkLst>
          <pc:docMk/>
          <pc:sldMk cId="986100823" sldId="257"/>
        </pc:sldMkLst>
        <pc:spChg chg="mod">
          <ac:chgData name="Avigdor Rosensweig" userId="2c23bf757acee734" providerId="LiveId" clId="{29C04FB0-34F5-4A0B-9056-1900AE8F45C6}" dt="2022-09-11T16:30:43.792" v="3747" actId="403"/>
          <ac:spMkLst>
            <pc:docMk/>
            <pc:sldMk cId="986100823" sldId="257"/>
            <ac:spMk id="3" creationId="{32C01E96-51C8-29E2-208B-6316BCB87E93}"/>
          </ac:spMkLst>
        </pc:spChg>
      </pc:sldChg>
      <pc:sldChg chg="modSp new mod">
        <pc:chgData name="Avigdor Rosensweig" userId="2c23bf757acee734" providerId="LiveId" clId="{29C04FB0-34F5-4A0B-9056-1900AE8F45C6}" dt="2022-09-11T16:30:48.065" v="3749" actId="27636"/>
        <pc:sldMkLst>
          <pc:docMk/>
          <pc:sldMk cId="4002580814" sldId="258"/>
        </pc:sldMkLst>
        <pc:spChg chg="mod">
          <ac:chgData name="Avigdor Rosensweig" userId="2c23bf757acee734" providerId="LiveId" clId="{29C04FB0-34F5-4A0B-9056-1900AE8F45C6}" dt="2022-09-11T16:30:48.065" v="3749" actId="27636"/>
          <ac:spMkLst>
            <pc:docMk/>
            <pc:sldMk cId="4002580814" sldId="258"/>
            <ac:spMk id="3" creationId="{11E85FBF-EF83-6733-4AF8-8FF5E4DC194E}"/>
          </ac:spMkLst>
        </pc:spChg>
      </pc:sldChg>
      <pc:sldChg chg="addSp delSp modSp new mod">
        <pc:chgData name="Avigdor Rosensweig" userId="2c23bf757acee734" providerId="LiveId" clId="{29C04FB0-34F5-4A0B-9056-1900AE8F45C6}" dt="2022-09-02T09:16:18.069" v="249" actId="20577"/>
        <pc:sldMkLst>
          <pc:docMk/>
          <pc:sldMk cId="1255637282" sldId="259"/>
        </pc:sldMkLst>
        <pc:spChg chg="del">
          <ac:chgData name="Avigdor Rosensweig" userId="2c23bf757acee734" providerId="LiveId" clId="{29C04FB0-34F5-4A0B-9056-1900AE8F45C6}" dt="2022-09-02T09:00:54.612" v="217" actId="478"/>
          <ac:spMkLst>
            <pc:docMk/>
            <pc:sldMk cId="1255637282" sldId="259"/>
            <ac:spMk id="2" creationId="{5BB41967-E51E-0DD2-B309-9A5DD41CAB88}"/>
          </ac:spMkLst>
        </pc:spChg>
        <pc:spChg chg="del">
          <ac:chgData name="Avigdor Rosensweig" userId="2c23bf757acee734" providerId="LiveId" clId="{29C04FB0-34F5-4A0B-9056-1900AE8F45C6}" dt="2022-09-02T08:58:48.141" v="52" actId="1032"/>
          <ac:spMkLst>
            <pc:docMk/>
            <pc:sldMk cId="1255637282" sldId="259"/>
            <ac:spMk id="3" creationId="{D9AA4AF7-8226-C699-2B46-0DA2AA9A2F21}"/>
          </ac:spMkLst>
        </pc:spChg>
        <pc:graphicFrameChg chg="add mod modGraphic">
          <ac:chgData name="Avigdor Rosensweig" userId="2c23bf757acee734" providerId="LiveId" clId="{29C04FB0-34F5-4A0B-9056-1900AE8F45C6}" dt="2022-09-02T09:16:18.069" v="249" actId="20577"/>
          <ac:graphicFrameMkLst>
            <pc:docMk/>
            <pc:sldMk cId="1255637282" sldId="259"/>
            <ac:graphicFrameMk id="4" creationId="{4682722B-2F4A-23EB-8518-991CCA3AD401}"/>
          </ac:graphicFrameMkLst>
        </pc:graphicFrameChg>
      </pc:sldChg>
      <pc:sldChg chg="modSp new mod">
        <pc:chgData name="Avigdor Rosensweig" userId="2c23bf757acee734" providerId="LiveId" clId="{29C04FB0-34F5-4A0B-9056-1900AE8F45C6}" dt="2022-09-11T16:43:51.902" v="3752" actId="27636"/>
        <pc:sldMkLst>
          <pc:docMk/>
          <pc:sldMk cId="3371118116" sldId="260"/>
        </pc:sldMkLst>
        <pc:spChg chg="mod">
          <ac:chgData name="Avigdor Rosensweig" userId="2c23bf757acee734" providerId="LiveId" clId="{29C04FB0-34F5-4A0B-9056-1900AE8F45C6}" dt="2022-09-04T06:42:08.209" v="307" actId="20577"/>
          <ac:spMkLst>
            <pc:docMk/>
            <pc:sldMk cId="3371118116" sldId="260"/>
            <ac:spMk id="2" creationId="{A604409A-9C29-E8CE-A91C-B89853F15607}"/>
          </ac:spMkLst>
        </pc:spChg>
        <pc:spChg chg="mod">
          <ac:chgData name="Avigdor Rosensweig" userId="2c23bf757acee734" providerId="LiveId" clId="{29C04FB0-34F5-4A0B-9056-1900AE8F45C6}" dt="2022-09-11T16:43:51.902" v="3752" actId="27636"/>
          <ac:spMkLst>
            <pc:docMk/>
            <pc:sldMk cId="3371118116" sldId="260"/>
            <ac:spMk id="3" creationId="{10196F3B-6098-9D17-29D4-6848B0B2EF5A}"/>
          </ac:spMkLst>
        </pc:spChg>
      </pc:sldChg>
      <pc:sldChg chg="modSp new mod">
        <pc:chgData name="Avigdor Rosensweig" userId="2c23bf757acee734" providerId="LiveId" clId="{29C04FB0-34F5-4A0B-9056-1900AE8F45C6}" dt="2022-09-11T16:44:57.566" v="3765" actId="14100"/>
        <pc:sldMkLst>
          <pc:docMk/>
          <pc:sldMk cId="462724346" sldId="261"/>
        </pc:sldMkLst>
        <pc:spChg chg="mod">
          <ac:chgData name="Avigdor Rosensweig" userId="2c23bf757acee734" providerId="LiveId" clId="{29C04FB0-34F5-4A0B-9056-1900AE8F45C6}" dt="2022-09-11T16:44:51.067" v="3764" actId="14100"/>
          <ac:spMkLst>
            <pc:docMk/>
            <pc:sldMk cId="462724346" sldId="261"/>
            <ac:spMk id="2" creationId="{CAF34620-718F-A224-08B2-7AD6BC7A281B}"/>
          </ac:spMkLst>
        </pc:spChg>
        <pc:spChg chg="mod">
          <ac:chgData name="Avigdor Rosensweig" userId="2c23bf757acee734" providerId="LiveId" clId="{29C04FB0-34F5-4A0B-9056-1900AE8F45C6}" dt="2022-09-11T16:44:57.566" v="3765" actId="14100"/>
          <ac:spMkLst>
            <pc:docMk/>
            <pc:sldMk cId="462724346" sldId="261"/>
            <ac:spMk id="3" creationId="{AF3E023C-5848-16DB-EC84-DA763F812C33}"/>
          </ac:spMkLst>
        </pc:spChg>
      </pc:sldChg>
      <pc:sldChg chg="modSp new mod">
        <pc:chgData name="Avigdor Rosensweig" userId="2c23bf757acee734" providerId="LiveId" clId="{29C04FB0-34F5-4A0B-9056-1900AE8F45C6}" dt="2022-09-11T16:45:17.795" v="3768" actId="20577"/>
        <pc:sldMkLst>
          <pc:docMk/>
          <pc:sldMk cId="2743121660" sldId="262"/>
        </pc:sldMkLst>
        <pc:spChg chg="mod">
          <ac:chgData name="Avigdor Rosensweig" userId="2c23bf757acee734" providerId="LiveId" clId="{29C04FB0-34F5-4A0B-9056-1900AE8F45C6}" dt="2022-09-04T07:26:25.630" v="802" actId="20577"/>
          <ac:spMkLst>
            <pc:docMk/>
            <pc:sldMk cId="2743121660" sldId="262"/>
            <ac:spMk id="2" creationId="{28399115-09B8-1C34-E378-8BB1E550E436}"/>
          </ac:spMkLst>
        </pc:spChg>
        <pc:spChg chg="mod">
          <ac:chgData name="Avigdor Rosensweig" userId="2c23bf757acee734" providerId="LiveId" clId="{29C04FB0-34F5-4A0B-9056-1900AE8F45C6}" dt="2022-09-11T16:45:17.795" v="3768" actId="20577"/>
          <ac:spMkLst>
            <pc:docMk/>
            <pc:sldMk cId="2743121660" sldId="262"/>
            <ac:spMk id="3" creationId="{4179183D-2B28-32A7-0009-770A821FB445}"/>
          </ac:spMkLst>
        </pc:spChg>
      </pc:sldChg>
      <pc:sldChg chg="modSp add mod">
        <pc:chgData name="Avigdor Rosensweig" userId="2c23bf757acee734" providerId="LiveId" clId="{29C04FB0-34F5-4A0B-9056-1900AE8F45C6}" dt="2022-09-04T07:11:29.234" v="695"/>
        <pc:sldMkLst>
          <pc:docMk/>
          <pc:sldMk cId="3173219724" sldId="263"/>
        </pc:sldMkLst>
        <pc:graphicFrameChg chg="mod modGraphic">
          <ac:chgData name="Avigdor Rosensweig" userId="2c23bf757acee734" providerId="LiveId" clId="{29C04FB0-34F5-4A0B-9056-1900AE8F45C6}" dt="2022-09-04T07:11:29.234" v="695"/>
          <ac:graphicFrameMkLst>
            <pc:docMk/>
            <pc:sldMk cId="3173219724" sldId="263"/>
            <ac:graphicFrameMk id="4" creationId="{4682722B-2F4A-23EB-8518-991CCA3AD401}"/>
          </ac:graphicFrameMkLst>
        </pc:graphicFrameChg>
      </pc:sldChg>
      <pc:sldChg chg="modSp new mod">
        <pc:chgData name="Avigdor Rosensweig" userId="2c23bf757acee734" providerId="LiveId" clId="{29C04FB0-34F5-4A0B-9056-1900AE8F45C6}" dt="2022-09-04T07:27:02.464" v="843" actId="948"/>
        <pc:sldMkLst>
          <pc:docMk/>
          <pc:sldMk cId="2431385074" sldId="264"/>
        </pc:sldMkLst>
        <pc:spChg chg="mod">
          <ac:chgData name="Avigdor Rosensweig" userId="2c23bf757acee734" providerId="LiveId" clId="{29C04FB0-34F5-4A0B-9056-1900AE8F45C6}" dt="2022-09-04T07:27:02.464" v="843" actId="948"/>
          <ac:spMkLst>
            <pc:docMk/>
            <pc:sldMk cId="2431385074" sldId="264"/>
            <ac:spMk id="2" creationId="{7A472F3D-87AD-CD3A-7949-37B193FE13AD}"/>
          </ac:spMkLst>
        </pc:spChg>
        <pc:spChg chg="mod">
          <ac:chgData name="Avigdor Rosensweig" userId="2c23bf757acee734" providerId="LiveId" clId="{29C04FB0-34F5-4A0B-9056-1900AE8F45C6}" dt="2022-09-04T07:26:52.500" v="818" actId="20577"/>
          <ac:spMkLst>
            <pc:docMk/>
            <pc:sldMk cId="2431385074" sldId="264"/>
            <ac:spMk id="3" creationId="{C9D0EF65-9C27-6E79-9D4E-DD7B571B690E}"/>
          </ac:spMkLst>
        </pc:spChg>
      </pc:sldChg>
      <pc:sldChg chg="modSp new mod">
        <pc:chgData name="Avigdor Rosensweig" userId="2c23bf757acee734" providerId="LiveId" clId="{29C04FB0-34F5-4A0B-9056-1900AE8F45C6}" dt="2022-09-04T07:28:43.311" v="941" actId="20577"/>
        <pc:sldMkLst>
          <pc:docMk/>
          <pc:sldMk cId="2522600516" sldId="265"/>
        </pc:sldMkLst>
        <pc:spChg chg="mod">
          <ac:chgData name="Avigdor Rosensweig" userId="2c23bf757acee734" providerId="LiveId" clId="{29C04FB0-34F5-4A0B-9056-1900AE8F45C6}" dt="2022-09-04T07:28:43.311" v="941" actId="20577"/>
          <ac:spMkLst>
            <pc:docMk/>
            <pc:sldMk cId="2522600516" sldId="265"/>
            <ac:spMk id="2" creationId="{280065E3-881E-19FC-91EE-22168FFDA5A7}"/>
          </ac:spMkLst>
        </pc:spChg>
        <pc:spChg chg="mod">
          <ac:chgData name="Avigdor Rosensweig" userId="2c23bf757acee734" providerId="LiveId" clId="{29C04FB0-34F5-4A0B-9056-1900AE8F45C6}" dt="2022-09-04T07:28:15.741" v="856" actId="20577"/>
          <ac:spMkLst>
            <pc:docMk/>
            <pc:sldMk cId="2522600516" sldId="265"/>
            <ac:spMk id="3" creationId="{811EA4C4-682C-F9CF-82FA-8A48DE060058}"/>
          </ac:spMkLst>
        </pc:spChg>
      </pc:sldChg>
      <pc:sldChg chg="modSp new mod">
        <pc:chgData name="Avigdor Rosensweig" userId="2c23bf757acee734" providerId="LiveId" clId="{29C04FB0-34F5-4A0B-9056-1900AE8F45C6}" dt="2022-09-04T07:29:47.018" v="993" actId="948"/>
        <pc:sldMkLst>
          <pc:docMk/>
          <pc:sldMk cId="2906350454" sldId="266"/>
        </pc:sldMkLst>
        <pc:spChg chg="mod">
          <ac:chgData name="Avigdor Rosensweig" userId="2c23bf757acee734" providerId="LiveId" clId="{29C04FB0-34F5-4A0B-9056-1900AE8F45C6}" dt="2022-09-04T07:29:47.018" v="993" actId="948"/>
          <ac:spMkLst>
            <pc:docMk/>
            <pc:sldMk cId="2906350454" sldId="266"/>
            <ac:spMk id="2" creationId="{B18B4611-CB1C-ACA4-90F1-11F77811EB96}"/>
          </ac:spMkLst>
        </pc:spChg>
        <pc:spChg chg="mod">
          <ac:chgData name="Avigdor Rosensweig" userId="2c23bf757acee734" providerId="LiveId" clId="{29C04FB0-34F5-4A0B-9056-1900AE8F45C6}" dt="2022-09-04T07:29:34.489" v="948" actId="113"/>
          <ac:spMkLst>
            <pc:docMk/>
            <pc:sldMk cId="2906350454" sldId="266"/>
            <ac:spMk id="3" creationId="{38F7286C-074C-357A-769F-B9564E834B89}"/>
          </ac:spMkLst>
        </pc:spChg>
      </pc:sldChg>
      <pc:sldChg chg="modSp new mod">
        <pc:chgData name="Avigdor Rosensweig" userId="2c23bf757acee734" providerId="LiveId" clId="{29C04FB0-34F5-4A0B-9056-1900AE8F45C6}" dt="2022-09-11T16:47:20.660" v="3769" actId="403"/>
        <pc:sldMkLst>
          <pc:docMk/>
          <pc:sldMk cId="108451467" sldId="267"/>
        </pc:sldMkLst>
        <pc:spChg chg="mod">
          <ac:chgData name="Avigdor Rosensweig" userId="2c23bf757acee734" providerId="LiveId" clId="{29C04FB0-34F5-4A0B-9056-1900AE8F45C6}" dt="2022-09-11T16:47:20.660" v="3769" actId="403"/>
          <ac:spMkLst>
            <pc:docMk/>
            <pc:sldMk cId="108451467" sldId="267"/>
            <ac:spMk id="3" creationId="{D550462D-67F2-9147-4808-0C7DCFD7F5B2}"/>
          </ac:spMkLst>
        </pc:spChg>
      </pc:sldChg>
      <pc:sldChg chg="modSp new mod">
        <pc:chgData name="Avigdor Rosensweig" userId="2c23bf757acee734" providerId="LiveId" clId="{29C04FB0-34F5-4A0B-9056-1900AE8F45C6}" dt="2022-09-04T07:37:53.851" v="1019" actId="20577"/>
        <pc:sldMkLst>
          <pc:docMk/>
          <pc:sldMk cId="1734338627" sldId="268"/>
        </pc:sldMkLst>
        <pc:spChg chg="mod">
          <ac:chgData name="Avigdor Rosensweig" userId="2c23bf757acee734" providerId="LiveId" clId="{29C04FB0-34F5-4A0B-9056-1900AE8F45C6}" dt="2022-09-04T07:37:53.851" v="1019" actId="20577"/>
          <ac:spMkLst>
            <pc:docMk/>
            <pc:sldMk cId="1734338627" sldId="268"/>
            <ac:spMk id="3" creationId="{CF399CCC-6538-AB50-D0EB-C0A823A81224}"/>
          </ac:spMkLst>
        </pc:spChg>
      </pc:sldChg>
      <pc:sldChg chg="addSp delSp modSp new mod modClrScheme chgLayout">
        <pc:chgData name="Avigdor Rosensweig" userId="2c23bf757acee734" providerId="LiveId" clId="{29C04FB0-34F5-4A0B-9056-1900AE8F45C6}" dt="2022-09-04T08:07:25.357" v="1081" actId="20577"/>
        <pc:sldMkLst>
          <pc:docMk/>
          <pc:sldMk cId="3413009737" sldId="269"/>
        </pc:sldMkLst>
        <pc:spChg chg="del mod ord">
          <ac:chgData name="Avigdor Rosensweig" userId="2c23bf757acee734" providerId="LiveId" clId="{29C04FB0-34F5-4A0B-9056-1900AE8F45C6}" dt="2022-09-04T08:07:08.920" v="1031" actId="700"/>
          <ac:spMkLst>
            <pc:docMk/>
            <pc:sldMk cId="3413009737" sldId="269"/>
            <ac:spMk id="2" creationId="{44C53B0F-3A7A-796F-CA10-5FACE587C0BE}"/>
          </ac:spMkLst>
        </pc:spChg>
        <pc:spChg chg="del mod ord">
          <ac:chgData name="Avigdor Rosensweig" userId="2c23bf757acee734" providerId="LiveId" clId="{29C04FB0-34F5-4A0B-9056-1900AE8F45C6}" dt="2022-09-04T08:07:08.920" v="1031" actId="700"/>
          <ac:spMkLst>
            <pc:docMk/>
            <pc:sldMk cId="3413009737" sldId="269"/>
            <ac:spMk id="3" creationId="{7526CC29-2580-C512-7A89-EC6C8AFA204E}"/>
          </ac:spMkLst>
        </pc:spChg>
        <pc:spChg chg="add mod ord">
          <ac:chgData name="Avigdor Rosensweig" userId="2c23bf757acee734" providerId="LiveId" clId="{29C04FB0-34F5-4A0B-9056-1900AE8F45C6}" dt="2022-09-04T08:07:25.357" v="1081" actId="20577"/>
          <ac:spMkLst>
            <pc:docMk/>
            <pc:sldMk cId="3413009737" sldId="269"/>
            <ac:spMk id="4" creationId="{B7AD4FB5-D199-EB41-B750-2DAC9F8070DA}"/>
          </ac:spMkLst>
        </pc:spChg>
        <pc:spChg chg="add mod ord">
          <ac:chgData name="Avigdor Rosensweig" userId="2c23bf757acee734" providerId="LiveId" clId="{29C04FB0-34F5-4A0B-9056-1900AE8F45C6}" dt="2022-09-04T08:07:08.920" v="1031" actId="700"/>
          <ac:spMkLst>
            <pc:docMk/>
            <pc:sldMk cId="3413009737" sldId="269"/>
            <ac:spMk id="5" creationId="{47329731-51D6-DB22-E9AD-30A2CBB566D6}"/>
          </ac:spMkLst>
        </pc:spChg>
      </pc:sldChg>
      <pc:sldChg chg="addSp delSp modSp new del mod modClrScheme chgLayout">
        <pc:chgData name="Avigdor Rosensweig" userId="2c23bf757acee734" providerId="LiveId" clId="{29C04FB0-34F5-4A0B-9056-1900AE8F45C6}" dt="2022-09-11T16:51:55.583" v="3848" actId="47"/>
        <pc:sldMkLst>
          <pc:docMk/>
          <pc:sldMk cId="3824977315" sldId="270"/>
        </pc:sldMkLst>
        <pc:spChg chg="del mod ord">
          <ac:chgData name="Avigdor Rosensweig" userId="2c23bf757acee734" providerId="LiveId" clId="{29C04FB0-34F5-4A0B-9056-1900AE8F45C6}" dt="2022-09-04T08:07:29.439" v="1083" actId="700"/>
          <ac:spMkLst>
            <pc:docMk/>
            <pc:sldMk cId="3824977315" sldId="270"/>
            <ac:spMk id="2" creationId="{98E820E8-D6A6-5609-C303-FEB0D5F85223}"/>
          </ac:spMkLst>
        </pc:spChg>
        <pc:spChg chg="del mod ord">
          <ac:chgData name="Avigdor Rosensweig" userId="2c23bf757acee734" providerId="LiveId" clId="{29C04FB0-34F5-4A0B-9056-1900AE8F45C6}" dt="2022-09-04T08:07:29.439" v="1083" actId="700"/>
          <ac:spMkLst>
            <pc:docMk/>
            <pc:sldMk cId="3824977315" sldId="270"/>
            <ac:spMk id="3" creationId="{25379CC8-16A9-9BDE-F06F-30B720307B2D}"/>
          </ac:spMkLst>
        </pc:spChg>
        <pc:spChg chg="add del mod ord">
          <ac:chgData name="Avigdor Rosensweig" userId="2c23bf757acee734" providerId="LiveId" clId="{29C04FB0-34F5-4A0B-9056-1900AE8F45C6}" dt="2022-09-04T08:07:42.604" v="1092" actId="478"/>
          <ac:spMkLst>
            <pc:docMk/>
            <pc:sldMk cId="3824977315" sldId="270"/>
            <ac:spMk id="4" creationId="{6114E2E3-FFB7-A694-B7D4-F1FCEADE0148}"/>
          </ac:spMkLst>
        </pc:spChg>
        <pc:spChg chg="add mod ord">
          <ac:chgData name="Avigdor Rosensweig" userId="2c23bf757acee734" providerId="LiveId" clId="{29C04FB0-34F5-4A0B-9056-1900AE8F45C6}" dt="2022-09-11T16:51:30.406" v="3800" actId="21"/>
          <ac:spMkLst>
            <pc:docMk/>
            <pc:sldMk cId="3824977315" sldId="270"/>
            <ac:spMk id="5" creationId="{669152A1-62FA-862E-7239-0945023F9143}"/>
          </ac:spMkLst>
        </pc:spChg>
      </pc:sldChg>
      <pc:sldChg chg="addSp delSp modSp new mod">
        <pc:chgData name="Avigdor Rosensweig" userId="2c23bf757acee734" providerId="LiveId" clId="{29C04FB0-34F5-4A0B-9056-1900AE8F45C6}" dt="2022-09-11T16:53:25.283" v="3972" actId="5793"/>
        <pc:sldMkLst>
          <pc:docMk/>
          <pc:sldMk cId="141735904" sldId="271"/>
        </pc:sldMkLst>
        <pc:spChg chg="mod">
          <ac:chgData name="Avigdor Rosensweig" userId="2c23bf757acee734" providerId="LiveId" clId="{29C04FB0-34F5-4A0B-9056-1900AE8F45C6}" dt="2022-09-11T16:53:25.283" v="3972" actId="5793"/>
          <ac:spMkLst>
            <pc:docMk/>
            <pc:sldMk cId="141735904" sldId="271"/>
            <ac:spMk id="2" creationId="{22B72F41-25B5-D2C0-31A4-5BECCB6812EF}"/>
          </ac:spMkLst>
        </pc:spChg>
        <pc:spChg chg="del">
          <ac:chgData name="Avigdor Rosensweig" userId="2c23bf757acee734" providerId="LiveId" clId="{29C04FB0-34F5-4A0B-9056-1900AE8F45C6}" dt="2022-09-04T08:22:26.735" v="1119" actId="1032"/>
          <ac:spMkLst>
            <pc:docMk/>
            <pc:sldMk cId="141735904" sldId="271"/>
            <ac:spMk id="3" creationId="{40A422F9-E552-E2DF-79B4-9663CAC39A1D}"/>
          </ac:spMkLst>
        </pc:spChg>
        <pc:graphicFrameChg chg="add mod modGraphic">
          <ac:chgData name="Avigdor Rosensweig" userId="2c23bf757acee734" providerId="LiveId" clId="{29C04FB0-34F5-4A0B-9056-1900AE8F45C6}" dt="2022-09-04T08:29:16.081" v="1270" actId="404"/>
          <ac:graphicFrameMkLst>
            <pc:docMk/>
            <pc:sldMk cId="141735904" sldId="271"/>
            <ac:graphicFrameMk id="4" creationId="{B06FC486-B6A5-1343-0EB3-37DB36D27CEB}"/>
          </ac:graphicFrameMkLst>
        </pc:graphicFrameChg>
      </pc:sldChg>
      <pc:sldChg chg="modSp new del mod">
        <pc:chgData name="Avigdor Rosensweig" userId="2c23bf757acee734" providerId="LiveId" clId="{29C04FB0-34F5-4A0B-9056-1900AE8F45C6}" dt="2022-09-04T11:11:00.462" v="1732" actId="2696"/>
        <pc:sldMkLst>
          <pc:docMk/>
          <pc:sldMk cId="1218446541" sldId="272"/>
        </pc:sldMkLst>
        <pc:spChg chg="mod">
          <ac:chgData name="Avigdor Rosensweig" userId="2c23bf757acee734" providerId="LiveId" clId="{29C04FB0-34F5-4A0B-9056-1900AE8F45C6}" dt="2022-09-04T08:38:24.323" v="1349" actId="20577"/>
          <ac:spMkLst>
            <pc:docMk/>
            <pc:sldMk cId="1218446541" sldId="272"/>
            <ac:spMk id="2" creationId="{B58E2261-2E7C-A6DB-5ED7-9FA1C536ED27}"/>
          </ac:spMkLst>
        </pc:spChg>
        <pc:spChg chg="mod">
          <ac:chgData name="Avigdor Rosensweig" userId="2c23bf757acee734" providerId="LiveId" clId="{29C04FB0-34F5-4A0B-9056-1900AE8F45C6}" dt="2022-09-04T08:41:13.349" v="1361" actId="27636"/>
          <ac:spMkLst>
            <pc:docMk/>
            <pc:sldMk cId="1218446541" sldId="272"/>
            <ac:spMk id="3" creationId="{C507D729-BF67-13AA-8B76-26FB971A8F40}"/>
          </ac:spMkLst>
        </pc:spChg>
      </pc:sldChg>
      <pc:sldChg chg="add modNotesTx">
        <pc:chgData name="Avigdor Rosensweig" userId="2c23bf757acee734" providerId="LiveId" clId="{29C04FB0-34F5-4A0B-9056-1900AE8F45C6}" dt="2022-09-04T11:19:14.121" v="2270" actId="20577"/>
        <pc:sldMkLst>
          <pc:docMk/>
          <pc:sldMk cId="1711909045" sldId="272"/>
        </pc:sldMkLst>
      </pc:sldChg>
      <pc:sldChg chg="modSp new mod">
        <pc:chgData name="Avigdor Rosensweig" userId="2c23bf757acee734" providerId="LiveId" clId="{29C04FB0-34F5-4A0B-9056-1900AE8F45C6}" dt="2022-09-11T16:53:38.702" v="3973" actId="403"/>
        <pc:sldMkLst>
          <pc:docMk/>
          <pc:sldMk cId="112284401" sldId="273"/>
        </pc:sldMkLst>
        <pc:spChg chg="mod">
          <ac:chgData name="Avigdor Rosensweig" userId="2c23bf757acee734" providerId="LiveId" clId="{29C04FB0-34F5-4A0B-9056-1900AE8F45C6}" dt="2022-09-11T16:53:38.702" v="3973" actId="403"/>
          <ac:spMkLst>
            <pc:docMk/>
            <pc:sldMk cId="112284401" sldId="273"/>
            <ac:spMk id="3" creationId="{ECEDE63B-8CFF-C7DC-A6FE-AC54F68FCB4D}"/>
          </ac:spMkLst>
        </pc:spChg>
      </pc:sldChg>
      <pc:sldChg chg="modSp new mod">
        <pc:chgData name="Avigdor Rosensweig" userId="2c23bf757acee734" providerId="LiveId" clId="{29C04FB0-34F5-4A0B-9056-1900AE8F45C6}" dt="2022-09-11T16:56:17.448" v="3976" actId="403"/>
        <pc:sldMkLst>
          <pc:docMk/>
          <pc:sldMk cId="859257592" sldId="274"/>
        </pc:sldMkLst>
        <pc:spChg chg="mod">
          <ac:chgData name="Avigdor Rosensweig" userId="2c23bf757acee734" providerId="LiveId" clId="{29C04FB0-34F5-4A0B-9056-1900AE8F45C6}" dt="2022-09-11T16:56:17.448" v="3976" actId="403"/>
          <ac:spMkLst>
            <pc:docMk/>
            <pc:sldMk cId="859257592" sldId="274"/>
            <ac:spMk id="3" creationId="{6A5DA139-5E25-F115-C26F-72E030BDC6A0}"/>
          </ac:spMkLst>
        </pc:spChg>
      </pc:sldChg>
      <pc:sldChg chg="modSp new mod modNotesTx">
        <pc:chgData name="Avigdor Rosensweig" userId="2c23bf757acee734" providerId="LiveId" clId="{29C04FB0-34F5-4A0B-9056-1900AE8F45C6}" dt="2022-09-04T11:52:41.947" v="3618" actId="20577"/>
        <pc:sldMkLst>
          <pc:docMk/>
          <pc:sldMk cId="3073795129" sldId="275"/>
        </pc:sldMkLst>
        <pc:spChg chg="mod">
          <ac:chgData name="Avigdor Rosensweig" userId="2c23bf757acee734" providerId="LiveId" clId="{29C04FB0-34F5-4A0B-9056-1900AE8F45C6}" dt="2022-09-04T08:47:20.421" v="1448" actId="20577"/>
          <ac:spMkLst>
            <pc:docMk/>
            <pc:sldMk cId="3073795129" sldId="275"/>
            <ac:spMk id="2" creationId="{E39F2B43-CFCA-C071-F2DB-53B7FAE4B827}"/>
          </ac:spMkLst>
        </pc:spChg>
        <pc:spChg chg="mod">
          <ac:chgData name="Avigdor Rosensweig" userId="2c23bf757acee734" providerId="LiveId" clId="{29C04FB0-34F5-4A0B-9056-1900AE8F45C6}" dt="2022-09-04T08:46:58.084" v="1385" actId="115"/>
          <ac:spMkLst>
            <pc:docMk/>
            <pc:sldMk cId="3073795129" sldId="275"/>
            <ac:spMk id="3" creationId="{4DB6C6BC-83A2-94BE-0AFD-FA4E1590AC1B}"/>
          </ac:spMkLst>
        </pc:spChg>
      </pc:sldChg>
      <pc:sldChg chg="addSp delSp modSp new del mod modClrScheme chgLayout">
        <pc:chgData name="Avigdor Rosensweig" userId="2c23bf757acee734" providerId="LiveId" clId="{29C04FB0-34F5-4A0B-9056-1900AE8F45C6}" dt="2022-09-04T08:47:48.714" v="1451" actId="47"/>
        <pc:sldMkLst>
          <pc:docMk/>
          <pc:sldMk cId="2404035136" sldId="276"/>
        </pc:sldMkLst>
        <pc:spChg chg="del mod ord">
          <ac:chgData name="Avigdor Rosensweig" userId="2c23bf757acee734" providerId="LiveId" clId="{29C04FB0-34F5-4A0B-9056-1900AE8F45C6}" dt="2022-09-04T08:47:46.929" v="1450" actId="700"/>
          <ac:spMkLst>
            <pc:docMk/>
            <pc:sldMk cId="2404035136" sldId="276"/>
            <ac:spMk id="2" creationId="{5440508A-DC58-E0C2-8231-4F94D4173957}"/>
          </ac:spMkLst>
        </pc:spChg>
        <pc:spChg chg="del mod ord">
          <ac:chgData name="Avigdor Rosensweig" userId="2c23bf757acee734" providerId="LiveId" clId="{29C04FB0-34F5-4A0B-9056-1900AE8F45C6}" dt="2022-09-04T08:47:46.929" v="1450" actId="700"/>
          <ac:spMkLst>
            <pc:docMk/>
            <pc:sldMk cId="2404035136" sldId="276"/>
            <ac:spMk id="3" creationId="{BB5842D1-04FE-8944-CF64-014B9FC2AF6E}"/>
          </ac:spMkLst>
        </pc:spChg>
        <pc:spChg chg="add mod ord">
          <ac:chgData name="Avigdor Rosensweig" userId="2c23bf757acee734" providerId="LiveId" clId="{29C04FB0-34F5-4A0B-9056-1900AE8F45C6}" dt="2022-09-04T08:47:46.929" v="1450" actId="700"/>
          <ac:spMkLst>
            <pc:docMk/>
            <pc:sldMk cId="2404035136" sldId="276"/>
            <ac:spMk id="4" creationId="{2AE0079B-3B92-9545-8083-9D883E9CA144}"/>
          </ac:spMkLst>
        </pc:spChg>
        <pc:spChg chg="add mod ord">
          <ac:chgData name="Avigdor Rosensweig" userId="2c23bf757acee734" providerId="LiveId" clId="{29C04FB0-34F5-4A0B-9056-1900AE8F45C6}" dt="2022-09-04T08:47:46.929" v="1450" actId="700"/>
          <ac:spMkLst>
            <pc:docMk/>
            <pc:sldMk cId="2404035136" sldId="276"/>
            <ac:spMk id="5" creationId="{CCB08D6E-1FA4-2F3C-68F9-413F3356A110}"/>
          </ac:spMkLst>
        </pc:spChg>
      </pc:sldChg>
      <pc:sldChg chg="addSp delSp modSp new mod">
        <pc:chgData name="Avigdor Rosensweig" userId="2c23bf757acee734" providerId="LiveId" clId="{29C04FB0-34F5-4A0B-9056-1900AE8F45C6}" dt="2022-09-04T11:48:15.477" v="3226" actId="20577"/>
        <pc:sldMkLst>
          <pc:docMk/>
          <pc:sldMk cId="3957135088" sldId="276"/>
        </pc:sldMkLst>
        <pc:spChg chg="del">
          <ac:chgData name="Avigdor Rosensweig" userId="2c23bf757acee734" providerId="LiveId" clId="{29C04FB0-34F5-4A0B-9056-1900AE8F45C6}" dt="2022-09-04T08:50:24.060" v="1721" actId="478"/>
          <ac:spMkLst>
            <pc:docMk/>
            <pc:sldMk cId="3957135088" sldId="276"/>
            <ac:spMk id="2" creationId="{C003D324-E530-A69F-9FB6-468C9569C1E7}"/>
          </ac:spMkLst>
        </pc:spChg>
        <pc:spChg chg="del">
          <ac:chgData name="Avigdor Rosensweig" userId="2c23bf757acee734" providerId="LiveId" clId="{29C04FB0-34F5-4A0B-9056-1900AE8F45C6}" dt="2022-09-04T08:48:09.276" v="1453" actId="1032"/>
          <ac:spMkLst>
            <pc:docMk/>
            <pc:sldMk cId="3957135088" sldId="276"/>
            <ac:spMk id="3" creationId="{7006E96A-59EB-0BF5-D72B-71923FCADECE}"/>
          </ac:spMkLst>
        </pc:spChg>
        <pc:graphicFrameChg chg="add mod modGraphic">
          <ac:chgData name="Avigdor Rosensweig" userId="2c23bf757acee734" providerId="LiveId" clId="{29C04FB0-34F5-4A0B-9056-1900AE8F45C6}" dt="2022-09-04T11:48:15.477" v="3226" actId="20577"/>
          <ac:graphicFrameMkLst>
            <pc:docMk/>
            <pc:sldMk cId="3957135088" sldId="276"/>
            <ac:graphicFrameMk id="4" creationId="{CA565E44-7680-43F9-0ABF-A1BB95D01DBF}"/>
          </ac:graphicFrameMkLst>
        </pc:graphicFrameChg>
      </pc:sldChg>
      <pc:sldChg chg="addSp delSp modSp new del mod modClrScheme chgLayout">
        <pc:chgData name="Avigdor Rosensweig" userId="2c23bf757acee734" providerId="LiveId" clId="{29C04FB0-34F5-4A0B-9056-1900AE8F45C6}" dt="2022-09-11T18:58:02.988" v="3977" actId="47"/>
        <pc:sldMkLst>
          <pc:docMk/>
          <pc:sldMk cId="27787522" sldId="277"/>
        </pc:sldMkLst>
        <pc:spChg chg="del mod ord">
          <ac:chgData name="Avigdor Rosensweig" userId="2c23bf757acee734" providerId="LiveId" clId="{29C04FB0-34F5-4A0B-9056-1900AE8F45C6}" dt="2022-09-04T11:23:43.957" v="2272" actId="700"/>
          <ac:spMkLst>
            <pc:docMk/>
            <pc:sldMk cId="27787522" sldId="277"/>
            <ac:spMk id="2" creationId="{899DA78B-9BAA-4C9B-36CF-250ED5439B3D}"/>
          </ac:spMkLst>
        </pc:spChg>
        <pc:spChg chg="del mod ord">
          <ac:chgData name="Avigdor Rosensweig" userId="2c23bf757acee734" providerId="LiveId" clId="{29C04FB0-34F5-4A0B-9056-1900AE8F45C6}" dt="2022-09-04T11:23:43.957" v="2272" actId="700"/>
          <ac:spMkLst>
            <pc:docMk/>
            <pc:sldMk cId="27787522" sldId="277"/>
            <ac:spMk id="3" creationId="{BAF2DD68-18B8-23C8-7D6D-3C2F54D399FA}"/>
          </ac:spMkLst>
        </pc:spChg>
        <pc:spChg chg="add mod ord">
          <ac:chgData name="Avigdor Rosensweig" userId="2c23bf757acee734" providerId="LiveId" clId="{29C04FB0-34F5-4A0B-9056-1900AE8F45C6}" dt="2022-09-04T11:23:48.624" v="2291" actId="20577"/>
          <ac:spMkLst>
            <pc:docMk/>
            <pc:sldMk cId="27787522" sldId="277"/>
            <ac:spMk id="4" creationId="{70E68ED7-6F01-5203-F04D-5D4F908FFEFA}"/>
          </ac:spMkLst>
        </pc:spChg>
        <pc:spChg chg="add mod ord">
          <ac:chgData name="Avigdor Rosensweig" userId="2c23bf757acee734" providerId="LiveId" clId="{29C04FB0-34F5-4A0B-9056-1900AE8F45C6}" dt="2022-09-04T11:23:43.957" v="2272" actId="700"/>
          <ac:spMkLst>
            <pc:docMk/>
            <pc:sldMk cId="27787522" sldId="277"/>
            <ac:spMk id="5" creationId="{37EC8C30-DDCC-4FAB-D6E9-ECD23FAFCD4F}"/>
          </ac:spMkLst>
        </pc:spChg>
      </pc:sldChg>
      <pc:sldChg chg="modSp new mod">
        <pc:chgData name="Avigdor Rosensweig" userId="2c23bf757acee734" providerId="LiveId" clId="{29C04FB0-34F5-4A0B-9056-1900AE8F45C6}" dt="2022-09-04T11:10:53.065" v="1731"/>
        <pc:sldMkLst>
          <pc:docMk/>
          <pc:sldMk cId="1619690554" sldId="278"/>
        </pc:sldMkLst>
        <pc:spChg chg="mod">
          <ac:chgData name="Avigdor Rosensweig" userId="2c23bf757acee734" providerId="LiveId" clId="{29C04FB0-34F5-4A0B-9056-1900AE8F45C6}" dt="2022-09-04T11:10:53.065" v="1731"/>
          <ac:spMkLst>
            <pc:docMk/>
            <pc:sldMk cId="1619690554" sldId="278"/>
            <ac:spMk id="3" creationId="{412CA77F-D460-FFAA-3CCE-7A4D08745B49}"/>
          </ac:spMkLst>
        </pc:spChg>
      </pc:sldChg>
      <pc:sldChg chg="modSp new del mod">
        <pc:chgData name="Avigdor Rosensweig" userId="2c23bf757acee734" providerId="LiveId" clId="{29C04FB0-34F5-4A0B-9056-1900AE8F45C6}" dt="2022-09-11T18:58:02.988" v="3977" actId="47"/>
        <pc:sldMkLst>
          <pc:docMk/>
          <pc:sldMk cId="3208892627" sldId="279"/>
        </pc:sldMkLst>
        <pc:spChg chg="mod">
          <ac:chgData name="Avigdor Rosensweig" userId="2c23bf757acee734" providerId="LiveId" clId="{29C04FB0-34F5-4A0B-9056-1900AE8F45C6}" dt="2022-09-04T11:24:00.487" v="2300" actId="2710"/>
          <ac:spMkLst>
            <pc:docMk/>
            <pc:sldMk cId="3208892627" sldId="279"/>
            <ac:spMk id="3" creationId="{D965D73D-369A-5327-7F94-EC477745F95E}"/>
          </ac:spMkLst>
        </pc:spChg>
      </pc:sldChg>
      <pc:sldChg chg="modSp new del mod">
        <pc:chgData name="Avigdor Rosensweig" userId="2c23bf757acee734" providerId="LiveId" clId="{29C04FB0-34F5-4A0B-9056-1900AE8F45C6}" dt="2022-09-11T18:58:02.988" v="3977" actId="47"/>
        <pc:sldMkLst>
          <pc:docMk/>
          <pc:sldMk cId="4169521246" sldId="280"/>
        </pc:sldMkLst>
        <pc:spChg chg="mod">
          <ac:chgData name="Avigdor Rosensweig" userId="2c23bf757acee734" providerId="LiveId" clId="{29C04FB0-34F5-4A0B-9056-1900AE8F45C6}" dt="2022-09-04T11:30:03.236" v="2337" actId="113"/>
          <ac:spMkLst>
            <pc:docMk/>
            <pc:sldMk cId="4169521246" sldId="280"/>
            <ac:spMk id="3" creationId="{A1715921-F967-6AAC-97DC-EBF9E3D0ED57}"/>
          </ac:spMkLst>
        </pc:spChg>
      </pc:sldChg>
      <pc:sldChg chg="modSp new del mod modNotesTx">
        <pc:chgData name="Avigdor Rosensweig" userId="2c23bf757acee734" providerId="LiveId" clId="{29C04FB0-34F5-4A0B-9056-1900AE8F45C6}" dt="2022-09-11T18:58:02.988" v="3977" actId="47"/>
        <pc:sldMkLst>
          <pc:docMk/>
          <pc:sldMk cId="3822628114" sldId="281"/>
        </pc:sldMkLst>
        <pc:spChg chg="mod">
          <ac:chgData name="Avigdor Rosensweig" userId="2c23bf757acee734" providerId="LiveId" clId="{29C04FB0-34F5-4A0B-9056-1900AE8F45C6}" dt="2022-09-04T11:29:04.558" v="2335" actId="20577"/>
          <ac:spMkLst>
            <pc:docMk/>
            <pc:sldMk cId="3822628114" sldId="281"/>
            <ac:spMk id="3" creationId="{29BEA222-98DF-E38F-84A7-40038B633CBA}"/>
          </ac:spMkLst>
        </pc:spChg>
      </pc:sldChg>
      <pc:sldChg chg="modSp new del mod modNotesTx">
        <pc:chgData name="Avigdor Rosensweig" userId="2c23bf757acee734" providerId="LiveId" clId="{29C04FB0-34F5-4A0B-9056-1900AE8F45C6}" dt="2022-09-11T18:58:02.988" v="3977" actId="47"/>
        <pc:sldMkLst>
          <pc:docMk/>
          <pc:sldMk cId="713030324" sldId="282"/>
        </pc:sldMkLst>
        <pc:spChg chg="mod">
          <ac:chgData name="Avigdor Rosensweig" userId="2c23bf757acee734" providerId="LiveId" clId="{29C04FB0-34F5-4A0B-9056-1900AE8F45C6}" dt="2022-09-04T11:31:42.234" v="2346" actId="113"/>
          <ac:spMkLst>
            <pc:docMk/>
            <pc:sldMk cId="713030324" sldId="282"/>
            <ac:spMk id="3" creationId="{8C569970-FF26-E126-D041-A24BED3985AD}"/>
          </ac:spMkLst>
        </pc:spChg>
      </pc:sldChg>
      <pc:sldChg chg="modSp new del mod modNotesTx">
        <pc:chgData name="Avigdor Rosensweig" userId="2c23bf757acee734" providerId="LiveId" clId="{29C04FB0-34F5-4A0B-9056-1900AE8F45C6}" dt="2022-09-11T18:58:02.988" v="3977" actId="47"/>
        <pc:sldMkLst>
          <pc:docMk/>
          <pc:sldMk cId="3448155325" sldId="283"/>
        </pc:sldMkLst>
        <pc:spChg chg="mod">
          <ac:chgData name="Avigdor Rosensweig" userId="2c23bf757acee734" providerId="LiveId" clId="{29C04FB0-34F5-4A0B-9056-1900AE8F45C6}" dt="2022-09-04T11:34:29.208" v="2358" actId="113"/>
          <ac:spMkLst>
            <pc:docMk/>
            <pc:sldMk cId="3448155325" sldId="283"/>
            <ac:spMk id="3" creationId="{1620E120-3F8C-8755-BCC2-268C7377F06B}"/>
          </ac:spMkLst>
        </pc:spChg>
      </pc:sldChg>
      <pc:sldChg chg="modSp new del mod">
        <pc:chgData name="Avigdor Rosensweig" userId="2c23bf757acee734" providerId="LiveId" clId="{29C04FB0-34F5-4A0B-9056-1900AE8F45C6}" dt="2022-09-11T18:58:02.988" v="3977" actId="47"/>
        <pc:sldMkLst>
          <pc:docMk/>
          <pc:sldMk cId="702788990" sldId="284"/>
        </pc:sldMkLst>
        <pc:spChg chg="mod">
          <ac:chgData name="Avigdor Rosensweig" userId="2c23bf757acee734" providerId="LiveId" clId="{29C04FB0-34F5-4A0B-9056-1900AE8F45C6}" dt="2022-09-04T11:43:22.754" v="2748" actId="113"/>
          <ac:spMkLst>
            <pc:docMk/>
            <pc:sldMk cId="702788990" sldId="284"/>
            <ac:spMk id="3" creationId="{BF5F1330-3018-A831-F18A-0959A46CA2F7}"/>
          </ac:spMkLst>
        </pc:spChg>
      </pc:sldChg>
      <pc:sldChg chg="new del">
        <pc:chgData name="Avigdor Rosensweig" userId="2c23bf757acee734" providerId="LiveId" clId="{29C04FB0-34F5-4A0B-9056-1900AE8F45C6}" dt="2022-09-11T18:58:02.988" v="3977" actId="47"/>
        <pc:sldMkLst>
          <pc:docMk/>
          <pc:sldMk cId="1750171812" sldId="285"/>
        </pc:sldMkLst>
      </pc:sldChg>
      <pc:sldChg chg="modSp add del ord">
        <pc:chgData name="Avigdor Rosensweig" userId="2c23bf757acee734" providerId="LiveId" clId="{29C04FB0-34F5-4A0B-9056-1900AE8F45C6}" dt="2022-09-11T18:58:02.988" v="3977" actId="47"/>
        <pc:sldMkLst>
          <pc:docMk/>
          <pc:sldMk cId="2683168313" sldId="286"/>
        </pc:sldMkLst>
        <pc:graphicFrameChg chg="mod">
          <ac:chgData name="Avigdor Rosensweig" userId="2c23bf757acee734" providerId="LiveId" clId="{29C04FB0-34F5-4A0B-9056-1900AE8F45C6}" dt="2022-09-04T11:44:54.439" v="3032" actId="20577"/>
          <ac:graphicFrameMkLst>
            <pc:docMk/>
            <pc:sldMk cId="2683168313" sldId="286"/>
            <ac:graphicFrameMk id="4" creationId="{CA565E44-7680-43F9-0ABF-A1BB95D01DBF}"/>
          </ac:graphicFrameMkLst>
        </pc:graphicFrameChg>
      </pc:sldChg>
      <pc:sldChg chg="modSp add del">
        <pc:chgData name="Avigdor Rosensweig" userId="2c23bf757acee734" providerId="LiveId" clId="{29C04FB0-34F5-4A0B-9056-1900AE8F45C6}" dt="2022-09-11T18:58:02.988" v="3977" actId="47"/>
        <pc:sldMkLst>
          <pc:docMk/>
          <pc:sldMk cId="96607533" sldId="287"/>
        </pc:sldMkLst>
        <pc:graphicFrameChg chg="mod">
          <ac:chgData name="Avigdor Rosensweig" userId="2c23bf757acee734" providerId="LiveId" clId="{29C04FB0-34F5-4A0B-9056-1900AE8F45C6}" dt="2022-09-04T11:58:16.492" v="3744" actId="207"/>
          <ac:graphicFrameMkLst>
            <pc:docMk/>
            <pc:sldMk cId="96607533" sldId="287"/>
            <ac:graphicFrameMk id="4" creationId="{CA565E44-7680-43F9-0ABF-A1BB95D01DBF}"/>
          </ac:graphicFrameMkLst>
        </pc:graphicFrameChg>
      </pc:sldChg>
      <pc:sldChg chg="add del">
        <pc:chgData name="Avigdor Rosensweig" userId="2c23bf757acee734" providerId="LiveId" clId="{29C04FB0-34F5-4A0B-9056-1900AE8F45C6}" dt="2022-09-11T18:58:02.988" v="3977" actId="47"/>
        <pc:sldMkLst>
          <pc:docMk/>
          <pc:sldMk cId="1101674452" sldId="288"/>
        </pc:sldMkLst>
      </pc:sldChg>
      <pc:sldChg chg="new del">
        <pc:chgData name="Avigdor Rosensweig" userId="2c23bf757acee734" providerId="LiveId" clId="{29C04FB0-34F5-4A0B-9056-1900AE8F45C6}" dt="2022-09-11T18:58:02.988" v="3977" actId="47"/>
        <pc:sldMkLst>
          <pc:docMk/>
          <pc:sldMk cId="796156418" sldId="289"/>
        </pc:sldMkLst>
      </pc:sldChg>
      <pc:sldChg chg="new del">
        <pc:chgData name="Avigdor Rosensweig" userId="2c23bf757acee734" providerId="LiveId" clId="{29C04FB0-34F5-4A0B-9056-1900AE8F45C6}" dt="2022-09-11T18:58:02.988" v="3977" actId="47"/>
        <pc:sldMkLst>
          <pc:docMk/>
          <pc:sldMk cId="1409764837" sldId="290"/>
        </pc:sldMkLst>
      </pc:sldChg>
      <pc:sldChg chg="addSp delSp modSp new mod modNotesTx">
        <pc:chgData name="Avigdor Rosensweig" userId="2c23bf757acee734" providerId="LiveId" clId="{29C04FB0-34F5-4A0B-9056-1900AE8F45C6}" dt="2022-09-04T11:52:06.433" v="3448" actId="20577"/>
        <pc:sldMkLst>
          <pc:docMk/>
          <pc:sldMk cId="3935532392" sldId="291"/>
        </pc:sldMkLst>
        <pc:spChg chg="mod">
          <ac:chgData name="Avigdor Rosensweig" userId="2c23bf757acee734" providerId="LiveId" clId="{29C04FB0-34F5-4A0B-9056-1900AE8F45C6}" dt="2022-09-04T11:49:39.504" v="3298" actId="948"/>
          <ac:spMkLst>
            <pc:docMk/>
            <pc:sldMk cId="3935532392" sldId="291"/>
            <ac:spMk id="2" creationId="{D5DD8B98-9706-B0EB-47A6-51BA79F35673}"/>
          </ac:spMkLst>
        </pc:spChg>
        <pc:spChg chg="del">
          <ac:chgData name="Avigdor Rosensweig" userId="2c23bf757acee734" providerId="LiveId" clId="{29C04FB0-34F5-4A0B-9056-1900AE8F45C6}" dt="2022-09-04T11:49:15.799" v="3228" actId="1032"/>
          <ac:spMkLst>
            <pc:docMk/>
            <pc:sldMk cId="3935532392" sldId="291"/>
            <ac:spMk id="3" creationId="{CA01BE84-5410-FB63-A71B-1B50CDE8D258}"/>
          </ac:spMkLst>
        </pc:spChg>
        <pc:graphicFrameChg chg="add mod modGraphic">
          <ac:chgData name="Avigdor Rosensweig" userId="2c23bf757acee734" providerId="LiveId" clId="{29C04FB0-34F5-4A0B-9056-1900AE8F45C6}" dt="2022-09-04T11:51:26.403" v="3313" actId="20577"/>
          <ac:graphicFrameMkLst>
            <pc:docMk/>
            <pc:sldMk cId="3935532392" sldId="291"/>
            <ac:graphicFrameMk id="4" creationId="{B36367DF-7174-9EBA-A254-D42EAE4E5ACF}"/>
          </ac:graphicFrameMkLst>
        </pc:graphicFrameChg>
      </pc:sldChg>
      <pc:sldChg chg="modSp new mod">
        <pc:chgData name="Avigdor Rosensweig" userId="2c23bf757acee734" providerId="LiveId" clId="{29C04FB0-34F5-4A0B-9056-1900AE8F45C6}" dt="2022-09-11T16:51:23.006" v="3799" actId="20577"/>
        <pc:sldMkLst>
          <pc:docMk/>
          <pc:sldMk cId="850504179" sldId="292"/>
        </pc:sldMkLst>
        <pc:spChg chg="mod">
          <ac:chgData name="Avigdor Rosensweig" userId="2c23bf757acee734" providerId="LiveId" clId="{29C04FB0-34F5-4A0B-9056-1900AE8F45C6}" dt="2022-09-11T16:51:23.006" v="3799" actId="20577"/>
          <ac:spMkLst>
            <pc:docMk/>
            <pc:sldMk cId="850504179" sldId="292"/>
            <ac:spMk id="3" creationId="{6EC798DB-CC1D-CB3C-9B61-7D83511D9637}"/>
          </ac:spMkLst>
        </pc:spChg>
      </pc:sldChg>
      <pc:sldChg chg="addSp delSp modSp new mod modClrScheme chgLayout">
        <pc:chgData name="Avigdor Rosensweig" userId="2c23bf757acee734" providerId="LiveId" clId="{29C04FB0-34F5-4A0B-9056-1900AE8F45C6}" dt="2022-09-11T16:51:52.576" v="3847" actId="403"/>
        <pc:sldMkLst>
          <pc:docMk/>
          <pc:sldMk cId="3936042379" sldId="293"/>
        </pc:sldMkLst>
        <pc:spChg chg="del mod ord">
          <ac:chgData name="Avigdor Rosensweig" userId="2c23bf757acee734" providerId="LiveId" clId="{29C04FB0-34F5-4A0B-9056-1900AE8F45C6}" dt="2022-09-11T16:51:35.017" v="3802" actId="700"/>
          <ac:spMkLst>
            <pc:docMk/>
            <pc:sldMk cId="3936042379" sldId="293"/>
            <ac:spMk id="2" creationId="{BC015219-9EE5-1D44-9548-E6D5E3419351}"/>
          </ac:spMkLst>
        </pc:spChg>
        <pc:spChg chg="del mod ord">
          <ac:chgData name="Avigdor Rosensweig" userId="2c23bf757acee734" providerId="LiveId" clId="{29C04FB0-34F5-4A0B-9056-1900AE8F45C6}" dt="2022-09-11T16:51:35.017" v="3802" actId="700"/>
          <ac:spMkLst>
            <pc:docMk/>
            <pc:sldMk cId="3936042379" sldId="293"/>
            <ac:spMk id="3" creationId="{FD7E082D-326C-DCC8-0735-2A5C6489817F}"/>
          </ac:spMkLst>
        </pc:spChg>
        <pc:spChg chg="add mod ord">
          <ac:chgData name="Avigdor Rosensweig" userId="2c23bf757acee734" providerId="LiveId" clId="{29C04FB0-34F5-4A0B-9056-1900AE8F45C6}" dt="2022-09-11T16:51:44.924" v="3840" actId="948"/>
          <ac:spMkLst>
            <pc:docMk/>
            <pc:sldMk cId="3936042379" sldId="293"/>
            <ac:spMk id="4" creationId="{BCCF082D-E8C1-CD40-E560-03E64E372788}"/>
          </ac:spMkLst>
        </pc:spChg>
        <pc:spChg chg="add mod ord">
          <ac:chgData name="Avigdor Rosensweig" userId="2c23bf757acee734" providerId="LiveId" clId="{29C04FB0-34F5-4A0B-9056-1900AE8F45C6}" dt="2022-09-11T16:51:52.576" v="3847" actId="403"/>
          <ac:spMkLst>
            <pc:docMk/>
            <pc:sldMk cId="3936042379" sldId="293"/>
            <ac:spMk id="5" creationId="{B20A1FDA-3984-2B65-50DB-B19B325EC78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2D30F5-548F-4E2A-8D09-07B64E60C56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9BDBB0A3-742E-4ACC-9774-2BC48F691C10}">
      <dgm:prSet phldrT="[Text]"/>
      <dgm:spPr/>
      <dgm:t>
        <a:bodyPr/>
        <a:lstStyle/>
        <a:p>
          <a:pPr rtl="1"/>
          <a:r>
            <a:rPr lang="he-IL" dirty="0"/>
            <a:t>כתובה</a:t>
          </a:r>
        </a:p>
      </dgm:t>
    </dgm:pt>
    <dgm:pt modelId="{6242C65D-4713-4AE5-A7A2-57AF34DE9683}" type="parTrans" cxnId="{C80F409A-BEA9-4A6D-85E4-33D66E2907B1}">
      <dgm:prSet/>
      <dgm:spPr/>
      <dgm:t>
        <a:bodyPr/>
        <a:lstStyle/>
        <a:p>
          <a:pPr rtl="1"/>
          <a:endParaRPr lang="he-IL"/>
        </a:p>
      </dgm:t>
    </dgm:pt>
    <dgm:pt modelId="{E8E1E7B5-2A7C-4781-9F48-F3DFA86821C3}" type="sibTrans" cxnId="{C80F409A-BEA9-4A6D-85E4-33D66E2907B1}">
      <dgm:prSet/>
      <dgm:spPr/>
      <dgm:t>
        <a:bodyPr/>
        <a:lstStyle/>
        <a:p>
          <a:pPr rtl="1"/>
          <a:endParaRPr lang="he-IL"/>
        </a:p>
      </dgm:t>
    </dgm:pt>
    <dgm:pt modelId="{659F7E62-13F8-45F3-B22E-44D641B630D3}">
      <dgm:prSet phldrT="[Text]"/>
      <dgm:spPr/>
      <dgm:t>
        <a:bodyPr/>
        <a:lstStyle/>
        <a:p>
          <a:pPr rtl="1"/>
          <a:r>
            <a:rPr lang="he-IL" dirty="0"/>
            <a:t>רש"י</a:t>
          </a:r>
        </a:p>
      </dgm:t>
    </dgm:pt>
    <dgm:pt modelId="{A91C3CE4-9F60-4BD0-BFE0-2171DA1A21D9}" type="parTrans" cxnId="{0EFA4A78-8A00-4388-B2BF-56A89E1B2B36}">
      <dgm:prSet/>
      <dgm:spPr/>
      <dgm:t>
        <a:bodyPr/>
        <a:lstStyle/>
        <a:p>
          <a:pPr rtl="1"/>
          <a:endParaRPr lang="he-IL"/>
        </a:p>
      </dgm:t>
    </dgm:pt>
    <dgm:pt modelId="{AE68495A-4541-430E-BF2A-F0C3C8EF5CC1}" type="sibTrans" cxnId="{0EFA4A78-8A00-4388-B2BF-56A89E1B2B36}">
      <dgm:prSet/>
      <dgm:spPr/>
      <dgm:t>
        <a:bodyPr/>
        <a:lstStyle/>
        <a:p>
          <a:pPr rtl="1"/>
          <a:endParaRPr lang="he-IL"/>
        </a:p>
      </dgm:t>
    </dgm:pt>
    <dgm:pt modelId="{AC947803-1518-4DE5-9CDF-BC586F25DBE5}">
      <dgm:prSet phldrT="[Text]"/>
      <dgm:spPr/>
      <dgm:t>
        <a:bodyPr/>
        <a:lstStyle/>
        <a:p>
          <a:pPr rtl="1"/>
          <a:r>
            <a:rPr lang="he-IL" dirty="0"/>
            <a:t> מהר </a:t>
          </a:r>
          <a:r>
            <a:rPr lang="he-IL" dirty="0" err="1"/>
            <a:t>ימהרנה</a:t>
          </a:r>
          <a:r>
            <a:rPr lang="he-IL" dirty="0"/>
            <a:t> לו לאישה= כתובה</a:t>
          </a:r>
        </a:p>
      </dgm:t>
    </dgm:pt>
    <dgm:pt modelId="{1D521B20-0252-4FFF-839E-D2FF35517D22}" type="parTrans" cxnId="{2867FEAA-8F91-4951-B32D-7B237EDB89E8}">
      <dgm:prSet/>
      <dgm:spPr/>
      <dgm:t>
        <a:bodyPr/>
        <a:lstStyle/>
        <a:p>
          <a:pPr rtl="1"/>
          <a:endParaRPr lang="he-IL"/>
        </a:p>
      </dgm:t>
    </dgm:pt>
    <dgm:pt modelId="{AA45DDB1-0A76-4C84-9B7C-F218630554DE}" type="sibTrans" cxnId="{2867FEAA-8F91-4951-B32D-7B237EDB89E8}">
      <dgm:prSet/>
      <dgm:spPr/>
      <dgm:t>
        <a:bodyPr/>
        <a:lstStyle/>
        <a:p>
          <a:pPr rtl="1"/>
          <a:endParaRPr lang="he-IL"/>
        </a:p>
      </dgm:t>
    </dgm:pt>
    <dgm:pt modelId="{7AF53707-35FF-4350-816D-4EF80C914204}">
      <dgm:prSet phldrT="[Text]"/>
      <dgm:spPr/>
      <dgm:t>
        <a:bodyPr/>
        <a:lstStyle/>
        <a:p>
          <a:pPr rtl="1"/>
          <a:r>
            <a:rPr lang="he-IL" dirty="0"/>
            <a:t>(למה לא לכתוב "</a:t>
          </a:r>
          <a:r>
            <a:rPr lang="he-IL" dirty="0" err="1"/>
            <a:t>לישא</a:t>
          </a:r>
          <a:r>
            <a:rPr lang="he-IL" dirty="0"/>
            <a:t>" או "יקדשה")</a:t>
          </a:r>
        </a:p>
      </dgm:t>
    </dgm:pt>
    <dgm:pt modelId="{74EE7DD8-02C9-4164-8554-649EF4B3A4A2}" type="parTrans" cxnId="{D5AD5116-524A-404A-9BFC-01B175CCB098}">
      <dgm:prSet/>
      <dgm:spPr/>
      <dgm:t>
        <a:bodyPr/>
        <a:lstStyle/>
        <a:p>
          <a:pPr rtl="1"/>
          <a:endParaRPr lang="he-IL"/>
        </a:p>
      </dgm:t>
    </dgm:pt>
    <dgm:pt modelId="{B71C24F8-C3F2-40A0-A2E7-64CEBD86B5A3}" type="sibTrans" cxnId="{D5AD5116-524A-404A-9BFC-01B175CCB098}">
      <dgm:prSet/>
      <dgm:spPr/>
      <dgm:t>
        <a:bodyPr/>
        <a:lstStyle/>
        <a:p>
          <a:pPr rtl="1"/>
          <a:endParaRPr lang="he-IL"/>
        </a:p>
      </dgm:t>
    </dgm:pt>
    <dgm:pt modelId="{321BDA75-55E9-4936-906A-FC8808587E29}">
      <dgm:prSet phldrT="[Text]"/>
      <dgm:spPr/>
      <dgm:t>
        <a:bodyPr/>
        <a:lstStyle/>
        <a:p>
          <a:pPr rtl="1"/>
          <a:r>
            <a:rPr lang="he-IL" dirty="0"/>
            <a:t>רמב"ן</a:t>
          </a:r>
        </a:p>
      </dgm:t>
    </dgm:pt>
    <dgm:pt modelId="{FF81A3D3-446D-4B30-BC3A-4F8EF5201800}" type="parTrans" cxnId="{576C5617-EDBE-4966-9A06-443A2EB1B8E2}">
      <dgm:prSet/>
      <dgm:spPr/>
      <dgm:t>
        <a:bodyPr/>
        <a:lstStyle/>
        <a:p>
          <a:pPr rtl="1"/>
          <a:endParaRPr lang="he-IL"/>
        </a:p>
      </dgm:t>
    </dgm:pt>
    <dgm:pt modelId="{8F9089E1-1640-4803-A1C8-5B22AB708620}" type="sibTrans" cxnId="{576C5617-EDBE-4966-9A06-443A2EB1B8E2}">
      <dgm:prSet/>
      <dgm:spPr/>
      <dgm:t>
        <a:bodyPr/>
        <a:lstStyle/>
        <a:p>
          <a:pPr rtl="1"/>
          <a:endParaRPr lang="he-IL"/>
        </a:p>
      </dgm:t>
    </dgm:pt>
    <dgm:pt modelId="{28D0C4C6-4ACF-4F33-BA6E-580FA64E8202}">
      <dgm:prSet phldrT="[Text]"/>
      <dgm:spPr/>
      <dgm:t>
        <a:bodyPr/>
        <a:lstStyle/>
        <a:p>
          <a:pPr rtl="1"/>
          <a:r>
            <a:rPr lang="he-IL"/>
            <a:t>כתובה דרבנן </a:t>
          </a:r>
          <a:endParaRPr lang="he-IL" dirty="0"/>
        </a:p>
      </dgm:t>
    </dgm:pt>
    <dgm:pt modelId="{03152025-AC61-45F8-A126-2C7C8D0EC103}" type="parTrans" cxnId="{2202C2FC-893D-4C0A-A569-81398D251EA0}">
      <dgm:prSet/>
      <dgm:spPr/>
      <dgm:t>
        <a:bodyPr/>
        <a:lstStyle/>
        <a:p>
          <a:pPr rtl="1"/>
          <a:endParaRPr lang="he-IL"/>
        </a:p>
      </dgm:t>
    </dgm:pt>
    <dgm:pt modelId="{6889677E-504E-4F8D-93CC-9BF711443584}" type="sibTrans" cxnId="{2202C2FC-893D-4C0A-A569-81398D251EA0}">
      <dgm:prSet/>
      <dgm:spPr/>
      <dgm:t>
        <a:bodyPr/>
        <a:lstStyle/>
        <a:p>
          <a:pPr rtl="1"/>
          <a:endParaRPr lang="he-IL"/>
        </a:p>
      </dgm:t>
    </dgm:pt>
    <dgm:pt modelId="{1EC32F1C-610C-4303-BDB9-71BC9D6BA136}">
      <dgm:prSet phldrT="[Text]"/>
      <dgm:spPr/>
      <dgm:t>
        <a:bodyPr/>
        <a:lstStyle/>
        <a:p>
          <a:pPr rtl="1"/>
          <a:r>
            <a:rPr lang="he-IL" dirty="0"/>
            <a:t>משמע שכתובה דאורייתא</a:t>
          </a:r>
        </a:p>
      </dgm:t>
    </dgm:pt>
    <dgm:pt modelId="{8916DD9B-E5B9-4552-917F-F232766F16B6}" type="parTrans" cxnId="{BA57DD77-B6BE-40E9-B5A6-DB6DBFAB42AC}">
      <dgm:prSet/>
      <dgm:spPr/>
      <dgm:t>
        <a:bodyPr/>
        <a:lstStyle/>
        <a:p>
          <a:pPr rtl="1"/>
          <a:endParaRPr lang="he-IL"/>
        </a:p>
      </dgm:t>
    </dgm:pt>
    <dgm:pt modelId="{89E0E40C-4D52-4C2B-9425-F2F2B45DF8E1}" type="sibTrans" cxnId="{BA57DD77-B6BE-40E9-B5A6-DB6DBFAB42AC}">
      <dgm:prSet/>
      <dgm:spPr/>
      <dgm:t>
        <a:bodyPr/>
        <a:lstStyle/>
        <a:p>
          <a:pPr rtl="1"/>
          <a:endParaRPr lang="he-IL"/>
        </a:p>
      </dgm:t>
    </dgm:pt>
    <dgm:pt modelId="{F43CA059-3401-4CE0-953B-23418C6DEB7B}">
      <dgm:prSet phldrT="[Text]"/>
      <dgm:spPr/>
      <dgm:t>
        <a:bodyPr/>
        <a:lstStyle/>
        <a:p>
          <a:pPr rtl="1"/>
          <a:r>
            <a:rPr lang="en-US" dirty="0"/>
            <a:t>Why describe it that way?</a:t>
          </a:r>
          <a:endParaRPr lang="he-IL" dirty="0"/>
        </a:p>
      </dgm:t>
    </dgm:pt>
    <dgm:pt modelId="{02794775-7C1E-4931-86CC-263A3268A463}" type="parTrans" cxnId="{9A5055EE-D7CA-4C22-A0B9-ED229B62B381}">
      <dgm:prSet/>
      <dgm:spPr/>
      <dgm:t>
        <a:bodyPr/>
        <a:lstStyle/>
        <a:p>
          <a:pPr rtl="1"/>
          <a:endParaRPr lang="he-IL"/>
        </a:p>
      </dgm:t>
    </dgm:pt>
    <dgm:pt modelId="{FFE8C617-BB59-49BF-A048-B5E67E1E5039}" type="sibTrans" cxnId="{9A5055EE-D7CA-4C22-A0B9-ED229B62B381}">
      <dgm:prSet/>
      <dgm:spPr/>
      <dgm:t>
        <a:bodyPr/>
        <a:lstStyle/>
        <a:p>
          <a:pPr rtl="1"/>
          <a:endParaRPr lang="he-IL"/>
        </a:p>
      </dgm:t>
    </dgm:pt>
    <dgm:pt modelId="{35CD8201-A582-450D-96D2-696F97806D33}" type="pres">
      <dgm:prSet presAssocID="{8F2D30F5-548F-4E2A-8D09-07B64E60C565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04F9FC41-9F75-4C6D-9E1A-25D76D8BE43E}" type="pres">
      <dgm:prSet presAssocID="{9BDBB0A3-742E-4ACC-9774-2BC48F691C10}" presName="hierRoot1" presStyleCnt="0"/>
      <dgm:spPr/>
    </dgm:pt>
    <dgm:pt modelId="{719BDE57-D6AF-4031-BFAF-F8232C49D1E3}" type="pres">
      <dgm:prSet presAssocID="{9BDBB0A3-742E-4ACC-9774-2BC48F691C10}" presName="composite" presStyleCnt="0"/>
      <dgm:spPr/>
    </dgm:pt>
    <dgm:pt modelId="{68F5F434-0132-44CB-ADD8-C9B8C6299E45}" type="pres">
      <dgm:prSet presAssocID="{9BDBB0A3-742E-4ACC-9774-2BC48F691C10}" presName="background" presStyleLbl="node0" presStyleIdx="0" presStyleCnt="1"/>
      <dgm:spPr/>
    </dgm:pt>
    <dgm:pt modelId="{3D942FCB-AAAF-4572-AFC1-10484D97A1FB}" type="pres">
      <dgm:prSet presAssocID="{9BDBB0A3-742E-4ACC-9774-2BC48F691C10}" presName="text" presStyleLbl="fgAcc0" presStyleIdx="0" presStyleCnt="1">
        <dgm:presLayoutVars>
          <dgm:chPref val="3"/>
        </dgm:presLayoutVars>
      </dgm:prSet>
      <dgm:spPr/>
    </dgm:pt>
    <dgm:pt modelId="{2D719A0D-9E6A-4632-8FDF-A6599D7E2344}" type="pres">
      <dgm:prSet presAssocID="{9BDBB0A3-742E-4ACC-9774-2BC48F691C10}" presName="hierChild2" presStyleCnt="0"/>
      <dgm:spPr/>
    </dgm:pt>
    <dgm:pt modelId="{6098E2E6-7053-4B9A-9AE1-86218CA5F748}" type="pres">
      <dgm:prSet presAssocID="{A91C3CE4-9F60-4BD0-BFE0-2171DA1A21D9}" presName="Name10" presStyleLbl="parChTrans1D2" presStyleIdx="0" presStyleCnt="2"/>
      <dgm:spPr/>
    </dgm:pt>
    <dgm:pt modelId="{3C78E329-3467-476D-A85B-8D54B8802412}" type="pres">
      <dgm:prSet presAssocID="{659F7E62-13F8-45F3-B22E-44D641B630D3}" presName="hierRoot2" presStyleCnt="0"/>
      <dgm:spPr/>
    </dgm:pt>
    <dgm:pt modelId="{0525A378-9DB0-4597-A35B-43C5289F3075}" type="pres">
      <dgm:prSet presAssocID="{659F7E62-13F8-45F3-B22E-44D641B630D3}" presName="composite2" presStyleCnt="0"/>
      <dgm:spPr/>
    </dgm:pt>
    <dgm:pt modelId="{7DFC0AE5-6500-49EA-A61C-07BB34A5B391}" type="pres">
      <dgm:prSet presAssocID="{659F7E62-13F8-45F3-B22E-44D641B630D3}" presName="background2" presStyleLbl="node2" presStyleIdx="0" presStyleCnt="2"/>
      <dgm:spPr/>
    </dgm:pt>
    <dgm:pt modelId="{1D7BE772-7815-4EF2-A893-36C08185D781}" type="pres">
      <dgm:prSet presAssocID="{659F7E62-13F8-45F3-B22E-44D641B630D3}" presName="text2" presStyleLbl="fgAcc2" presStyleIdx="0" presStyleCnt="2">
        <dgm:presLayoutVars>
          <dgm:chPref val="3"/>
        </dgm:presLayoutVars>
      </dgm:prSet>
      <dgm:spPr/>
    </dgm:pt>
    <dgm:pt modelId="{76D24772-E160-4D26-8DDA-6EFD73789272}" type="pres">
      <dgm:prSet presAssocID="{659F7E62-13F8-45F3-B22E-44D641B630D3}" presName="hierChild3" presStyleCnt="0"/>
      <dgm:spPr/>
    </dgm:pt>
    <dgm:pt modelId="{ABE43AA9-1CDC-4870-B27A-2E52EE865286}" type="pres">
      <dgm:prSet presAssocID="{8916DD9B-E5B9-4552-917F-F232766F16B6}" presName="Name17" presStyleLbl="parChTrans1D3" presStyleIdx="0" presStyleCnt="3"/>
      <dgm:spPr/>
    </dgm:pt>
    <dgm:pt modelId="{CD3EFB9C-1B48-4012-88C0-D43B1F88D9FE}" type="pres">
      <dgm:prSet presAssocID="{1EC32F1C-610C-4303-BDB9-71BC9D6BA136}" presName="hierRoot3" presStyleCnt="0"/>
      <dgm:spPr/>
    </dgm:pt>
    <dgm:pt modelId="{AA2D65DF-37C1-44A1-808A-5607500AEA76}" type="pres">
      <dgm:prSet presAssocID="{1EC32F1C-610C-4303-BDB9-71BC9D6BA136}" presName="composite3" presStyleCnt="0"/>
      <dgm:spPr/>
    </dgm:pt>
    <dgm:pt modelId="{C0EB85E8-9B53-48B1-8443-1CBB9322F2CD}" type="pres">
      <dgm:prSet presAssocID="{1EC32F1C-610C-4303-BDB9-71BC9D6BA136}" presName="background3" presStyleLbl="node3" presStyleIdx="0" presStyleCnt="3"/>
      <dgm:spPr/>
    </dgm:pt>
    <dgm:pt modelId="{C8763ECE-B80F-4EE6-AD59-227FF688FF4F}" type="pres">
      <dgm:prSet presAssocID="{1EC32F1C-610C-4303-BDB9-71BC9D6BA136}" presName="text3" presStyleLbl="fgAcc3" presStyleIdx="0" presStyleCnt="3">
        <dgm:presLayoutVars>
          <dgm:chPref val="3"/>
        </dgm:presLayoutVars>
      </dgm:prSet>
      <dgm:spPr/>
    </dgm:pt>
    <dgm:pt modelId="{A627EBF7-D2EC-4061-8B64-5768A1803B9E}" type="pres">
      <dgm:prSet presAssocID="{1EC32F1C-610C-4303-BDB9-71BC9D6BA136}" presName="hierChild4" presStyleCnt="0"/>
      <dgm:spPr/>
    </dgm:pt>
    <dgm:pt modelId="{2238904B-BA2C-4576-855B-39BBC3B5A9A1}" type="pres">
      <dgm:prSet presAssocID="{1D521B20-0252-4FFF-839E-D2FF35517D22}" presName="Name17" presStyleLbl="parChTrans1D3" presStyleIdx="1" presStyleCnt="3"/>
      <dgm:spPr/>
    </dgm:pt>
    <dgm:pt modelId="{DBFB730D-84E5-429A-82C7-1DDA45B3333D}" type="pres">
      <dgm:prSet presAssocID="{AC947803-1518-4DE5-9CDF-BC586F25DBE5}" presName="hierRoot3" presStyleCnt="0"/>
      <dgm:spPr/>
    </dgm:pt>
    <dgm:pt modelId="{77771A40-9661-4524-ABC4-D523C0606A92}" type="pres">
      <dgm:prSet presAssocID="{AC947803-1518-4DE5-9CDF-BC586F25DBE5}" presName="composite3" presStyleCnt="0"/>
      <dgm:spPr/>
    </dgm:pt>
    <dgm:pt modelId="{DA597C91-121A-4060-8C2D-3B79E3588CF7}" type="pres">
      <dgm:prSet presAssocID="{AC947803-1518-4DE5-9CDF-BC586F25DBE5}" presName="background3" presStyleLbl="node3" presStyleIdx="1" presStyleCnt="3"/>
      <dgm:spPr/>
    </dgm:pt>
    <dgm:pt modelId="{15030173-843C-4F4C-864F-DB4885FB0025}" type="pres">
      <dgm:prSet presAssocID="{AC947803-1518-4DE5-9CDF-BC586F25DBE5}" presName="text3" presStyleLbl="fgAcc3" presStyleIdx="1" presStyleCnt="3">
        <dgm:presLayoutVars>
          <dgm:chPref val="3"/>
        </dgm:presLayoutVars>
      </dgm:prSet>
      <dgm:spPr/>
    </dgm:pt>
    <dgm:pt modelId="{FCEE47E6-A770-4920-BE49-0D0C26EF0BFF}" type="pres">
      <dgm:prSet presAssocID="{AC947803-1518-4DE5-9CDF-BC586F25DBE5}" presName="hierChild4" presStyleCnt="0"/>
      <dgm:spPr/>
    </dgm:pt>
    <dgm:pt modelId="{4512D04E-E877-4460-94DC-AF1018C58628}" type="pres">
      <dgm:prSet presAssocID="{74EE7DD8-02C9-4164-8554-649EF4B3A4A2}" presName="Name23" presStyleLbl="parChTrans1D4" presStyleIdx="0" presStyleCnt="2"/>
      <dgm:spPr/>
    </dgm:pt>
    <dgm:pt modelId="{BF39BA18-04FD-415C-8988-875E6EB68BCE}" type="pres">
      <dgm:prSet presAssocID="{7AF53707-35FF-4350-816D-4EF80C914204}" presName="hierRoot4" presStyleCnt="0"/>
      <dgm:spPr/>
    </dgm:pt>
    <dgm:pt modelId="{A488B214-1B8C-4E85-9D5C-B79AD463108C}" type="pres">
      <dgm:prSet presAssocID="{7AF53707-35FF-4350-816D-4EF80C914204}" presName="composite4" presStyleCnt="0"/>
      <dgm:spPr/>
    </dgm:pt>
    <dgm:pt modelId="{743E5C20-C534-4559-A5E3-71CCA43A7561}" type="pres">
      <dgm:prSet presAssocID="{7AF53707-35FF-4350-816D-4EF80C914204}" presName="background4" presStyleLbl="node4" presStyleIdx="0" presStyleCnt="2"/>
      <dgm:spPr/>
    </dgm:pt>
    <dgm:pt modelId="{C51E3C35-709F-455E-A72D-DFF0164EC667}" type="pres">
      <dgm:prSet presAssocID="{7AF53707-35FF-4350-816D-4EF80C914204}" presName="text4" presStyleLbl="fgAcc4" presStyleIdx="0" presStyleCnt="2">
        <dgm:presLayoutVars>
          <dgm:chPref val="3"/>
        </dgm:presLayoutVars>
      </dgm:prSet>
      <dgm:spPr/>
    </dgm:pt>
    <dgm:pt modelId="{E45225A0-58CD-41FD-99F2-95A621A04EF5}" type="pres">
      <dgm:prSet presAssocID="{7AF53707-35FF-4350-816D-4EF80C914204}" presName="hierChild5" presStyleCnt="0"/>
      <dgm:spPr/>
    </dgm:pt>
    <dgm:pt modelId="{142D27DB-3A3A-4C02-B8D8-7C0FC6408993}" type="pres">
      <dgm:prSet presAssocID="{02794775-7C1E-4931-86CC-263A3268A463}" presName="Name23" presStyleLbl="parChTrans1D4" presStyleIdx="1" presStyleCnt="2"/>
      <dgm:spPr/>
    </dgm:pt>
    <dgm:pt modelId="{8592365B-84DE-4AE7-AA98-282BC606B4F9}" type="pres">
      <dgm:prSet presAssocID="{F43CA059-3401-4CE0-953B-23418C6DEB7B}" presName="hierRoot4" presStyleCnt="0"/>
      <dgm:spPr/>
    </dgm:pt>
    <dgm:pt modelId="{57341D7C-5CCA-4C11-9E99-2CC29D0BAA1B}" type="pres">
      <dgm:prSet presAssocID="{F43CA059-3401-4CE0-953B-23418C6DEB7B}" presName="composite4" presStyleCnt="0"/>
      <dgm:spPr/>
    </dgm:pt>
    <dgm:pt modelId="{B6D5C204-069C-4FA2-A0D7-E40BEEA5C578}" type="pres">
      <dgm:prSet presAssocID="{F43CA059-3401-4CE0-953B-23418C6DEB7B}" presName="background4" presStyleLbl="node4" presStyleIdx="1" presStyleCnt="2"/>
      <dgm:spPr/>
    </dgm:pt>
    <dgm:pt modelId="{0680ABAF-605B-48AF-AE0C-D6810F591B91}" type="pres">
      <dgm:prSet presAssocID="{F43CA059-3401-4CE0-953B-23418C6DEB7B}" presName="text4" presStyleLbl="fgAcc4" presStyleIdx="1" presStyleCnt="2">
        <dgm:presLayoutVars>
          <dgm:chPref val="3"/>
        </dgm:presLayoutVars>
      </dgm:prSet>
      <dgm:spPr/>
    </dgm:pt>
    <dgm:pt modelId="{B0543A35-FB51-448A-9E2D-E20163E8476C}" type="pres">
      <dgm:prSet presAssocID="{F43CA059-3401-4CE0-953B-23418C6DEB7B}" presName="hierChild5" presStyleCnt="0"/>
      <dgm:spPr/>
    </dgm:pt>
    <dgm:pt modelId="{201EC7A9-4A53-416E-BE92-1DA62947AA84}" type="pres">
      <dgm:prSet presAssocID="{FF81A3D3-446D-4B30-BC3A-4F8EF5201800}" presName="Name10" presStyleLbl="parChTrans1D2" presStyleIdx="1" presStyleCnt="2"/>
      <dgm:spPr/>
    </dgm:pt>
    <dgm:pt modelId="{E7A8345E-81B7-4723-8250-8612422DC38D}" type="pres">
      <dgm:prSet presAssocID="{321BDA75-55E9-4936-906A-FC8808587E29}" presName="hierRoot2" presStyleCnt="0"/>
      <dgm:spPr/>
    </dgm:pt>
    <dgm:pt modelId="{5CFA29DE-CC3B-4018-96EB-C23658784C74}" type="pres">
      <dgm:prSet presAssocID="{321BDA75-55E9-4936-906A-FC8808587E29}" presName="composite2" presStyleCnt="0"/>
      <dgm:spPr/>
    </dgm:pt>
    <dgm:pt modelId="{9E3FE977-AAB4-4579-A397-5C989D60597E}" type="pres">
      <dgm:prSet presAssocID="{321BDA75-55E9-4936-906A-FC8808587E29}" presName="background2" presStyleLbl="node2" presStyleIdx="1" presStyleCnt="2"/>
      <dgm:spPr/>
    </dgm:pt>
    <dgm:pt modelId="{F860167E-5483-4AA6-9CF8-C49B1E39EE5D}" type="pres">
      <dgm:prSet presAssocID="{321BDA75-55E9-4936-906A-FC8808587E29}" presName="text2" presStyleLbl="fgAcc2" presStyleIdx="1" presStyleCnt="2">
        <dgm:presLayoutVars>
          <dgm:chPref val="3"/>
        </dgm:presLayoutVars>
      </dgm:prSet>
      <dgm:spPr/>
    </dgm:pt>
    <dgm:pt modelId="{2C837620-ED50-4633-8795-088F940CA98E}" type="pres">
      <dgm:prSet presAssocID="{321BDA75-55E9-4936-906A-FC8808587E29}" presName="hierChild3" presStyleCnt="0"/>
      <dgm:spPr/>
    </dgm:pt>
    <dgm:pt modelId="{1F0A22DC-2648-4317-87E9-5F8E93DEE1AD}" type="pres">
      <dgm:prSet presAssocID="{03152025-AC61-45F8-A126-2C7C8D0EC103}" presName="Name17" presStyleLbl="parChTrans1D3" presStyleIdx="2" presStyleCnt="3"/>
      <dgm:spPr/>
    </dgm:pt>
    <dgm:pt modelId="{9F70A4BD-CD06-4E0E-981B-ED73B8AD8F11}" type="pres">
      <dgm:prSet presAssocID="{28D0C4C6-4ACF-4F33-BA6E-580FA64E8202}" presName="hierRoot3" presStyleCnt="0"/>
      <dgm:spPr/>
    </dgm:pt>
    <dgm:pt modelId="{381F6FAF-4CA6-4CB3-9145-4F39CAA26CE6}" type="pres">
      <dgm:prSet presAssocID="{28D0C4C6-4ACF-4F33-BA6E-580FA64E8202}" presName="composite3" presStyleCnt="0"/>
      <dgm:spPr/>
    </dgm:pt>
    <dgm:pt modelId="{647D607F-2E9B-4AFE-A394-72DE501607A2}" type="pres">
      <dgm:prSet presAssocID="{28D0C4C6-4ACF-4F33-BA6E-580FA64E8202}" presName="background3" presStyleLbl="node3" presStyleIdx="2" presStyleCnt="3"/>
      <dgm:spPr/>
    </dgm:pt>
    <dgm:pt modelId="{1A669D8D-753B-4AD4-9959-CFEF2E8788EF}" type="pres">
      <dgm:prSet presAssocID="{28D0C4C6-4ACF-4F33-BA6E-580FA64E8202}" presName="text3" presStyleLbl="fgAcc3" presStyleIdx="2" presStyleCnt="3">
        <dgm:presLayoutVars>
          <dgm:chPref val="3"/>
        </dgm:presLayoutVars>
      </dgm:prSet>
      <dgm:spPr/>
    </dgm:pt>
    <dgm:pt modelId="{258F5AB1-28B6-4DF2-8A86-2080AF954BF5}" type="pres">
      <dgm:prSet presAssocID="{28D0C4C6-4ACF-4F33-BA6E-580FA64E8202}" presName="hierChild4" presStyleCnt="0"/>
      <dgm:spPr/>
    </dgm:pt>
  </dgm:ptLst>
  <dgm:cxnLst>
    <dgm:cxn modelId="{3EC77C03-C59D-4BC6-8604-DB7DB0C40012}" type="presOf" srcId="{FF81A3D3-446D-4B30-BC3A-4F8EF5201800}" destId="{201EC7A9-4A53-416E-BE92-1DA62947AA84}" srcOrd="0" destOrd="0" presId="urn:microsoft.com/office/officeart/2005/8/layout/hierarchy1"/>
    <dgm:cxn modelId="{4D5C2509-20D5-46B1-9F86-2F100F90DE83}" type="presOf" srcId="{321BDA75-55E9-4936-906A-FC8808587E29}" destId="{F860167E-5483-4AA6-9CF8-C49B1E39EE5D}" srcOrd="0" destOrd="0" presId="urn:microsoft.com/office/officeart/2005/8/layout/hierarchy1"/>
    <dgm:cxn modelId="{D5AD5116-524A-404A-9BFC-01B175CCB098}" srcId="{AC947803-1518-4DE5-9CDF-BC586F25DBE5}" destId="{7AF53707-35FF-4350-816D-4EF80C914204}" srcOrd="0" destOrd="0" parTransId="{74EE7DD8-02C9-4164-8554-649EF4B3A4A2}" sibTransId="{B71C24F8-C3F2-40A0-A2E7-64CEBD86B5A3}"/>
    <dgm:cxn modelId="{576C5617-EDBE-4966-9A06-443A2EB1B8E2}" srcId="{9BDBB0A3-742E-4ACC-9774-2BC48F691C10}" destId="{321BDA75-55E9-4936-906A-FC8808587E29}" srcOrd="1" destOrd="0" parTransId="{FF81A3D3-446D-4B30-BC3A-4F8EF5201800}" sibTransId="{8F9089E1-1640-4803-A1C8-5B22AB708620}"/>
    <dgm:cxn modelId="{06C1D718-E05C-4D69-82C5-C59EB5A83312}" type="presOf" srcId="{28D0C4C6-4ACF-4F33-BA6E-580FA64E8202}" destId="{1A669D8D-753B-4AD4-9959-CFEF2E8788EF}" srcOrd="0" destOrd="0" presId="urn:microsoft.com/office/officeart/2005/8/layout/hierarchy1"/>
    <dgm:cxn modelId="{2DCBEB27-041A-482C-B28E-941285DBEAF9}" type="presOf" srcId="{9BDBB0A3-742E-4ACC-9774-2BC48F691C10}" destId="{3D942FCB-AAAF-4572-AFC1-10484D97A1FB}" srcOrd="0" destOrd="0" presId="urn:microsoft.com/office/officeart/2005/8/layout/hierarchy1"/>
    <dgm:cxn modelId="{F0B2432D-169B-4F6E-9FD8-D26C5A36C93A}" type="presOf" srcId="{A91C3CE4-9F60-4BD0-BFE0-2171DA1A21D9}" destId="{6098E2E6-7053-4B9A-9AE1-86218CA5F748}" srcOrd="0" destOrd="0" presId="urn:microsoft.com/office/officeart/2005/8/layout/hierarchy1"/>
    <dgm:cxn modelId="{9BFB2B3E-97FA-486A-87FA-724BEEF5C312}" type="presOf" srcId="{8F2D30F5-548F-4E2A-8D09-07B64E60C565}" destId="{35CD8201-A582-450D-96D2-696F97806D33}" srcOrd="0" destOrd="0" presId="urn:microsoft.com/office/officeart/2005/8/layout/hierarchy1"/>
    <dgm:cxn modelId="{AA503942-848C-4130-B973-2A281C36D111}" type="presOf" srcId="{03152025-AC61-45F8-A126-2C7C8D0EC103}" destId="{1F0A22DC-2648-4317-87E9-5F8E93DEE1AD}" srcOrd="0" destOrd="0" presId="urn:microsoft.com/office/officeart/2005/8/layout/hierarchy1"/>
    <dgm:cxn modelId="{B31E3269-29E5-4FDB-AF2F-5DEFEE3D0A50}" type="presOf" srcId="{7AF53707-35FF-4350-816D-4EF80C914204}" destId="{C51E3C35-709F-455E-A72D-DFF0164EC667}" srcOrd="0" destOrd="0" presId="urn:microsoft.com/office/officeart/2005/8/layout/hierarchy1"/>
    <dgm:cxn modelId="{762A1873-6B0E-45B4-B89B-F0076C302E2E}" type="presOf" srcId="{659F7E62-13F8-45F3-B22E-44D641B630D3}" destId="{1D7BE772-7815-4EF2-A893-36C08185D781}" srcOrd="0" destOrd="0" presId="urn:microsoft.com/office/officeart/2005/8/layout/hierarchy1"/>
    <dgm:cxn modelId="{B4EAE355-C036-42B9-B999-CAB4B1F2D197}" type="presOf" srcId="{AC947803-1518-4DE5-9CDF-BC586F25DBE5}" destId="{15030173-843C-4F4C-864F-DB4885FB0025}" srcOrd="0" destOrd="0" presId="urn:microsoft.com/office/officeart/2005/8/layout/hierarchy1"/>
    <dgm:cxn modelId="{BA57DD77-B6BE-40E9-B5A6-DB6DBFAB42AC}" srcId="{659F7E62-13F8-45F3-B22E-44D641B630D3}" destId="{1EC32F1C-610C-4303-BDB9-71BC9D6BA136}" srcOrd="0" destOrd="0" parTransId="{8916DD9B-E5B9-4552-917F-F232766F16B6}" sibTransId="{89E0E40C-4D52-4C2B-9425-F2F2B45DF8E1}"/>
    <dgm:cxn modelId="{0EFA4A78-8A00-4388-B2BF-56A89E1B2B36}" srcId="{9BDBB0A3-742E-4ACC-9774-2BC48F691C10}" destId="{659F7E62-13F8-45F3-B22E-44D641B630D3}" srcOrd="0" destOrd="0" parTransId="{A91C3CE4-9F60-4BD0-BFE0-2171DA1A21D9}" sibTransId="{AE68495A-4541-430E-BF2A-F0C3C8EF5CC1}"/>
    <dgm:cxn modelId="{C80F409A-BEA9-4A6D-85E4-33D66E2907B1}" srcId="{8F2D30F5-548F-4E2A-8D09-07B64E60C565}" destId="{9BDBB0A3-742E-4ACC-9774-2BC48F691C10}" srcOrd="0" destOrd="0" parTransId="{6242C65D-4713-4AE5-A7A2-57AF34DE9683}" sibTransId="{E8E1E7B5-2A7C-4781-9F48-F3DFA86821C3}"/>
    <dgm:cxn modelId="{B457CE9E-04F0-4751-8D35-8BA43149A35D}" type="presOf" srcId="{1D521B20-0252-4FFF-839E-D2FF35517D22}" destId="{2238904B-BA2C-4576-855B-39BBC3B5A9A1}" srcOrd="0" destOrd="0" presId="urn:microsoft.com/office/officeart/2005/8/layout/hierarchy1"/>
    <dgm:cxn modelId="{2867FEAA-8F91-4951-B32D-7B237EDB89E8}" srcId="{659F7E62-13F8-45F3-B22E-44D641B630D3}" destId="{AC947803-1518-4DE5-9CDF-BC586F25DBE5}" srcOrd="1" destOrd="0" parTransId="{1D521B20-0252-4FFF-839E-D2FF35517D22}" sibTransId="{AA45DDB1-0A76-4C84-9B7C-F218630554DE}"/>
    <dgm:cxn modelId="{7B8650BA-775A-4B34-964E-96B894412F16}" type="presOf" srcId="{1EC32F1C-610C-4303-BDB9-71BC9D6BA136}" destId="{C8763ECE-B80F-4EE6-AD59-227FF688FF4F}" srcOrd="0" destOrd="0" presId="urn:microsoft.com/office/officeart/2005/8/layout/hierarchy1"/>
    <dgm:cxn modelId="{CE324FC0-05B0-4AA6-9EEE-2476B6A6A2B7}" type="presOf" srcId="{74EE7DD8-02C9-4164-8554-649EF4B3A4A2}" destId="{4512D04E-E877-4460-94DC-AF1018C58628}" srcOrd="0" destOrd="0" presId="urn:microsoft.com/office/officeart/2005/8/layout/hierarchy1"/>
    <dgm:cxn modelId="{31DD45D9-6974-44E6-95B5-0BE517FB7E00}" type="presOf" srcId="{F43CA059-3401-4CE0-953B-23418C6DEB7B}" destId="{0680ABAF-605B-48AF-AE0C-D6810F591B91}" srcOrd="0" destOrd="0" presId="urn:microsoft.com/office/officeart/2005/8/layout/hierarchy1"/>
    <dgm:cxn modelId="{9A5055EE-D7CA-4C22-A0B9-ED229B62B381}" srcId="{AC947803-1518-4DE5-9CDF-BC586F25DBE5}" destId="{F43CA059-3401-4CE0-953B-23418C6DEB7B}" srcOrd="1" destOrd="0" parTransId="{02794775-7C1E-4931-86CC-263A3268A463}" sibTransId="{FFE8C617-BB59-49BF-A048-B5E67E1E5039}"/>
    <dgm:cxn modelId="{5809F5FA-3846-403A-872F-85399814C149}" type="presOf" srcId="{8916DD9B-E5B9-4552-917F-F232766F16B6}" destId="{ABE43AA9-1CDC-4870-B27A-2E52EE865286}" srcOrd="0" destOrd="0" presId="urn:microsoft.com/office/officeart/2005/8/layout/hierarchy1"/>
    <dgm:cxn modelId="{2202C2FC-893D-4C0A-A569-81398D251EA0}" srcId="{321BDA75-55E9-4936-906A-FC8808587E29}" destId="{28D0C4C6-4ACF-4F33-BA6E-580FA64E8202}" srcOrd="0" destOrd="0" parTransId="{03152025-AC61-45F8-A126-2C7C8D0EC103}" sibTransId="{6889677E-504E-4F8D-93CC-9BF711443584}"/>
    <dgm:cxn modelId="{6B3DA3FE-669B-464D-8685-E22703AFDC59}" type="presOf" srcId="{02794775-7C1E-4931-86CC-263A3268A463}" destId="{142D27DB-3A3A-4C02-B8D8-7C0FC6408993}" srcOrd="0" destOrd="0" presId="urn:microsoft.com/office/officeart/2005/8/layout/hierarchy1"/>
    <dgm:cxn modelId="{CD2FF76A-56C7-4276-9F3C-C32DB4CCF598}" type="presParOf" srcId="{35CD8201-A582-450D-96D2-696F97806D33}" destId="{04F9FC41-9F75-4C6D-9E1A-25D76D8BE43E}" srcOrd="0" destOrd="0" presId="urn:microsoft.com/office/officeart/2005/8/layout/hierarchy1"/>
    <dgm:cxn modelId="{454A1B71-EC70-4C94-9B8F-985892D8B45B}" type="presParOf" srcId="{04F9FC41-9F75-4C6D-9E1A-25D76D8BE43E}" destId="{719BDE57-D6AF-4031-BFAF-F8232C49D1E3}" srcOrd="0" destOrd="0" presId="urn:microsoft.com/office/officeart/2005/8/layout/hierarchy1"/>
    <dgm:cxn modelId="{62E368C8-0D19-44B1-BEFA-21EFA440B383}" type="presParOf" srcId="{719BDE57-D6AF-4031-BFAF-F8232C49D1E3}" destId="{68F5F434-0132-44CB-ADD8-C9B8C6299E45}" srcOrd="0" destOrd="0" presId="urn:microsoft.com/office/officeart/2005/8/layout/hierarchy1"/>
    <dgm:cxn modelId="{942AA1EC-CAF4-44E5-9895-78A151D351D0}" type="presParOf" srcId="{719BDE57-D6AF-4031-BFAF-F8232C49D1E3}" destId="{3D942FCB-AAAF-4572-AFC1-10484D97A1FB}" srcOrd="1" destOrd="0" presId="urn:microsoft.com/office/officeart/2005/8/layout/hierarchy1"/>
    <dgm:cxn modelId="{8A3A3D0B-FA3C-4A90-960B-EBCD0F51688B}" type="presParOf" srcId="{04F9FC41-9F75-4C6D-9E1A-25D76D8BE43E}" destId="{2D719A0D-9E6A-4632-8FDF-A6599D7E2344}" srcOrd="1" destOrd="0" presId="urn:microsoft.com/office/officeart/2005/8/layout/hierarchy1"/>
    <dgm:cxn modelId="{B2BBA6E3-7ADC-4E7F-93A2-72F6082C421C}" type="presParOf" srcId="{2D719A0D-9E6A-4632-8FDF-A6599D7E2344}" destId="{6098E2E6-7053-4B9A-9AE1-86218CA5F748}" srcOrd="0" destOrd="0" presId="urn:microsoft.com/office/officeart/2005/8/layout/hierarchy1"/>
    <dgm:cxn modelId="{D4D8F123-3519-4AE2-901F-67DBB29CCDF9}" type="presParOf" srcId="{2D719A0D-9E6A-4632-8FDF-A6599D7E2344}" destId="{3C78E329-3467-476D-A85B-8D54B8802412}" srcOrd="1" destOrd="0" presId="urn:microsoft.com/office/officeart/2005/8/layout/hierarchy1"/>
    <dgm:cxn modelId="{11162040-91D6-4DC7-A2AF-6412CCC6EE77}" type="presParOf" srcId="{3C78E329-3467-476D-A85B-8D54B8802412}" destId="{0525A378-9DB0-4597-A35B-43C5289F3075}" srcOrd="0" destOrd="0" presId="urn:microsoft.com/office/officeart/2005/8/layout/hierarchy1"/>
    <dgm:cxn modelId="{908CADBC-5659-4BAD-B39F-32A363895B7B}" type="presParOf" srcId="{0525A378-9DB0-4597-A35B-43C5289F3075}" destId="{7DFC0AE5-6500-49EA-A61C-07BB34A5B391}" srcOrd="0" destOrd="0" presId="urn:microsoft.com/office/officeart/2005/8/layout/hierarchy1"/>
    <dgm:cxn modelId="{F459FF8E-731E-440A-BB1B-9430C04A9F91}" type="presParOf" srcId="{0525A378-9DB0-4597-A35B-43C5289F3075}" destId="{1D7BE772-7815-4EF2-A893-36C08185D781}" srcOrd="1" destOrd="0" presId="urn:microsoft.com/office/officeart/2005/8/layout/hierarchy1"/>
    <dgm:cxn modelId="{C3A8240F-6B1A-4B1D-8C0C-F0DB6900E626}" type="presParOf" srcId="{3C78E329-3467-476D-A85B-8D54B8802412}" destId="{76D24772-E160-4D26-8DDA-6EFD73789272}" srcOrd="1" destOrd="0" presId="urn:microsoft.com/office/officeart/2005/8/layout/hierarchy1"/>
    <dgm:cxn modelId="{2CAB6F4D-329A-4AC4-84E8-6F7240CB9000}" type="presParOf" srcId="{76D24772-E160-4D26-8DDA-6EFD73789272}" destId="{ABE43AA9-1CDC-4870-B27A-2E52EE865286}" srcOrd="0" destOrd="0" presId="urn:microsoft.com/office/officeart/2005/8/layout/hierarchy1"/>
    <dgm:cxn modelId="{689E78EF-042C-44DF-ABE2-E21D3124EAD7}" type="presParOf" srcId="{76D24772-E160-4D26-8DDA-6EFD73789272}" destId="{CD3EFB9C-1B48-4012-88C0-D43B1F88D9FE}" srcOrd="1" destOrd="0" presId="urn:microsoft.com/office/officeart/2005/8/layout/hierarchy1"/>
    <dgm:cxn modelId="{BF45163B-93AF-433B-A11E-90B96C1BC65B}" type="presParOf" srcId="{CD3EFB9C-1B48-4012-88C0-D43B1F88D9FE}" destId="{AA2D65DF-37C1-44A1-808A-5607500AEA76}" srcOrd="0" destOrd="0" presId="urn:microsoft.com/office/officeart/2005/8/layout/hierarchy1"/>
    <dgm:cxn modelId="{A659791E-7629-4612-B149-D3381B6CA695}" type="presParOf" srcId="{AA2D65DF-37C1-44A1-808A-5607500AEA76}" destId="{C0EB85E8-9B53-48B1-8443-1CBB9322F2CD}" srcOrd="0" destOrd="0" presId="urn:microsoft.com/office/officeart/2005/8/layout/hierarchy1"/>
    <dgm:cxn modelId="{EF84042F-8657-4BF0-8B68-895E10AD19EF}" type="presParOf" srcId="{AA2D65DF-37C1-44A1-808A-5607500AEA76}" destId="{C8763ECE-B80F-4EE6-AD59-227FF688FF4F}" srcOrd="1" destOrd="0" presId="urn:microsoft.com/office/officeart/2005/8/layout/hierarchy1"/>
    <dgm:cxn modelId="{99559011-2530-4EC8-8175-02DE32CDE6A8}" type="presParOf" srcId="{CD3EFB9C-1B48-4012-88C0-D43B1F88D9FE}" destId="{A627EBF7-D2EC-4061-8B64-5768A1803B9E}" srcOrd="1" destOrd="0" presId="urn:microsoft.com/office/officeart/2005/8/layout/hierarchy1"/>
    <dgm:cxn modelId="{0F319C03-94C6-4D9E-B8D5-89BBE21B1531}" type="presParOf" srcId="{76D24772-E160-4D26-8DDA-6EFD73789272}" destId="{2238904B-BA2C-4576-855B-39BBC3B5A9A1}" srcOrd="2" destOrd="0" presId="urn:microsoft.com/office/officeart/2005/8/layout/hierarchy1"/>
    <dgm:cxn modelId="{4DE23831-29B5-46E1-AECD-E2BB7056FDC4}" type="presParOf" srcId="{76D24772-E160-4D26-8DDA-6EFD73789272}" destId="{DBFB730D-84E5-429A-82C7-1DDA45B3333D}" srcOrd="3" destOrd="0" presId="urn:microsoft.com/office/officeart/2005/8/layout/hierarchy1"/>
    <dgm:cxn modelId="{74446903-0738-44D9-AFF5-80AA452261EF}" type="presParOf" srcId="{DBFB730D-84E5-429A-82C7-1DDA45B3333D}" destId="{77771A40-9661-4524-ABC4-D523C0606A92}" srcOrd="0" destOrd="0" presId="urn:microsoft.com/office/officeart/2005/8/layout/hierarchy1"/>
    <dgm:cxn modelId="{7950A8E6-D597-404F-8E57-7EAF8C37BB5B}" type="presParOf" srcId="{77771A40-9661-4524-ABC4-D523C0606A92}" destId="{DA597C91-121A-4060-8C2D-3B79E3588CF7}" srcOrd="0" destOrd="0" presId="urn:microsoft.com/office/officeart/2005/8/layout/hierarchy1"/>
    <dgm:cxn modelId="{F873FC44-74A3-4C0C-AF14-D20D9060855F}" type="presParOf" srcId="{77771A40-9661-4524-ABC4-D523C0606A92}" destId="{15030173-843C-4F4C-864F-DB4885FB0025}" srcOrd="1" destOrd="0" presId="urn:microsoft.com/office/officeart/2005/8/layout/hierarchy1"/>
    <dgm:cxn modelId="{09C7BDFA-2D5B-43D0-92FF-995DFE750CCD}" type="presParOf" srcId="{DBFB730D-84E5-429A-82C7-1DDA45B3333D}" destId="{FCEE47E6-A770-4920-BE49-0D0C26EF0BFF}" srcOrd="1" destOrd="0" presId="urn:microsoft.com/office/officeart/2005/8/layout/hierarchy1"/>
    <dgm:cxn modelId="{9EA7F0CB-9175-40A9-A372-C7D7CE56734C}" type="presParOf" srcId="{FCEE47E6-A770-4920-BE49-0D0C26EF0BFF}" destId="{4512D04E-E877-4460-94DC-AF1018C58628}" srcOrd="0" destOrd="0" presId="urn:microsoft.com/office/officeart/2005/8/layout/hierarchy1"/>
    <dgm:cxn modelId="{BD9C2D96-C91E-4312-8249-DA0C160A750E}" type="presParOf" srcId="{FCEE47E6-A770-4920-BE49-0D0C26EF0BFF}" destId="{BF39BA18-04FD-415C-8988-875E6EB68BCE}" srcOrd="1" destOrd="0" presId="urn:microsoft.com/office/officeart/2005/8/layout/hierarchy1"/>
    <dgm:cxn modelId="{1B77AC44-4B81-46FC-A021-82BD49D1181F}" type="presParOf" srcId="{BF39BA18-04FD-415C-8988-875E6EB68BCE}" destId="{A488B214-1B8C-4E85-9D5C-B79AD463108C}" srcOrd="0" destOrd="0" presId="urn:microsoft.com/office/officeart/2005/8/layout/hierarchy1"/>
    <dgm:cxn modelId="{42125C80-FD8F-4C0F-86C8-7628A98E8136}" type="presParOf" srcId="{A488B214-1B8C-4E85-9D5C-B79AD463108C}" destId="{743E5C20-C534-4559-A5E3-71CCA43A7561}" srcOrd="0" destOrd="0" presId="urn:microsoft.com/office/officeart/2005/8/layout/hierarchy1"/>
    <dgm:cxn modelId="{E3B82ACB-FD8C-4A97-BD70-4855B849137E}" type="presParOf" srcId="{A488B214-1B8C-4E85-9D5C-B79AD463108C}" destId="{C51E3C35-709F-455E-A72D-DFF0164EC667}" srcOrd="1" destOrd="0" presId="urn:microsoft.com/office/officeart/2005/8/layout/hierarchy1"/>
    <dgm:cxn modelId="{B51DD8A6-3E66-44D3-8879-9670B5318996}" type="presParOf" srcId="{BF39BA18-04FD-415C-8988-875E6EB68BCE}" destId="{E45225A0-58CD-41FD-99F2-95A621A04EF5}" srcOrd="1" destOrd="0" presId="urn:microsoft.com/office/officeart/2005/8/layout/hierarchy1"/>
    <dgm:cxn modelId="{60D24A22-DDB6-4A37-866A-2E15A92A8469}" type="presParOf" srcId="{FCEE47E6-A770-4920-BE49-0D0C26EF0BFF}" destId="{142D27DB-3A3A-4C02-B8D8-7C0FC6408993}" srcOrd="2" destOrd="0" presId="urn:microsoft.com/office/officeart/2005/8/layout/hierarchy1"/>
    <dgm:cxn modelId="{826A1680-FE95-40CA-BAF1-C0AA51C12D87}" type="presParOf" srcId="{FCEE47E6-A770-4920-BE49-0D0C26EF0BFF}" destId="{8592365B-84DE-4AE7-AA98-282BC606B4F9}" srcOrd="3" destOrd="0" presId="urn:microsoft.com/office/officeart/2005/8/layout/hierarchy1"/>
    <dgm:cxn modelId="{CA794834-B072-41C0-A446-581E68CDE796}" type="presParOf" srcId="{8592365B-84DE-4AE7-AA98-282BC606B4F9}" destId="{57341D7C-5CCA-4C11-9E99-2CC29D0BAA1B}" srcOrd="0" destOrd="0" presId="urn:microsoft.com/office/officeart/2005/8/layout/hierarchy1"/>
    <dgm:cxn modelId="{8E7269AF-1BD4-47D8-A1E6-FC0ABC376692}" type="presParOf" srcId="{57341D7C-5CCA-4C11-9E99-2CC29D0BAA1B}" destId="{B6D5C204-069C-4FA2-A0D7-E40BEEA5C578}" srcOrd="0" destOrd="0" presId="urn:microsoft.com/office/officeart/2005/8/layout/hierarchy1"/>
    <dgm:cxn modelId="{ED778D58-5A53-45D1-B76D-A8CCDF7D1031}" type="presParOf" srcId="{57341D7C-5CCA-4C11-9E99-2CC29D0BAA1B}" destId="{0680ABAF-605B-48AF-AE0C-D6810F591B91}" srcOrd="1" destOrd="0" presId="urn:microsoft.com/office/officeart/2005/8/layout/hierarchy1"/>
    <dgm:cxn modelId="{32EB8618-B890-429F-B143-DC69415CC6D5}" type="presParOf" srcId="{8592365B-84DE-4AE7-AA98-282BC606B4F9}" destId="{B0543A35-FB51-448A-9E2D-E20163E8476C}" srcOrd="1" destOrd="0" presId="urn:microsoft.com/office/officeart/2005/8/layout/hierarchy1"/>
    <dgm:cxn modelId="{4A45BFF2-E364-4A17-91B7-E34B582EBC9E}" type="presParOf" srcId="{2D719A0D-9E6A-4632-8FDF-A6599D7E2344}" destId="{201EC7A9-4A53-416E-BE92-1DA62947AA84}" srcOrd="2" destOrd="0" presId="urn:microsoft.com/office/officeart/2005/8/layout/hierarchy1"/>
    <dgm:cxn modelId="{3B008030-DB2A-4532-AB52-C7B7FDF94071}" type="presParOf" srcId="{2D719A0D-9E6A-4632-8FDF-A6599D7E2344}" destId="{E7A8345E-81B7-4723-8250-8612422DC38D}" srcOrd="3" destOrd="0" presId="urn:microsoft.com/office/officeart/2005/8/layout/hierarchy1"/>
    <dgm:cxn modelId="{91DA77F7-EDCB-4252-B2F3-C34176499A14}" type="presParOf" srcId="{E7A8345E-81B7-4723-8250-8612422DC38D}" destId="{5CFA29DE-CC3B-4018-96EB-C23658784C74}" srcOrd="0" destOrd="0" presId="urn:microsoft.com/office/officeart/2005/8/layout/hierarchy1"/>
    <dgm:cxn modelId="{BF8769AF-A0C7-4B8C-B9F9-A73FA3920CF5}" type="presParOf" srcId="{5CFA29DE-CC3B-4018-96EB-C23658784C74}" destId="{9E3FE977-AAB4-4579-A397-5C989D60597E}" srcOrd="0" destOrd="0" presId="urn:microsoft.com/office/officeart/2005/8/layout/hierarchy1"/>
    <dgm:cxn modelId="{C63B506C-F1AE-49D1-9FBF-66C720CFAB8B}" type="presParOf" srcId="{5CFA29DE-CC3B-4018-96EB-C23658784C74}" destId="{F860167E-5483-4AA6-9CF8-C49B1E39EE5D}" srcOrd="1" destOrd="0" presId="urn:microsoft.com/office/officeart/2005/8/layout/hierarchy1"/>
    <dgm:cxn modelId="{EB7B558A-FCF8-417C-9E4A-D73FA1D8DFC1}" type="presParOf" srcId="{E7A8345E-81B7-4723-8250-8612422DC38D}" destId="{2C837620-ED50-4633-8795-088F940CA98E}" srcOrd="1" destOrd="0" presId="urn:microsoft.com/office/officeart/2005/8/layout/hierarchy1"/>
    <dgm:cxn modelId="{56E558D2-757E-441A-8424-4706EAEB9FC6}" type="presParOf" srcId="{2C837620-ED50-4633-8795-088F940CA98E}" destId="{1F0A22DC-2648-4317-87E9-5F8E93DEE1AD}" srcOrd="0" destOrd="0" presId="urn:microsoft.com/office/officeart/2005/8/layout/hierarchy1"/>
    <dgm:cxn modelId="{AA574FF2-E12F-47F7-8AD8-6F0C892525EB}" type="presParOf" srcId="{2C837620-ED50-4633-8795-088F940CA98E}" destId="{9F70A4BD-CD06-4E0E-981B-ED73B8AD8F11}" srcOrd="1" destOrd="0" presId="urn:microsoft.com/office/officeart/2005/8/layout/hierarchy1"/>
    <dgm:cxn modelId="{8D23E620-A07E-4A8F-A2C9-947B5760E9A8}" type="presParOf" srcId="{9F70A4BD-CD06-4E0E-981B-ED73B8AD8F11}" destId="{381F6FAF-4CA6-4CB3-9145-4F39CAA26CE6}" srcOrd="0" destOrd="0" presId="urn:microsoft.com/office/officeart/2005/8/layout/hierarchy1"/>
    <dgm:cxn modelId="{5E138360-5AE1-4F26-B67F-7F22E8D80DC8}" type="presParOf" srcId="{381F6FAF-4CA6-4CB3-9145-4F39CAA26CE6}" destId="{647D607F-2E9B-4AFE-A394-72DE501607A2}" srcOrd="0" destOrd="0" presId="urn:microsoft.com/office/officeart/2005/8/layout/hierarchy1"/>
    <dgm:cxn modelId="{445640A4-3F51-47C3-BD68-EBFDD090BFB8}" type="presParOf" srcId="{381F6FAF-4CA6-4CB3-9145-4F39CAA26CE6}" destId="{1A669D8D-753B-4AD4-9959-CFEF2E8788EF}" srcOrd="1" destOrd="0" presId="urn:microsoft.com/office/officeart/2005/8/layout/hierarchy1"/>
    <dgm:cxn modelId="{1EFF3F18-5EED-4B87-8095-9657253B928A}" type="presParOf" srcId="{9F70A4BD-CD06-4E0E-981B-ED73B8AD8F11}" destId="{258F5AB1-28B6-4DF2-8A86-2080AF954BF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D30F5-548F-4E2A-8D09-07B64E60C56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9BDBB0A3-742E-4ACC-9774-2BC48F691C10}">
      <dgm:prSet phldrT="[Text]" custT="1"/>
      <dgm:spPr/>
      <dgm:t>
        <a:bodyPr/>
        <a:lstStyle/>
        <a:p>
          <a:pPr rtl="1"/>
          <a:r>
            <a:rPr lang="he-IL" sz="1600" dirty="0"/>
            <a:t>כתובה</a:t>
          </a:r>
        </a:p>
      </dgm:t>
    </dgm:pt>
    <dgm:pt modelId="{6242C65D-4713-4AE5-A7A2-57AF34DE9683}" type="parTrans" cxnId="{C80F409A-BEA9-4A6D-85E4-33D66E2907B1}">
      <dgm:prSet/>
      <dgm:spPr/>
      <dgm:t>
        <a:bodyPr/>
        <a:lstStyle/>
        <a:p>
          <a:pPr rtl="1"/>
          <a:endParaRPr lang="he-IL"/>
        </a:p>
      </dgm:t>
    </dgm:pt>
    <dgm:pt modelId="{E8E1E7B5-2A7C-4781-9F48-F3DFA86821C3}" type="sibTrans" cxnId="{C80F409A-BEA9-4A6D-85E4-33D66E2907B1}">
      <dgm:prSet/>
      <dgm:spPr/>
      <dgm:t>
        <a:bodyPr/>
        <a:lstStyle/>
        <a:p>
          <a:pPr rtl="1"/>
          <a:endParaRPr lang="he-IL"/>
        </a:p>
      </dgm:t>
    </dgm:pt>
    <dgm:pt modelId="{659F7E62-13F8-45F3-B22E-44D641B630D3}">
      <dgm:prSet phldrT="[Text]" custT="1"/>
      <dgm:spPr/>
      <dgm:t>
        <a:bodyPr/>
        <a:lstStyle/>
        <a:p>
          <a:pPr rtl="1"/>
          <a:r>
            <a:rPr lang="he-IL" sz="1600" dirty="0"/>
            <a:t>רש"י</a:t>
          </a:r>
        </a:p>
      </dgm:t>
    </dgm:pt>
    <dgm:pt modelId="{A91C3CE4-9F60-4BD0-BFE0-2171DA1A21D9}" type="parTrans" cxnId="{0EFA4A78-8A00-4388-B2BF-56A89E1B2B36}">
      <dgm:prSet/>
      <dgm:spPr/>
      <dgm:t>
        <a:bodyPr/>
        <a:lstStyle/>
        <a:p>
          <a:pPr rtl="1"/>
          <a:endParaRPr lang="he-IL"/>
        </a:p>
      </dgm:t>
    </dgm:pt>
    <dgm:pt modelId="{AE68495A-4541-430E-BF2A-F0C3C8EF5CC1}" type="sibTrans" cxnId="{0EFA4A78-8A00-4388-B2BF-56A89E1B2B36}">
      <dgm:prSet/>
      <dgm:spPr/>
      <dgm:t>
        <a:bodyPr/>
        <a:lstStyle/>
        <a:p>
          <a:pPr rtl="1"/>
          <a:endParaRPr lang="he-IL"/>
        </a:p>
      </dgm:t>
    </dgm:pt>
    <dgm:pt modelId="{AC947803-1518-4DE5-9CDF-BC586F25DBE5}">
      <dgm:prSet phldrT="[Text]" custT="1"/>
      <dgm:spPr/>
      <dgm:t>
        <a:bodyPr/>
        <a:lstStyle/>
        <a:p>
          <a:pPr rtl="1"/>
          <a:r>
            <a:rPr lang="he-IL" sz="1600" dirty="0"/>
            <a:t> מהר </a:t>
          </a:r>
          <a:r>
            <a:rPr lang="he-IL" sz="1600" dirty="0" err="1"/>
            <a:t>ימהרנה</a:t>
          </a:r>
          <a:r>
            <a:rPr lang="he-IL" sz="1600" dirty="0"/>
            <a:t> לו לאישה= כתובה</a:t>
          </a:r>
        </a:p>
      </dgm:t>
    </dgm:pt>
    <dgm:pt modelId="{1D521B20-0252-4FFF-839E-D2FF35517D22}" type="parTrans" cxnId="{2867FEAA-8F91-4951-B32D-7B237EDB89E8}">
      <dgm:prSet/>
      <dgm:spPr/>
      <dgm:t>
        <a:bodyPr/>
        <a:lstStyle/>
        <a:p>
          <a:pPr rtl="1"/>
          <a:endParaRPr lang="he-IL"/>
        </a:p>
      </dgm:t>
    </dgm:pt>
    <dgm:pt modelId="{AA45DDB1-0A76-4C84-9B7C-F218630554DE}" type="sibTrans" cxnId="{2867FEAA-8F91-4951-B32D-7B237EDB89E8}">
      <dgm:prSet/>
      <dgm:spPr/>
      <dgm:t>
        <a:bodyPr/>
        <a:lstStyle/>
        <a:p>
          <a:pPr rtl="1"/>
          <a:endParaRPr lang="he-IL"/>
        </a:p>
      </dgm:t>
    </dgm:pt>
    <dgm:pt modelId="{7AF53707-35FF-4350-816D-4EF80C914204}">
      <dgm:prSet phldrT="[Text]" custT="1"/>
      <dgm:spPr/>
      <dgm:t>
        <a:bodyPr/>
        <a:lstStyle/>
        <a:p>
          <a:pPr rtl="1"/>
          <a:r>
            <a:rPr lang="he-IL" sz="1600" dirty="0"/>
            <a:t>(למה לא לכתוב "</a:t>
          </a:r>
          <a:r>
            <a:rPr lang="he-IL" sz="1600" dirty="0" err="1"/>
            <a:t>לישא</a:t>
          </a:r>
          <a:r>
            <a:rPr lang="he-IL" sz="1600" dirty="0"/>
            <a:t>" או "יקדשה")</a:t>
          </a:r>
        </a:p>
      </dgm:t>
    </dgm:pt>
    <dgm:pt modelId="{74EE7DD8-02C9-4164-8554-649EF4B3A4A2}" type="parTrans" cxnId="{D5AD5116-524A-404A-9BFC-01B175CCB098}">
      <dgm:prSet/>
      <dgm:spPr/>
      <dgm:t>
        <a:bodyPr/>
        <a:lstStyle/>
        <a:p>
          <a:pPr rtl="1"/>
          <a:endParaRPr lang="he-IL"/>
        </a:p>
      </dgm:t>
    </dgm:pt>
    <dgm:pt modelId="{B71C24F8-C3F2-40A0-A2E7-64CEBD86B5A3}" type="sibTrans" cxnId="{D5AD5116-524A-404A-9BFC-01B175CCB098}">
      <dgm:prSet/>
      <dgm:spPr/>
      <dgm:t>
        <a:bodyPr/>
        <a:lstStyle/>
        <a:p>
          <a:pPr rtl="1"/>
          <a:endParaRPr lang="he-IL"/>
        </a:p>
      </dgm:t>
    </dgm:pt>
    <dgm:pt modelId="{321BDA75-55E9-4936-906A-FC8808587E29}">
      <dgm:prSet phldrT="[Text]" custT="1"/>
      <dgm:spPr/>
      <dgm:t>
        <a:bodyPr/>
        <a:lstStyle/>
        <a:p>
          <a:pPr rtl="1"/>
          <a:r>
            <a:rPr lang="he-IL" sz="1600" dirty="0"/>
            <a:t>רמב"ן</a:t>
          </a:r>
        </a:p>
      </dgm:t>
    </dgm:pt>
    <dgm:pt modelId="{FF81A3D3-446D-4B30-BC3A-4F8EF5201800}" type="parTrans" cxnId="{576C5617-EDBE-4966-9A06-443A2EB1B8E2}">
      <dgm:prSet/>
      <dgm:spPr/>
      <dgm:t>
        <a:bodyPr/>
        <a:lstStyle/>
        <a:p>
          <a:pPr rtl="1"/>
          <a:endParaRPr lang="he-IL"/>
        </a:p>
      </dgm:t>
    </dgm:pt>
    <dgm:pt modelId="{8F9089E1-1640-4803-A1C8-5B22AB708620}" type="sibTrans" cxnId="{576C5617-EDBE-4966-9A06-443A2EB1B8E2}">
      <dgm:prSet/>
      <dgm:spPr/>
      <dgm:t>
        <a:bodyPr/>
        <a:lstStyle/>
        <a:p>
          <a:pPr rtl="1"/>
          <a:endParaRPr lang="he-IL"/>
        </a:p>
      </dgm:t>
    </dgm:pt>
    <dgm:pt modelId="{28D0C4C6-4ACF-4F33-BA6E-580FA64E8202}">
      <dgm:prSet phldrT="[Text]" custT="1"/>
      <dgm:spPr/>
      <dgm:t>
        <a:bodyPr/>
        <a:lstStyle/>
        <a:p>
          <a:pPr rtl="1"/>
          <a:r>
            <a:rPr lang="he-IL" sz="1600" dirty="0"/>
            <a:t>כתובה דרבנן </a:t>
          </a:r>
        </a:p>
      </dgm:t>
    </dgm:pt>
    <dgm:pt modelId="{03152025-AC61-45F8-A126-2C7C8D0EC103}" type="parTrans" cxnId="{2202C2FC-893D-4C0A-A569-81398D251EA0}">
      <dgm:prSet/>
      <dgm:spPr/>
      <dgm:t>
        <a:bodyPr/>
        <a:lstStyle/>
        <a:p>
          <a:pPr rtl="1"/>
          <a:endParaRPr lang="he-IL"/>
        </a:p>
      </dgm:t>
    </dgm:pt>
    <dgm:pt modelId="{6889677E-504E-4F8D-93CC-9BF711443584}" type="sibTrans" cxnId="{2202C2FC-893D-4C0A-A569-81398D251EA0}">
      <dgm:prSet/>
      <dgm:spPr/>
      <dgm:t>
        <a:bodyPr/>
        <a:lstStyle/>
        <a:p>
          <a:pPr rtl="1"/>
          <a:endParaRPr lang="he-IL"/>
        </a:p>
      </dgm:t>
    </dgm:pt>
    <dgm:pt modelId="{1EC32F1C-610C-4303-BDB9-71BC9D6BA136}">
      <dgm:prSet phldrT="[Text]" custT="1"/>
      <dgm:spPr/>
      <dgm:t>
        <a:bodyPr/>
        <a:lstStyle/>
        <a:p>
          <a:pPr rtl="1"/>
          <a:r>
            <a:rPr lang="he-IL" sz="1600" dirty="0"/>
            <a:t>משמע שכתובה דאורייתא</a:t>
          </a:r>
        </a:p>
      </dgm:t>
    </dgm:pt>
    <dgm:pt modelId="{8916DD9B-E5B9-4552-917F-F232766F16B6}" type="parTrans" cxnId="{BA57DD77-B6BE-40E9-B5A6-DB6DBFAB42AC}">
      <dgm:prSet/>
      <dgm:spPr/>
      <dgm:t>
        <a:bodyPr/>
        <a:lstStyle/>
        <a:p>
          <a:pPr rtl="1"/>
          <a:endParaRPr lang="he-IL"/>
        </a:p>
      </dgm:t>
    </dgm:pt>
    <dgm:pt modelId="{89E0E40C-4D52-4C2B-9425-F2F2B45DF8E1}" type="sibTrans" cxnId="{BA57DD77-B6BE-40E9-B5A6-DB6DBFAB42AC}">
      <dgm:prSet/>
      <dgm:spPr/>
      <dgm:t>
        <a:bodyPr/>
        <a:lstStyle/>
        <a:p>
          <a:pPr rtl="1"/>
          <a:endParaRPr lang="he-IL"/>
        </a:p>
      </dgm:t>
    </dgm:pt>
    <dgm:pt modelId="{F43CA059-3401-4CE0-953B-23418C6DEB7B}">
      <dgm:prSet phldrT="[Text]" custT="1"/>
      <dgm:spPr/>
      <dgm:t>
        <a:bodyPr/>
        <a:lstStyle/>
        <a:p>
          <a:pPr rtl="1"/>
          <a:r>
            <a:rPr lang="en-US" sz="1600" dirty="0"/>
            <a:t>Why describe it that way?</a:t>
          </a:r>
          <a:endParaRPr lang="he-IL" sz="1600" dirty="0"/>
        </a:p>
      </dgm:t>
    </dgm:pt>
    <dgm:pt modelId="{02794775-7C1E-4931-86CC-263A3268A463}" type="parTrans" cxnId="{9A5055EE-D7CA-4C22-A0B9-ED229B62B381}">
      <dgm:prSet/>
      <dgm:spPr/>
      <dgm:t>
        <a:bodyPr/>
        <a:lstStyle/>
        <a:p>
          <a:pPr rtl="1"/>
          <a:endParaRPr lang="he-IL"/>
        </a:p>
      </dgm:t>
    </dgm:pt>
    <dgm:pt modelId="{FFE8C617-BB59-49BF-A048-B5E67E1E5039}" type="sibTrans" cxnId="{9A5055EE-D7CA-4C22-A0B9-ED229B62B381}">
      <dgm:prSet/>
      <dgm:spPr/>
      <dgm:t>
        <a:bodyPr/>
        <a:lstStyle/>
        <a:p>
          <a:pPr rtl="1"/>
          <a:endParaRPr lang="he-IL"/>
        </a:p>
      </dgm:t>
    </dgm:pt>
    <dgm:pt modelId="{542DA661-1746-44E9-9B17-85D2E91CCFFC}">
      <dgm:prSet phldrT="[Text]" custT="1"/>
      <dgm:spPr/>
      <dgm:t>
        <a:bodyPr/>
        <a:lstStyle/>
        <a:p>
          <a:pPr rtl="1"/>
          <a:r>
            <a:rPr lang="he-IL" sz="1600" dirty="0"/>
            <a:t>פילגש= בלי כתובה</a:t>
          </a:r>
        </a:p>
      </dgm:t>
    </dgm:pt>
    <dgm:pt modelId="{D26B9632-583E-4443-B994-3EF3E40AF53B}" type="parTrans" cxnId="{DD9A19D5-CEC9-4229-A720-C65CCA77284C}">
      <dgm:prSet/>
      <dgm:spPr/>
      <dgm:t>
        <a:bodyPr/>
        <a:lstStyle/>
        <a:p>
          <a:pPr rtl="1"/>
          <a:endParaRPr lang="he-IL"/>
        </a:p>
      </dgm:t>
    </dgm:pt>
    <dgm:pt modelId="{54CA700F-DE77-4143-B3A6-21FFACE59962}" type="sibTrans" cxnId="{DD9A19D5-CEC9-4229-A720-C65CCA77284C}">
      <dgm:prSet/>
      <dgm:spPr/>
      <dgm:t>
        <a:bodyPr/>
        <a:lstStyle/>
        <a:p>
          <a:pPr rtl="1"/>
          <a:endParaRPr lang="he-IL"/>
        </a:p>
      </dgm:t>
    </dgm:pt>
    <dgm:pt modelId="{161DDA0B-9796-459F-9E58-C6FB85FD8032}">
      <dgm:prSet phldrT="[Text]" custT="1"/>
      <dgm:spPr/>
      <dgm:t>
        <a:bodyPr/>
        <a:lstStyle/>
        <a:p>
          <a:pPr rtl="1"/>
          <a:r>
            <a:rPr lang="he-IL" sz="1600" dirty="0"/>
            <a:t>אבל </a:t>
          </a:r>
          <a:r>
            <a:rPr lang="he-IL" sz="1600" dirty="0" err="1"/>
            <a:t>הגמ</a:t>
          </a:r>
          <a:r>
            <a:rPr lang="he-IL" sz="1600" dirty="0"/>
            <a:t> סנהדרין אמר "בלא כתובה ובלא קידושין"</a:t>
          </a:r>
        </a:p>
      </dgm:t>
    </dgm:pt>
    <dgm:pt modelId="{1AFB7B6C-A5A1-4638-A4BB-C6D6E14252B6}" type="parTrans" cxnId="{8B5D07DD-FAF2-470E-AF06-572BD5CC8DCD}">
      <dgm:prSet/>
      <dgm:spPr/>
      <dgm:t>
        <a:bodyPr/>
        <a:lstStyle/>
        <a:p>
          <a:pPr rtl="1"/>
          <a:endParaRPr lang="he-IL"/>
        </a:p>
      </dgm:t>
    </dgm:pt>
    <dgm:pt modelId="{B6140FCC-0630-4B08-9D3C-8D2F19B8A3EA}" type="sibTrans" cxnId="{8B5D07DD-FAF2-470E-AF06-572BD5CC8DCD}">
      <dgm:prSet/>
      <dgm:spPr/>
      <dgm:t>
        <a:bodyPr/>
        <a:lstStyle/>
        <a:p>
          <a:pPr rtl="1"/>
          <a:endParaRPr lang="he-IL"/>
        </a:p>
      </dgm:t>
    </dgm:pt>
    <dgm:pt modelId="{83384432-7F42-4EAF-AD4C-2D423703853D}">
      <dgm:prSet phldrT="[Text]" custT="1"/>
      <dgm:spPr/>
      <dgm:t>
        <a:bodyPr/>
        <a:lstStyle/>
        <a:p>
          <a:pPr rtl="1"/>
          <a:r>
            <a:rPr lang="he-IL" sz="1600" dirty="0"/>
            <a:t>יש לרש"י </a:t>
          </a:r>
          <a:r>
            <a:rPr lang="he-IL" sz="1600" dirty="0" err="1"/>
            <a:t>גירסא</a:t>
          </a:r>
          <a:r>
            <a:rPr lang="he-IL" sz="1600" dirty="0"/>
            <a:t> אחרת</a:t>
          </a:r>
        </a:p>
      </dgm:t>
    </dgm:pt>
    <dgm:pt modelId="{B619721C-714E-4B76-AE49-6D68B353F4E6}" type="parTrans" cxnId="{21D37173-FF9A-49ED-8AAB-B3A4A1C1DE13}">
      <dgm:prSet/>
      <dgm:spPr/>
      <dgm:t>
        <a:bodyPr/>
        <a:lstStyle/>
        <a:p>
          <a:pPr rtl="1"/>
          <a:endParaRPr lang="he-IL"/>
        </a:p>
      </dgm:t>
    </dgm:pt>
    <dgm:pt modelId="{F561A4BB-8D81-4F55-91F7-A232353689D3}" type="sibTrans" cxnId="{21D37173-FF9A-49ED-8AAB-B3A4A1C1DE13}">
      <dgm:prSet/>
      <dgm:spPr/>
      <dgm:t>
        <a:bodyPr/>
        <a:lstStyle/>
        <a:p>
          <a:pPr rtl="1"/>
          <a:endParaRPr lang="he-IL"/>
        </a:p>
      </dgm:t>
    </dgm:pt>
    <dgm:pt modelId="{5E5E045E-C859-4E40-83D9-F72A877C332E}">
      <dgm:prSet phldrT="[Text]" custT="1"/>
      <dgm:spPr/>
      <dgm:t>
        <a:bodyPr/>
        <a:lstStyle/>
        <a:p>
          <a:pPr rtl="1"/>
          <a:r>
            <a:rPr lang="he-IL" sz="1600" dirty="0"/>
            <a:t>אין לרש"י </a:t>
          </a:r>
          <a:r>
            <a:rPr lang="he-IL" sz="1600" dirty="0" err="1"/>
            <a:t>גירסא</a:t>
          </a:r>
          <a:r>
            <a:rPr lang="he-IL" sz="1600" dirty="0"/>
            <a:t> אחרת, אבל עדיין הדגיש רק הכתובה</a:t>
          </a:r>
        </a:p>
      </dgm:t>
    </dgm:pt>
    <dgm:pt modelId="{64E75EA8-C406-4437-9D0F-1755E8EB3899}" type="parTrans" cxnId="{190B0E42-EA89-4DD2-8B3C-1707638FE21E}">
      <dgm:prSet/>
      <dgm:spPr/>
      <dgm:t>
        <a:bodyPr/>
        <a:lstStyle/>
        <a:p>
          <a:pPr rtl="1"/>
          <a:endParaRPr lang="he-IL"/>
        </a:p>
      </dgm:t>
    </dgm:pt>
    <dgm:pt modelId="{DF66CB4B-C4CA-4D3A-856B-D17171FB39C0}" type="sibTrans" cxnId="{190B0E42-EA89-4DD2-8B3C-1707638FE21E}">
      <dgm:prSet/>
      <dgm:spPr/>
      <dgm:t>
        <a:bodyPr/>
        <a:lstStyle/>
        <a:p>
          <a:pPr rtl="1"/>
          <a:endParaRPr lang="he-IL"/>
        </a:p>
      </dgm:t>
    </dgm:pt>
    <dgm:pt modelId="{1D520B53-1CBB-413A-8418-682847771CDB}">
      <dgm:prSet phldrT="[Text]" custT="1"/>
      <dgm:spPr/>
      <dgm:t>
        <a:bodyPr/>
        <a:lstStyle/>
        <a:p>
          <a:pPr rtl="1"/>
          <a:r>
            <a:rPr lang="he-IL" sz="1600" dirty="0"/>
            <a:t>אם כתובה דרבנן, למה זה חלק מההבדל דאורייתא בין אישות ופילגשות?</a:t>
          </a:r>
        </a:p>
      </dgm:t>
    </dgm:pt>
    <dgm:pt modelId="{ED27FF40-9680-415A-8B85-FFE9B07E3B87}" type="parTrans" cxnId="{AF1A5A20-7562-4254-BEC6-89AD6D021F58}">
      <dgm:prSet/>
      <dgm:spPr/>
      <dgm:t>
        <a:bodyPr/>
        <a:lstStyle/>
        <a:p>
          <a:pPr rtl="1"/>
          <a:endParaRPr lang="he-IL"/>
        </a:p>
      </dgm:t>
    </dgm:pt>
    <dgm:pt modelId="{0332224F-9728-4F03-87E5-66D622339FC6}" type="sibTrans" cxnId="{AF1A5A20-7562-4254-BEC6-89AD6D021F58}">
      <dgm:prSet/>
      <dgm:spPr/>
      <dgm:t>
        <a:bodyPr/>
        <a:lstStyle/>
        <a:p>
          <a:pPr rtl="1"/>
          <a:endParaRPr lang="he-IL"/>
        </a:p>
      </dgm:t>
    </dgm:pt>
    <dgm:pt modelId="{35CD8201-A582-450D-96D2-696F97806D33}" type="pres">
      <dgm:prSet presAssocID="{8F2D30F5-548F-4E2A-8D09-07B64E60C565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04F9FC41-9F75-4C6D-9E1A-25D76D8BE43E}" type="pres">
      <dgm:prSet presAssocID="{9BDBB0A3-742E-4ACC-9774-2BC48F691C10}" presName="hierRoot1" presStyleCnt="0"/>
      <dgm:spPr/>
    </dgm:pt>
    <dgm:pt modelId="{719BDE57-D6AF-4031-BFAF-F8232C49D1E3}" type="pres">
      <dgm:prSet presAssocID="{9BDBB0A3-742E-4ACC-9774-2BC48F691C10}" presName="composite" presStyleCnt="0"/>
      <dgm:spPr/>
    </dgm:pt>
    <dgm:pt modelId="{68F5F434-0132-44CB-ADD8-C9B8C6299E45}" type="pres">
      <dgm:prSet presAssocID="{9BDBB0A3-742E-4ACC-9774-2BC48F691C10}" presName="background" presStyleLbl="node0" presStyleIdx="0" presStyleCnt="1"/>
      <dgm:spPr/>
    </dgm:pt>
    <dgm:pt modelId="{3D942FCB-AAAF-4572-AFC1-10484D97A1FB}" type="pres">
      <dgm:prSet presAssocID="{9BDBB0A3-742E-4ACC-9774-2BC48F691C10}" presName="text" presStyleLbl="fgAcc0" presStyleIdx="0" presStyleCnt="1" custScaleX="130446">
        <dgm:presLayoutVars>
          <dgm:chPref val="3"/>
        </dgm:presLayoutVars>
      </dgm:prSet>
      <dgm:spPr/>
    </dgm:pt>
    <dgm:pt modelId="{2D719A0D-9E6A-4632-8FDF-A6599D7E2344}" type="pres">
      <dgm:prSet presAssocID="{9BDBB0A3-742E-4ACC-9774-2BC48F691C10}" presName="hierChild2" presStyleCnt="0"/>
      <dgm:spPr/>
    </dgm:pt>
    <dgm:pt modelId="{6098E2E6-7053-4B9A-9AE1-86218CA5F748}" type="pres">
      <dgm:prSet presAssocID="{A91C3CE4-9F60-4BD0-BFE0-2171DA1A21D9}" presName="Name10" presStyleLbl="parChTrans1D2" presStyleIdx="0" presStyleCnt="2"/>
      <dgm:spPr/>
    </dgm:pt>
    <dgm:pt modelId="{3C78E329-3467-476D-A85B-8D54B8802412}" type="pres">
      <dgm:prSet presAssocID="{659F7E62-13F8-45F3-B22E-44D641B630D3}" presName="hierRoot2" presStyleCnt="0"/>
      <dgm:spPr/>
    </dgm:pt>
    <dgm:pt modelId="{0525A378-9DB0-4597-A35B-43C5289F3075}" type="pres">
      <dgm:prSet presAssocID="{659F7E62-13F8-45F3-B22E-44D641B630D3}" presName="composite2" presStyleCnt="0"/>
      <dgm:spPr/>
    </dgm:pt>
    <dgm:pt modelId="{7DFC0AE5-6500-49EA-A61C-07BB34A5B391}" type="pres">
      <dgm:prSet presAssocID="{659F7E62-13F8-45F3-B22E-44D641B630D3}" presName="background2" presStyleLbl="node2" presStyleIdx="0" presStyleCnt="2"/>
      <dgm:spPr/>
    </dgm:pt>
    <dgm:pt modelId="{1D7BE772-7815-4EF2-A893-36C08185D781}" type="pres">
      <dgm:prSet presAssocID="{659F7E62-13F8-45F3-B22E-44D641B630D3}" presName="text2" presStyleLbl="fgAcc2" presStyleIdx="0" presStyleCnt="2" custScaleX="130446">
        <dgm:presLayoutVars>
          <dgm:chPref val="3"/>
        </dgm:presLayoutVars>
      </dgm:prSet>
      <dgm:spPr/>
    </dgm:pt>
    <dgm:pt modelId="{76D24772-E160-4D26-8DDA-6EFD73789272}" type="pres">
      <dgm:prSet presAssocID="{659F7E62-13F8-45F3-B22E-44D641B630D3}" presName="hierChild3" presStyleCnt="0"/>
      <dgm:spPr/>
    </dgm:pt>
    <dgm:pt modelId="{ABE43AA9-1CDC-4870-B27A-2E52EE865286}" type="pres">
      <dgm:prSet presAssocID="{8916DD9B-E5B9-4552-917F-F232766F16B6}" presName="Name17" presStyleLbl="parChTrans1D3" presStyleIdx="0" presStyleCnt="4"/>
      <dgm:spPr/>
    </dgm:pt>
    <dgm:pt modelId="{CD3EFB9C-1B48-4012-88C0-D43B1F88D9FE}" type="pres">
      <dgm:prSet presAssocID="{1EC32F1C-610C-4303-BDB9-71BC9D6BA136}" presName="hierRoot3" presStyleCnt="0"/>
      <dgm:spPr/>
    </dgm:pt>
    <dgm:pt modelId="{AA2D65DF-37C1-44A1-808A-5607500AEA76}" type="pres">
      <dgm:prSet presAssocID="{1EC32F1C-610C-4303-BDB9-71BC9D6BA136}" presName="composite3" presStyleCnt="0"/>
      <dgm:spPr/>
    </dgm:pt>
    <dgm:pt modelId="{C0EB85E8-9B53-48B1-8443-1CBB9322F2CD}" type="pres">
      <dgm:prSet presAssocID="{1EC32F1C-610C-4303-BDB9-71BC9D6BA136}" presName="background3" presStyleLbl="node3" presStyleIdx="0" presStyleCnt="4"/>
      <dgm:spPr/>
    </dgm:pt>
    <dgm:pt modelId="{C8763ECE-B80F-4EE6-AD59-227FF688FF4F}" type="pres">
      <dgm:prSet presAssocID="{1EC32F1C-610C-4303-BDB9-71BC9D6BA136}" presName="text3" presStyleLbl="fgAcc3" presStyleIdx="0" presStyleCnt="4" custScaleX="130446">
        <dgm:presLayoutVars>
          <dgm:chPref val="3"/>
        </dgm:presLayoutVars>
      </dgm:prSet>
      <dgm:spPr/>
    </dgm:pt>
    <dgm:pt modelId="{A627EBF7-D2EC-4061-8B64-5768A1803B9E}" type="pres">
      <dgm:prSet presAssocID="{1EC32F1C-610C-4303-BDB9-71BC9D6BA136}" presName="hierChild4" presStyleCnt="0"/>
      <dgm:spPr/>
    </dgm:pt>
    <dgm:pt modelId="{2238904B-BA2C-4576-855B-39BBC3B5A9A1}" type="pres">
      <dgm:prSet presAssocID="{1D521B20-0252-4FFF-839E-D2FF35517D22}" presName="Name17" presStyleLbl="parChTrans1D3" presStyleIdx="1" presStyleCnt="4"/>
      <dgm:spPr/>
    </dgm:pt>
    <dgm:pt modelId="{DBFB730D-84E5-429A-82C7-1DDA45B3333D}" type="pres">
      <dgm:prSet presAssocID="{AC947803-1518-4DE5-9CDF-BC586F25DBE5}" presName="hierRoot3" presStyleCnt="0"/>
      <dgm:spPr/>
    </dgm:pt>
    <dgm:pt modelId="{77771A40-9661-4524-ABC4-D523C0606A92}" type="pres">
      <dgm:prSet presAssocID="{AC947803-1518-4DE5-9CDF-BC586F25DBE5}" presName="composite3" presStyleCnt="0"/>
      <dgm:spPr/>
    </dgm:pt>
    <dgm:pt modelId="{DA597C91-121A-4060-8C2D-3B79E3588CF7}" type="pres">
      <dgm:prSet presAssocID="{AC947803-1518-4DE5-9CDF-BC586F25DBE5}" presName="background3" presStyleLbl="node3" presStyleIdx="1" presStyleCnt="4"/>
      <dgm:spPr/>
    </dgm:pt>
    <dgm:pt modelId="{15030173-843C-4F4C-864F-DB4885FB0025}" type="pres">
      <dgm:prSet presAssocID="{AC947803-1518-4DE5-9CDF-BC586F25DBE5}" presName="text3" presStyleLbl="fgAcc3" presStyleIdx="1" presStyleCnt="4" custScaleX="130446">
        <dgm:presLayoutVars>
          <dgm:chPref val="3"/>
        </dgm:presLayoutVars>
      </dgm:prSet>
      <dgm:spPr/>
    </dgm:pt>
    <dgm:pt modelId="{FCEE47E6-A770-4920-BE49-0D0C26EF0BFF}" type="pres">
      <dgm:prSet presAssocID="{AC947803-1518-4DE5-9CDF-BC586F25DBE5}" presName="hierChild4" presStyleCnt="0"/>
      <dgm:spPr/>
    </dgm:pt>
    <dgm:pt modelId="{4512D04E-E877-4460-94DC-AF1018C58628}" type="pres">
      <dgm:prSet presAssocID="{74EE7DD8-02C9-4164-8554-649EF4B3A4A2}" presName="Name23" presStyleLbl="parChTrans1D4" presStyleIdx="0" presStyleCnt="6"/>
      <dgm:spPr/>
    </dgm:pt>
    <dgm:pt modelId="{BF39BA18-04FD-415C-8988-875E6EB68BCE}" type="pres">
      <dgm:prSet presAssocID="{7AF53707-35FF-4350-816D-4EF80C914204}" presName="hierRoot4" presStyleCnt="0"/>
      <dgm:spPr/>
    </dgm:pt>
    <dgm:pt modelId="{A488B214-1B8C-4E85-9D5C-B79AD463108C}" type="pres">
      <dgm:prSet presAssocID="{7AF53707-35FF-4350-816D-4EF80C914204}" presName="composite4" presStyleCnt="0"/>
      <dgm:spPr/>
    </dgm:pt>
    <dgm:pt modelId="{743E5C20-C534-4559-A5E3-71CCA43A7561}" type="pres">
      <dgm:prSet presAssocID="{7AF53707-35FF-4350-816D-4EF80C914204}" presName="background4" presStyleLbl="node4" presStyleIdx="0" presStyleCnt="6"/>
      <dgm:spPr/>
    </dgm:pt>
    <dgm:pt modelId="{C51E3C35-709F-455E-A72D-DFF0164EC667}" type="pres">
      <dgm:prSet presAssocID="{7AF53707-35FF-4350-816D-4EF80C914204}" presName="text4" presStyleLbl="fgAcc4" presStyleIdx="0" presStyleCnt="6" custScaleX="130446">
        <dgm:presLayoutVars>
          <dgm:chPref val="3"/>
        </dgm:presLayoutVars>
      </dgm:prSet>
      <dgm:spPr/>
    </dgm:pt>
    <dgm:pt modelId="{E45225A0-58CD-41FD-99F2-95A621A04EF5}" type="pres">
      <dgm:prSet presAssocID="{7AF53707-35FF-4350-816D-4EF80C914204}" presName="hierChild5" presStyleCnt="0"/>
      <dgm:spPr/>
    </dgm:pt>
    <dgm:pt modelId="{142D27DB-3A3A-4C02-B8D8-7C0FC6408993}" type="pres">
      <dgm:prSet presAssocID="{02794775-7C1E-4931-86CC-263A3268A463}" presName="Name23" presStyleLbl="parChTrans1D4" presStyleIdx="1" presStyleCnt="6"/>
      <dgm:spPr/>
    </dgm:pt>
    <dgm:pt modelId="{8592365B-84DE-4AE7-AA98-282BC606B4F9}" type="pres">
      <dgm:prSet presAssocID="{F43CA059-3401-4CE0-953B-23418C6DEB7B}" presName="hierRoot4" presStyleCnt="0"/>
      <dgm:spPr/>
    </dgm:pt>
    <dgm:pt modelId="{57341D7C-5CCA-4C11-9E99-2CC29D0BAA1B}" type="pres">
      <dgm:prSet presAssocID="{F43CA059-3401-4CE0-953B-23418C6DEB7B}" presName="composite4" presStyleCnt="0"/>
      <dgm:spPr/>
    </dgm:pt>
    <dgm:pt modelId="{B6D5C204-069C-4FA2-A0D7-E40BEEA5C578}" type="pres">
      <dgm:prSet presAssocID="{F43CA059-3401-4CE0-953B-23418C6DEB7B}" presName="background4" presStyleLbl="node4" presStyleIdx="1" presStyleCnt="6"/>
      <dgm:spPr/>
    </dgm:pt>
    <dgm:pt modelId="{0680ABAF-605B-48AF-AE0C-D6810F591B91}" type="pres">
      <dgm:prSet presAssocID="{F43CA059-3401-4CE0-953B-23418C6DEB7B}" presName="text4" presStyleLbl="fgAcc4" presStyleIdx="1" presStyleCnt="6" custScaleX="130446">
        <dgm:presLayoutVars>
          <dgm:chPref val="3"/>
        </dgm:presLayoutVars>
      </dgm:prSet>
      <dgm:spPr/>
    </dgm:pt>
    <dgm:pt modelId="{B0543A35-FB51-448A-9E2D-E20163E8476C}" type="pres">
      <dgm:prSet presAssocID="{F43CA059-3401-4CE0-953B-23418C6DEB7B}" presName="hierChild5" presStyleCnt="0"/>
      <dgm:spPr/>
    </dgm:pt>
    <dgm:pt modelId="{0DF8DDCA-7AF8-4741-8493-D15D76B59BC8}" type="pres">
      <dgm:prSet presAssocID="{D26B9632-583E-4443-B994-3EF3E40AF53B}" presName="Name17" presStyleLbl="parChTrans1D3" presStyleIdx="2" presStyleCnt="4"/>
      <dgm:spPr/>
    </dgm:pt>
    <dgm:pt modelId="{F9E7969D-F175-4D08-AEA0-04C50E8481B4}" type="pres">
      <dgm:prSet presAssocID="{542DA661-1746-44E9-9B17-85D2E91CCFFC}" presName="hierRoot3" presStyleCnt="0"/>
      <dgm:spPr/>
    </dgm:pt>
    <dgm:pt modelId="{BCE0D293-50D5-4212-8087-506F31D9DE8F}" type="pres">
      <dgm:prSet presAssocID="{542DA661-1746-44E9-9B17-85D2E91CCFFC}" presName="composite3" presStyleCnt="0"/>
      <dgm:spPr/>
    </dgm:pt>
    <dgm:pt modelId="{FBB01CD1-9B50-4788-BF02-B43A4AEB260D}" type="pres">
      <dgm:prSet presAssocID="{542DA661-1746-44E9-9B17-85D2E91CCFFC}" presName="background3" presStyleLbl="node3" presStyleIdx="2" presStyleCnt="4"/>
      <dgm:spPr>
        <a:solidFill>
          <a:srgbClr val="FF0000"/>
        </a:solidFill>
      </dgm:spPr>
    </dgm:pt>
    <dgm:pt modelId="{E958B650-EDE7-490C-A9B3-148F529856DE}" type="pres">
      <dgm:prSet presAssocID="{542DA661-1746-44E9-9B17-85D2E91CCFFC}" presName="text3" presStyleLbl="fgAcc3" presStyleIdx="2" presStyleCnt="4" custScaleX="130446">
        <dgm:presLayoutVars>
          <dgm:chPref val="3"/>
        </dgm:presLayoutVars>
      </dgm:prSet>
      <dgm:spPr/>
    </dgm:pt>
    <dgm:pt modelId="{65BBEEB8-21C1-48A9-A7F4-C83FCB6F58C6}" type="pres">
      <dgm:prSet presAssocID="{542DA661-1746-44E9-9B17-85D2E91CCFFC}" presName="hierChild4" presStyleCnt="0"/>
      <dgm:spPr/>
    </dgm:pt>
    <dgm:pt modelId="{F314BA0C-C07E-4A09-882D-7A90D6025996}" type="pres">
      <dgm:prSet presAssocID="{1AFB7B6C-A5A1-4638-A4BB-C6D6E14252B6}" presName="Name23" presStyleLbl="parChTrans1D4" presStyleIdx="2" presStyleCnt="6"/>
      <dgm:spPr/>
    </dgm:pt>
    <dgm:pt modelId="{86B1C498-34A6-4A88-B1DE-7C58192D52F4}" type="pres">
      <dgm:prSet presAssocID="{161DDA0B-9796-459F-9E58-C6FB85FD8032}" presName="hierRoot4" presStyleCnt="0"/>
      <dgm:spPr/>
    </dgm:pt>
    <dgm:pt modelId="{5F0C6EF5-817B-4CD2-B942-2C247EA1F298}" type="pres">
      <dgm:prSet presAssocID="{161DDA0B-9796-459F-9E58-C6FB85FD8032}" presName="composite4" presStyleCnt="0"/>
      <dgm:spPr/>
    </dgm:pt>
    <dgm:pt modelId="{6CB9FD52-D75E-41D4-AE31-98A8673119AF}" type="pres">
      <dgm:prSet presAssocID="{161DDA0B-9796-459F-9E58-C6FB85FD8032}" presName="background4" presStyleLbl="node4" presStyleIdx="2" presStyleCnt="6"/>
      <dgm:spPr>
        <a:solidFill>
          <a:srgbClr val="FF0000"/>
        </a:solidFill>
      </dgm:spPr>
    </dgm:pt>
    <dgm:pt modelId="{7F96B417-6073-4FED-A567-86C169DD7952}" type="pres">
      <dgm:prSet presAssocID="{161DDA0B-9796-459F-9E58-C6FB85FD8032}" presName="text4" presStyleLbl="fgAcc4" presStyleIdx="2" presStyleCnt="6" custScaleX="130446">
        <dgm:presLayoutVars>
          <dgm:chPref val="3"/>
        </dgm:presLayoutVars>
      </dgm:prSet>
      <dgm:spPr/>
    </dgm:pt>
    <dgm:pt modelId="{7E6A59D1-A12E-4D93-8713-25CF9FFB9C41}" type="pres">
      <dgm:prSet presAssocID="{161DDA0B-9796-459F-9E58-C6FB85FD8032}" presName="hierChild5" presStyleCnt="0"/>
      <dgm:spPr/>
    </dgm:pt>
    <dgm:pt modelId="{71EC0D05-95B3-449F-87B6-19D26A0F1ECD}" type="pres">
      <dgm:prSet presAssocID="{B619721C-714E-4B76-AE49-6D68B353F4E6}" presName="Name23" presStyleLbl="parChTrans1D4" presStyleIdx="3" presStyleCnt="6"/>
      <dgm:spPr/>
    </dgm:pt>
    <dgm:pt modelId="{A632D3A7-D42A-47E8-8E5C-D17730A6C77A}" type="pres">
      <dgm:prSet presAssocID="{83384432-7F42-4EAF-AD4C-2D423703853D}" presName="hierRoot4" presStyleCnt="0"/>
      <dgm:spPr/>
    </dgm:pt>
    <dgm:pt modelId="{F23B74E9-1455-41A5-84DC-36F034263DBC}" type="pres">
      <dgm:prSet presAssocID="{83384432-7F42-4EAF-AD4C-2D423703853D}" presName="composite4" presStyleCnt="0"/>
      <dgm:spPr/>
    </dgm:pt>
    <dgm:pt modelId="{BE4E08E9-F87C-4180-8080-059FD1076941}" type="pres">
      <dgm:prSet presAssocID="{83384432-7F42-4EAF-AD4C-2D423703853D}" presName="background4" presStyleLbl="node4" presStyleIdx="3" presStyleCnt="6"/>
      <dgm:spPr>
        <a:solidFill>
          <a:srgbClr val="FF0000"/>
        </a:solidFill>
      </dgm:spPr>
    </dgm:pt>
    <dgm:pt modelId="{5C5DE788-F1BD-4221-9B66-C898392F4A76}" type="pres">
      <dgm:prSet presAssocID="{83384432-7F42-4EAF-AD4C-2D423703853D}" presName="text4" presStyleLbl="fgAcc4" presStyleIdx="3" presStyleCnt="6" custScaleX="130446">
        <dgm:presLayoutVars>
          <dgm:chPref val="3"/>
        </dgm:presLayoutVars>
      </dgm:prSet>
      <dgm:spPr/>
    </dgm:pt>
    <dgm:pt modelId="{1413701D-AF0B-4224-B37E-741A35EFE02A}" type="pres">
      <dgm:prSet presAssocID="{83384432-7F42-4EAF-AD4C-2D423703853D}" presName="hierChild5" presStyleCnt="0"/>
      <dgm:spPr/>
    </dgm:pt>
    <dgm:pt modelId="{5A200160-361B-4E7D-B6E1-BF187DC6AA0B}" type="pres">
      <dgm:prSet presAssocID="{64E75EA8-C406-4437-9D0F-1755E8EB3899}" presName="Name23" presStyleLbl="parChTrans1D4" presStyleIdx="4" presStyleCnt="6"/>
      <dgm:spPr/>
    </dgm:pt>
    <dgm:pt modelId="{308CA3D5-3A8C-4C97-907B-04F712CCE575}" type="pres">
      <dgm:prSet presAssocID="{5E5E045E-C859-4E40-83D9-F72A877C332E}" presName="hierRoot4" presStyleCnt="0"/>
      <dgm:spPr/>
    </dgm:pt>
    <dgm:pt modelId="{1F134ACF-8AD1-4F40-B8DF-82F4EBA4C2CD}" type="pres">
      <dgm:prSet presAssocID="{5E5E045E-C859-4E40-83D9-F72A877C332E}" presName="composite4" presStyleCnt="0"/>
      <dgm:spPr/>
    </dgm:pt>
    <dgm:pt modelId="{F696BB40-C284-41D2-8043-390EEAC58751}" type="pres">
      <dgm:prSet presAssocID="{5E5E045E-C859-4E40-83D9-F72A877C332E}" presName="background4" presStyleLbl="node4" presStyleIdx="4" presStyleCnt="6"/>
      <dgm:spPr>
        <a:solidFill>
          <a:srgbClr val="FF0000"/>
        </a:solidFill>
      </dgm:spPr>
    </dgm:pt>
    <dgm:pt modelId="{AB40105E-A3B1-4057-ADCB-1C444D4C59CB}" type="pres">
      <dgm:prSet presAssocID="{5E5E045E-C859-4E40-83D9-F72A877C332E}" presName="text4" presStyleLbl="fgAcc4" presStyleIdx="4" presStyleCnt="6" custScaleX="130446">
        <dgm:presLayoutVars>
          <dgm:chPref val="3"/>
        </dgm:presLayoutVars>
      </dgm:prSet>
      <dgm:spPr/>
    </dgm:pt>
    <dgm:pt modelId="{D0528204-F6FE-4453-BD07-BF906DDFF8E4}" type="pres">
      <dgm:prSet presAssocID="{5E5E045E-C859-4E40-83D9-F72A877C332E}" presName="hierChild5" presStyleCnt="0"/>
      <dgm:spPr/>
    </dgm:pt>
    <dgm:pt modelId="{201EC7A9-4A53-416E-BE92-1DA62947AA84}" type="pres">
      <dgm:prSet presAssocID="{FF81A3D3-446D-4B30-BC3A-4F8EF5201800}" presName="Name10" presStyleLbl="parChTrans1D2" presStyleIdx="1" presStyleCnt="2"/>
      <dgm:spPr/>
    </dgm:pt>
    <dgm:pt modelId="{E7A8345E-81B7-4723-8250-8612422DC38D}" type="pres">
      <dgm:prSet presAssocID="{321BDA75-55E9-4936-906A-FC8808587E29}" presName="hierRoot2" presStyleCnt="0"/>
      <dgm:spPr/>
    </dgm:pt>
    <dgm:pt modelId="{5CFA29DE-CC3B-4018-96EB-C23658784C74}" type="pres">
      <dgm:prSet presAssocID="{321BDA75-55E9-4936-906A-FC8808587E29}" presName="composite2" presStyleCnt="0"/>
      <dgm:spPr/>
    </dgm:pt>
    <dgm:pt modelId="{9E3FE977-AAB4-4579-A397-5C989D60597E}" type="pres">
      <dgm:prSet presAssocID="{321BDA75-55E9-4936-906A-FC8808587E29}" presName="background2" presStyleLbl="node2" presStyleIdx="1" presStyleCnt="2"/>
      <dgm:spPr/>
    </dgm:pt>
    <dgm:pt modelId="{F860167E-5483-4AA6-9CF8-C49B1E39EE5D}" type="pres">
      <dgm:prSet presAssocID="{321BDA75-55E9-4936-906A-FC8808587E29}" presName="text2" presStyleLbl="fgAcc2" presStyleIdx="1" presStyleCnt="2" custScaleX="130446">
        <dgm:presLayoutVars>
          <dgm:chPref val="3"/>
        </dgm:presLayoutVars>
      </dgm:prSet>
      <dgm:spPr/>
    </dgm:pt>
    <dgm:pt modelId="{2C837620-ED50-4633-8795-088F940CA98E}" type="pres">
      <dgm:prSet presAssocID="{321BDA75-55E9-4936-906A-FC8808587E29}" presName="hierChild3" presStyleCnt="0"/>
      <dgm:spPr/>
    </dgm:pt>
    <dgm:pt modelId="{1F0A22DC-2648-4317-87E9-5F8E93DEE1AD}" type="pres">
      <dgm:prSet presAssocID="{03152025-AC61-45F8-A126-2C7C8D0EC103}" presName="Name17" presStyleLbl="parChTrans1D3" presStyleIdx="3" presStyleCnt="4"/>
      <dgm:spPr/>
    </dgm:pt>
    <dgm:pt modelId="{9F70A4BD-CD06-4E0E-981B-ED73B8AD8F11}" type="pres">
      <dgm:prSet presAssocID="{28D0C4C6-4ACF-4F33-BA6E-580FA64E8202}" presName="hierRoot3" presStyleCnt="0"/>
      <dgm:spPr/>
    </dgm:pt>
    <dgm:pt modelId="{381F6FAF-4CA6-4CB3-9145-4F39CAA26CE6}" type="pres">
      <dgm:prSet presAssocID="{28D0C4C6-4ACF-4F33-BA6E-580FA64E8202}" presName="composite3" presStyleCnt="0"/>
      <dgm:spPr/>
    </dgm:pt>
    <dgm:pt modelId="{647D607F-2E9B-4AFE-A394-72DE501607A2}" type="pres">
      <dgm:prSet presAssocID="{28D0C4C6-4ACF-4F33-BA6E-580FA64E8202}" presName="background3" presStyleLbl="node3" presStyleIdx="3" presStyleCnt="4"/>
      <dgm:spPr/>
    </dgm:pt>
    <dgm:pt modelId="{1A669D8D-753B-4AD4-9959-CFEF2E8788EF}" type="pres">
      <dgm:prSet presAssocID="{28D0C4C6-4ACF-4F33-BA6E-580FA64E8202}" presName="text3" presStyleLbl="fgAcc3" presStyleIdx="3" presStyleCnt="4" custScaleX="130446">
        <dgm:presLayoutVars>
          <dgm:chPref val="3"/>
        </dgm:presLayoutVars>
      </dgm:prSet>
      <dgm:spPr/>
    </dgm:pt>
    <dgm:pt modelId="{258F5AB1-28B6-4DF2-8A86-2080AF954BF5}" type="pres">
      <dgm:prSet presAssocID="{28D0C4C6-4ACF-4F33-BA6E-580FA64E8202}" presName="hierChild4" presStyleCnt="0"/>
      <dgm:spPr/>
    </dgm:pt>
    <dgm:pt modelId="{7F6E242B-228B-4A9F-9BDB-407EFE3BD149}" type="pres">
      <dgm:prSet presAssocID="{ED27FF40-9680-415A-8B85-FFE9B07E3B87}" presName="Name23" presStyleLbl="parChTrans1D4" presStyleIdx="5" presStyleCnt="6"/>
      <dgm:spPr/>
    </dgm:pt>
    <dgm:pt modelId="{753DB617-C820-4BD4-82B7-D81B60FC95E2}" type="pres">
      <dgm:prSet presAssocID="{1D520B53-1CBB-413A-8418-682847771CDB}" presName="hierRoot4" presStyleCnt="0"/>
      <dgm:spPr/>
    </dgm:pt>
    <dgm:pt modelId="{65253778-CBF7-485E-BA37-A86F8AA258D4}" type="pres">
      <dgm:prSet presAssocID="{1D520B53-1CBB-413A-8418-682847771CDB}" presName="composite4" presStyleCnt="0"/>
      <dgm:spPr/>
    </dgm:pt>
    <dgm:pt modelId="{532C3666-5345-4995-8017-6250D4E85C03}" type="pres">
      <dgm:prSet presAssocID="{1D520B53-1CBB-413A-8418-682847771CDB}" presName="background4" presStyleLbl="node4" presStyleIdx="5" presStyleCnt="6"/>
      <dgm:spPr>
        <a:solidFill>
          <a:srgbClr val="FF0000"/>
        </a:solidFill>
      </dgm:spPr>
    </dgm:pt>
    <dgm:pt modelId="{9239237C-914A-4D67-B3CC-3EE495F9AC40}" type="pres">
      <dgm:prSet presAssocID="{1D520B53-1CBB-413A-8418-682847771CDB}" presName="text4" presStyleLbl="fgAcc4" presStyleIdx="5" presStyleCnt="6" custScaleX="193306" custScaleY="111158">
        <dgm:presLayoutVars>
          <dgm:chPref val="3"/>
        </dgm:presLayoutVars>
      </dgm:prSet>
      <dgm:spPr/>
    </dgm:pt>
    <dgm:pt modelId="{92852412-D9A5-440A-8BCF-0AC0A009D761}" type="pres">
      <dgm:prSet presAssocID="{1D520B53-1CBB-413A-8418-682847771CDB}" presName="hierChild5" presStyleCnt="0"/>
      <dgm:spPr/>
    </dgm:pt>
  </dgm:ptLst>
  <dgm:cxnLst>
    <dgm:cxn modelId="{3EC77C03-C59D-4BC6-8604-DB7DB0C40012}" type="presOf" srcId="{FF81A3D3-446D-4B30-BC3A-4F8EF5201800}" destId="{201EC7A9-4A53-416E-BE92-1DA62947AA84}" srcOrd="0" destOrd="0" presId="urn:microsoft.com/office/officeart/2005/8/layout/hierarchy1"/>
    <dgm:cxn modelId="{4D5C2509-20D5-46B1-9F86-2F100F90DE83}" type="presOf" srcId="{321BDA75-55E9-4936-906A-FC8808587E29}" destId="{F860167E-5483-4AA6-9CF8-C49B1E39EE5D}" srcOrd="0" destOrd="0" presId="urn:microsoft.com/office/officeart/2005/8/layout/hierarchy1"/>
    <dgm:cxn modelId="{D5AD5116-524A-404A-9BFC-01B175CCB098}" srcId="{AC947803-1518-4DE5-9CDF-BC586F25DBE5}" destId="{7AF53707-35FF-4350-816D-4EF80C914204}" srcOrd="0" destOrd="0" parTransId="{74EE7DD8-02C9-4164-8554-649EF4B3A4A2}" sibTransId="{B71C24F8-C3F2-40A0-A2E7-64CEBD86B5A3}"/>
    <dgm:cxn modelId="{576C5617-EDBE-4966-9A06-443A2EB1B8E2}" srcId="{9BDBB0A3-742E-4ACC-9774-2BC48F691C10}" destId="{321BDA75-55E9-4936-906A-FC8808587E29}" srcOrd="1" destOrd="0" parTransId="{FF81A3D3-446D-4B30-BC3A-4F8EF5201800}" sibTransId="{8F9089E1-1640-4803-A1C8-5B22AB708620}"/>
    <dgm:cxn modelId="{06C1D718-E05C-4D69-82C5-C59EB5A83312}" type="presOf" srcId="{28D0C4C6-4ACF-4F33-BA6E-580FA64E8202}" destId="{1A669D8D-753B-4AD4-9959-CFEF2E8788EF}" srcOrd="0" destOrd="0" presId="urn:microsoft.com/office/officeart/2005/8/layout/hierarchy1"/>
    <dgm:cxn modelId="{AF1A5A20-7562-4254-BEC6-89AD6D021F58}" srcId="{28D0C4C6-4ACF-4F33-BA6E-580FA64E8202}" destId="{1D520B53-1CBB-413A-8418-682847771CDB}" srcOrd="0" destOrd="0" parTransId="{ED27FF40-9680-415A-8B85-FFE9B07E3B87}" sibTransId="{0332224F-9728-4F03-87E5-66D622339FC6}"/>
    <dgm:cxn modelId="{2DCBEB27-041A-482C-B28E-941285DBEAF9}" type="presOf" srcId="{9BDBB0A3-742E-4ACC-9774-2BC48F691C10}" destId="{3D942FCB-AAAF-4572-AFC1-10484D97A1FB}" srcOrd="0" destOrd="0" presId="urn:microsoft.com/office/officeart/2005/8/layout/hierarchy1"/>
    <dgm:cxn modelId="{F0B2432D-169B-4F6E-9FD8-D26C5A36C93A}" type="presOf" srcId="{A91C3CE4-9F60-4BD0-BFE0-2171DA1A21D9}" destId="{6098E2E6-7053-4B9A-9AE1-86218CA5F748}" srcOrd="0" destOrd="0" presId="urn:microsoft.com/office/officeart/2005/8/layout/hierarchy1"/>
    <dgm:cxn modelId="{9BFB2B3E-97FA-486A-87FA-724BEEF5C312}" type="presOf" srcId="{8F2D30F5-548F-4E2A-8D09-07B64E60C565}" destId="{35CD8201-A582-450D-96D2-696F97806D33}" srcOrd="0" destOrd="0" presId="urn:microsoft.com/office/officeart/2005/8/layout/hierarchy1"/>
    <dgm:cxn modelId="{DA35B23F-46D0-4F81-A403-A16CBE227A63}" type="presOf" srcId="{1AFB7B6C-A5A1-4638-A4BB-C6D6E14252B6}" destId="{F314BA0C-C07E-4A09-882D-7A90D6025996}" srcOrd="0" destOrd="0" presId="urn:microsoft.com/office/officeart/2005/8/layout/hierarchy1"/>
    <dgm:cxn modelId="{190B0E42-EA89-4DD2-8B3C-1707638FE21E}" srcId="{161DDA0B-9796-459F-9E58-C6FB85FD8032}" destId="{5E5E045E-C859-4E40-83D9-F72A877C332E}" srcOrd="1" destOrd="0" parTransId="{64E75EA8-C406-4437-9D0F-1755E8EB3899}" sibTransId="{DF66CB4B-C4CA-4D3A-856B-D17171FB39C0}"/>
    <dgm:cxn modelId="{AA503942-848C-4130-B973-2A281C36D111}" type="presOf" srcId="{03152025-AC61-45F8-A126-2C7C8D0EC103}" destId="{1F0A22DC-2648-4317-87E9-5F8E93DEE1AD}" srcOrd="0" destOrd="0" presId="urn:microsoft.com/office/officeart/2005/8/layout/hierarchy1"/>
    <dgm:cxn modelId="{02304442-FFE3-47A2-A33F-D37AC881D990}" type="presOf" srcId="{B619721C-714E-4B76-AE49-6D68B353F4E6}" destId="{71EC0D05-95B3-449F-87B6-19D26A0F1ECD}" srcOrd="0" destOrd="0" presId="urn:microsoft.com/office/officeart/2005/8/layout/hierarchy1"/>
    <dgm:cxn modelId="{B31E3269-29E5-4FDB-AF2F-5DEFEE3D0A50}" type="presOf" srcId="{7AF53707-35FF-4350-816D-4EF80C914204}" destId="{C51E3C35-709F-455E-A72D-DFF0164EC667}" srcOrd="0" destOrd="0" presId="urn:microsoft.com/office/officeart/2005/8/layout/hierarchy1"/>
    <dgm:cxn modelId="{0E552352-89E4-4BE7-889D-FA35E4C159AC}" type="presOf" srcId="{64E75EA8-C406-4437-9D0F-1755E8EB3899}" destId="{5A200160-361B-4E7D-B6E1-BF187DC6AA0B}" srcOrd="0" destOrd="0" presId="urn:microsoft.com/office/officeart/2005/8/layout/hierarchy1"/>
    <dgm:cxn modelId="{762A1873-6B0E-45B4-B89B-F0076C302E2E}" type="presOf" srcId="{659F7E62-13F8-45F3-B22E-44D641B630D3}" destId="{1D7BE772-7815-4EF2-A893-36C08185D781}" srcOrd="0" destOrd="0" presId="urn:microsoft.com/office/officeart/2005/8/layout/hierarchy1"/>
    <dgm:cxn modelId="{21D37173-FF9A-49ED-8AAB-B3A4A1C1DE13}" srcId="{161DDA0B-9796-459F-9E58-C6FB85FD8032}" destId="{83384432-7F42-4EAF-AD4C-2D423703853D}" srcOrd="0" destOrd="0" parTransId="{B619721C-714E-4B76-AE49-6D68B353F4E6}" sibTransId="{F561A4BB-8D81-4F55-91F7-A232353689D3}"/>
    <dgm:cxn modelId="{B4EAE355-C036-42B9-B999-CAB4B1F2D197}" type="presOf" srcId="{AC947803-1518-4DE5-9CDF-BC586F25DBE5}" destId="{15030173-843C-4F4C-864F-DB4885FB0025}" srcOrd="0" destOrd="0" presId="urn:microsoft.com/office/officeart/2005/8/layout/hierarchy1"/>
    <dgm:cxn modelId="{0908AF56-FF65-456F-B5D2-F7982FEA2FD2}" type="presOf" srcId="{D26B9632-583E-4443-B994-3EF3E40AF53B}" destId="{0DF8DDCA-7AF8-4741-8493-D15D76B59BC8}" srcOrd="0" destOrd="0" presId="urn:microsoft.com/office/officeart/2005/8/layout/hierarchy1"/>
    <dgm:cxn modelId="{BA57DD77-B6BE-40E9-B5A6-DB6DBFAB42AC}" srcId="{659F7E62-13F8-45F3-B22E-44D641B630D3}" destId="{1EC32F1C-610C-4303-BDB9-71BC9D6BA136}" srcOrd="0" destOrd="0" parTransId="{8916DD9B-E5B9-4552-917F-F232766F16B6}" sibTransId="{89E0E40C-4D52-4C2B-9425-F2F2B45DF8E1}"/>
    <dgm:cxn modelId="{0EFA4A78-8A00-4388-B2BF-56A89E1B2B36}" srcId="{9BDBB0A3-742E-4ACC-9774-2BC48F691C10}" destId="{659F7E62-13F8-45F3-B22E-44D641B630D3}" srcOrd="0" destOrd="0" parTransId="{A91C3CE4-9F60-4BD0-BFE0-2171DA1A21D9}" sibTransId="{AE68495A-4541-430E-BF2A-F0C3C8EF5CC1}"/>
    <dgm:cxn modelId="{07F14C5A-7700-4587-91D9-65614B28BA8E}" type="presOf" srcId="{5E5E045E-C859-4E40-83D9-F72A877C332E}" destId="{AB40105E-A3B1-4057-ADCB-1C444D4C59CB}" srcOrd="0" destOrd="0" presId="urn:microsoft.com/office/officeart/2005/8/layout/hierarchy1"/>
    <dgm:cxn modelId="{CC97878D-8B25-45A3-B504-2642AB5E7241}" type="presOf" srcId="{542DA661-1746-44E9-9B17-85D2E91CCFFC}" destId="{E958B650-EDE7-490C-A9B3-148F529856DE}" srcOrd="0" destOrd="0" presId="urn:microsoft.com/office/officeart/2005/8/layout/hierarchy1"/>
    <dgm:cxn modelId="{C80F409A-BEA9-4A6D-85E4-33D66E2907B1}" srcId="{8F2D30F5-548F-4E2A-8D09-07B64E60C565}" destId="{9BDBB0A3-742E-4ACC-9774-2BC48F691C10}" srcOrd="0" destOrd="0" parTransId="{6242C65D-4713-4AE5-A7A2-57AF34DE9683}" sibTransId="{E8E1E7B5-2A7C-4781-9F48-F3DFA86821C3}"/>
    <dgm:cxn modelId="{B457CE9E-04F0-4751-8D35-8BA43149A35D}" type="presOf" srcId="{1D521B20-0252-4FFF-839E-D2FF35517D22}" destId="{2238904B-BA2C-4576-855B-39BBC3B5A9A1}" srcOrd="0" destOrd="0" presId="urn:microsoft.com/office/officeart/2005/8/layout/hierarchy1"/>
    <dgm:cxn modelId="{2867FEAA-8F91-4951-B32D-7B237EDB89E8}" srcId="{659F7E62-13F8-45F3-B22E-44D641B630D3}" destId="{AC947803-1518-4DE5-9CDF-BC586F25DBE5}" srcOrd="1" destOrd="0" parTransId="{1D521B20-0252-4FFF-839E-D2FF35517D22}" sibTransId="{AA45DDB1-0A76-4C84-9B7C-F218630554DE}"/>
    <dgm:cxn modelId="{7B8650BA-775A-4B34-964E-96B894412F16}" type="presOf" srcId="{1EC32F1C-610C-4303-BDB9-71BC9D6BA136}" destId="{C8763ECE-B80F-4EE6-AD59-227FF688FF4F}" srcOrd="0" destOrd="0" presId="urn:microsoft.com/office/officeart/2005/8/layout/hierarchy1"/>
    <dgm:cxn modelId="{CE324FC0-05B0-4AA6-9EEE-2476B6A6A2B7}" type="presOf" srcId="{74EE7DD8-02C9-4164-8554-649EF4B3A4A2}" destId="{4512D04E-E877-4460-94DC-AF1018C58628}" srcOrd="0" destOrd="0" presId="urn:microsoft.com/office/officeart/2005/8/layout/hierarchy1"/>
    <dgm:cxn modelId="{06A5DECF-2A6E-4A51-BBAC-7AEBFF3775A3}" type="presOf" srcId="{161DDA0B-9796-459F-9E58-C6FB85FD8032}" destId="{7F96B417-6073-4FED-A567-86C169DD7952}" srcOrd="0" destOrd="0" presId="urn:microsoft.com/office/officeart/2005/8/layout/hierarchy1"/>
    <dgm:cxn modelId="{DD9A19D5-CEC9-4229-A720-C65CCA77284C}" srcId="{659F7E62-13F8-45F3-B22E-44D641B630D3}" destId="{542DA661-1746-44E9-9B17-85D2E91CCFFC}" srcOrd="2" destOrd="0" parTransId="{D26B9632-583E-4443-B994-3EF3E40AF53B}" sibTransId="{54CA700F-DE77-4143-B3A6-21FFACE59962}"/>
    <dgm:cxn modelId="{31DD45D9-6974-44E6-95B5-0BE517FB7E00}" type="presOf" srcId="{F43CA059-3401-4CE0-953B-23418C6DEB7B}" destId="{0680ABAF-605B-48AF-AE0C-D6810F591B91}" srcOrd="0" destOrd="0" presId="urn:microsoft.com/office/officeart/2005/8/layout/hierarchy1"/>
    <dgm:cxn modelId="{8B5D07DD-FAF2-470E-AF06-572BD5CC8DCD}" srcId="{542DA661-1746-44E9-9B17-85D2E91CCFFC}" destId="{161DDA0B-9796-459F-9E58-C6FB85FD8032}" srcOrd="0" destOrd="0" parTransId="{1AFB7B6C-A5A1-4638-A4BB-C6D6E14252B6}" sibTransId="{B6140FCC-0630-4B08-9D3C-8D2F19B8A3EA}"/>
    <dgm:cxn modelId="{F282F7E7-0A2F-44E0-9ECE-231FC5C2A645}" type="presOf" srcId="{1D520B53-1CBB-413A-8418-682847771CDB}" destId="{9239237C-914A-4D67-B3CC-3EE495F9AC40}" srcOrd="0" destOrd="0" presId="urn:microsoft.com/office/officeart/2005/8/layout/hierarchy1"/>
    <dgm:cxn modelId="{9A5055EE-D7CA-4C22-A0B9-ED229B62B381}" srcId="{AC947803-1518-4DE5-9CDF-BC586F25DBE5}" destId="{F43CA059-3401-4CE0-953B-23418C6DEB7B}" srcOrd="1" destOrd="0" parTransId="{02794775-7C1E-4931-86CC-263A3268A463}" sibTransId="{FFE8C617-BB59-49BF-A048-B5E67E1E5039}"/>
    <dgm:cxn modelId="{5809F5FA-3846-403A-872F-85399814C149}" type="presOf" srcId="{8916DD9B-E5B9-4552-917F-F232766F16B6}" destId="{ABE43AA9-1CDC-4870-B27A-2E52EE865286}" srcOrd="0" destOrd="0" presId="urn:microsoft.com/office/officeart/2005/8/layout/hierarchy1"/>
    <dgm:cxn modelId="{9F3CF5FA-8DE0-431D-93FF-C053C619D13E}" type="presOf" srcId="{83384432-7F42-4EAF-AD4C-2D423703853D}" destId="{5C5DE788-F1BD-4221-9B66-C898392F4A76}" srcOrd="0" destOrd="0" presId="urn:microsoft.com/office/officeart/2005/8/layout/hierarchy1"/>
    <dgm:cxn modelId="{B17D76FC-2F7B-4506-AC82-10FD1013B33E}" type="presOf" srcId="{ED27FF40-9680-415A-8B85-FFE9B07E3B87}" destId="{7F6E242B-228B-4A9F-9BDB-407EFE3BD149}" srcOrd="0" destOrd="0" presId="urn:microsoft.com/office/officeart/2005/8/layout/hierarchy1"/>
    <dgm:cxn modelId="{2202C2FC-893D-4C0A-A569-81398D251EA0}" srcId="{321BDA75-55E9-4936-906A-FC8808587E29}" destId="{28D0C4C6-4ACF-4F33-BA6E-580FA64E8202}" srcOrd="0" destOrd="0" parTransId="{03152025-AC61-45F8-A126-2C7C8D0EC103}" sibTransId="{6889677E-504E-4F8D-93CC-9BF711443584}"/>
    <dgm:cxn modelId="{6B3DA3FE-669B-464D-8685-E22703AFDC59}" type="presOf" srcId="{02794775-7C1E-4931-86CC-263A3268A463}" destId="{142D27DB-3A3A-4C02-B8D8-7C0FC6408993}" srcOrd="0" destOrd="0" presId="urn:microsoft.com/office/officeart/2005/8/layout/hierarchy1"/>
    <dgm:cxn modelId="{CD2FF76A-56C7-4276-9F3C-C32DB4CCF598}" type="presParOf" srcId="{35CD8201-A582-450D-96D2-696F97806D33}" destId="{04F9FC41-9F75-4C6D-9E1A-25D76D8BE43E}" srcOrd="0" destOrd="0" presId="urn:microsoft.com/office/officeart/2005/8/layout/hierarchy1"/>
    <dgm:cxn modelId="{454A1B71-EC70-4C94-9B8F-985892D8B45B}" type="presParOf" srcId="{04F9FC41-9F75-4C6D-9E1A-25D76D8BE43E}" destId="{719BDE57-D6AF-4031-BFAF-F8232C49D1E3}" srcOrd="0" destOrd="0" presId="urn:microsoft.com/office/officeart/2005/8/layout/hierarchy1"/>
    <dgm:cxn modelId="{62E368C8-0D19-44B1-BEFA-21EFA440B383}" type="presParOf" srcId="{719BDE57-D6AF-4031-BFAF-F8232C49D1E3}" destId="{68F5F434-0132-44CB-ADD8-C9B8C6299E45}" srcOrd="0" destOrd="0" presId="urn:microsoft.com/office/officeart/2005/8/layout/hierarchy1"/>
    <dgm:cxn modelId="{942AA1EC-CAF4-44E5-9895-78A151D351D0}" type="presParOf" srcId="{719BDE57-D6AF-4031-BFAF-F8232C49D1E3}" destId="{3D942FCB-AAAF-4572-AFC1-10484D97A1FB}" srcOrd="1" destOrd="0" presId="urn:microsoft.com/office/officeart/2005/8/layout/hierarchy1"/>
    <dgm:cxn modelId="{8A3A3D0B-FA3C-4A90-960B-EBCD0F51688B}" type="presParOf" srcId="{04F9FC41-9F75-4C6D-9E1A-25D76D8BE43E}" destId="{2D719A0D-9E6A-4632-8FDF-A6599D7E2344}" srcOrd="1" destOrd="0" presId="urn:microsoft.com/office/officeart/2005/8/layout/hierarchy1"/>
    <dgm:cxn modelId="{B2BBA6E3-7ADC-4E7F-93A2-72F6082C421C}" type="presParOf" srcId="{2D719A0D-9E6A-4632-8FDF-A6599D7E2344}" destId="{6098E2E6-7053-4B9A-9AE1-86218CA5F748}" srcOrd="0" destOrd="0" presId="urn:microsoft.com/office/officeart/2005/8/layout/hierarchy1"/>
    <dgm:cxn modelId="{D4D8F123-3519-4AE2-901F-67DBB29CCDF9}" type="presParOf" srcId="{2D719A0D-9E6A-4632-8FDF-A6599D7E2344}" destId="{3C78E329-3467-476D-A85B-8D54B8802412}" srcOrd="1" destOrd="0" presId="urn:microsoft.com/office/officeart/2005/8/layout/hierarchy1"/>
    <dgm:cxn modelId="{11162040-91D6-4DC7-A2AF-6412CCC6EE77}" type="presParOf" srcId="{3C78E329-3467-476D-A85B-8D54B8802412}" destId="{0525A378-9DB0-4597-A35B-43C5289F3075}" srcOrd="0" destOrd="0" presId="urn:microsoft.com/office/officeart/2005/8/layout/hierarchy1"/>
    <dgm:cxn modelId="{908CADBC-5659-4BAD-B39F-32A363895B7B}" type="presParOf" srcId="{0525A378-9DB0-4597-A35B-43C5289F3075}" destId="{7DFC0AE5-6500-49EA-A61C-07BB34A5B391}" srcOrd="0" destOrd="0" presId="urn:microsoft.com/office/officeart/2005/8/layout/hierarchy1"/>
    <dgm:cxn modelId="{F459FF8E-731E-440A-BB1B-9430C04A9F91}" type="presParOf" srcId="{0525A378-9DB0-4597-A35B-43C5289F3075}" destId="{1D7BE772-7815-4EF2-A893-36C08185D781}" srcOrd="1" destOrd="0" presId="urn:microsoft.com/office/officeart/2005/8/layout/hierarchy1"/>
    <dgm:cxn modelId="{C3A8240F-6B1A-4B1D-8C0C-F0DB6900E626}" type="presParOf" srcId="{3C78E329-3467-476D-A85B-8D54B8802412}" destId="{76D24772-E160-4D26-8DDA-6EFD73789272}" srcOrd="1" destOrd="0" presId="urn:microsoft.com/office/officeart/2005/8/layout/hierarchy1"/>
    <dgm:cxn modelId="{2CAB6F4D-329A-4AC4-84E8-6F7240CB9000}" type="presParOf" srcId="{76D24772-E160-4D26-8DDA-6EFD73789272}" destId="{ABE43AA9-1CDC-4870-B27A-2E52EE865286}" srcOrd="0" destOrd="0" presId="urn:microsoft.com/office/officeart/2005/8/layout/hierarchy1"/>
    <dgm:cxn modelId="{689E78EF-042C-44DF-ABE2-E21D3124EAD7}" type="presParOf" srcId="{76D24772-E160-4D26-8DDA-6EFD73789272}" destId="{CD3EFB9C-1B48-4012-88C0-D43B1F88D9FE}" srcOrd="1" destOrd="0" presId="urn:microsoft.com/office/officeart/2005/8/layout/hierarchy1"/>
    <dgm:cxn modelId="{BF45163B-93AF-433B-A11E-90B96C1BC65B}" type="presParOf" srcId="{CD3EFB9C-1B48-4012-88C0-D43B1F88D9FE}" destId="{AA2D65DF-37C1-44A1-808A-5607500AEA76}" srcOrd="0" destOrd="0" presId="urn:microsoft.com/office/officeart/2005/8/layout/hierarchy1"/>
    <dgm:cxn modelId="{A659791E-7629-4612-B149-D3381B6CA695}" type="presParOf" srcId="{AA2D65DF-37C1-44A1-808A-5607500AEA76}" destId="{C0EB85E8-9B53-48B1-8443-1CBB9322F2CD}" srcOrd="0" destOrd="0" presId="urn:microsoft.com/office/officeart/2005/8/layout/hierarchy1"/>
    <dgm:cxn modelId="{EF84042F-8657-4BF0-8B68-895E10AD19EF}" type="presParOf" srcId="{AA2D65DF-37C1-44A1-808A-5607500AEA76}" destId="{C8763ECE-B80F-4EE6-AD59-227FF688FF4F}" srcOrd="1" destOrd="0" presId="urn:microsoft.com/office/officeart/2005/8/layout/hierarchy1"/>
    <dgm:cxn modelId="{99559011-2530-4EC8-8175-02DE32CDE6A8}" type="presParOf" srcId="{CD3EFB9C-1B48-4012-88C0-D43B1F88D9FE}" destId="{A627EBF7-D2EC-4061-8B64-5768A1803B9E}" srcOrd="1" destOrd="0" presId="urn:microsoft.com/office/officeart/2005/8/layout/hierarchy1"/>
    <dgm:cxn modelId="{0F319C03-94C6-4D9E-B8D5-89BBE21B1531}" type="presParOf" srcId="{76D24772-E160-4D26-8DDA-6EFD73789272}" destId="{2238904B-BA2C-4576-855B-39BBC3B5A9A1}" srcOrd="2" destOrd="0" presId="urn:microsoft.com/office/officeart/2005/8/layout/hierarchy1"/>
    <dgm:cxn modelId="{4DE23831-29B5-46E1-AECD-E2BB7056FDC4}" type="presParOf" srcId="{76D24772-E160-4D26-8DDA-6EFD73789272}" destId="{DBFB730D-84E5-429A-82C7-1DDA45B3333D}" srcOrd="3" destOrd="0" presId="urn:microsoft.com/office/officeart/2005/8/layout/hierarchy1"/>
    <dgm:cxn modelId="{74446903-0738-44D9-AFF5-80AA452261EF}" type="presParOf" srcId="{DBFB730D-84E5-429A-82C7-1DDA45B3333D}" destId="{77771A40-9661-4524-ABC4-D523C0606A92}" srcOrd="0" destOrd="0" presId="urn:microsoft.com/office/officeart/2005/8/layout/hierarchy1"/>
    <dgm:cxn modelId="{7950A8E6-D597-404F-8E57-7EAF8C37BB5B}" type="presParOf" srcId="{77771A40-9661-4524-ABC4-D523C0606A92}" destId="{DA597C91-121A-4060-8C2D-3B79E3588CF7}" srcOrd="0" destOrd="0" presId="urn:microsoft.com/office/officeart/2005/8/layout/hierarchy1"/>
    <dgm:cxn modelId="{F873FC44-74A3-4C0C-AF14-D20D9060855F}" type="presParOf" srcId="{77771A40-9661-4524-ABC4-D523C0606A92}" destId="{15030173-843C-4F4C-864F-DB4885FB0025}" srcOrd="1" destOrd="0" presId="urn:microsoft.com/office/officeart/2005/8/layout/hierarchy1"/>
    <dgm:cxn modelId="{09C7BDFA-2D5B-43D0-92FF-995DFE750CCD}" type="presParOf" srcId="{DBFB730D-84E5-429A-82C7-1DDA45B3333D}" destId="{FCEE47E6-A770-4920-BE49-0D0C26EF0BFF}" srcOrd="1" destOrd="0" presId="urn:microsoft.com/office/officeart/2005/8/layout/hierarchy1"/>
    <dgm:cxn modelId="{9EA7F0CB-9175-40A9-A372-C7D7CE56734C}" type="presParOf" srcId="{FCEE47E6-A770-4920-BE49-0D0C26EF0BFF}" destId="{4512D04E-E877-4460-94DC-AF1018C58628}" srcOrd="0" destOrd="0" presId="urn:microsoft.com/office/officeart/2005/8/layout/hierarchy1"/>
    <dgm:cxn modelId="{BD9C2D96-C91E-4312-8249-DA0C160A750E}" type="presParOf" srcId="{FCEE47E6-A770-4920-BE49-0D0C26EF0BFF}" destId="{BF39BA18-04FD-415C-8988-875E6EB68BCE}" srcOrd="1" destOrd="0" presId="urn:microsoft.com/office/officeart/2005/8/layout/hierarchy1"/>
    <dgm:cxn modelId="{1B77AC44-4B81-46FC-A021-82BD49D1181F}" type="presParOf" srcId="{BF39BA18-04FD-415C-8988-875E6EB68BCE}" destId="{A488B214-1B8C-4E85-9D5C-B79AD463108C}" srcOrd="0" destOrd="0" presId="urn:microsoft.com/office/officeart/2005/8/layout/hierarchy1"/>
    <dgm:cxn modelId="{42125C80-FD8F-4C0F-86C8-7628A98E8136}" type="presParOf" srcId="{A488B214-1B8C-4E85-9D5C-B79AD463108C}" destId="{743E5C20-C534-4559-A5E3-71CCA43A7561}" srcOrd="0" destOrd="0" presId="urn:microsoft.com/office/officeart/2005/8/layout/hierarchy1"/>
    <dgm:cxn modelId="{E3B82ACB-FD8C-4A97-BD70-4855B849137E}" type="presParOf" srcId="{A488B214-1B8C-4E85-9D5C-B79AD463108C}" destId="{C51E3C35-709F-455E-A72D-DFF0164EC667}" srcOrd="1" destOrd="0" presId="urn:microsoft.com/office/officeart/2005/8/layout/hierarchy1"/>
    <dgm:cxn modelId="{B51DD8A6-3E66-44D3-8879-9670B5318996}" type="presParOf" srcId="{BF39BA18-04FD-415C-8988-875E6EB68BCE}" destId="{E45225A0-58CD-41FD-99F2-95A621A04EF5}" srcOrd="1" destOrd="0" presId="urn:microsoft.com/office/officeart/2005/8/layout/hierarchy1"/>
    <dgm:cxn modelId="{60D24A22-DDB6-4A37-866A-2E15A92A8469}" type="presParOf" srcId="{FCEE47E6-A770-4920-BE49-0D0C26EF0BFF}" destId="{142D27DB-3A3A-4C02-B8D8-7C0FC6408993}" srcOrd="2" destOrd="0" presId="urn:microsoft.com/office/officeart/2005/8/layout/hierarchy1"/>
    <dgm:cxn modelId="{826A1680-FE95-40CA-BAF1-C0AA51C12D87}" type="presParOf" srcId="{FCEE47E6-A770-4920-BE49-0D0C26EF0BFF}" destId="{8592365B-84DE-4AE7-AA98-282BC606B4F9}" srcOrd="3" destOrd="0" presId="urn:microsoft.com/office/officeart/2005/8/layout/hierarchy1"/>
    <dgm:cxn modelId="{CA794834-B072-41C0-A446-581E68CDE796}" type="presParOf" srcId="{8592365B-84DE-4AE7-AA98-282BC606B4F9}" destId="{57341D7C-5CCA-4C11-9E99-2CC29D0BAA1B}" srcOrd="0" destOrd="0" presId="urn:microsoft.com/office/officeart/2005/8/layout/hierarchy1"/>
    <dgm:cxn modelId="{8E7269AF-1BD4-47D8-A1E6-FC0ABC376692}" type="presParOf" srcId="{57341D7C-5CCA-4C11-9E99-2CC29D0BAA1B}" destId="{B6D5C204-069C-4FA2-A0D7-E40BEEA5C578}" srcOrd="0" destOrd="0" presId="urn:microsoft.com/office/officeart/2005/8/layout/hierarchy1"/>
    <dgm:cxn modelId="{ED778D58-5A53-45D1-B76D-A8CCDF7D1031}" type="presParOf" srcId="{57341D7C-5CCA-4C11-9E99-2CC29D0BAA1B}" destId="{0680ABAF-605B-48AF-AE0C-D6810F591B91}" srcOrd="1" destOrd="0" presId="urn:microsoft.com/office/officeart/2005/8/layout/hierarchy1"/>
    <dgm:cxn modelId="{32EB8618-B890-429F-B143-DC69415CC6D5}" type="presParOf" srcId="{8592365B-84DE-4AE7-AA98-282BC606B4F9}" destId="{B0543A35-FB51-448A-9E2D-E20163E8476C}" srcOrd="1" destOrd="0" presId="urn:microsoft.com/office/officeart/2005/8/layout/hierarchy1"/>
    <dgm:cxn modelId="{178D1B9E-D1D9-417C-A266-93777BD4587B}" type="presParOf" srcId="{76D24772-E160-4D26-8DDA-6EFD73789272}" destId="{0DF8DDCA-7AF8-4741-8493-D15D76B59BC8}" srcOrd="4" destOrd="0" presId="urn:microsoft.com/office/officeart/2005/8/layout/hierarchy1"/>
    <dgm:cxn modelId="{DEE9A203-F61B-4355-945E-99D5C8CE3531}" type="presParOf" srcId="{76D24772-E160-4D26-8DDA-6EFD73789272}" destId="{F9E7969D-F175-4D08-AEA0-04C50E8481B4}" srcOrd="5" destOrd="0" presId="urn:microsoft.com/office/officeart/2005/8/layout/hierarchy1"/>
    <dgm:cxn modelId="{28B71700-8D61-43EB-9DFB-6C01CA6A420C}" type="presParOf" srcId="{F9E7969D-F175-4D08-AEA0-04C50E8481B4}" destId="{BCE0D293-50D5-4212-8087-506F31D9DE8F}" srcOrd="0" destOrd="0" presId="urn:microsoft.com/office/officeart/2005/8/layout/hierarchy1"/>
    <dgm:cxn modelId="{EDDE9342-FA9E-484B-B9E1-68DCD170CDB5}" type="presParOf" srcId="{BCE0D293-50D5-4212-8087-506F31D9DE8F}" destId="{FBB01CD1-9B50-4788-BF02-B43A4AEB260D}" srcOrd="0" destOrd="0" presId="urn:microsoft.com/office/officeart/2005/8/layout/hierarchy1"/>
    <dgm:cxn modelId="{5B8520DA-3F64-4B0B-AFF7-EBD06024A0DE}" type="presParOf" srcId="{BCE0D293-50D5-4212-8087-506F31D9DE8F}" destId="{E958B650-EDE7-490C-A9B3-148F529856DE}" srcOrd="1" destOrd="0" presId="urn:microsoft.com/office/officeart/2005/8/layout/hierarchy1"/>
    <dgm:cxn modelId="{DA674C26-5CB3-47C7-AB65-CDC395030E02}" type="presParOf" srcId="{F9E7969D-F175-4D08-AEA0-04C50E8481B4}" destId="{65BBEEB8-21C1-48A9-A7F4-C83FCB6F58C6}" srcOrd="1" destOrd="0" presId="urn:microsoft.com/office/officeart/2005/8/layout/hierarchy1"/>
    <dgm:cxn modelId="{27296A9F-E3F4-4040-9114-B02DBE44A43E}" type="presParOf" srcId="{65BBEEB8-21C1-48A9-A7F4-C83FCB6F58C6}" destId="{F314BA0C-C07E-4A09-882D-7A90D6025996}" srcOrd="0" destOrd="0" presId="urn:microsoft.com/office/officeart/2005/8/layout/hierarchy1"/>
    <dgm:cxn modelId="{EB0A3FB6-F22E-49D4-A46E-A788740D1590}" type="presParOf" srcId="{65BBEEB8-21C1-48A9-A7F4-C83FCB6F58C6}" destId="{86B1C498-34A6-4A88-B1DE-7C58192D52F4}" srcOrd="1" destOrd="0" presId="urn:microsoft.com/office/officeart/2005/8/layout/hierarchy1"/>
    <dgm:cxn modelId="{E8FB6A46-EDD1-487E-B72B-C46A40513C5E}" type="presParOf" srcId="{86B1C498-34A6-4A88-B1DE-7C58192D52F4}" destId="{5F0C6EF5-817B-4CD2-B942-2C247EA1F298}" srcOrd="0" destOrd="0" presId="urn:microsoft.com/office/officeart/2005/8/layout/hierarchy1"/>
    <dgm:cxn modelId="{BBC238CD-2F97-4AEF-A305-97AA3F11779C}" type="presParOf" srcId="{5F0C6EF5-817B-4CD2-B942-2C247EA1F298}" destId="{6CB9FD52-D75E-41D4-AE31-98A8673119AF}" srcOrd="0" destOrd="0" presId="urn:microsoft.com/office/officeart/2005/8/layout/hierarchy1"/>
    <dgm:cxn modelId="{884E733A-4106-46AF-8ACC-C5CAF8AA67F4}" type="presParOf" srcId="{5F0C6EF5-817B-4CD2-B942-2C247EA1F298}" destId="{7F96B417-6073-4FED-A567-86C169DD7952}" srcOrd="1" destOrd="0" presId="urn:microsoft.com/office/officeart/2005/8/layout/hierarchy1"/>
    <dgm:cxn modelId="{0889934F-EC27-4EB4-B7A8-F9AC0E2C3CFF}" type="presParOf" srcId="{86B1C498-34A6-4A88-B1DE-7C58192D52F4}" destId="{7E6A59D1-A12E-4D93-8713-25CF9FFB9C41}" srcOrd="1" destOrd="0" presId="urn:microsoft.com/office/officeart/2005/8/layout/hierarchy1"/>
    <dgm:cxn modelId="{23906420-60E5-439F-9740-06FB451883F5}" type="presParOf" srcId="{7E6A59D1-A12E-4D93-8713-25CF9FFB9C41}" destId="{71EC0D05-95B3-449F-87B6-19D26A0F1ECD}" srcOrd="0" destOrd="0" presId="urn:microsoft.com/office/officeart/2005/8/layout/hierarchy1"/>
    <dgm:cxn modelId="{207DEB67-CCF6-4EE1-8CDF-BD90F7755BAC}" type="presParOf" srcId="{7E6A59D1-A12E-4D93-8713-25CF9FFB9C41}" destId="{A632D3A7-D42A-47E8-8E5C-D17730A6C77A}" srcOrd="1" destOrd="0" presId="urn:microsoft.com/office/officeart/2005/8/layout/hierarchy1"/>
    <dgm:cxn modelId="{C65425EC-56CD-4C42-9263-09F56EBFFC31}" type="presParOf" srcId="{A632D3A7-D42A-47E8-8E5C-D17730A6C77A}" destId="{F23B74E9-1455-41A5-84DC-36F034263DBC}" srcOrd="0" destOrd="0" presId="urn:microsoft.com/office/officeart/2005/8/layout/hierarchy1"/>
    <dgm:cxn modelId="{0740EF6D-6078-48D9-88F7-2C1CD4DCEE69}" type="presParOf" srcId="{F23B74E9-1455-41A5-84DC-36F034263DBC}" destId="{BE4E08E9-F87C-4180-8080-059FD1076941}" srcOrd="0" destOrd="0" presId="urn:microsoft.com/office/officeart/2005/8/layout/hierarchy1"/>
    <dgm:cxn modelId="{7485A8F2-45EF-450C-B311-E4905ABF0F51}" type="presParOf" srcId="{F23B74E9-1455-41A5-84DC-36F034263DBC}" destId="{5C5DE788-F1BD-4221-9B66-C898392F4A76}" srcOrd="1" destOrd="0" presId="urn:microsoft.com/office/officeart/2005/8/layout/hierarchy1"/>
    <dgm:cxn modelId="{4F7A08D6-39EE-49E9-992B-B91BBED18BFE}" type="presParOf" srcId="{A632D3A7-D42A-47E8-8E5C-D17730A6C77A}" destId="{1413701D-AF0B-4224-B37E-741A35EFE02A}" srcOrd="1" destOrd="0" presId="urn:microsoft.com/office/officeart/2005/8/layout/hierarchy1"/>
    <dgm:cxn modelId="{A00153DA-2B2C-4228-9601-DD28E3938042}" type="presParOf" srcId="{7E6A59D1-A12E-4D93-8713-25CF9FFB9C41}" destId="{5A200160-361B-4E7D-B6E1-BF187DC6AA0B}" srcOrd="2" destOrd="0" presId="urn:microsoft.com/office/officeart/2005/8/layout/hierarchy1"/>
    <dgm:cxn modelId="{8453F2E3-B0C9-4821-892E-D1EF99995FC0}" type="presParOf" srcId="{7E6A59D1-A12E-4D93-8713-25CF9FFB9C41}" destId="{308CA3D5-3A8C-4C97-907B-04F712CCE575}" srcOrd="3" destOrd="0" presId="urn:microsoft.com/office/officeart/2005/8/layout/hierarchy1"/>
    <dgm:cxn modelId="{CA24B1B6-20F6-45FD-A7D2-9407A09DF306}" type="presParOf" srcId="{308CA3D5-3A8C-4C97-907B-04F712CCE575}" destId="{1F134ACF-8AD1-4F40-B8DF-82F4EBA4C2CD}" srcOrd="0" destOrd="0" presId="urn:microsoft.com/office/officeart/2005/8/layout/hierarchy1"/>
    <dgm:cxn modelId="{F931EE75-BBFF-4071-85C5-389BD2B752CA}" type="presParOf" srcId="{1F134ACF-8AD1-4F40-B8DF-82F4EBA4C2CD}" destId="{F696BB40-C284-41D2-8043-390EEAC58751}" srcOrd="0" destOrd="0" presId="urn:microsoft.com/office/officeart/2005/8/layout/hierarchy1"/>
    <dgm:cxn modelId="{4EFD9F84-C197-4F3C-8563-D2E081645968}" type="presParOf" srcId="{1F134ACF-8AD1-4F40-B8DF-82F4EBA4C2CD}" destId="{AB40105E-A3B1-4057-ADCB-1C444D4C59CB}" srcOrd="1" destOrd="0" presId="urn:microsoft.com/office/officeart/2005/8/layout/hierarchy1"/>
    <dgm:cxn modelId="{52B8E410-73DE-4819-A65A-0F3EEF316504}" type="presParOf" srcId="{308CA3D5-3A8C-4C97-907B-04F712CCE575}" destId="{D0528204-F6FE-4453-BD07-BF906DDFF8E4}" srcOrd="1" destOrd="0" presId="urn:microsoft.com/office/officeart/2005/8/layout/hierarchy1"/>
    <dgm:cxn modelId="{4A45BFF2-E364-4A17-91B7-E34B582EBC9E}" type="presParOf" srcId="{2D719A0D-9E6A-4632-8FDF-A6599D7E2344}" destId="{201EC7A9-4A53-416E-BE92-1DA62947AA84}" srcOrd="2" destOrd="0" presId="urn:microsoft.com/office/officeart/2005/8/layout/hierarchy1"/>
    <dgm:cxn modelId="{3B008030-DB2A-4532-AB52-C7B7FDF94071}" type="presParOf" srcId="{2D719A0D-9E6A-4632-8FDF-A6599D7E2344}" destId="{E7A8345E-81B7-4723-8250-8612422DC38D}" srcOrd="3" destOrd="0" presId="urn:microsoft.com/office/officeart/2005/8/layout/hierarchy1"/>
    <dgm:cxn modelId="{91DA77F7-EDCB-4252-B2F3-C34176499A14}" type="presParOf" srcId="{E7A8345E-81B7-4723-8250-8612422DC38D}" destId="{5CFA29DE-CC3B-4018-96EB-C23658784C74}" srcOrd="0" destOrd="0" presId="urn:microsoft.com/office/officeart/2005/8/layout/hierarchy1"/>
    <dgm:cxn modelId="{BF8769AF-A0C7-4B8C-B9F9-A73FA3920CF5}" type="presParOf" srcId="{5CFA29DE-CC3B-4018-96EB-C23658784C74}" destId="{9E3FE977-AAB4-4579-A397-5C989D60597E}" srcOrd="0" destOrd="0" presId="urn:microsoft.com/office/officeart/2005/8/layout/hierarchy1"/>
    <dgm:cxn modelId="{C63B506C-F1AE-49D1-9FBF-66C720CFAB8B}" type="presParOf" srcId="{5CFA29DE-CC3B-4018-96EB-C23658784C74}" destId="{F860167E-5483-4AA6-9CF8-C49B1E39EE5D}" srcOrd="1" destOrd="0" presId="urn:microsoft.com/office/officeart/2005/8/layout/hierarchy1"/>
    <dgm:cxn modelId="{EB7B558A-FCF8-417C-9E4A-D73FA1D8DFC1}" type="presParOf" srcId="{E7A8345E-81B7-4723-8250-8612422DC38D}" destId="{2C837620-ED50-4633-8795-088F940CA98E}" srcOrd="1" destOrd="0" presId="urn:microsoft.com/office/officeart/2005/8/layout/hierarchy1"/>
    <dgm:cxn modelId="{56E558D2-757E-441A-8424-4706EAEB9FC6}" type="presParOf" srcId="{2C837620-ED50-4633-8795-088F940CA98E}" destId="{1F0A22DC-2648-4317-87E9-5F8E93DEE1AD}" srcOrd="0" destOrd="0" presId="urn:microsoft.com/office/officeart/2005/8/layout/hierarchy1"/>
    <dgm:cxn modelId="{AA574FF2-E12F-47F7-8AD8-6F0C892525EB}" type="presParOf" srcId="{2C837620-ED50-4633-8795-088F940CA98E}" destId="{9F70A4BD-CD06-4E0E-981B-ED73B8AD8F11}" srcOrd="1" destOrd="0" presId="urn:microsoft.com/office/officeart/2005/8/layout/hierarchy1"/>
    <dgm:cxn modelId="{8D23E620-A07E-4A8F-A2C9-947B5760E9A8}" type="presParOf" srcId="{9F70A4BD-CD06-4E0E-981B-ED73B8AD8F11}" destId="{381F6FAF-4CA6-4CB3-9145-4F39CAA26CE6}" srcOrd="0" destOrd="0" presId="urn:microsoft.com/office/officeart/2005/8/layout/hierarchy1"/>
    <dgm:cxn modelId="{5E138360-5AE1-4F26-B67F-7F22E8D80DC8}" type="presParOf" srcId="{381F6FAF-4CA6-4CB3-9145-4F39CAA26CE6}" destId="{647D607F-2E9B-4AFE-A394-72DE501607A2}" srcOrd="0" destOrd="0" presId="urn:microsoft.com/office/officeart/2005/8/layout/hierarchy1"/>
    <dgm:cxn modelId="{445640A4-3F51-47C3-BD68-EBFDD090BFB8}" type="presParOf" srcId="{381F6FAF-4CA6-4CB3-9145-4F39CAA26CE6}" destId="{1A669D8D-753B-4AD4-9959-CFEF2E8788EF}" srcOrd="1" destOrd="0" presId="urn:microsoft.com/office/officeart/2005/8/layout/hierarchy1"/>
    <dgm:cxn modelId="{1EFF3F18-5EED-4B87-8095-9657253B928A}" type="presParOf" srcId="{9F70A4BD-CD06-4E0E-981B-ED73B8AD8F11}" destId="{258F5AB1-28B6-4DF2-8A86-2080AF954BF5}" srcOrd="1" destOrd="0" presId="urn:microsoft.com/office/officeart/2005/8/layout/hierarchy1"/>
    <dgm:cxn modelId="{B1CAD086-AAD6-4E52-9166-4771432D6EC8}" type="presParOf" srcId="{258F5AB1-28B6-4DF2-8A86-2080AF954BF5}" destId="{7F6E242B-228B-4A9F-9BDB-407EFE3BD149}" srcOrd="0" destOrd="0" presId="urn:microsoft.com/office/officeart/2005/8/layout/hierarchy1"/>
    <dgm:cxn modelId="{A17BA621-6D14-44BE-8C83-7A077156CF91}" type="presParOf" srcId="{258F5AB1-28B6-4DF2-8A86-2080AF954BF5}" destId="{753DB617-C820-4BD4-82B7-D81B60FC95E2}" srcOrd="1" destOrd="0" presId="urn:microsoft.com/office/officeart/2005/8/layout/hierarchy1"/>
    <dgm:cxn modelId="{F55016A4-7272-445B-979A-3B708A2A2C87}" type="presParOf" srcId="{753DB617-C820-4BD4-82B7-D81B60FC95E2}" destId="{65253778-CBF7-485E-BA37-A86F8AA258D4}" srcOrd="0" destOrd="0" presId="urn:microsoft.com/office/officeart/2005/8/layout/hierarchy1"/>
    <dgm:cxn modelId="{5A7ABBF0-22E2-48F9-A265-D598F168DB2F}" type="presParOf" srcId="{65253778-CBF7-485E-BA37-A86F8AA258D4}" destId="{532C3666-5345-4995-8017-6250D4E85C03}" srcOrd="0" destOrd="0" presId="urn:microsoft.com/office/officeart/2005/8/layout/hierarchy1"/>
    <dgm:cxn modelId="{18F37CCF-C20F-46E8-808D-5EADADE04965}" type="presParOf" srcId="{65253778-CBF7-485E-BA37-A86F8AA258D4}" destId="{9239237C-914A-4D67-B3CC-3EE495F9AC40}" srcOrd="1" destOrd="0" presId="urn:microsoft.com/office/officeart/2005/8/layout/hierarchy1"/>
    <dgm:cxn modelId="{F4A8C2A2-32EC-4AFC-BEEA-BC2C5D595AD4}" type="presParOf" srcId="{753DB617-C820-4BD4-82B7-D81B60FC95E2}" destId="{92852412-D9A5-440A-8BCF-0AC0A009D76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4DC87B-37E8-4797-BEFC-9CE9EE1C3428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E8EBB905-8DDF-43ED-B34D-3981FCCC7698}">
      <dgm:prSet phldrT="[Text]" custT="1"/>
      <dgm:spPr>
        <a:solidFill>
          <a:srgbClr val="00B0F0"/>
        </a:solidFill>
      </dgm:spPr>
      <dgm:t>
        <a:bodyPr/>
        <a:lstStyle/>
        <a:p>
          <a:pPr rtl="1"/>
          <a:r>
            <a:rPr lang="en-US" sz="2400" dirty="0"/>
            <a:t>Formal/Legal &amp; Public</a:t>
          </a:r>
          <a:endParaRPr lang="he-IL" sz="2400" dirty="0"/>
        </a:p>
      </dgm:t>
    </dgm:pt>
    <dgm:pt modelId="{12CC058A-411F-44D9-ADE5-B1B7BBB3379A}" type="parTrans" cxnId="{788EDAD4-6A57-4492-A2A2-DDE5D4093AD3}">
      <dgm:prSet/>
      <dgm:spPr/>
      <dgm:t>
        <a:bodyPr/>
        <a:lstStyle/>
        <a:p>
          <a:pPr rtl="1"/>
          <a:endParaRPr lang="he-IL"/>
        </a:p>
      </dgm:t>
    </dgm:pt>
    <dgm:pt modelId="{1DAA33E0-015C-4091-AACD-196B86199BC0}" type="sibTrans" cxnId="{788EDAD4-6A57-4492-A2A2-DDE5D4093AD3}">
      <dgm:prSet/>
      <dgm:spPr>
        <a:solidFill>
          <a:srgbClr val="92D050"/>
        </a:solidFill>
      </dgm:spPr>
      <dgm:t>
        <a:bodyPr/>
        <a:lstStyle/>
        <a:p>
          <a:pPr rtl="1"/>
          <a:endParaRPr lang="he-IL"/>
        </a:p>
      </dgm:t>
    </dgm:pt>
    <dgm:pt modelId="{413DDD6A-7E78-4E4C-A819-BC6E7C902734}">
      <dgm:prSet phldrT="[Text]" custT="1"/>
      <dgm:spPr>
        <a:solidFill>
          <a:srgbClr val="FF0000"/>
        </a:solidFill>
      </dgm:spPr>
      <dgm:t>
        <a:bodyPr/>
        <a:lstStyle/>
        <a:p>
          <a:pPr rtl="1"/>
          <a:r>
            <a:rPr lang="en-US" sz="2400" b="1" u="sng" dirty="0"/>
            <a:t>Commitment</a:t>
          </a:r>
          <a:r>
            <a:rPr lang="en-US" sz="2400" dirty="0"/>
            <a:t> (cannot be casual)</a:t>
          </a:r>
          <a:endParaRPr lang="he-IL" sz="2400" dirty="0"/>
        </a:p>
      </dgm:t>
    </dgm:pt>
    <dgm:pt modelId="{3118F2EA-08FD-4955-AA72-E53BBBC03362}" type="parTrans" cxnId="{74BB7578-61FD-458F-B023-D04EB70CDEAB}">
      <dgm:prSet/>
      <dgm:spPr/>
      <dgm:t>
        <a:bodyPr/>
        <a:lstStyle/>
        <a:p>
          <a:pPr rtl="1"/>
          <a:endParaRPr lang="he-IL"/>
        </a:p>
      </dgm:t>
    </dgm:pt>
    <dgm:pt modelId="{DC653113-9364-492D-9EAE-5165344C995B}" type="sibTrans" cxnId="{74BB7578-61FD-458F-B023-D04EB70CDEAB}">
      <dgm:prSet/>
      <dgm:spPr>
        <a:solidFill>
          <a:srgbClr val="00B050"/>
        </a:solidFill>
      </dgm:spPr>
      <dgm:t>
        <a:bodyPr/>
        <a:lstStyle/>
        <a:p>
          <a:pPr rtl="1"/>
          <a:endParaRPr lang="he-IL"/>
        </a:p>
      </dgm:t>
    </dgm:pt>
    <dgm:pt modelId="{1C18041E-3F29-455C-B9A8-9E70B108917E}">
      <dgm:prSet phldrT="[Text]" custT="1"/>
      <dgm:spPr>
        <a:solidFill>
          <a:srgbClr val="7030A0"/>
        </a:solidFill>
      </dgm:spPr>
      <dgm:t>
        <a:bodyPr/>
        <a:lstStyle/>
        <a:p>
          <a:pPr rtl="1"/>
          <a:r>
            <a:rPr lang="he-IL" sz="2400" dirty="0"/>
            <a:t>אישות אחר מתן תורה</a:t>
          </a:r>
        </a:p>
      </dgm:t>
    </dgm:pt>
    <dgm:pt modelId="{59627A7B-52B7-4ED3-8123-ED62EAB1FA90}" type="parTrans" cxnId="{869B0657-A7D3-4513-8C0F-BD51F329D42D}">
      <dgm:prSet/>
      <dgm:spPr/>
      <dgm:t>
        <a:bodyPr/>
        <a:lstStyle/>
        <a:p>
          <a:pPr rtl="1"/>
          <a:endParaRPr lang="he-IL"/>
        </a:p>
      </dgm:t>
    </dgm:pt>
    <dgm:pt modelId="{9E67D0A8-3882-415E-9068-85FE1607324D}" type="sibTrans" cxnId="{869B0657-A7D3-4513-8C0F-BD51F329D42D}">
      <dgm:prSet/>
      <dgm:spPr/>
      <dgm:t>
        <a:bodyPr/>
        <a:lstStyle/>
        <a:p>
          <a:pPr rtl="1"/>
          <a:endParaRPr lang="he-IL"/>
        </a:p>
      </dgm:t>
    </dgm:pt>
    <dgm:pt modelId="{37911F75-5310-492D-B95B-9B4C46113107}" type="pres">
      <dgm:prSet presAssocID="{B64DC87B-37E8-4797-BEFC-9CE9EE1C3428}" presName="linearFlow" presStyleCnt="0">
        <dgm:presLayoutVars>
          <dgm:dir/>
          <dgm:resizeHandles val="exact"/>
        </dgm:presLayoutVars>
      </dgm:prSet>
      <dgm:spPr/>
    </dgm:pt>
    <dgm:pt modelId="{C310F6D2-D270-49D0-BC08-203445C0E5AA}" type="pres">
      <dgm:prSet presAssocID="{E8EBB905-8DDF-43ED-B34D-3981FCCC7698}" presName="node" presStyleLbl="node1" presStyleIdx="0" presStyleCnt="3" custScaleX="123977" custScaleY="122890">
        <dgm:presLayoutVars>
          <dgm:bulletEnabled val="1"/>
        </dgm:presLayoutVars>
      </dgm:prSet>
      <dgm:spPr/>
    </dgm:pt>
    <dgm:pt modelId="{9625FBB8-BBBB-4275-858A-FF39E444A0C3}" type="pres">
      <dgm:prSet presAssocID="{1DAA33E0-015C-4091-AACD-196B86199BC0}" presName="spacerL" presStyleCnt="0"/>
      <dgm:spPr/>
    </dgm:pt>
    <dgm:pt modelId="{E98C7150-4A7B-43AB-A01D-914E03E9A275}" type="pres">
      <dgm:prSet presAssocID="{1DAA33E0-015C-4091-AACD-196B86199BC0}" presName="sibTrans" presStyleLbl="sibTrans2D1" presStyleIdx="0" presStyleCnt="2"/>
      <dgm:spPr/>
    </dgm:pt>
    <dgm:pt modelId="{D5BF3EF5-629B-4034-A78F-6F67D0CA89BD}" type="pres">
      <dgm:prSet presAssocID="{1DAA33E0-015C-4091-AACD-196B86199BC0}" presName="spacerR" presStyleCnt="0"/>
      <dgm:spPr/>
    </dgm:pt>
    <dgm:pt modelId="{A279D0E7-AFF9-421D-8A69-5033BB14DACE}" type="pres">
      <dgm:prSet presAssocID="{413DDD6A-7E78-4E4C-A819-BC6E7C902734}" presName="node" presStyleLbl="node1" presStyleIdx="1" presStyleCnt="3" custScaleX="123977" custScaleY="122890">
        <dgm:presLayoutVars>
          <dgm:bulletEnabled val="1"/>
        </dgm:presLayoutVars>
      </dgm:prSet>
      <dgm:spPr/>
    </dgm:pt>
    <dgm:pt modelId="{EAF9C387-887D-43E7-9CC5-8AD92DDE1B65}" type="pres">
      <dgm:prSet presAssocID="{DC653113-9364-492D-9EAE-5165344C995B}" presName="spacerL" presStyleCnt="0"/>
      <dgm:spPr/>
    </dgm:pt>
    <dgm:pt modelId="{A6032E73-855A-4C10-ACFA-95B3E27318DE}" type="pres">
      <dgm:prSet presAssocID="{DC653113-9364-492D-9EAE-5165344C995B}" presName="sibTrans" presStyleLbl="sibTrans2D1" presStyleIdx="1" presStyleCnt="2"/>
      <dgm:spPr/>
    </dgm:pt>
    <dgm:pt modelId="{2DF8D80D-1261-446E-88F6-D5A873AB43E0}" type="pres">
      <dgm:prSet presAssocID="{DC653113-9364-492D-9EAE-5165344C995B}" presName="spacerR" presStyleCnt="0"/>
      <dgm:spPr/>
    </dgm:pt>
    <dgm:pt modelId="{4D87EC71-8015-4C14-B58F-818E5B2DBACD}" type="pres">
      <dgm:prSet presAssocID="{1C18041E-3F29-455C-B9A8-9E70B108917E}" presName="node" presStyleLbl="node1" presStyleIdx="2" presStyleCnt="3" custScaleX="123977" custScaleY="122890">
        <dgm:presLayoutVars>
          <dgm:bulletEnabled val="1"/>
        </dgm:presLayoutVars>
      </dgm:prSet>
      <dgm:spPr/>
    </dgm:pt>
  </dgm:ptLst>
  <dgm:cxnLst>
    <dgm:cxn modelId="{4233FE1B-432F-43CE-B65A-29DB6D089E9C}" type="presOf" srcId="{B64DC87B-37E8-4797-BEFC-9CE9EE1C3428}" destId="{37911F75-5310-492D-B95B-9B4C46113107}" srcOrd="0" destOrd="0" presId="urn:microsoft.com/office/officeart/2005/8/layout/equation1"/>
    <dgm:cxn modelId="{6F49191C-7884-4386-926D-A118DB219A58}" type="presOf" srcId="{E8EBB905-8DDF-43ED-B34D-3981FCCC7698}" destId="{C310F6D2-D270-49D0-BC08-203445C0E5AA}" srcOrd="0" destOrd="0" presId="urn:microsoft.com/office/officeart/2005/8/layout/equation1"/>
    <dgm:cxn modelId="{14003E1E-6713-471B-9BE2-4754BCA02765}" type="presOf" srcId="{413DDD6A-7E78-4E4C-A819-BC6E7C902734}" destId="{A279D0E7-AFF9-421D-8A69-5033BB14DACE}" srcOrd="0" destOrd="0" presId="urn:microsoft.com/office/officeart/2005/8/layout/equation1"/>
    <dgm:cxn modelId="{E6B76F25-2785-4F96-B208-CD45FFD02111}" type="presOf" srcId="{1DAA33E0-015C-4091-AACD-196B86199BC0}" destId="{E98C7150-4A7B-43AB-A01D-914E03E9A275}" srcOrd="0" destOrd="0" presId="urn:microsoft.com/office/officeart/2005/8/layout/equation1"/>
    <dgm:cxn modelId="{869B0657-A7D3-4513-8C0F-BD51F329D42D}" srcId="{B64DC87B-37E8-4797-BEFC-9CE9EE1C3428}" destId="{1C18041E-3F29-455C-B9A8-9E70B108917E}" srcOrd="2" destOrd="0" parTransId="{59627A7B-52B7-4ED3-8123-ED62EAB1FA90}" sibTransId="{9E67D0A8-3882-415E-9068-85FE1607324D}"/>
    <dgm:cxn modelId="{74BB7578-61FD-458F-B023-D04EB70CDEAB}" srcId="{B64DC87B-37E8-4797-BEFC-9CE9EE1C3428}" destId="{413DDD6A-7E78-4E4C-A819-BC6E7C902734}" srcOrd="1" destOrd="0" parTransId="{3118F2EA-08FD-4955-AA72-E53BBBC03362}" sibTransId="{DC653113-9364-492D-9EAE-5165344C995B}"/>
    <dgm:cxn modelId="{0BF74684-F39A-4A5A-B918-3C9BD3EF8447}" type="presOf" srcId="{DC653113-9364-492D-9EAE-5165344C995B}" destId="{A6032E73-855A-4C10-ACFA-95B3E27318DE}" srcOrd="0" destOrd="0" presId="urn:microsoft.com/office/officeart/2005/8/layout/equation1"/>
    <dgm:cxn modelId="{E26C03C4-0E32-471A-ACB2-91CC225AAE3F}" type="presOf" srcId="{1C18041E-3F29-455C-B9A8-9E70B108917E}" destId="{4D87EC71-8015-4C14-B58F-818E5B2DBACD}" srcOrd="0" destOrd="0" presId="urn:microsoft.com/office/officeart/2005/8/layout/equation1"/>
    <dgm:cxn modelId="{788EDAD4-6A57-4492-A2A2-DDE5D4093AD3}" srcId="{B64DC87B-37E8-4797-BEFC-9CE9EE1C3428}" destId="{E8EBB905-8DDF-43ED-B34D-3981FCCC7698}" srcOrd="0" destOrd="0" parTransId="{12CC058A-411F-44D9-ADE5-B1B7BBB3379A}" sibTransId="{1DAA33E0-015C-4091-AACD-196B86199BC0}"/>
    <dgm:cxn modelId="{AB3871A8-3FD8-48D7-B1A9-AC8637318197}" type="presParOf" srcId="{37911F75-5310-492D-B95B-9B4C46113107}" destId="{C310F6D2-D270-49D0-BC08-203445C0E5AA}" srcOrd="0" destOrd="0" presId="urn:microsoft.com/office/officeart/2005/8/layout/equation1"/>
    <dgm:cxn modelId="{5B7E96AB-7A49-4FE0-8B68-78317499645A}" type="presParOf" srcId="{37911F75-5310-492D-B95B-9B4C46113107}" destId="{9625FBB8-BBBB-4275-858A-FF39E444A0C3}" srcOrd="1" destOrd="0" presId="urn:microsoft.com/office/officeart/2005/8/layout/equation1"/>
    <dgm:cxn modelId="{FDCBB015-270C-4463-8325-00EEF8D47646}" type="presParOf" srcId="{37911F75-5310-492D-B95B-9B4C46113107}" destId="{E98C7150-4A7B-43AB-A01D-914E03E9A275}" srcOrd="2" destOrd="0" presId="urn:microsoft.com/office/officeart/2005/8/layout/equation1"/>
    <dgm:cxn modelId="{804C1687-BF63-4F0A-B2CB-71DE2D230514}" type="presParOf" srcId="{37911F75-5310-492D-B95B-9B4C46113107}" destId="{D5BF3EF5-629B-4034-A78F-6F67D0CA89BD}" srcOrd="3" destOrd="0" presId="urn:microsoft.com/office/officeart/2005/8/layout/equation1"/>
    <dgm:cxn modelId="{B8D51B08-5E14-43BB-BF17-C6DB2A870781}" type="presParOf" srcId="{37911F75-5310-492D-B95B-9B4C46113107}" destId="{A279D0E7-AFF9-421D-8A69-5033BB14DACE}" srcOrd="4" destOrd="0" presId="urn:microsoft.com/office/officeart/2005/8/layout/equation1"/>
    <dgm:cxn modelId="{D1C69538-0929-45AA-8A0B-B9076855CC52}" type="presParOf" srcId="{37911F75-5310-492D-B95B-9B4C46113107}" destId="{EAF9C387-887D-43E7-9CC5-8AD92DDE1B65}" srcOrd="5" destOrd="0" presId="urn:microsoft.com/office/officeart/2005/8/layout/equation1"/>
    <dgm:cxn modelId="{EA4D2B13-9AEE-4817-B416-EB03C249D62B}" type="presParOf" srcId="{37911F75-5310-492D-B95B-9B4C46113107}" destId="{A6032E73-855A-4C10-ACFA-95B3E27318DE}" srcOrd="6" destOrd="0" presId="urn:microsoft.com/office/officeart/2005/8/layout/equation1"/>
    <dgm:cxn modelId="{3EE8FDD8-75E7-4E01-9B31-C75FD4CC2408}" type="presParOf" srcId="{37911F75-5310-492D-B95B-9B4C46113107}" destId="{2DF8D80D-1261-446E-88F6-D5A873AB43E0}" srcOrd="7" destOrd="0" presId="urn:microsoft.com/office/officeart/2005/8/layout/equation1"/>
    <dgm:cxn modelId="{ED6EDA4D-919F-4841-8B32-9FA16895DF89}" type="presParOf" srcId="{37911F75-5310-492D-B95B-9B4C46113107}" destId="{4D87EC71-8015-4C14-B58F-818E5B2DBACD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8435BC-6AA5-4688-8F0B-C0DB9755C841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264697A5-B936-4B4A-9F10-DEE85039F679}">
      <dgm:prSet phldrT="[Text]" custT="1"/>
      <dgm:spPr/>
      <dgm:t>
        <a:bodyPr/>
        <a:lstStyle/>
        <a:p>
          <a:pPr rtl="1">
            <a:buFont typeface="+mj-lt"/>
            <a:buAutoNum type="arabicPeriod"/>
          </a:pPr>
          <a:r>
            <a:rPr lang="he-IL" sz="1600" dirty="0"/>
            <a:t>כתובה דאורייתא</a:t>
          </a:r>
        </a:p>
      </dgm:t>
    </dgm:pt>
    <dgm:pt modelId="{0B90BB6B-8D88-4815-9EA7-219F540FD212}" type="parTrans" cxnId="{F779CAE1-04F5-4EE0-A367-C4E0B5E14D73}">
      <dgm:prSet/>
      <dgm:spPr/>
      <dgm:t>
        <a:bodyPr/>
        <a:lstStyle/>
        <a:p>
          <a:pPr rtl="1"/>
          <a:endParaRPr lang="he-IL"/>
        </a:p>
      </dgm:t>
    </dgm:pt>
    <dgm:pt modelId="{0BAC387A-9A36-4317-98F3-30127486179B}" type="sibTrans" cxnId="{F779CAE1-04F5-4EE0-A367-C4E0B5E14D73}">
      <dgm:prSet/>
      <dgm:spPr/>
      <dgm:t>
        <a:bodyPr/>
        <a:lstStyle/>
        <a:p>
          <a:pPr rtl="1"/>
          <a:endParaRPr lang="he-IL"/>
        </a:p>
      </dgm:t>
    </dgm:pt>
    <dgm:pt modelId="{C9DA9990-9969-4119-A000-6B9468126112}">
      <dgm:prSet custT="1"/>
      <dgm:spPr/>
      <dgm:t>
        <a:bodyPr/>
        <a:lstStyle/>
        <a:p>
          <a:pPr rtl="1">
            <a:buFont typeface="+mj-lt"/>
            <a:buAutoNum type="arabicPeriod"/>
          </a:pPr>
          <a:r>
            <a:rPr lang="he-IL" sz="1600"/>
            <a:t>תנאי בכתובה בטל</a:t>
          </a:r>
          <a:endParaRPr lang="en-US" sz="1600"/>
        </a:p>
      </dgm:t>
    </dgm:pt>
    <dgm:pt modelId="{4D1EB318-6382-47FE-ABA2-70949D699CE4}" type="parTrans" cxnId="{D82F59E3-42E3-4FF2-8E64-DC5A9EF42D01}">
      <dgm:prSet/>
      <dgm:spPr/>
      <dgm:t>
        <a:bodyPr/>
        <a:lstStyle/>
        <a:p>
          <a:pPr rtl="1"/>
          <a:endParaRPr lang="he-IL"/>
        </a:p>
      </dgm:t>
    </dgm:pt>
    <dgm:pt modelId="{8582CB6A-79B1-42E9-8A62-A0D2FB8AB818}" type="sibTrans" cxnId="{D82F59E3-42E3-4FF2-8E64-DC5A9EF42D01}">
      <dgm:prSet/>
      <dgm:spPr/>
      <dgm:t>
        <a:bodyPr/>
        <a:lstStyle/>
        <a:p>
          <a:pPr rtl="1"/>
          <a:endParaRPr lang="he-IL"/>
        </a:p>
      </dgm:t>
    </dgm:pt>
    <dgm:pt modelId="{85DD6BB5-1651-498C-AEF4-4374E7991457}">
      <dgm:prSet custT="1"/>
      <dgm:spPr/>
      <dgm:t>
        <a:bodyPr/>
        <a:lstStyle/>
        <a:p>
          <a:pPr rtl="1">
            <a:buFont typeface="+mj-lt"/>
            <a:buAutoNum type="arabicPeriod"/>
          </a:pPr>
          <a:r>
            <a:rPr lang="he-IL" sz="1600"/>
            <a:t>יש לבתולה מאתיים</a:t>
          </a:r>
          <a:endParaRPr lang="en-US" sz="1600"/>
        </a:p>
      </dgm:t>
    </dgm:pt>
    <dgm:pt modelId="{C7EC741B-971C-4D16-AA52-2ED9FAACDF42}" type="parTrans" cxnId="{B9411D81-A097-4596-BE1C-CB2A9D46A04B}">
      <dgm:prSet/>
      <dgm:spPr/>
      <dgm:t>
        <a:bodyPr/>
        <a:lstStyle/>
        <a:p>
          <a:pPr rtl="1"/>
          <a:endParaRPr lang="he-IL"/>
        </a:p>
      </dgm:t>
    </dgm:pt>
    <dgm:pt modelId="{17D0061D-916F-439B-8839-18FC14473702}" type="sibTrans" cxnId="{B9411D81-A097-4596-BE1C-CB2A9D46A04B}">
      <dgm:prSet/>
      <dgm:spPr/>
      <dgm:t>
        <a:bodyPr/>
        <a:lstStyle/>
        <a:p>
          <a:pPr rtl="1"/>
          <a:endParaRPr lang="he-IL"/>
        </a:p>
      </dgm:t>
    </dgm:pt>
    <dgm:pt modelId="{D877B340-B061-41FB-A393-A84F705BFF4B}">
      <dgm:prSet custT="1"/>
      <dgm:spPr/>
      <dgm:t>
        <a:bodyPr/>
        <a:lstStyle/>
        <a:p>
          <a:pPr rtl="1">
            <a:buFont typeface="+mj-lt"/>
            <a:buAutoNum type="arabicPeriod"/>
          </a:pPr>
          <a:r>
            <a:rPr lang="he-IL" sz="1600" dirty="0"/>
            <a:t>כיון שהבעל אמר לבתולה שיש לה רק מנה, אין לה סמיכות דעת למאתיים של הכתובה</a:t>
          </a:r>
          <a:endParaRPr lang="en-US" sz="1600" dirty="0"/>
        </a:p>
      </dgm:t>
    </dgm:pt>
    <dgm:pt modelId="{1B030521-C0C7-423A-9661-910825E101F8}" type="parTrans" cxnId="{78556831-4A76-40AE-B4FB-DF1F3BD9C315}">
      <dgm:prSet/>
      <dgm:spPr/>
      <dgm:t>
        <a:bodyPr/>
        <a:lstStyle/>
        <a:p>
          <a:pPr rtl="1"/>
          <a:endParaRPr lang="he-IL"/>
        </a:p>
      </dgm:t>
    </dgm:pt>
    <dgm:pt modelId="{48D625A0-24D3-4E17-95BB-7159D42A9A1F}" type="sibTrans" cxnId="{78556831-4A76-40AE-B4FB-DF1F3BD9C315}">
      <dgm:prSet/>
      <dgm:spPr/>
      <dgm:t>
        <a:bodyPr/>
        <a:lstStyle/>
        <a:p>
          <a:pPr rtl="1"/>
          <a:endParaRPr lang="he-IL"/>
        </a:p>
      </dgm:t>
    </dgm:pt>
    <dgm:pt modelId="{F6956E67-7010-42A8-BB53-EC957FCFE012}">
      <dgm:prSet custT="1"/>
      <dgm:spPr/>
      <dgm:t>
        <a:bodyPr/>
        <a:lstStyle/>
        <a:p>
          <a:pPr rtl="1">
            <a:buFont typeface="+mj-lt"/>
            <a:buAutoNum type="arabicPeriod"/>
          </a:pPr>
          <a:r>
            <a:rPr lang="he-IL" sz="1600" dirty="0"/>
            <a:t>כיון שאין סמיכות דעת על הכתובה, הבעילה היא בעילת זנות</a:t>
          </a:r>
          <a:endParaRPr lang="en-US" sz="1600" dirty="0"/>
        </a:p>
      </dgm:t>
    </dgm:pt>
    <dgm:pt modelId="{EE13B248-BB8A-4EE3-A009-990CD470C77D}" type="parTrans" cxnId="{457C2FF4-A103-42CA-B16E-6DF3D1603DE8}">
      <dgm:prSet/>
      <dgm:spPr/>
      <dgm:t>
        <a:bodyPr/>
        <a:lstStyle/>
        <a:p>
          <a:pPr rtl="1"/>
          <a:endParaRPr lang="he-IL"/>
        </a:p>
      </dgm:t>
    </dgm:pt>
    <dgm:pt modelId="{1038AF28-2269-4902-A64C-C0679F5D0384}" type="sibTrans" cxnId="{457C2FF4-A103-42CA-B16E-6DF3D1603DE8}">
      <dgm:prSet/>
      <dgm:spPr/>
      <dgm:t>
        <a:bodyPr/>
        <a:lstStyle/>
        <a:p>
          <a:pPr rtl="1"/>
          <a:endParaRPr lang="he-IL"/>
        </a:p>
      </dgm:t>
    </dgm:pt>
    <dgm:pt modelId="{040BCA76-5820-4658-9DBF-E06F0372A4AB}" type="pres">
      <dgm:prSet presAssocID="{EF8435BC-6AA5-4688-8F0B-C0DB9755C841}" presName="Name0" presStyleCnt="0">
        <dgm:presLayoutVars>
          <dgm:dir val="rev"/>
          <dgm:resizeHandles val="exact"/>
        </dgm:presLayoutVars>
      </dgm:prSet>
      <dgm:spPr/>
    </dgm:pt>
    <dgm:pt modelId="{8CCDA5E5-6F18-46B9-AD08-88F6677113EB}" type="pres">
      <dgm:prSet presAssocID="{264697A5-B936-4B4A-9F10-DEE85039F679}" presName="composite" presStyleCnt="0"/>
      <dgm:spPr/>
    </dgm:pt>
    <dgm:pt modelId="{77C81AD6-91FE-438B-8858-87B9090884A9}" type="pres">
      <dgm:prSet presAssocID="{264697A5-B936-4B4A-9F10-DEE85039F679}" presName="bgChev" presStyleLbl="node1" presStyleIdx="0" presStyleCnt="5"/>
      <dgm:spPr/>
    </dgm:pt>
    <dgm:pt modelId="{6AE752D4-157E-400E-87F3-B8498EFDA41C}" type="pres">
      <dgm:prSet presAssocID="{264697A5-B936-4B4A-9F10-DEE85039F679}" presName="txNode" presStyleLbl="fgAcc1" presStyleIdx="0" presStyleCnt="5" custScaleY="171860" custLinFactNeighborX="-3388" custLinFactNeighborY="68196">
        <dgm:presLayoutVars>
          <dgm:bulletEnabled val="1"/>
        </dgm:presLayoutVars>
      </dgm:prSet>
      <dgm:spPr/>
    </dgm:pt>
    <dgm:pt modelId="{08B13811-E7CB-4E49-BC19-293297F9E7A6}" type="pres">
      <dgm:prSet presAssocID="{0BAC387A-9A36-4317-98F3-30127486179B}" presName="compositeSpace" presStyleCnt="0"/>
      <dgm:spPr/>
    </dgm:pt>
    <dgm:pt modelId="{5EB0F2C8-EE86-41CB-9652-100C3FFA7BB9}" type="pres">
      <dgm:prSet presAssocID="{C9DA9990-9969-4119-A000-6B9468126112}" presName="composite" presStyleCnt="0"/>
      <dgm:spPr/>
    </dgm:pt>
    <dgm:pt modelId="{26DA8B35-9F9F-4116-B330-64BC1CE8C3EA}" type="pres">
      <dgm:prSet presAssocID="{C9DA9990-9969-4119-A000-6B9468126112}" presName="bgChev" presStyleLbl="node1" presStyleIdx="1" presStyleCnt="5"/>
      <dgm:spPr/>
    </dgm:pt>
    <dgm:pt modelId="{A818ED8C-1340-4682-A947-7819489CE6F6}" type="pres">
      <dgm:prSet presAssocID="{C9DA9990-9969-4119-A000-6B9468126112}" presName="txNode" presStyleLbl="fgAcc1" presStyleIdx="1" presStyleCnt="5" custScaleY="171860" custLinFactNeighborX="-3388" custLinFactNeighborY="68196">
        <dgm:presLayoutVars>
          <dgm:bulletEnabled val="1"/>
        </dgm:presLayoutVars>
      </dgm:prSet>
      <dgm:spPr/>
    </dgm:pt>
    <dgm:pt modelId="{F9E4CF76-C297-4DB0-85D4-5BD6F2317E2D}" type="pres">
      <dgm:prSet presAssocID="{8582CB6A-79B1-42E9-8A62-A0D2FB8AB818}" presName="compositeSpace" presStyleCnt="0"/>
      <dgm:spPr/>
    </dgm:pt>
    <dgm:pt modelId="{B07CC479-7FA0-43D2-97FE-4A7718BD9B85}" type="pres">
      <dgm:prSet presAssocID="{85DD6BB5-1651-498C-AEF4-4374E7991457}" presName="composite" presStyleCnt="0"/>
      <dgm:spPr/>
    </dgm:pt>
    <dgm:pt modelId="{D615C9F3-2B1D-4074-867D-020284BA5169}" type="pres">
      <dgm:prSet presAssocID="{85DD6BB5-1651-498C-AEF4-4374E7991457}" presName="bgChev" presStyleLbl="node1" presStyleIdx="2" presStyleCnt="5"/>
      <dgm:spPr/>
    </dgm:pt>
    <dgm:pt modelId="{8ACA58A2-5847-4512-B00C-C517625069F0}" type="pres">
      <dgm:prSet presAssocID="{85DD6BB5-1651-498C-AEF4-4374E7991457}" presName="txNode" presStyleLbl="fgAcc1" presStyleIdx="2" presStyleCnt="5" custScaleY="171860" custLinFactNeighborX="-3388" custLinFactNeighborY="68196">
        <dgm:presLayoutVars>
          <dgm:bulletEnabled val="1"/>
        </dgm:presLayoutVars>
      </dgm:prSet>
      <dgm:spPr/>
    </dgm:pt>
    <dgm:pt modelId="{507F8691-6C62-44D8-A946-9B6F2485F555}" type="pres">
      <dgm:prSet presAssocID="{17D0061D-916F-439B-8839-18FC14473702}" presName="compositeSpace" presStyleCnt="0"/>
      <dgm:spPr/>
    </dgm:pt>
    <dgm:pt modelId="{2EE98B06-B916-48AE-81BB-5EF8B3488B06}" type="pres">
      <dgm:prSet presAssocID="{D877B340-B061-41FB-A393-A84F705BFF4B}" presName="composite" presStyleCnt="0"/>
      <dgm:spPr/>
    </dgm:pt>
    <dgm:pt modelId="{A97B6C68-C7E9-4ABE-A9C2-3F4F4C1C95B6}" type="pres">
      <dgm:prSet presAssocID="{D877B340-B061-41FB-A393-A84F705BFF4B}" presName="bgChev" presStyleLbl="node1" presStyleIdx="3" presStyleCnt="5"/>
      <dgm:spPr/>
    </dgm:pt>
    <dgm:pt modelId="{C7F0E2E3-9C9A-426B-A02A-AA9CC1D64ABB}" type="pres">
      <dgm:prSet presAssocID="{D877B340-B061-41FB-A393-A84F705BFF4B}" presName="txNode" presStyleLbl="fgAcc1" presStyleIdx="3" presStyleCnt="5" custScaleY="171860" custLinFactNeighborX="-3388" custLinFactNeighborY="68196">
        <dgm:presLayoutVars>
          <dgm:bulletEnabled val="1"/>
        </dgm:presLayoutVars>
      </dgm:prSet>
      <dgm:spPr/>
    </dgm:pt>
    <dgm:pt modelId="{D6B1AFE5-B8E6-469B-BFC6-ECF58DCC4906}" type="pres">
      <dgm:prSet presAssocID="{48D625A0-24D3-4E17-95BB-7159D42A9A1F}" presName="compositeSpace" presStyleCnt="0"/>
      <dgm:spPr/>
    </dgm:pt>
    <dgm:pt modelId="{FEEB8008-CBE0-4FD6-B294-912803C7B786}" type="pres">
      <dgm:prSet presAssocID="{F6956E67-7010-42A8-BB53-EC957FCFE012}" presName="composite" presStyleCnt="0"/>
      <dgm:spPr/>
    </dgm:pt>
    <dgm:pt modelId="{47C8F9E1-C5F7-43D1-9DA8-3164704D625D}" type="pres">
      <dgm:prSet presAssocID="{F6956E67-7010-42A8-BB53-EC957FCFE012}" presName="bgChev" presStyleLbl="node1" presStyleIdx="4" presStyleCnt="5"/>
      <dgm:spPr/>
    </dgm:pt>
    <dgm:pt modelId="{40DA69D1-4CE9-4253-8816-3271A278291B}" type="pres">
      <dgm:prSet presAssocID="{F6956E67-7010-42A8-BB53-EC957FCFE012}" presName="txNode" presStyleLbl="fgAcc1" presStyleIdx="4" presStyleCnt="5" custScaleY="171860" custLinFactNeighborX="-3388" custLinFactNeighborY="68196">
        <dgm:presLayoutVars>
          <dgm:bulletEnabled val="1"/>
        </dgm:presLayoutVars>
      </dgm:prSet>
      <dgm:spPr/>
    </dgm:pt>
  </dgm:ptLst>
  <dgm:cxnLst>
    <dgm:cxn modelId="{0AD2CD04-DDEB-4462-8B9F-8D5B6CC4232E}" type="presOf" srcId="{85DD6BB5-1651-498C-AEF4-4374E7991457}" destId="{8ACA58A2-5847-4512-B00C-C517625069F0}" srcOrd="0" destOrd="0" presId="urn:microsoft.com/office/officeart/2005/8/layout/chevronAccent+Icon"/>
    <dgm:cxn modelId="{4B316F0C-AAAB-4AB1-AC2F-DE3E400ACF0E}" type="presOf" srcId="{C9DA9990-9969-4119-A000-6B9468126112}" destId="{A818ED8C-1340-4682-A947-7819489CE6F6}" srcOrd="0" destOrd="0" presId="urn:microsoft.com/office/officeart/2005/8/layout/chevronAccent+Icon"/>
    <dgm:cxn modelId="{78556831-4A76-40AE-B4FB-DF1F3BD9C315}" srcId="{EF8435BC-6AA5-4688-8F0B-C0DB9755C841}" destId="{D877B340-B061-41FB-A393-A84F705BFF4B}" srcOrd="3" destOrd="0" parTransId="{1B030521-C0C7-423A-9661-910825E101F8}" sibTransId="{48D625A0-24D3-4E17-95BB-7159D42A9A1F}"/>
    <dgm:cxn modelId="{10FBF942-5639-4B2B-A177-2092D1A6D29C}" type="presOf" srcId="{264697A5-B936-4B4A-9F10-DEE85039F679}" destId="{6AE752D4-157E-400E-87F3-B8498EFDA41C}" srcOrd="0" destOrd="0" presId="urn:microsoft.com/office/officeart/2005/8/layout/chevronAccent+Icon"/>
    <dgm:cxn modelId="{377A5274-07BB-475C-BE9C-7FB4A04FB719}" type="presOf" srcId="{F6956E67-7010-42A8-BB53-EC957FCFE012}" destId="{40DA69D1-4CE9-4253-8816-3271A278291B}" srcOrd="0" destOrd="0" presId="urn:microsoft.com/office/officeart/2005/8/layout/chevronAccent+Icon"/>
    <dgm:cxn modelId="{B9411D81-A097-4596-BE1C-CB2A9D46A04B}" srcId="{EF8435BC-6AA5-4688-8F0B-C0DB9755C841}" destId="{85DD6BB5-1651-498C-AEF4-4374E7991457}" srcOrd="2" destOrd="0" parTransId="{C7EC741B-971C-4D16-AA52-2ED9FAACDF42}" sibTransId="{17D0061D-916F-439B-8839-18FC14473702}"/>
    <dgm:cxn modelId="{0486A78A-A7EF-43D1-A371-9C6D361AC5BF}" type="presOf" srcId="{EF8435BC-6AA5-4688-8F0B-C0DB9755C841}" destId="{040BCA76-5820-4658-9DBF-E06F0372A4AB}" srcOrd="0" destOrd="0" presId="urn:microsoft.com/office/officeart/2005/8/layout/chevronAccent+Icon"/>
    <dgm:cxn modelId="{F779CAE1-04F5-4EE0-A367-C4E0B5E14D73}" srcId="{EF8435BC-6AA5-4688-8F0B-C0DB9755C841}" destId="{264697A5-B936-4B4A-9F10-DEE85039F679}" srcOrd="0" destOrd="0" parTransId="{0B90BB6B-8D88-4815-9EA7-219F540FD212}" sibTransId="{0BAC387A-9A36-4317-98F3-30127486179B}"/>
    <dgm:cxn modelId="{D82F59E3-42E3-4FF2-8E64-DC5A9EF42D01}" srcId="{EF8435BC-6AA5-4688-8F0B-C0DB9755C841}" destId="{C9DA9990-9969-4119-A000-6B9468126112}" srcOrd="1" destOrd="0" parTransId="{4D1EB318-6382-47FE-ABA2-70949D699CE4}" sibTransId="{8582CB6A-79B1-42E9-8A62-A0D2FB8AB818}"/>
    <dgm:cxn modelId="{457C2FF4-A103-42CA-B16E-6DF3D1603DE8}" srcId="{EF8435BC-6AA5-4688-8F0B-C0DB9755C841}" destId="{F6956E67-7010-42A8-BB53-EC957FCFE012}" srcOrd="4" destOrd="0" parTransId="{EE13B248-BB8A-4EE3-A009-990CD470C77D}" sibTransId="{1038AF28-2269-4902-A64C-C0679F5D0384}"/>
    <dgm:cxn modelId="{D883F4F7-66EB-4E22-8353-EF0712BD1293}" type="presOf" srcId="{D877B340-B061-41FB-A393-A84F705BFF4B}" destId="{C7F0E2E3-9C9A-426B-A02A-AA9CC1D64ABB}" srcOrd="0" destOrd="0" presId="urn:microsoft.com/office/officeart/2005/8/layout/chevronAccent+Icon"/>
    <dgm:cxn modelId="{7169D7C4-0064-47B2-AF8B-45B175527AC3}" type="presParOf" srcId="{040BCA76-5820-4658-9DBF-E06F0372A4AB}" destId="{8CCDA5E5-6F18-46B9-AD08-88F6677113EB}" srcOrd="0" destOrd="0" presId="urn:microsoft.com/office/officeart/2005/8/layout/chevronAccent+Icon"/>
    <dgm:cxn modelId="{78681A89-9970-4E80-A740-D96530BDD93D}" type="presParOf" srcId="{8CCDA5E5-6F18-46B9-AD08-88F6677113EB}" destId="{77C81AD6-91FE-438B-8858-87B9090884A9}" srcOrd="0" destOrd="0" presId="urn:microsoft.com/office/officeart/2005/8/layout/chevronAccent+Icon"/>
    <dgm:cxn modelId="{E9F7A612-897C-4FC7-9A0D-BEAD90E0009E}" type="presParOf" srcId="{8CCDA5E5-6F18-46B9-AD08-88F6677113EB}" destId="{6AE752D4-157E-400E-87F3-B8498EFDA41C}" srcOrd="1" destOrd="0" presId="urn:microsoft.com/office/officeart/2005/8/layout/chevronAccent+Icon"/>
    <dgm:cxn modelId="{A55F20EF-95C6-4893-BE12-14FD143E9C41}" type="presParOf" srcId="{040BCA76-5820-4658-9DBF-E06F0372A4AB}" destId="{08B13811-E7CB-4E49-BC19-293297F9E7A6}" srcOrd="1" destOrd="0" presId="urn:microsoft.com/office/officeart/2005/8/layout/chevronAccent+Icon"/>
    <dgm:cxn modelId="{43182902-E5BA-4992-9B3A-F798C4B38F14}" type="presParOf" srcId="{040BCA76-5820-4658-9DBF-E06F0372A4AB}" destId="{5EB0F2C8-EE86-41CB-9652-100C3FFA7BB9}" srcOrd="2" destOrd="0" presId="urn:microsoft.com/office/officeart/2005/8/layout/chevronAccent+Icon"/>
    <dgm:cxn modelId="{EFFF664F-2163-48C5-A2E6-47C9E4EB40D9}" type="presParOf" srcId="{5EB0F2C8-EE86-41CB-9652-100C3FFA7BB9}" destId="{26DA8B35-9F9F-4116-B330-64BC1CE8C3EA}" srcOrd="0" destOrd="0" presId="urn:microsoft.com/office/officeart/2005/8/layout/chevronAccent+Icon"/>
    <dgm:cxn modelId="{BD1E169C-BC5C-4A03-AED8-C4A6B2F249D1}" type="presParOf" srcId="{5EB0F2C8-EE86-41CB-9652-100C3FFA7BB9}" destId="{A818ED8C-1340-4682-A947-7819489CE6F6}" srcOrd="1" destOrd="0" presId="urn:microsoft.com/office/officeart/2005/8/layout/chevronAccent+Icon"/>
    <dgm:cxn modelId="{C4762672-EF5C-4E41-9439-AA1E173B1787}" type="presParOf" srcId="{040BCA76-5820-4658-9DBF-E06F0372A4AB}" destId="{F9E4CF76-C297-4DB0-85D4-5BD6F2317E2D}" srcOrd="3" destOrd="0" presId="urn:microsoft.com/office/officeart/2005/8/layout/chevronAccent+Icon"/>
    <dgm:cxn modelId="{9B535795-66F6-4740-9FE7-7502CC1EB4DC}" type="presParOf" srcId="{040BCA76-5820-4658-9DBF-E06F0372A4AB}" destId="{B07CC479-7FA0-43D2-97FE-4A7718BD9B85}" srcOrd="4" destOrd="0" presId="urn:microsoft.com/office/officeart/2005/8/layout/chevronAccent+Icon"/>
    <dgm:cxn modelId="{B232A0F4-C974-417B-84B3-1876BEB978D0}" type="presParOf" srcId="{B07CC479-7FA0-43D2-97FE-4A7718BD9B85}" destId="{D615C9F3-2B1D-4074-867D-020284BA5169}" srcOrd="0" destOrd="0" presId="urn:microsoft.com/office/officeart/2005/8/layout/chevronAccent+Icon"/>
    <dgm:cxn modelId="{06F0EF62-8ED5-4486-B70D-6805C5881261}" type="presParOf" srcId="{B07CC479-7FA0-43D2-97FE-4A7718BD9B85}" destId="{8ACA58A2-5847-4512-B00C-C517625069F0}" srcOrd="1" destOrd="0" presId="urn:microsoft.com/office/officeart/2005/8/layout/chevronAccent+Icon"/>
    <dgm:cxn modelId="{443F7D77-4F2D-48D8-82D1-DF25351E1D1D}" type="presParOf" srcId="{040BCA76-5820-4658-9DBF-E06F0372A4AB}" destId="{507F8691-6C62-44D8-A946-9B6F2485F555}" srcOrd="5" destOrd="0" presId="urn:microsoft.com/office/officeart/2005/8/layout/chevronAccent+Icon"/>
    <dgm:cxn modelId="{1BBADAD1-2B43-4736-8B73-88D54272A335}" type="presParOf" srcId="{040BCA76-5820-4658-9DBF-E06F0372A4AB}" destId="{2EE98B06-B916-48AE-81BB-5EF8B3488B06}" srcOrd="6" destOrd="0" presId="urn:microsoft.com/office/officeart/2005/8/layout/chevronAccent+Icon"/>
    <dgm:cxn modelId="{6BCC3C99-8179-4677-80A0-61F2ACDC02F3}" type="presParOf" srcId="{2EE98B06-B916-48AE-81BB-5EF8B3488B06}" destId="{A97B6C68-C7E9-4ABE-A9C2-3F4F4C1C95B6}" srcOrd="0" destOrd="0" presId="urn:microsoft.com/office/officeart/2005/8/layout/chevronAccent+Icon"/>
    <dgm:cxn modelId="{4EA7A7B9-CF48-4C4A-B9B6-498AE29B4EB3}" type="presParOf" srcId="{2EE98B06-B916-48AE-81BB-5EF8B3488B06}" destId="{C7F0E2E3-9C9A-426B-A02A-AA9CC1D64ABB}" srcOrd="1" destOrd="0" presId="urn:microsoft.com/office/officeart/2005/8/layout/chevronAccent+Icon"/>
    <dgm:cxn modelId="{B3EAEAEE-88ED-4F06-9D1E-2802C53D87B9}" type="presParOf" srcId="{040BCA76-5820-4658-9DBF-E06F0372A4AB}" destId="{D6B1AFE5-B8E6-469B-BFC6-ECF58DCC4906}" srcOrd="7" destOrd="0" presId="urn:microsoft.com/office/officeart/2005/8/layout/chevronAccent+Icon"/>
    <dgm:cxn modelId="{6A573C19-85B0-4A9C-87D2-FBE5BFB50B16}" type="presParOf" srcId="{040BCA76-5820-4658-9DBF-E06F0372A4AB}" destId="{FEEB8008-CBE0-4FD6-B294-912803C7B786}" srcOrd="8" destOrd="0" presId="urn:microsoft.com/office/officeart/2005/8/layout/chevronAccent+Icon"/>
    <dgm:cxn modelId="{5D9F6255-1D25-4723-880B-ABC052847EFC}" type="presParOf" srcId="{FEEB8008-CBE0-4FD6-B294-912803C7B786}" destId="{47C8F9E1-C5F7-43D1-9DA8-3164704D625D}" srcOrd="0" destOrd="0" presId="urn:microsoft.com/office/officeart/2005/8/layout/chevronAccent+Icon"/>
    <dgm:cxn modelId="{772C1554-6474-4BB2-BD3A-426CC4621A7C}" type="presParOf" srcId="{FEEB8008-CBE0-4FD6-B294-912803C7B786}" destId="{40DA69D1-4CE9-4253-8816-3271A278291B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255CF8-2750-4DC2-85A3-1BEA5AF6CCC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21F1539-E737-4AEC-B14F-F134CACE2C96}">
      <dgm:prSet phldrT="[Text]"/>
      <dgm:spPr/>
      <dgm:t>
        <a:bodyPr/>
        <a:lstStyle/>
        <a:p>
          <a:pPr rtl="1"/>
          <a:r>
            <a:rPr lang="he-IL" dirty="0"/>
            <a:t>שיטת הרמב"ם בכתובה- חידוש הרב רוזנצוייג</a:t>
          </a:r>
        </a:p>
      </dgm:t>
    </dgm:pt>
    <dgm:pt modelId="{6484B8B5-AFD3-49DA-8DA5-B290917ED28F}" type="parTrans" cxnId="{57912F8F-996B-41DD-8B89-EE5BEA9957B6}">
      <dgm:prSet/>
      <dgm:spPr/>
      <dgm:t>
        <a:bodyPr/>
        <a:lstStyle/>
        <a:p>
          <a:pPr rtl="1"/>
          <a:endParaRPr lang="he-IL"/>
        </a:p>
      </dgm:t>
    </dgm:pt>
    <dgm:pt modelId="{12FEA437-BC33-449E-AC60-2FCD098F1685}" type="sibTrans" cxnId="{57912F8F-996B-41DD-8B89-EE5BEA9957B6}">
      <dgm:prSet/>
      <dgm:spPr/>
      <dgm:t>
        <a:bodyPr/>
        <a:lstStyle/>
        <a:p>
          <a:pPr rtl="1"/>
          <a:endParaRPr lang="he-IL"/>
        </a:p>
      </dgm:t>
    </dgm:pt>
    <dgm:pt modelId="{4F4BB39B-E8A7-426E-9DB5-23CC7BCC539D}">
      <dgm:prSet phldrT="[Text]"/>
      <dgm:spPr/>
      <dgm:t>
        <a:bodyPr/>
        <a:lstStyle/>
        <a:p>
          <a:pPr rtl="1"/>
          <a:r>
            <a:rPr lang="he-IL" dirty="0"/>
            <a:t>דאורייתא</a:t>
          </a:r>
        </a:p>
      </dgm:t>
    </dgm:pt>
    <dgm:pt modelId="{D03AD4E1-9F31-4453-BB97-3D43B177B31B}" type="parTrans" cxnId="{74C8B450-FD18-46EE-81CA-748BD531A792}">
      <dgm:prSet/>
      <dgm:spPr/>
      <dgm:t>
        <a:bodyPr/>
        <a:lstStyle/>
        <a:p>
          <a:pPr rtl="1"/>
          <a:endParaRPr lang="he-IL"/>
        </a:p>
      </dgm:t>
    </dgm:pt>
    <dgm:pt modelId="{2074B0AD-059A-4FC4-A451-DEE8A41AC25B}" type="sibTrans" cxnId="{74C8B450-FD18-46EE-81CA-748BD531A792}">
      <dgm:prSet/>
      <dgm:spPr/>
      <dgm:t>
        <a:bodyPr/>
        <a:lstStyle/>
        <a:p>
          <a:pPr rtl="1"/>
          <a:endParaRPr lang="he-IL"/>
        </a:p>
      </dgm:t>
    </dgm:pt>
    <dgm:pt modelId="{DD7641D7-0AD1-4BB2-A8CB-71EB6E5224FE}">
      <dgm:prSet phldrT="[Text]"/>
      <dgm:spPr/>
      <dgm:t>
        <a:bodyPr/>
        <a:lstStyle/>
        <a:p>
          <a:pPr rtl="1"/>
          <a:r>
            <a:rPr lang="en-US" dirty="0"/>
            <a:t>Hybrid- Commitment is </a:t>
          </a:r>
          <a:r>
            <a:rPr lang="en-US" dirty="0" err="1"/>
            <a:t>Diorayta</a:t>
          </a:r>
          <a:endParaRPr lang="he-IL" dirty="0"/>
        </a:p>
      </dgm:t>
    </dgm:pt>
    <dgm:pt modelId="{E1A73447-D3A6-4796-A310-73D1E537380F}" type="parTrans" cxnId="{FE265C38-E4DD-4CBA-A082-17C1D4553DDC}">
      <dgm:prSet/>
      <dgm:spPr/>
      <dgm:t>
        <a:bodyPr/>
        <a:lstStyle/>
        <a:p>
          <a:pPr rtl="1"/>
          <a:endParaRPr lang="he-IL"/>
        </a:p>
      </dgm:t>
    </dgm:pt>
    <dgm:pt modelId="{988ACB38-AE78-4BAD-84D1-AFDA01034B26}" type="sibTrans" cxnId="{FE265C38-E4DD-4CBA-A082-17C1D4553DDC}">
      <dgm:prSet/>
      <dgm:spPr/>
      <dgm:t>
        <a:bodyPr/>
        <a:lstStyle/>
        <a:p>
          <a:pPr rtl="1"/>
          <a:endParaRPr lang="he-IL"/>
        </a:p>
      </dgm:t>
    </dgm:pt>
    <dgm:pt modelId="{B540B6C1-077A-4995-B9C0-20CC2AE698F8}">
      <dgm:prSet phldrT="[Text]"/>
      <dgm:spPr/>
      <dgm:t>
        <a:bodyPr/>
        <a:lstStyle/>
        <a:p>
          <a:pPr rtl="1"/>
          <a:r>
            <a:rPr lang="he-IL" dirty="0"/>
            <a:t>דרבנן</a:t>
          </a:r>
        </a:p>
      </dgm:t>
    </dgm:pt>
    <dgm:pt modelId="{FB52AA91-B79B-484D-922D-DA05049B9684}" type="parTrans" cxnId="{D9760B36-1462-465C-ABE0-22A1958D54AC}">
      <dgm:prSet/>
      <dgm:spPr/>
      <dgm:t>
        <a:bodyPr/>
        <a:lstStyle/>
        <a:p>
          <a:pPr rtl="1"/>
          <a:endParaRPr lang="he-IL"/>
        </a:p>
      </dgm:t>
    </dgm:pt>
    <dgm:pt modelId="{5A4F6AD3-29B4-42B5-B4EC-D82229A48855}" type="sibTrans" cxnId="{D9760B36-1462-465C-ABE0-22A1958D54AC}">
      <dgm:prSet/>
      <dgm:spPr/>
      <dgm:t>
        <a:bodyPr/>
        <a:lstStyle/>
        <a:p>
          <a:pPr rtl="1"/>
          <a:endParaRPr lang="he-IL"/>
        </a:p>
      </dgm:t>
    </dgm:pt>
    <dgm:pt modelId="{84A873DE-8EE0-4416-888D-54741C2C5984}">
      <dgm:prSet phldrT="[Text]"/>
      <dgm:spPr/>
      <dgm:t>
        <a:bodyPr/>
        <a:lstStyle/>
        <a:p>
          <a:pPr rtl="1"/>
          <a:r>
            <a:rPr lang="en-US" dirty="0"/>
            <a:t>Manifestation of commitment to the relationship</a:t>
          </a:r>
          <a:endParaRPr lang="he-IL" dirty="0"/>
        </a:p>
      </dgm:t>
    </dgm:pt>
    <dgm:pt modelId="{0921F2E4-55CF-4D49-B55A-97946DE1EA52}" type="parTrans" cxnId="{3E6B216C-1B5D-401D-A914-7BA8E26E32B9}">
      <dgm:prSet/>
      <dgm:spPr/>
      <dgm:t>
        <a:bodyPr/>
        <a:lstStyle/>
        <a:p>
          <a:pPr rtl="1"/>
          <a:endParaRPr lang="he-IL"/>
        </a:p>
      </dgm:t>
    </dgm:pt>
    <dgm:pt modelId="{6DAF2193-4BC3-470B-A705-8F59B4980A28}" type="sibTrans" cxnId="{3E6B216C-1B5D-401D-A914-7BA8E26E32B9}">
      <dgm:prSet/>
      <dgm:spPr/>
      <dgm:t>
        <a:bodyPr/>
        <a:lstStyle/>
        <a:p>
          <a:pPr rtl="1"/>
          <a:endParaRPr lang="he-IL"/>
        </a:p>
      </dgm:t>
    </dgm:pt>
    <dgm:pt modelId="{8F969C9F-A242-458A-91AB-7C5BE821CC88}">
      <dgm:prSet phldrT="[Text]"/>
      <dgm:spPr/>
      <dgm:t>
        <a:bodyPr/>
        <a:lstStyle/>
        <a:p>
          <a:pPr rtl="1"/>
          <a:r>
            <a:rPr lang="he-IL" dirty="0"/>
            <a:t>דאורייתא</a:t>
          </a:r>
        </a:p>
      </dgm:t>
    </dgm:pt>
    <dgm:pt modelId="{7B2E1B49-99A2-49F1-9925-F398AC1709A7}" type="parTrans" cxnId="{C4E9DC48-0F5A-49A8-AEB8-05F11E4DD0B4}">
      <dgm:prSet/>
      <dgm:spPr/>
      <dgm:t>
        <a:bodyPr/>
        <a:lstStyle/>
        <a:p>
          <a:pPr rtl="1"/>
          <a:endParaRPr lang="he-IL"/>
        </a:p>
      </dgm:t>
    </dgm:pt>
    <dgm:pt modelId="{F7581914-0905-4A95-B0BA-EDE06F74766A}" type="sibTrans" cxnId="{C4E9DC48-0F5A-49A8-AEB8-05F11E4DD0B4}">
      <dgm:prSet/>
      <dgm:spPr/>
      <dgm:t>
        <a:bodyPr/>
        <a:lstStyle/>
        <a:p>
          <a:pPr rtl="1"/>
          <a:endParaRPr lang="he-IL"/>
        </a:p>
      </dgm:t>
    </dgm:pt>
    <dgm:pt modelId="{C1E83F44-A75F-438A-BA8B-BAEFA039C62C}">
      <dgm:prSet phldrT="[Text]"/>
      <dgm:spPr/>
      <dgm:t>
        <a:bodyPr/>
        <a:lstStyle/>
        <a:p>
          <a:pPr rtl="1"/>
          <a:r>
            <a:rPr lang="en-US" dirty="0"/>
            <a:t>The Ketubah itself</a:t>
          </a:r>
          <a:endParaRPr lang="he-IL" dirty="0"/>
        </a:p>
      </dgm:t>
    </dgm:pt>
    <dgm:pt modelId="{7C8CAE4C-6C54-4259-8968-3FEFDEF58417}" type="sibTrans" cxnId="{A782990A-A164-4DB8-B393-584A8BC38B41}">
      <dgm:prSet/>
      <dgm:spPr/>
      <dgm:t>
        <a:bodyPr/>
        <a:lstStyle/>
        <a:p>
          <a:pPr rtl="1"/>
          <a:endParaRPr lang="he-IL"/>
        </a:p>
      </dgm:t>
    </dgm:pt>
    <dgm:pt modelId="{56896A84-1B9C-4210-9CE4-7D91AC21B49B}" type="parTrans" cxnId="{A782990A-A164-4DB8-B393-584A8BC38B41}">
      <dgm:prSet/>
      <dgm:spPr/>
      <dgm:t>
        <a:bodyPr/>
        <a:lstStyle/>
        <a:p>
          <a:pPr rtl="1"/>
          <a:endParaRPr lang="he-IL"/>
        </a:p>
      </dgm:t>
    </dgm:pt>
    <dgm:pt modelId="{D0F53582-3B29-4E09-AC36-1E328DA52D9E}">
      <dgm:prSet phldrT="[Text]"/>
      <dgm:spPr/>
      <dgm:t>
        <a:bodyPr/>
        <a:lstStyle/>
        <a:p>
          <a:pPr rtl="1"/>
          <a:r>
            <a:rPr lang="he-IL" dirty="0"/>
            <a:t>דרבנן</a:t>
          </a:r>
        </a:p>
      </dgm:t>
    </dgm:pt>
    <dgm:pt modelId="{02024589-093A-4B07-97C7-DC8E7B6A079B}" type="sibTrans" cxnId="{7E8625E0-1EED-48A8-BC45-A7F0FE13B6BA}">
      <dgm:prSet/>
      <dgm:spPr/>
      <dgm:t>
        <a:bodyPr/>
        <a:lstStyle/>
        <a:p>
          <a:pPr rtl="1"/>
          <a:endParaRPr lang="he-IL"/>
        </a:p>
      </dgm:t>
    </dgm:pt>
    <dgm:pt modelId="{9739251F-1EF3-47A9-A2BF-35FB366D70D3}" type="parTrans" cxnId="{7E8625E0-1EED-48A8-BC45-A7F0FE13B6BA}">
      <dgm:prSet/>
      <dgm:spPr/>
      <dgm:t>
        <a:bodyPr/>
        <a:lstStyle/>
        <a:p>
          <a:pPr rtl="1"/>
          <a:endParaRPr lang="he-IL"/>
        </a:p>
      </dgm:t>
    </dgm:pt>
    <dgm:pt modelId="{E6A6F5AE-7776-45BD-A8D8-F2CBE1483DDC}" type="pres">
      <dgm:prSet presAssocID="{67255CF8-2750-4DC2-85A3-1BEA5AF6CCC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1000EE4A-C1DD-4887-B685-28C479507E85}" type="pres">
      <dgm:prSet presAssocID="{321F1539-E737-4AEC-B14F-F134CACE2C96}" presName="hierRoot1" presStyleCnt="0"/>
      <dgm:spPr/>
    </dgm:pt>
    <dgm:pt modelId="{85DC29D5-1F98-4063-8DC4-A9C222D1C99B}" type="pres">
      <dgm:prSet presAssocID="{321F1539-E737-4AEC-B14F-F134CACE2C96}" presName="composite" presStyleCnt="0"/>
      <dgm:spPr/>
    </dgm:pt>
    <dgm:pt modelId="{D73079E6-23A3-4906-918B-CA983D39ECDF}" type="pres">
      <dgm:prSet presAssocID="{321F1539-E737-4AEC-B14F-F134CACE2C96}" presName="background" presStyleLbl="node0" presStyleIdx="0" presStyleCnt="1"/>
      <dgm:spPr/>
    </dgm:pt>
    <dgm:pt modelId="{883AEC64-A766-4B56-B372-E42C5A525F91}" type="pres">
      <dgm:prSet presAssocID="{321F1539-E737-4AEC-B14F-F134CACE2C96}" presName="text" presStyleLbl="fgAcc0" presStyleIdx="0" presStyleCnt="1">
        <dgm:presLayoutVars>
          <dgm:chPref val="3"/>
        </dgm:presLayoutVars>
      </dgm:prSet>
      <dgm:spPr/>
    </dgm:pt>
    <dgm:pt modelId="{E4E80566-4D52-47A6-920D-059740234D9F}" type="pres">
      <dgm:prSet presAssocID="{321F1539-E737-4AEC-B14F-F134CACE2C96}" presName="hierChild2" presStyleCnt="0"/>
      <dgm:spPr/>
    </dgm:pt>
    <dgm:pt modelId="{1BF49314-16BD-407C-ADCC-40CFFBBC7789}" type="pres">
      <dgm:prSet presAssocID="{D03AD4E1-9F31-4453-BB97-3D43B177B31B}" presName="Name10" presStyleLbl="parChTrans1D2" presStyleIdx="0" presStyleCnt="3"/>
      <dgm:spPr/>
    </dgm:pt>
    <dgm:pt modelId="{966BE1F9-C47F-46E3-AEA9-DB00E97DC5E0}" type="pres">
      <dgm:prSet presAssocID="{4F4BB39B-E8A7-426E-9DB5-23CC7BCC539D}" presName="hierRoot2" presStyleCnt="0"/>
      <dgm:spPr/>
    </dgm:pt>
    <dgm:pt modelId="{25E85382-ACB0-4D31-8B7C-CAAC61455809}" type="pres">
      <dgm:prSet presAssocID="{4F4BB39B-E8A7-426E-9DB5-23CC7BCC539D}" presName="composite2" presStyleCnt="0"/>
      <dgm:spPr/>
    </dgm:pt>
    <dgm:pt modelId="{9B7AEB52-7157-4313-9C08-FEC40381D3DE}" type="pres">
      <dgm:prSet presAssocID="{4F4BB39B-E8A7-426E-9DB5-23CC7BCC539D}" presName="background2" presStyleLbl="node2" presStyleIdx="0" presStyleCnt="3"/>
      <dgm:spPr>
        <a:solidFill>
          <a:srgbClr val="7030A0"/>
        </a:solidFill>
      </dgm:spPr>
    </dgm:pt>
    <dgm:pt modelId="{74DFE332-60F7-4F57-994A-08B39B9490ED}" type="pres">
      <dgm:prSet presAssocID="{4F4BB39B-E8A7-426E-9DB5-23CC7BCC539D}" presName="text2" presStyleLbl="fgAcc2" presStyleIdx="0" presStyleCnt="3">
        <dgm:presLayoutVars>
          <dgm:chPref val="3"/>
        </dgm:presLayoutVars>
      </dgm:prSet>
      <dgm:spPr/>
    </dgm:pt>
    <dgm:pt modelId="{413E32A3-7EB5-4835-91A5-7F63CA5B254B}" type="pres">
      <dgm:prSet presAssocID="{4F4BB39B-E8A7-426E-9DB5-23CC7BCC539D}" presName="hierChild3" presStyleCnt="0"/>
      <dgm:spPr/>
    </dgm:pt>
    <dgm:pt modelId="{E9AAAC12-04C2-4ED7-B9B9-F123D983F692}" type="pres">
      <dgm:prSet presAssocID="{E1A73447-D3A6-4796-A310-73D1E537380F}" presName="Name10" presStyleLbl="parChTrans1D2" presStyleIdx="1" presStyleCnt="3"/>
      <dgm:spPr/>
    </dgm:pt>
    <dgm:pt modelId="{CA3FD8F8-4174-4DFC-A8A4-87B65BCB4458}" type="pres">
      <dgm:prSet presAssocID="{DD7641D7-0AD1-4BB2-A8CB-71EB6E5224FE}" presName="hierRoot2" presStyleCnt="0"/>
      <dgm:spPr/>
    </dgm:pt>
    <dgm:pt modelId="{8A57AEF4-7CF2-437E-81E5-C2698634192D}" type="pres">
      <dgm:prSet presAssocID="{DD7641D7-0AD1-4BB2-A8CB-71EB6E5224FE}" presName="composite2" presStyleCnt="0"/>
      <dgm:spPr/>
    </dgm:pt>
    <dgm:pt modelId="{32404843-9CE1-4CD3-9264-34F030C49E8E}" type="pres">
      <dgm:prSet presAssocID="{DD7641D7-0AD1-4BB2-A8CB-71EB6E5224FE}" presName="background2" presStyleLbl="node2" presStyleIdx="1" presStyleCnt="3"/>
      <dgm:spPr>
        <a:solidFill>
          <a:srgbClr val="FF0000"/>
        </a:solidFill>
      </dgm:spPr>
    </dgm:pt>
    <dgm:pt modelId="{244FB844-6198-43DB-AD34-A863E814D21C}" type="pres">
      <dgm:prSet presAssocID="{DD7641D7-0AD1-4BB2-A8CB-71EB6E5224FE}" presName="text2" presStyleLbl="fgAcc2" presStyleIdx="1" presStyleCnt="3">
        <dgm:presLayoutVars>
          <dgm:chPref val="3"/>
        </dgm:presLayoutVars>
      </dgm:prSet>
      <dgm:spPr/>
    </dgm:pt>
    <dgm:pt modelId="{7ACA01C7-5126-4878-934A-14A52EAD8B9A}" type="pres">
      <dgm:prSet presAssocID="{DD7641D7-0AD1-4BB2-A8CB-71EB6E5224FE}" presName="hierChild3" presStyleCnt="0"/>
      <dgm:spPr/>
    </dgm:pt>
    <dgm:pt modelId="{81C504B7-B3D3-422F-8BD7-BB72289970DD}" type="pres">
      <dgm:prSet presAssocID="{0921F2E4-55CF-4D49-B55A-97946DE1EA52}" presName="Name17" presStyleLbl="parChTrans1D3" presStyleIdx="0" presStyleCnt="2"/>
      <dgm:spPr/>
    </dgm:pt>
    <dgm:pt modelId="{2986FD99-E4F3-4EFE-88C0-41115B6BE682}" type="pres">
      <dgm:prSet presAssocID="{84A873DE-8EE0-4416-888D-54741C2C5984}" presName="hierRoot3" presStyleCnt="0"/>
      <dgm:spPr/>
    </dgm:pt>
    <dgm:pt modelId="{494BBEC4-0F65-4A23-BD50-25D7E495C497}" type="pres">
      <dgm:prSet presAssocID="{84A873DE-8EE0-4416-888D-54741C2C5984}" presName="composite3" presStyleCnt="0"/>
      <dgm:spPr/>
    </dgm:pt>
    <dgm:pt modelId="{496F2FA2-3A57-49F0-A887-EFC30A4A14C3}" type="pres">
      <dgm:prSet presAssocID="{84A873DE-8EE0-4416-888D-54741C2C5984}" presName="background3" presStyleLbl="node3" presStyleIdx="0" presStyleCnt="2"/>
      <dgm:spPr>
        <a:solidFill>
          <a:srgbClr val="7030A0"/>
        </a:solidFill>
      </dgm:spPr>
    </dgm:pt>
    <dgm:pt modelId="{658E8074-829A-415C-A825-78753F6CA9BA}" type="pres">
      <dgm:prSet presAssocID="{84A873DE-8EE0-4416-888D-54741C2C5984}" presName="text3" presStyleLbl="fgAcc3" presStyleIdx="0" presStyleCnt="2">
        <dgm:presLayoutVars>
          <dgm:chPref val="3"/>
        </dgm:presLayoutVars>
      </dgm:prSet>
      <dgm:spPr/>
    </dgm:pt>
    <dgm:pt modelId="{4DE7CA01-6B0C-4693-8662-35E3E0F5629D}" type="pres">
      <dgm:prSet presAssocID="{84A873DE-8EE0-4416-888D-54741C2C5984}" presName="hierChild4" presStyleCnt="0"/>
      <dgm:spPr/>
    </dgm:pt>
    <dgm:pt modelId="{AC482E95-0837-43A1-8EE6-8CD4324AC50E}" type="pres">
      <dgm:prSet presAssocID="{7B2E1B49-99A2-49F1-9925-F398AC1709A7}" presName="Name23" presStyleLbl="parChTrans1D4" presStyleIdx="0" presStyleCnt="2"/>
      <dgm:spPr/>
    </dgm:pt>
    <dgm:pt modelId="{A87CD35E-F438-445B-95F8-90852030CDAE}" type="pres">
      <dgm:prSet presAssocID="{8F969C9F-A242-458A-91AB-7C5BE821CC88}" presName="hierRoot4" presStyleCnt="0"/>
      <dgm:spPr/>
    </dgm:pt>
    <dgm:pt modelId="{15BB80F0-C9CF-44B7-AC8A-148DA7BAD28B}" type="pres">
      <dgm:prSet presAssocID="{8F969C9F-A242-458A-91AB-7C5BE821CC88}" presName="composite4" presStyleCnt="0"/>
      <dgm:spPr/>
    </dgm:pt>
    <dgm:pt modelId="{B0D59648-A243-4BBB-A3E3-768A5928CE5E}" type="pres">
      <dgm:prSet presAssocID="{8F969C9F-A242-458A-91AB-7C5BE821CC88}" presName="background4" presStyleLbl="node4" presStyleIdx="0" presStyleCnt="2"/>
      <dgm:spPr>
        <a:solidFill>
          <a:srgbClr val="7030A0"/>
        </a:solidFill>
      </dgm:spPr>
    </dgm:pt>
    <dgm:pt modelId="{1D1D592A-C250-4BA0-8E21-DD718A509C45}" type="pres">
      <dgm:prSet presAssocID="{8F969C9F-A242-458A-91AB-7C5BE821CC88}" presName="text4" presStyleLbl="fgAcc4" presStyleIdx="0" presStyleCnt="2">
        <dgm:presLayoutVars>
          <dgm:chPref val="3"/>
        </dgm:presLayoutVars>
      </dgm:prSet>
      <dgm:spPr/>
    </dgm:pt>
    <dgm:pt modelId="{2D3FEFBA-0E6F-43F5-A28B-DADCB846CD70}" type="pres">
      <dgm:prSet presAssocID="{8F969C9F-A242-458A-91AB-7C5BE821CC88}" presName="hierChild5" presStyleCnt="0"/>
      <dgm:spPr/>
    </dgm:pt>
    <dgm:pt modelId="{A35BF034-32E5-44CD-B26C-783CDEB170CF}" type="pres">
      <dgm:prSet presAssocID="{56896A84-1B9C-4210-9CE4-7D91AC21B49B}" presName="Name17" presStyleLbl="parChTrans1D3" presStyleIdx="1" presStyleCnt="2"/>
      <dgm:spPr/>
    </dgm:pt>
    <dgm:pt modelId="{E28586B2-EDE5-442D-B0D4-58C9B2233123}" type="pres">
      <dgm:prSet presAssocID="{C1E83F44-A75F-438A-BA8B-BAEFA039C62C}" presName="hierRoot3" presStyleCnt="0"/>
      <dgm:spPr/>
    </dgm:pt>
    <dgm:pt modelId="{B868089A-5312-4950-B6E5-A4AA1C041574}" type="pres">
      <dgm:prSet presAssocID="{C1E83F44-A75F-438A-BA8B-BAEFA039C62C}" presName="composite3" presStyleCnt="0"/>
      <dgm:spPr/>
    </dgm:pt>
    <dgm:pt modelId="{967432EB-4B6C-44B5-BFC3-889070A34673}" type="pres">
      <dgm:prSet presAssocID="{C1E83F44-A75F-438A-BA8B-BAEFA039C62C}" presName="background3" presStyleLbl="node3" presStyleIdx="1" presStyleCnt="2"/>
      <dgm:spPr>
        <a:solidFill>
          <a:srgbClr val="FFC000"/>
        </a:solidFill>
      </dgm:spPr>
    </dgm:pt>
    <dgm:pt modelId="{86CA1729-F522-47F5-9DDC-10409C65AE06}" type="pres">
      <dgm:prSet presAssocID="{C1E83F44-A75F-438A-BA8B-BAEFA039C62C}" presName="text3" presStyleLbl="fgAcc3" presStyleIdx="1" presStyleCnt="2">
        <dgm:presLayoutVars>
          <dgm:chPref val="3"/>
        </dgm:presLayoutVars>
      </dgm:prSet>
      <dgm:spPr/>
    </dgm:pt>
    <dgm:pt modelId="{E593EC88-CC2A-4233-8925-1CDD200C89BA}" type="pres">
      <dgm:prSet presAssocID="{C1E83F44-A75F-438A-BA8B-BAEFA039C62C}" presName="hierChild4" presStyleCnt="0"/>
      <dgm:spPr/>
    </dgm:pt>
    <dgm:pt modelId="{F26E1E43-4B65-4231-A7A6-822A87AE7169}" type="pres">
      <dgm:prSet presAssocID="{9739251F-1EF3-47A9-A2BF-35FB366D70D3}" presName="Name23" presStyleLbl="parChTrans1D4" presStyleIdx="1" presStyleCnt="2"/>
      <dgm:spPr/>
    </dgm:pt>
    <dgm:pt modelId="{83B85FBC-32A6-4C48-BB44-DD8CCEDD9379}" type="pres">
      <dgm:prSet presAssocID="{D0F53582-3B29-4E09-AC36-1E328DA52D9E}" presName="hierRoot4" presStyleCnt="0"/>
      <dgm:spPr/>
    </dgm:pt>
    <dgm:pt modelId="{2C8662E0-38CB-4D04-B9FC-5768062C9B24}" type="pres">
      <dgm:prSet presAssocID="{D0F53582-3B29-4E09-AC36-1E328DA52D9E}" presName="composite4" presStyleCnt="0"/>
      <dgm:spPr/>
    </dgm:pt>
    <dgm:pt modelId="{054A0F62-15AC-4842-8A5D-C398CF4A8FCC}" type="pres">
      <dgm:prSet presAssocID="{D0F53582-3B29-4E09-AC36-1E328DA52D9E}" presName="background4" presStyleLbl="node4" presStyleIdx="1" presStyleCnt="2"/>
      <dgm:spPr>
        <a:solidFill>
          <a:srgbClr val="FFC000"/>
        </a:solidFill>
      </dgm:spPr>
    </dgm:pt>
    <dgm:pt modelId="{F97F493A-320F-405D-B410-C317DF80A430}" type="pres">
      <dgm:prSet presAssocID="{D0F53582-3B29-4E09-AC36-1E328DA52D9E}" presName="text4" presStyleLbl="fgAcc4" presStyleIdx="1" presStyleCnt="2">
        <dgm:presLayoutVars>
          <dgm:chPref val="3"/>
        </dgm:presLayoutVars>
      </dgm:prSet>
      <dgm:spPr/>
    </dgm:pt>
    <dgm:pt modelId="{9935EA21-7C87-45BD-9FE4-8A5EC00A505E}" type="pres">
      <dgm:prSet presAssocID="{D0F53582-3B29-4E09-AC36-1E328DA52D9E}" presName="hierChild5" presStyleCnt="0"/>
      <dgm:spPr/>
    </dgm:pt>
    <dgm:pt modelId="{36B46657-FEF7-4FB0-A2D3-8FD787C7F14D}" type="pres">
      <dgm:prSet presAssocID="{FB52AA91-B79B-484D-922D-DA05049B9684}" presName="Name10" presStyleLbl="parChTrans1D2" presStyleIdx="2" presStyleCnt="3"/>
      <dgm:spPr/>
    </dgm:pt>
    <dgm:pt modelId="{92DC7D41-0C5D-47A5-BABE-435648687DAC}" type="pres">
      <dgm:prSet presAssocID="{B540B6C1-077A-4995-B9C0-20CC2AE698F8}" presName="hierRoot2" presStyleCnt="0"/>
      <dgm:spPr/>
    </dgm:pt>
    <dgm:pt modelId="{F4BF7E40-09C9-4665-B5C2-C29AD52FCC2A}" type="pres">
      <dgm:prSet presAssocID="{B540B6C1-077A-4995-B9C0-20CC2AE698F8}" presName="composite2" presStyleCnt="0"/>
      <dgm:spPr/>
    </dgm:pt>
    <dgm:pt modelId="{E8F32704-C019-42D1-ACAF-FE9DFD70CBAA}" type="pres">
      <dgm:prSet presAssocID="{B540B6C1-077A-4995-B9C0-20CC2AE698F8}" presName="background2" presStyleLbl="node2" presStyleIdx="2" presStyleCnt="3"/>
      <dgm:spPr>
        <a:solidFill>
          <a:srgbClr val="FFC000"/>
        </a:solidFill>
      </dgm:spPr>
    </dgm:pt>
    <dgm:pt modelId="{370CD4A1-631E-401A-85DE-7E1343F1C9B6}" type="pres">
      <dgm:prSet presAssocID="{B540B6C1-077A-4995-B9C0-20CC2AE698F8}" presName="text2" presStyleLbl="fgAcc2" presStyleIdx="2" presStyleCnt="3">
        <dgm:presLayoutVars>
          <dgm:chPref val="3"/>
        </dgm:presLayoutVars>
      </dgm:prSet>
      <dgm:spPr/>
    </dgm:pt>
    <dgm:pt modelId="{9A2D34A7-5B04-47C6-A341-A4C30C53E35E}" type="pres">
      <dgm:prSet presAssocID="{B540B6C1-077A-4995-B9C0-20CC2AE698F8}" presName="hierChild3" presStyleCnt="0"/>
      <dgm:spPr/>
    </dgm:pt>
  </dgm:ptLst>
  <dgm:cxnLst>
    <dgm:cxn modelId="{A782990A-A164-4DB8-B393-584A8BC38B41}" srcId="{DD7641D7-0AD1-4BB2-A8CB-71EB6E5224FE}" destId="{C1E83F44-A75F-438A-BA8B-BAEFA039C62C}" srcOrd="1" destOrd="0" parTransId="{56896A84-1B9C-4210-9CE4-7D91AC21B49B}" sibTransId="{7C8CAE4C-6C54-4259-8968-3FEFDEF58417}"/>
    <dgm:cxn modelId="{1AC38834-ED28-4953-9A97-7926BA1FAD10}" type="presOf" srcId="{4F4BB39B-E8A7-426E-9DB5-23CC7BCC539D}" destId="{74DFE332-60F7-4F57-994A-08B39B9490ED}" srcOrd="0" destOrd="0" presId="urn:microsoft.com/office/officeart/2005/8/layout/hierarchy1"/>
    <dgm:cxn modelId="{D9760B36-1462-465C-ABE0-22A1958D54AC}" srcId="{321F1539-E737-4AEC-B14F-F134CACE2C96}" destId="{B540B6C1-077A-4995-B9C0-20CC2AE698F8}" srcOrd="2" destOrd="0" parTransId="{FB52AA91-B79B-484D-922D-DA05049B9684}" sibTransId="{5A4F6AD3-29B4-42B5-B4EC-D82229A48855}"/>
    <dgm:cxn modelId="{FE265C38-E4DD-4CBA-A082-17C1D4553DDC}" srcId="{321F1539-E737-4AEC-B14F-F134CACE2C96}" destId="{DD7641D7-0AD1-4BB2-A8CB-71EB6E5224FE}" srcOrd="1" destOrd="0" parTransId="{E1A73447-D3A6-4796-A310-73D1E537380F}" sibTransId="{988ACB38-AE78-4BAD-84D1-AFDA01034B26}"/>
    <dgm:cxn modelId="{71F13B3F-0B46-43A1-8DED-5D74D4DC3B19}" type="presOf" srcId="{321F1539-E737-4AEC-B14F-F134CACE2C96}" destId="{883AEC64-A766-4B56-B372-E42C5A525F91}" srcOrd="0" destOrd="0" presId="urn:microsoft.com/office/officeart/2005/8/layout/hierarchy1"/>
    <dgm:cxn modelId="{C4E9DC48-0F5A-49A8-AEB8-05F11E4DD0B4}" srcId="{84A873DE-8EE0-4416-888D-54741C2C5984}" destId="{8F969C9F-A242-458A-91AB-7C5BE821CC88}" srcOrd="0" destOrd="0" parTransId="{7B2E1B49-99A2-49F1-9925-F398AC1709A7}" sibTransId="{F7581914-0905-4A95-B0BA-EDE06F74766A}"/>
    <dgm:cxn modelId="{CB295949-8372-4C81-8409-64BD2EB0E9B6}" type="presOf" srcId="{DD7641D7-0AD1-4BB2-A8CB-71EB6E5224FE}" destId="{244FB844-6198-43DB-AD34-A863E814D21C}" srcOrd="0" destOrd="0" presId="urn:microsoft.com/office/officeart/2005/8/layout/hierarchy1"/>
    <dgm:cxn modelId="{3E6B216C-1B5D-401D-A914-7BA8E26E32B9}" srcId="{DD7641D7-0AD1-4BB2-A8CB-71EB6E5224FE}" destId="{84A873DE-8EE0-4416-888D-54741C2C5984}" srcOrd="0" destOrd="0" parTransId="{0921F2E4-55CF-4D49-B55A-97946DE1EA52}" sibTransId="{6DAF2193-4BC3-470B-A705-8F59B4980A28}"/>
    <dgm:cxn modelId="{0B1B0870-8F6B-467D-91C4-A66352E186BE}" type="presOf" srcId="{8F969C9F-A242-458A-91AB-7C5BE821CC88}" destId="{1D1D592A-C250-4BA0-8E21-DD718A509C45}" srcOrd="0" destOrd="0" presId="urn:microsoft.com/office/officeart/2005/8/layout/hierarchy1"/>
    <dgm:cxn modelId="{74C8B450-FD18-46EE-81CA-748BD531A792}" srcId="{321F1539-E737-4AEC-B14F-F134CACE2C96}" destId="{4F4BB39B-E8A7-426E-9DB5-23CC7BCC539D}" srcOrd="0" destOrd="0" parTransId="{D03AD4E1-9F31-4453-BB97-3D43B177B31B}" sibTransId="{2074B0AD-059A-4FC4-A451-DEE8A41AC25B}"/>
    <dgm:cxn modelId="{17387156-AB8B-400C-A600-9CA1D2D69A19}" type="presOf" srcId="{9739251F-1EF3-47A9-A2BF-35FB366D70D3}" destId="{F26E1E43-4B65-4231-A7A6-822A87AE7169}" srcOrd="0" destOrd="0" presId="urn:microsoft.com/office/officeart/2005/8/layout/hierarchy1"/>
    <dgm:cxn modelId="{57912F8F-996B-41DD-8B89-EE5BEA9957B6}" srcId="{67255CF8-2750-4DC2-85A3-1BEA5AF6CCC3}" destId="{321F1539-E737-4AEC-B14F-F134CACE2C96}" srcOrd="0" destOrd="0" parTransId="{6484B8B5-AFD3-49DA-8DA5-B290917ED28F}" sibTransId="{12FEA437-BC33-449E-AC60-2FCD098F1685}"/>
    <dgm:cxn modelId="{39305990-02DD-4A62-9981-145F382CCEDD}" type="presOf" srcId="{B540B6C1-077A-4995-B9C0-20CC2AE698F8}" destId="{370CD4A1-631E-401A-85DE-7E1343F1C9B6}" srcOrd="0" destOrd="0" presId="urn:microsoft.com/office/officeart/2005/8/layout/hierarchy1"/>
    <dgm:cxn modelId="{70327E91-4974-4AB0-9D54-9561C94DDA04}" type="presOf" srcId="{C1E83F44-A75F-438A-BA8B-BAEFA039C62C}" destId="{86CA1729-F522-47F5-9DDC-10409C65AE06}" srcOrd="0" destOrd="0" presId="urn:microsoft.com/office/officeart/2005/8/layout/hierarchy1"/>
    <dgm:cxn modelId="{6272F194-8546-45C2-B122-CC28E17E8F67}" type="presOf" srcId="{56896A84-1B9C-4210-9CE4-7D91AC21B49B}" destId="{A35BF034-32E5-44CD-B26C-783CDEB170CF}" srcOrd="0" destOrd="0" presId="urn:microsoft.com/office/officeart/2005/8/layout/hierarchy1"/>
    <dgm:cxn modelId="{761E479D-1F61-46CE-8DC5-8E1A785BFE7C}" type="presOf" srcId="{D0F53582-3B29-4E09-AC36-1E328DA52D9E}" destId="{F97F493A-320F-405D-B410-C317DF80A430}" srcOrd="0" destOrd="0" presId="urn:microsoft.com/office/officeart/2005/8/layout/hierarchy1"/>
    <dgm:cxn modelId="{8CB6C1A2-C91F-42FE-B429-EA92FBA73F66}" type="presOf" srcId="{D03AD4E1-9F31-4453-BB97-3D43B177B31B}" destId="{1BF49314-16BD-407C-ADCC-40CFFBBC7789}" srcOrd="0" destOrd="0" presId="urn:microsoft.com/office/officeart/2005/8/layout/hierarchy1"/>
    <dgm:cxn modelId="{7158BFB4-F7CC-444C-AF4D-8D9F493FD84A}" type="presOf" srcId="{7B2E1B49-99A2-49F1-9925-F398AC1709A7}" destId="{AC482E95-0837-43A1-8EE6-8CD4324AC50E}" srcOrd="0" destOrd="0" presId="urn:microsoft.com/office/officeart/2005/8/layout/hierarchy1"/>
    <dgm:cxn modelId="{6185DDC0-1C83-4162-B5EE-3DC1156814F0}" type="presOf" srcId="{67255CF8-2750-4DC2-85A3-1BEA5AF6CCC3}" destId="{E6A6F5AE-7776-45BD-A8D8-F2CBE1483DDC}" srcOrd="0" destOrd="0" presId="urn:microsoft.com/office/officeart/2005/8/layout/hierarchy1"/>
    <dgm:cxn modelId="{7AF0EFDD-54D1-4C4B-A420-5981703E15AA}" type="presOf" srcId="{84A873DE-8EE0-4416-888D-54741C2C5984}" destId="{658E8074-829A-415C-A825-78753F6CA9BA}" srcOrd="0" destOrd="0" presId="urn:microsoft.com/office/officeart/2005/8/layout/hierarchy1"/>
    <dgm:cxn modelId="{7E8625E0-1EED-48A8-BC45-A7F0FE13B6BA}" srcId="{C1E83F44-A75F-438A-BA8B-BAEFA039C62C}" destId="{D0F53582-3B29-4E09-AC36-1E328DA52D9E}" srcOrd="0" destOrd="0" parTransId="{9739251F-1EF3-47A9-A2BF-35FB366D70D3}" sibTransId="{02024589-093A-4B07-97C7-DC8E7B6A079B}"/>
    <dgm:cxn modelId="{96B817E5-4CC6-4755-A84B-13373402F985}" type="presOf" srcId="{FB52AA91-B79B-484D-922D-DA05049B9684}" destId="{36B46657-FEF7-4FB0-A2D3-8FD787C7F14D}" srcOrd="0" destOrd="0" presId="urn:microsoft.com/office/officeart/2005/8/layout/hierarchy1"/>
    <dgm:cxn modelId="{925EB8F5-10C5-4BB0-A7DE-5D1C5FF14EA0}" type="presOf" srcId="{E1A73447-D3A6-4796-A310-73D1E537380F}" destId="{E9AAAC12-04C2-4ED7-B9B9-F123D983F692}" srcOrd="0" destOrd="0" presId="urn:microsoft.com/office/officeart/2005/8/layout/hierarchy1"/>
    <dgm:cxn modelId="{A5C1AAFC-6440-4C88-9E42-80F6E23E55EB}" type="presOf" srcId="{0921F2E4-55CF-4D49-B55A-97946DE1EA52}" destId="{81C504B7-B3D3-422F-8BD7-BB72289970DD}" srcOrd="0" destOrd="0" presId="urn:microsoft.com/office/officeart/2005/8/layout/hierarchy1"/>
    <dgm:cxn modelId="{A10B09B5-E5CB-479A-BE62-1C1C8BAEF73B}" type="presParOf" srcId="{E6A6F5AE-7776-45BD-A8D8-F2CBE1483DDC}" destId="{1000EE4A-C1DD-4887-B685-28C479507E85}" srcOrd="0" destOrd="0" presId="urn:microsoft.com/office/officeart/2005/8/layout/hierarchy1"/>
    <dgm:cxn modelId="{B0F1AA4B-3E17-4CF7-B096-5D7937D47C8F}" type="presParOf" srcId="{1000EE4A-C1DD-4887-B685-28C479507E85}" destId="{85DC29D5-1F98-4063-8DC4-A9C222D1C99B}" srcOrd="0" destOrd="0" presId="urn:microsoft.com/office/officeart/2005/8/layout/hierarchy1"/>
    <dgm:cxn modelId="{CB8B06B4-9693-48D6-9FB4-F022A450E5E9}" type="presParOf" srcId="{85DC29D5-1F98-4063-8DC4-A9C222D1C99B}" destId="{D73079E6-23A3-4906-918B-CA983D39ECDF}" srcOrd="0" destOrd="0" presId="urn:microsoft.com/office/officeart/2005/8/layout/hierarchy1"/>
    <dgm:cxn modelId="{B4FFEB66-00D5-4588-85F6-32C99BE8F1E6}" type="presParOf" srcId="{85DC29D5-1F98-4063-8DC4-A9C222D1C99B}" destId="{883AEC64-A766-4B56-B372-E42C5A525F91}" srcOrd="1" destOrd="0" presId="urn:microsoft.com/office/officeart/2005/8/layout/hierarchy1"/>
    <dgm:cxn modelId="{79D5E9AC-EE5E-4365-835A-CB52622BA5F5}" type="presParOf" srcId="{1000EE4A-C1DD-4887-B685-28C479507E85}" destId="{E4E80566-4D52-47A6-920D-059740234D9F}" srcOrd="1" destOrd="0" presId="urn:microsoft.com/office/officeart/2005/8/layout/hierarchy1"/>
    <dgm:cxn modelId="{4B552198-8231-4CB7-A0D1-95BE322754DC}" type="presParOf" srcId="{E4E80566-4D52-47A6-920D-059740234D9F}" destId="{1BF49314-16BD-407C-ADCC-40CFFBBC7789}" srcOrd="0" destOrd="0" presId="urn:microsoft.com/office/officeart/2005/8/layout/hierarchy1"/>
    <dgm:cxn modelId="{FF637604-D741-4AA7-B84D-5BD3D03647D4}" type="presParOf" srcId="{E4E80566-4D52-47A6-920D-059740234D9F}" destId="{966BE1F9-C47F-46E3-AEA9-DB00E97DC5E0}" srcOrd="1" destOrd="0" presId="urn:microsoft.com/office/officeart/2005/8/layout/hierarchy1"/>
    <dgm:cxn modelId="{C59B932B-FD70-4FB3-8E94-68F172B2E3EC}" type="presParOf" srcId="{966BE1F9-C47F-46E3-AEA9-DB00E97DC5E0}" destId="{25E85382-ACB0-4D31-8B7C-CAAC61455809}" srcOrd="0" destOrd="0" presId="urn:microsoft.com/office/officeart/2005/8/layout/hierarchy1"/>
    <dgm:cxn modelId="{84DAC25A-E9F3-4CDA-B0B0-687EA10EAF44}" type="presParOf" srcId="{25E85382-ACB0-4D31-8B7C-CAAC61455809}" destId="{9B7AEB52-7157-4313-9C08-FEC40381D3DE}" srcOrd="0" destOrd="0" presId="urn:microsoft.com/office/officeart/2005/8/layout/hierarchy1"/>
    <dgm:cxn modelId="{0B9758FD-0272-4623-A1BC-7DE2901EA4AE}" type="presParOf" srcId="{25E85382-ACB0-4D31-8B7C-CAAC61455809}" destId="{74DFE332-60F7-4F57-994A-08B39B9490ED}" srcOrd="1" destOrd="0" presId="urn:microsoft.com/office/officeart/2005/8/layout/hierarchy1"/>
    <dgm:cxn modelId="{963092B5-D970-44F6-9EB5-4714D23B7521}" type="presParOf" srcId="{966BE1F9-C47F-46E3-AEA9-DB00E97DC5E0}" destId="{413E32A3-7EB5-4835-91A5-7F63CA5B254B}" srcOrd="1" destOrd="0" presId="urn:microsoft.com/office/officeart/2005/8/layout/hierarchy1"/>
    <dgm:cxn modelId="{440288CB-6677-4460-BF45-B53073D8BEBF}" type="presParOf" srcId="{E4E80566-4D52-47A6-920D-059740234D9F}" destId="{E9AAAC12-04C2-4ED7-B9B9-F123D983F692}" srcOrd="2" destOrd="0" presId="urn:microsoft.com/office/officeart/2005/8/layout/hierarchy1"/>
    <dgm:cxn modelId="{D9DEA4AE-1A68-4EE1-827E-44D785F0AB95}" type="presParOf" srcId="{E4E80566-4D52-47A6-920D-059740234D9F}" destId="{CA3FD8F8-4174-4DFC-A8A4-87B65BCB4458}" srcOrd="3" destOrd="0" presId="urn:microsoft.com/office/officeart/2005/8/layout/hierarchy1"/>
    <dgm:cxn modelId="{E2F57C89-5216-4187-8A3D-5FC1B58D9C26}" type="presParOf" srcId="{CA3FD8F8-4174-4DFC-A8A4-87B65BCB4458}" destId="{8A57AEF4-7CF2-437E-81E5-C2698634192D}" srcOrd="0" destOrd="0" presId="urn:microsoft.com/office/officeart/2005/8/layout/hierarchy1"/>
    <dgm:cxn modelId="{8C3AFB4A-4509-49AC-85C6-6FDAD66D837C}" type="presParOf" srcId="{8A57AEF4-7CF2-437E-81E5-C2698634192D}" destId="{32404843-9CE1-4CD3-9264-34F030C49E8E}" srcOrd="0" destOrd="0" presId="urn:microsoft.com/office/officeart/2005/8/layout/hierarchy1"/>
    <dgm:cxn modelId="{99D4BD5B-FCA2-4583-A29B-BC9E75BAE9BD}" type="presParOf" srcId="{8A57AEF4-7CF2-437E-81E5-C2698634192D}" destId="{244FB844-6198-43DB-AD34-A863E814D21C}" srcOrd="1" destOrd="0" presId="urn:microsoft.com/office/officeart/2005/8/layout/hierarchy1"/>
    <dgm:cxn modelId="{4204AF3D-D73B-43E8-A837-E557ADFCAFFF}" type="presParOf" srcId="{CA3FD8F8-4174-4DFC-A8A4-87B65BCB4458}" destId="{7ACA01C7-5126-4878-934A-14A52EAD8B9A}" srcOrd="1" destOrd="0" presId="urn:microsoft.com/office/officeart/2005/8/layout/hierarchy1"/>
    <dgm:cxn modelId="{462296C3-6961-4589-A42E-F6512159B84D}" type="presParOf" srcId="{7ACA01C7-5126-4878-934A-14A52EAD8B9A}" destId="{81C504B7-B3D3-422F-8BD7-BB72289970DD}" srcOrd="0" destOrd="0" presId="urn:microsoft.com/office/officeart/2005/8/layout/hierarchy1"/>
    <dgm:cxn modelId="{7191BF6E-1143-4464-8C6C-CBBFE65A4142}" type="presParOf" srcId="{7ACA01C7-5126-4878-934A-14A52EAD8B9A}" destId="{2986FD99-E4F3-4EFE-88C0-41115B6BE682}" srcOrd="1" destOrd="0" presId="urn:microsoft.com/office/officeart/2005/8/layout/hierarchy1"/>
    <dgm:cxn modelId="{7E443C83-28F1-4832-8F11-6598B0B59E54}" type="presParOf" srcId="{2986FD99-E4F3-4EFE-88C0-41115B6BE682}" destId="{494BBEC4-0F65-4A23-BD50-25D7E495C497}" srcOrd="0" destOrd="0" presId="urn:microsoft.com/office/officeart/2005/8/layout/hierarchy1"/>
    <dgm:cxn modelId="{BB3340B8-ED0A-487F-8AB6-D4A41018859D}" type="presParOf" srcId="{494BBEC4-0F65-4A23-BD50-25D7E495C497}" destId="{496F2FA2-3A57-49F0-A887-EFC30A4A14C3}" srcOrd="0" destOrd="0" presId="urn:microsoft.com/office/officeart/2005/8/layout/hierarchy1"/>
    <dgm:cxn modelId="{F9F440EC-D0BA-4819-AB1D-AD3F4FD9313A}" type="presParOf" srcId="{494BBEC4-0F65-4A23-BD50-25D7E495C497}" destId="{658E8074-829A-415C-A825-78753F6CA9BA}" srcOrd="1" destOrd="0" presId="urn:microsoft.com/office/officeart/2005/8/layout/hierarchy1"/>
    <dgm:cxn modelId="{2C8B8EBF-9315-4E9F-9061-42495FDD4A19}" type="presParOf" srcId="{2986FD99-E4F3-4EFE-88C0-41115B6BE682}" destId="{4DE7CA01-6B0C-4693-8662-35E3E0F5629D}" srcOrd="1" destOrd="0" presId="urn:microsoft.com/office/officeart/2005/8/layout/hierarchy1"/>
    <dgm:cxn modelId="{AF733767-DC29-47A4-B938-77504E92209E}" type="presParOf" srcId="{4DE7CA01-6B0C-4693-8662-35E3E0F5629D}" destId="{AC482E95-0837-43A1-8EE6-8CD4324AC50E}" srcOrd="0" destOrd="0" presId="urn:microsoft.com/office/officeart/2005/8/layout/hierarchy1"/>
    <dgm:cxn modelId="{D7006ABC-5799-45BF-9C60-911432060751}" type="presParOf" srcId="{4DE7CA01-6B0C-4693-8662-35E3E0F5629D}" destId="{A87CD35E-F438-445B-95F8-90852030CDAE}" srcOrd="1" destOrd="0" presId="urn:microsoft.com/office/officeart/2005/8/layout/hierarchy1"/>
    <dgm:cxn modelId="{AD1C7130-63FD-4F4A-A7B3-7866C9575589}" type="presParOf" srcId="{A87CD35E-F438-445B-95F8-90852030CDAE}" destId="{15BB80F0-C9CF-44B7-AC8A-148DA7BAD28B}" srcOrd="0" destOrd="0" presId="urn:microsoft.com/office/officeart/2005/8/layout/hierarchy1"/>
    <dgm:cxn modelId="{6AB3BDFA-8953-470F-BEFD-38EAE58DBECB}" type="presParOf" srcId="{15BB80F0-C9CF-44B7-AC8A-148DA7BAD28B}" destId="{B0D59648-A243-4BBB-A3E3-768A5928CE5E}" srcOrd="0" destOrd="0" presId="urn:microsoft.com/office/officeart/2005/8/layout/hierarchy1"/>
    <dgm:cxn modelId="{E982ACB0-E56D-42E5-9A4B-DCE4CBE3DC33}" type="presParOf" srcId="{15BB80F0-C9CF-44B7-AC8A-148DA7BAD28B}" destId="{1D1D592A-C250-4BA0-8E21-DD718A509C45}" srcOrd="1" destOrd="0" presId="urn:microsoft.com/office/officeart/2005/8/layout/hierarchy1"/>
    <dgm:cxn modelId="{92F05217-6CD6-4331-9C35-1E58111CA8CE}" type="presParOf" srcId="{A87CD35E-F438-445B-95F8-90852030CDAE}" destId="{2D3FEFBA-0E6F-43F5-A28B-DADCB846CD70}" srcOrd="1" destOrd="0" presId="urn:microsoft.com/office/officeart/2005/8/layout/hierarchy1"/>
    <dgm:cxn modelId="{0A227B6C-2455-482D-A9BF-9421EDF8E36E}" type="presParOf" srcId="{7ACA01C7-5126-4878-934A-14A52EAD8B9A}" destId="{A35BF034-32E5-44CD-B26C-783CDEB170CF}" srcOrd="2" destOrd="0" presId="urn:microsoft.com/office/officeart/2005/8/layout/hierarchy1"/>
    <dgm:cxn modelId="{E4C6943D-AE9A-401F-A9D1-69890BAE9F8F}" type="presParOf" srcId="{7ACA01C7-5126-4878-934A-14A52EAD8B9A}" destId="{E28586B2-EDE5-442D-B0D4-58C9B2233123}" srcOrd="3" destOrd="0" presId="urn:microsoft.com/office/officeart/2005/8/layout/hierarchy1"/>
    <dgm:cxn modelId="{CB353459-B0FA-4CB3-8EC2-9E4B3A8BCB8D}" type="presParOf" srcId="{E28586B2-EDE5-442D-B0D4-58C9B2233123}" destId="{B868089A-5312-4950-B6E5-A4AA1C041574}" srcOrd="0" destOrd="0" presId="urn:microsoft.com/office/officeart/2005/8/layout/hierarchy1"/>
    <dgm:cxn modelId="{6FA9939D-DED4-44CB-8067-37EBE9CF6317}" type="presParOf" srcId="{B868089A-5312-4950-B6E5-A4AA1C041574}" destId="{967432EB-4B6C-44B5-BFC3-889070A34673}" srcOrd="0" destOrd="0" presId="urn:microsoft.com/office/officeart/2005/8/layout/hierarchy1"/>
    <dgm:cxn modelId="{3C50584D-9D60-4CBA-83F4-EA906B156E1A}" type="presParOf" srcId="{B868089A-5312-4950-B6E5-A4AA1C041574}" destId="{86CA1729-F522-47F5-9DDC-10409C65AE06}" srcOrd="1" destOrd="0" presId="urn:microsoft.com/office/officeart/2005/8/layout/hierarchy1"/>
    <dgm:cxn modelId="{DAFF04E5-43C8-4015-8861-8D61CA18D85E}" type="presParOf" srcId="{E28586B2-EDE5-442D-B0D4-58C9B2233123}" destId="{E593EC88-CC2A-4233-8925-1CDD200C89BA}" srcOrd="1" destOrd="0" presId="urn:microsoft.com/office/officeart/2005/8/layout/hierarchy1"/>
    <dgm:cxn modelId="{A73BCF0C-870E-4E46-907F-D5B59B2F4E56}" type="presParOf" srcId="{E593EC88-CC2A-4233-8925-1CDD200C89BA}" destId="{F26E1E43-4B65-4231-A7A6-822A87AE7169}" srcOrd="0" destOrd="0" presId="urn:microsoft.com/office/officeart/2005/8/layout/hierarchy1"/>
    <dgm:cxn modelId="{A7C6DBE9-63E7-44F6-8D07-172DA3283787}" type="presParOf" srcId="{E593EC88-CC2A-4233-8925-1CDD200C89BA}" destId="{83B85FBC-32A6-4C48-BB44-DD8CCEDD9379}" srcOrd="1" destOrd="0" presId="urn:microsoft.com/office/officeart/2005/8/layout/hierarchy1"/>
    <dgm:cxn modelId="{D8D35827-1CDE-4F31-A0E6-B14DBD1F6FD4}" type="presParOf" srcId="{83B85FBC-32A6-4C48-BB44-DD8CCEDD9379}" destId="{2C8662E0-38CB-4D04-B9FC-5768062C9B24}" srcOrd="0" destOrd="0" presId="urn:microsoft.com/office/officeart/2005/8/layout/hierarchy1"/>
    <dgm:cxn modelId="{9B41F0A3-8764-49EB-920C-40BFEECEBA7B}" type="presParOf" srcId="{2C8662E0-38CB-4D04-B9FC-5768062C9B24}" destId="{054A0F62-15AC-4842-8A5D-C398CF4A8FCC}" srcOrd="0" destOrd="0" presId="urn:microsoft.com/office/officeart/2005/8/layout/hierarchy1"/>
    <dgm:cxn modelId="{133C733B-27F9-49C6-9B3E-BB87B8E9FBB2}" type="presParOf" srcId="{2C8662E0-38CB-4D04-B9FC-5768062C9B24}" destId="{F97F493A-320F-405D-B410-C317DF80A430}" srcOrd="1" destOrd="0" presId="urn:microsoft.com/office/officeart/2005/8/layout/hierarchy1"/>
    <dgm:cxn modelId="{091D330E-E941-47F3-B0FC-F63DEA5BBCBB}" type="presParOf" srcId="{83B85FBC-32A6-4C48-BB44-DD8CCEDD9379}" destId="{9935EA21-7C87-45BD-9FE4-8A5EC00A505E}" srcOrd="1" destOrd="0" presId="urn:microsoft.com/office/officeart/2005/8/layout/hierarchy1"/>
    <dgm:cxn modelId="{09F8F2E0-48CB-41AC-93F8-8179BE9CB080}" type="presParOf" srcId="{E4E80566-4D52-47A6-920D-059740234D9F}" destId="{36B46657-FEF7-4FB0-A2D3-8FD787C7F14D}" srcOrd="4" destOrd="0" presId="urn:microsoft.com/office/officeart/2005/8/layout/hierarchy1"/>
    <dgm:cxn modelId="{1E5778E8-5A27-4AA2-B8DD-58AF08EA9978}" type="presParOf" srcId="{E4E80566-4D52-47A6-920D-059740234D9F}" destId="{92DC7D41-0C5D-47A5-BABE-435648687DAC}" srcOrd="5" destOrd="0" presId="urn:microsoft.com/office/officeart/2005/8/layout/hierarchy1"/>
    <dgm:cxn modelId="{63E0E018-DC4C-48B2-8128-E7411B540D8E}" type="presParOf" srcId="{92DC7D41-0C5D-47A5-BABE-435648687DAC}" destId="{F4BF7E40-09C9-4665-B5C2-C29AD52FCC2A}" srcOrd="0" destOrd="0" presId="urn:microsoft.com/office/officeart/2005/8/layout/hierarchy1"/>
    <dgm:cxn modelId="{FF974857-A58D-450C-A554-44A0B369FA71}" type="presParOf" srcId="{F4BF7E40-09C9-4665-B5C2-C29AD52FCC2A}" destId="{E8F32704-C019-42D1-ACAF-FE9DFD70CBAA}" srcOrd="0" destOrd="0" presId="urn:microsoft.com/office/officeart/2005/8/layout/hierarchy1"/>
    <dgm:cxn modelId="{51293D24-085B-476A-A76E-5C06EC690813}" type="presParOf" srcId="{F4BF7E40-09C9-4665-B5C2-C29AD52FCC2A}" destId="{370CD4A1-631E-401A-85DE-7E1343F1C9B6}" srcOrd="1" destOrd="0" presId="urn:microsoft.com/office/officeart/2005/8/layout/hierarchy1"/>
    <dgm:cxn modelId="{EE027E7A-10D9-41F4-9B92-1CFAFE9A7320}" type="presParOf" srcId="{92DC7D41-0C5D-47A5-BABE-435648687DAC}" destId="{9A2D34A7-5B04-47C6-A341-A4C30C53E35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A22DC-2648-4317-87E9-5F8E93DEE1AD}">
      <dsp:nvSpPr>
        <dsp:cNvPr id="0" name=""/>
        <dsp:cNvSpPr/>
      </dsp:nvSpPr>
      <dsp:spPr>
        <a:xfrm>
          <a:off x="3092272" y="2590655"/>
          <a:ext cx="91440" cy="4824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24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1EC7A9-4A53-416E-BE92-1DA62947AA84}">
      <dsp:nvSpPr>
        <dsp:cNvPr id="0" name=""/>
        <dsp:cNvSpPr/>
      </dsp:nvSpPr>
      <dsp:spPr>
        <a:xfrm>
          <a:off x="3137992" y="1054716"/>
          <a:ext cx="1520731" cy="482486"/>
        </a:xfrm>
        <a:custGeom>
          <a:avLst/>
          <a:gdLst/>
          <a:ahLst/>
          <a:cxnLst/>
          <a:rect l="0" t="0" r="0" b="0"/>
          <a:pathLst>
            <a:path>
              <a:moveTo>
                <a:pt x="1520731" y="0"/>
              </a:moveTo>
              <a:lnTo>
                <a:pt x="1520731" y="328800"/>
              </a:lnTo>
              <a:lnTo>
                <a:pt x="0" y="328800"/>
              </a:lnTo>
              <a:lnTo>
                <a:pt x="0" y="48248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D27DB-3A3A-4C02-B8D8-7C0FC6408993}">
      <dsp:nvSpPr>
        <dsp:cNvPr id="0" name=""/>
        <dsp:cNvSpPr/>
      </dsp:nvSpPr>
      <dsp:spPr>
        <a:xfrm>
          <a:off x="4151813" y="4126594"/>
          <a:ext cx="1013820" cy="482486"/>
        </a:xfrm>
        <a:custGeom>
          <a:avLst/>
          <a:gdLst/>
          <a:ahLst/>
          <a:cxnLst/>
          <a:rect l="0" t="0" r="0" b="0"/>
          <a:pathLst>
            <a:path>
              <a:moveTo>
                <a:pt x="1013820" y="0"/>
              </a:moveTo>
              <a:lnTo>
                <a:pt x="1013820" y="328800"/>
              </a:lnTo>
              <a:lnTo>
                <a:pt x="0" y="328800"/>
              </a:lnTo>
              <a:lnTo>
                <a:pt x="0" y="4824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2D04E-E877-4460-94DC-AF1018C58628}">
      <dsp:nvSpPr>
        <dsp:cNvPr id="0" name=""/>
        <dsp:cNvSpPr/>
      </dsp:nvSpPr>
      <dsp:spPr>
        <a:xfrm>
          <a:off x="5165634" y="4126594"/>
          <a:ext cx="1013820" cy="482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800"/>
              </a:lnTo>
              <a:lnTo>
                <a:pt x="1013820" y="328800"/>
              </a:lnTo>
              <a:lnTo>
                <a:pt x="1013820" y="4824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8904B-BA2C-4576-855B-39BBC3B5A9A1}">
      <dsp:nvSpPr>
        <dsp:cNvPr id="0" name=""/>
        <dsp:cNvSpPr/>
      </dsp:nvSpPr>
      <dsp:spPr>
        <a:xfrm>
          <a:off x="5165634" y="2590655"/>
          <a:ext cx="1013820" cy="482486"/>
        </a:xfrm>
        <a:custGeom>
          <a:avLst/>
          <a:gdLst/>
          <a:ahLst/>
          <a:cxnLst/>
          <a:rect l="0" t="0" r="0" b="0"/>
          <a:pathLst>
            <a:path>
              <a:moveTo>
                <a:pt x="1013820" y="0"/>
              </a:moveTo>
              <a:lnTo>
                <a:pt x="1013820" y="328800"/>
              </a:lnTo>
              <a:lnTo>
                <a:pt x="0" y="328800"/>
              </a:lnTo>
              <a:lnTo>
                <a:pt x="0" y="4824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43AA9-1CDC-4870-B27A-2E52EE865286}">
      <dsp:nvSpPr>
        <dsp:cNvPr id="0" name=""/>
        <dsp:cNvSpPr/>
      </dsp:nvSpPr>
      <dsp:spPr>
        <a:xfrm>
          <a:off x="6179455" y="2590655"/>
          <a:ext cx="1013820" cy="482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800"/>
              </a:lnTo>
              <a:lnTo>
                <a:pt x="1013820" y="328800"/>
              </a:lnTo>
              <a:lnTo>
                <a:pt x="1013820" y="48248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8E2E6-7053-4B9A-9AE1-86218CA5F748}">
      <dsp:nvSpPr>
        <dsp:cNvPr id="0" name=""/>
        <dsp:cNvSpPr/>
      </dsp:nvSpPr>
      <dsp:spPr>
        <a:xfrm>
          <a:off x="4658724" y="1054716"/>
          <a:ext cx="1520731" cy="482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800"/>
              </a:lnTo>
              <a:lnTo>
                <a:pt x="1520731" y="328800"/>
              </a:lnTo>
              <a:lnTo>
                <a:pt x="1520731" y="48248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F5F434-0132-44CB-ADD8-C9B8C6299E45}">
      <dsp:nvSpPr>
        <dsp:cNvPr id="0" name=""/>
        <dsp:cNvSpPr/>
      </dsp:nvSpPr>
      <dsp:spPr>
        <a:xfrm>
          <a:off x="3829234" y="1264"/>
          <a:ext cx="1658979" cy="1053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42FCB-AAAF-4572-AFC1-10484D97A1FB}">
      <dsp:nvSpPr>
        <dsp:cNvPr id="0" name=""/>
        <dsp:cNvSpPr/>
      </dsp:nvSpPr>
      <dsp:spPr>
        <a:xfrm>
          <a:off x="4013565" y="176379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כתובה</a:t>
          </a:r>
        </a:p>
      </dsp:txBody>
      <dsp:txXfrm>
        <a:off x="4044420" y="207234"/>
        <a:ext cx="1597269" cy="991742"/>
      </dsp:txXfrm>
    </dsp:sp>
    <dsp:sp modelId="{7DFC0AE5-6500-49EA-A61C-07BB34A5B391}">
      <dsp:nvSpPr>
        <dsp:cNvPr id="0" name=""/>
        <dsp:cNvSpPr/>
      </dsp:nvSpPr>
      <dsp:spPr>
        <a:xfrm>
          <a:off x="5349965" y="1537203"/>
          <a:ext cx="1658979" cy="10534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BE772-7815-4EF2-A893-36C08185D781}">
      <dsp:nvSpPr>
        <dsp:cNvPr id="0" name=""/>
        <dsp:cNvSpPr/>
      </dsp:nvSpPr>
      <dsp:spPr>
        <a:xfrm>
          <a:off x="5534296" y="1712317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רש"י</a:t>
          </a:r>
        </a:p>
      </dsp:txBody>
      <dsp:txXfrm>
        <a:off x="5565151" y="1743172"/>
        <a:ext cx="1597269" cy="991742"/>
      </dsp:txXfrm>
    </dsp:sp>
    <dsp:sp modelId="{C0EB85E8-9B53-48B1-8443-1CBB9322F2CD}">
      <dsp:nvSpPr>
        <dsp:cNvPr id="0" name=""/>
        <dsp:cNvSpPr/>
      </dsp:nvSpPr>
      <dsp:spPr>
        <a:xfrm>
          <a:off x="6363786" y="3073142"/>
          <a:ext cx="1658979" cy="10534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63ECE-B80F-4EE6-AD59-227FF688FF4F}">
      <dsp:nvSpPr>
        <dsp:cNvPr id="0" name=""/>
        <dsp:cNvSpPr/>
      </dsp:nvSpPr>
      <dsp:spPr>
        <a:xfrm>
          <a:off x="6548117" y="3248256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משמע שכתובה דאורייתא</a:t>
          </a:r>
        </a:p>
      </dsp:txBody>
      <dsp:txXfrm>
        <a:off x="6578972" y="3279111"/>
        <a:ext cx="1597269" cy="991742"/>
      </dsp:txXfrm>
    </dsp:sp>
    <dsp:sp modelId="{DA597C91-121A-4060-8C2D-3B79E3588CF7}">
      <dsp:nvSpPr>
        <dsp:cNvPr id="0" name=""/>
        <dsp:cNvSpPr/>
      </dsp:nvSpPr>
      <dsp:spPr>
        <a:xfrm>
          <a:off x="4336144" y="3073142"/>
          <a:ext cx="1658979" cy="10534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30173-843C-4F4C-864F-DB4885FB0025}">
      <dsp:nvSpPr>
        <dsp:cNvPr id="0" name=""/>
        <dsp:cNvSpPr/>
      </dsp:nvSpPr>
      <dsp:spPr>
        <a:xfrm>
          <a:off x="4520475" y="3248256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 מהר </a:t>
          </a:r>
          <a:r>
            <a:rPr lang="he-IL" sz="2000" kern="1200" dirty="0" err="1"/>
            <a:t>ימהרנה</a:t>
          </a:r>
          <a:r>
            <a:rPr lang="he-IL" sz="2000" kern="1200" dirty="0"/>
            <a:t> לו לאישה= כתובה</a:t>
          </a:r>
        </a:p>
      </dsp:txBody>
      <dsp:txXfrm>
        <a:off x="4551330" y="3279111"/>
        <a:ext cx="1597269" cy="991742"/>
      </dsp:txXfrm>
    </dsp:sp>
    <dsp:sp modelId="{743E5C20-C534-4559-A5E3-71CCA43A7561}">
      <dsp:nvSpPr>
        <dsp:cNvPr id="0" name=""/>
        <dsp:cNvSpPr/>
      </dsp:nvSpPr>
      <dsp:spPr>
        <a:xfrm>
          <a:off x="5349965" y="4609080"/>
          <a:ext cx="1658979" cy="10534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E3C35-709F-455E-A72D-DFF0164EC667}">
      <dsp:nvSpPr>
        <dsp:cNvPr id="0" name=""/>
        <dsp:cNvSpPr/>
      </dsp:nvSpPr>
      <dsp:spPr>
        <a:xfrm>
          <a:off x="5534296" y="4784195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(למה לא לכתוב "</a:t>
          </a:r>
          <a:r>
            <a:rPr lang="he-IL" sz="2000" kern="1200" dirty="0" err="1"/>
            <a:t>לישא</a:t>
          </a:r>
          <a:r>
            <a:rPr lang="he-IL" sz="2000" kern="1200" dirty="0"/>
            <a:t>" או "יקדשה")</a:t>
          </a:r>
        </a:p>
      </dsp:txBody>
      <dsp:txXfrm>
        <a:off x="5565151" y="4815050"/>
        <a:ext cx="1597269" cy="991742"/>
      </dsp:txXfrm>
    </dsp:sp>
    <dsp:sp modelId="{B6D5C204-069C-4FA2-A0D7-E40BEEA5C578}">
      <dsp:nvSpPr>
        <dsp:cNvPr id="0" name=""/>
        <dsp:cNvSpPr/>
      </dsp:nvSpPr>
      <dsp:spPr>
        <a:xfrm>
          <a:off x="3322323" y="4609080"/>
          <a:ext cx="1658979" cy="10534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0ABAF-605B-48AF-AE0C-D6810F591B91}">
      <dsp:nvSpPr>
        <dsp:cNvPr id="0" name=""/>
        <dsp:cNvSpPr/>
      </dsp:nvSpPr>
      <dsp:spPr>
        <a:xfrm>
          <a:off x="3506654" y="4784195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Why describe it that way?</a:t>
          </a:r>
          <a:endParaRPr lang="he-IL" sz="2000" kern="1200" dirty="0"/>
        </a:p>
      </dsp:txBody>
      <dsp:txXfrm>
        <a:off x="3537509" y="4815050"/>
        <a:ext cx="1597269" cy="991742"/>
      </dsp:txXfrm>
    </dsp:sp>
    <dsp:sp modelId="{9E3FE977-AAB4-4579-A397-5C989D60597E}">
      <dsp:nvSpPr>
        <dsp:cNvPr id="0" name=""/>
        <dsp:cNvSpPr/>
      </dsp:nvSpPr>
      <dsp:spPr>
        <a:xfrm>
          <a:off x="2308502" y="1537203"/>
          <a:ext cx="1658979" cy="10534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60167E-5483-4AA6-9CF8-C49B1E39EE5D}">
      <dsp:nvSpPr>
        <dsp:cNvPr id="0" name=""/>
        <dsp:cNvSpPr/>
      </dsp:nvSpPr>
      <dsp:spPr>
        <a:xfrm>
          <a:off x="2492833" y="1712317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רמב"ן</a:t>
          </a:r>
        </a:p>
      </dsp:txBody>
      <dsp:txXfrm>
        <a:off x="2523688" y="1743172"/>
        <a:ext cx="1597269" cy="991742"/>
      </dsp:txXfrm>
    </dsp:sp>
    <dsp:sp modelId="{647D607F-2E9B-4AFE-A394-72DE501607A2}">
      <dsp:nvSpPr>
        <dsp:cNvPr id="0" name=""/>
        <dsp:cNvSpPr/>
      </dsp:nvSpPr>
      <dsp:spPr>
        <a:xfrm>
          <a:off x="2308502" y="3073142"/>
          <a:ext cx="1658979" cy="10534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69D8D-753B-4AD4-9959-CFEF2E8788EF}">
      <dsp:nvSpPr>
        <dsp:cNvPr id="0" name=""/>
        <dsp:cNvSpPr/>
      </dsp:nvSpPr>
      <dsp:spPr>
        <a:xfrm>
          <a:off x="2492833" y="3248256"/>
          <a:ext cx="1658979" cy="105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/>
            <a:t>כתובה דרבנן </a:t>
          </a:r>
          <a:endParaRPr lang="he-IL" sz="2000" kern="1200" dirty="0"/>
        </a:p>
      </dsp:txBody>
      <dsp:txXfrm>
        <a:off x="2523688" y="3279111"/>
        <a:ext cx="1597269" cy="991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E242B-228B-4A9F-9BDB-407EFE3BD149}">
      <dsp:nvSpPr>
        <dsp:cNvPr id="0" name=""/>
        <dsp:cNvSpPr/>
      </dsp:nvSpPr>
      <dsp:spPr>
        <a:xfrm>
          <a:off x="1897514" y="3501054"/>
          <a:ext cx="91440" cy="40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45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0A22DC-2648-4317-87E9-5F8E93DEE1AD}">
      <dsp:nvSpPr>
        <dsp:cNvPr id="0" name=""/>
        <dsp:cNvSpPr/>
      </dsp:nvSpPr>
      <dsp:spPr>
        <a:xfrm>
          <a:off x="1897514" y="2197588"/>
          <a:ext cx="91440" cy="40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45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1EC7A9-4A53-416E-BE92-1DA62947AA84}">
      <dsp:nvSpPr>
        <dsp:cNvPr id="0" name=""/>
        <dsp:cNvSpPr/>
      </dsp:nvSpPr>
      <dsp:spPr>
        <a:xfrm>
          <a:off x="1943234" y="894122"/>
          <a:ext cx="2639315" cy="409459"/>
        </a:xfrm>
        <a:custGeom>
          <a:avLst/>
          <a:gdLst/>
          <a:ahLst/>
          <a:cxnLst/>
          <a:rect l="0" t="0" r="0" b="0"/>
          <a:pathLst>
            <a:path>
              <a:moveTo>
                <a:pt x="2639315" y="0"/>
              </a:moveTo>
              <a:lnTo>
                <a:pt x="2639315" y="279034"/>
              </a:lnTo>
              <a:lnTo>
                <a:pt x="0" y="279034"/>
              </a:lnTo>
              <a:lnTo>
                <a:pt x="0" y="4094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00160-361B-4E7D-B6E1-BF187DC6AA0B}">
      <dsp:nvSpPr>
        <dsp:cNvPr id="0" name=""/>
        <dsp:cNvSpPr/>
      </dsp:nvSpPr>
      <dsp:spPr>
        <a:xfrm>
          <a:off x="3460428" y="4804521"/>
          <a:ext cx="1074696" cy="409459"/>
        </a:xfrm>
        <a:custGeom>
          <a:avLst/>
          <a:gdLst/>
          <a:ahLst/>
          <a:cxnLst/>
          <a:rect l="0" t="0" r="0" b="0"/>
          <a:pathLst>
            <a:path>
              <a:moveTo>
                <a:pt x="1074696" y="0"/>
              </a:moveTo>
              <a:lnTo>
                <a:pt x="1074696" y="279034"/>
              </a:lnTo>
              <a:lnTo>
                <a:pt x="0" y="279034"/>
              </a:lnTo>
              <a:lnTo>
                <a:pt x="0" y="40945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C0D05-95B3-449F-87B6-19D26A0F1ECD}">
      <dsp:nvSpPr>
        <dsp:cNvPr id="0" name=""/>
        <dsp:cNvSpPr/>
      </dsp:nvSpPr>
      <dsp:spPr>
        <a:xfrm>
          <a:off x="4535125" y="4804521"/>
          <a:ext cx="1074696" cy="409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034"/>
              </a:lnTo>
              <a:lnTo>
                <a:pt x="1074696" y="279034"/>
              </a:lnTo>
              <a:lnTo>
                <a:pt x="1074696" y="40945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14BA0C-C07E-4A09-882D-7A90D6025996}">
      <dsp:nvSpPr>
        <dsp:cNvPr id="0" name=""/>
        <dsp:cNvSpPr/>
      </dsp:nvSpPr>
      <dsp:spPr>
        <a:xfrm>
          <a:off x="4489405" y="3501054"/>
          <a:ext cx="91440" cy="40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45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8DDCA-7AF8-4741-8493-D15D76B59BC8}">
      <dsp:nvSpPr>
        <dsp:cNvPr id="0" name=""/>
        <dsp:cNvSpPr/>
      </dsp:nvSpPr>
      <dsp:spPr>
        <a:xfrm>
          <a:off x="4535125" y="2197588"/>
          <a:ext cx="2686740" cy="409459"/>
        </a:xfrm>
        <a:custGeom>
          <a:avLst/>
          <a:gdLst/>
          <a:ahLst/>
          <a:cxnLst/>
          <a:rect l="0" t="0" r="0" b="0"/>
          <a:pathLst>
            <a:path>
              <a:moveTo>
                <a:pt x="2686740" y="0"/>
              </a:moveTo>
              <a:lnTo>
                <a:pt x="2686740" y="279034"/>
              </a:lnTo>
              <a:lnTo>
                <a:pt x="0" y="279034"/>
              </a:lnTo>
              <a:lnTo>
                <a:pt x="0" y="40945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D27DB-3A3A-4C02-B8D8-7C0FC6408993}">
      <dsp:nvSpPr>
        <dsp:cNvPr id="0" name=""/>
        <dsp:cNvSpPr/>
      </dsp:nvSpPr>
      <dsp:spPr>
        <a:xfrm>
          <a:off x="6684517" y="3501054"/>
          <a:ext cx="1074696" cy="409459"/>
        </a:xfrm>
        <a:custGeom>
          <a:avLst/>
          <a:gdLst/>
          <a:ahLst/>
          <a:cxnLst/>
          <a:rect l="0" t="0" r="0" b="0"/>
          <a:pathLst>
            <a:path>
              <a:moveTo>
                <a:pt x="1074696" y="0"/>
              </a:moveTo>
              <a:lnTo>
                <a:pt x="1074696" y="279034"/>
              </a:lnTo>
              <a:lnTo>
                <a:pt x="0" y="279034"/>
              </a:lnTo>
              <a:lnTo>
                <a:pt x="0" y="40945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2D04E-E877-4460-94DC-AF1018C58628}">
      <dsp:nvSpPr>
        <dsp:cNvPr id="0" name=""/>
        <dsp:cNvSpPr/>
      </dsp:nvSpPr>
      <dsp:spPr>
        <a:xfrm>
          <a:off x="7759213" y="3501054"/>
          <a:ext cx="1074696" cy="409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034"/>
              </a:lnTo>
              <a:lnTo>
                <a:pt x="1074696" y="279034"/>
              </a:lnTo>
              <a:lnTo>
                <a:pt x="1074696" y="40945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8904B-BA2C-4576-855B-39BBC3B5A9A1}">
      <dsp:nvSpPr>
        <dsp:cNvPr id="0" name=""/>
        <dsp:cNvSpPr/>
      </dsp:nvSpPr>
      <dsp:spPr>
        <a:xfrm>
          <a:off x="7221865" y="2197588"/>
          <a:ext cx="537348" cy="409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034"/>
              </a:lnTo>
              <a:lnTo>
                <a:pt x="537348" y="279034"/>
              </a:lnTo>
              <a:lnTo>
                <a:pt x="537348" y="40945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43AA9-1CDC-4870-B27A-2E52EE865286}">
      <dsp:nvSpPr>
        <dsp:cNvPr id="0" name=""/>
        <dsp:cNvSpPr/>
      </dsp:nvSpPr>
      <dsp:spPr>
        <a:xfrm>
          <a:off x="7221865" y="2197588"/>
          <a:ext cx="2686740" cy="409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034"/>
              </a:lnTo>
              <a:lnTo>
                <a:pt x="2686740" y="279034"/>
              </a:lnTo>
              <a:lnTo>
                <a:pt x="2686740" y="40945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8E2E6-7053-4B9A-9AE1-86218CA5F748}">
      <dsp:nvSpPr>
        <dsp:cNvPr id="0" name=""/>
        <dsp:cNvSpPr/>
      </dsp:nvSpPr>
      <dsp:spPr>
        <a:xfrm>
          <a:off x="4582550" y="894122"/>
          <a:ext cx="2639315" cy="409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034"/>
              </a:lnTo>
              <a:lnTo>
                <a:pt x="2639315" y="279034"/>
              </a:lnTo>
              <a:lnTo>
                <a:pt x="2639315" y="40945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F5F434-0132-44CB-ADD8-C9B8C6299E45}">
      <dsp:nvSpPr>
        <dsp:cNvPr id="0" name=""/>
        <dsp:cNvSpPr/>
      </dsp:nvSpPr>
      <dsp:spPr>
        <a:xfrm>
          <a:off x="3664285" y="115"/>
          <a:ext cx="1836529" cy="894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42FCB-AAAF-4572-AFC1-10484D97A1FB}">
      <dsp:nvSpPr>
        <dsp:cNvPr id="0" name=""/>
        <dsp:cNvSpPr/>
      </dsp:nvSpPr>
      <dsp:spPr>
        <a:xfrm>
          <a:off x="3820717" y="148725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כתובה</a:t>
          </a:r>
        </a:p>
      </dsp:txBody>
      <dsp:txXfrm>
        <a:off x="3846902" y="174910"/>
        <a:ext cx="1784159" cy="841636"/>
      </dsp:txXfrm>
    </dsp:sp>
    <dsp:sp modelId="{7DFC0AE5-6500-49EA-A61C-07BB34A5B391}">
      <dsp:nvSpPr>
        <dsp:cNvPr id="0" name=""/>
        <dsp:cNvSpPr/>
      </dsp:nvSpPr>
      <dsp:spPr>
        <a:xfrm>
          <a:off x="6303600" y="1303581"/>
          <a:ext cx="1836529" cy="8940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BE772-7815-4EF2-A893-36C08185D781}">
      <dsp:nvSpPr>
        <dsp:cNvPr id="0" name=""/>
        <dsp:cNvSpPr/>
      </dsp:nvSpPr>
      <dsp:spPr>
        <a:xfrm>
          <a:off x="6460032" y="1452191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רש"י</a:t>
          </a:r>
        </a:p>
      </dsp:txBody>
      <dsp:txXfrm>
        <a:off x="6486217" y="1478376"/>
        <a:ext cx="1784159" cy="841636"/>
      </dsp:txXfrm>
    </dsp:sp>
    <dsp:sp modelId="{C0EB85E8-9B53-48B1-8443-1CBB9322F2CD}">
      <dsp:nvSpPr>
        <dsp:cNvPr id="0" name=""/>
        <dsp:cNvSpPr/>
      </dsp:nvSpPr>
      <dsp:spPr>
        <a:xfrm>
          <a:off x="8990341" y="2607048"/>
          <a:ext cx="1836529" cy="8940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63ECE-B80F-4EE6-AD59-227FF688FF4F}">
      <dsp:nvSpPr>
        <dsp:cNvPr id="0" name=""/>
        <dsp:cNvSpPr/>
      </dsp:nvSpPr>
      <dsp:spPr>
        <a:xfrm>
          <a:off x="9146772" y="2755658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משמע שכתובה דאורייתא</a:t>
          </a:r>
        </a:p>
      </dsp:txBody>
      <dsp:txXfrm>
        <a:off x="9172957" y="2781843"/>
        <a:ext cx="1784159" cy="841636"/>
      </dsp:txXfrm>
    </dsp:sp>
    <dsp:sp modelId="{DA597C91-121A-4060-8C2D-3B79E3588CF7}">
      <dsp:nvSpPr>
        <dsp:cNvPr id="0" name=""/>
        <dsp:cNvSpPr/>
      </dsp:nvSpPr>
      <dsp:spPr>
        <a:xfrm>
          <a:off x="6840948" y="2607048"/>
          <a:ext cx="1836529" cy="8940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30173-843C-4F4C-864F-DB4885FB0025}">
      <dsp:nvSpPr>
        <dsp:cNvPr id="0" name=""/>
        <dsp:cNvSpPr/>
      </dsp:nvSpPr>
      <dsp:spPr>
        <a:xfrm>
          <a:off x="6997380" y="2755658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 מהר </a:t>
          </a:r>
          <a:r>
            <a:rPr lang="he-IL" sz="1600" kern="1200" dirty="0" err="1"/>
            <a:t>ימהרנה</a:t>
          </a:r>
          <a:r>
            <a:rPr lang="he-IL" sz="1600" kern="1200" dirty="0"/>
            <a:t> לו לאישה= כתובה</a:t>
          </a:r>
        </a:p>
      </dsp:txBody>
      <dsp:txXfrm>
        <a:off x="7023565" y="2781843"/>
        <a:ext cx="1784159" cy="841636"/>
      </dsp:txXfrm>
    </dsp:sp>
    <dsp:sp modelId="{743E5C20-C534-4559-A5E3-71CCA43A7561}">
      <dsp:nvSpPr>
        <dsp:cNvPr id="0" name=""/>
        <dsp:cNvSpPr/>
      </dsp:nvSpPr>
      <dsp:spPr>
        <a:xfrm>
          <a:off x="7915645" y="3910514"/>
          <a:ext cx="1836529" cy="8940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E3C35-709F-455E-A72D-DFF0164EC667}">
      <dsp:nvSpPr>
        <dsp:cNvPr id="0" name=""/>
        <dsp:cNvSpPr/>
      </dsp:nvSpPr>
      <dsp:spPr>
        <a:xfrm>
          <a:off x="8072076" y="4059124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(למה לא לכתוב "</a:t>
          </a:r>
          <a:r>
            <a:rPr lang="he-IL" sz="1600" kern="1200" dirty="0" err="1"/>
            <a:t>לישא</a:t>
          </a:r>
          <a:r>
            <a:rPr lang="he-IL" sz="1600" kern="1200" dirty="0"/>
            <a:t>" או "יקדשה")</a:t>
          </a:r>
        </a:p>
      </dsp:txBody>
      <dsp:txXfrm>
        <a:off x="8098261" y="4085309"/>
        <a:ext cx="1784159" cy="841636"/>
      </dsp:txXfrm>
    </dsp:sp>
    <dsp:sp modelId="{B6D5C204-069C-4FA2-A0D7-E40BEEA5C578}">
      <dsp:nvSpPr>
        <dsp:cNvPr id="0" name=""/>
        <dsp:cNvSpPr/>
      </dsp:nvSpPr>
      <dsp:spPr>
        <a:xfrm>
          <a:off x="5766252" y="3910514"/>
          <a:ext cx="1836529" cy="8940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0ABAF-605B-48AF-AE0C-D6810F591B91}">
      <dsp:nvSpPr>
        <dsp:cNvPr id="0" name=""/>
        <dsp:cNvSpPr/>
      </dsp:nvSpPr>
      <dsp:spPr>
        <a:xfrm>
          <a:off x="5922684" y="4059124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Why describe it that way?</a:t>
          </a:r>
          <a:endParaRPr lang="he-IL" sz="1600" kern="1200" dirty="0"/>
        </a:p>
      </dsp:txBody>
      <dsp:txXfrm>
        <a:off x="5948869" y="4085309"/>
        <a:ext cx="1784159" cy="841636"/>
      </dsp:txXfrm>
    </dsp:sp>
    <dsp:sp modelId="{FBB01CD1-9B50-4788-BF02-B43A4AEB260D}">
      <dsp:nvSpPr>
        <dsp:cNvPr id="0" name=""/>
        <dsp:cNvSpPr/>
      </dsp:nvSpPr>
      <dsp:spPr>
        <a:xfrm>
          <a:off x="3616860" y="2607048"/>
          <a:ext cx="1836529" cy="894006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58B650-EDE7-490C-A9B3-148F529856DE}">
      <dsp:nvSpPr>
        <dsp:cNvPr id="0" name=""/>
        <dsp:cNvSpPr/>
      </dsp:nvSpPr>
      <dsp:spPr>
        <a:xfrm>
          <a:off x="3773292" y="2755658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פילגש= בלי כתובה</a:t>
          </a:r>
        </a:p>
      </dsp:txBody>
      <dsp:txXfrm>
        <a:off x="3799477" y="2781843"/>
        <a:ext cx="1784159" cy="841636"/>
      </dsp:txXfrm>
    </dsp:sp>
    <dsp:sp modelId="{6CB9FD52-D75E-41D4-AE31-98A8673119AF}">
      <dsp:nvSpPr>
        <dsp:cNvPr id="0" name=""/>
        <dsp:cNvSpPr/>
      </dsp:nvSpPr>
      <dsp:spPr>
        <a:xfrm>
          <a:off x="3616860" y="3910514"/>
          <a:ext cx="1836529" cy="894006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6B417-6073-4FED-A567-86C169DD7952}">
      <dsp:nvSpPr>
        <dsp:cNvPr id="0" name=""/>
        <dsp:cNvSpPr/>
      </dsp:nvSpPr>
      <dsp:spPr>
        <a:xfrm>
          <a:off x="3773292" y="4059124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אבל </a:t>
          </a:r>
          <a:r>
            <a:rPr lang="he-IL" sz="1600" kern="1200" dirty="0" err="1"/>
            <a:t>הגמ</a:t>
          </a:r>
          <a:r>
            <a:rPr lang="he-IL" sz="1600" kern="1200" dirty="0"/>
            <a:t> סנהדרין אמר "בלא כתובה ובלא קידושין"</a:t>
          </a:r>
        </a:p>
      </dsp:txBody>
      <dsp:txXfrm>
        <a:off x="3799477" y="4085309"/>
        <a:ext cx="1784159" cy="841636"/>
      </dsp:txXfrm>
    </dsp:sp>
    <dsp:sp modelId="{BE4E08E9-F87C-4180-8080-059FD1076941}">
      <dsp:nvSpPr>
        <dsp:cNvPr id="0" name=""/>
        <dsp:cNvSpPr/>
      </dsp:nvSpPr>
      <dsp:spPr>
        <a:xfrm>
          <a:off x="4691556" y="5213980"/>
          <a:ext cx="1836529" cy="894006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DE788-F1BD-4221-9B66-C898392F4A76}">
      <dsp:nvSpPr>
        <dsp:cNvPr id="0" name=""/>
        <dsp:cNvSpPr/>
      </dsp:nvSpPr>
      <dsp:spPr>
        <a:xfrm>
          <a:off x="4847988" y="5362590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יש לרש"י </a:t>
          </a:r>
          <a:r>
            <a:rPr lang="he-IL" sz="1600" kern="1200" dirty="0" err="1"/>
            <a:t>גירסא</a:t>
          </a:r>
          <a:r>
            <a:rPr lang="he-IL" sz="1600" kern="1200" dirty="0"/>
            <a:t> אחרת</a:t>
          </a:r>
        </a:p>
      </dsp:txBody>
      <dsp:txXfrm>
        <a:off x="4874173" y="5388775"/>
        <a:ext cx="1784159" cy="841636"/>
      </dsp:txXfrm>
    </dsp:sp>
    <dsp:sp modelId="{F696BB40-C284-41D2-8043-390EEAC58751}">
      <dsp:nvSpPr>
        <dsp:cNvPr id="0" name=""/>
        <dsp:cNvSpPr/>
      </dsp:nvSpPr>
      <dsp:spPr>
        <a:xfrm>
          <a:off x="2542164" y="5213980"/>
          <a:ext cx="1836529" cy="894006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40105E-A3B1-4057-ADCB-1C444D4C59CB}">
      <dsp:nvSpPr>
        <dsp:cNvPr id="0" name=""/>
        <dsp:cNvSpPr/>
      </dsp:nvSpPr>
      <dsp:spPr>
        <a:xfrm>
          <a:off x="2698596" y="5362590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אין לרש"י </a:t>
          </a:r>
          <a:r>
            <a:rPr lang="he-IL" sz="1600" kern="1200" dirty="0" err="1"/>
            <a:t>גירסא</a:t>
          </a:r>
          <a:r>
            <a:rPr lang="he-IL" sz="1600" kern="1200" dirty="0"/>
            <a:t> אחרת, אבל עדיין הדגיש רק הכתובה</a:t>
          </a:r>
        </a:p>
      </dsp:txBody>
      <dsp:txXfrm>
        <a:off x="2724781" y="5388775"/>
        <a:ext cx="1784159" cy="841636"/>
      </dsp:txXfrm>
    </dsp:sp>
    <dsp:sp modelId="{9E3FE977-AAB4-4579-A397-5C989D60597E}">
      <dsp:nvSpPr>
        <dsp:cNvPr id="0" name=""/>
        <dsp:cNvSpPr/>
      </dsp:nvSpPr>
      <dsp:spPr>
        <a:xfrm>
          <a:off x="1024970" y="1303581"/>
          <a:ext cx="1836529" cy="8940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60167E-5483-4AA6-9CF8-C49B1E39EE5D}">
      <dsp:nvSpPr>
        <dsp:cNvPr id="0" name=""/>
        <dsp:cNvSpPr/>
      </dsp:nvSpPr>
      <dsp:spPr>
        <a:xfrm>
          <a:off x="1181401" y="1452191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רמב"ן</a:t>
          </a:r>
        </a:p>
      </dsp:txBody>
      <dsp:txXfrm>
        <a:off x="1207586" y="1478376"/>
        <a:ext cx="1784159" cy="841636"/>
      </dsp:txXfrm>
    </dsp:sp>
    <dsp:sp modelId="{647D607F-2E9B-4AFE-A394-72DE501607A2}">
      <dsp:nvSpPr>
        <dsp:cNvPr id="0" name=""/>
        <dsp:cNvSpPr/>
      </dsp:nvSpPr>
      <dsp:spPr>
        <a:xfrm>
          <a:off x="1024970" y="2607048"/>
          <a:ext cx="1836529" cy="8940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69D8D-753B-4AD4-9959-CFEF2E8788EF}">
      <dsp:nvSpPr>
        <dsp:cNvPr id="0" name=""/>
        <dsp:cNvSpPr/>
      </dsp:nvSpPr>
      <dsp:spPr>
        <a:xfrm>
          <a:off x="1181401" y="2755658"/>
          <a:ext cx="1836529" cy="894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כתובה דרבנן </a:t>
          </a:r>
        </a:p>
      </dsp:txBody>
      <dsp:txXfrm>
        <a:off x="1207586" y="2781843"/>
        <a:ext cx="1784159" cy="841636"/>
      </dsp:txXfrm>
    </dsp:sp>
    <dsp:sp modelId="{532C3666-5345-4995-8017-6250D4E85C03}">
      <dsp:nvSpPr>
        <dsp:cNvPr id="0" name=""/>
        <dsp:cNvSpPr/>
      </dsp:nvSpPr>
      <dsp:spPr>
        <a:xfrm>
          <a:off x="582472" y="3910514"/>
          <a:ext cx="2721525" cy="993759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39237C-914A-4D67-B3CC-3EE495F9AC40}">
      <dsp:nvSpPr>
        <dsp:cNvPr id="0" name=""/>
        <dsp:cNvSpPr/>
      </dsp:nvSpPr>
      <dsp:spPr>
        <a:xfrm>
          <a:off x="738903" y="4059124"/>
          <a:ext cx="2721525" cy="993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אם כתובה דרבנן, למה זה חלק מההבדל דאורייתא בין אישות ופילגשות?</a:t>
          </a:r>
        </a:p>
      </dsp:txBody>
      <dsp:txXfrm>
        <a:off x="768009" y="4088230"/>
        <a:ext cx="2663313" cy="9355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0F6D2-D270-49D0-BC08-203445C0E5AA}">
      <dsp:nvSpPr>
        <dsp:cNvPr id="0" name=""/>
        <dsp:cNvSpPr/>
      </dsp:nvSpPr>
      <dsp:spPr>
        <a:xfrm>
          <a:off x="510" y="1134034"/>
          <a:ext cx="2724694" cy="270080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Formal/Legal &amp; Public</a:t>
          </a:r>
          <a:endParaRPr lang="he-IL" sz="2400" kern="1200" dirty="0"/>
        </a:p>
      </dsp:txBody>
      <dsp:txXfrm>
        <a:off x="399532" y="1529558"/>
        <a:ext cx="1926650" cy="1909757"/>
      </dsp:txXfrm>
    </dsp:sp>
    <dsp:sp modelId="{E98C7150-4A7B-43AB-A01D-914E03E9A275}">
      <dsp:nvSpPr>
        <dsp:cNvPr id="0" name=""/>
        <dsp:cNvSpPr/>
      </dsp:nvSpPr>
      <dsp:spPr>
        <a:xfrm>
          <a:off x="2903661" y="1847092"/>
          <a:ext cx="1274690" cy="1274690"/>
        </a:xfrm>
        <a:prstGeom prst="mathPlus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2200" kern="1200"/>
        </a:p>
      </dsp:txBody>
      <dsp:txXfrm>
        <a:off x="3072621" y="2334533"/>
        <a:ext cx="936770" cy="299808"/>
      </dsp:txXfrm>
    </dsp:sp>
    <dsp:sp modelId="{A279D0E7-AFF9-421D-8A69-5033BB14DACE}">
      <dsp:nvSpPr>
        <dsp:cNvPr id="0" name=""/>
        <dsp:cNvSpPr/>
      </dsp:nvSpPr>
      <dsp:spPr>
        <a:xfrm>
          <a:off x="4356809" y="1134034"/>
          <a:ext cx="2724694" cy="2700805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u="sng" kern="1200" dirty="0"/>
            <a:t>Commitment</a:t>
          </a:r>
          <a:r>
            <a:rPr lang="en-US" sz="2400" kern="1200" dirty="0"/>
            <a:t> (cannot be casual)</a:t>
          </a:r>
          <a:endParaRPr lang="he-IL" sz="2400" kern="1200" dirty="0"/>
        </a:p>
      </dsp:txBody>
      <dsp:txXfrm>
        <a:off x="4755831" y="1529558"/>
        <a:ext cx="1926650" cy="1909757"/>
      </dsp:txXfrm>
    </dsp:sp>
    <dsp:sp modelId="{A6032E73-855A-4C10-ACFA-95B3E27318DE}">
      <dsp:nvSpPr>
        <dsp:cNvPr id="0" name=""/>
        <dsp:cNvSpPr/>
      </dsp:nvSpPr>
      <dsp:spPr>
        <a:xfrm>
          <a:off x="7259960" y="1847092"/>
          <a:ext cx="1274690" cy="1274690"/>
        </a:xfrm>
        <a:prstGeom prst="mathEqual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500" kern="1200"/>
        </a:p>
      </dsp:txBody>
      <dsp:txXfrm>
        <a:off x="7428920" y="2109678"/>
        <a:ext cx="936770" cy="749518"/>
      </dsp:txXfrm>
    </dsp:sp>
    <dsp:sp modelId="{4D87EC71-8015-4C14-B58F-818E5B2DBACD}">
      <dsp:nvSpPr>
        <dsp:cNvPr id="0" name=""/>
        <dsp:cNvSpPr/>
      </dsp:nvSpPr>
      <dsp:spPr>
        <a:xfrm>
          <a:off x="8713107" y="1134034"/>
          <a:ext cx="2724694" cy="2700805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אישות אחר מתן תורה</a:t>
          </a:r>
        </a:p>
      </dsp:txBody>
      <dsp:txXfrm>
        <a:off x="9112129" y="1529558"/>
        <a:ext cx="1926650" cy="19097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81AD6-91FE-438B-8858-87B9090884A9}">
      <dsp:nvSpPr>
        <dsp:cNvPr id="0" name=""/>
        <dsp:cNvSpPr/>
      </dsp:nvSpPr>
      <dsp:spPr>
        <a:xfrm rot="10800000">
          <a:off x="9066102" y="1643747"/>
          <a:ext cx="1936831" cy="74761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752D4-157E-400E-87F3-B8498EFDA41C}">
      <dsp:nvSpPr>
        <dsp:cNvPr id="0" name=""/>
        <dsp:cNvSpPr/>
      </dsp:nvSpPr>
      <dsp:spPr>
        <a:xfrm>
          <a:off x="8795487" y="2071877"/>
          <a:ext cx="1635546" cy="1284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e-IL" sz="1600" kern="1200" dirty="0"/>
            <a:t>כתובה דאורייתא</a:t>
          </a:r>
        </a:p>
      </dsp:txBody>
      <dsp:txXfrm>
        <a:off x="8833119" y="2109509"/>
        <a:ext cx="1560282" cy="1209590"/>
      </dsp:txXfrm>
    </dsp:sp>
    <dsp:sp modelId="{26DA8B35-9F9F-4116-B330-64BC1CE8C3EA}">
      <dsp:nvSpPr>
        <dsp:cNvPr id="0" name=""/>
        <dsp:cNvSpPr/>
      </dsp:nvSpPr>
      <dsp:spPr>
        <a:xfrm rot="10800000">
          <a:off x="6853810" y="1643747"/>
          <a:ext cx="1936831" cy="74761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8ED8C-1340-4682-A947-7819489CE6F6}">
      <dsp:nvSpPr>
        <dsp:cNvPr id="0" name=""/>
        <dsp:cNvSpPr/>
      </dsp:nvSpPr>
      <dsp:spPr>
        <a:xfrm>
          <a:off x="6583194" y="2071877"/>
          <a:ext cx="1635546" cy="1284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e-IL" sz="1600" kern="1200"/>
            <a:t>תנאי בכתובה בטל</a:t>
          </a:r>
          <a:endParaRPr lang="en-US" sz="1600" kern="1200"/>
        </a:p>
      </dsp:txBody>
      <dsp:txXfrm>
        <a:off x="6620826" y="2109509"/>
        <a:ext cx="1560282" cy="1209590"/>
      </dsp:txXfrm>
    </dsp:sp>
    <dsp:sp modelId="{D615C9F3-2B1D-4074-867D-020284BA5169}">
      <dsp:nvSpPr>
        <dsp:cNvPr id="0" name=""/>
        <dsp:cNvSpPr/>
      </dsp:nvSpPr>
      <dsp:spPr>
        <a:xfrm rot="10800000">
          <a:off x="4641518" y="1643747"/>
          <a:ext cx="1936831" cy="74761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CA58A2-5847-4512-B00C-C517625069F0}">
      <dsp:nvSpPr>
        <dsp:cNvPr id="0" name=""/>
        <dsp:cNvSpPr/>
      </dsp:nvSpPr>
      <dsp:spPr>
        <a:xfrm>
          <a:off x="4370902" y="2071877"/>
          <a:ext cx="1635546" cy="1284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e-IL" sz="1600" kern="1200"/>
            <a:t>יש לבתולה מאתיים</a:t>
          </a:r>
          <a:endParaRPr lang="en-US" sz="1600" kern="1200"/>
        </a:p>
      </dsp:txBody>
      <dsp:txXfrm>
        <a:off x="4408534" y="2109509"/>
        <a:ext cx="1560282" cy="1209590"/>
      </dsp:txXfrm>
    </dsp:sp>
    <dsp:sp modelId="{A97B6C68-C7E9-4ABE-A9C2-3F4F4C1C95B6}">
      <dsp:nvSpPr>
        <dsp:cNvPr id="0" name=""/>
        <dsp:cNvSpPr/>
      </dsp:nvSpPr>
      <dsp:spPr>
        <a:xfrm rot="10800000">
          <a:off x="2429226" y="1643747"/>
          <a:ext cx="1936831" cy="74761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F0E2E3-9C9A-426B-A02A-AA9CC1D64ABB}">
      <dsp:nvSpPr>
        <dsp:cNvPr id="0" name=""/>
        <dsp:cNvSpPr/>
      </dsp:nvSpPr>
      <dsp:spPr>
        <a:xfrm>
          <a:off x="2158610" y="2071877"/>
          <a:ext cx="1635546" cy="1284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e-IL" sz="1600" kern="1200" dirty="0"/>
            <a:t>כיון שהבעל אמר לבתולה שיש לה רק מנה, אין לה סמיכות דעת למאתיים של הכתובה</a:t>
          </a:r>
          <a:endParaRPr lang="en-US" sz="1600" kern="1200" dirty="0"/>
        </a:p>
      </dsp:txBody>
      <dsp:txXfrm>
        <a:off x="2196242" y="2109509"/>
        <a:ext cx="1560282" cy="1209590"/>
      </dsp:txXfrm>
    </dsp:sp>
    <dsp:sp modelId="{47C8F9E1-C5F7-43D1-9DA8-3164704D625D}">
      <dsp:nvSpPr>
        <dsp:cNvPr id="0" name=""/>
        <dsp:cNvSpPr/>
      </dsp:nvSpPr>
      <dsp:spPr>
        <a:xfrm rot="10800000">
          <a:off x="216933" y="1643747"/>
          <a:ext cx="1936831" cy="74761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DA69D1-4CE9-4253-8816-3271A278291B}">
      <dsp:nvSpPr>
        <dsp:cNvPr id="0" name=""/>
        <dsp:cNvSpPr/>
      </dsp:nvSpPr>
      <dsp:spPr>
        <a:xfrm>
          <a:off x="0" y="2071877"/>
          <a:ext cx="1635546" cy="1284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e-IL" sz="1600" kern="1200" dirty="0"/>
            <a:t>כיון שאין סמיכות דעת על הכתובה, הבעילה היא בעילת זנות</a:t>
          </a:r>
          <a:endParaRPr lang="en-US" sz="1600" kern="1200" dirty="0"/>
        </a:p>
      </dsp:txBody>
      <dsp:txXfrm>
        <a:off x="37632" y="2109509"/>
        <a:ext cx="1560282" cy="12095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46657-FEF7-4FB0-A2D3-8FD787C7F14D}">
      <dsp:nvSpPr>
        <dsp:cNvPr id="0" name=""/>
        <dsp:cNvSpPr/>
      </dsp:nvSpPr>
      <dsp:spPr>
        <a:xfrm>
          <a:off x="3495960" y="1117480"/>
          <a:ext cx="2150389" cy="511694"/>
        </a:xfrm>
        <a:custGeom>
          <a:avLst/>
          <a:gdLst/>
          <a:ahLst/>
          <a:cxnLst/>
          <a:rect l="0" t="0" r="0" b="0"/>
          <a:pathLst>
            <a:path>
              <a:moveTo>
                <a:pt x="2150389" y="0"/>
              </a:moveTo>
              <a:lnTo>
                <a:pt x="2150389" y="348705"/>
              </a:lnTo>
              <a:lnTo>
                <a:pt x="0" y="348705"/>
              </a:lnTo>
              <a:lnTo>
                <a:pt x="0" y="511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E1E43-4B65-4231-A7A6-822A87AE7169}">
      <dsp:nvSpPr>
        <dsp:cNvPr id="0" name=""/>
        <dsp:cNvSpPr/>
      </dsp:nvSpPr>
      <dsp:spPr>
        <a:xfrm>
          <a:off x="4525434" y="4375320"/>
          <a:ext cx="91440" cy="511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BF034-32E5-44CD-B26C-783CDEB170CF}">
      <dsp:nvSpPr>
        <dsp:cNvPr id="0" name=""/>
        <dsp:cNvSpPr/>
      </dsp:nvSpPr>
      <dsp:spPr>
        <a:xfrm>
          <a:off x="4571154" y="2746400"/>
          <a:ext cx="1075194" cy="511694"/>
        </a:xfrm>
        <a:custGeom>
          <a:avLst/>
          <a:gdLst/>
          <a:ahLst/>
          <a:cxnLst/>
          <a:rect l="0" t="0" r="0" b="0"/>
          <a:pathLst>
            <a:path>
              <a:moveTo>
                <a:pt x="1075194" y="0"/>
              </a:moveTo>
              <a:lnTo>
                <a:pt x="1075194" y="348705"/>
              </a:lnTo>
              <a:lnTo>
                <a:pt x="0" y="348705"/>
              </a:lnTo>
              <a:lnTo>
                <a:pt x="0" y="511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82E95-0837-43A1-8EE6-8CD4324AC50E}">
      <dsp:nvSpPr>
        <dsp:cNvPr id="0" name=""/>
        <dsp:cNvSpPr/>
      </dsp:nvSpPr>
      <dsp:spPr>
        <a:xfrm>
          <a:off x="6675824" y="4375320"/>
          <a:ext cx="91440" cy="511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504B7-B3D3-422F-8BD7-BB72289970DD}">
      <dsp:nvSpPr>
        <dsp:cNvPr id="0" name=""/>
        <dsp:cNvSpPr/>
      </dsp:nvSpPr>
      <dsp:spPr>
        <a:xfrm>
          <a:off x="5646349" y="2746400"/>
          <a:ext cx="1075194" cy="511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705"/>
              </a:lnTo>
              <a:lnTo>
                <a:pt x="1075194" y="348705"/>
              </a:lnTo>
              <a:lnTo>
                <a:pt x="1075194" y="511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AAC12-04C2-4ED7-B9B9-F123D983F692}">
      <dsp:nvSpPr>
        <dsp:cNvPr id="0" name=""/>
        <dsp:cNvSpPr/>
      </dsp:nvSpPr>
      <dsp:spPr>
        <a:xfrm>
          <a:off x="5600629" y="1117480"/>
          <a:ext cx="91440" cy="511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1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F49314-16BD-407C-ADCC-40CFFBBC7789}">
      <dsp:nvSpPr>
        <dsp:cNvPr id="0" name=""/>
        <dsp:cNvSpPr/>
      </dsp:nvSpPr>
      <dsp:spPr>
        <a:xfrm>
          <a:off x="5646349" y="1117480"/>
          <a:ext cx="2150389" cy="511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705"/>
              </a:lnTo>
              <a:lnTo>
                <a:pt x="2150389" y="348705"/>
              </a:lnTo>
              <a:lnTo>
                <a:pt x="2150389" y="511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079E6-23A3-4906-918B-CA983D39ECDF}">
      <dsp:nvSpPr>
        <dsp:cNvPr id="0" name=""/>
        <dsp:cNvSpPr/>
      </dsp:nvSpPr>
      <dsp:spPr>
        <a:xfrm>
          <a:off x="4766644" y="255"/>
          <a:ext cx="1759409" cy="1117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AEC64-A766-4B56-B372-E42C5A525F91}">
      <dsp:nvSpPr>
        <dsp:cNvPr id="0" name=""/>
        <dsp:cNvSpPr/>
      </dsp:nvSpPr>
      <dsp:spPr>
        <a:xfrm>
          <a:off x="4962134" y="18597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שיטת הרמב"ם בכתובה- חידוש הרב רוזנצוייג</a:t>
          </a:r>
        </a:p>
      </dsp:txBody>
      <dsp:txXfrm>
        <a:off x="4994856" y="218692"/>
        <a:ext cx="1693965" cy="1051780"/>
      </dsp:txXfrm>
    </dsp:sp>
    <dsp:sp modelId="{9B7AEB52-7157-4313-9C08-FEC40381D3DE}">
      <dsp:nvSpPr>
        <dsp:cNvPr id="0" name=""/>
        <dsp:cNvSpPr/>
      </dsp:nvSpPr>
      <dsp:spPr>
        <a:xfrm>
          <a:off x="6917034" y="1629175"/>
          <a:ext cx="1759409" cy="1117224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FE332-60F7-4F57-994A-08B39B9490ED}">
      <dsp:nvSpPr>
        <dsp:cNvPr id="0" name=""/>
        <dsp:cNvSpPr/>
      </dsp:nvSpPr>
      <dsp:spPr>
        <a:xfrm>
          <a:off x="7112524" y="181489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דאורייתא</a:t>
          </a:r>
        </a:p>
      </dsp:txBody>
      <dsp:txXfrm>
        <a:off x="7145246" y="1847612"/>
        <a:ext cx="1693965" cy="1051780"/>
      </dsp:txXfrm>
    </dsp:sp>
    <dsp:sp modelId="{32404843-9CE1-4CD3-9264-34F030C49E8E}">
      <dsp:nvSpPr>
        <dsp:cNvPr id="0" name=""/>
        <dsp:cNvSpPr/>
      </dsp:nvSpPr>
      <dsp:spPr>
        <a:xfrm>
          <a:off x="4766644" y="1629175"/>
          <a:ext cx="1759409" cy="1117224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4FB844-6198-43DB-AD34-A863E814D21C}">
      <dsp:nvSpPr>
        <dsp:cNvPr id="0" name=""/>
        <dsp:cNvSpPr/>
      </dsp:nvSpPr>
      <dsp:spPr>
        <a:xfrm>
          <a:off x="4962134" y="181489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Hybrid- Commitment is </a:t>
          </a:r>
          <a:r>
            <a:rPr lang="en-US" sz="1800" kern="1200" dirty="0" err="1"/>
            <a:t>Diorayta</a:t>
          </a:r>
          <a:endParaRPr lang="he-IL" sz="1800" kern="1200" dirty="0"/>
        </a:p>
      </dsp:txBody>
      <dsp:txXfrm>
        <a:off x="4994856" y="1847612"/>
        <a:ext cx="1693965" cy="1051780"/>
      </dsp:txXfrm>
    </dsp:sp>
    <dsp:sp modelId="{496F2FA2-3A57-49F0-A887-EFC30A4A14C3}">
      <dsp:nvSpPr>
        <dsp:cNvPr id="0" name=""/>
        <dsp:cNvSpPr/>
      </dsp:nvSpPr>
      <dsp:spPr>
        <a:xfrm>
          <a:off x="5841839" y="3258095"/>
          <a:ext cx="1759409" cy="1117224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8E8074-829A-415C-A825-78753F6CA9BA}">
      <dsp:nvSpPr>
        <dsp:cNvPr id="0" name=""/>
        <dsp:cNvSpPr/>
      </dsp:nvSpPr>
      <dsp:spPr>
        <a:xfrm>
          <a:off x="6037329" y="344381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Manifestation of commitment to the relationship</a:t>
          </a:r>
          <a:endParaRPr lang="he-IL" sz="1800" kern="1200" dirty="0"/>
        </a:p>
      </dsp:txBody>
      <dsp:txXfrm>
        <a:off x="6070051" y="3476532"/>
        <a:ext cx="1693965" cy="1051780"/>
      </dsp:txXfrm>
    </dsp:sp>
    <dsp:sp modelId="{B0D59648-A243-4BBB-A3E3-768A5928CE5E}">
      <dsp:nvSpPr>
        <dsp:cNvPr id="0" name=""/>
        <dsp:cNvSpPr/>
      </dsp:nvSpPr>
      <dsp:spPr>
        <a:xfrm>
          <a:off x="5841839" y="4887015"/>
          <a:ext cx="1759409" cy="1117224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D592A-C250-4BA0-8E21-DD718A509C45}">
      <dsp:nvSpPr>
        <dsp:cNvPr id="0" name=""/>
        <dsp:cNvSpPr/>
      </dsp:nvSpPr>
      <dsp:spPr>
        <a:xfrm>
          <a:off x="6037329" y="507273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דאורייתא</a:t>
          </a:r>
        </a:p>
      </dsp:txBody>
      <dsp:txXfrm>
        <a:off x="6070051" y="5105452"/>
        <a:ext cx="1693965" cy="1051780"/>
      </dsp:txXfrm>
    </dsp:sp>
    <dsp:sp modelId="{967432EB-4B6C-44B5-BFC3-889070A34673}">
      <dsp:nvSpPr>
        <dsp:cNvPr id="0" name=""/>
        <dsp:cNvSpPr/>
      </dsp:nvSpPr>
      <dsp:spPr>
        <a:xfrm>
          <a:off x="3691450" y="3258095"/>
          <a:ext cx="1759409" cy="111722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A1729-F522-47F5-9DDC-10409C65AE06}">
      <dsp:nvSpPr>
        <dsp:cNvPr id="0" name=""/>
        <dsp:cNvSpPr/>
      </dsp:nvSpPr>
      <dsp:spPr>
        <a:xfrm>
          <a:off x="3886940" y="344381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 Ketubah itself</a:t>
          </a:r>
          <a:endParaRPr lang="he-IL" sz="1800" kern="1200" dirty="0"/>
        </a:p>
      </dsp:txBody>
      <dsp:txXfrm>
        <a:off x="3919662" y="3476532"/>
        <a:ext cx="1693965" cy="1051780"/>
      </dsp:txXfrm>
    </dsp:sp>
    <dsp:sp modelId="{054A0F62-15AC-4842-8A5D-C398CF4A8FCC}">
      <dsp:nvSpPr>
        <dsp:cNvPr id="0" name=""/>
        <dsp:cNvSpPr/>
      </dsp:nvSpPr>
      <dsp:spPr>
        <a:xfrm>
          <a:off x="3691450" y="4887015"/>
          <a:ext cx="1759409" cy="111722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F493A-320F-405D-B410-C317DF80A430}">
      <dsp:nvSpPr>
        <dsp:cNvPr id="0" name=""/>
        <dsp:cNvSpPr/>
      </dsp:nvSpPr>
      <dsp:spPr>
        <a:xfrm>
          <a:off x="3886940" y="507273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דרבנן</a:t>
          </a:r>
        </a:p>
      </dsp:txBody>
      <dsp:txXfrm>
        <a:off x="3919662" y="5105452"/>
        <a:ext cx="1693965" cy="1051780"/>
      </dsp:txXfrm>
    </dsp:sp>
    <dsp:sp modelId="{E8F32704-C019-42D1-ACAF-FE9DFD70CBAA}">
      <dsp:nvSpPr>
        <dsp:cNvPr id="0" name=""/>
        <dsp:cNvSpPr/>
      </dsp:nvSpPr>
      <dsp:spPr>
        <a:xfrm>
          <a:off x="2616255" y="1629175"/>
          <a:ext cx="1759409" cy="111722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CD4A1-631E-401A-85DE-7E1343F1C9B6}">
      <dsp:nvSpPr>
        <dsp:cNvPr id="0" name=""/>
        <dsp:cNvSpPr/>
      </dsp:nvSpPr>
      <dsp:spPr>
        <a:xfrm>
          <a:off x="2811745" y="1814890"/>
          <a:ext cx="1759409" cy="111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דרבנן</a:t>
          </a:r>
        </a:p>
      </dsp:txBody>
      <dsp:txXfrm>
        <a:off x="2844467" y="1847612"/>
        <a:ext cx="1693965" cy="1051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A668E86-F4C1-49B8-8DBC-C0C8CDCAA808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28ED7409-CE61-4156-BC57-963D786AA39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884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worth noting in itself that simply believing that she has no Ketubah is enough to make the </a:t>
            </a:r>
            <a:r>
              <a:rPr lang="en-US" dirty="0" err="1"/>
              <a:t>ishus</a:t>
            </a:r>
            <a:r>
              <a:rPr lang="en-US" dirty="0"/>
              <a:t> into </a:t>
            </a:r>
            <a:r>
              <a:rPr lang="en-US" dirty="0" err="1"/>
              <a:t>beilat</a:t>
            </a:r>
            <a:r>
              <a:rPr lang="en-US" dirty="0"/>
              <a:t> </a:t>
            </a:r>
            <a:r>
              <a:rPr lang="en-US" dirty="0" err="1"/>
              <a:t>znut</a:t>
            </a:r>
            <a:r>
              <a:rPr lang="en-US" dirty="0"/>
              <a:t>.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D7409-CE61-4156-BC57-963D786AA398}" type="slidenum">
              <a:rPr lang="he-IL" smtClean="0"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1822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does the Rambam </a:t>
            </a:r>
            <a:r>
              <a:rPr lang="en-US" dirty="0" err="1"/>
              <a:t>pasken</a:t>
            </a:r>
            <a:r>
              <a:rPr lang="en-US" dirty="0"/>
              <a:t> like R”M if he thinks ketubah </a:t>
            </a:r>
            <a:r>
              <a:rPr lang="en-US" dirty="0" err="1"/>
              <a:t>dirabanan</a:t>
            </a:r>
            <a:r>
              <a:rPr lang="en-US" dirty="0"/>
              <a:t>. And the </a:t>
            </a:r>
            <a:r>
              <a:rPr lang="en-US" dirty="0" err="1"/>
              <a:t>Tnai</a:t>
            </a:r>
            <a:r>
              <a:rPr lang="en-US" dirty="0"/>
              <a:t> should therefore work? </a:t>
            </a:r>
          </a:p>
          <a:p>
            <a:r>
              <a:rPr lang="en-US" dirty="0"/>
              <a:t>Also the Rambam reverses the causality?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D7409-CE61-4156-BC57-963D786AA398}" type="slidenum">
              <a:rPr lang="he-IL" smtClean="0"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6319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he-IL" dirty="0" err="1"/>
              <a:t>קנסא</a:t>
            </a:r>
            <a:r>
              <a:rPr lang="en-US" dirty="0"/>
              <a:t>- meant to discourage/disincentivize an action- divorce-  and therefore we penalize you for doing it to make you think twice. </a:t>
            </a:r>
          </a:p>
          <a:p>
            <a:pPr algn="l" rtl="0"/>
            <a:r>
              <a:rPr lang="he-IL" dirty="0"/>
              <a:t>תקנה</a:t>
            </a:r>
            <a:r>
              <a:rPr lang="en-US" dirty="0"/>
              <a:t>- could be similar, or means that it reflects an important structure of </a:t>
            </a:r>
            <a:r>
              <a:rPr lang="he-IL" dirty="0"/>
              <a:t>אישות</a:t>
            </a:r>
            <a:r>
              <a:rPr lang="en-US" dirty="0"/>
              <a:t> the </a:t>
            </a:r>
            <a:r>
              <a:rPr lang="he-IL" dirty="0"/>
              <a:t>רבנן</a:t>
            </a:r>
            <a:r>
              <a:rPr lang="en-US" dirty="0"/>
              <a:t> want to strengthen (before divorce is even in the picture)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D7409-CE61-4156-BC57-963D786AA398}" type="slidenum">
              <a:rPr lang="he-IL" smtClean="0"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3428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5CF8-328B-7B34-18AA-DCE6231B6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676F6D-98AF-FFF1-9D7A-161AA3B8E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ECF75-DFD3-4A89-DB46-33B65DA7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09810-4CA8-E66D-0543-60222F18F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2C73D-8BE1-0EB2-8317-BCFC3CA2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789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2CB50-DBE7-F18D-AFAA-F46D663AD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5C41C-78CC-3787-40D1-61EC45C58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5B5D7-40CB-0557-90A3-26894408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D2A57-92C0-4B38-5C42-04D4FA2FA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7836C-5DD9-4D46-20DD-83AF990BE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768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C6B345-92A8-E5A6-8ED3-A38021A6C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5707E7-3BD0-25CE-3097-B09F37C5E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D74A5-131F-B75B-B17A-8194E99D2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A3E-B78E-3EAF-2113-0EF9842A5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D70A2-3BE6-9DE5-D9FF-C3464589E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267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E193E-4D47-8A29-AC3C-B74FB6B88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687DD-6F91-1C18-7D90-96E013DC8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881DF-391F-BCE8-21D1-AD28EF5A0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5B310-3D0B-4BCF-31D8-167513A6F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C3836-C4E1-14E9-0336-AE18FD5F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941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DA43E-0716-AB09-4D29-BA8F02BC4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D096F-6396-CC26-74C2-21605D79B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46984-6945-DA58-8F73-F1C44F092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DD4EA-73F7-B614-CC0E-99142ED87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5B7F6-D78A-AFE3-BC1D-4B723C1AA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576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AAC08-0421-0EEC-9E87-6156A6D81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E649A-794E-06B6-3DD7-FC3830C3B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6E81C-68D1-0DE0-DF64-148858E9B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CFA64-9A1F-307E-C8CE-A676E276E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3EBC0E-39C0-19E7-6433-DE04EDAC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BA1B8-5F08-07B2-DC67-7A020AD00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231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56020-8C85-2382-B833-35B9D896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DA02C-8627-4269-94C2-EF81BAB5B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102DB-8EF0-58CD-E7EF-CB5654D50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C90121-6DCB-A7A0-400C-D1FB013CC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D3110C-AD67-5746-55FB-A7633D836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D04261-6899-C147-C226-069ABCD7E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084221-77A2-62F4-8260-FFF40BC22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7E8875-FCEA-E2C2-408E-497443F5C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611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6D977-4B1C-1ED0-B015-05E9BC38A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46807-12E4-D475-7524-D93313503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1766F-3DAE-D6D5-1E84-89487449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E0FA14-1CCE-01EB-4043-F3B92F52B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127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255B0F-4968-67E4-4773-28C6D6460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EFC655-E40A-25DF-D399-1D2372954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767657-7945-ECD4-FBB6-9516087A9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224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09A95-F0F2-544F-EDF1-51F1D7A30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74565-6746-5815-6E8B-F6456E84D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7A8219-9006-8F56-7F64-5A18C096C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6D27F-9AA3-C6F4-FB61-DB3C8B89C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50C80-A639-5D16-C7C0-9FECE9674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47990-6F37-777D-667A-B9AE4407F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40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4BA6D-C0B4-A692-1617-A263A8B3C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365B2D-F8F2-DC84-A70B-146D7F2A0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4D7E59-02C1-B2E6-D1ED-38AAA1C6E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CEA05-AAC5-084F-9D19-BA311D735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EFE7-17FA-49CA-AEDD-649D07D4B171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B4D112-265C-4163-2B28-C9E39B743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B59C1-C987-0FDA-7881-41B590AB6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106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C0337-2BB2-3ED4-8AEB-D85755AC6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E449C-37AD-0DED-CF98-69C6E35AD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3BDC3-272D-68C6-5830-B16C5C7AD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4EFE7-17FA-49CA-AEDD-649D07D4B171}" type="datetimeFigureOut">
              <a:rPr lang="he-IL" smtClean="0"/>
              <a:t>ט"ו/אלול/תשפ"ב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B1160-3FFE-B81E-C438-7546E48CA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14303-154A-F036-6C1B-4963A9254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200C8-ECA8-4870-93F5-155558BD25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784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359E1-D494-F540-3540-1CA7275F85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כתובה דאורייתא או דרבנן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5261-AA32-3D7B-8D3A-7B127FAD7B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1319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065E3-881E-19FC-91EE-22168FFDA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רמב"ם- מצווה דאורייתא </a:t>
            </a:r>
            <a:r>
              <a:rPr lang="he-IL" dirty="0" err="1"/>
              <a:t>לישא</a:t>
            </a:r>
            <a:r>
              <a:rPr lang="he-IL" dirty="0"/>
              <a:t> בכתובה, ואיסור ביאה בלי כתובה.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EA4C4-682C-F9CF-82FA-8A48DE060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רמב"ם הלכות אישות הקדמה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הלכות אישות. יש בכללן ארבע מצות, שתי מצות עשה, ושתי מצות לא תעשה. וזה הוא פרטן: (א) </a:t>
            </a:r>
            <a:r>
              <a:rPr lang="he-IL" dirty="0" err="1"/>
              <a:t>לישא</a:t>
            </a:r>
            <a:r>
              <a:rPr lang="he-IL" dirty="0"/>
              <a:t> </a:t>
            </a:r>
            <a:r>
              <a:rPr lang="he-IL" dirty="0" err="1"/>
              <a:t>אשה</a:t>
            </a:r>
            <a:r>
              <a:rPr lang="he-IL" dirty="0"/>
              <a:t> </a:t>
            </a:r>
            <a:r>
              <a:rPr lang="he-IL" b="1" u="sng" dirty="0"/>
              <a:t>בכתובה</a:t>
            </a:r>
            <a:r>
              <a:rPr lang="he-IL" dirty="0"/>
              <a:t> וקידושין. (ב) שלא תבעל </a:t>
            </a:r>
            <a:r>
              <a:rPr lang="he-IL" dirty="0" err="1"/>
              <a:t>אשה</a:t>
            </a:r>
            <a:r>
              <a:rPr lang="he-IL" dirty="0"/>
              <a:t> בלא </a:t>
            </a:r>
            <a:r>
              <a:rPr lang="he-IL" b="1" u="sng" dirty="0"/>
              <a:t>כתובה</a:t>
            </a:r>
            <a:r>
              <a:rPr lang="he-IL" dirty="0"/>
              <a:t> וקידושין. (ג) שלא ימנע שאר כסות ועונה. (ד) לפרות ולרבות ממנה. וביאור מצות אלו בפרקים אלו. </a:t>
            </a:r>
          </a:p>
        </p:txBody>
      </p:sp>
    </p:spTree>
    <p:extLst>
      <p:ext uri="{BB962C8B-B14F-4D97-AF65-F5344CB8AC3E}">
        <p14:creationId xmlns:p14="http://schemas.microsoft.com/office/powerpoint/2010/main" val="2522600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B4611-CB1C-ACA4-90F1-11F77811E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איסור קדישה- בלי כתובה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7286C-074C-357A-769F-B9564E834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ספר המצוות לרמב"ם מצות לא תעשה שנה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 err="1"/>
              <a:t>והמצוה</a:t>
            </a:r>
            <a:r>
              <a:rPr lang="he-IL" dirty="0"/>
              <a:t> </a:t>
            </a:r>
            <a:r>
              <a:rPr lang="he-IL" dirty="0" err="1"/>
              <a:t>השנ"ה</a:t>
            </a:r>
            <a:r>
              <a:rPr lang="he-IL" dirty="0"/>
              <a:t> היא שהזהירנו שלא לבא על </a:t>
            </a:r>
            <a:r>
              <a:rPr lang="he-IL" dirty="0" err="1"/>
              <a:t>אשה</a:t>
            </a:r>
            <a:r>
              <a:rPr lang="he-IL" dirty="0"/>
              <a:t> </a:t>
            </a:r>
            <a:r>
              <a:rPr lang="he-IL" b="1" dirty="0"/>
              <a:t>בלא כתובה </a:t>
            </a:r>
            <a:r>
              <a:rPr lang="he-IL" dirty="0"/>
              <a:t>ובלא </a:t>
            </a:r>
            <a:r>
              <a:rPr lang="he-IL" dirty="0" err="1"/>
              <a:t>קדושין</a:t>
            </a:r>
            <a:r>
              <a:rPr lang="he-IL" dirty="0"/>
              <a:t> והוא אמרו </a:t>
            </a:r>
            <a:r>
              <a:rPr lang="he-IL" dirty="0" err="1"/>
              <a:t>ית</a:t>
            </a:r>
            <a:r>
              <a:rPr lang="he-IL" dirty="0"/>
              <a:t>' (שם) </a:t>
            </a:r>
            <a:r>
              <a:rPr lang="he-IL" b="1" dirty="0"/>
              <a:t>לא תהי' קדשה מבנות ישראל</a:t>
            </a:r>
            <a:r>
              <a:rPr lang="he-I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06350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6A29-4BB5-8E56-D69D-75011CBE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0462D-67F2-9147-4808-0C7DCFD7F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השגות הרמב"ן לספר המצוות לרמב"ם מצות לא תעשה שנה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כתב הרב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והמצוה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שלש מאות וחמשים וחמש שנמנענו מלבעול בלא כתובה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וקדושין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והוא אמרו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ית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לא תהיה קדשה מבנות ישראל ושאר דברי הרב. והנה זה הלאו על כל פנים לאו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שבמנין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הוא. וכבר הטיב הרב בפשטו באל תחלל את בתך להזנותה, 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 דברו בכתובה </a:t>
            </a:r>
            <a:r>
              <a:rPr lang="he-IL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וקדושין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אינו אמת. שהכתובה אינה מן התורה כלל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והקדושין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מצוה וקניין באשה. 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 אנחנו התנינו (ש"ה קיו - כ. </a:t>
            </a:r>
            <a:r>
              <a:rPr lang="he-IL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ובפיה"ת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he-IL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בענין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הלאו הזה שתהיה המניעה בביאה אסורה שאין </a:t>
            </a:r>
            <a:r>
              <a:rPr lang="he-IL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קדושין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תופסין</a:t>
            </a:r>
            <a:r>
              <a:rPr lang="he-I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בהן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08451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6404C-0228-C165-BF2F-699DD600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99CCC-6538-AB50-D0EB-C0A823A81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60000"/>
              </a:lnSpc>
              <a:buNone/>
            </a:pPr>
            <a:r>
              <a:rPr lang="he-IL" dirty="0"/>
              <a:t>מגילת אסתר מצות לא תעשה שנה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he-IL" b="1" dirty="0"/>
              <a:t>נראה לי שהנכון כדברי הרב שהבועל בלא כתובה </a:t>
            </a:r>
            <a:r>
              <a:rPr lang="he-IL" b="1" dirty="0" err="1"/>
              <a:t>וקדושין</a:t>
            </a:r>
            <a:r>
              <a:rPr lang="he-IL" b="1" dirty="0"/>
              <a:t> לוקה שהרי </a:t>
            </a:r>
            <a:r>
              <a:rPr lang="he-IL" b="1" dirty="0" err="1"/>
              <a:t>בפ"ק</a:t>
            </a:r>
            <a:r>
              <a:rPr lang="he-IL" b="1" dirty="0"/>
              <a:t> </a:t>
            </a:r>
            <a:r>
              <a:rPr lang="he-IL" b="1" dirty="0" err="1"/>
              <a:t>דכתובות</a:t>
            </a:r>
            <a:r>
              <a:rPr lang="he-IL" b="1" dirty="0"/>
              <a:t> (דף י') אמר ר"ג שכתובת בתולה דאורייתא והלכה כמותו כאשר פסקו </a:t>
            </a:r>
            <a:r>
              <a:rPr lang="he-IL" b="1" dirty="0" err="1"/>
              <a:t>התוס</a:t>
            </a:r>
            <a:r>
              <a:rPr lang="he-IL" dirty="0"/>
              <a:t>' שם. </a:t>
            </a:r>
            <a:r>
              <a:rPr lang="he-IL" b="1" dirty="0"/>
              <a:t>ומיהו ראיתי שהרב </a:t>
            </a:r>
            <a:r>
              <a:rPr lang="he-IL" b="1" dirty="0" err="1"/>
              <a:t>בחבורו</a:t>
            </a:r>
            <a:r>
              <a:rPr lang="he-IL" b="1" dirty="0"/>
              <a:t> הגדול</a:t>
            </a:r>
            <a:r>
              <a:rPr lang="he-IL" dirty="0"/>
              <a:t> בריש הלכות אישות לא כתב שם רק הבועל בלא </a:t>
            </a:r>
            <a:r>
              <a:rPr lang="he-IL" dirty="0" err="1"/>
              <a:t>קדושין</a:t>
            </a:r>
            <a:r>
              <a:rPr lang="he-IL" dirty="0"/>
              <a:t> לוקה משמע שבעילה בלא כתובה אין בה מלקות לפי </a:t>
            </a:r>
            <a:r>
              <a:rPr lang="he-IL" b="1" dirty="0"/>
              <a:t>שהוא פוסק כמאן </a:t>
            </a:r>
            <a:r>
              <a:rPr lang="he-IL" b="1" dirty="0" err="1"/>
              <a:t>דאמר</a:t>
            </a:r>
            <a:r>
              <a:rPr lang="he-IL" b="1" dirty="0"/>
              <a:t> </a:t>
            </a:r>
            <a:r>
              <a:rPr lang="he-IL" b="1" dirty="0" err="1"/>
              <a:t>דכתובה</a:t>
            </a:r>
            <a:r>
              <a:rPr lang="he-IL" b="1" dirty="0"/>
              <a:t> דרבנן, וכן כתב בפרק י' מהל' אישות שחכמים הם שתקנו כתובה לאשה כדי שלא תהא קלה בעיניו להוציאה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34338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AD4FB5-D199-EB41-B750-2DAC9F807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שיטת הרמב"ם - אישות אחר מתן תורה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29731-51D6-DB22-E9AD-30A2CBB566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3009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CF082D-E8C1-CD40-E560-03E64E372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רמב"ם – אישות קודם ואחר מתן תורה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0A1FDA-3984-2B65-50DB-B19B325EC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רמב"ם הלכות אישות פרק א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א-  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קודם מתן תורה היה אדם פוגע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בשוק אם רצה הוא והיא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לישא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אותה מכניסה לביתו ובועלה בינו לבין עצמו ותהיה לו לאשה, כיון שנתנה תורה נצטוו ישראל שאם ירצה האיש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לישא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יקנה אותה תחלה בפני עדים ואחר כך תהיה לו לאשה 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שנאמר +דברים כ"ב+ כי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יקח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איש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ובא אליה.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ב-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וליקוחין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אלו מצות עשה של תורה הם, ובאחד משלשה דברים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האשה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נקנית... </a:t>
            </a:r>
          </a:p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הלכה ד- 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קודם מתן תורה היה אדם פוגע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בשוק אם רצה הוא והיא נותן לה שכרה ובועל אותה על אם הדרך והולך לו, וזו היא הנקראת קדשה, משנתנה התורה נאסרה הקדשה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שנאמר +דברים כ"ג+ לא תהיה קדשה מבנות ישראל, לפיכך כל הבועל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לשם זנות בלא קידושין לוקה מן התורה מפני שבעל קדשה.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36042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099C8-CC24-7616-1DD2-2DF73F23E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798DB-CC1D-CB3C-9B61-7D83511D9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השגת </a:t>
            </a:r>
            <a:r>
              <a:rPr lang="he-IL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הראב"ד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שם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קודם מתן תורה אדם פוגע </a:t>
            </a:r>
            <a:r>
              <a:rPr lang="he-IL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אשה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בשוק אם רצה הוא והיא נותן לה שכרה ובועל אותה על אם הדרך והולך לו וזו היא הנקראת קדשה. </a:t>
            </a:r>
            <a:r>
              <a:rPr lang="he-I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א"א אין קדשה אלא מזומנת והיא המופקרת לכל אדם אבל המייחדת עצמה לאיש אחד אין בה לא מלקות ולא איסור לאו והיא הפילגש הכתובה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ובעלי הלשון </a:t>
            </a:r>
            <a:r>
              <a:rPr lang="he-IL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דורשין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פילגש מלה הפוכה ומורכבת בפי שגל עומדת לפרקים למשגל משמשת את הבית ופעמים למשכב, ויש ספרים שכתוב בהם (סנהדרין </a:t>
            </a:r>
            <a:r>
              <a:rPr lang="he-IL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כא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פילגשים </a:t>
            </a:r>
            <a:r>
              <a:rPr lang="he-IL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קדושין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בלא כתובה, מ"מ אין איסור לאו אלא במזמנת עצמה לכל אדם, שאם כדבריו מפתה היאך משלם עליה ממון והלא לוקה עליה אלא ודאי משהוצרכה לפיתוי אינה קדשה.+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50504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72F41-25B5-D2C0-31A4-5BECCB681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Torah </a:t>
            </a:r>
            <a:r>
              <a:rPr lang="en-US" dirty="0" err="1"/>
              <a:t>Ishus</a:t>
            </a:r>
            <a:r>
              <a:rPr lang="en-US" dirty="0"/>
              <a:t> is Defined by Commitment</a:t>
            </a:r>
            <a:endParaRPr lang="he-I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6FC486-B6A5-1343-0EB3-37DB36D27C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685112"/>
              </p:ext>
            </p:extLst>
          </p:nvPr>
        </p:nvGraphicFramePr>
        <p:xfrm>
          <a:off x="448886" y="1524000"/>
          <a:ext cx="11438313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735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07C7D-7883-C82E-B224-5D1B3BCAE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DE63B-8CFF-C7DC-A6FE-AC54F68FC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תלמוד בבלי מסכת כתובות דף נד עמוד ב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/מתני'/. אף על פי שאמרו בתולה גובה מאתים ואלמנה מנה, אם רצה להוסיף אפי' מאה מנה - יוסיף.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נתארמלה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נתגרשה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בין מן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הארוסין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בין מן הנשואין - גובה את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הכל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רבי אלעזר בן עזריה אומר: מן הנשואין - גובה את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הכל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מן האירוסין - בתולה גובה מאתים, ואלמנה מנה, שלא כתב לה אלא על מנת לכונסה. 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רבי יהודה אומר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אם רצה, כותב לבתולה שטר של מאתים והיא כותבת התקבלתי ממך מנה, ולאלמנה מנה והיא כותבת התקבלתי ממך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חמשים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זוז; 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רבי מאיר אומר: כל הפוחת לבתולה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ממאתים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ולאלמנה ממנה - הרי זו בעילת זנות.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4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1B63F-8D60-F1AE-FACF-76A4121F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DA139-5E25-F115-C26F-72E030BDC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תלמוד בבלי מסכת כתובות דף נו עמוד א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טעמא {דרבי יהודה}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דכתבה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ליה, אבל על פה לא,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אמאי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דבר שבממון הוא, ושמעינן ליה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לר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יהודה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דבר שבממון תנאו קיים!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דתניא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האומר לאשה הרי את מקודשת לי על מנת שאין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ליך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עלי שאר כסות ועונה - הרי זו מקודשת ותנאו בטל, דברי רבי מאיר, ר' יהודה אומר: בדבר שבממון תנאו קיים!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קסבר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רבי יהודה: כתובה דרבנן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וחכמים עשו חיזוק לדבריהם יותר משל תורה.... { עמוד ב }...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ר' מאיר אומר: כל הפוחת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וכו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'. כל הפוחת אפי' בתנאה,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אלמא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קסבר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תנאו בטל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ואית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לה, וכיון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לה לית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ליך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אלא מנה לא סמכא דעתה,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והויא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לה בעילתו בעילת זנות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והא שמעינן ליה לרבי מאיר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כל המתנה על מה שכתוב בתורה תנאו בטל, הא בדרבנן תנאו קיים!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קסבר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ר' מאיר: כתובה דאורייתא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25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21417-39E8-A3CC-498C-67BAA3C4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01E96-51C8-29E2-208B-6316BCB87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שמות פרק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כב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טו-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טז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(טו) וכי יפתה איש בתולה אשר לא ארשה ושכב עמה מהר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ימהרנה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לו לאשה: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רש"י שמות פרק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כב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מהר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ימהרנה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- יפסוק לה מוהר כמשפט איש לאשתו, </a:t>
            </a:r>
            <a:r>
              <a:rPr lang="he-IL" sz="2400" b="1" u="sng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שכותב לה כתובה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וישאנה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100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D8B98-9706-B0EB-47A6-51BA79F3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הסבר שיטת ר"מ לפי הגמרא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36367DF-7174-9EBA-A254-D42EAE4E5A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843804"/>
              </p:ext>
            </p:extLst>
          </p:nvPr>
        </p:nvGraphicFramePr>
        <p:xfrm>
          <a:off x="838199" y="1825625"/>
          <a:ext cx="11004665" cy="440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5532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F2B43-CFCA-C071-F2DB-53B7FAE4B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פוסק כרבי מאיר, למרות שכתובה דרבנן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6C6BC-83A2-94BE-0AFD-FA4E1590A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רמב"ם הלכות אישות פרק י הלכה ט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b="1" u="sng" dirty="0"/>
              <a:t>אין </a:t>
            </a:r>
            <a:r>
              <a:rPr lang="he-IL" b="1" u="sng" dirty="0" err="1"/>
              <a:t>פוחתין</a:t>
            </a:r>
            <a:r>
              <a:rPr lang="he-IL" b="1" u="sng" dirty="0"/>
              <a:t> לבתולה </a:t>
            </a:r>
            <a:r>
              <a:rPr lang="he-IL" b="1" u="sng" dirty="0" err="1"/>
              <a:t>ממאתים</a:t>
            </a:r>
            <a:r>
              <a:rPr lang="he-IL" b="1" u="sng" dirty="0"/>
              <a:t> ולבעולה ממאה, וכל הפוחת בעילתו בעילת זנות</a:t>
            </a:r>
            <a:r>
              <a:rPr lang="he-IL" dirty="0"/>
              <a:t>, אחד הכותב את הכתובה בשטר ואחד שהעידו עליו עדים וקנו ממנו שהוא חייב לה מאה או מאתים הרי זה מותר, וכן אם נתן לה </a:t>
            </a:r>
            <a:r>
              <a:rPr lang="he-IL" dirty="0" err="1"/>
              <a:t>מטלטלין</a:t>
            </a:r>
            <a:r>
              <a:rPr lang="he-IL" dirty="0"/>
              <a:t> כנגד כתובתה הרי זה מותר לבעול עד שיהיה לו פנאי לכתוב. </a:t>
            </a:r>
          </a:p>
        </p:txBody>
      </p:sp>
    </p:spTree>
    <p:extLst>
      <p:ext uri="{BB962C8B-B14F-4D97-AF65-F5344CB8AC3E}">
        <p14:creationId xmlns:p14="http://schemas.microsoft.com/office/powerpoint/2010/main" val="3073795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EF771-5E5C-F699-3A9C-1A72FCA13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CA77F-D460-FFAA-3CCE-7A4D08745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תלמוד בבלי מסכת כתובות דף יא עמוד א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כתובה - היינו טעמא, </a:t>
            </a:r>
            <a:r>
              <a:rPr lang="he-IL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שלא תהא קלה בעיניו להוציאה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19690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565E44-7680-43F9-0ABF-A1BB95D01D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679886"/>
              </p:ext>
            </p:extLst>
          </p:nvPr>
        </p:nvGraphicFramePr>
        <p:xfrm>
          <a:off x="387927" y="338050"/>
          <a:ext cx="11488189" cy="6190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7135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E2261-2E7C-A6DB-5ED7-9FA1C536E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שלא תהא קלה בעיניו בשעת גירושין, או כמגדיר את האישות?</a:t>
            </a:r>
            <a:r>
              <a:rPr lang="en-US" dirty="0"/>
              <a:t> 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7D729-BF67-13AA-8B76-26FB971A8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תלמוד בבלי מסכת כתובות דף יא עמוד א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כתובה - היינו טעמא, 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שלא תהא קלה בעיניו להוציאה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תלמוד בבלי מסכת כתובות דף י עמוד א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איתמר אמר רב נחמן אמר שמואל משום רבי שמעון בן אלעזר: חכמים תקנו להם לבנות ישראל לבתולה מאתים, ולאלמנה מנה, והם האמינוהו שאם אמר פתח פתוח מצאתי - נאמן. א"כ, מה הועילו חכמים בתקנתם? אמר רבא: חזקה אין אדם טורח בסעודה ומפסידה. תנא: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הואיל וקנס חכמים הוא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לא תגבה אלא מן הזיבורית.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קנסא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מאי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קנסא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אלא אימא: הואיל ותקנת חכמים הוא,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לא תגבה אלא מן הזיבורית. </a:t>
            </a: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רש"י מסכת כתובות דף י עמוד א- [מאי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קנסא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כלומר מאי פשע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דקא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קנסינן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ליה].</a:t>
            </a: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09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B7AD-2B9C-31DD-F502-F02AEFF8E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85FBF-EF83-6733-4AF8-8FF5E4DC1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רמב"ן שמות פרק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כב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ומה שפירש הרב במהר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ימהרנה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לו שיפסוק לה מהר כמשפט איש לאשתו שכותב לה כתובה, אינו אמת שהמפתה אם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ישאנה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אינו נותן קנס, ואם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יגרשנה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אחר הנשואין אין לה עליו כלום מן התורה, </a:t>
            </a:r>
            <a:r>
              <a:rPr lang="he-IL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שהכתובה מדברי סופרים הוא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אבל </a:t>
            </a:r>
            <a:r>
              <a:rPr lang="he-IL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פירוש מהר השלוחים שאדם משלח לארוסתו כלי כסף וכלי זהב ובגדים לצרכי החופה </a:t>
            </a:r>
            <a:r>
              <a:rPr lang="he-IL" sz="2400" b="1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והנשואין</a:t>
            </a:r>
            <a:r>
              <a:rPr lang="he-IL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והם הנקראים סבלונות בלשון חכמים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וכך אמרו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מוהרי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הדרי (ב"ב קמה א). ואונקלוס אמר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בהרבו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עלי מאד מוהר ומתן (בראשית לד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יב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אסגו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עלי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לחדא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מוהרין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ומתנן, ולא היה נודר להם לכתוב לה כתובות הרבה מאד, אבל </a:t>
            </a:r>
            <a:r>
              <a:rPr lang="he-IL" sz="24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המהר</a:t>
            </a:r>
            <a:r>
              <a:rPr lang="he-IL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סבלונות כמו שפירשתי: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580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682722B-2F4A-23EB-8518-991CCA3AD4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80052"/>
              </p:ext>
            </p:extLst>
          </p:nvPr>
        </p:nvGraphicFramePr>
        <p:xfrm>
          <a:off x="838200" y="338051"/>
          <a:ext cx="10515600" cy="5838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5637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4409A-9C29-E8CE-A91C-B89853F15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רש"י- כתובה כקו התפר בין אישות לפילגשות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96F3B-6098-9D17-29D4-6848B0B2E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בראשית פרק כה פסוק ו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ולבני הפילגשים אשר לאברהם נתן אברהם מתנת וישלחם מעל יצחק בנו בעודנו חי קדמה אל ארץ קדם: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רש"י בראשית פרק כה פסוק ו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(ו) הפילגשים - חסר כתיב, שלא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היתה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אלא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פלגש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אחת, היא הגר היא קטורה. 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נשים בכתובה, פילגשים בלא כתובה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כדאמרינן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בסנהדרין (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א) בנשים ופילגשים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דדוד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11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34620-718F-A224-08B2-7AD6BC7A2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13" y="365125"/>
            <a:ext cx="11482647" cy="1325563"/>
          </a:xfrm>
        </p:spPr>
        <p:txBody>
          <a:bodyPr/>
          <a:lstStyle/>
          <a:p>
            <a:pPr algn="r" rtl="1"/>
            <a:r>
              <a:rPr lang="he-IL" dirty="0" err="1"/>
              <a:t>גירסא</a:t>
            </a:r>
            <a:r>
              <a:rPr lang="he-IL" dirty="0"/>
              <a:t> שלנו בסנהדרין– "</a:t>
            </a:r>
            <a:r>
              <a:rPr lang="he-IL" dirty="0" err="1"/>
              <a:t>פלגשים</a:t>
            </a:r>
            <a:r>
              <a:rPr lang="he-IL" dirty="0"/>
              <a:t> בלא כתובה </a:t>
            </a:r>
            <a:r>
              <a:rPr lang="he-IL" u="sng" dirty="0"/>
              <a:t>ובלא קידושין</a:t>
            </a:r>
            <a:r>
              <a:rPr lang="he-IL" dirty="0"/>
              <a:t>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E023C-5848-16DB-EC84-DA763F812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479666"/>
            <a:ext cx="11044844" cy="4838008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תלמוד בבלי מסכת סנהדרין דף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כא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עמוד א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מאי נשים ומאי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פלגשים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- אמר רב יהודה אמר רב: </a:t>
            </a:r>
            <a:r>
              <a:rPr lang="he-IL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נשים, בכתובה ובקידושין, </a:t>
            </a:r>
            <a:r>
              <a:rPr lang="he-IL" sz="2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פלגשים</a:t>
            </a:r>
            <a:r>
              <a:rPr lang="he-IL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בלא כתובה ובלא קידושין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רמב"ן בראשית פרק כה פסוק ו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ורש"י כתב נשים בכתובה, פילגשים שלא בכתובה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כדאמר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בנשים ופילגשים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דדוד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בסנהדרין (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כא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א). 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ואין הדבר כן, כי לא תקרא פילגש אלא כשהיא בלא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קדושין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כי הכתובה מדברי סופרים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והגירסא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בסנהדרין פילגש בלא כתובה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וקדושין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 אפשר שגם בני נח כאשר </a:t>
            </a:r>
            <a:r>
              <a:rPr lang="he-IL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ישאו</a:t>
            </a: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להם נשים כמשפטן בבעילה היו נוהגים לכתוב להן מהר ומתן, ואשר רצונה שתהיה להם פילגש וישלח אותה כאשר ירצה ולא יהיו בניה בנוחלים את שלו, לא היה כותב לה כלום. 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ועל דעת רבותינו (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ב"ר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סא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ד) שהיא הגר, הנה היא פילגש ודאי: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72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682722B-2F4A-23EB-8518-991CCA3AD4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27194"/>
              </p:ext>
            </p:extLst>
          </p:nvPr>
        </p:nvGraphicFramePr>
        <p:xfrm>
          <a:off x="415637" y="293716"/>
          <a:ext cx="11565774" cy="6256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3219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99115-09B8-1C34-E378-8BB1E550E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רמב"ם- חלק מהגדרת פילגש מדאורייתא- שאין לה כתובה (משמע כתובה דאורייתא)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9183D-2B28-32A7-0009-770A821FB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רמב"ם הלכות מלכים פרק ד הלכה ד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וכן {המלך} לוקח מכל גבול ישראל נשים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ופלגשים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נשים בכתובה </a:t>
            </a:r>
            <a:r>
              <a:rPr lang="he-IL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וקדושין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e-IL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ופלגשים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בלא כתובה ובלא קידושין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אלא ביחוד בלבד קונה אותה ומותרת לו, 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 ההדיוט אסור בפילגש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אלא באמה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העבריה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בלבד אחר ייעוד,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121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72F3D-87AD-CD3A-7949-37B193FE1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רמב"ם- כתובה דרבנן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0EF65-9C27-6E79-9D4E-DD7B571B6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רמב"ם הלכות אישות פרק י הלכה ז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וצריך לכתוב כתובה קודם כניסה לחופה ואחר כך יהיה מותר באשתו.... </a:t>
            </a:r>
            <a:r>
              <a:rPr lang="he-IL" b="1" u="sng" dirty="0"/>
              <a:t>וחכמים הם שתיקנו כתובה לאשה כדי שלא תהיה קלה בעיניו להוציאה. </a:t>
            </a:r>
          </a:p>
        </p:txBody>
      </p:sp>
    </p:spTree>
    <p:extLst>
      <p:ext uri="{BB962C8B-B14F-4D97-AF65-F5344CB8AC3E}">
        <p14:creationId xmlns:p14="http://schemas.microsoft.com/office/powerpoint/2010/main" val="2431385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1834</Words>
  <Application>Microsoft Office PowerPoint</Application>
  <PresentationFormat>Widescreen</PresentationFormat>
  <Paragraphs>105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כתובה דאורייתא או דרבנן</vt:lpstr>
      <vt:lpstr>PowerPoint Presentation</vt:lpstr>
      <vt:lpstr>PowerPoint Presentation</vt:lpstr>
      <vt:lpstr>PowerPoint Presentation</vt:lpstr>
      <vt:lpstr>רש"י- כתובה כקו התפר בין אישות לפילגשות</vt:lpstr>
      <vt:lpstr>גירסא שלנו בסנהדרין– "פלגשים בלא כתובה ובלא קידושין"</vt:lpstr>
      <vt:lpstr>PowerPoint Presentation</vt:lpstr>
      <vt:lpstr>רמב"ם- חלק מהגדרת פילגש מדאורייתא- שאין לה כתובה (משמע כתובה דאורייתא)</vt:lpstr>
      <vt:lpstr>רמב"ם- כתובה דרבנן</vt:lpstr>
      <vt:lpstr>רמב"ם- מצווה דאורייתא לישא בכתובה, ואיסור ביאה בלי כתובה. </vt:lpstr>
      <vt:lpstr>איסור קדישה- בלי כתובה</vt:lpstr>
      <vt:lpstr>PowerPoint Presentation</vt:lpstr>
      <vt:lpstr>PowerPoint Presentation</vt:lpstr>
      <vt:lpstr>שיטת הרמב"ם - אישות אחר מתן תורה</vt:lpstr>
      <vt:lpstr>רמב"ם – אישות קודם ואחר מתן תורה</vt:lpstr>
      <vt:lpstr>PowerPoint Presentation</vt:lpstr>
      <vt:lpstr>Torah Ishus is Defined by Commitment</vt:lpstr>
      <vt:lpstr>PowerPoint Presentation</vt:lpstr>
      <vt:lpstr>PowerPoint Presentation</vt:lpstr>
      <vt:lpstr>הסבר שיטת ר"מ לפי הגמרא</vt:lpstr>
      <vt:lpstr>פוסק כרבי מאיר, למרות שכתובה דרבנן</vt:lpstr>
      <vt:lpstr>PowerPoint Presentation</vt:lpstr>
      <vt:lpstr>PowerPoint Presentation</vt:lpstr>
      <vt:lpstr>שלא תהא קלה בעיניו בשעת גירושין, או כמגדיר את האישות?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Avigdor Rosensweig</dc:creator>
  <cp:lastModifiedBy>Avigdor Rosensweig</cp:lastModifiedBy>
  <cp:revision>1</cp:revision>
  <dcterms:created xsi:type="dcterms:W3CDTF">2022-09-02T08:56:54Z</dcterms:created>
  <dcterms:modified xsi:type="dcterms:W3CDTF">2022-09-11T18:58:03Z</dcterms:modified>
</cp:coreProperties>
</file>