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9" r:id="rId6"/>
    <p:sldId id="260" r:id="rId7"/>
    <p:sldId id="261" r:id="rId8"/>
    <p:sldId id="262" r:id="rId9"/>
    <p:sldId id="264" r:id="rId10"/>
    <p:sldId id="265" r:id="rId11"/>
    <p:sldId id="263" r:id="rId12"/>
    <p:sldId id="266" r:id="rId13"/>
    <p:sldId id="317" r:id="rId14"/>
    <p:sldId id="316" r:id="rId15"/>
    <p:sldId id="268" r:id="rId16"/>
    <p:sldId id="269" r:id="rId17"/>
    <p:sldId id="270" r:id="rId18"/>
    <p:sldId id="318" r:id="rId19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2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6EC4D8-8C0C-43DD-BE54-44ED2894B59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0D7F1CD3-09DD-4D8B-B679-17D98888927F}">
      <dgm:prSet phldrT="[Text]"/>
      <dgm:spPr/>
      <dgm:t>
        <a:bodyPr/>
        <a:lstStyle/>
        <a:p>
          <a:pPr rtl="1"/>
          <a:r>
            <a:rPr lang="he-IL" dirty="0"/>
            <a:t>איסור אונאה</a:t>
          </a:r>
        </a:p>
      </dgm:t>
    </dgm:pt>
    <dgm:pt modelId="{F2B6E416-FEB7-41E6-BDAE-613583937CE7}" type="parTrans" cxnId="{41C1D493-9662-493E-831D-0BC3B3B76333}">
      <dgm:prSet/>
      <dgm:spPr/>
      <dgm:t>
        <a:bodyPr/>
        <a:lstStyle/>
        <a:p>
          <a:pPr rtl="1"/>
          <a:endParaRPr lang="he-IL"/>
        </a:p>
      </dgm:t>
    </dgm:pt>
    <dgm:pt modelId="{3983610A-454A-4153-B687-5F7CF47992A2}" type="sibTrans" cxnId="{41C1D493-9662-493E-831D-0BC3B3B76333}">
      <dgm:prSet/>
      <dgm:spPr/>
      <dgm:t>
        <a:bodyPr/>
        <a:lstStyle/>
        <a:p>
          <a:pPr rtl="1"/>
          <a:endParaRPr lang="he-IL"/>
        </a:p>
      </dgm:t>
    </dgm:pt>
    <dgm:pt modelId="{5FAF0BAF-7C4B-4096-A9A0-2B56CA40C5C0}">
      <dgm:prSet phldrT="[Text]"/>
      <dgm:spPr/>
      <dgm:t>
        <a:bodyPr/>
        <a:lstStyle/>
        <a:p>
          <a:pPr rtl="1"/>
          <a:r>
            <a:rPr lang="he-IL" dirty="0"/>
            <a:t>מדין גזל</a:t>
          </a:r>
        </a:p>
      </dgm:t>
    </dgm:pt>
    <dgm:pt modelId="{B0A89136-978E-4414-91E3-69DD01B63145}" type="parTrans" cxnId="{B8A2840C-C9CF-449E-AB5D-F6D40BEFBE41}">
      <dgm:prSet/>
      <dgm:spPr/>
      <dgm:t>
        <a:bodyPr/>
        <a:lstStyle/>
        <a:p>
          <a:pPr rtl="1"/>
          <a:endParaRPr lang="he-IL"/>
        </a:p>
      </dgm:t>
    </dgm:pt>
    <dgm:pt modelId="{BB4A0E87-9CAD-4750-A928-2A146C3890A3}" type="sibTrans" cxnId="{B8A2840C-C9CF-449E-AB5D-F6D40BEFBE41}">
      <dgm:prSet/>
      <dgm:spPr/>
      <dgm:t>
        <a:bodyPr/>
        <a:lstStyle/>
        <a:p>
          <a:pPr rtl="1"/>
          <a:endParaRPr lang="he-IL"/>
        </a:p>
      </dgm:t>
    </dgm:pt>
    <dgm:pt modelId="{421BDBD1-46F7-477E-ACD8-0CEEB3B7C1B3}">
      <dgm:prSet phldrT="[Text]"/>
      <dgm:spPr/>
      <dgm:t>
        <a:bodyPr/>
        <a:lstStyle/>
        <a:p>
          <a:pPr rtl="1"/>
          <a:r>
            <a:rPr lang="he-IL" dirty="0"/>
            <a:t>טור- עובר על לא תגזול</a:t>
          </a:r>
        </a:p>
      </dgm:t>
    </dgm:pt>
    <dgm:pt modelId="{10DB8BDB-1C25-4EAF-A1AF-F799CB637F01}" type="parTrans" cxnId="{D10D40D1-8BDF-4E44-A277-9DC3D233ED7B}">
      <dgm:prSet/>
      <dgm:spPr/>
      <dgm:t>
        <a:bodyPr/>
        <a:lstStyle/>
        <a:p>
          <a:pPr rtl="1"/>
          <a:endParaRPr lang="he-IL"/>
        </a:p>
      </dgm:t>
    </dgm:pt>
    <dgm:pt modelId="{0471ED0A-DEC1-4AFE-8C95-B0EAFA4D9911}" type="sibTrans" cxnId="{D10D40D1-8BDF-4E44-A277-9DC3D233ED7B}">
      <dgm:prSet/>
      <dgm:spPr/>
      <dgm:t>
        <a:bodyPr/>
        <a:lstStyle/>
        <a:p>
          <a:pPr rtl="1"/>
          <a:endParaRPr lang="he-IL"/>
        </a:p>
      </dgm:t>
    </dgm:pt>
    <dgm:pt modelId="{0B5E79BF-8F8F-4660-B2F2-EE5039931DF6}">
      <dgm:prSet phldrT="[Text]"/>
      <dgm:spPr/>
      <dgm:t>
        <a:bodyPr/>
        <a:lstStyle/>
        <a:p>
          <a:pPr rtl="1"/>
          <a:r>
            <a:rPr lang="he-IL" dirty="0" err="1"/>
            <a:t>פנ"י</a:t>
          </a:r>
          <a:r>
            <a:rPr lang="he-IL" dirty="0"/>
            <a:t> – למה צריך לשלם? בגלל שכלול </a:t>
          </a:r>
          <a:r>
            <a:rPr lang="he-IL" dirty="0" err="1"/>
            <a:t>בוהשיב</a:t>
          </a:r>
          <a:r>
            <a:rPr lang="he-IL" dirty="0"/>
            <a:t> את </a:t>
          </a:r>
          <a:r>
            <a:rPr lang="he-IL" dirty="0" err="1"/>
            <a:t>הגזילה</a:t>
          </a:r>
          <a:endParaRPr lang="he-IL" dirty="0"/>
        </a:p>
      </dgm:t>
    </dgm:pt>
    <dgm:pt modelId="{9D77E3C9-9327-4695-84C8-A919FCEC926A}" type="parTrans" cxnId="{A2A15518-F009-4CFD-87B0-904E40C06289}">
      <dgm:prSet/>
      <dgm:spPr/>
      <dgm:t>
        <a:bodyPr/>
        <a:lstStyle/>
        <a:p>
          <a:pPr rtl="1"/>
          <a:endParaRPr lang="he-IL"/>
        </a:p>
      </dgm:t>
    </dgm:pt>
    <dgm:pt modelId="{11ADA794-4CD3-4A00-92BD-6F32E6D75210}" type="sibTrans" cxnId="{A2A15518-F009-4CFD-87B0-904E40C06289}">
      <dgm:prSet/>
      <dgm:spPr/>
      <dgm:t>
        <a:bodyPr/>
        <a:lstStyle/>
        <a:p>
          <a:pPr rtl="1"/>
          <a:endParaRPr lang="he-IL"/>
        </a:p>
      </dgm:t>
    </dgm:pt>
    <dgm:pt modelId="{4BA5E9C4-E61C-45A0-B28B-89586936A2A6}">
      <dgm:prSet phldrT="[Text]"/>
      <dgm:spPr/>
      <dgm:t>
        <a:bodyPr/>
        <a:lstStyle/>
        <a:p>
          <a:pPr rtl="1"/>
          <a:r>
            <a:rPr lang="he-IL" dirty="0"/>
            <a:t>דין בפני עצמו</a:t>
          </a:r>
        </a:p>
      </dgm:t>
    </dgm:pt>
    <dgm:pt modelId="{FF546ADB-056F-42DD-80D9-4D71A72A32A1}" type="parTrans" cxnId="{2C2FAA54-2F34-4910-8DB6-6A3F2E34B50C}">
      <dgm:prSet/>
      <dgm:spPr/>
      <dgm:t>
        <a:bodyPr/>
        <a:lstStyle/>
        <a:p>
          <a:pPr rtl="1"/>
          <a:endParaRPr lang="he-IL"/>
        </a:p>
      </dgm:t>
    </dgm:pt>
    <dgm:pt modelId="{8DA8401E-1A47-471F-A091-D4BE10105AC6}" type="sibTrans" cxnId="{2C2FAA54-2F34-4910-8DB6-6A3F2E34B50C}">
      <dgm:prSet/>
      <dgm:spPr/>
      <dgm:t>
        <a:bodyPr/>
        <a:lstStyle/>
        <a:p>
          <a:pPr rtl="1"/>
          <a:endParaRPr lang="he-IL"/>
        </a:p>
      </dgm:t>
    </dgm:pt>
    <dgm:pt modelId="{07DE86DA-9A0D-4590-8937-D737A680459E}">
      <dgm:prSet phldrT="[Text]"/>
      <dgm:spPr/>
      <dgm:t>
        <a:bodyPr/>
        <a:lstStyle/>
        <a:p>
          <a:pPr rtl="1"/>
          <a:r>
            <a:rPr lang="he-IL" dirty="0"/>
            <a:t> </a:t>
          </a:r>
        </a:p>
      </dgm:t>
    </dgm:pt>
    <dgm:pt modelId="{0D372424-395D-4A99-91B2-CA0204176D5E}" type="parTrans" cxnId="{DA0895E2-F6A0-4CB8-9EC0-7C155B95E076}">
      <dgm:prSet/>
      <dgm:spPr/>
      <dgm:t>
        <a:bodyPr/>
        <a:lstStyle/>
        <a:p>
          <a:pPr rtl="1"/>
          <a:endParaRPr lang="he-IL"/>
        </a:p>
      </dgm:t>
    </dgm:pt>
    <dgm:pt modelId="{C65C2172-BD85-4D46-BD30-9A63D3285174}" type="sibTrans" cxnId="{DA0895E2-F6A0-4CB8-9EC0-7C155B95E076}">
      <dgm:prSet/>
      <dgm:spPr/>
      <dgm:t>
        <a:bodyPr/>
        <a:lstStyle/>
        <a:p>
          <a:pPr rtl="1"/>
          <a:endParaRPr lang="he-IL"/>
        </a:p>
      </dgm:t>
    </dgm:pt>
    <dgm:pt modelId="{C9A20347-3664-4A3A-9B76-D85F49A06682}">
      <dgm:prSet phldrT="[Text]"/>
      <dgm:spPr/>
      <dgm:t>
        <a:bodyPr/>
        <a:lstStyle/>
        <a:p>
          <a:pPr rtl="1"/>
          <a:r>
            <a:rPr lang="he-IL" dirty="0"/>
            <a:t>רבא </a:t>
          </a:r>
          <a:r>
            <a:rPr lang="he-IL" dirty="0" err="1"/>
            <a:t>ב"מ</a:t>
          </a:r>
          <a:r>
            <a:rPr lang="he-IL" dirty="0"/>
            <a:t> </a:t>
          </a:r>
          <a:r>
            <a:rPr lang="he-IL" dirty="0" err="1"/>
            <a:t>סא</a:t>
          </a:r>
          <a:r>
            <a:rPr lang="he-IL" dirty="0"/>
            <a:t>- לאו באונאה גזל </a:t>
          </a:r>
          <a:r>
            <a:rPr lang="he-IL" dirty="0" err="1"/>
            <a:t>ורבית</a:t>
          </a:r>
          <a:r>
            <a:rPr lang="he-IL" dirty="0"/>
            <a:t> למה לי</a:t>
          </a:r>
        </a:p>
      </dgm:t>
    </dgm:pt>
    <dgm:pt modelId="{DF5CDC57-9294-495B-A300-4DD948A7AEC5}" type="parTrans" cxnId="{E0511484-60E4-40B7-A66E-F47BBA0C925C}">
      <dgm:prSet/>
      <dgm:spPr/>
      <dgm:t>
        <a:bodyPr/>
        <a:lstStyle/>
        <a:p>
          <a:pPr rtl="1"/>
          <a:endParaRPr lang="he-IL"/>
        </a:p>
      </dgm:t>
    </dgm:pt>
    <dgm:pt modelId="{3E184159-E3D6-4986-9DF5-5739A2B05CDB}" type="sibTrans" cxnId="{E0511484-60E4-40B7-A66E-F47BBA0C925C}">
      <dgm:prSet/>
      <dgm:spPr/>
      <dgm:t>
        <a:bodyPr/>
        <a:lstStyle/>
        <a:p>
          <a:pPr rtl="1"/>
          <a:endParaRPr lang="he-IL"/>
        </a:p>
      </dgm:t>
    </dgm:pt>
    <dgm:pt modelId="{B8A50673-53E3-4E3C-83D5-0DBB65722303}" type="pres">
      <dgm:prSet presAssocID="{206EC4D8-8C0C-43DD-BE54-44ED2894B59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4F026776-DDD9-4049-AD17-9928C4BA608C}" type="pres">
      <dgm:prSet presAssocID="{0D7F1CD3-09DD-4D8B-B679-17D98888927F}" presName="hierRoot1" presStyleCnt="0"/>
      <dgm:spPr/>
    </dgm:pt>
    <dgm:pt modelId="{5384A7B1-D7A6-4C7E-9CEF-754407631BE6}" type="pres">
      <dgm:prSet presAssocID="{0D7F1CD3-09DD-4D8B-B679-17D98888927F}" presName="composite" presStyleCnt="0"/>
      <dgm:spPr/>
    </dgm:pt>
    <dgm:pt modelId="{ED0AEF03-A385-466F-BF85-80998362CE04}" type="pres">
      <dgm:prSet presAssocID="{0D7F1CD3-09DD-4D8B-B679-17D98888927F}" presName="background" presStyleLbl="node0" presStyleIdx="0" presStyleCnt="1"/>
      <dgm:spPr/>
    </dgm:pt>
    <dgm:pt modelId="{327F3BFB-25F3-4144-A1D3-0831A08EEA19}" type="pres">
      <dgm:prSet presAssocID="{0D7F1CD3-09DD-4D8B-B679-17D98888927F}" presName="text" presStyleLbl="fgAcc0" presStyleIdx="0" presStyleCnt="1">
        <dgm:presLayoutVars>
          <dgm:chPref val="3"/>
        </dgm:presLayoutVars>
      </dgm:prSet>
      <dgm:spPr/>
    </dgm:pt>
    <dgm:pt modelId="{564146D6-BCD5-43CF-A23C-8BA07FF7C6ED}" type="pres">
      <dgm:prSet presAssocID="{0D7F1CD3-09DD-4D8B-B679-17D98888927F}" presName="hierChild2" presStyleCnt="0"/>
      <dgm:spPr/>
    </dgm:pt>
    <dgm:pt modelId="{3FFFFC76-DB69-4E7E-BC1A-3E7B27CCFA48}" type="pres">
      <dgm:prSet presAssocID="{B0A89136-978E-4414-91E3-69DD01B63145}" presName="Name10" presStyleLbl="parChTrans1D2" presStyleIdx="0" presStyleCnt="2"/>
      <dgm:spPr/>
    </dgm:pt>
    <dgm:pt modelId="{3E396AD0-A8CF-4728-A98F-9D3E65A5E6E6}" type="pres">
      <dgm:prSet presAssocID="{5FAF0BAF-7C4B-4096-A9A0-2B56CA40C5C0}" presName="hierRoot2" presStyleCnt="0"/>
      <dgm:spPr/>
    </dgm:pt>
    <dgm:pt modelId="{77B9B466-7B3D-4759-BC4F-B01438F576E5}" type="pres">
      <dgm:prSet presAssocID="{5FAF0BAF-7C4B-4096-A9A0-2B56CA40C5C0}" presName="composite2" presStyleCnt="0"/>
      <dgm:spPr/>
    </dgm:pt>
    <dgm:pt modelId="{3A8FD03D-6898-4110-9CBB-87849FFFC4E4}" type="pres">
      <dgm:prSet presAssocID="{5FAF0BAF-7C4B-4096-A9A0-2B56CA40C5C0}" presName="background2" presStyleLbl="node2" presStyleIdx="0" presStyleCnt="2"/>
      <dgm:spPr/>
    </dgm:pt>
    <dgm:pt modelId="{EB2D59A8-7A9B-4654-B45A-F9CCE427FF81}" type="pres">
      <dgm:prSet presAssocID="{5FAF0BAF-7C4B-4096-A9A0-2B56CA40C5C0}" presName="text2" presStyleLbl="fgAcc2" presStyleIdx="0" presStyleCnt="2">
        <dgm:presLayoutVars>
          <dgm:chPref val="3"/>
        </dgm:presLayoutVars>
      </dgm:prSet>
      <dgm:spPr/>
    </dgm:pt>
    <dgm:pt modelId="{068A6B48-B9C1-404E-B017-A2EBA825B1C5}" type="pres">
      <dgm:prSet presAssocID="{5FAF0BAF-7C4B-4096-A9A0-2B56CA40C5C0}" presName="hierChild3" presStyleCnt="0"/>
      <dgm:spPr/>
    </dgm:pt>
    <dgm:pt modelId="{12CF5084-30AD-42C8-8F1B-CF19E258DE25}" type="pres">
      <dgm:prSet presAssocID="{DF5CDC57-9294-495B-A300-4DD948A7AEC5}" presName="Name17" presStyleLbl="parChTrans1D3" presStyleIdx="0" presStyleCnt="4"/>
      <dgm:spPr/>
    </dgm:pt>
    <dgm:pt modelId="{702B87FC-87EC-456B-BBB6-22AAA11D5002}" type="pres">
      <dgm:prSet presAssocID="{C9A20347-3664-4A3A-9B76-D85F49A06682}" presName="hierRoot3" presStyleCnt="0"/>
      <dgm:spPr/>
    </dgm:pt>
    <dgm:pt modelId="{F23FFB97-4695-4608-8F2C-6EE19BECDA7A}" type="pres">
      <dgm:prSet presAssocID="{C9A20347-3664-4A3A-9B76-D85F49A06682}" presName="composite3" presStyleCnt="0"/>
      <dgm:spPr/>
    </dgm:pt>
    <dgm:pt modelId="{D9C89D22-CEF7-4231-9631-CB42949F22C5}" type="pres">
      <dgm:prSet presAssocID="{C9A20347-3664-4A3A-9B76-D85F49A06682}" presName="background3" presStyleLbl="node3" presStyleIdx="0" presStyleCnt="4"/>
      <dgm:spPr/>
    </dgm:pt>
    <dgm:pt modelId="{EBD75F85-9F75-42F1-9A54-E3A6DFB8EBAD}" type="pres">
      <dgm:prSet presAssocID="{C9A20347-3664-4A3A-9B76-D85F49A06682}" presName="text3" presStyleLbl="fgAcc3" presStyleIdx="0" presStyleCnt="4">
        <dgm:presLayoutVars>
          <dgm:chPref val="3"/>
        </dgm:presLayoutVars>
      </dgm:prSet>
      <dgm:spPr/>
    </dgm:pt>
    <dgm:pt modelId="{8C30DC6D-C625-4EED-B7B3-F47B21C59FCB}" type="pres">
      <dgm:prSet presAssocID="{C9A20347-3664-4A3A-9B76-D85F49A06682}" presName="hierChild4" presStyleCnt="0"/>
      <dgm:spPr/>
    </dgm:pt>
    <dgm:pt modelId="{CAEA41D8-987B-4DED-B54D-840DCEBB8E19}" type="pres">
      <dgm:prSet presAssocID="{10DB8BDB-1C25-4EAF-A1AF-F799CB637F01}" presName="Name17" presStyleLbl="parChTrans1D3" presStyleIdx="1" presStyleCnt="4"/>
      <dgm:spPr/>
    </dgm:pt>
    <dgm:pt modelId="{5924CACE-6AE8-4A6A-87EB-5C7C7D31AE3F}" type="pres">
      <dgm:prSet presAssocID="{421BDBD1-46F7-477E-ACD8-0CEEB3B7C1B3}" presName="hierRoot3" presStyleCnt="0"/>
      <dgm:spPr/>
    </dgm:pt>
    <dgm:pt modelId="{5E1E18AA-B128-4163-A7E3-AEFB9DB950E3}" type="pres">
      <dgm:prSet presAssocID="{421BDBD1-46F7-477E-ACD8-0CEEB3B7C1B3}" presName="composite3" presStyleCnt="0"/>
      <dgm:spPr/>
    </dgm:pt>
    <dgm:pt modelId="{DC4DB1A8-E2D7-4D31-9294-4376F9703C47}" type="pres">
      <dgm:prSet presAssocID="{421BDBD1-46F7-477E-ACD8-0CEEB3B7C1B3}" presName="background3" presStyleLbl="node3" presStyleIdx="1" presStyleCnt="4"/>
      <dgm:spPr/>
    </dgm:pt>
    <dgm:pt modelId="{4DCB23EA-2894-4430-9E31-FF0F0BC342A8}" type="pres">
      <dgm:prSet presAssocID="{421BDBD1-46F7-477E-ACD8-0CEEB3B7C1B3}" presName="text3" presStyleLbl="fgAcc3" presStyleIdx="1" presStyleCnt="4">
        <dgm:presLayoutVars>
          <dgm:chPref val="3"/>
        </dgm:presLayoutVars>
      </dgm:prSet>
      <dgm:spPr/>
    </dgm:pt>
    <dgm:pt modelId="{37C202FF-B803-4CC4-AA5D-90762D613260}" type="pres">
      <dgm:prSet presAssocID="{421BDBD1-46F7-477E-ACD8-0CEEB3B7C1B3}" presName="hierChild4" presStyleCnt="0"/>
      <dgm:spPr/>
    </dgm:pt>
    <dgm:pt modelId="{E98AA748-FDC6-449C-BA9C-9ED2F7D02326}" type="pres">
      <dgm:prSet presAssocID="{9D77E3C9-9327-4695-84C8-A919FCEC926A}" presName="Name17" presStyleLbl="parChTrans1D3" presStyleIdx="2" presStyleCnt="4"/>
      <dgm:spPr/>
    </dgm:pt>
    <dgm:pt modelId="{9AEE0930-D1DD-46AC-8DB9-0507BF237C87}" type="pres">
      <dgm:prSet presAssocID="{0B5E79BF-8F8F-4660-B2F2-EE5039931DF6}" presName="hierRoot3" presStyleCnt="0"/>
      <dgm:spPr/>
    </dgm:pt>
    <dgm:pt modelId="{7D62C7D6-D3F6-42F8-9500-747A3E625597}" type="pres">
      <dgm:prSet presAssocID="{0B5E79BF-8F8F-4660-B2F2-EE5039931DF6}" presName="composite3" presStyleCnt="0"/>
      <dgm:spPr/>
    </dgm:pt>
    <dgm:pt modelId="{C543E811-989D-4F21-9CE8-5AC5E707F500}" type="pres">
      <dgm:prSet presAssocID="{0B5E79BF-8F8F-4660-B2F2-EE5039931DF6}" presName="background3" presStyleLbl="node3" presStyleIdx="2" presStyleCnt="4"/>
      <dgm:spPr/>
    </dgm:pt>
    <dgm:pt modelId="{6B81D2BC-EE03-41E0-ACC8-9108D17F7993}" type="pres">
      <dgm:prSet presAssocID="{0B5E79BF-8F8F-4660-B2F2-EE5039931DF6}" presName="text3" presStyleLbl="fgAcc3" presStyleIdx="2" presStyleCnt="4">
        <dgm:presLayoutVars>
          <dgm:chPref val="3"/>
        </dgm:presLayoutVars>
      </dgm:prSet>
      <dgm:spPr/>
    </dgm:pt>
    <dgm:pt modelId="{D3EAA838-3F02-4F56-92F6-71DAFF589F3E}" type="pres">
      <dgm:prSet presAssocID="{0B5E79BF-8F8F-4660-B2F2-EE5039931DF6}" presName="hierChild4" presStyleCnt="0"/>
      <dgm:spPr/>
    </dgm:pt>
    <dgm:pt modelId="{DFBDF345-F91E-4E88-B947-B9B27FE930EA}" type="pres">
      <dgm:prSet presAssocID="{FF546ADB-056F-42DD-80D9-4D71A72A32A1}" presName="Name10" presStyleLbl="parChTrans1D2" presStyleIdx="1" presStyleCnt="2"/>
      <dgm:spPr/>
    </dgm:pt>
    <dgm:pt modelId="{65BC8846-7F1F-45BA-A4EC-FD967A0C54C9}" type="pres">
      <dgm:prSet presAssocID="{4BA5E9C4-E61C-45A0-B28B-89586936A2A6}" presName="hierRoot2" presStyleCnt="0"/>
      <dgm:spPr/>
    </dgm:pt>
    <dgm:pt modelId="{8A33FA2B-BBAE-47FF-B0AE-FA735B2881E1}" type="pres">
      <dgm:prSet presAssocID="{4BA5E9C4-E61C-45A0-B28B-89586936A2A6}" presName="composite2" presStyleCnt="0"/>
      <dgm:spPr/>
    </dgm:pt>
    <dgm:pt modelId="{F986147F-7BEF-4D02-A2E0-92495E477C4C}" type="pres">
      <dgm:prSet presAssocID="{4BA5E9C4-E61C-45A0-B28B-89586936A2A6}" presName="background2" presStyleLbl="node2" presStyleIdx="1" presStyleCnt="2"/>
      <dgm:spPr/>
    </dgm:pt>
    <dgm:pt modelId="{6C089B8A-4157-4348-9300-1F1F638A52FA}" type="pres">
      <dgm:prSet presAssocID="{4BA5E9C4-E61C-45A0-B28B-89586936A2A6}" presName="text2" presStyleLbl="fgAcc2" presStyleIdx="1" presStyleCnt="2">
        <dgm:presLayoutVars>
          <dgm:chPref val="3"/>
        </dgm:presLayoutVars>
      </dgm:prSet>
      <dgm:spPr/>
    </dgm:pt>
    <dgm:pt modelId="{04186020-9F9F-4090-9C46-796A299BFF24}" type="pres">
      <dgm:prSet presAssocID="{4BA5E9C4-E61C-45A0-B28B-89586936A2A6}" presName="hierChild3" presStyleCnt="0"/>
      <dgm:spPr/>
    </dgm:pt>
    <dgm:pt modelId="{0C36C05F-CE0A-46CC-B155-38D8B25009C9}" type="pres">
      <dgm:prSet presAssocID="{0D372424-395D-4A99-91B2-CA0204176D5E}" presName="Name17" presStyleLbl="parChTrans1D3" presStyleIdx="3" presStyleCnt="4"/>
      <dgm:spPr/>
    </dgm:pt>
    <dgm:pt modelId="{941E807C-220A-4568-9B94-D4779C916706}" type="pres">
      <dgm:prSet presAssocID="{07DE86DA-9A0D-4590-8937-D737A680459E}" presName="hierRoot3" presStyleCnt="0"/>
      <dgm:spPr/>
    </dgm:pt>
    <dgm:pt modelId="{8EC9E4FC-9A5A-4801-B59D-1EC91FEC198D}" type="pres">
      <dgm:prSet presAssocID="{07DE86DA-9A0D-4590-8937-D737A680459E}" presName="composite3" presStyleCnt="0"/>
      <dgm:spPr/>
    </dgm:pt>
    <dgm:pt modelId="{4BE5B98A-BA5C-49EA-B114-C2669DBC5C97}" type="pres">
      <dgm:prSet presAssocID="{07DE86DA-9A0D-4590-8937-D737A680459E}" presName="background3" presStyleLbl="node3" presStyleIdx="3" presStyleCnt="4"/>
      <dgm:spPr/>
    </dgm:pt>
    <dgm:pt modelId="{219EC234-688D-4AE4-A601-3F643AC00817}" type="pres">
      <dgm:prSet presAssocID="{07DE86DA-9A0D-4590-8937-D737A680459E}" presName="text3" presStyleLbl="fgAcc3" presStyleIdx="3" presStyleCnt="4">
        <dgm:presLayoutVars>
          <dgm:chPref val="3"/>
        </dgm:presLayoutVars>
      </dgm:prSet>
      <dgm:spPr/>
    </dgm:pt>
    <dgm:pt modelId="{1B29ABD0-08AC-4047-B34C-88C48E63DCFE}" type="pres">
      <dgm:prSet presAssocID="{07DE86DA-9A0D-4590-8937-D737A680459E}" presName="hierChild4" presStyleCnt="0"/>
      <dgm:spPr/>
    </dgm:pt>
  </dgm:ptLst>
  <dgm:cxnLst>
    <dgm:cxn modelId="{69D7A601-9BD3-4238-B753-992B61C479A2}" type="presOf" srcId="{DF5CDC57-9294-495B-A300-4DD948A7AEC5}" destId="{12CF5084-30AD-42C8-8F1B-CF19E258DE25}" srcOrd="0" destOrd="0" presId="urn:microsoft.com/office/officeart/2005/8/layout/hierarchy1"/>
    <dgm:cxn modelId="{B8A2840C-C9CF-449E-AB5D-F6D40BEFBE41}" srcId="{0D7F1CD3-09DD-4D8B-B679-17D98888927F}" destId="{5FAF0BAF-7C4B-4096-A9A0-2B56CA40C5C0}" srcOrd="0" destOrd="0" parTransId="{B0A89136-978E-4414-91E3-69DD01B63145}" sibTransId="{BB4A0E87-9CAD-4750-A928-2A146C3890A3}"/>
    <dgm:cxn modelId="{E6F7AF14-BA44-4579-AAA0-1D6F3356FD4B}" type="presOf" srcId="{0D7F1CD3-09DD-4D8B-B679-17D98888927F}" destId="{327F3BFB-25F3-4144-A1D3-0831A08EEA19}" srcOrd="0" destOrd="0" presId="urn:microsoft.com/office/officeart/2005/8/layout/hierarchy1"/>
    <dgm:cxn modelId="{A2A15518-F009-4CFD-87B0-904E40C06289}" srcId="{5FAF0BAF-7C4B-4096-A9A0-2B56CA40C5C0}" destId="{0B5E79BF-8F8F-4660-B2F2-EE5039931DF6}" srcOrd="2" destOrd="0" parTransId="{9D77E3C9-9327-4695-84C8-A919FCEC926A}" sibTransId="{11ADA794-4CD3-4A00-92BD-6F32E6D75210}"/>
    <dgm:cxn modelId="{65A53819-CAF0-435D-8827-938EC11A1FF4}" type="presOf" srcId="{FF546ADB-056F-42DD-80D9-4D71A72A32A1}" destId="{DFBDF345-F91E-4E88-B947-B9B27FE930EA}" srcOrd="0" destOrd="0" presId="urn:microsoft.com/office/officeart/2005/8/layout/hierarchy1"/>
    <dgm:cxn modelId="{2C208168-830B-43C2-B1C3-52BEF8411472}" type="presOf" srcId="{9D77E3C9-9327-4695-84C8-A919FCEC926A}" destId="{E98AA748-FDC6-449C-BA9C-9ED2F7D02326}" srcOrd="0" destOrd="0" presId="urn:microsoft.com/office/officeart/2005/8/layout/hierarchy1"/>
    <dgm:cxn modelId="{B59A2B4B-9115-4431-979C-E17A4D5C0BE2}" type="presOf" srcId="{0B5E79BF-8F8F-4660-B2F2-EE5039931DF6}" destId="{6B81D2BC-EE03-41E0-ACC8-9108D17F7993}" srcOrd="0" destOrd="0" presId="urn:microsoft.com/office/officeart/2005/8/layout/hierarchy1"/>
    <dgm:cxn modelId="{1BFC374B-CD9D-4920-BBEF-05E685ED2B35}" type="presOf" srcId="{07DE86DA-9A0D-4590-8937-D737A680459E}" destId="{219EC234-688D-4AE4-A601-3F643AC00817}" srcOrd="0" destOrd="0" presId="urn:microsoft.com/office/officeart/2005/8/layout/hierarchy1"/>
    <dgm:cxn modelId="{2C2FAA54-2F34-4910-8DB6-6A3F2E34B50C}" srcId="{0D7F1CD3-09DD-4D8B-B679-17D98888927F}" destId="{4BA5E9C4-E61C-45A0-B28B-89586936A2A6}" srcOrd="1" destOrd="0" parTransId="{FF546ADB-056F-42DD-80D9-4D71A72A32A1}" sibTransId="{8DA8401E-1A47-471F-A091-D4BE10105AC6}"/>
    <dgm:cxn modelId="{3A4C9E79-AC2F-436C-9DFA-C73046AA6A98}" type="presOf" srcId="{B0A89136-978E-4414-91E3-69DD01B63145}" destId="{3FFFFC76-DB69-4E7E-BC1A-3E7B27CCFA48}" srcOrd="0" destOrd="0" presId="urn:microsoft.com/office/officeart/2005/8/layout/hierarchy1"/>
    <dgm:cxn modelId="{E0511484-60E4-40B7-A66E-F47BBA0C925C}" srcId="{5FAF0BAF-7C4B-4096-A9A0-2B56CA40C5C0}" destId="{C9A20347-3664-4A3A-9B76-D85F49A06682}" srcOrd="0" destOrd="0" parTransId="{DF5CDC57-9294-495B-A300-4DD948A7AEC5}" sibTransId="{3E184159-E3D6-4986-9DF5-5739A2B05CDB}"/>
    <dgm:cxn modelId="{009DFC8C-5655-43CB-9109-449B13B8FE78}" type="presOf" srcId="{C9A20347-3664-4A3A-9B76-D85F49A06682}" destId="{EBD75F85-9F75-42F1-9A54-E3A6DFB8EBAD}" srcOrd="0" destOrd="0" presId="urn:microsoft.com/office/officeart/2005/8/layout/hierarchy1"/>
    <dgm:cxn modelId="{41C1D493-9662-493E-831D-0BC3B3B76333}" srcId="{206EC4D8-8C0C-43DD-BE54-44ED2894B593}" destId="{0D7F1CD3-09DD-4D8B-B679-17D98888927F}" srcOrd="0" destOrd="0" parTransId="{F2B6E416-FEB7-41E6-BDAE-613583937CE7}" sibTransId="{3983610A-454A-4153-B687-5F7CF47992A2}"/>
    <dgm:cxn modelId="{D10D40D1-8BDF-4E44-A277-9DC3D233ED7B}" srcId="{5FAF0BAF-7C4B-4096-A9A0-2B56CA40C5C0}" destId="{421BDBD1-46F7-477E-ACD8-0CEEB3B7C1B3}" srcOrd="1" destOrd="0" parTransId="{10DB8BDB-1C25-4EAF-A1AF-F799CB637F01}" sibTransId="{0471ED0A-DEC1-4AFE-8C95-B0EAFA4D9911}"/>
    <dgm:cxn modelId="{C1FED2D1-E956-44A1-8679-F578FDAD7B31}" type="presOf" srcId="{421BDBD1-46F7-477E-ACD8-0CEEB3B7C1B3}" destId="{4DCB23EA-2894-4430-9E31-FF0F0BC342A8}" srcOrd="0" destOrd="0" presId="urn:microsoft.com/office/officeart/2005/8/layout/hierarchy1"/>
    <dgm:cxn modelId="{5E9595D3-0740-4427-9DD8-97D985D569F8}" type="presOf" srcId="{10DB8BDB-1C25-4EAF-A1AF-F799CB637F01}" destId="{CAEA41D8-987B-4DED-B54D-840DCEBB8E19}" srcOrd="0" destOrd="0" presId="urn:microsoft.com/office/officeart/2005/8/layout/hierarchy1"/>
    <dgm:cxn modelId="{A7DF1CDA-855A-4AD8-93B2-FF1FEEC1E836}" type="presOf" srcId="{5FAF0BAF-7C4B-4096-A9A0-2B56CA40C5C0}" destId="{EB2D59A8-7A9B-4654-B45A-F9CCE427FF81}" srcOrd="0" destOrd="0" presId="urn:microsoft.com/office/officeart/2005/8/layout/hierarchy1"/>
    <dgm:cxn modelId="{EEF8C8DA-6956-4A68-BBF4-898B43BAD23A}" type="presOf" srcId="{4BA5E9C4-E61C-45A0-B28B-89586936A2A6}" destId="{6C089B8A-4157-4348-9300-1F1F638A52FA}" srcOrd="0" destOrd="0" presId="urn:microsoft.com/office/officeart/2005/8/layout/hierarchy1"/>
    <dgm:cxn modelId="{DA0895E2-F6A0-4CB8-9EC0-7C155B95E076}" srcId="{4BA5E9C4-E61C-45A0-B28B-89586936A2A6}" destId="{07DE86DA-9A0D-4590-8937-D737A680459E}" srcOrd="0" destOrd="0" parTransId="{0D372424-395D-4A99-91B2-CA0204176D5E}" sibTransId="{C65C2172-BD85-4D46-BD30-9A63D3285174}"/>
    <dgm:cxn modelId="{975DC0F4-3181-4AF1-8A0A-0641FCBDF7F8}" type="presOf" srcId="{0D372424-395D-4A99-91B2-CA0204176D5E}" destId="{0C36C05F-CE0A-46CC-B155-38D8B25009C9}" srcOrd="0" destOrd="0" presId="urn:microsoft.com/office/officeart/2005/8/layout/hierarchy1"/>
    <dgm:cxn modelId="{5D367AFC-C9FD-4EBF-A936-038EDAFFBB48}" type="presOf" srcId="{206EC4D8-8C0C-43DD-BE54-44ED2894B593}" destId="{B8A50673-53E3-4E3C-83D5-0DBB65722303}" srcOrd="0" destOrd="0" presId="urn:microsoft.com/office/officeart/2005/8/layout/hierarchy1"/>
    <dgm:cxn modelId="{B9B29E9B-D3DC-4669-9621-59107587A82B}" type="presParOf" srcId="{B8A50673-53E3-4E3C-83D5-0DBB65722303}" destId="{4F026776-DDD9-4049-AD17-9928C4BA608C}" srcOrd="0" destOrd="0" presId="urn:microsoft.com/office/officeart/2005/8/layout/hierarchy1"/>
    <dgm:cxn modelId="{11D8DE6E-DCDC-4ACC-A74A-C24943A4FA68}" type="presParOf" srcId="{4F026776-DDD9-4049-AD17-9928C4BA608C}" destId="{5384A7B1-D7A6-4C7E-9CEF-754407631BE6}" srcOrd="0" destOrd="0" presId="urn:microsoft.com/office/officeart/2005/8/layout/hierarchy1"/>
    <dgm:cxn modelId="{5A9E0CA0-57F4-4C6A-BCBC-076CD30BFF3F}" type="presParOf" srcId="{5384A7B1-D7A6-4C7E-9CEF-754407631BE6}" destId="{ED0AEF03-A385-466F-BF85-80998362CE04}" srcOrd="0" destOrd="0" presId="urn:microsoft.com/office/officeart/2005/8/layout/hierarchy1"/>
    <dgm:cxn modelId="{6BE8D1A9-A2EF-4344-AE94-9205F07BD28A}" type="presParOf" srcId="{5384A7B1-D7A6-4C7E-9CEF-754407631BE6}" destId="{327F3BFB-25F3-4144-A1D3-0831A08EEA19}" srcOrd="1" destOrd="0" presId="urn:microsoft.com/office/officeart/2005/8/layout/hierarchy1"/>
    <dgm:cxn modelId="{8CA978E8-6CE0-4420-9E33-A014DEA6B7AC}" type="presParOf" srcId="{4F026776-DDD9-4049-AD17-9928C4BA608C}" destId="{564146D6-BCD5-43CF-A23C-8BA07FF7C6ED}" srcOrd="1" destOrd="0" presId="urn:microsoft.com/office/officeart/2005/8/layout/hierarchy1"/>
    <dgm:cxn modelId="{8600AC70-761E-4C89-BBCC-38D78DDA4C92}" type="presParOf" srcId="{564146D6-BCD5-43CF-A23C-8BA07FF7C6ED}" destId="{3FFFFC76-DB69-4E7E-BC1A-3E7B27CCFA48}" srcOrd="0" destOrd="0" presId="urn:microsoft.com/office/officeart/2005/8/layout/hierarchy1"/>
    <dgm:cxn modelId="{3AC78D71-2026-47B6-B392-8C54EAAA045C}" type="presParOf" srcId="{564146D6-BCD5-43CF-A23C-8BA07FF7C6ED}" destId="{3E396AD0-A8CF-4728-A98F-9D3E65A5E6E6}" srcOrd="1" destOrd="0" presId="urn:microsoft.com/office/officeart/2005/8/layout/hierarchy1"/>
    <dgm:cxn modelId="{16720AF1-655E-49B7-8521-0BDCD34B1E39}" type="presParOf" srcId="{3E396AD0-A8CF-4728-A98F-9D3E65A5E6E6}" destId="{77B9B466-7B3D-4759-BC4F-B01438F576E5}" srcOrd="0" destOrd="0" presId="urn:microsoft.com/office/officeart/2005/8/layout/hierarchy1"/>
    <dgm:cxn modelId="{EB438051-889E-4A10-BD06-F85E04E4A66D}" type="presParOf" srcId="{77B9B466-7B3D-4759-BC4F-B01438F576E5}" destId="{3A8FD03D-6898-4110-9CBB-87849FFFC4E4}" srcOrd="0" destOrd="0" presId="urn:microsoft.com/office/officeart/2005/8/layout/hierarchy1"/>
    <dgm:cxn modelId="{81AEBE71-53F2-4B12-8398-D02DC53AF33A}" type="presParOf" srcId="{77B9B466-7B3D-4759-BC4F-B01438F576E5}" destId="{EB2D59A8-7A9B-4654-B45A-F9CCE427FF81}" srcOrd="1" destOrd="0" presId="urn:microsoft.com/office/officeart/2005/8/layout/hierarchy1"/>
    <dgm:cxn modelId="{6909C80A-9521-4D1D-937B-94603B2EB0A2}" type="presParOf" srcId="{3E396AD0-A8CF-4728-A98F-9D3E65A5E6E6}" destId="{068A6B48-B9C1-404E-B017-A2EBA825B1C5}" srcOrd="1" destOrd="0" presId="urn:microsoft.com/office/officeart/2005/8/layout/hierarchy1"/>
    <dgm:cxn modelId="{922E13B0-4ED4-4632-A7BE-F23257D11B45}" type="presParOf" srcId="{068A6B48-B9C1-404E-B017-A2EBA825B1C5}" destId="{12CF5084-30AD-42C8-8F1B-CF19E258DE25}" srcOrd="0" destOrd="0" presId="urn:microsoft.com/office/officeart/2005/8/layout/hierarchy1"/>
    <dgm:cxn modelId="{C0CE668E-F292-404F-966A-8498AE2D103F}" type="presParOf" srcId="{068A6B48-B9C1-404E-B017-A2EBA825B1C5}" destId="{702B87FC-87EC-456B-BBB6-22AAA11D5002}" srcOrd="1" destOrd="0" presId="urn:microsoft.com/office/officeart/2005/8/layout/hierarchy1"/>
    <dgm:cxn modelId="{653A1B47-6234-4E80-A972-E5AF4F8467E3}" type="presParOf" srcId="{702B87FC-87EC-456B-BBB6-22AAA11D5002}" destId="{F23FFB97-4695-4608-8F2C-6EE19BECDA7A}" srcOrd="0" destOrd="0" presId="urn:microsoft.com/office/officeart/2005/8/layout/hierarchy1"/>
    <dgm:cxn modelId="{E4F48DAC-31F6-48AE-ADA2-2E337A4583C2}" type="presParOf" srcId="{F23FFB97-4695-4608-8F2C-6EE19BECDA7A}" destId="{D9C89D22-CEF7-4231-9631-CB42949F22C5}" srcOrd="0" destOrd="0" presId="urn:microsoft.com/office/officeart/2005/8/layout/hierarchy1"/>
    <dgm:cxn modelId="{A19EAE30-1D94-4C1E-8123-4B682AAA2A8E}" type="presParOf" srcId="{F23FFB97-4695-4608-8F2C-6EE19BECDA7A}" destId="{EBD75F85-9F75-42F1-9A54-E3A6DFB8EBAD}" srcOrd="1" destOrd="0" presId="urn:microsoft.com/office/officeart/2005/8/layout/hierarchy1"/>
    <dgm:cxn modelId="{25142B04-149A-49B4-AB01-FFBD48531C62}" type="presParOf" srcId="{702B87FC-87EC-456B-BBB6-22AAA11D5002}" destId="{8C30DC6D-C625-4EED-B7B3-F47B21C59FCB}" srcOrd="1" destOrd="0" presId="urn:microsoft.com/office/officeart/2005/8/layout/hierarchy1"/>
    <dgm:cxn modelId="{C4916CE6-ADA6-4743-8151-A4CED8C8A0C0}" type="presParOf" srcId="{068A6B48-B9C1-404E-B017-A2EBA825B1C5}" destId="{CAEA41D8-987B-4DED-B54D-840DCEBB8E19}" srcOrd="2" destOrd="0" presId="urn:microsoft.com/office/officeart/2005/8/layout/hierarchy1"/>
    <dgm:cxn modelId="{B5F04466-3B7B-4A05-8D3E-3ED38A996198}" type="presParOf" srcId="{068A6B48-B9C1-404E-B017-A2EBA825B1C5}" destId="{5924CACE-6AE8-4A6A-87EB-5C7C7D31AE3F}" srcOrd="3" destOrd="0" presId="urn:microsoft.com/office/officeart/2005/8/layout/hierarchy1"/>
    <dgm:cxn modelId="{4CBD87FE-EA2B-4BD1-AF7F-40119ADEC39F}" type="presParOf" srcId="{5924CACE-6AE8-4A6A-87EB-5C7C7D31AE3F}" destId="{5E1E18AA-B128-4163-A7E3-AEFB9DB950E3}" srcOrd="0" destOrd="0" presId="urn:microsoft.com/office/officeart/2005/8/layout/hierarchy1"/>
    <dgm:cxn modelId="{BB00E95C-3C75-4778-B485-ECF931AD946C}" type="presParOf" srcId="{5E1E18AA-B128-4163-A7E3-AEFB9DB950E3}" destId="{DC4DB1A8-E2D7-4D31-9294-4376F9703C47}" srcOrd="0" destOrd="0" presId="urn:microsoft.com/office/officeart/2005/8/layout/hierarchy1"/>
    <dgm:cxn modelId="{9709CE45-8632-484C-9782-53952E17C24B}" type="presParOf" srcId="{5E1E18AA-B128-4163-A7E3-AEFB9DB950E3}" destId="{4DCB23EA-2894-4430-9E31-FF0F0BC342A8}" srcOrd="1" destOrd="0" presId="urn:microsoft.com/office/officeart/2005/8/layout/hierarchy1"/>
    <dgm:cxn modelId="{8142DE8A-6446-4E77-966A-A9889AFA1F3C}" type="presParOf" srcId="{5924CACE-6AE8-4A6A-87EB-5C7C7D31AE3F}" destId="{37C202FF-B803-4CC4-AA5D-90762D613260}" srcOrd="1" destOrd="0" presId="urn:microsoft.com/office/officeart/2005/8/layout/hierarchy1"/>
    <dgm:cxn modelId="{933FFA51-1404-4A7E-8A50-3782A2361063}" type="presParOf" srcId="{068A6B48-B9C1-404E-B017-A2EBA825B1C5}" destId="{E98AA748-FDC6-449C-BA9C-9ED2F7D02326}" srcOrd="4" destOrd="0" presId="urn:microsoft.com/office/officeart/2005/8/layout/hierarchy1"/>
    <dgm:cxn modelId="{11BA4D86-0655-4778-AE41-013E90D39DFA}" type="presParOf" srcId="{068A6B48-B9C1-404E-B017-A2EBA825B1C5}" destId="{9AEE0930-D1DD-46AC-8DB9-0507BF237C87}" srcOrd="5" destOrd="0" presId="urn:microsoft.com/office/officeart/2005/8/layout/hierarchy1"/>
    <dgm:cxn modelId="{A7E3B2F6-C8C6-4712-8309-D863AECA0BEB}" type="presParOf" srcId="{9AEE0930-D1DD-46AC-8DB9-0507BF237C87}" destId="{7D62C7D6-D3F6-42F8-9500-747A3E625597}" srcOrd="0" destOrd="0" presId="urn:microsoft.com/office/officeart/2005/8/layout/hierarchy1"/>
    <dgm:cxn modelId="{3896DC15-DEF1-48A7-8FBF-82ADAF4646C2}" type="presParOf" srcId="{7D62C7D6-D3F6-42F8-9500-747A3E625597}" destId="{C543E811-989D-4F21-9CE8-5AC5E707F500}" srcOrd="0" destOrd="0" presId="urn:microsoft.com/office/officeart/2005/8/layout/hierarchy1"/>
    <dgm:cxn modelId="{267B52BA-0C6F-4A85-92AD-2DA5FF389AA0}" type="presParOf" srcId="{7D62C7D6-D3F6-42F8-9500-747A3E625597}" destId="{6B81D2BC-EE03-41E0-ACC8-9108D17F7993}" srcOrd="1" destOrd="0" presId="urn:microsoft.com/office/officeart/2005/8/layout/hierarchy1"/>
    <dgm:cxn modelId="{D03C65AC-69B5-4104-ACC0-1FB242645E1C}" type="presParOf" srcId="{9AEE0930-D1DD-46AC-8DB9-0507BF237C87}" destId="{D3EAA838-3F02-4F56-92F6-71DAFF589F3E}" srcOrd="1" destOrd="0" presId="urn:microsoft.com/office/officeart/2005/8/layout/hierarchy1"/>
    <dgm:cxn modelId="{30D210AB-1FF4-449B-992D-674340CDD57F}" type="presParOf" srcId="{564146D6-BCD5-43CF-A23C-8BA07FF7C6ED}" destId="{DFBDF345-F91E-4E88-B947-B9B27FE930EA}" srcOrd="2" destOrd="0" presId="urn:microsoft.com/office/officeart/2005/8/layout/hierarchy1"/>
    <dgm:cxn modelId="{4660556B-02DC-4825-879C-D7680A6E1B58}" type="presParOf" srcId="{564146D6-BCD5-43CF-A23C-8BA07FF7C6ED}" destId="{65BC8846-7F1F-45BA-A4EC-FD967A0C54C9}" srcOrd="3" destOrd="0" presId="urn:microsoft.com/office/officeart/2005/8/layout/hierarchy1"/>
    <dgm:cxn modelId="{54427D08-A6A1-4138-8499-4FFADCC72589}" type="presParOf" srcId="{65BC8846-7F1F-45BA-A4EC-FD967A0C54C9}" destId="{8A33FA2B-BBAE-47FF-B0AE-FA735B2881E1}" srcOrd="0" destOrd="0" presId="urn:microsoft.com/office/officeart/2005/8/layout/hierarchy1"/>
    <dgm:cxn modelId="{D5623EFC-4239-4AC8-B7BB-54956902933D}" type="presParOf" srcId="{8A33FA2B-BBAE-47FF-B0AE-FA735B2881E1}" destId="{F986147F-7BEF-4D02-A2E0-92495E477C4C}" srcOrd="0" destOrd="0" presId="urn:microsoft.com/office/officeart/2005/8/layout/hierarchy1"/>
    <dgm:cxn modelId="{8462C579-9C4E-4208-B2BE-E8AB19AA505B}" type="presParOf" srcId="{8A33FA2B-BBAE-47FF-B0AE-FA735B2881E1}" destId="{6C089B8A-4157-4348-9300-1F1F638A52FA}" srcOrd="1" destOrd="0" presId="urn:microsoft.com/office/officeart/2005/8/layout/hierarchy1"/>
    <dgm:cxn modelId="{EF41D8BC-FA79-44BD-9B90-AE2CD40E20A6}" type="presParOf" srcId="{65BC8846-7F1F-45BA-A4EC-FD967A0C54C9}" destId="{04186020-9F9F-4090-9C46-796A299BFF24}" srcOrd="1" destOrd="0" presId="urn:microsoft.com/office/officeart/2005/8/layout/hierarchy1"/>
    <dgm:cxn modelId="{2CEBDB88-9510-4160-91F1-67451EBD4E2D}" type="presParOf" srcId="{04186020-9F9F-4090-9C46-796A299BFF24}" destId="{0C36C05F-CE0A-46CC-B155-38D8B25009C9}" srcOrd="0" destOrd="0" presId="urn:microsoft.com/office/officeart/2005/8/layout/hierarchy1"/>
    <dgm:cxn modelId="{8638C346-DA06-434E-8C6B-A23F29489A09}" type="presParOf" srcId="{04186020-9F9F-4090-9C46-796A299BFF24}" destId="{941E807C-220A-4568-9B94-D4779C916706}" srcOrd="1" destOrd="0" presId="urn:microsoft.com/office/officeart/2005/8/layout/hierarchy1"/>
    <dgm:cxn modelId="{34AFE5DE-4C63-4F43-94F5-3D3A6E257DA3}" type="presParOf" srcId="{941E807C-220A-4568-9B94-D4779C916706}" destId="{8EC9E4FC-9A5A-4801-B59D-1EC91FEC198D}" srcOrd="0" destOrd="0" presId="urn:microsoft.com/office/officeart/2005/8/layout/hierarchy1"/>
    <dgm:cxn modelId="{07F79F77-D608-4F65-BEF8-EE0187FD3EF8}" type="presParOf" srcId="{8EC9E4FC-9A5A-4801-B59D-1EC91FEC198D}" destId="{4BE5B98A-BA5C-49EA-B114-C2669DBC5C97}" srcOrd="0" destOrd="0" presId="urn:microsoft.com/office/officeart/2005/8/layout/hierarchy1"/>
    <dgm:cxn modelId="{3A65C8A0-056F-48A1-8B67-D24236DB579F}" type="presParOf" srcId="{8EC9E4FC-9A5A-4801-B59D-1EC91FEC198D}" destId="{219EC234-688D-4AE4-A601-3F643AC00817}" srcOrd="1" destOrd="0" presId="urn:microsoft.com/office/officeart/2005/8/layout/hierarchy1"/>
    <dgm:cxn modelId="{A364BA81-A1C7-456B-9392-350198751444}" type="presParOf" srcId="{941E807C-220A-4568-9B94-D4779C916706}" destId="{1B29ABD0-08AC-4047-B34C-88C48E63DCF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6EC4D8-8C0C-43DD-BE54-44ED2894B59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0D7F1CD3-09DD-4D8B-B679-17D98888927F}">
      <dgm:prSet phldrT="[Text]"/>
      <dgm:spPr/>
      <dgm:t>
        <a:bodyPr/>
        <a:lstStyle/>
        <a:p>
          <a:pPr rtl="1"/>
          <a:r>
            <a:rPr lang="he-IL" dirty="0"/>
            <a:t>איסור אונאה</a:t>
          </a:r>
        </a:p>
      </dgm:t>
    </dgm:pt>
    <dgm:pt modelId="{F2B6E416-FEB7-41E6-BDAE-613583937CE7}" type="parTrans" cxnId="{41C1D493-9662-493E-831D-0BC3B3B76333}">
      <dgm:prSet/>
      <dgm:spPr/>
      <dgm:t>
        <a:bodyPr/>
        <a:lstStyle/>
        <a:p>
          <a:pPr rtl="1"/>
          <a:endParaRPr lang="he-IL"/>
        </a:p>
      </dgm:t>
    </dgm:pt>
    <dgm:pt modelId="{3983610A-454A-4153-B687-5F7CF47992A2}" type="sibTrans" cxnId="{41C1D493-9662-493E-831D-0BC3B3B76333}">
      <dgm:prSet/>
      <dgm:spPr/>
      <dgm:t>
        <a:bodyPr/>
        <a:lstStyle/>
        <a:p>
          <a:pPr rtl="1"/>
          <a:endParaRPr lang="he-IL"/>
        </a:p>
      </dgm:t>
    </dgm:pt>
    <dgm:pt modelId="{5FAF0BAF-7C4B-4096-A9A0-2B56CA40C5C0}">
      <dgm:prSet phldrT="[Text]"/>
      <dgm:spPr/>
      <dgm:t>
        <a:bodyPr/>
        <a:lstStyle/>
        <a:p>
          <a:pPr rtl="1"/>
          <a:r>
            <a:rPr lang="he-IL" dirty="0"/>
            <a:t>מדין גזל</a:t>
          </a:r>
        </a:p>
      </dgm:t>
    </dgm:pt>
    <dgm:pt modelId="{B0A89136-978E-4414-91E3-69DD01B63145}" type="parTrans" cxnId="{B8A2840C-C9CF-449E-AB5D-F6D40BEFBE41}">
      <dgm:prSet/>
      <dgm:spPr/>
      <dgm:t>
        <a:bodyPr/>
        <a:lstStyle/>
        <a:p>
          <a:pPr rtl="1"/>
          <a:endParaRPr lang="he-IL"/>
        </a:p>
      </dgm:t>
    </dgm:pt>
    <dgm:pt modelId="{BB4A0E87-9CAD-4750-A928-2A146C3890A3}" type="sibTrans" cxnId="{B8A2840C-C9CF-449E-AB5D-F6D40BEFBE41}">
      <dgm:prSet/>
      <dgm:spPr/>
      <dgm:t>
        <a:bodyPr/>
        <a:lstStyle/>
        <a:p>
          <a:pPr rtl="1"/>
          <a:endParaRPr lang="he-IL"/>
        </a:p>
      </dgm:t>
    </dgm:pt>
    <dgm:pt modelId="{421BDBD1-46F7-477E-ACD8-0CEEB3B7C1B3}">
      <dgm:prSet phldrT="[Text]"/>
      <dgm:spPr/>
      <dgm:t>
        <a:bodyPr/>
        <a:lstStyle/>
        <a:p>
          <a:pPr rtl="1"/>
          <a:r>
            <a:rPr lang="he-IL" dirty="0"/>
            <a:t>גזל:</a:t>
          </a:r>
          <a:br>
            <a:rPr lang="en-US" dirty="0"/>
          </a:br>
          <a:r>
            <a:rPr lang="he-IL" dirty="0"/>
            <a:t>טור- עובר על לא תגזול</a:t>
          </a:r>
        </a:p>
      </dgm:t>
    </dgm:pt>
    <dgm:pt modelId="{10DB8BDB-1C25-4EAF-A1AF-F799CB637F01}" type="parTrans" cxnId="{D10D40D1-8BDF-4E44-A277-9DC3D233ED7B}">
      <dgm:prSet/>
      <dgm:spPr/>
      <dgm:t>
        <a:bodyPr/>
        <a:lstStyle/>
        <a:p>
          <a:pPr rtl="1"/>
          <a:endParaRPr lang="he-IL"/>
        </a:p>
      </dgm:t>
    </dgm:pt>
    <dgm:pt modelId="{0471ED0A-DEC1-4AFE-8C95-B0EAFA4D9911}" type="sibTrans" cxnId="{D10D40D1-8BDF-4E44-A277-9DC3D233ED7B}">
      <dgm:prSet/>
      <dgm:spPr/>
      <dgm:t>
        <a:bodyPr/>
        <a:lstStyle/>
        <a:p>
          <a:pPr rtl="1"/>
          <a:endParaRPr lang="he-IL"/>
        </a:p>
      </dgm:t>
    </dgm:pt>
    <dgm:pt modelId="{4BA5E9C4-E61C-45A0-B28B-89586936A2A6}">
      <dgm:prSet phldrT="[Text]"/>
      <dgm:spPr/>
      <dgm:t>
        <a:bodyPr/>
        <a:lstStyle/>
        <a:p>
          <a:pPr rtl="1"/>
          <a:r>
            <a:rPr lang="he-IL" dirty="0"/>
            <a:t>דין בפני עצמו</a:t>
          </a:r>
        </a:p>
      </dgm:t>
    </dgm:pt>
    <dgm:pt modelId="{FF546ADB-056F-42DD-80D9-4D71A72A32A1}" type="parTrans" cxnId="{2C2FAA54-2F34-4910-8DB6-6A3F2E34B50C}">
      <dgm:prSet/>
      <dgm:spPr/>
      <dgm:t>
        <a:bodyPr/>
        <a:lstStyle/>
        <a:p>
          <a:pPr rtl="1"/>
          <a:endParaRPr lang="he-IL"/>
        </a:p>
      </dgm:t>
    </dgm:pt>
    <dgm:pt modelId="{8DA8401E-1A47-471F-A091-D4BE10105AC6}" type="sibTrans" cxnId="{2C2FAA54-2F34-4910-8DB6-6A3F2E34B50C}">
      <dgm:prSet/>
      <dgm:spPr/>
      <dgm:t>
        <a:bodyPr/>
        <a:lstStyle/>
        <a:p>
          <a:pPr rtl="1"/>
          <a:endParaRPr lang="he-IL"/>
        </a:p>
      </dgm:t>
    </dgm:pt>
    <dgm:pt modelId="{07DE86DA-9A0D-4590-8937-D737A680459E}">
      <dgm:prSet phldrT="[Text]"/>
      <dgm:spPr/>
      <dgm:t>
        <a:bodyPr/>
        <a:lstStyle/>
        <a:p>
          <a:pPr rtl="1"/>
          <a:r>
            <a:rPr lang="he-IL" dirty="0"/>
            <a:t> </a:t>
          </a:r>
        </a:p>
      </dgm:t>
    </dgm:pt>
    <dgm:pt modelId="{0D372424-395D-4A99-91B2-CA0204176D5E}" type="parTrans" cxnId="{DA0895E2-F6A0-4CB8-9EC0-7C155B95E076}">
      <dgm:prSet/>
      <dgm:spPr/>
      <dgm:t>
        <a:bodyPr/>
        <a:lstStyle/>
        <a:p>
          <a:pPr rtl="1"/>
          <a:endParaRPr lang="he-IL"/>
        </a:p>
      </dgm:t>
    </dgm:pt>
    <dgm:pt modelId="{C65C2172-BD85-4D46-BD30-9A63D3285174}" type="sibTrans" cxnId="{DA0895E2-F6A0-4CB8-9EC0-7C155B95E076}">
      <dgm:prSet/>
      <dgm:spPr/>
      <dgm:t>
        <a:bodyPr/>
        <a:lstStyle/>
        <a:p>
          <a:pPr rtl="1"/>
          <a:endParaRPr lang="he-IL"/>
        </a:p>
      </dgm:t>
    </dgm:pt>
    <dgm:pt modelId="{78412D35-9D82-4560-B3EE-2CDE65AF369C}">
      <dgm:prSet phldrT="[Text]"/>
      <dgm:spPr/>
      <dgm:t>
        <a:bodyPr/>
        <a:lstStyle/>
        <a:p>
          <a:pPr rtl="1"/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</a:t>
          </a: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הוה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ליה </a:t>
          </a:r>
          <a:r>
            <a:rPr lang="he-IL" b="1" u="sng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כ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גזל"</a:t>
          </a:r>
          <a:br>
            <a:rPr lang="en-US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</a:b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פנ"י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- "דכיון </a:t>
          </a: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דעובר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בלאו קרינן ביה והשיב את </a:t>
          </a: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הגזילה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 </a:t>
          </a:r>
          <a:br>
            <a:rPr lang="en-US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</a:br>
          <a:endParaRPr lang="he-IL" b="0" dirty="0"/>
        </a:p>
      </dgm:t>
    </dgm:pt>
    <dgm:pt modelId="{56E6AD0C-307E-4883-B7F7-5564A34D2791}" type="parTrans" cxnId="{4284EB90-FAF3-4AE2-9F6F-A61AE247E0F9}">
      <dgm:prSet/>
      <dgm:spPr/>
      <dgm:t>
        <a:bodyPr/>
        <a:lstStyle/>
        <a:p>
          <a:pPr rtl="1"/>
          <a:endParaRPr lang="he-IL"/>
        </a:p>
      </dgm:t>
    </dgm:pt>
    <dgm:pt modelId="{38B7AC63-0C54-41D2-B3A8-0AC5F4F9835E}" type="sibTrans" cxnId="{4284EB90-FAF3-4AE2-9F6F-A61AE247E0F9}">
      <dgm:prSet/>
      <dgm:spPr/>
      <dgm:t>
        <a:bodyPr/>
        <a:lstStyle/>
        <a:p>
          <a:pPr rtl="1"/>
          <a:endParaRPr lang="he-IL"/>
        </a:p>
      </dgm:t>
    </dgm:pt>
    <dgm:pt modelId="{B8A50673-53E3-4E3C-83D5-0DBB65722303}" type="pres">
      <dgm:prSet presAssocID="{206EC4D8-8C0C-43DD-BE54-44ED2894B59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4F026776-DDD9-4049-AD17-9928C4BA608C}" type="pres">
      <dgm:prSet presAssocID="{0D7F1CD3-09DD-4D8B-B679-17D98888927F}" presName="hierRoot1" presStyleCnt="0"/>
      <dgm:spPr/>
    </dgm:pt>
    <dgm:pt modelId="{5384A7B1-D7A6-4C7E-9CEF-754407631BE6}" type="pres">
      <dgm:prSet presAssocID="{0D7F1CD3-09DD-4D8B-B679-17D98888927F}" presName="composite" presStyleCnt="0"/>
      <dgm:spPr/>
    </dgm:pt>
    <dgm:pt modelId="{ED0AEF03-A385-466F-BF85-80998362CE04}" type="pres">
      <dgm:prSet presAssocID="{0D7F1CD3-09DD-4D8B-B679-17D98888927F}" presName="background" presStyleLbl="node0" presStyleIdx="0" presStyleCnt="1"/>
      <dgm:spPr/>
    </dgm:pt>
    <dgm:pt modelId="{327F3BFB-25F3-4144-A1D3-0831A08EEA19}" type="pres">
      <dgm:prSet presAssocID="{0D7F1CD3-09DD-4D8B-B679-17D98888927F}" presName="text" presStyleLbl="fgAcc0" presStyleIdx="0" presStyleCnt="1">
        <dgm:presLayoutVars>
          <dgm:chPref val="3"/>
        </dgm:presLayoutVars>
      </dgm:prSet>
      <dgm:spPr/>
    </dgm:pt>
    <dgm:pt modelId="{564146D6-BCD5-43CF-A23C-8BA07FF7C6ED}" type="pres">
      <dgm:prSet presAssocID="{0D7F1CD3-09DD-4D8B-B679-17D98888927F}" presName="hierChild2" presStyleCnt="0"/>
      <dgm:spPr/>
    </dgm:pt>
    <dgm:pt modelId="{3FFFFC76-DB69-4E7E-BC1A-3E7B27CCFA48}" type="pres">
      <dgm:prSet presAssocID="{B0A89136-978E-4414-91E3-69DD01B63145}" presName="Name10" presStyleLbl="parChTrans1D2" presStyleIdx="0" presStyleCnt="2"/>
      <dgm:spPr/>
    </dgm:pt>
    <dgm:pt modelId="{3E396AD0-A8CF-4728-A98F-9D3E65A5E6E6}" type="pres">
      <dgm:prSet presAssocID="{5FAF0BAF-7C4B-4096-A9A0-2B56CA40C5C0}" presName="hierRoot2" presStyleCnt="0"/>
      <dgm:spPr/>
    </dgm:pt>
    <dgm:pt modelId="{77B9B466-7B3D-4759-BC4F-B01438F576E5}" type="pres">
      <dgm:prSet presAssocID="{5FAF0BAF-7C4B-4096-A9A0-2B56CA40C5C0}" presName="composite2" presStyleCnt="0"/>
      <dgm:spPr/>
    </dgm:pt>
    <dgm:pt modelId="{3A8FD03D-6898-4110-9CBB-87849FFFC4E4}" type="pres">
      <dgm:prSet presAssocID="{5FAF0BAF-7C4B-4096-A9A0-2B56CA40C5C0}" presName="background2" presStyleLbl="node2" presStyleIdx="0" presStyleCnt="2"/>
      <dgm:spPr/>
    </dgm:pt>
    <dgm:pt modelId="{EB2D59A8-7A9B-4654-B45A-F9CCE427FF81}" type="pres">
      <dgm:prSet presAssocID="{5FAF0BAF-7C4B-4096-A9A0-2B56CA40C5C0}" presName="text2" presStyleLbl="fgAcc2" presStyleIdx="0" presStyleCnt="2">
        <dgm:presLayoutVars>
          <dgm:chPref val="3"/>
        </dgm:presLayoutVars>
      </dgm:prSet>
      <dgm:spPr/>
    </dgm:pt>
    <dgm:pt modelId="{068A6B48-B9C1-404E-B017-A2EBA825B1C5}" type="pres">
      <dgm:prSet presAssocID="{5FAF0BAF-7C4B-4096-A9A0-2B56CA40C5C0}" presName="hierChild3" presStyleCnt="0"/>
      <dgm:spPr/>
    </dgm:pt>
    <dgm:pt modelId="{CAEA41D8-987B-4DED-B54D-840DCEBB8E19}" type="pres">
      <dgm:prSet presAssocID="{10DB8BDB-1C25-4EAF-A1AF-F799CB637F01}" presName="Name17" presStyleLbl="parChTrans1D3" presStyleIdx="0" presStyleCnt="3"/>
      <dgm:spPr/>
    </dgm:pt>
    <dgm:pt modelId="{5924CACE-6AE8-4A6A-87EB-5C7C7D31AE3F}" type="pres">
      <dgm:prSet presAssocID="{421BDBD1-46F7-477E-ACD8-0CEEB3B7C1B3}" presName="hierRoot3" presStyleCnt="0"/>
      <dgm:spPr/>
    </dgm:pt>
    <dgm:pt modelId="{5E1E18AA-B128-4163-A7E3-AEFB9DB950E3}" type="pres">
      <dgm:prSet presAssocID="{421BDBD1-46F7-477E-ACD8-0CEEB3B7C1B3}" presName="composite3" presStyleCnt="0"/>
      <dgm:spPr/>
    </dgm:pt>
    <dgm:pt modelId="{DC4DB1A8-E2D7-4D31-9294-4376F9703C47}" type="pres">
      <dgm:prSet presAssocID="{421BDBD1-46F7-477E-ACD8-0CEEB3B7C1B3}" presName="background3" presStyleLbl="node3" presStyleIdx="0" presStyleCnt="3"/>
      <dgm:spPr/>
    </dgm:pt>
    <dgm:pt modelId="{4DCB23EA-2894-4430-9E31-FF0F0BC342A8}" type="pres">
      <dgm:prSet presAssocID="{421BDBD1-46F7-477E-ACD8-0CEEB3B7C1B3}" presName="text3" presStyleLbl="fgAcc3" presStyleIdx="0" presStyleCnt="3">
        <dgm:presLayoutVars>
          <dgm:chPref val="3"/>
        </dgm:presLayoutVars>
      </dgm:prSet>
      <dgm:spPr/>
    </dgm:pt>
    <dgm:pt modelId="{37C202FF-B803-4CC4-AA5D-90762D613260}" type="pres">
      <dgm:prSet presAssocID="{421BDBD1-46F7-477E-ACD8-0CEEB3B7C1B3}" presName="hierChild4" presStyleCnt="0"/>
      <dgm:spPr/>
    </dgm:pt>
    <dgm:pt modelId="{9FEBA3D1-CECA-425D-BF0C-2C841542CBA7}" type="pres">
      <dgm:prSet presAssocID="{56E6AD0C-307E-4883-B7F7-5564A34D2791}" presName="Name17" presStyleLbl="parChTrans1D3" presStyleIdx="1" presStyleCnt="3"/>
      <dgm:spPr/>
    </dgm:pt>
    <dgm:pt modelId="{637BE1DA-E97D-47B4-906C-ADC69C3C03B6}" type="pres">
      <dgm:prSet presAssocID="{78412D35-9D82-4560-B3EE-2CDE65AF369C}" presName="hierRoot3" presStyleCnt="0"/>
      <dgm:spPr/>
    </dgm:pt>
    <dgm:pt modelId="{2D9465A2-D7BD-48FD-9082-96A6EC9442CA}" type="pres">
      <dgm:prSet presAssocID="{78412D35-9D82-4560-B3EE-2CDE65AF369C}" presName="composite3" presStyleCnt="0"/>
      <dgm:spPr/>
    </dgm:pt>
    <dgm:pt modelId="{DBDF75DA-72D2-46C1-B63B-B590653C4B3C}" type="pres">
      <dgm:prSet presAssocID="{78412D35-9D82-4560-B3EE-2CDE65AF369C}" presName="background3" presStyleLbl="node3" presStyleIdx="1" presStyleCnt="3"/>
      <dgm:spPr/>
    </dgm:pt>
    <dgm:pt modelId="{05423BF0-53EA-41DC-BED1-8DF91BB9D175}" type="pres">
      <dgm:prSet presAssocID="{78412D35-9D82-4560-B3EE-2CDE65AF369C}" presName="text3" presStyleLbl="fgAcc3" presStyleIdx="1" presStyleCnt="3">
        <dgm:presLayoutVars>
          <dgm:chPref val="3"/>
        </dgm:presLayoutVars>
      </dgm:prSet>
      <dgm:spPr/>
    </dgm:pt>
    <dgm:pt modelId="{4307A914-A6E4-4410-AFB9-A9889CC6727A}" type="pres">
      <dgm:prSet presAssocID="{78412D35-9D82-4560-B3EE-2CDE65AF369C}" presName="hierChild4" presStyleCnt="0"/>
      <dgm:spPr/>
    </dgm:pt>
    <dgm:pt modelId="{DFBDF345-F91E-4E88-B947-B9B27FE930EA}" type="pres">
      <dgm:prSet presAssocID="{FF546ADB-056F-42DD-80D9-4D71A72A32A1}" presName="Name10" presStyleLbl="parChTrans1D2" presStyleIdx="1" presStyleCnt="2"/>
      <dgm:spPr/>
    </dgm:pt>
    <dgm:pt modelId="{65BC8846-7F1F-45BA-A4EC-FD967A0C54C9}" type="pres">
      <dgm:prSet presAssocID="{4BA5E9C4-E61C-45A0-B28B-89586936A2A6}" presName="hierRoot2" presStyleCnt="0"/>
      <dgm:spPr/>
    </dgm:pt>
    <dgm:pt modelId="{8A33FA2B-BBAE-47FF-B0AE-FA735B2881E1}" type="pres">
      <dgm:prSet presAssocID="{4BA5E9C4-E61C-45A0-B28B-89586936A2A6}" presName="composite2" presStyleCnt="0"/>
      <dgm:spPr/>
    </dgm:pt>
    <dgm:pt modelId="{F986147F-7BEF-4D02-A2E0-92495E477C4C}" type="pres">
      <dgm:prSet presAssocID="{4BA5E9C4-E61C-45A0-B28B-89586936A2A6}" presName="background2" presStyleLbl="node2" presStyleIdx="1" presStyleCnt="2"/>
      <dgm:spPr/>
    </dgm:pt>
    <dgm:pt modelId="{6C089B8A-4157-4348-9300-1F1F638A52FA}" type="pres">
      <dgm:prSet presAssocID="{4BA5E9C4-E61C-45A0-B28B-89586936A2A6}" presName="text2" presStyleLbl="fgAcc2" presStyleIdx="1" presStyleCnt="2">
        <dgm:presLayoutVars>
          <dgm:chPref val="3"/>
        </dgm:presLayoutVars>
      </dgm:prSet>
      <dgm:spPr/>
    </dgm:pt>
    <dgm:pt modelId="{04186020-9F9F-4090-9C46-796A299BFF24}" type="pres">
      <dgm:prSet presAssocID="{4BA5E9C4-E61C-45A0-B28B-89586936A2A6}" presName="hierChild3" presStyleCnt="0"/>
      <dgm:spPr/>
    </dgm:pt>
    <dgm:pt modelId="{0C36C05F-CE0A-46CC-B155-38D8B25009C9}" type="pres">
      <dgm:prSet presAssocID="{0D372424-395D-4A99-91B2-CA0204176D5E}" presName="Name17" presStyleLbl="parChTrans1D3" presStyleIdx="2" presStyleCnt="3"/>
      <dgm:spPr/>
    </dgm:pt>
    <dgm:pt modelId="{941E807C-220A-4568-9B94-D4779C916706}" type="pres">
      <dgm:prSet presAssocID="{07DE86DA-9A0D-4590-8937-D737A680459E}" presName="hierRoot3" presStyleCnt="0"/>
      <dgm:spPr/>
    </dgm:pt>
    <dgm:pt modelId="{8EC9E4FC-9A5A-4801-B59D-1EC91FEC198D}" type="pres">
      <dgm:prSet presAssocID="{07DE86DA-9A0D-4590-8937-D737A680459E}" presName="composite3" presStyleCnt="0"/>
      <dgm:spPr/>
    </dgm:pt>
    <dgm:pt modelId="{4BE5B98A-BA5C-49EA-B114-C2669DBC5C97}" type="pres">
      <dgm:prSet presAssocID="{07DE86DA-9A0D-4590-8937-D737A680459E}" presName="background3" presStyleLbl="node3" presStyleIdx="2" presStyleCnt="3"/>
      <dgm:spPr/>
    </dgm:pt>
    <dgm:pt modelId="{219EC234-688D-4AE4-A601-3F643AC00817}" type="pres">
      <dgm:prSet presAssocID="{07DE86DA-9A0D-4590-8937-D737A680459E}" presName="text3" presStyleLbl="fgAcc3" presStyleIdx="2" presStyleCnt="3">
        <dgm:presLayoutVars>
          <dgm:chPref val="3"/>
        </dgm:presLayoutVars>
      </dgm:prSet>
      <dgm:spPr/>
    </dgm:pt>
    <dgm:pt modelId="{1B29ABD0-08AC-4047-B34C-88C48E63DCFE}" type="pres">
      <dgm:prSet presAssocID="{07DE86DA-9A0D-4590-8937-D737A680459E}" presName="hierChild4" presStyleCnt="0"/>
      <dgm:spPr/>
    </dgm:pt>
  </dgm:ptLst>
  <dgm:cxnLst>
    <dgm:cxn modelId="{B8A2840C-C9CF-449E-AB5D-F6D40BEFBE41}" srcId="{0D7F1CD3-09DD-4D8B-B679-17D98888927F}" destId="{5FAF0BAF-7C4B-4096-A9A0-2B56CA40C5C0}" srcOrd="0" destOrd="0" parTransId="{B0A89136-978E-4414-91E3-69DD01B63145}" sibTransId="{BB4A0E87-9CAD-4750-A928-2A146C3890A3}"/>
    <dgm:cxn modelId="{E6F7AF14-BA44-4579-AAA0-1D6F3356FD4B}" type="presOf" srcId="{0D7F1CD3-09DD-4D8B-B679-17D98888927F}" destId="{327F3BFB-25F3-4144-A1D3-0831A08EEA19}" srcOrd="0" destOrd="0" presId="urn:microsoft.com/office/officeart/2005/8/layout/hierarchy1"/>
    <dgm:cxn modelId="{65A53819-CAF0-435D-8827-938EC11A1FF4}" type="presOf" srcId="{FF546ADB-056F-42DD-80D9-4D71A72A32A1}" destId="{DFBDF345-F91E-4E88-B947-B9B27FE930EA}" srcOrd="0" destOrd="0" presId="urn:microsoft.com/office/officeart/2005/8/layout/hierarchy1"/>
    <dgm:cxn modelId="{1C0A7834-B268-4AA1-B4DD-BECE75845FD3}" type="presOf" srcId="{56E6AD0C-307E-4883-B7F7-5564A34D2791}" destId="{9FEBA3D1-CECA-425D-BF0C-2C841542CBA7}" srcOrd="0" destOrd="0" presId="urn:microsoft.com/office/officeart/2005/8/layout/hierarchy1"/>
    <dgm:cxn modelId="{1BFC374B-CD9D-4920-BBEF-05E685ED2B35}" type="presOf" srcId="{07DE86DA-9A0D-4590-8937-D737A680459E}" destId="{219EC234-688D-4AE4-A601-3F643AC00817}" srcOrd="0" destOrd="0" presId="urn:microsoft.com/office/officeart/2005/8/layout/hierarchy1"/>
    <dgm:cxn modelId="{2C2FAA54-2F34-4910-8DB6-6A3F2E34B50C}" srcId="{0D7F1CD3-09DD-4D8B-B679-17D98888927F}" destId="{4BA5E9C4-E61C-45A0-B28B-89586936A2A6}" srcOrd="1" destOrd="0" parTransId="{FF546ADB-056F-42DD-80D9-4D71A72A32A1}" sibTransId="{8DA8401E-1A47-471F-A091-D4BE10105AC6}"/>
    <dgm:cxn modelId="{3A4C9E79-AC2F-436C-9DFA-C73046AA6A98}" type="presOf" srcId="{B0A89136-978E-4414-91E3-69DD01B63145}" destId="{3FFFFC76-DB69-4E7E-BC1A-3E7B27CCFA48}" srcOrd="0" destOrd="0" presId="urn:microsoft.com/office/officeart/2005/8/layout/hierarchy1"/>
    <dgm:cxn modelId="{4284EB90-FAF3-4AE2-9F6F-A61AE247E0F9}" srcId="{5FAF0BAF-7C4B-4096-A9A0-2B56CA40C5C0}" destId="{78412D35-9D82-4560-B3EE-2CDE65AF369C}" srcOrd="1" destOrd="0" parTransId="{56E6AD0C-307E-4883-B7F7-5564A34D2791}" sibTransId="{38B7AC63-0C54-41D2-B3A8-0AC5F4F9835E}"/>
    <dgm:cxn modelId="{41C1D493-9662-493E-831D-0BC3B3B76333}" srcId="{206EC4D8-8C0C-43DD-BE54-44ED2894B593}" destId="{0D7F1CD3-09DD-4D8B-B679-17D98888927F}" srcOrd="0" destOrd="0" parTransId="{F2B6E416-FEB7-41E6-BDAE-613583937CE7}" sibTransId="{3983610A-454A-4153-B687-5F7CF47992A2}"/>
    <dgm:cxn modelId="{D10D40D1-8BDF-4E44-A277-9DC3D233ED7B}" srcId="{5FAF0BAF-7C4B-4096-A9A0-2B56CA40C5C0}" destId="{421BDBD1-46F7-477E-ACD8-0CEEB3B7C1B3}" srcOrd="0" destOrd="0" parTransId="{10DB8BDB-1C25-4EAF-A1AF-F799CB637F01}" sibTransId="{0471ED0A-DEC1-4AFE-8C95-B0EAFA4D9911}"/>
    <dgm:cxn modelId="{C1FED2D1-E956-44A1-8679-F578FDAD7B31}" type="presOf" srcId="{421BDBD1-46F7-477E-ACD8-0CEEB3B7C1B3}" destId="{4DCB23EA-2894-4430-9E31-FF0F0BC342A8}" srcOrd="0" destOrd="0" presId="urn:microsoft.com/office/officeart/2005/8/layout/hierarchy1"/>
    <dgm:cxn modelId="{5E9595D3-0740-4427-9DD8-97D985D569F8}" type="presOf" srcId="{10DB8BDB-1C25-4EAF-A1AF-F799CB637F01}" destId="{CAEA41D8-987B-4DED-B54D-840DCEBB8E19}" srcOrd="0" destOrd="0" presId="urn:microsoft.com/office/officeart/2005/8/layout/hierarchy1"/>
    <dgm:cxn modelId="{A7DF1CDA-855A-4AD8-93B2-FF1FEEC1E836}" type="presOf" srcId="{5FAF0BAF-7C4B-4096-A9A0-2B56CA40C5C0}" destId="{EB2D59A8-7A9B-4654-B45A-F9CCE427FF81}" srcOrd="0" destOrd="0" presId="urn:microsoft.com/office/officeart/2005/8/layout/hierarchy1"/>
    <dgm:cxn modelId="{EEF8C8DA-6956-4A68-BBF4-898B43BAD23A}" type="presOf" srcId="{4BA5E9C4-E61C-45A0-B28B-89586936A2A6}" destId="{6C089B8A-4157-4348-9300-1F1F638A52FA}" srcOrd="0" destOrd="0" presId="urn:microsoft.com/office/officeart/2005/8/layout/hierarchy1"/>
    <dgm:cxn modelId="{DA0895E2-F6A0-4CB8-9EC0-7C155B95E076}" srcId="{4BA5E9C4-E61C-45A0-B28B-89586936A2A6}" destId="{07DE86DA-9A0D-4590-8937-D737A680459E}" srcOrd="0" destOrd="0" parTransId="{0D372424-395D-4A99-91B2-CA0204176D5E}" sibTransId="{C65C2172-BD85-4D46-BD30-9A63D3285174}"/>
    <dgm:cxn modelId="{A6B906F1-EB7F-4310-B197-8438D0C98BD9}" type="presOf" srcId="{78412D35-9D82-4560-B3EE-2CDE65AF369C}" destId="{05423BF0-53EA-41DC-BED1-8DF91BB9D175}" srcOrd="0" destOrd="0" presId="urn:microsoft.com/office/officeart/2005/8/layout/hierarchy1"/>
    <dgm:cxn modelId="{975DC0F4-3181-4AF1-8A0A-0641FCBDF7F8}" type="presOf" srcId="{0D372424-395D-4A99-91B2-CA0204176D5E}" destId="{0C36C05F-CE0A-46CC-B155-38D8B25009C9}" srcOrd="0" destOrd="0" presId="urn:microsoft.com/office/officeart/2005/8/layout/hierarchy1"/>
    <dgm:cxn modelId="{5D367AFC-C9FD-4EBF-A936-038EDAFFBB48}" type="presOf" srcId="{206EC4D8-8C0C-43DD-BE54-44ED2894B593}" destId="{B8A50673-53E3-4E3C-83D5-0DBB65722303}" srcOrd="0" destOrd="0" presId="urn:microsoft.com/office/officeart/2005/8/layout/hierarchy1"/>
    <dgm:cxn modelId="{B9B29E9B-D3DC-4669-9621-59107587A82B}" type="presParOf" srcId="{B8A50673-53E3-4E3C-83D5-0DBB65722303}" destId="{4F026776-DDD9-4049-AD17-9928C4BA608C}" srcOrd="0" destOrd="0" presId="urn:microsoft.com/office/officeart/2005/8/layout/hierarchy1"/>
    <dgm:cxn modelId="{11D8DE6E-DCDC-4ACC-A74A-C24943A4FA68}" type="presParOf" srcId="{4F026776-DDD9-4049-AD17-9928C4BA608C}" destId="{5384A7B1-D7A6-4C7E-9CEF-754407631BE6}" srcOrd="0" destOrd="0" presId="urn:microsoft.com/office/officeart/2005/8/layout/hierarchy1"/>
    <dgm:cxn modelId="{5A9E0CA0-57F4-4C6A-BCBC-076CD30BFF3F}" type="presParOf" srcId="{5384A7B1-D7A6-4C7E-9CEF-754407631BE6}" destId="{ED0AEF03-A385-466F-BF85-80998362CE04}" srcOrd="0" destOrd="0" presId="urn:microsoft.com/office/officeart/2005/8/layout/hierarchy1"/>
    <dgm:cxn modelId="{6BE8D1A9-A2EF-4344-AE94-9205F07BD28A}" type="presParOf" srcId="{5384A7B1-D7A6-4C7E-9CEF-754407631BE6}" destId="{327F3BFB-25F3-4144-A1D3-0831A08EEA19}" srcOrd="1" destOrd="0" presId="urn:microsoft.com/office/officeart/2005/8/layout/hierarchy1"/>
    <dgm:cxn modelId="{8CA978E8-6CE0-4420-9E33-A014DEA6B7AC}" type="presParOf" srcId="{4F026776-DDD9-4049-AD17-9928C4BA608C}" destId="{564146D6-BCD5-43CF-A23C-8BA07FF7C6ED}" srcOrd="1" destOrd="0" presId="urn:microsoft.com/office/officeart/2005/8/layout/hierarchy1"/>
    <dgm:cxn modelId="{8600AC70-761E-4C89-BBCC-38D78DDA4C92}" type="presParOf" srcId="{564146D6-BCD5-43CF-A23C-8BA07FF7C6ED}" destId="{3FFFFC76-DB69-4E7E-BC1A-3E7B27CCFA48}" srcOrd="0" destOrd="0" presId="urn:microsoft.com/office/officeart/2005/8/layout/hierarchy1"/>
    <dgm:cxn modelId="{3AC78D71-2026-47B6-B392-8C54EAAA045C}" type="presParOf" srcId="{564146D6-BCD5-43CF-A23C-8BA07FF7C6ED}" destId="{3E396AD0-A8CF-4728-A98F-9D3E65A5E6E6}" srcOrd="1" destOrd="0" presId="urn:microsoft.com/office/officeart/2005/8/layout/hierarchy1"/>
    <dgm:cxn modelId="{16720AF1-655E-49B7-8521-0BDCD34B1E39}" type="presParOf" srcId="{3E396AD0-A8CF-4728-A98F-9D3E65A5E6E6}" destId="{77B9B466-7B3D-4759-BC4F-B01438F576E5}" srcOrd="0" destOrd="0" presId="urn:microsoft.com/office/officeart/2005/8/layout/hierarchy1"/>
    <dgm:cxn modelId="{EB438051-889E-4A10-BD06-F85E04E4A66D}" type="presParOf" srcId="{77B9B466-7B3D-4759-BC4F-B01438F576E5}" destId="{3A8FD03D-6898-4110-9CBB-87849FFFC4E4}" srcOrd="0" destOrd="0" presId="urn:microsoft.com/office/officeart/2005/8/layout/hierarchy1"/>
    <dgm:cxn modelId="{81AEBE71-53F2-4B12-8398-D02DC53AF33A}" type="presParOf" srcId="{77B9B466-7B3D-4759-BC4F-B01438F576E5}" destId="{EB2D59A8-7A9B-4654-B45A-F9CCE427FF81}" srcOrd="1" destOrd="0" presId="urn:microsoft.com/office/officeart/2005/8/layout/hierarchy1"/>
    <dgm:cxn modelId="{6909C80A-9521-4D1D-937B-94603B2EB0A2}" type="presParOf" srcId="{3E396AD0-A8CF-4728-A98F-9D3E65A5E6E6}" destId="{068A6B48-B9C1-404E-B017-A2EBA825B1C5}" srcOrd="1" destOrd="0" presId="urn:microsoft.com/office/officeart/2005/8/layout/hierarchy1"/>
    <dgm:cxn modelId="{C4916CE6-ADA6-4743-8151-A4CED8C8A0C0}" type="presParOf" srcId="{068A6B48-B9C1-404E-B017-A2EBA825B1C5}" destId="{CAEA41D8-987B-4DED-B54D-840DCEBB8E19}" srcOrd="0" destOrd="0" presId="urn:microsoft.com/office/officeart/2005/8/layout/hierarchy1"/>
    <dgm:cxn modelId="{B5F04466-3B7B-4A05-8D3E-3ED38A996198}" type="presParOf" srcId="{068A6B48-B9C1-404E-B017-A2EBA825B1C5}" destId="{5924CACE-6AE8-4A6A-87EB-5C7C7D31AE3F}" srcOrd="1" destOrd="0" presId="urn:microsoft.com/office/officeart/2005/8/layout/hierarchy1"/>
    <dgm:cxn modelId="{4CBD87FE-EA2B-4BD1-AF7F-40119ADEC39F}" type="presParOf" srcId="{5924CACE-6AE8-4A6A-87EB-5C7C7D31AE3F}" destId="{5E1E18AA-B128-4163-A7E3-AEFB9DB950E3}" srcOrd="0" destOrd="0" presId="urn:microsoft.com/office/officeart/2005/8/layout/hierarchy1"/>
    <dgm:cxn modelId="{BB00E95C-3C75-4778-B485-ECF931AD946C}" type="presParOf" srcId="{5E1E18AA-B128-4163-A7E3-AEFB9DB950E3}" destId="{DC4DB1A8-E2D7-4D31-9294-4376F9703C47}" srcOrd="0" destOrd="0" presId="urn:microsoft.com/office/officeart/2005/8/layout/hierarchy1"/>
    <dgm:cxn modelId="{9709CE45-8632-484C-9782-53952E17C24B}" type="presParOf" srcId="{5E1E18AA-B128-4163-A7E3-AEFB9DB950E3}" destId="{4DCB23EA-2894-4430-9E31-FF0F0BC342A8}" srcOrd="1" destOrd="0" presId="urn:microsoft.com/office/officeart/2005/8/layout/hierarchy1"/>
    <dgm:cxn modelId="{8142DE8A-6446-4E77-966A-A9889AFA1F3C}" type="presParOf" srcId="{5924CACE-6AE8-4A6A-87EB-5C7C7D31AE3F}" destId="{37C202FF-B803-4CC4-AA5D-90762D613260}" srcOrd="1" destOrd="0" presId="urn:microsoft.com/office/officeart/2005/8/layout/hierarchy1"/>
    <dgm:cxn modelId="{070C0FD1-AA4D-4C2F-92FF-DF1A27094DB2}" type="presParOf" srcId="{068A6B48-B9C1-404E-B017-A2EBA825B1C5}" destId="{9FEBA3D1-CECA-425D-BF0C-2C841542CBA7}" srcOrd="2" destOrd="0" presId="urn:microsoft.com/office/officeart/2005/8/layout/hierarchy1"/>
    <dgm:cxn modelId="{53F74038-B5F4-459C-8F2E-8EA04F53FE4C}" type="presParOf" srcId="{068A6B48-B9C1-404E-B017-A2EBA825B1C5}" destId="{637BE1DA-E97D-47B4-906C-ADC69C3C03B6}" srcOrd="3" destOrd="0" presId="urn:microsoft.com/office/officeart/2005/8/layout/hierarchy1"/>
    <dgm:cxn modelId="{BF0F3258-CE38-4DF7-8D4C-DC84368083E3}" type="presParOf" srcId="{637BE1DA-E97D-47B4-906C-ADC69C3C03B6}" destId="{2D9465A2-D7BD-48FD-9082-96A6EC9442CA}" srcOrd="0" destOrd="0" presId="urn:microsoft.com/office/officeart/2005/8/layout/hierarchy1"/>
    <dgm:cxn modelId="{A9BE434C-891C-4385-9FA0-0B04E5FE524F}" type="presParOf" srcId="{2D9465A2-D7BD-48FD-9082-96A6EC9442CA}" destId="{DBDF75DA-72D2-46C1-B63B-B590653C4B3C}" srcOrd="0" destOrd="0" presId="urn:microsoft.com/office/officeart/2005/8/layout/hierarchy1"/>
    <dgm:cxn modelId="{5999C56C-4324-4A76-8DFE-7CAA58C5AB8B}" type="presParOf" srcId="{2D9465A2-D7BD-48FD-9082-96A6EC9442CA}" destId="{05423BF0-53EA-41DC-BED1-8DF91BB9D175}" srcOrd="1" destOrd="0" presId="urn:microsoft.com/office/officeart/2005/8/layout/hierarchy1"/>
    <dgm:cxn modelId="{2A6EAE37-2E0D-4E40-AC39-E17A727BA15A}" type="presParOf" srcId="{637BE1DA-E97D-47B4-906C-ADC69C3C03B6}" destId="{4307A914-A6E4-4410-AFB9-A9889CC6727A}" srcOrd="1" destOrd="0" presId="urn:microsoft.com/office/officeart/2005/8/layout/hierarchy1"/>
    <dgm:cxn modelId="{30D210AB-1FF4-449B-992D-674340CDD57F}" type="presParOf" srcId="{564146D6-BCD5-43CF-A23C-8BA07FF7C6ED}" destId="{DFBDF345-F91E-4E88-B947-B9B27FE930EA}" srcOrd="2" destOrd="0" presId="urn:microsoft.com/office/officeart/2005/8/layout/hierarchy1"/>
    <dgm:cxn modelId="{4660556B-02DC-4825-879C-D7680A6E1B58}" type="presParOf" srcId="{564146D6-BCD5-43CF-A23C-8BA07FF7C6ED}" destId="{65BC8846-7F1F-45BA-A4EC-FD967A0C54C9}" srcOrd="3" destOrd="0" presId="urn:microsoft.com/office/officeart/2005/8/layout/hierarchy1"/>
    <dgm:cxn modelId="{54427D08-A6A1-4138-8499-4FFADCC72589}" type="presParOf" srcId="{65BC8846-7F1F-45BA-A4EC-FD967A0C54C9}" destId="{8A33FA2B-BBAE-47FF-B0AE-FA735B2881E1}" srcOrd="0" destOrd="0" presId="urn:microsoft.com/office/officeart/2005/8/layout/hierarchy1"/>
    <dgm:cxn modelId="{D5623EFC-4239-4AC8-B7BB-54956902933D}" type="presParOf" srcId="{8A33FA2B-BBAE-47FF-B0AE-FA735B2881E1}" destId="{F986147F-7BEF-4D02-A2E0-92495E477C4C}" srcOrd="0" destOrd="0" presId="urn:microsoft.com/office/officeart/2005/8/layout/hierarchy1"/>
    <dgm:cxn modelId="{8462C579-9C4E-4208-B2BE-E8AB19AA505B}" type="presParOf" srcId="{8A33FA2B-BBAE-47FF-B0AE-FA735B2881E1}" destId="{6C089B8A-4157-4348-9300-1F1F638A52FA}" srcOrd="1" destOrd="0" presId="urn:microsoft.com/office/officeart/2005/8/layout/hierarchy1"/>
    <dgm:cxn modelId="{EF41D8BC-FA79-44BD-9B90-AE2CD40E20A6}" type="presParOf" srcId="{65BC8846-7F1F-45BA-A4EC-FD967A0C54C9}" destId="{04186020-9F9F-4090-9C46-796A299BFF24}" srcOrd="1" destOrd="0" presId="urn:microsoft.com/office/officeart/2005/8/layout/hierarchy1"/>
    <dgm:cxn modelId="{2CEBDB88-9510-4160-91F1-67451EBD4E2D}" type="presParOf" srcId="{04186020-9F9F-4090-9C46-796A299BFF24}" destId="{0C36C05F-CE0A-46CC-B155-38D8B25009C9}" srcOrd="0" destOrd="0" presId="urn:microsoft.com/office/officeart/2005/8/layout/hierarchy1"/>
    <dgm:cxn modelId="{8638C346-DA06-434E-8C6B-A23F29489A09}" type="presParOf" srcId="{04186020-9F9F-4090-9C46-796A299BFF24}" destId="{941E807C-220A-4568-9B94-D4779C916706}" srcOrd="1" destOrd="0" presId="urn:microsoft.com/office/officeart/2005/8/layout/hierarchy1"/>
    <dgm:cxn modelId="{34AFE5DE-4C63-4F43-94F5-3D3A6E257DA3}" type="presParOf" srcId="{941E807C-220A-4568-9B94-D4779C916706}" destId="{8EC9E4FC-9A5A-4801-B59D-1EC91FEC198D}" srcOrd="0" destOrd="0" presId="urn:microsoft.com/office/officeart/2005/8/layout/hierarchy1"/>
    <dgm:cxn modelId="{07F79F77-D608-4F65-BEF8-EE0187FD3EF8}" type="presParOf" srcId="{8EC9E4FC-9A5A-4801-B59D-1EC91FEC198D}" destId="{4BE5B98A-BA5C-49EA-B114-C2669DBC5C97}" srcOrd="0" destOrd="0" presId="urn:microsoft.com/office/officeart/2005/8/layout/hierarchy1"/>
    <dgm:cxn modelId="{3A65C8A0-056F-48A1-8B67-D24236DB579F}" type="presParOf" srcId="{8EC9E4FC-9A5A-4801-B59D-1EC91FEC198D}" destId="{219EC234-688D-4AE4-A601-3F643AC00817}" srcOrd="1" destOrd="0" presId="urn:microsoft.com/office/officeart/2005/8/layout/hierarchy1"/>
    <dgm:cxn modelId="{A364BA81-A1C7-456B-9392-350198751444}" type="presParOf" srcId="{941E807C-220A-4568-9B94-D4779C916706}" destId="{1B29ABD0-08AC-4047-B34C-88C48E63DCF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6EC4D8-8C0C-43DD-BE54-44ED2894B59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0D7F1CD3-09DD-4D8B-B679-17D98888927F}">
      <dgm:prSet phldrT="[Text]"/>
      <dgm:spPr/>
      <dgm:t>
        <a:bodyPr/>
        <a:lstStyle/>
        <a:p>
          <a:pPr rtl="1"/>
          <a:r>
            <a:rPr lang="he-IL" dirty="0"/>
            <a:t>איסור אונאה</a:t>
          </a:r>
        </a:p>
      </dgm:t>
    </dgm:pt>
    <dgm:pt modelId="{F2B6E416-FEB7-41E6-BDAE-613583937CE7}" type="parTrans" cxnId="{41C1D493-9662-493E-831D-0BC3B3B76333}">
      <dgm:prSet/>
      <dgm:spPr/>
      <dgm:t>
        <a:bodyPr/>
        <a:lstStyle/>
        <a:p>
          <a:pPr rtl="1"/>
          <a:endParaRPr lang="he-IL"/>
        </a:p>
      </dgm:t>
    </dgm:pt>
    <dgm:pt modelId="{3983610A-454A-4153-B687-5F7CF47992A2}" type="sibTrans" cxnId="{41C1D493-9662-493E-831D-0BC3B3B76333}">
      <dgm:prSet/>
      <dgm:spPr/>
      <dgm:t>
        <a:bodyPr/>
        <a:lstStyle/>
        <a:p>
          <a:pPr rtl="1"/>
          <a:endParaRPr lang="he-IL"/>
        </a:p>
      </dgm:t>
    </dgm:pt>
    <dgm:pt modelId="{5FAF0BAF-7C4B-4096-A9A0-2B56CA40C5C0}">
      <dgm:prSet phldrT="[Text]"/>
      <dgm:spPr/>
      <dgm:t>
        <a:bodyPr/>
        <a:lstStyle/>
        <a:p>
          <a:pPr rtl="1"/>
          <a:r>
            <a:rPr lang="he-IL" dirty="0"/>
            <a:t>מדין גזל</a:t>
          </a:r>
        </a:p>
      </dgm:t>
    </dgm:pt>
    <dgm:pt modelId="{B0A89136-978E-4414-91E3-69DD01B63145}" type="parTrans" cxnId="{B8A2840C-C9CF-449E-AB5D-F6D40BEFBE41}">
      <dgm:prSet/>
      <dgm:spPr/>
      <dgm:t>
        <a:bodyPr/>
        <a:lstStyle/>
        <a:p>
          <a:pPr rtl="1"/>
          <a:endParaRPr lang="he-IL"/>
        </a:p>
      </dgm:t>
    </dgm:pt>
    <dgm:pt modelId="{BB4A0E87-9CAD-4750-A928-2A146C3890A3}" type="sibTrans" cxnId="{B8A2840C-C9CF-449E-AB5D-F6D40BEFBE41}">
      <dgm:prSet/>
      <dgm:spPr/>
      <dgm:t>
        <a:bodyPr/>
        <a:lstStyle/>
        <a:p>
          <a:pPr rtl="1"/>
          <a:endParaRPr lang="he-IL"/>
        </a:p>
      </dgm:t>
    </dgm:pt>
    <dgm:pt modelId="{421BDBD1-46F7-477E-ACD8-0CEEB3B7C1B3}">
      <dgm:prSet phldrT="[Text]"/>
      <dgm:spPr/>
      <dgm:t>
        <a:bodyPr/>
        <a:lstStyle/>
        <a:p>
          <a:pPr rtl="1"/>
          <a:r>
            <a:rPr lang="he-IL" dirty="0"/>
            <a:t>גזל:</a:t>
          </a:r>
          <a:br>
            <a:rPr lang="en-US" dirty="0"/>
          </a:br>
          <a:r>
            <a:rPr lang="he-IL" dirty="0"/>
            <a:t>טור- עובר על לא תגזול</a:t>
          </a:r>
        </a:p>
      </dgm:t>
    </dgm:pt>
    <dgm:pt modelId="{10DB8BDB-1C25-4EAF-A1AF-F799CB637F01}" type="parTrans" cxnId="{D10D40D1-8BDF-4E44-A277-9DC3D233ED7B}">
      <dgm:prSet/>
      <dgm:spPr/>
      <dgm:t>
        <a:bodyPr/>
        <a:lstStyle/>
        <a:p>
          <a:pPr rtl="1"/>
          <a:endParaRPr lang="he-IL"/>
        </a:p>
      </dgm:t>
    </dgm:pt>
    <dgm:pt modelId="{0471ED0A-DEC1-4AFE-8C95-B0EAFA4D9911}" type="sibTrans" cxnId="{D10D40D1-8BDF-4E44-A277-9DC3D233ED7B}">
      <dgm:prSet/>
      <dgm:spPr/>
      <dgm:t>
        <a:bodyPr/>
        <a:lstStyle/>
        <a:p>
          <a:pPr rtl="1"/>
          <a:endParaRPr lang="he-IL"/>
        </a:p>
      </dgm:t>
    </dgm:pt>
    <dgm:pt modelId="{4BA5E9C4-E61C-45A0-B28B-89586936A2A6}">
      <dgm:prSet phldrT="[Text]"/>
      <dgm:spPr/>
      <dgm:t>
        <a:bodyPr/>
        <a:lstStyle/>
        <a:p>
          <a:pPr rtl="1"/>
          <a:r>
            <a:rPr lang="he-IL" dirty="0"/>
            <a:t>דין בפני עצמו</a:t>
          </a:r>
        </a:p>
      </dgm:t>
    </dgm:pt>
    <dgm:pt modelId="{FF546ADB-056F-42DD-80D9-4D71A72A32A1}" type="parTrans" cxnId="{2C2FAA54-2F34-4910-8DB6-6A3F2E34B50C}">
      <dgm:prSet/>
      <dgm:spPr/>
      <dgm:t>
        <a:bodyPr/>
        <a:lstStyle/>
        <a:p>
          <a:pPr rtl="1"/>
          <a:endParaRPr lang="he-IL"/>
        </a:p>
      </dgm:t>
    </dgm:pt>
    <dgm:pt modelId="{8DA8401E-1A47-471F-A091-D4BE10105AC6}" type="sibTrans" cxnId="{2C2FAA54-2F34-4910-8DB6-6A3F2E34B50C}">
      <dgm:prSet/>
      <dgm:spPr/>
      <dgm:t>
        <a:bodyPr/>
        <a:lstStyle/>
        <a:p>
          <a:pPr rtl="1"/>
          <a:endParaRPr lang="he-IL"/>
        </a:p>
      </dgm:t>
    </dgm:pt>
    <dgm:pt modelId="{07DE86DA-9A0D-4590-8937-D737A680459E}">
      <dgm:prSet phldrT="[Text]"/>
      <dgm:spPr/>
      <dgm:t>
        <a:bodyPr/>
        <a:lstStyle/>
        <a:p>
          <a:pPr rtl="1"/>
          <a:r>
            <a:rPr lang="he-IL" dirty="0"/>
            <a:t> דין איסור להונות</a:t>
          </a:r>
          <a:br>
            <a:rPr lang="en-US" dirty="0"/>
          </a:br>
          <a:r>
            <a:rPr lang="he-IL" dirty="0"/>
            <a:t>רמב"ן- </a:t>
          </a:r>
          <a:r>
            <a:rPr lang="he-IL" dirty="0" err="1"/>
            <a:t>ותשלומין</a:t>
          </a:r>
          <a:r>
            <a:rPr lang="he-IL" dirty="0"/>
            <a:t> דין נפרד וחידוש </a:t>
          </a:r>
          <a:r>
            <a:rPr lang="he-IL" dirty="0" err="1"/>
            <a:t>במטלטלין</a:t>
          </a:r>
          <a:r>
            <a:rPr lang="he-IL" dirty="0"/>
            <a:t> </a:t>
          </a:r>
        </a:p>
      </dgm:t>
    </dgm:pt>
    <dgm:pt modelId="{0D372424-395D-4A99-91B2-CA0204176D5E}" type="parTrans" cxnId="{DA0895E2-F6A0-4CB8-9EC0-7C155B95E076}">
      <dgm:prSet/>
      <dgm:spPr/>
      <dgm:t>
        <a:bodyPr/>
        <a:lstStyle/>
        <a:p>
          <a:pPr rtl="1"/>
          <a:endParaRPr lang="he-IL"/>
        </a:p>
      </dgm:t>
    </dgm:pt>
    <dgm:pt modelId="{C65C2172-BD85-4D46-BD30-9A63D3285174}" type="sibTrans" cxnId="{DA0895E2-F6A0-4CB8-9EC0-7C155B95E076}">
      <dgm:prSet/>
      <dgm:spPr/>
      <dgm:t>
        <a:bodyPr/>
        <a:lstStyle/>
        <a:p>
          <a:pPr rtl="1"/>
          <a:endParaRPr lang="he-IL"/>
        </a:p>
      </dgm:t>
    </dgm:pt>
    <dgm:pt modelId="{78412D35-9D82-4560-B3EE-2CDE65AF369C}">
      <dgm:prSet phldrT="[Text]"/>
      <dgm:spPr/>
      <dgm:t>
        <a:bodyPr/>
        <a:lstStyle/>
        <a:p>
          <a:pPr rtl="1"/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</a:t>
          </a: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הוה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ליה </a:t>
          </a:r>
          <a:r>
            <a:rPr lang="he-IL" b="1" u="sng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כ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גזל"</a:t>
          </a:r>
          <a:br>
            <a:rPr lang="en-US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</a:b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פנ"י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- "דכיון </a:t>
          </a: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דעובר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בלאו קרינן ביה והשיב את </a:t>
          </a: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הגזילה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</a:t>
          </a:r>
          <a:endParaRPr lang="he-IL" b="0" dirty="0"/>
        </a:p>
      </dgm:t>
    </dgm:pt>
    <dgm:pt modelId="{56E6AD0C-307E-4883-B7F7-5564A34D2791}" type="parTrans" cxnId="{4284EB90-FAF3-4AE2-9F6F-A61AE247E0F9}">
      <dgm:prSet/>
      <dgm:spPr/>
      <dgm:t>
        <a:bodyPr/>
        <a:lstStyle/>
        <a:p>
          <a:pPr rtl="1"/>
          <a:endParaRPr lang="he-IL"/>
        </a:p>
      </dgm:t>
    </dgm:pt>
    <dgm:pt modelId="{38B7AC63-0C54-41D2-B3A8-0AC5F4F9835E}" type="sibTrans" cxnId="{4284EB90-FAF3-4AE2-9F6F-A61AE247E0F9}">
      <dgm:prSet/>
      <dgm:spPr/>
      <dgm:t>
        <a:bodyPr/>
        <a:lstStyle/>
        <a:p>
          <a:pPr rtl="1"/>
          <a:endParaRPr lang="he-IL"/>
        </a:p>
      </dgm:t>
    </dgm:pt>
    <dgm:pt modelId="{B8A50673-53E3-4E3C-83D5-0DBB65722303}" type="pres">
      <dgm:prSet presAssocID="{206EC4D8-8C0C-43DD-BE54-44ED2894B59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4F026776-DDD9-4049-AD17-9928C4BA608C}" type="pres">
      <dgm:prSet presAssocID="{0D7F1CD3-09DD-4D8B-B679-17D98888927F}" presName="hierRoot1" presStyleCnt="0"/>
      <dgm:spPr/>
    </dgm:pt>
    <dgm:pt modelId="{5384A7B1-D7A6-4C7E-9CEF-754407631BE6}" type="pres">
      <dgm:prSet presAssocID="{0D7F1CD3-09DD-4D8B-B679-17D98888927F}" presName="composite" presStyleCnt="0"/>
      <dgm:spPr/>
    </dgm:pt>
    <dgm:pt modelId="{ED0AEF03-A385-466F-BF85-80998362CE04}" type="pres">
      <dgm:prSet presAssocID="{0D7F1CD3-09DD-4D8B-B679-17D98888927F}" presName="background" presStyleLbl="node0" presStyleIdx="0" presStyleCnt="1"/>
      <dgm:spPr/>
    </dgm:pt>
    <dgm:pt modelId="{327F3BFB-25F3-4144-A1D3-0831A08EEA19}" type="pres">
      <dgm:prSet presAssocID="{0D7F1CD3-09DD-4D8B-B679-17D98888927F}" presName="text" presStyleLbl="fgAcc0" presStyleIdx="0" presStyleCnt="1">
        <dgm:presLayoutVars>
          <dgm:chPref val="3"/>
        </dgm:presLayoutVars>
      </dgm:prSet>
      <dgm:spPr/>
    </dgm:pt>
    <dgm:pt modelId="{564146D6-BCD5-43CF-A23C-8BA07FF7C6ED}" type="pres">
      <dgm:prSet presAssocID="{0D7F1CD3-09DD-4D8B-B679-17D98888927F}" presName="hierChild2" presStyleCnt="0"/>
      <dgm:spPr/>
    </dgm:pt>
    <dgm:pt modelId="{3FFFFC76-DB69-4E7E-BC1A-3E7B27CCFA48}" type="pres">
      <dgm:prSet presAssocID="{B0A89136-978E-4414-91E3-69DD01B63145}" presName="Name10" presStyleLbl="parChTrans1D2" presStyleIdx="0" presStyleCnt="2"/>
      <dgm:spPr/>
    </dgm:pt>
    <dgm:pt modelId="{3E396AD0-A8CF-4728-A98F-9D3E65A5E6E6}" type="pres">
      <dgm:prSet presAssocID="{5FAF0BAF-7C4B-4096-A9A0-2B56CA40C5C0}" presName="hierRoot2" presStyleCnt="0"/>
      <dgm:spPr/>
    </dgm:pt>
    <dgm:pt modelId="{77B9B466-7B3D-4759-BC4F-B01438F576E5}" type="pres">
      <dgm:prSet presAssocID="{5FAF0BAF-7C4B-4096-A9A0-2B56CA40C5C0}" presName="composite2" presStyleCnt="0"/>
      <dgm:spPr/>
    </dgm:pt>
    <dgm:pt modelId="{3A8FD03D-6898-4110-9CBB-87849FFFC4E4}" type="pres">
      <dgm:prSet presAssocID="{5FAF0BAF-7C4B-4096-A9A0-2B56CA40C5C0}" presName="background2" presStyleLbl="node2" presStyleIdx="0" presStyleCnt="2"/>
      <dgm:spPr/>
    </dgm:pt>
    <dgm:pt modelId="{EB2D59A8-7A9B-4654-B45A-F9CCE427FF81}" type="pres">
      <dgm:prSet presAssocID="{5FAF0BAF-7C4B-4096-A9A0-2B56CA40C5C0}" presName="text2" presStyleLbl="fgAcc2" presStyleIdx="0" presStyleCnt="2">
        <dgm:presLayoutVars>
          <dgm:chPref val="3"/>
        </dgm:presLayoutVars>
      </dgm:prSet>
      <dgm:spPr/>
    </dgm:pt>
    <dgm:pt modelId="{068A6B48-B9C1-404E-B017-A2EBA825B1C5}" type="pres">
      <dgm:prSet presAssocID="{5FAF0BAF-7C4B-4096-A9A0-2B56CA40C5C0}" presName="hierChild3" presStyleCnt="0"/>
      <dgm:spPr/>
    </dgm:pt>
    <dgm:pt modelId="{CAEA41D8-987B-4DED-B54D-840DCEBB8E19}" type="pres">
      <dgm:prSet presAssocID="{10DB8BDB-1C25-4EAF-A1AF-F799CB637F01}" presName="Name17" presStyleLbl="parChTrans1D3" presStyleIdx="0" presStyleCnt="3"/>
      <dgm:spPr/>
    </dgm:pt>
    <dgm:pt modelId="{5924CACE-6AE8-4A6A-87EB-5C7C7D31AE3F}" type="pres">
      <dgm:prSet presAssocID="{421BDBD1-46F7-477E-ACD8-0CEEB3B7C1B3}" presName="hierRoot3" presStyleCnt="0"/>
      <dgm:spPr/>
    </dgm:pt>
    <dgm:pt modelId="{5E1E18AA-B128-4163-A7E3-AEFB9DB950E3}" type="pres">
      <dgm:prSet presAssocID="{421BDBD1-46F7-477E-ACD8-0CEEB3B7C1B3}" presName="composite3" presStyleCnt="0"/>
      <dgm:spPr/>
    </dgm:pt>
    <dgm:pt modelId="{DC4DB1A8-E2D7-4D31-9294-4376F9703C47}" type="pres">
      <dgm:prSet presAssocID="{421BDBD1-46F7-477E-ACD8-0CEEB3B7C1B3}" presName="background3" presStyleLbl="node3" presStyleIdx="0" presStyleCnt="3"/>
      <dgm:spPr/>
    </dgm:pt>
    <dgm:pt modelId="{4DCB23EA-2894-4430-9E31-FF0F0BC342A8}" type="pres">
      <dgm:prSet presAssocID="{421BDBD1-46F7-477E-ACD8-0CEEB3B7C1B3}" presName="text3" presStyleLbl="fgAcc3" presStyleIdx="0" presStyleCnt="3">
        <dgm:presLayoutVars>
          <dgm:chPref val="3"/>
        </dgm:presLayoutVars>
      </dgm:prSet>
      <dgm:spPr/>
    </dgm:pt>
    <dgm:pt modelId="{37C202FF-B803-4CC4-AA5D-90762D613260}" type="pres">
      <dgm:prSet presAssocID="{421BDBD1-46F7-477E-ACD8-0CEEB3B7C1B3}" presName="hierChild4" presStyleCnt="0"/>
      <dgm:spPr/>
    </dgm:pt>
    <dgm:pt modelId="{9FEBA3D1-CECA-425D-BF0C-2C841542CBA7}" type="pres">
      <dgm:prSet presAssocID="{56E6AD0C-307E-4883-B7F7-5564A34D2791}" presName="Name17" presStyleLbl="parChTrans1D3" presStyleIdx="1" presStyleCnt="3"/>
      <dgm:spPr/>
    </dgm:pt>
    <dgm:pt modelId="{637BE1DA-E97D-47B4-906C-ADC69C3C03B6}" type="pres">
      <dgm:prSet presAssocID="{78412D35-9D82-4560-B3EE-2CDE65AF369C}" presName="hierRoot3" presStyleCnt="0"/>
      <dgm:spPr/>
    </dgm:pt>
    <dgm:pt modelId="{2D9465A2-D7BD-48FD-9082-96A6EC9442CA}" type="pres">
      <dgm:prSet presAssocID="{78412D35-9D82-4560-B3EE-2CDE65AF369C}" presName="composite3" presStyleCnt="0"/>
      <dgm:spPr/>
    </dgm:pt>
    <dgm:pt modelId="{DBDF75DA-72D2-46C1-B63B-B590653C4B3C}" type="pres">
      <dgm:prSet presAssocID="{78412D35-9D82-4560-B3EE-2CDE65AF369C}" presName="background3" presStyleLbl="node3" presStyleIdx="1" presStyleCnt="3"/>
      <dgm:spPr/>
    </dgm:pt>
    <dgm:pt modelId="{05423BF0-53EA-41DC-BED1-8DF91BB9D175}" type="pres">
      <dgm:prSet presAssocID="{78412D35-9D82-4560-B3EE-2CDE65AF369C}" presName="text3" presStyleLbl="fgAcc3" presStyleIdx="1" presStyleCnt="3">
        <dgm:presLayoutVars>
          <dgm:chPref val="3"/>
        </dgm:presLayoutVars>
      </dgm:prSet>
      <dgm:spPr/>
    </dgm:pt>
    <dgm:pt modelId="{4307A914-A6E4-4410-AFB9-A9889CC6727A}" type="pres">
      <dgm:prSet presAssocID="{78412D35-9D82-4560-B3EE-2CDE65AF369C}" presName="hierChild4" presStyleCnt="0"/>
      <dgm:spPr/>
    </dgm:pt>
    <dgm:pt modelId="{DFBDF345-F91E-4E88-B947-B9B27FE930EA}" type="pres">
      <dgm:prSet presAssocID="{FF546ADB-056F-42DD-80D9-4D71A72A32A1}" presName="Name10" presStyleLbl="parChTrans1D2" presStyleIdx="1" presStyleCnt="2"/>
      <dgm:spPr/>
    </dgm:pt>
    <dgm:pt modelId="{65BC8846-7F1F-45BA-A4EC-FD967A0C54C9}" type="pres">
      <dgm:prSet presAssocID="{4BA5E9C4-E61C-45A0-B28B-89586936A2A6}" presName="hierRoot2" presStyleCnt="0"/>
      <dgm:spPr/>
    </dgm:pt>
    <dgm:pt modelId="{8A33FA2B-BBAE-47FF-B0AE-FA735B2881E1}" type="pres">
      <dgm:prSet presAssocID="{4BA5E9C4-E61C-45A0-B28B-89586936A2A6}" presName="composite2" presStyleCnt="0"/>
      <dgm:spPr/>
    </dgm:pt>
    <dgm:pt modelId="{F986147F-7BEF-4D02-A2E0-92495E477C4C}" type="pres">
      <dgm:prSet presAssocID="{4BA5E9C4-E61C-45A0-B28B-89586936A2A6}" presName="background2" presStyleLbl="node2" presStyleIdx="1" presStyleCnt="2"/>
      <dgm:spPr/>
    </dgm:pt>
    <dgm:pt modelId="{6C089B8A-4157-4348-9300-1F1F638A52FA}" type="pres">
      <dgm:prSet presAssocID="{4BA5E9C4-E61C-45A0-B28B-89586936A2A6}" presName="text2" presStyleLbl="fgAcc2" presStyleIdx="1" presStyleCnt="2">
        <dgm:presLayoutVars>
          <dgm:chPref val="3"/>
        </dgm:presLayoutVars>
      </dgm:prSet>
      <dgm:spPr/>
    </dgm:pt>
    <dgm:pt modelId="{04186020-9F9F-4090-9C46-796A299BFF24}" type="pres">
      <dgm:prSet presAssocID="{4BA5E9C4-E61C-45A0-B28B-89586936A2A6}" presName="hierChild3" presStyleCnt="0"/>
      <dgm:spPr/>
    </dgm:pt>
    <dgm:pt modelId="{0C36C05F-CE0A-46CC-B155-38D8B25009C9}" type="pres">
      <dgm:prSet presAssocID="{0D372424-395D-4A99-91B2-CA0204176D5E}" presName="Name17" presStyleLbl="parChTrans1D3" presStyleIdx="2" presStyleCnt="3"/>
      <dgm:spPr/>
    </dgm:pt>
    <dgm:pt modelId="{941E807C-220A-4568-9B94-D4779C916706}" type="pres">
      <dgm:prSet presAssocID="{07DE86DA-9A0D-4590-8937-D737A680459E}" presName="hierRoot3" presStyleCnt="0"/>
      <dgm:spPr/>
    </dgm:pt>
    <dgm:pt modelId="{8EC9E4FC-9A5A-4801-B59D-1EC91FEC198D}" type="pres">
      <dgm:prSet presAssocID="{07DE86DA-9A0D-4590-8937-D737A680459E}" presName="composite3" presStyleCnt="0"/>
      <dgm:spPr/>
    </dgm:pt>
    <dgm:pt modelId="{4BE5B98A-BA5C-49EA-B114-C2669DBC5C97}" type="pres">
      <dgm:prSet presAssocID="{07DE86DA-9A0D-4590-8937-D737A680459E}" presName="background3" presStyleLbl="node3" presStyleIdx="2" presStyleCnt="3"/>
      <dgm:spPr/>
    </dgm:pt>
    <dgm:pt modelId="{219EC234-688D-4AE4-A601-3F643AC00817}" type="pres">
      <dgm:prSet presAssocID="{07DE86DA-9A0D-4590-8937-D737A680459E}" presName="text3" presStyleLbl="fgAcc3" presStyleIdx="2" presStyleCnt="3">
        <dgm:presLayoutVars>
          <dgm:chPref val="3"/>
        </dgm:presLayoutVars>
      </dgm:prSet>
      <dgm:spPr/>
    </dgm:pt>
    <dgm:pt modelId="{1B29ABD0-08AC-4047-B34C-88C48E63DCFE}" type="pres">
      <dgm:prSet presAssocID="{07DE86DA-9A0D-4590-8937-D737A680459E}" presName="hierChild4" presStyleCnt="0"/>
      <dgm:spPr/>
    </dgm:pt>
  </dgm:ptLst>
  <dgm:cxnLst>
    <dgm:cxn modelId="{B8A2840C-C9CF-449E-AB5D-F6D40BEFBE41}" srcId="{0D7F1CD3-09DD-4D8B-B679-17D98888927F}" destId="{5FAF0BAF-7C4B-4096-A9A0-2B56CA40C5C0}" srcOrd="0" destOrd="0" parTransId="{B0A89136-978E-4414-91E3-69DD01B63145}" sibTransId="{BB4A0E87-9CAD-4750-A928-2A146C3890A3}"/>
    <dgm:cxn modelId="{E6F7AF14-BA44-4579-AAA0-1D6F3356FD4B}" type="presOf" srcId="{0D7F1CD3-09DD-4D8B-B679-17D98888927F}" destId="{327F3BFB-25F3-4144-A1D3-0831A08EEA19}" srcOrd="0" destOrd="0" presId="urn:microsoft.com/office/officeart/2005/8/layout/hierarchy1"/>
    <dgm:cxn modelId="{65A53819-CAF0-435D-8827-938EC11A1FF4}" type="presOf" srcId="{FF546ADB-056F-42DD-80D9-4D71A72A32A1}" destId="{DFBDF345-F91E-4E88-B947-B9B27FE930EA}" srcOrd="0" destOrd="0" presId="urn:microsoft.com/office/officeart/2005/8/layout/hierarchy1"/>
    <dgm:cxn modelId="{1C0A7834-B268-4AA1-B4DD-BECE75845FD3}" type="presOf" srcId="{56E6AD0C-307E-4883-B7F7-5564A34D2791}" destId="{9FEBA3D1-CECA-425D-BF0C-2C841542CBA7}" srcOrd="0" destOrd="0" presId="urn:microsoft.com/office/officeart/2005/8/layout/hierarchy1"/>
    <dgm:cxn modelId="{1BFC374B-CD9D-4920-BBEF-05E685ED2B35}" type="presOf" srcId="{07DE86DA-9A0D-4590-8937-D737A680459E}" destId="{219EC234-688D-4AE4-A601-3F643AC00817}" srcOrd="0" destOrd="0" presId="urn:microsoft.com/office/officeart/2005/8/layout/hierarchy1"/>
    <dgm:cxn modelId="{2C2FAA54-2F34-4910-8DB6-6A3F2E34B50C}" srcId="{0D7F1CD3-09DD-4D8B-B679-17D98888927F}" destId="{4BA5E9C4-E61C-45A0-B28B-89586936A2A6}" srcOrd="1" destOrd="0" parTransId="{FF546ADB-056F-42DD-80D9-4D71A72A32A1}" sibTransId="{8DA8401E-1A47-471F-A091-D4BE10105AC6}"/>
    <dgm:cxn modelId="{3A4C9E79-AC2F-436C-9DFA-C73046AA6A98}" type="presOf" srcId="{B0A89136-978E-4414-91E3-69DD01B63145}" destId="{3FFFFC76-DB69-4E7E-BC1A-3E7B27CCFA48}" srcOrd="0" destOrd="0" presId="urn:microsoft.com/office/officeart/2005/8/layout/hierarchy1"/>
    <dgm:cxn modelId="{4284EB90-FAF3-4AE2-9F6F-A61AE247E0F9}" srcId="{5FAF0BAF-7C4B-4096-A9A0-2B56CA40C5C0}" destId="{78412D35-9D82-4560-B3EE-2CDE65AF369C}" srcOrd="1" destOrd="0" parTransId="{56E6AD0C-307E-4883-B7F7-5564A34D2791}" sibTransId="{38B7AC63-0C54-41D2-B3A8-0AC5F4F9835E}"/>
    <dgm:cxn modelId="{41C1D493-9662-493E-831D-0BC3B3B76333}" srcId="{206EC4D8-8C0C-43DD-BE54-44ED2894B593}" destId="{0D7F1CD3-09DD-4D8B-B679-17D98888927F}" srcOrd="0" destOrd="0" parTransId="{F2B6E416-FEB7-41E6-BDAE-613583937CE7}" sibTransId="{3983610A-454A-4153-B687-5F7CF47992A2}"/>
    <dgm:cxn modelId="{D10D40D1-8BDF-4E44-A277-9DC3D233ED7B}" srcId="{5FAF0BAF-7C4B-4096-A9A0-2B56CA40C5C0}" destId="{421BDBD1-46F7-477E-ACD8-0CEEB3B7C1B3}" srcOrd="0" destOrd="0" parTransId="{10DB8BDB-1C25-4EAF-A1AF-F799CB637F01}" sibTransId="{0471ED0A-DEC1-4AFE-8C95-B0EAFA4D9911}"/>
    <dgm:cxn modelId="{C1FED2D1-E956-44A1-8679-F578FDAD7B31}" type="presOf" srcId="{421BDBD1-46F7-477E-ACD8-0CEEB3B7C1B3}" destId="{4DCB23EA-2894-4430-9E31-FF0F0BC342A8}" srcOrd="0" destOrd="0" presId="urn:microsoft.com/office/officeart/2005/8/layout/hierarchy1"/>
    <dgm:cxn modelId="{5E9595D3-0740-4427-9DD8-97D985D569F8}" type="presOf" srcId="{10DB8BDB-1C25-4EAF-A1AF-F799CB637F01}" destId="{CAEA41D8-987B-4DED-B54D-840DCEBB8E19}" srcOrd="0" destOrd="0" presId="urn:microsoft.com/office/officeart/2005/8/layout/hierarchy1"/>
    <dgm:cxn modelId="{A7DF1CDA-855A-4AD8-93B2-FF1FEEC1E836}" type="presOf" srcId="{5FAF0BAF-7C4B-4096-A9A0-2B56CA40C5C0}" destId="{EB2D59A8-7A9B-4654-B45A-F9CCE427FF81}" srcOrd="0" destOrd="0" presId="urn:microsoft.com/office/officeart/2005/8/layout/hierarchy1"/>
    <dgm:cxn modelId="{EEF8C8DA-6956-4A68-BBF4-898B43BAD23A}" type="presOf" srcId="{4BA5E9C4-E61C-45A0-B28B-89586936A2A6}" destId="{6C089B8A-4157-4348-9300-1F1F638A52FA}" srcOrd="0" destOrd="0" presId="urn:microsoft.com/office/officeart/2005/8/layout/hierarchy1"/>
    <dgm:cxn modelId="{DA0895E2-F6A0-4CB8-9EC0-7C155B95E076}" srcId="{4BA5E9C4-E61C-45A0-B28B-89586936A2A6}" destId="{07DE86DA-9A0D-4590-8937-D737A680459E}" srcOrd="0" destOrd="0" parTransId="{0D372424-395D-4A99-91B2-CA0204176D5E}" sibTransId="{C65C2172-BD85-4D46-BD30-9A63D3285174}"/>
    <dgm:cxn modelId="{A6B906F1-EB7F-4310-B197-8438D0C98BD9}" type="presOf" srcId="{78412D35-9D82-4560-B3EE-2CDE65AF369C}" destId="{05423BF0-53EA-41DC-BED1-8DF91BB9D175}" srcOrd="0" destOrd="0" presId="urn:microsoft.com/office/officeart/2005/8/layout/hierarchy1"/>
    <dgm:cxn modelId="{975DC0F4-3181-4AF1-8A0A-0641FCBDF7F8}" type="presOf" srcId="{0D372424-395D-4A99-91B2-CA0204176D5E}" destId="{0C36C05F-CE0A-46CC-B155-38D8B25009C9}" srcOrd="0" destOrd="0" presId="urn:microsoft.com/office/officeart/2005/8/layout/hierarchy1"/>
    <dgm:cxn modelId="{5D367AFC-C9FD-4EBF-A936-038EDAFFBB48}" type="presOf" srcId="{206EC4D8-8C0C-43DD-BE54-44ED2894B593}" destId="{B8A50673-53E3-4E3C-83D5-0DBB65722303}" srcOrd="0" destOrd="0" presId="urn:microsoft.com/office/officeart/2005/8/layout/hierarchy1"/>
    <dgm:cxn modelId="{B9B29E9B-D3DC-4669-9621-59107587A82B}" type="presParOf" srcId="{B8A50673-53E3-4E3C-83D5-0DBB65722303}" destId="{4F026776-DDD9-4049-AD17-9928C4BA608C}" srcOrd="0" destOrd="0" presId="urn:microsoft.com/office/officeart/2005/8/layout/hierarchy1"/>
    <dgm:cxn modelId="{11D8DE6E-DCDC-4ACC-A74A-C24943A4FA68}" type="presParOf" srcId="{4F026776-DDD9-4049-AD17-9928C4BA608C}" destId="{5384A7B1-D7A6-4C7E-9CEF-754407631BE6}" srcOrd="0" destOrd="0" presId="urn:microsoft.com/office/officeart/2005/8/layout/hierarchy1"/>
    <dgm:cxn modelId="{5A9E0CA0-57F4-4C6A-BCBC-076CD30BFF3F}" type="presParOf" srcId="{5384A7B1-D7A6-4C7E-9CEF-754407631BE6}" destId="{ED0AEF03-A385-466F-BF85-80998362CE04}" srcOrd="0" destOrd="0" presId="urn:microsoft.com/office/officeart/2005/8/layout/hierarchy1"/>
    <dgm:cxn modelId="{6BE8D1A9-A2EF-4344-AE94-9205F07BD28A}" type="presParOf" srcId="{5384A7B1-D7A6-4C7E-9CEF-754407631BE6}" destId="{327F3BFB-25F3-4144-A1D3-0831A08EEA19}" srcOrd="1" destOrd="0" presId="urn:microsoft.com/office/officeart/2005/8/layout/hierarchy1"/>
    <dgm:cxn modelId="{8CA978E8-6CE0-4420-9E33-A014DEA6B7AC}" type="presParOf" srcId="{4F026776-DDD9-4049-AD17-9928C4BA608C}" destId="{564146D6-BCD5-43CF-A23C-8BA07FF7C6ED}" srcOrd="1" destOrd="0" presId="urn:microsoft.com/office/officeart/2005/8/layout/hierarchy1"/>
    <dgm:cxn modelId="{8600AC70-761E-4C89-BBCC-38D78DDA4C92}" type="presParOf" srcId="{564146D6-BCD5-43CF-A23C-8BA07FF7C6ED}" destId="{3FFFFC76-DB69-4E7E-BC1A-3E7B27CCFA48}" srcOrd="0" destOrd="0" presId="urn:microsoft.com/office/officeart/2005/8/layout/hierarchy1"/>
    <dgm:cxn modelId="{3AC78D71-2026-47B6-B392-8C54EAAA045C}" type="presParOf" srcId="{564146D6-BCD5-43CF-A23C-8BA07FF7C6ED}" destId="{3E396AD0-A8CF-4728-A98F-9D3E65A5E6E6}" srcOrd="1" destOrd="0" presId="urn:microsoft.com/office/officeart/2005/8/layout/hierarchy1"/>
    <dgm:cxn modelId="{16720AF1-655E-49B7-8521-0BDCD34B1E39}" type="presParOf" srcId="{3E396AD0-A8CF-4728-A98F-9D3E65A5E6E6}" destId="{77B9B466-7B3D-4759-BC4F-B01438F576E5}" srcOrd="0" destOrd="0" presId="urn:microsoft.com/office/officeart/2005/8/layout/hierarchy1"/>
    <dgm:cxn modelId="{EB438051-889E-4A10-BD06-F85E04E4A66D}" type="presParOf" srcId="{77B9B466-7B3D-4759-BC4F-B01438F576E5}" destId="{3A8FD03D-6898-4110-9CBB-87849FFFC4E4}" srcOrd="0" destOrd="0" presId="urn:microsoft.com/office/officeart/2005/8/layout/hierarchy1"/>
    <dgm:cxn modelId="{81AEBE71-53F2-4B12-8398-D02DC53AF33A}" type="presParOf" srcId="{77B9B466-7B3D-4759-BC4F-B01438F576E5}" destId="{EB2D59A8-7A9B-4654-B45A-F9CCE427FF81}" srcOrd="1" destOrd="0" presId="urn:microsoft.com/office/officeart/2005/8/layout/hierarchy1"/>
    <dgm:cxn modelId="{6909C80A-9521-4D1D-937B-94603B2EB0A2}" type="presParOf" srcId="{3E396AD0-A8CF-4728-A98F-9D3E65A5E6E6}" destId="{068A6B48-B9C1-404E-B017-A2EBA825B1C5}" srcOrd="1" destOrd="0" presId="urn:microsoft.com/office/officeart/2005/8/layout/hierarchy1"/>
    <dgm:cxn modelId="{C4916CE6-ADA6-4743-8151-A4CED8C8A0C0}" type="presParOf" srcId="{068A6B48-B9C1-404E-B017-A2EBA825B1C5}" destId="{CAEA41D8-987B-4DED-B54D-840DCEBB8E19}" srcOrd="0" destOrd="0" presId="urn:microsoft.com/office/officeart/2005/8/layout/hierarchy1"/>
    <dgm:cxn modelId="{B5F04466-3B7B-4A05-8D3E-3ED38A996198}" type="presParOf" srcId="{068A6B48-B9C1-404E-B017-A2EBA825B1C5}" destId="{5924CACE-6AE8-4A6A-87EB-5C7C7D31AE3F}" srcOrd="1" destOrd="0" presId="urn:microsoft.com/office/officeart/2005/8/layout/hierarchy1"/>
    <dgm:cxn modelId="{4CBD87FE-EA2B-4BD1-AF7F-40119ADEC39F}" type="presParOf" srcId="{5924CACE-6AE8-4A6A-87EB-5C7C7D31AE3F}" destId="{5E1E18AA-B128-4163-A7E3-AEFB9DB950E3}" srcOrd="0" destOrd="0" presId="urn:microsoft.com/office/officeart/2005/8/layout/hierarchy1"/>
    <dgm:cxn modelId="{BB00E95C-3C75-4778-B485-ECF931AD946C}" type="presParOf" srcId="{5E1E18AA-B128-4163-A7E3-AEFB9DB950E3}" destId="{DC4DB1A8-E2D7-4D31-9294-4376F9703C47}" srcOrd="0" destOrd="0" presId="urn:microsoft.com/office/officeart/2005/8/layout/hierarchy1"/>
    <dgm:cxn modelId="{9709CE45-8632-484C-9782-53952E17C24B}" type="presParOf" srcId="{5E1E18AA-B128-4163-A7E3-AEFB9DB950E3}" destId="{4DCB23EA-2894-4430-9E31-FF0F0BC342A8}" srcOrd="1" destOrd="0" presId="urn:microsoft.com/office/officeart/2005/8/layout/hierarchy1"/>
    <dgm:cxn modelId="{8142DE8A-6446-4E77-966A-A9889AFA1F3C}" type="presParOf" srcId="{5924CACE-6AE8-4A6A-87EB-5C7C7D31AE3F}" destId="{37C202FF-B803-4CC4-AA5D-90762D613260}" srcOrd="1" destOrd="0" presId="urn:microsoft.com/office/officeart/2005/8/layout/hierarchy1"/>
    <dgm:cxn modelId="{070C0FD1-AA4D-4C2F-92FF-DF1A27094DB2}" type="presParOf" srcId="{068A6B48-B9C1-404E-B017-A2EBA825B1C5}" destId="{9FEBA3D1-CECA-425D-BF0C-2C841542CBA7}" srcOrd="2" destOrd="0" presId="urn:microsoft.com/office/officeart/2005/8/layout/hierarchy1"/>
    <dgm:cxn modelId="{53F74038-B5F4-459C-8F2E-8EA04F53FE4C}" type="presParOf" srcId="{068A6B48-B9C1-404E-B017-A2EBA825B1C5}" destId="{637BE1DA-E97D-47B4-906C-ADC69C3C03B6}" srcOrd="3" destOrd="0" presId="urn:microsoft.com/office/officeart/2005/8/layout/hierarchy1"/>
    <dgm:cxn modelId="{BF0F3258-CE38-4DF7-8D4C-DC84368083E3}" type="presParOf" srcId="{637BE1DA-E97D-47B4-906C-ADC69C3C03B6}" destId="{2D9465A2-D7BD-48FD-9082-96A6EC9442CA}" srcOrd="0" destOrd="0" presId="urn:microsoft.com/office/officeart/2005/8/layout/hierarchy1"/>
    <dgm:cxn modelId="{A9BE434C-891C-4385-9FA0-0B04E5FE524F}" type="presParOf" srcId="{2D9465A2-D7BD-48FD-9082-96A6EC9442CA}" destId="{DBDF75DA-72D2-46C1-B63B-B590653C4B3C}" srcOrd="0" destOrd="0" presId="urn:microsoft.com/office/officeart/2005/8/layout/hierarchy1"/>
    <dgm:cxn modelId="{5999C56C-4324-4A76-8DFE-7CAA58C5AB8B}" type="presParOf" srcId="{2D9465A2-D7BD-48FD-9082-96A6EC9442CA}" destId="{05423BF0-53EA-41DC-BED1-8DF91BB9D175}" srcOrd="1" destOrd="0" presId="urn:microsoft.com/office/officeart/2005/8/layout/hierarchy1"/>
    <dgm:cxn modelId="{2A6EAE37-2E0D-4E40-AC39-E17A727BA15A}" type="presParOf" srcId="{637BE1DA-E97D-47B4-906C-ADC69C3C03B6}" destId="{4307A914-A6E4-4410-AFB9-A9889CC6727A}" srcOrd="1" destOrd="0" presId="urn:microsoft.com/office/officeart/2005/8/layout/hierarchy1"/>
    <dgm:cxn modelId="{30D210AB-1FF4-449B-992D-674340CDD57F}" type="presParOf" srcId="{564146D6-BCD5-43CF-A23C-8BA07FF7C6ED}" destId="{DFBDF345-F91E-4E88-B947-B9B27FE930EA}" srcOrd="2" destOrd="0" presId="urn:microsoft.com/office/officeart/2005/8/layout/hierarchy1"/>
    <dgm:cxn modelId="{4660556B-02DC-4825-879C-D7680A6E1B58}" type="presParOf" srcId="{564146D6-BCD5-43CF-A23C-8BA07FF7C6ED}" destId="{65BC8846-7F1F-45BA-A4EC-FD967A0C54C9}" srcOrd="3" destOrd="0" presId="urn:microsoft.com/office/officeart/2005/8/layout/hierarchy1"/>
    <dgm:cxn modelId="{54427D08-A6A1-4138-8499-4FFADCC72589}" type="presParOf" srcId="{65BC8846-7F1F-45BA-A4EC-FD967A0C54C9}" destId="{8A33FA2B-BBAE-47FF-B0AE-FA735B2881E1}" srcOrd="0" destOrd="0" presId="urn:microsoft.com/office/officeart/2005/8/layout/hierarchy1"/>
    <dgm:cxn modelId="{D5623EFC-4239-4AC8-B7BB-54956902933D}" type="presParOf" srcId="{8A33FA2B-BBAE-47FF-B0AE-FA735B2881E1}" destId="{F986147F-7BEF-4D02-A2E0-92495E477C4C}" srcOrd="0" destOrd="0" presId="urn:microsoft.com/office/officeart/2005/8/layout/hierarchy1"/>
    <dgm:cxn modelId="{8462C579-9C4E-4208-B2BE-E8AB19AA505B}" type="presParOf" srcId="{8A33FA2B-BBAE-47FF-B0AE-FA735B2881E1}" destId="{6C089B8A-4157-4348-9300-1F1F638A52FA}" srcOrd="1" destOrd="0" presId="urn:microsoft.com/office/officeart/2005/8/layout/hierarchy1"/>
    <dgm:cxn modelId="{EF41D8BC-FA79-44BD-9B90-AE2CD40E20A6}" type="presParOf" srcId="{65BC8846-7F1F-45BA-A4EC-FD967A0C54C9}" destId="{04186020-9F9F-4090-9C46-796A299BFF24}" srcOrd="1" destOrd="0" presId="urn:microsoft.com/office/officeart/2005/8/layout/hierarchy1"/>
    <dgm:cxn modelId="{2CEBDB88-9510-4160-91F1-67451EBD4E2D}" type="presParOf" srcId="{04186020-9F9F-4090-9C46-796A299BFF24}" destId="{0C36C05F-CE0A-46CC-B155-38D8B25009C9}" srcOrd="0" destOrd="0" presId="urn:microsoft.com/office/officeart/2005/8/layout/hierarchy1"/>
    <dgm:cxn modelId="{8638C346-DA06-434E-8C6B-A23F29489A09}" type="presParOf" srcId="{04186020-9F9F-4090-9C46-796A299BFF24}" destId="{941E807C-220A-4568-9B94-D4779C916706}" srcOrd="1" destOrd="0" presId="urn:microsoft.com/office/officeart/2005/8/layout/hierarchy1"/>
    <dgm:cxn modelId="{34AFE5DE-4C63-4F43-94F5-3D3A6E257DA3}" type="presParOf" srcId="{941E807C-220A-4568-9B94-D4779C916706}" destId="{8EC9E4FC-9A5A-4801-B59D-1EC91FEC198D}" srcOrd="0" destOrd="0" presId="urn:microsoft.com/office/officeart/2005/8/layout/hierarchy1"/>
    <dgm:cxn modelId="{07F79F77-D608-4F65-BEF8-EE0187FD3EF8}" type="presParOf" srcId="{8EC9E4FC-9A5A-4801-B59D-1EC91FEC198D}" destId="{4BE5B98A-BA5C-49EA-B114-C2669DBC5C97}" srcOrd="0" destOrd="0" presId="urn:microsoft.com/office/officeart/2005/8/layout/hierarchy1"/>
    <dgm:cxn modelId="{3A65C8A0-056F-48A1-8B67-D24236DB579F}" type="presParOf" srcId="{8EC9E4FC-9A5A-4801-B59D-1EC91FEC198D}" destId="{219EC234-688D-4AE4-A601-3F643AC00817}" srcOrd="1" destOrd="0" presId="urn:microsoft.com/office/officeart/2005/8/layout/hierarchy1"/>
    <dgm:cxn modelId="{A364BA81-A1C7-456B-9392-350198751444}" type="presParOf" srcId="{941E807C-220A-4568-9B94-D4779C916706}" destId="{1B29ABD0-08AC-4047-B34C-88C48E63DCF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6EC4D8-8C0C-43DD-BE54-44ED2894B59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0D7F1CD3-09DD-4D8B-B679-17D98888927F}">
      <dgm:prSet phldrT="[Text]"/>
      <dgm:spPr/>
      <dgm:t>
        <a:bodyPr/>
        <a:lstStyle/>
        <a:p>
          <a:pPr rtl="1"/>
          <a:r>
            <a:rPr lang="he-IL" dirty="0"/>
            <a:t>איסור אונאה</a:t>
          </a:r>
        </a:p>
      </dgm:t>
    </dgm:pt>
    <dgm:pt modelId="{F2B6E416-FEB7-41E6-BDAE-613583937CE7}" type="parTrans" cxnId="{41C1D493-9662-493E-831D-0BC3B3B76333}">
      <dgm:prSet/>
      <dgm:spPr/>
      <dgm:t>
        <a:bodyPr/>
        <a:lstStyle/>
        <a:p>
          <a:pPr rtl="1"/>
          <a:endParaRPr lang="he-IL"/>
        </a:p>
      </dgm:t>
    </dgm:pt>
    <dgm:pt modelId="{3983610A-454A-4153-B687-5F7CF47992A2}" type="sibTrans" cxnId="{41C1D493-9662-493E-831D-0BC3B3B76333}">
      <dgm:prSet/>
      <dgm:spPr/>
      <dgm:t>
        <a:bodyPr/>
        <a:lstStyle/>
        <a:p>
          <a:pPr rtl="1"/>
          <a:endParaRPr lang="he-IL"/>
        </a:p>
      </dgm:t>
    </dgm:pt>
    <dgm:pt modelId="{5FAF0BAF-7C4B-4096-A9A0-2B56CA40C5C0}">
      <dgm:prSet phldrT="[Text]"/>
      <dgm:spPr/>
      <dgm:t>
        <a:bodyPr/>
        <a:lstStyle/>
        <a:p>
          <a:pPr rtl="1"/>
          <a:r>
            <a:rPr lang="he-IL" dirty="0"/>
            <a:t>מדין גזל</a:t>
          </a:r>
        </a:p>
      </dgm:t>
    </dgm:pt>
    <dgm:pt modelId="{B0A89136-978E-4414-91E3-69DD01B63145}" type="parTrans" cxnId="{B8A2840C-C9CF-449E-AB5D-F6D40BEFBE41}">
      <dgm:prSet/>
      <dgm:spPr/>
      <dgm:t>
        <a:bodyPr/>
        <a:lstStyle/>
        <a:p>
          <a:pPr rtl="1"/>
          <a:endParaRPr lang="he-IL"/>
        </a:p>
      </dgm:t>
    </dgm:pt>
    <dgm:pt modelId="{BB4A0E87-9CAD-4750-A928-2A146C3890A3}" type="sibTrans" cxnId="{B8A2840C-C9CF-449E-AB5D-F6D40BEFBE41}">
      <dgm:prSet/>
      <dgm:spPr/>
      <dgm:t>
        <a:bodyPr/>
        <a:lstStyle/>
        <a:p>
          <a:pPr rtl="1"/>
          <a:endParaRPr lang="he-IL"/>
        </a:p>
      </dgm:t>
    </dgm:pt>
    <dgm:pt modelId="{421BDBD1-46F7-477E-ACD8-0CEEB3B7C1B3}">
      <dgm:prSet phldrT="[Text]"/>
      <dgm:spPr/>
      <dgm:t>
        <a:bodyPr/>
        <a:lstStyle/>
        <a:p>
          <a:pPr rtl="1"/>
          <a:r>
            <a:rPr lang="he-IL" dirty="0"/>
            <a:t>גזל:</a:t>
          </a:r>
          <a:br>
            <a:rPr lang="en-US" dirty="0"/>
          </a:br>
          <a:r>
            <a:rPr lang="he-IL" dirty="0"/>
            <a:t>טור- עובר על לא תגזול</a:t>
          </a:r>
        </a:p>
      </dgm:t>
    </dgm:pt>
    <dgm:pt modelId="{10DB8BDB-1C25-4EAF-A1AF-F799CB637F01}" type="parTrans" cxnId="{D10D40D1-8BDF-4E44-A277-9DC3D233ED7B}">
      <dgm:prSet/>
      <dgm:spPr/>
      <dgm:t>
        <a:bodyPr/>
        <a:lstStyle/>
        <a:p>
          <a:pPr rtl="1"/>
          <a:endParaRPr lang="he-IL"/>
        </a:p>
      </dgm:t>
    </dgm:pt>
    <dgm:pt modelId="{0471ED0A-DEC1-4AFE-8C95-B0EAFA4D9911}" type="sibTrans" cxnId="{D10D40D1-8BDF-4E44-A277-9DC3D233ED7B}">
      <dgm:prSet/>
      <dgm:spPr/>
      <dgm:t>
        <a:bodyPr/>
        <a:lstStyle/>
        <a:p>
          <a:pPr rtl="1"/>
          <a:endParaRPr lang="he-IL"/>
        </a:p>
      </dgm:t>
    </dgm:pt>
    <dgm:pt modelId="{4BA5E9C4-E61C-45A0-B28B-89586936A2A6}">
      <dgm:prSet phldrT="[Text]"/>
      <dgm:spPr/>
      <dgm:t>
        <a:bodyPr/>
        <a:lstStyle/>
        <a:p>
          <a:pPr rtl="1"/>
          <a:r>
            <a:rPr lang="he-IL" dirty="0"/>
            <a:t>דין בפני עצמו</a:t>
          </a:r>
        </a:p>
      </dgm:t>
    </dgm:pt>
    <dgm:pt modelId="{FF546ADB-056F-42DD-80D9-4D71A72A32A1}" type="parTrans" cxnId="{2C2FAA54-2F34-4910-8DB6-6A3F2E34B50C}">
      <dgm:prSet/>
      <dgm:spPr/>
      <dgm:t>
        <a:bodyPr/>
        <a:lstStyle/>
        <a:p>
          <a:pPr rtl="1"/>
          <a:endParaRPr lang="he-IL"/>
        </a:p>
      </dgm:t>
    </dgm:pt>
    <dgm:pt modelId="{8DA8401E-1A47-471F-A091-D4BE10105AC6}" type="sibTrans" cxnId="{2C2FAA54-2F34-4910-8DB6-6A3F2E34B50C}">
      <dgm:prSet/>
      <dgm:spPr/>
      <dgm:t>
        <a:bodyPr/>
        <a:lstStyle/>
        <a:p>
          <a:pPr rtl="1"/>
          <a:endParaRPr lang="he-IL"/>
        </a:p>
      </dgm:t>
    </dgm:pt>
    <dgm:pt modelId="{07DE86DA-9A0D-4590-8937-D737A680459E}">
      <dgm:prSet phldrT="[Text]"/>
      <dgm:spPr/>
      <dgm:t>
        <a:bodyPr/>
        <a:lstStyle/>
        <a:p>
          <a:pPr rtl="1"/>
          <a:r>
            <a:rPr lang="he-IL" dirty="0"/>
            <a:t> דין איסור להונות</a:t>
          </a:r>
          <a:br>
            <a:rPr lang="en-US" dirty="0"/>
          </a:br>
          <a:r>
            <a:rPr lang="he-IL" dirty="0"/>
            <a:t>רמב"ן- </a:t>
          </a:r>
          <a:r>
            <a:rPr lang="he-IL" dirty="0" err="1"/>
            <a:t>ותשלומין</a:t>
          </a:r>
          <a:r>
            <a:rPr lang="he-IL" dirty="0"/>
            <a:t> דין נפרד וחידוש </a:t>
          </a:r>
          <a:r>
            <a:rPr lang="he-IL" dirty="0" err="1"/>
            <a:t>במטלטלין</a:t>
          </a:r>
          <a:r>
            <a:rPr lang="he-IL" dirty="0"/>
            <a:t> </a:t>
          </a:r>
        </a:p>
      </dgm:t>
    </dgm:pt>
    <dgm:pt modelId="{0D372424-395D-4A99-91B2-CA0204176D5E}" type="parTrans" cxnId="{DA0895E2-F6A0-4CB8-9EC0-7C155B95E076}">
      <dgm:prSet/>
      <dgm:spPr/>
      <dgm:t>
        <a:bodyPr/>
        <a:lstStyle/>
        <a:p>
          <a:pPr rtl="1"/>
          <a:endParaRPr lang="he-IL"/>
        </a:p>
      </dgm:t>
    </dgm:pt>
    <dgm:pt modelId="{C65C2172-BD85-4D46-BD30-9A63D3285174}" type="sibTrans" cxnId="{DA0895E2-F6A0-4CB8-9EC0-7C155B95E076}">
      <dgm:prSet/>
      <dgm:spPr/>
      <dgm:t>
        <a:bodyPr/>
        <a:lstStyle/>
        <a:p>
          <a:pPr rtl="1"/>
          <a:endParaRPr lang="he-IL"/>
        </a:p>
      </dgm:t>
    </dgm:pt>
    <dgm:pt modelId="{78412D35-9D82-4560-B3EE-2CDE65AF369C}">
      <dgm:prSet phldrT="[Text]"/>
      <dgm:spPr/>
      <dgm:t>
        <a:bodyPr/>
        <a:lstStyle/>
        <a:p>
          <a:pPr rtl="1"/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</a:t>
          </a: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הוה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ליה </a:t>
          </a:r>
          <a:r>
            <a:rPr lang="he-IL" b="1" u="sng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כ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גזל"</a:t>
          </a:r>
          <a:br>
            <a:rPr lang="en-US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</a:b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פנ"י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- "דכיון </a:t>
          </a: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דעובר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בלאו קרינן ביה והשיב את </a:t>
          </a: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הגזילה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</a:t>
          </a:r>
          <a:endParaRPr lang="he-IL" b="0" dirty="0"/>
        </a:p>
      </dgm:t>
    </dgm:pt>
    <dgm:pt modelId="{56E6AD0C-307E-4883-B7F7-5564A34D2791}" type="parTrans" cxnId="{4284EB90-FAF3-4AE2-9F6F-A61AE247E0F9}">
      <dgm:prSet/>
      <dgm:spPr/>
      <dgm:t>
        <a:bodyPr/>
        <a:lstStyle/>
        <a:p>
          <a:pPr rtl="1"/>
          <a:endParaRPr lang="he-IL"/>
        </a:p>
      </dgm:t>
    </dgm:pt>
    <dgm:pt modelId="{38B7AC63-0C54-41D2-B3A8-0AC5F4F9835E}" type="sibTrans" cxnId="{4284EB90-FAF3-4AE2-9F6F-A61AE247E0F9}">
      <dgm:prSet/>
      <dgm:spPr/>
      <dgm:t>
        <a:bodyPr/>
        <a:lstStyle/>
        <a:p>
          <a:pPr rtl="1"/>
          <a:endParaRPr lang="he-IL"/>
        </a:p>
      </dgm:t>
    </dgm:pt>
    <dgm:pt modelId="{1F00B05F-51D4-4438-AD8B-0D75CFDA35E6}">
      <dgm:prSet phldrT="[Text]"/>
      <dgm:spPr/>
      <dgm:t>
        <a:bodyPr/>
        <a:lstStyle/>
        <a:p>
          <a:pPr rtl="1"/>
          <a:r>
            <a:rPr lang="he-IL" b="0" dirty="0"/>
            <a:t>דין </a:t>
          </a:r>
          <a:r>
            <a:rPr lang="he-IL" b="0" dirty="0" err="1"/>
            <a:t>תשלומין</a:t>
          </a:r>
          <a:endParaRPr lang="he-IL" b="0" dirty="0"/>
        </a:p>
      </dgm:t>
    </dgm:pt>
    <dgm:pt modelId="{02373E9B-AA33-4E09-8495-7FF4DCE76ECF}" type="parTrans" cxnId="{BEB11D38-9078-4E12-8B82-E7DA775FCB1B}">
      <dgm:prSet/>
      <dgm:spPr/>
    </dgm:pt>
    <dgm:pt modelId="{821A449C-D50E-423D-BD87-20FFD8BA6439}" type="sibTrans" cxnId="{BEB11D38-9078-4E12-8B82-E7DA775FCB1B}">
      <dgm:prSet/>
      <dgm:spPr/>
    </dgm:pt>
    <dgm:pt modelId="{DF9AC9F2-C24D-4AB6-8D19-859C20A4E911}">
      <dgm:prSet phldrT="[Text]"/>
      <dgm:spPr/>
      <dgm:t>
        <a:bodyPr/>
        <a:lstStyle/>
        <a:p>
          <a:pPr rtl="1"/>
          <a:r>
            <a:rPr lang="he-IL" b="0" dirty="0"/>
            <a:t>גזרת הכתוב בפני עצמו, שלמרות שהמקח תקין, יש חיוב </a:t>
          </a:r>
          <a:r>
            <a:rPr lang="he-IL" b="0" dirty="0" err="1"/>
            <a:t>תשלומין</a:t>
          </a:r>
          <a:br>
            <a:rPr lang="en-US" b="0" dirty="0"/>
          </a:br>
          <a:r>
            <a:rPr lang="he-IL" b="0" dirty="0" err="1"/>
            <a:t>גר"ח</a:t>
          </a:r>
          <a:endParaRPr lang="he-IL" b="0" dirty="0"/>
        </a:p>
      </dgm:t>
    </dgm:pt>
    <dgm:pt modelId="{2727F0D7-1D9E-4419-A79C-E199C256D92E}" type="parTrans" cxnId="{25733912-F779-4603-8747-3FA8895D4998}">
      <dgm:prSet/>
      <dgm:spPr/>
    </dgm:pt>
    <dgm:pt modelId="{465A338C-F9DE-4365-A398-8F756F3A6F6C}" type="sibTrans" cxnId="{25733912-F779-4603-8747-3FA8895D4998}">
      <dgm:prSet/>
      <dgm:spPr/>
    </dgm:pt>
    <dgm:pt modelId="{B8A50673-53E3-4E3C-83D5-0DBB65722303}" type="pres">
      <dgm:prSet presAssocID="{206EC4D8-8C0C-43DD-BE54-44ED2894B59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4F026776-DDD9-4049-AD17-9928C4BA608C}" type="pres">
      <dgm:prSet presAssocID="{0D7F1CD3-09DD-4D8B-B679-17D98888927F}" presName="hierRoot1" presStyleCnt="0"/>
      <dgm:spPr/>
    </dgm:pt>
    <dgm:pt modelId="{5384A7B1-D7A6-4C7E-9CEF-754407631BE6}" type="pres">
      <dgm:prSet presAssocID="{0D7F1CD3-09DD-4D8B-B679-17D98888927F}" presName="composite" presStyleCnt="0"/>
      <dgm:spPr/>
    </dgm:pt>
    <dgm:pt modelId="{ED0AEF03-A385-466F-BF85-80998362CE04}" type="pres">
      <dgm:prSet presAssocID="{0D7F1CD3-09DD-4D8B-B679-17D98888927F}" presName="background" presStyleLbl="node0" presStyleIdx="0" presStyleCnt="1"/>
      <dgm:spPr/>
    </dgm:pt>
    <dgm:pt modelId="{327F3BFB-25F3-4144-A1D3-0831A08EEA19}" type="pres">
      <dgm:prSet presAssocID="{0D7F1CD3-09DD-4D8B-B679-17D98888927F}" presName="text" presStyleLbl="fgAcc0" presStyleIdx="0" presStyleCnt="1">
        <dgm:presLayoutVars>
          <dgm:chPref val="3"/>
        </dgm:presLayoutVars>
      </dgm:prSet>
      <dgm:spPr/>
    </dgm:pt>
    <dgm:pt modelId="{564146D6-BCD5-43CF-A23C-8BA07FF7C6ED}" type="pres">
      <dgm:prSet presAssocID="{0D7F1CD3-09DD-4D8B-B679-17D98888927F}" presName="hierChild2" presStyleCnt="0"/>
      <dgm:spPr/>
    </dgm:pt>
    <dgm:pt modelId="{3FFFFC76-DB69-4E7E-BC1A-3E7B27CCFA48}" type="pres">
      <dgm:prSet presAssocID="{B0A89136-978E-4414-91E3-69DD01B63145}" presName="Name10" presStyleLbl="parChTrans1D2" presStyleIdx="0" presStyleCnt="3"/>
      <dgm:spPr/>
    </dgm:pt>
    <dgm:pt modelId="{3E396AD0-A8CF-4728-A98F-9D3E65A5E6E6}" type="pres">
      <dgm:prSet presAssocID="{5FAF0BAF-7C4B-4096-A9A0-2B56CA40C5C0}" presName="hierRoot2" presStyleCnt="0"/>
      <dgm:spPr/>
    </dgm:pt>
    <dgm:pt modelId="{77B9B466-7B3D-4759-BC4F-B01438F576E5}" type="pres">
      <dgm:prSet presAssocID="{5FAF0BAF-7C4B-4096-A9A0-2B56CA40C5C0}" presName="composite2" presStyleCnt="0"/>
      <dgm:spPr/>
    </dgm:pt>
    <dgm:pt modelId="{3A8FD03D-6898-4110-9CBB-87849FFFC4E4}" type="pres">
      <dgm:prSet presAssocID="{5FAF0BAF-7C4B-4096-A9A0-2B56CA40C5C0}" presName="background2" presStyleLbl="node2" presStyleIdx="0" presStyleCnt="3"/>
      <dgm:spPr/>
    </dgm:pt>
    <dgm:pt modelId="{EB2D59A8-7A9B-4654-B45A-F9CCE427FF81}" type="pres">
      <dgm:prSet presAssocID="{5FAF0BAF-7C4B-4096-A9A0-2B56CA40C5C0}" presName="text2" presStyleLbl="fgAcc2" presStyleIdx="0" presStyleCnt="3">
        <dgm:presLayoutVars>
          <dgm:chPref val="3"/>
        </dgm:presLayoutVars>
      </dgm:prSet>
      <dgm:spPr/>
    </dgm:pt>
    <dgm:pt modelId="{068A6B48-B9C1-404E-B017-A2EBA825B1C5}" type="pres">
      <dgm:prSet presAssocID="{5FAF0BAF-7C4B-4096-A9A0-2B56CA40C5C0}" presName="hierChild3" presStyleCnt="0"/>
      <dgm:spPr/>
    </dgm:pt>
    <dgm:pt modelId="{CAEA41D8-987B-4DED-B54D-840DCEBB8E19}" type="pres">
      <dgm:prSet presAssocID="{10DB8BDB-1C25-4EAF-A1AF-F799CB637F01}" presName="Name17" presStyleLbl="parChTrans1D3" presStyleIdx="0" presStyleCnt="4"/>
      <dgm:spPr/>
    </dgm:pt>
    <dgm:pt modelId="{5924CACE-6AE8-4A6A-87EB-5C7C7D31AE3F}" type="pres">
      <dgm:prSet presAssocID="{421BDBD1-46F7-477E-ACD8-0CEEB3B7C1B3}" presName="hierRoot3" presStyleCnt="0"/>
      <dgm:spPr/>
    </dgm:pt>
    <dgm:pt modelId="{5E1E18AA-B128-4163-A7E3-AEFB9DB950E3}" type="pres">
      <dgm:prSet presAssocID="{421BDBD1-46F7-477E-ACD8-0CEEB3B7C1B3}" presName="composite3" presStyleCnt="0"/>
      <dgm:spPr/>
    </dgm:pt>
    <dgm:pt modelId="{DC4DB1A8-E2D7-4D31-9294-4376F9703C47}" type="pres">
      <dgm:prSet presAssocID="{421BDBD1-46F7-477E-ACD8-0CEEB3B7C1B3}" presName="background3" presStyleLbl="node3" presStyleIdx="0" presStyleCnt="4"/>
      <dgm:spPr/>
    </dgm:pt>
    <dgm:pt modelId="{4DCB23EA-2894-4430-9E31-FF0F0BC342A8}" type="pres">
      <dgm:prSet presAssocID="{421BDBD1-46F7-477E-ACD8-0CEEB3B7C1B3}" presName="text3" presStyleLbl="fgAcc3" presStyleIdx="0" presStyleCnt="4">
        <dgm:presLayoutVars>
          <dgm:chPref val="3"/>
        </dgm:presLayoutVars>
      </dgm:prSet>
      <dgm:spPr/>
    </dgm:pt>
    <dgm:pt modelId="{37C202FF-B803-4CC4-AA5D-90762D613260}" type="pres">
      <dgm:prSet presAssocID="{421BDBD1-46F7-477E-ACD8-0CEEB3B7C1B3}" presName="hierChild4" presStyleCnt="0"/>
      <dgm:spPr/>
    </dgm:pt>
    <dgm:pt modelId="{9FEBA3D1-CECA-425D-BF0C-2C841542CBA7}" type="pres">
      <dgm:prSet presAssocID="{56E6AD0C-307E-4883-B7F7-5564A34D2791}" presName="Name17" presStyleLbl="parChTrans1D3" presStyleIdx="1" presStyleCnt="4"/>
      <dgm:spPr/>
    </dgm:pt>
    <dgm:pt modelId="{637BE1DA-E97D-47B4-906C-ADC69C3C03B6}" type="pres">
      <dgm:prSet presAssocID="{78412D35-9D82-4560-B3EE-2CDE65AF369C}" presName="hierRoot3" presStyleCnt="0"/>
      <dgm:spPr/>
    </dgm:pt>
    <dgm:pt modelId="{2D9465A2-D7BD-48FD-9082-96A6EC9442CA}" type="pres">
      <dgm:prSet presAssocID="{78412D35-9D82-4560-B3EE-2CDE65AF369C}" presName="composite3" presStyleCnt="0"/>
      <dgm:spPr/>
    </dgm:pt>
    <dgm:pt modelId="{DBDF75DA-72D2-46C1-B63B-B590653C4B3C}" type="pres">
      <dgm:prSet presAssocID="{78412D35-9D82-4560-B3EE-2CDE65AF369C}" presName="background3" presStyleLbl="node3" presStyleIdx="1" presStyleCnt="4"/>
      <dgm:spPr/>
    </dgm:pt>
    <dgm:pt modelId="{05423BF0-53EA-41DC-BED1-8DF91BB9D175}" type="pres">
      <dgm:prSet presAssocID="{78412D35-9D82-4560-B3EE-2CDE65AF369C}" presName="text3" presStyleLbl="fgAcc3" presStyleIdx="1" presStyleCnt="4">
        <dgm:presLayoutVars>
          <dgm:chPref val="3"/>
        </dgm:presLayoutVars>
      </dgm:prSet>
      <dgm:spPr/>
    </dgm:pt>
    <dgm:pt modelId="{4307A914-A6E4-4410-AFB9-A9889CC6727A}" type="pres">
      <dgm:prSet presAssocID="{78412D35-9D82-4560-B3EE-2CDE65AF369C}" presName="hierChild4" presStyleCnt="0"/>
      <dgm:spPr/>
    </dgm:pt>
    <dgm:pt modelId="{4329E6F0-FC96-4352-ADCB-13ECAABE124A}" type="pres">
      <dgm:prSet presAssocID="{02373E9B-AA33-4E09-8495-7FF4DCE76ECF}" presName="Name10" presStyleLbl="parChTrans1D2" presStyleIdx="1" presStyleCnt="3"/>
      <dgm:spPr/>
    </dgm:pt>
    <dgm:pt modelId="{6345BA9F-4897-4572-A7F9-B02F6A886631}" type="pres">
      <dgm:prSet presAssocID="{1F00B05F-51D4-4438-AD8B-0D75CFDA35E6}" presName="hierRoot2" presStyleCnt="0"/>
      <dgm:spPr/>
    </dgm:pt>
    <dgm:pt modelId="{C27364EA-4AA7-4AC5-8890-834E2F3F5D28}" type="pres">
      <dgm:prSet presAssocID="{1F00B05F-51D4-4438-AD8B-0D75CFDA35E6}" presName="composite2" presStyleCnt="0"/>
      <dgm:spPr/>
    </dgm:pt>
    <dgm:pt modelId="{A31602E1-E44F-40B3-962B-0B042FC241B4}" type="pres">
      <dgm:prSet presAssocID="{1F00B05F-51D4-4438-AD8B-0D75CFDA35E6}" presName="background2" presStyleLbl="node2" presStyleIdx="1" presStyleCnt="3"/>
      <dgm:spPr/>
    </dgm:pt>
    <dgm:pt modelId="{55DDD464-DD43-465C-9C37-1C5F9718B637}" type="pres">
      <dgm:prSet presAssocID="{1F00B05F-51D4-4438-AD8B-0D75CFDA35E6}" presName="text2" presStyleLbl="fgAcc2" presStyleIdx="1" presStyleCnt="3">
        <dgm:presLayoutVars>
          <dgm:chPref val="3"/>
        </dgm:presLayoutVars>
      </dgm:prSet>
      <dgm:spPr/>
    </dgm:pt>
    <dgm:pt modelId="{C88A7DF8-AA28-4BB6-B90B-BD9A187CFEF9}" type="pres">
      <dgm:prSet presAssocID="{1F00B05F-51D4-4438-AD8B-0D75CFDA35E6}" presName="hierChild3" presStyleCnt="0"/>
      <dgm:spPr/>
    </dgm:pt>
    <dgm:pt modelId="{A7B8D152-99D7-4841-B2E2-08EC3E03BFE9}" type="pres">
      <dgm:prSet presAssocID="{2727F0D7-1D9E-4419-A79C-E199C256D92E}" presName="Name17" presStyleLbl="parChTrans1D3" presStyleIdx="2" presStyleCnt="4"/>
      <dgm:spPr/>
    </dgm:pt>
    <dgm:pt modelId="{CC460AD5-65DA-42C8-94A3-2BE023D17D71}" type="pres">
      <dgm:prSet presAssocID="{DF9AC9F2-C24D-4AB6-8D19-859C20A4E911}" presName="hierRoot3" presStyleCnt="0"/>
      <dgm:spPr/>
    </dgm:pt>
    <dgm:pt modelId="{F18FC25A-7A3D-4E6B-90CE-BD6D39AFF254}" type="pres">
      <dgm:prSet presAssocID="{DF9AC9F2-C24D-4AB6-8D19-859C20A4E911}" presName="composite3" presStyleCnt="0"/>
      <dgm:spPr/>
    </dgm:pt>
    <dgm:pt modelId="{955DF15A-4180-4817-8D9D-6C32AB688B2F}" type="pres">
      <dgm:prSet presAssocID="{DF9AC9F2-C24D-4AB6-8D19-859C20A4E911}" presName="background3" presStyleLbl="node3" presStyleIdx="2" presStyleCnt="4"/>
      <dgm:spPr/>
    </dgm:pt>
    <dgm:pt modelId="{DB7B1DE8-ED0F-4835-936B-910348BE4EE4}" type="pres">
      <dgm:prSet presAssocID="{DF9AC9F2-C24D-4AB6-8D19-859C20A4E911}" presName="text3" presStyleLbl="fgAcc3" presStyleIdx="2" presStyleCnt="4">
        <dgm:presLayoutVars>
          <dgm:chPref val="3"/>
        </dgm:presLayoutVars>
      </dgm:prSet>
      <dgm:spPr/>
    </dgm:pt>
    <dgm:pt modelId="{39921B9B-784D-4869-A08A-75805C050B55}" type="pres">
      <dgm:prSet presAssocID="{DF9AC9F2-C24D-4AB6-8D19-859C20A4E911}" presName="hierChild4" presStyleCnt="0"/>
      <dgm:spPr/>
    </dgm:pt>
    <dgm:pt modelId="{DFBDF345-F91E-4E88-B947-B9B27FE930EA}" type="pres">
      <dgm:prSet presAssocID="{FF546ADB-056F-42DD-80D9-4D71A72A32A1}" presName="Name10" presStyleLbl="parChTrans1D2" presStyleIdx="2" presStyleCnt="3"/>
      <dgm:spPr/>
    </dgm:pt>
    <dgm:pt modelId="{65BC8846-7F1F-45BA-A4EC-FD967A0C54C9}" type="pres">
      <dgm:prSet presAssocID="{4BA5E9C4-E61C-45A0-B28B-89586936A2A6}" presName="hierRoot2" presStyleCnt="0"/>
      <dgm:spPr/>
    </dgm:pt>
    <dgm:pt modelId="{8A33FA2B-BBAE-47FF-B0AE-FA735B2881E1}" type="pres">
      <dgm:prSet presAssocID="{4BA5E9C4-E61C-45A0-B28B-89586936A2A6}" presName="composite2" presStyleCnt="0"/>
      <dgm:spPr/>
    </dgm:pt>
    <dgm:pt modelId="{F986147F-7BEF-4D02-A2E0-92495E477C4C}" type="pres">
      <dgm:prSet presAssocID="{4BA5E9C4-E61C-45A0-B28B-89586936A2A6}" presName="background2" presStyleLbl="node2" presStyleIdx="2" presStyleCnt="3"/>
      <dgm:spPr/>
    </dgm:pt>
    <dgm:pt modelId="{6C089B8A-4157-4348-9300-1F1F638A52FA}" type="pres">
      <dgm:prSet presAssocID="{4BA5E9C4-E61C-45A0-B28B-89586936A2A6}" presName="text2" presStyleLbl="fgAcc2" presStyleIdx="2" presStyleCnt="3">
        <dgm:presLayoutVars>
          <dgm:chPref val="3"/>
        </dgm:presLayoutVars>
      </dgm:prSet>
      <dgm:spPr/>
    </dgm:pt>
    <dgm:pt modelId="{04186020-9F9F-4090-9C46-796A299BFF24}" type="pres">
      <dgm:prSet presAssocID="{4BA5E9C4-E61C-45A0-B28B-89586936A2A6}" presName="hierChild3" presStyleCnt="0"/>
      <dgm:spPr/>
    </dgm:pt>
    <dgm:pt modelId="{0C36C05F-CE0A-46CC-B155-38D8B25009C9}" type="pres">
      <dgm:prSet presAssocID="{0D372424-395D-4A99-91B2-CA0204176D5E}" presName="Name17" presStyleLbl="parChTrans1D3" presStyleIdx="3" presStyleCnt="4"/>
      <dgm:spPr/>
    </dgm:pt>
    <dgm:pt modelId="{941E807C-220A-4568-9B94-D4779C916706}" type="pres">
      <dgm:prSet presAssocID="{07DE86DA-9A0D-4590-8937-D737A680459E}" presName="hierRoot3" presStyleCnt="0"/>
      <dgm:spPr/>
    </dgm:pt>
    <dgm:pt modelId="{8EC9E4FC-9A5A-4801-B59D-1EC91FEC198D}" type="pres">
      <dgm:prSet presAssocID="{07DE86DA-9A0D-4590-8937-D737A680459E}" presName="composite3" presStyleCnt="0"/>
      <dgm:spPr/>
    </dgm:pt>
    <dgm:pt modelId="{4BE5B98A-BA5C-49EA-B114-C2669DBC5C97}" type="pres">
      <dgm:prSet presAssocID="{07DE86DA-9A0D-4590-8937-D737A680459E}" presName="background3" presStyleLbl="node3" presStyleIdx="3" presStyleCnt="4"/>
      <dgm:spPr/>
    </dgm:pt>
    <dgm:pt modelId="{219EC234-688D-4AE4-A601-3F643AC00817}" type="pres">
      <dgm:prSet presAssocID="{07DE86DA-9A0D-4590-8937-D737A680459E}" presName="text3" presStyleLbl="fgAcc3" presStyleIdx="3" presStyleCnt="4">
        <dgm:presLayoutVars>
          <dgm:chPref val="3"/>
        </dgm:presLayoutVars>
      </dgm:prSet>
      <dgm:spPr/>
    </dgm:pt>
    <dgm:pt modelId="{1B29ABD0-08AC-4047-B34C-88C48E63DCFE}" type="pres">
      <dgm:prSet presAssocID="{07DE86DA-9A0D-4590-8937-D737A680459E}" presName="hierChild4" presStyleCnt="0"/>
      <dgm:spPr/>
    </dgm:pt>
  </dgm:ptLst>
  <dgm:cxnLst>
    <dgm:cxn modelId="{846EAC06-3679-496C-8EE9-D30BC2677E62}" type="presOf" srcId="{02373E9B-AA33-4E09-8495-7FF4DCE76ECF}" destId="{4329E6F0-FC96-4352-ADCB-13ECAABE124A}" srcOrd="0" destOrd="0" presId="urn:microsoft.com/office/officeart/2005/8/layout/hierarchy1"/>
    <dgm:cxn modelId="{B8A2840C-C9CF-449E-AB5D-F6D40BEFBE41}" srcId="{0D7F1CD3-09DD-4D8B-B679-17D98888927F}" destId="{5FAF0BAF-7C4B-4096-A9A0-2B56CA40C5C0}" srcOrd="0" destOrd="0" parTransId="{B0A89136-978E-4414-91E3-69DD01B63145}" sibTransId="{BB4A0E87-9CAD-4750-A928-2A146C3890A3}"/>
    <dgm:cxn modelId="{25733912-F779-4603-8747-3FA8895D4998}" srcId="{1F00B05F-51D4-4438-AD8B-0D75CFDA35E6}" destId="{DF9AC9F2-C24D-4AB6-8D19-859C20A4E911}" srcOrd="0" destOrd="0" parTransId="{2727F0D7-1D9E-4419-A79C-E199C256D92E}" sibTransId="{465A338C-F9DE-4365-A398-8F756F3A6F6C}"/>
    <dgm:cxn modelId="{E6F7AF14-BA44-4579-AAA0-1D6F3356FD4B}" type="presOf" srcId="{0D7F1CD3-09DD-4D8B-B679-17D98888927F}" destId="{327F3BFB-25F3-4144-A1D3-0831A08EEA19}" srcOrd="0" destOrd="0" presId="urn:microsoft.com/office/officeart/2005/8/layout/hierarchy1"/>
    <dgm:cxn modelId="{65A53819-CAF0-435D-8827-938EC11A1FF4}" type="presOf" srcId="{FF546ADB-056F-42DD-80D9-4D71A72A32A1}" destId="{DFBDF345-F91E-4E88-B947-B9B27FE930EA}" srcOrd="0" destOrd="0" presId="urn:microsoft.com/office/officeart/2005/8/layout/hierarchy1"/>
    <dgm:cxn modelId="{1C0A7834-B268-4AA1-B4DD-BECE75845FD3}" type="presOf" srcId="{56E6AD0C-307E-4883-B7F7-5564A34D2791}" destId="{9FEBA3D1-CECA-425D-BF0C-2C841542CBA7}" srcOrd="0" destOrd="0" presId="urn:microsoft.com/office/officeart/2005/8/layout/hierarchy1"/>
    <dgm:cxn modelId="{BEB11D38-9078-4E12-8B82-E7DA775FCB1B}" srcId="{0D7F1CD3-09DD-4D8B-B679-17D98888927F}" destId="{1F00B05F-51D4-4438-AD8B-0D75CFDA35E6}" srcOrd="1" destOrd="0" parTransId="{02373E9B-AA33-4E09-8495-7FF4DCE76ECF}" sibTransId="{821A449C-D50E-423D-BD87-20FFD8BA6439}"/>
    <dgm:cxn modelId="{5DFF0D61-D430-45EB-9FAB-A8D634909638}" type="presOf" srcId="{DF9AC9F2-C24D-4AB6-8D19-859C20A4E911}" destId="{DB7B1DE8-ED0F-4835-936B-910348BE4EE4}" srcOrd="0" destOrd="0" presId="urn:microsoft.com/office/officeart/2005/8/layout/hierarchy1"/>
    <dgm:cxn modelId="{2BD69943-CBBD-446E-8403-D4C81AFE64E5}" type="presOf" srcId="{1F00B05F-51D4-4438-AD8B-0D75CFDA35E6}" destId="{55DDD464-DD43-465C-9C37-1C5F9718B637}" srcOrd="0" destOrd="0" presId="urn:microsoft.com/office/officeart/2005/8/layout/hierarchy1"/>
    <dgm:cxn modelId="{1BFC374B-CD9D-4920-BBEF-05E685ED2B35}" type="presOf" srcId="{07DE86DA-9A0D-4590-8937-D737A680459E}" destId="{219EC234-688D-4AE4-A601-3F643AC00817}" srcOrd="0" destOrd="0" presId="urn:microsoft.com/office/officeart/2005/8/layout/hierarchy1"/>
    <dgm:cxn modelId="{2C2FAA54-2F34-4910-8DB6-6A3F2E34B50C}" srcId="{0D7F1CD3-09DD-4D8B-B679-17D98888927F}" destId="{4BA5E9C4-E61C-45A0-B28B-89586936A2A6}" srcOrd="2" destOrd="0" parTransId="{FF546ADB-056F-42DD-80D9-4D71A72A32A1}" sibTransId="{8DA8401E-1A47-471F-A091-D4BE10105AC6}"/>
    <dgm:cxn modelId="{3A4C9E79-AC2F-436C-9DFA-C73046AA6A98}" type="presOf" srcId="{B0A89136-978E-4414-91E3-69DD01B63145}" destId="{3FFFFC76-DB69-4E7E-BC1A-3E7B27CCFA48}" srcOrd="0" destOrd="0" presId="urn:microsoft.com/office/officeart/2005/8/layout/hierarchy1"/>
    <dgm:cxn modelId="{4284EB90-FAF3-4AE2-9F6F-A61AE247E0F9}" srcId="{5FAF0BAF-7C4B-4096-A9A0-2B56CA40C5C0}" destId="{78412D35-9D82-4560-B3EE-2CDE65AF369C}" srcOrd="1" destOrd="0" parTransId="{56E6AD0C-307E-4883-B7F7-5564A34D2791}" sibTransId="{38B7AC63-0C54-41D2-B3A8-0AC5F4F9835E}"/>
    <dgm:cxn modelId="{41C1D493-9662-493E-831D-0BC3B3B76333}" srcId="{206EC4D8-8C0C-43DD-BE54-44ED2894B593}" destId="{0D7F1CD3-09DD-4D8B-B679-17D98888927F}" srcOrd="0" destOrd="0" parTransId="{F2B6E416-FEB7-41E6-BDAE-613583937CE7}" sibTransId="{3983610A-454A-4153-B687-5F7CF47992A2}"/>
    <dgm:cxn modelId="{57A064BD-187A-4CC0-B74D-644FED7ABB48}" type="presOf" srcId="{2727F0D7-1D9E-4419-A79C-E199C256D92E}" destId="{A7B8D152-99D7-4841-B2E2-08EC3E03BFE9}" srcOrd="0" destOrd="0" presId="urn:microsoft.com/office/officeart/2005/8/layout/hierarchy1"/>
    <dgm:cxn modelId="{D10D40D1-8BDF-4E44-A277-9DC3D233ED7B}" srcId="{5FAF0BAF-7C4B-4096-A9A0-2B56CA40C5C0}" destId="{421BDBD1-46F7-477E-ACD8-0CEEB3B7C1B3}" srcOrd="0" destOrd="0" parTransId="{10DB8BDB-1C25-4EAF-A1AF-F799CB637F01}" sibTransId="{0471ED0A-DEC1-4AFE-8C95-B0EAFA4D9911}"/>
    <dgm:cxn modelId="{C1FED2D1-E956-44A1-8679-F578FDAD7B31}" type="presOf" srcId="{421BDBD1-46F7-477E-ACD8-0CEEB3B7C1B3}" destId="{4DCB23EA-2894-4430-9E31-FF0F0BC342A8}" srcOrd="0" destOrd="0" presId="urn:microsoft.com/office/officeart/2005/8/layout/hierarchy1"/>
    <dgm:cxn modelId="{5E9595D3-0740-4427-9DD8-97D985D569F8}" type="presOf" srcId="{10DB8BDB-1C25-4EAF-A1AF-F799CB637F01}" destId="{CAEA41D8-987B-4DED-B54D-840DCEBB8E19}" srcOrd="0" destOrd="0" presId="urn:microsoft.com/office/officeart/2005/8/layout/hierarchy1"/>
    <dgm:cxn modelId="{A7DF1CDA-855A-4AD8-93B2-FF1FEEC1E836}" type="presOf" srcId="{5FAF0BAF-7C4B-4096-A9A0-2B56CA40C5C0}" destId="{EB2D59A8-7A9B-4654-B45A-F9CCE427FF81}" srcOrd="0" destOrd="0" presId="urn:microsoft.com/office/officeart/2005/8/layout/hierarchy1"/>
    <dgm:cxn modelId="{EEF8C8DA-6956-4A68-BBF4-898B43BAD23A}" type="presOf" srcId="{4BA5E9C4-E61C-45A0-B28B-89586936A2A6}" destId="{6C089B8A-4157-4348-9300-1F1F638A52FA}" srcOrd="0" destOrd="0" presId="urn:microsoft.com/office/officeart/2005/8/layout/hierarchy1"/>
    <dgm:cxn modelId="{DA0895E2-F6A0-4CB8-9EC0-7C155B95E076}" srcId="{4BA5E9C4-E61C-45A0-B28B-89586936A2A6}" destId="{07DE86DA-9A0D-4590-8937-D737A680459E}" srcOrd="0" destOrd="0" parTransId="{0D372424-395D-4A99-91B2-CA0204176D5E}" sibTransId="{C65C2172-BD85-4D46-BD30-9A63D3285174}"/>
    <dgm:cxn modelId="{A6B906F1-EB7F-4310-B197-8438D0C98BD9}" type="presOf" srcId="{78412D35-9D82-4560-B3EE-2CDE65AF369C}" destId="{05423BF0-53EA-41DC-BED1-8DF91BB9D175}" srcOrd="0" destOrd="0" presId="urn:microsoft.com/office/officeart/2005/8/layout/hierarchy1"/>
    <dgm:cxn modelId="{975DC0F4-3181-4AF1-8A0A-0641FCBDF7F8}" type="presOf" srcId="{0D372424-395D-4A99-91B2-CA0204176D5E}" destId="{0C36C05F-CE0A-46CC-B155-38D8B25009C9}" srcOrd="0" destOrd="0" presId="urn:microsoft.com/office/officeart/2005/8/layout/hierarchy1"/>
    <dgm:cxn modelId="{5D367AFC-C9FD-4EBF-A936-038EDAFFBB48}" type="presOf" srcId="{206EC4D8-8C0C-43DD-BE54-44ED2894B593}" destId="{B8A50673-53E3-4E3C-83D5-0DBB65722303}" srcOrd="0" destOrd="0" presId="urn:microsoft.com/office/officeart/2005/8/layout/hierarchy1"/>
    <dgm:cxn modelId="{B9B29E9B-D3DC-4669-9621-59107587A82B}" type="presParOf" srcId="{B8A50673-53E3-4E3C-83D5-0DBB65722303}" destId="{4F026776-DDD9-4049-AD17-9928C4BA608C}" srcOrd="0" destOrd="0" presId="urn:microsoft.com/office/officeart/2005/8/layout/hierarchy1"/>
    <dgm:cxn modelId="{11D8DE6E-DCDC-4ACC-A74A-C24943A4FA68}" type="presParOf" srcId="{4F026776-DDD9-4049-AD17-9928C4BA608C}" destId="{5384A7B1-D7A6-4C7E-9CEF-754407631BE6}" srcOrd="0" destOrd="0" presId="urn:microsoft.com/office/officeart/2005/8/layout/hierarchy1"/>
    <dgm:cxn modelId="{5A9E0CA0-57F4-4C6A-BCBC-076CD30BFF3F}" type="presParOf" srcId="{5384A7B1-D7A6-4C7E-9CEF-754407631BE6}" destId="{ED0AEF03-A385-466F-BF85-80998362CE04}" srcOrd="0" destOrd="0" presId="urn:microsoft.com/office/officeart/2005/8/layout/hierarchy1"/>
    <dgm:cxn modelId="{6BE8D1A9-A2EF-4344-AE94-9205F07BD28A}" type="presParOf" srcId="{5384A7B1-D7A6-4C7E-9CEF-754407631BE6}" destId="{327F3BFB-25F3-4144-A1D3-0831A08EEA19}" srcOrd="1" destOrd="0" presId="urn:microsoft.com/office/officeart/2005/8/layout/hierarchy1"/>
    <dgm:cxn modelId="{8CA978E8-6CE0-4420-9E33-A014DEA6B7AC}" type="presParOf" srcId="{4F026776-DDD9-4049-AD17-9928C4BA608C}" destId="{564146D6-BCD5-43CF-A23C-8BA07FF7C6ED}" srcOrd="1" destOrd="0" presId="urn:microsoft.com/office/officeart/2005/8/layout/hierarchy1"/>
    <dgm:cxn modelId="{8600AC70-761E-4C89-BBCC-38D78DDA4C92}" type="presParOf" srcId="{564146D6-BCD5-43CF-A23C-8BA07FF7C6ED}" destId="{3FFFFC76-DB69-4E7E-BC1A-3E7B27CCFA48}" srcOrd="0" destOrd="0" presId="urn:microsoft.com/office/officeart/2005/8/layout/hierarchy1"/>
    <dgm:cxn modelId="{3AC78D71-2026-47B6-B392-8C54EAAA045C}" type="presParOf" srcId="{564146D6-BCD5-43CF-A23C-8BA07FF7C6ED}" destId="{3E396AD0-A8CF-4728-A98F-9D3E65A5E6E6}" srcOrd="1" destOrd="0" presId="urn:microsoft.com/office/officeart/2005/8/layout/hierarchy1"/>
    <dgm:cxn modelId="{16720AF1-655E-49B7-8521-0BDCD34B1E39}" type="presParOf" srcId="{3E396AD0-A8CF-4728-A98F-9D3E65A5E6E6}" destId="{77B9B466-7B3D-4759-BC4F-B01438F576E5}" srcOrd="0" destOrd="0" presId="urn:microsoft.com/office/officeart/2005/8/layout/hierarchy1"/>
    <dgm:cxn modelId="{EB438051-889E-4A10-BD06-F85E04E4A66D}" type="presParOf" srcId="{77B9B466-7B3D-4759-BC4F-B01438F576E5}" destId="{3A8FD03D-6898-4110-9CBB-87849FFFC4E4}" srcOrd="0" destOrd="0" presId="urn:microsoft.com/office/officeart/2005/8/layout/hierarchy1"/>
    <dgm:cxn modelId="{81AEBE71-53F2-4B12-8398-D02DC53AF33A}" type="presParOf" srcId="{77B9B466-7B3D-4759-BC4F-B01438F576E5}" destId="{EB2D59A8-7A9B-4654-B45A-F9CCE427FF81}" srcOrd="1" destOrd="0" presId="urn:microsoft.com/office/officeart/2005/8/layout/hierarchy1"/>
    <dgm:cxn modelId="{6909C80A-9521-4D1D-937B-94603B2EB0A2}" type="presParOf" srcId="{3E396AD0-A8CF-4728-A98F-9D3E65A5E6E6}" destId="{068A6B48-B9C1-404E-B017-A2EBA825B1C5}" srcOrd="1" destOrd="0" presId="urn:microsoft.com/office/officeart/2005/8/layout/hierarchy1"/>
    <dgm:cxn modelId="{C4916CE6-ADA6-4743-8151-A4CED8C8A0C0}" type="presParOf" srcId="{068A6B48-B9C1-404E-B017-A2EBA825B1C5}" destId="{CAEA41D8-987B-4DED-B54D-840DCEBB8E19}" srcOrd="0" destOrd="0" presId="urn:microsoft.com/office/officeart/2005/8/layout/hierarchy1"/>
    <dgm:cxn modelId="{B5F04466-3B7B-4A05-8D3E-3ED38A996198}" type="presParOf" srcId="{068A6B48-B9C1-404E-B017-A2EBA825B1C5}" destId="{5924CACE-6AE8-4A6A-87EB-5C7C7D31AE3F}" srcOrd="1" destOrd="0" presId="urn:microsoft.com/office/officeart/2005/8/layout/hierarchy1"/>
    <dgm:cxn modelId="{4CBD87FE-EA2B-4BD1-AF7F-40119ADEC39F}" type="presParOf" srcId="{5924CACE-6AE8-4A6A-87EB-5C7C7D31AE3F}" destId="{5E1E18AA-B128-4163-A7E3-AEFB9DB950E3}" srcOrd="0" destOrd="0" presId="urn:microsoft.com/office/officeart/2005/8/layout/hierarchy1"/>
    <dgm:cxn modelId="{BB00E95C-3C75-4778-B485-ECF931AD946C}" type="presParOf" srcId="{5E1E18AA-B128-4163-A7E3-AEFB9DB950E3}" destId="{DC4DB1A8-E2D7-4D31-9294-4376F9703C47}" srcOrd="0" destOrd="0" presId="urn:microsoft.com/office/officeart/2005/8/layout/hierarchy1"/>
    <dgm:cxn modelId="{9709CE45-8632-484C-9782-53952E17C24B}" type="presParOf" srcId="{5E1E18AA-B128-4163-A7E3-AEFB9DB950E3}" destId="{4DCB23EA-2894-4430-9E31-FF0F0BC342A8}" srcOrd="1" destOrd="0" presId="urn:microsoft.com/office/officeart/2005/8/layout/hierarchy1"/>
    <dgm:cxn modelId="{8142DE8A-6446-4E77-966A-A9889AFA1F3C}" type="presParOf" srcId="{5924CACE-6AE8-4A6A-87EB-5C7C7D31AE3F}" destId="{37C202FF-B803-4CC4-AA5D-90762D613260}" srcOrd="1" destOrd="0" presId="urn:microsoft.com/office/officeart/2005/8/layout/hierarchy1"/>
    <dgm:cxn modelId="{070C0FD1-AA4D-4C2F-92FF-DF1A27094DB2}" type="presParOf" srcId="{068A6B48-B9C1-404E-B017-A2EBA825B1C5}" destId="{9FEBA3D1-CECA-425D-BF0C-2C841542CBA7}" srcOrd="2" destOrd="0" presId="urn:microsoft.com/office/officeart/2005/8/layout/hierarchy1"/>
    <dgm:cxn modelId="{53F74038-B5F4-459C-8F2E-8EA04F53FE4C}" type="presParOf" srcId="{068A6B48-B9C1-404E-B017-A2EBA825B1C5}" destId="{637BE1DA-E97D-47B4-906C-ADC69C3C03B6}" srcOrd="3" destOrd="0" presId="urn:microsoft.com/office/officeart/2005/8/layout/hierarchy1"/>
    <dgm:cxn modelId="{BF0F3258-CE38-4DF7-8D4C-DC84368083E3}" type="presParOf" srcId="{637BE1DA-E97D-47B4-906C-ADC69C3C03B6}" destId="{2D9465A2-D7BD-48FD-9082-96A6EC9442CA}" srcOrd="0" destOrd="0" presId="urn:microsoft.com/office/officeart/2005/8/layout/hierarchy1"/>
    <dgm:cxn modelId="{A9BE434C-891C-4385-9FA0-0B04E5FE524F}" type="presParOf" srcId="{2D9465A2-D7BD-48FD-9082-96A6EC9442CA}" destId="{DBDF75DA-72D2-46C1-B63B-B590653C4B3C}" srcOrd="0" destOrd="0" presId="urn:microsoft.com/office/officeart/2005/8/layout/hierarchy1"/>
    <dgm:cxn modelId="{5999C56C-4324-4A76-8DFE-7CAA58C5AB8B}" type="presParOf" srcId="{2D9465A2-D7BD-48FD-9082-96A6EC9442CA}" destId="{05423BF0-53EA-41DC-BED1-8DF91BB9D175}" srcOrd="1" destOrd="0" presId="urn:microsoft.com/office/officeart/2005/8/layout/hierarchy1"/>
    <dgm:cxn modelId="{2A6EAE37-2E0D-4E40-AC39-E17A727BA15A}" type="presParOf" srcId="{637BE1DA-E97D-47B4-906C-ADC69C3C03B6}" destId="{4307A914-A6E4-4410-AFB9-A9889CC6727A}" srcOrd="1" destOrd="0" presId="urn:microsoft.com/office/officeart/2005/8/layout/hierarchy1"/>
    <dgm:cxn modelId="{E2B1A6E2-082E-40BA-8499-28DC4D10729F}" type="presParOf" srcId="{564146D6-BCD5-43CF-A23C-8BA07FF7C6ED}" destId="{4329E6F0-FC96-4352-ADCB-13ECAABE124A}" srcOrd="2" destOrd="0" presId="urn:microsoft.com/office/officeart/2005/8/layout/hierarchy1"/>
    <dgm:cxn modelId="{4EC76495-3BA8-4EB9-BF45-2054823B32E6}" type="presParOf" srcId="{564146D6-BCD5-43CF-A23C-8BA07FF7C6ED}" destId="{6345BA9F-4897-4572-A7F9-B02F6A886631}" srcOrd="3" destOrd="0" presId="urn:microsoft.com/office/officeart/2005/8/layout/hierarchy1"/>
    <dgm:cxn modelId="{C0A1C20F-DD36-43D2-B140-8625FE6ACE96}" type="presParOf" srcId="{6345BA9F-4897-4572-A7F9-B02F6A886631}" destId="{C27364EA-4AA7-4AC5-8890-834E2F3F5D28}" srcOrd="0" destOrd="0" presId="urn:microsoft.com/office/officeart/2005/8/layout/hierarchy1"/>
    <dgm:cxn modelId="{EDAA3476-567F-4B7C-BBB4-265F2D57FEA6}" type="presParOf" srcId="{C27364EA-4AA7-4AC5-8890-834E2F3F5D28}" destId="{A31602E1-E44F-40B3-962B-0B042FC241B4}" srcOrd="0" destOrd="0" presId="urn:microsoft.com/office/officeart/2005/8/layout/hierarchy1"/>
    <dgm:cxn modelId="{68EBEE55-2D98-4D07-9944-EF763059E04F}" type="presParOf" srcId="{C27364EA-4AA7-4AC5-8890-834E2F3F5D28}" destId="{55DDD464-DD43-465C-9C37-1C5F9718B637}" srcOrd="1" destOrd="0" presId="urn:microsoft.com/office/officeart/2005/8/layout/hierarchy1"/>
    <dgm:cxn modelId="{0ECC5453-0AEB-4110-872A-A4F7A4D9F589}" type="presParOf" srcId="{6345BA9F-4897-4572-A7F9-B02F6A886631}" destId="{C88A7DF8-AA28-4BB6-B90B-BD9A187CFEF9}" srcOrd="1" destOrd="0" presId="urn:microsoft.com/office/officeart/2005/8/layout/hierarchy1"/>
    <dgm:cxn modelId="{A013A071-0C86-474D-8074-E1A6C133AF86}" type="presParOf" srcId="{C88A7DF8-AA28-4BB6-B90B-BD9A187CFEF9}" destId="{A7B8D152-99D7-4841-B2E2-08EC3E03BFE9}" srcOrd="0" destOrd="0" presId="urn:microsoft.com/office/officeart/2005/8/layout/hierarchy1"/>
    <dgm:cxn modelId="{931ABF6E-7C44-4CC0-AB39-5845F74B2EF6}" type="presParOf" srcId="{C88A7DF8-AA28-4BB6-B90B-BD9A187CFEF9}" destId="{CC460AD5-65DA-42C8-94A3-2BE023D17D71}" srcOrd="1" destOrd="0" presId="urn:microsoft.com/office/officeart/2005/8/layout/hierarchy1"/>
    <dgm:cxn modelId="{2A6BD4FB-72C9-4B24-94C4-C9BFD736A910}" type="presParOf" srcId="{CC460AD5-65DA-42C8-94A3-2BE023D17D71}" destId="{F18FC25A-7A3D-4E6B-90CE-BD6D39AFF254}" srcOrd="0" destOrd="0" presId="urn:microsoft.com/office/officeart/2005/8/layout/hierarchy1"/>
    <dgm:cxn modelId="{8B2FB0FB-60C3-404E-A8E5-EBC652A1990C}" type="presParOf" srcId="{F18FC25A-7A3D-4E6B-90CE-BD6D39AFF254}" destId="{955DF15A-4180-4817-8D9D-6C32AB688B2F}" srcOrd="0" destOrd="0" presId="urn:microsoft.com/office/officeart/2005/8/layout/hierarchy1"/>
    <dgm:cxn modelId="{87E08AFD-B50A-4298-91FF-6B99C5CDBFE3}" type="presParOf" srcId="{F18FC25A-7A3D-4E6B-90CE-BD6D39AFF254}" destId="{DB7B1DE8-ED0F-4835-936B-910348BE4EE4}" srcOrd="1" destOrd="0" presId="urn:microsoft.com/office/officeart/2005/8/layout/hierarchy1"/>
    <dgm:cxn modelId="{56CB708C-B842-4867-97C7-AD7B0449CEF1}" type="presParOf" srcId="{CC460AD5-65DA-42C8-94A3-2BE023D17D71}" destId="{39921B9B-784D-4869-A08A-75805C050B55}" srcOrd="1" destOrd="0" presId="urn:microsoft.com/office/officeart/2005/8/layout/hierarchy1"/>
    <dgm:cxn modelId="{30D210AB-1FF4-449B-992D-674340CDD57F}" type="presParOf" srcId="{564146D6-BCD5-43CF-A23C-8BA07FF7C6ED}" destId="{DFBDF345-F91E-4E88-B947-B9B27FE930EA}" srcOrd="4" destOrd="0" presId="urn:microsoft.com/office/officeart/2005/8/layout/hierarchy1"/>
    <dgm:cxn modelId="{4660556B-02DC-4825-879C-D7680A6E1B58}" type="presParOf" srcId="{564146D6-BCD5-43CF-A23C-8BA07FF7C6ED}" destId="{65BC8846-7F1F-45BA-A4EC-FD967A0C54C9}" srcOrd="5" destOrd="0" presId="urn:microsoft.com/office/officeart/2005/8/layout/hierarchy1"/>
    <dgm:cxn modelId="{54427D08-A6A1-4138-8499-4FFADCC72589}" type="presParOf" srcId="{65BC8846-7F1F-45BA-A4EC-FD967A0C54C9}" destId="{8A33FA2B-BBAE-47FF-B0AE-FA735B2881E1}" srcOrd="0" destOrd="0" presId="urn:microsoft.com/office/officeart/2005/8/layout/hierarchy1"/>
    <dgm:cxn modelId="{D5623EFC-4239-4AC8-B7BB-54956902933D}" type="presParOf" srcId="{8A33FA2B-BBAE-47FF-B0AE-FA735B2881E1}" destId="{F986147F-7BEF-4D02-A2E0-92495E477C4C}" srcOrd="0" destOrd="0" presId="urn:microsoft.com/office/officeart/2005/8/layout/hierarchy1"/>
    <dgm:cxn modelId="{8462C579-9C4E-4208-B2BE-E8AB19AA505B}" type="presParOf" srcId="{8A33FA2B-BBAE-47FF-B0AE-FA735B2881E1}" destId="{6C089B8A-4157-4348-9300-1F1F638A52FA}" srcOrd="1" destOrd="0" presId="urn:microsoft.com/office/officeart/2005/8/layout/hierarchy1"/>
    <dgm:cxn modelId="{EF41D8BC-FA79-44BD-9B90-AE2CD40E20A6}" type="presParOf" srcId="{65BC8846-7F1F-45BA-A4EC-FD967A0C54C9}" destId="{04186020-9F9F-4090-9C46-796A299BFF24}" srcOrd="1" destOrd="0" presId="urn:microsoft.com/office/officeart/2005/8/layout/hierarchy1"/>
    <dgm:cxn modelId="{2CEBDB88-9510-4160-91F1-67451EBD4E2D}" type="presParOf" srcId="{04186020-9F9F-4090-9C46-796A299BFF24}" destId="{0C36C05F-CE0A-46CC-B155-38D8B25009C9}" srcOrd="0" destOrd="0" presId="urn:microsoft.com/office/officeart/2005/8/layout/hierarchy1"/>
    <dgm:cxn modelId="{8638C346-DA06-434E-8C6B-A23F29489A09}" type="presParOf" srcId="{04186020-9F9F-4090-9C46-796A299BFF24}" destId="{941E807C-220A-4568-9B94-D4779C916706}" srcOrd="1" destOrd="0" presId="urn:microsoft.com/office/officeart/2005/8/layout/hierarchy1"/>
    <dgm:cxn modelId="{34AFE5DE-4C63-4F43-94F5-3D3A6E257DA3}" type="presParOf" srcId="{941E807C-220A-4568-9B94-D4779C916706}" destId="{8EC9E4FC-9A5A-4801-B59D-1EC91FEC198D}" srcOrd="0" destOrd="0" presId="urn:microsoft.com/office/officeart/2005/8/layout/hierarchy1"/>
    <dgm:cxn modelId="{07F79F77-D608-4F65-BEF8-EE0187FD3EF8}" type="presParOf" srcId="{8EC9E4FC-9A5A-4801-B59D-1EC91FEC198D}" destId="{4BE5B98A-BA5C-49EA-B114-C2669DBC5C97}" srcOrd="0" destOrd="0" presId="urn:microsoft.com/office/officeart/2005/8/layout/hierarchy1"/>
    <dgm:cxn modelId="{3A65C8A0-056F-48A1-8B67-D24236DB579F}" type="presParOf" srcId="{8EC9E4FC-9A5A-4801-B59D-1EC91FEC198D}" destId="{219EC234-688D-4AE4-A601-3F643AC00817}" srcOrd="1" destOrd="0" presId="urn:microsoft.com/office/officeart/2005/8/layout/hierarchy1"/>
    <dgm:cxn modelId="{A364BA81-A1C7-456B-9392-350198751444}" type="presParOf" srcId="{941E807C-220A-4568-9B94-D4779C916706}" destId="{1B29ABD0-08AC-4047-B34C-88C48E63DCF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6EC4D8-8C0C-43DD-BE54-44ED2894B59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0D7F1CD3-09DD-4D8B-B679-17D98888927F}">
      <dgm:prSet phldrT="[Text]"/>
      <dgm:spPr/>
      <dgm:t>
        <a:bodyPr/>
        <a:lstStyle/>
        <a:p>
          <a:pPr rtl="1"/>
          <a:r>
            <a:rPr lang="he-IL" dirty="0"/>
            <a:t>איסור אונאה</a:t>
          </a:r>
        </a:p>
      </dgm:t>
    </dgm:pt>
    <dgm:pt modelId="{F2B6E416-FEB7-41E6-BDAE-613583937CE7}" type="parTrans" cxnId="{41C1D493-9662-493E-831D-0BC3B3B76333}">
      <dgm:prSet/>
      <dgm:spPr/>
      <dgm:t>
        <a:bodyPr/>
        <a:lstStyle/>
        <a:p>
          <a:pPr rtl="1"/>
          <a:endParaRPr lang="he-IL"/>
        </a:p>
      </dgm:t>
    </dgm:pt>
    <dgm:pt modelId="{3983610A-454A-4153-B687-5F7CF47992A2}" type="sibTrans" cxnId="{41C1D493-9662-493E-831D-0BC3B3B76333}">
      <dgm:prSet/>
      <dgm:spPr/>
      <dgm:t>
        <a:bodyPr/>
        <a:lstStyle/>
        <a:p>
          <a:pPr rtl="1"/>
          <a:endParaRPr lang="he-IL"/>
        </a:p>
      </dgm:t>
    </dgm:pt>
    <dgm:pt modelId="{5FAF0BAF-7C4B-4096-A9A0-2B56CA40C5C0}">
      <dgm:prSet phldrT="[Text]"/>
      <dgm:spPr/>
      <dgm:t>
        <a:bodyPr/>
        <a:lstStyle/>
        <a:p>
          <a:pPr rtl="1"/>
          <a:r>
            <a:rPr lang="he-IL" dirty="0"/>
            <a:t>מדין גזל</a:t>
          </a:r>
        </a:p>
      </dgm:t>
    </dgm:pt>
    <dgm:pt modelId="{B0A89136-978E-4414-91E3-69DD01B63145}" type="parTrans" cxnId="{B8A2840C-C9CF-449E-AB5D-F6D40BEFBE41}">
      <dgm:prSet/>
      <dgm:spPr/>
      <dgm:t>
        <a:bodyPr/>
        <a:lstStyle/>
        <a:p>
          <a:pPr rtl="1"/>
          <a:endParaRPr lang="he-IL"/>
        </a:p>
      </dgm:t>
    </dgm:pt>
    <dgm:pt modelId="{BB4A0E87-9CAD-4750-A928-2A146C3890A3}" type="sibTrans" cxnId="{B8A2840C-C9CF-449E-AB5D-F6D40BEFBE41}">
      <dgm:prSet/>
      <dgm:spPr/>
      <dgm:t>
        <a:bodyPr/>
        <a:lstStyle/>
        <a:p>
          <a:pPr rtl="1"/>
          <a:endParaRPr lang="he-IL"/>
        </a:p>
      </dgm:t>
    </dgm:pt>
    <dgm:pt modelId="{421BDBD1-46F7-477E-ACD8-0CEEB3B7C1B3}">
      <dgm:prSet phldrT="[Text]"/>
      <dgm:spPr/>
      <dgm:t>
        <a:bodyPr/>
        <a:lstStyle/>
        <a:p>
          <a:pPr rtl="1"/>
          <a:r>
            <a:rPr lang="he-IL" dirty="0"/>
            <a:t>גזל:</a:t>
          </a:r>
          <a:br>
            <a:rPr lang="en-US" dirty="0"/>
          </a:br>
          <a:r>
            <a:rPr lang="he-IL" dirty="0"/>
            <a:t>טור- עובר על לא תגזול</a:t>
          </a:r>
        </a:p>
      </dgm:t>
    </dgm:pt>
    <dgm:pt modelId="{10DB8BDB-1C25-4EAF-A1AF-F799CB637F01}" type="parTrans" cxnId="{D10D40D1-8BDF-4E44-A277-9DC3D233ED7B}">
      <dgm:prSet/>
      <dgm:spPr/>
      <dgm:t>
        <a:bodyPr/>
        <a:lstStyle/>
        <a:p>
          <a:pPr rtl="1"/>
          <a:endParaRPr lang="he-IL"/>
        </a:p>
      </dgm:t>
    </dgm:pt>
    <dgm:pt modelId="{0471ED0A-DEC1-4AFE-8C95-B0EAFA4D9911}" type="sibTrans" cxnId="{D10D40D1-8BDF-4E44-A277-9DC3D233ED7B}">
      <dgm:prSet/>
      <dgm:spPr/>
      <dgm:t>
        <a:bodyPr/>
        <a:lstStyle/>
        <a:p>
          <a:pPr rtl="1"/>
          <a:endParaRPr lang="he-IL"/>
        </a:p>
      </dgm:t>
    </dgm:pt>
    <dgm:pt modelId="{4BA5E9C4-E61C-45A0-B28B-89586936A2A6}">
      <dgm:prSet phldrT="[Text]"/>
      <dgm:spPr/>
      <dgm:t>
        <a:bodyPr/>
        <a:lstStyle/>
        <a:p>
          <a:pPr rtl="1"/>
          <a:r>
            <a:rPr lang="he-IL" dirty="0"/>
            <a:t>דין בפני עצמו</a:t>
          </a:r>
        </a:p>
      </dgm:t>
    </dgm:pt>
    <dgm:pt modelId="{FF546ADB-056F-42DD-80D9-4D71A72A32A1}" type="parTrans" cxnId="{2C2FAA54-2F34-4910-8DB6-6A3F2E34B50C}">
      <dgm:prSet/>
      <dgm:spPr/>
      <dgm:t>
        <a:bodyPr/>
        <a:lstStyle/>
        <a:p>
          <a:pPr rtl="1"/>
          <a:endParaRPr lang="he-IL"/>
        </a:p>
      </dgm:t>
    </dgm:pt>
    <dgm:pt modelId="{8DA8401E-1A47-471F-A091-D4BE10105AC6}" type="sibTrans" cxnId="{2C2FAA54-2F34-4910-8DB6-6A3F2E34B50C}">
      <dgm:prSet/>
      <dgm:spPr/>
      <dgm:t>
        <a:bodyPr/>
        <a:lstStyle/>
        <a:p>
          <a:pPr rtl="1"/>
          <a:endParaRPr lang="he-IL"/>
        </a:p>
      </dgm:t>
    </dgm:pt>
    <dgm:pt modelId="{07DE86DA-9A0D-4590-8937-D737A680459E}">
      <dgm:prSet phldrT="[Text]"/>
      <dgm:spPr/>
      <dgm:t>
        <a:bodyPr/>
        <a:lstStyle/>
        <a:p>
          <a:pPr rtl="1"/>
          <a:r>
            <a:rPr lang="he-IL" dirty="0"/>
            <a:t> דין איסור להונות</a:t>
          </a:r>
          <a:br>
            <a:rPr lang="en-US" dirty="0"/>
          </a:br>
          <a:r>
            <a:rPr lang="he-IL" dirty="0"/>
            <a:t>רמב"ן- </a:t>
          </a:r>
          <a:r>
            <a:rPr lang="he-IL" dirty="0" err="1"/>
            <a:t>ותשלומין</a:t>
          </a:r>
          <a:r>
            <a:rPr lang="he-IL" dirty="0"/>
            <a:t> דין נפרד וחידוש </a:t>
          </a:r>
          <a:r>
            <a:rPr lang="he-IL" dirty="0" err="1"/>
            <a:t>במטלטלין</a:t>
          </a:r>
          <a:r>
            <a:rPr lang="he-IL" dirty="0"/>
            <a:t> </a:t>
          </a:r>
        </a:p>
      </dgm:t>
    </dgm:pt>
    <dgm:pt modelId="{0D372424-395D-4A99-91B2-CA0204176D5E}" type="parTrans" cxnId="{DA0895E2-F6A0-4CB8-9EC0-7C155B95E076}">
      <dgm:prSet/>
      <dgm:spPr/>
      <dgm:t>
        <a:bodyPr/>
        <a:lstStyle/>
        <a:p>
          <a:pPr rtl="1"/>
          <a:endParaRPr lang="he-IL"/>
        </a:p>
      </dgm:t>
    </dgm:pt>
    <dgm:pt modelId="{C65C2172-BD85-4D46-BD30-9A63D3285174}" type="sibTrans" cxnId="{DA0895E2-F6A0-4CB8-9EC0-7C155B95E076}">
      <dgm:prSet/>
      <dgm:spPr/>
      <dgm:t>
        <a:bodyPr/>
        <a:lstStyle/>
        <a:p>
          <a:pPr rtl="1"/>
          <a:endParaRPr lang="he-IL"/>
        </a:p>
      </dgm:t>
    </dgm:pt>
    <dgm:pt modelId="{78412D35-9D82-4560-B3EE-2CDE65AF369C}">
      <dgm:prSet phldrT="[Text]"/>
      <dgm:spPr/>
      <dgm:t>
        <a:bodyPr/>
        <a:lstStyle/>
        <a:p>
          <a:pPr rtl="1"/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</a:t>
          </a: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הוה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ליה </a:t>
          </a:r>
          <a:r>
            <a:rPr lang="he-IL" b="1" u="sng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כ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גזל"</a:t>
          </a:r>
          <a:br>
            <a:rPr lang="en-US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</a:b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פנ"י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- "דכיון </a:t>
          </a: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דעובר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בלאו קרינן ביה והשיב את </a:t>
          </a: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הגזילה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</a:t>
          </a:r>
          <a:endParaRPr lang="he-IL" b="0" dirty="0"/>
        </a:p>
      </dgm:t>
    </dgm:pt>
    <dgm:pt modelId="{56E6AD0C-307E-4883-B7F7-5564A34D2791}" type="parTrans" cxnId="{4284EB90-FAF3-4AE2-9F6F-A61AE247E0F9}">
      <dgm:prSet/>
      <dgm:spPr/>
      <dgm:t>
        <a:bodyPr/>
        <a:lstStyle/>
        <a:p>
          <a:pPr rtl="1"/>
          <a:endParaRPr lang="he-IL"/>
        </a:p>
      </dgm:t>
    </dgm:pt>
    <dgm:pt modelId="{38B7AC63-0C54-41D2-B3A8-0AC5F4F9835E}" type="sibTrans" cxnId="{4284EB90-FAF3-4AE2-9F6F-A61AE247E0F9}">
      <dgm:prSet/>
      <dgm:spPr/>
      <dgm:t>
        <a:bodyPr/>
        <a:lstStyle/>
        <a:p>
          <a:pPr rtl="1"/>
          <a:endParaRPr lang="he-IL"/>
        </a:p>
      </dgm:t>
    </dgm:pt>
    <dgm:pt modelId="{1F00B05F-51D4-4438-AD8B-0D75CFDA35E6}">
      <dgm:prSet phldrT="[Text]"/>
      <dgm:spPr/>
      <dgm:t>
        <a:bodyPr/>
        <a:lstStyle/>
        <a:p>
          <a:pPr rtl="1"/>
          <a:r>
            <a:rPr lang="he-IL" b="0" dirty="0"/>
            <a:t>דין </a:t>
          </a:r>
          <a:r>
            <a:rPr lang="he-IL" b="0" dirty="0" err="1"/>
            <a:t>תשלומין</a:t>
          </a:r>
          <a:endParaRPr lang="he-IL" b="0" dirty="0"/>
        </a:p>
      </dgm:t>
    </dgm:pt>
    <dgm:pt modelId="{02373E9B-AA33-4E09-8495-7FF4DCE76ECF}" type="parTrans" cxnId="{BEB11D38-9078-4E12-8B82-E7DA775FCB1B}">
      <dgm:prSet/>
      <dgm:spPr/>
      <dgm:t>
        <a:bodyPr/>
        <a:lstStyle/>
        <a:p>
          <a:pPr rtl="1"/>
          <a:endParaRPr lang="he-IL"/>
        </a:p>
      </dgm:t>
    </dgm:pt>
    <dgm:pt modelId="{821A449C-D50E-423D-BD87-20FFD8BA6439}" type="sibTrans" cxnId="{BEB11D38-9078-4E12-8B82-E7DA775FCB1B}">
      <dgm:prSet/>
      <dgm:spPr/>
      <dgm:t>
        <a:bodyPr/>
        <a:lstStyle/>
        <a:p>
          <a:pPr rtl="1"/>
          <a:endParaRPr lang="he-IL"/>
        </a:p>
      </dgm:t>
    </dgm:pt>
    <dgm:pt modelId="{DF9AC9F2-C24D-4AB6-8D19-859C20A4E911}">
      <dgm:prSet phldrT="[Text]"/>
      <dgm:spPr/>
      <dgm:t>
        <a:bodyPr/>
        <a:lstStyle/>
        <a:p>
          <a:pPr rtl="1"/>
          <a:r>
            <a:rPr lang="he-IL" b="0" dirty="0"/>
            <a:t>גזרת הכתוב בפני עצמו, שלמרות שהמקח תקין, יש חיוב </a:t>
          </a:r>
          <a:r>
            <a:rPr lang="he-IL" b="0" dirty="0" err="1"/>
            <a:t>תשלומין</a:t>
          </a:r>
          <a:br>
            <a:rPr lang="en-US" b="0" dirty="0"/>
          </a:br>
          <a:r>
            <a:rPr lang="he-IL" b="0" dirty="0" err="1"/>
            <a:t>גר"ח</a:t>
          </a:r>
          <a:r>
            <a:rPr lang="he-IL" b="0" dirty="0"/>
            <a:t> על הרמב"ם</a:t>
          </a:r>
        </a:p>
      </dgm:t>
    </dgm:pt>
    <dgm:pt modelId="{2727F0D7-1D9E-4419-A79C-E199C256D92E}" type="parTrans" cxnId="{25733912-F779-4603-8747-3FA8895D4998}">
      <dgm:prSet/>
      <dgm:spPr/>
      <dgm:t>
        <a:bodyPr/>
        <a:lstStyle/>
        <a:p>
          <a:pPr rtl="1"/>
          <a:endParaRPr lang="he-IL"/>
        </a:p>
      </dgm:t>
    </dgm:pt>
    <dgm:pt modelId="{465A338C-F9DE-4365-A398-8F756F3A6F6C}" type="sibTrans" cxnId="{25733912-F779-4603-8747-3FA8895D4998}">
      <dgm:prSet/>
      <dgm:spPr/>
      <dgm:t>
        <a:bodyPr/>
        <a:lstStyle/>
        <a:p>
          <a:pPr rtl="1"/>
          <a:endParaRPr lang="he-IL"/>
        </a:p>
      </dgm:t>
    </dgm:pt>
    <dgm:pt modelId="{CA75D5E0-02FC-4DD3-A46E-A3251ED025A4}">
      <dgm:prSet phldrT="[Text]"/>
      <dgm:spPr/>
      <dgm:t>
        <a:bodyPr/>
        <a:lstStyle/>
        <a:p>
          <a:pPr rtl="1"/>
          <a:r>
            <a:rPr lang="he-IL" dirty="0"/>
            <a:t>התורה רק מגלה שזה לא נחשב להסכם, כיון שלא יודע שהוא נתאנה </a:t>
          </a:r>
          <a:br>
            <a:rPr lang="en-US" dirty="0"/>
          </a:br>
          <a:r>
            <a:rPr lang="he-IL" dirty="0" err="1"/>
            <a:t>גר"ח</a:t>
          </a:r>
          <a:r>
            <a:rPr lang="he-IL" dirty="0"/>
            <a:t> על הש"ס אופציה 1</a:t>
          </a:r>
        </a:p>
      </dgm:t>
    </dgm:pt>
    <dgm:pt modelId="{0C841ED3-7316-4E21-9646-3C207A50171C}" type="parTrans" cxnId="{55D54A77-78CD-48C8-8B7B-2ACB040AE109}">
      <dgm:prSet/>
      <dgm:spPr/>
      <dgm:t>
        <a:bodyPr/>
        <a:lstStyle/>
        <a:p>
          <a:pPr rtl="1"/>
          <a:endParaRPr lang="he-IL"/>
        </a:p>
      </dgm:t>
    </dgm:pt>
    <dgm:pt modelId="{CA554D9B-22CB-49D7-9A85-27B65C5983B9}" type="sibTrans" cxnId="{55D54A77-78CD-48C8-8B7B-2ACB040AE109}">
      <dgm:prSet/>
      <dgm:spPr/>
      <dgm:t>
        <a:bodyPr/>
        <a:lstStyle/>
        <a:p>
          <a:pPr rtl="1"/>
          <a:endParaRPr lang="he-IL"/>
        </a:p>
      </dgm:t>
    </dgm:pt>
    <dgm:pt modelId="{A5629DF1-ECDA-4AA8-AC75-F094A79A07A0}">
      <dgm:prSet phldrT="[Text]"/>
      <dgm:spPr/>
      <dgm:t>
        <a:bodyPr/>
        <a:lstStyle/>
        <a:p>
          <a:pPr rtl="1"/>
          <a:r>
            <a:rPr lang="he-IL" b="0" dirty="0"/>
            <a:t>כיון שהתורה אסרה, הפך את העסקה לגזל כתוצאה </a:t>
          </a:r>
          <a:r>
            <a:rPr lang="he-IL" b="0" dirty="0" err="1"/>
            <a:t>מהלאו</a:t>
          </a:r>
          <a:br>
            <a:rPr lang="en-US" b="0" dirty="0"/>
          </a:br>
          <a:r>
            <a:rPr lang="he-IL" b="0" dirty="0" err="1"/>
            <a:t>גר"ח</a:t>
          </a:r>
          <a:r>
            <a:rPr lang="he-IL" b="0" dirty="0"/>
            <a:t> על </a:t>
          </a:r>
          <a:r>
            <a:rPr lang="he-IL" b="0" dirty="0" err="1"/>
            <a:t>השס</a:t>
          </a:r>
          <a:r>
            <a:rPr lang="he-IL" b="0" dirty="0"/>
            <a:t>- מסקנה</a:t>
          </a:r>
        </a:p>
      </dgm:t>
    </dgm:pt>
    <dgm:pt modelId="{6AEDA201-A499-46F0-80E4-BDA31534F07E}" type="parTrans" cxnId="{1870F0C3-11E7-49B6-95C3-0ECC8FD014D4}">
      <dgm:prSet/>
      <dgm:spPr/>
      <dgm:t>
        <a:bodyPr/>
        <a:lstStyle/>
        <a:p>
          <a:pPr rtl="1"/>
          <a:endParaRPr lang="he-IL"/>
        </a:p>
      </dgm:t>
    </dgm:pt>
    <dgm:pt modelId="{CD229776-327B-45A7-A3FD-02CB904990AB}" type="sibTrans" cxnId="{1870F0C3-11E7-49B6-95C3-0ECC8FD014D4}">
      <dgm:prSet/>
      <dgm:spPr/>
      <dgm:t>
        <a:bodyPr/>
        <a:lstStyle/>
        <a:p>
          <a:pPr rtl="1"/>
          <a:endParaRPr lang="he-IL"/>
        </a:p>
      </dgm:t>
    </dgm:pt>
    <dgm:pt modelId="{B8A50673-53E3-4E3C-83D5-0DBB65722303}" type="pres">
      <dgm:prSet presAssocID="{206EC4D8-8C0C-43DD-BE54-44ED2894B59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4F026776-DDD9-4049-AD17-9928C4BA608C}" type="pres">
      <dgm:prSet presAssocID="{0D7F1CD3-09DD-4D8B-B679-17D98888927F}" presName="hierRoot1" presStyleCnt="0"/>
      <dgm:spPr/>
    </dgm:pt>
    <dgm:pt modelId="{5384A7B1-D7A6-4C7E-9CEF-754407631BE6}" type="pres">
      <dgm:prSet presAssocID="{0D7F1CD3-09DD-4D8B-B679-17D98888927F}" presName="composite" presStyleCnt="0"/>
      <dgm:spPr/>
    </dgm:pt>
    <dgm:pt modelId="{ED0AEF03-A385-466F-BF85-80998362CE04}" type="pres">
      <dgm:prSet presAssocID="{0D7F1CD3-09DD-4D8B-B679-17D98888927F}" presName="background" presStyleLbl="node0" presStyleIdx="0" presStyleCnt="1"/>
      <dgm:spPr/>
    </dgm:pt>
    <dgm:pt modelId="{327F3BFB-25F3-4144-A1D3-0831A08EEA19}" type="pres">
      <dgm:prSet presAssocID="{0D7F1CD3-09DD-4D8B-B679-17D98888927F}" presName="text" presStyleLbl="fgAcc0" presStyleIdx="0" presStyleCnt="1">
        <dgm:presLayoutVars>
          <dgm:chPref val="3"/>
        </dgm:presLayoutVars>
      </dgm:prSet>
      <dgm:spPr/>
    </dgm:pt>
    <dgm:pt modelId="{564146D6-BCD5-43CF-A23C-8BA07FF7C6ED}" type="pres">
      <dgm:prSet presAssocID="{0D7F1CD3-09DD-4D8B-B679-17D98888927F}" presName="hierChild2" presStyleCnt="0"/>
      <dgm:spPr/>
    </dgm:pt>
    <dgm:pt modelId="{3FFFFC76-DB69-4E7E-BC1A-3E7B27CCFA48}" type="pres">
      <dgm:prSet presAssocID="{B0A89136-978E-4414-91E3-69DD01B63145}" presName="Name10" presStyleLbl="parChTrans1D2" presStyleIdx="0" presStyleCnt="3"/>
      <dgm:spPr/>
    </dgm:pt>
    <dgm:pt modelId="{3E396AD0-A8CF-4728-A98F-9D3E65A5E6E6}" type="pres">
      <dgm:prSet presAssocID="{5FAF0BAF-7C4B-4096-A9A0-2B56CA40C5C0}" presName="hierRoot2" presStyleCnt="0"/>
      <dgm:spPr/>
    </dgm:pt>
    <dgm:pt modelId="{77B9B466-7B3D-4759-BC4F-B01438F576E5}" type="pres">
      <dgm:prSet presAssocID="{5FAF0BAF-7C4B-4096-A9A0-2B56CA40C5C0}" presName="composite2" presStyleCnt="0"/>
      <dgm:spPr/>
    </dgm:pt>
    <dgm:pt modelId="{3A8FD03D-6898-4110-9CBB-87849FFFC4E4}" type="pres">
      <dgm:prSet presAssocID="{5FAF0BAF-7C4B-4096-A9A0-2B56CA40C5C0}" presName="background2" presStyleLbl="node2" presStyleIdx="0" presStyleCnt="3"/>
      <dgm:spPr/>
    </dgm:pt>
    <dgm:pt modelId="{EB2D59A8-7A9B-4654-B45A-F9CCE427FF81}" type="pres">
      <dgm:prSet presAssocID="{5FAF0BAF-7C4B-4096-A9A0-2B56CA40C5C0}" presName="text2" presStyleLbl="fgAcc2" presStyleIdx="0" presStyleCnt="3">
        <dgm:presLayoutVars>
          <dgm:chPref val="3"/>
        </dgm:presLayoutVars>
      </dgm:prSet>
      <dgm:spPr/>
    </dgm:pt>
    <dgm:pt modelId="{068A6B48-B9C1-404E-B017-A2EBA825B1C5}" type="pres">
      <dgm:prSet presAssocID="{5FAF0BAF-7C4B-4096-A9A0-2B56CA40C5C0}" presName="hierChild3" presStyleCnt="0"/>
      <dgm:spPr/>
    </dgm:pt>
    <dgm:pt modelId="{CAEA41D8-987B-4DED-B54D-840DCEBB8E19}" type="pres">
      <dgm:prSet presAssocID="{10DB8BDB-1C25-4EAF-A1AF-F799CB637F01}" presName="Name17" presStyleLbl="parChTrans1D3" presStyleIdx="0" presStyleCnt="4"/>
      <dgm:spPr/>
    </dgm:pt>
    <dgm:pt modelId="{5924CACE-6AE8-4A6A-87EB-5C7C7D31AE3F}" type="pres">
      <dgm:prSet presAssocID="{421BDBD1-46F7-477E-ACD8-0CEEB3B7C1B3}" presName="hierRoot3" presStyleCnt="0"/>
      <dgm:spPr/>
    </dgm:pt>
    <dgm:pt modelId="{5E1E18AA-B128-4163-A7E3-AEFB9DB950E3}" type="pres">
      <dgm:prSet presAssocID="{421BDBD1-46F7-477E-ACD8-0CEEB3B7C1B3}" presName="composite3" presStyleCnt="0"/>
      <dgm:spPr/>
    </dgm:pt>
    <dgm:pt modelId="{DC4DB1A8-E2D7-4D31-9294-4376F9703C47}" type="pres">
      <dgm:prSet presAssocID="{421BDBD1-46F7-477E-ACD8-0CEEB3B7C1B3}" presName="background3" presStyleLbl="node3" presStyleIdx="0" presStyleCnt="4"/>
      <dgm:spPr/>
    </dgm:pt>
    <dgm:pt modelId="{4DCB23EA-2894-4430-9E31-FF0F0BC342A8}" type="pres">
      <dgm:prSet presAssocID="{421BDBD1-46F7-477E-ACD8-0CEEB3B7C1B3}" presName="text3" presStyleLbl="fgAcc3" presStyleIdx="0" presStyleCnt="4">
        <dgm:presLayoutVars>
          <dgm:chPref val="3"/>
        </dgm:presLayoutVars>
      </dgm:prSet>
      <dgm:spPr/>
    </dgm:pt>
    <dgm:pt modelId="{37C202FF-B803-4CC4-AA5D-90762D613260}" type="pres">
      <dgm:prSet presAssocID="{421BDBD1-46F7-477E-ACD8-0CEEB3B7C1B3}" presName="hierChild4" presStyleCnt="0"/>
      <dgm:spPr/>
    </dgm:pt>
    <dgm:pt modelId="{F90B5BF4-04F8-406E-9B54-4E8AE63985E3}" type="pres">
      <dgm:prSet presAssocID="{0C841ED3-7316-4E21-9646-3C207A50171C}" presName="Name23" presStyleLbl="parChTrans1D4" presStyleIdx="0" presStyleCnt="2"/>
      <dgm:spPr/>
    </dgm:pt>
    <dgm:pt modelId="{460629CC-8BCF-461E-B7FD-2431D12C5D3B}" type="pres">
      <dgm:prSet presAssocID="{CA75D5E0-02FC-4DD3-A46E-A3251ED025A4}" presName="hierRoot4" presStyleCnt="0"/>
      <dgm:spPr/>
    </dgm:pt>
    <dgm:pt modelId="{7678E83A-CE65-4032-BA41-3CCB754404EA}" type="pres">
      <dgm:prSet presAssocID="{CA75D5E0-02FC-4DD3-A46E-A3251ED025A4}" presName="composite4" presStyleCnt="0"/>
      <dgm:spPr/>
    </dgm:pt>
    <dgm:pt modelId="{EDE8155E-53AB-4624-8CE5-371354BA82A9}" type="pres">
      <dgm:prSet presAssocID="{CA75D5E0-02FC-4DD3-A46E-A3251ED025A4}" presName="background4" presStyleLbl="node4" presStyleIdx="0" presStyleCnt="2"/>
      <dgm:spPr/>
    </dgm:pt>
    <dgm:pt modelId="{95DA60C1-5B7C-4B51-B6AB-C89FC58CFEAE}" type="pres">
      <dgm:prSet presAssocID="{CA75D5E0-02FC-4DD3-A46E-A3251ED025A4}" presName="text4" presStyleLbl="fgAcc4" presStyleIdx="0" presStyleCnt="2">
        <dgm:presLayoutVars>
          <dgm:chPref val="3"/>
        </dgm:presLayoutVars>
      </dgm:prSet>
      <dgm:spPr/>
    </dgm:pt>
    <dgm:pt modelId="{60BE33BC-A139-40BD-8B6F-D25A931AE1E2}" type="pres">
      <dgm:prSet presAssocID="{CA75D5E0-02FC-4DD3-A46E-A3251ED025A4}" presName="hierChild5" presStyleCnt="0"/>
      <dgm:spPr/>
    </dgm:pt>
    <dgm:pt modelId="{9FEBA3D1-CECA-425D-BF0C-2C841542CBA7}" type="pres">
      <dgm:prSet presAssocID="{56E6AD0C-307E-4883-B7F7-5564A34D2791}" presName="Name17" presStyleLbl="parChTrans1D3" presStyleIdx="1" presStyleCnt="4"/>
      <dgm:spPr/>
    </dgm:pt>
    <dgm:pt modelId="{637BE1DA-E97D-47B4-906C-ADC69C3C03B6}" type="pres">
      <dgm:prSet presAssocID="{78412D35-9D82-4560-B3EE-2CDE65AF369C}" presName="hierRoot3" presStyleCnt="0"/>
      <dgm:spPr/>
    </dgm:pt>
    <dgm:pt modelId="{2D9465A2-D7BD-48FD-9082-96A6EC9442CA}" type="pres">
      <dgm:prSet presAssocID="{78412D35-9D82-4560-B3EE-2CDE65AF369C}" presName="composite3" presStyleCnt="0"/>
      <dgm:spPr/>
    </dgm:pt>
    <dgm:pt modelId="{DBDF75DA-72D2-46C1-B63B-B590653C4B3C}" type="pres">
      <dgm:prSet presAssocID="{78412D35-9D82-4560-B3EE-2CDE65AF369C}" presName="background3" presStyleLbl="node3" presStyleIdx="1" presStyleCnt="4"/>
      <dgm:spPr/>
    </dgm:pt>
    <dgm:pt modelId="{05423BF0-53EA-41DC-BED1-8DF91BB9D175}" type="pres">
      <dgm:prSet presAssocID="{78412D35-9D82-4560-B3EE-2CDE65AF369C}" presName="text3" presStyleLbl="fgAcc3" presStyleIdx="1" presStyleCnt="4">
        <dgm:presLayoutVars>
          <dgm:chPref val="3"/>
        </dgm:presLayoutVars>
      </dgm:prSet>
      <dgm:spPr/>
    </dgm:pt>
    <dgm:pt modelId="{4307A914-A6E4-4410-AFB9-A9889CC6727A}" type="pres">
      <dgm:prSet presAssocID="{78412D35-9D82-4560-B3EE-2CDE65AF369C}" presName="hierChild4" presStyleCnt="0"/>
      <dgm:spPr/>
    </dgm:pt>
    <dgm:pt modelId="{EC0329C5-71EA-4112-BCE8-1D663ADA0BC6}" type="pres">
      <dgm:prSet presAssocID="{6AEDA201-A499-46F0-80E4-BDA31534F07E}" presName="Name23" presStyleLbl="parChTrans1D4" presStyleIdx="1" presStyleCnt="2"/>
      <dgm:spPr/>
    </dgm:pt>
    <dgm:pt modelId="{79A93BCF-53F1-4B78-81D4-2D97B1AFDD59}" type="pres">
      <dgm:prSet presAssocID="{A5629DF1-ECDA-4AA8-AC75-F094A79A07A0}" presName="hierRoot4" presStyleCnt="0"/>
      <dgm:spPr/>
    </dgm:pt>
    <dgm:pt modelId="{48C1E971-F482-4DA6-B5EB-EEA149FE8021}" type="pres">
      <dgm:prSet presAssocID="{A5629DF1-ECDA-4AA8-AC75-F094A79A07A0}" presName="composite4" presStyleCnt="0"/>
      <dgm:spPr/>
    </dgm:pt>
    <dgm:pt modelId="{16F329F7-00B9-4FBC-BF16-579A34DC99B3}" type="pres">
      <dgm:prSet presAssocID="{A5629DF1-ECDA-4AA8-AC75-F094A79A07A0}" presName="background4" presStyleLbl="node4" presStyleIdx="1" presStyleCnt="2"/>
      <dgm:spPr/>
    </dgm:pt>
    <dgm:pt modelId="{C7767902-4CDE-43BC-9BE5-05B58920C712}" type="pres">
      <dgm:prSet presAssocID="{A5629DF1-ECDA-4AA8-AC75-F094A79A07A0}" presName="text4" presStyleLbl="fgAcc4" presStyleIdx="1" presStyleCnt="2">
        <dgm:presLayoutVars>
          <dgm:chPref val="3"/>
        </dgm:presLayoutVars>
      </dgm:prSet>
      <dgm:spPr/>
    </dgm:pt>
    <dgm:pt modelId="{F0C15E99-6508-4B95-92A8-171397085AF3}" type="pres">
      <dgm:prSet presAssocID="{A5629DF1-ECDA-4AA8-AC75-F094A79A07A0}" presName="hierChild5" presStyleCnt="0"/>
      <dgm:spPr/>
    </dgm:pt>
    <dgm:pt modelId="{4329E6F0-FC96-4352-ADCB-13ECAABE124A}" type="pres">
      <dgm:prSet presAssocID="{02373E9B-AA33-4E09-8495-7FF4DCE76ECF}" presName="Name10" presStyleLbl="parChTrans1D2" presStyleIdx="1" presStyleCnt="3"/>
      <dgm:spPr/>
    </dgm:pt>
    <dgm:pt modelId="{6345BA9F-4897-4572-A7F9-B02F6A886631}" type="pres">
      <dgm:prSet presAssocID="{1F00B05F-51D4-4438-AD8B-0D75CFDA35E6}" presName="hierRoot2" presStyleCnt="0"/>
      <dgm:spPr/>
    </dgm:pt>
    <dgm:pt modelId="{C27364EA-4AA7-4AC5-8890-834E2F3F5D28}" type="pres">
      <dgm:prSet presAssocID="{1F00B05F-51D4-4438-AD8B-0D75CFDA35E6}" presName="composite2" presStyleCnt="0"/>
      <dgm:spPr/>
    </dgm:pt>
    <dgm:pt modelId="{A31602E1-E44F-40B3-962B-0B042FC241B4}" type="pres">
      <dgm:prSet presAssocID="{1F00B05F-51D4-4438-AD8B-0D75CFDA35E6}" presName="background2" presStyleLbl="node2" presStyleIdx="1" presStyleCnt="3"/>
      <dgm:spPr/>
    </dgm:pt>
    <dgm:pt modelId="{55DDD464-DD43-465C-9C37-1C5F9718B637}" type="pres">
      <dgm:prSet presAssocID="{1F00B05F-51D4-4438-AD8B-0D75CFDA35E6}" presName="text2" presStyleLbl="fgAcc2" presStyleIdx="1" presStyleCnt="3">
        <dgm:presLayoutVars>
          <dgm:chPref val="3"/>
        </dgm:presLayoutVars>
      </dgm:prSet>
      <dgm:spPr/>
    </dgm:pt>
    <dgm:pt modelId="{C88A7DF8-AA28-4BB6-B90B-BD9A187CFEF9}" type="pres">
      <dgm:prSet presAssocID="{1F00B05F-51D4-4438-AD8B-0D75CFDA35E6}" presName="hierChild3" presStyleCnt="0"/>
      <dgm:spPr/>
    </dgm:pt>
    <dgm:pt modelId="{A7B8D152-99D7-4841-B2E2-08EC3E03BFE9}" type="pres">
      <dgm:prSet presAssocID="{2727F0D7-1D9E-4419-A79C-E199C256D92E}" presName="Name17" presStyleLbl="parChTrans1D3" presStyleIdx="2" presStyleCnt="4"/>
      <dgm:spPr/>
    </dgm:pt>
    <dgm:pt modelId="{CC460AD5-65DA-42C8-94A3-2BE023D17D71}" type="pres">
      <dgm:prSet presAssocID="{DF9AC9F2-C24D-4AB6-8D19-859C20A4E911}" presName="hierRoot3" presStyleCnt="0"/>
      <dgm:spPr/>
    </dgm:pt>
    <dgm:pt modelId="{F18FC25A-7A3D-4E6B-90CE-BD6D39AFF254}" type="pres">
      <dgm:prSet presAssocID="{DF9AC9F2-C24D-4AB6-8D19-859C20A4E911}" presName="composite3" presStyleCnt="0"/>
      <dgm:spPr/>
    </dgm:pt>
    <dgm:pt modelId="{955DF15A-4180-4817-8D9D-6C32AB688B2F}" type="pres">
      <dgm:prSet presAssocID="{DF9AC9F2-C24D-4AB6-8D19-859C20A4E911}" presName="background3" presStyleLbl="node3" presStyleIdx="2" presStyleCnt="4"/>
      <dgm:spPr/>
    </dgm:pt>
    <dgm:pt modelId="{DB7B1DE8-ED0F-4835-936B-910348BE4EE4}" type="pres">
      <dgm:prSet presAssocID="{DF9AC9F2-C24D-4AB6-8D19-859C20A4E911}" presName="text3" presStyleLbl="fgAcc3" presStyleIdx="2" presStyleCnt="4">
        <dgm:presLayoutVars>
          <dgm:chPref val="3"/>
        </dgm:presLayoutVars>
      </dgm:prSet>
      <dgm:spPr/>
    </dgm:pt>
    <dgm:pt modelId="{39921B9B-784D-4869-A08A-75805C050B55}" type="pres">
      <dgm:prSet presAssocID="{DF9AC9F2-C24D-4AB6-8D19-859C20A4E911}" presName="hierChild4" presStyleCnt="0"/>
      <dgm:spPr/>
    </dgm:pt>
    <dgm:pt modelId="{DFBDF345-F91E-4E88-B947-B9B27FE930EA}" type="pres">
      <dgm:prSet presAssocID="{FF546ADB-056F-42DD-80D9-4D71A72A32A1}" presName="Name10" presStyleLbl="parChTrans1D2" presStyleIdx="2" presStyleCnt="3"/>
      <dgm:spPr/>
    </dgm:pt>
    <dgm:pt modelId="{65BC8846-7F1F-45BA-A4EC-FD967A0C54C9}" type="pres">
      <dgm:prSet presAssocID="{4BA5E9C4-E61C-45A0-B28B-89586936A2A6}" presName="hierRoot2" presStyleCnt="0"/>
      <dgm:spPr/>
    </dgm:pt>
    <dgm:pt modelId="{8A33FA2B-BBAE-47FF-B0AE-FA735B2881E1}" type="pres">
      <dgm:prSet presAssocID="{4BA5E9C4-E61C-45A0-B28B-89586936A2A6}" presName="composite2" presStyleCnt="0"/>
      <dgm:spPr/>
    </dgm:pt>
    <dgm:pt modelId="{F986147F-7BEF-4D02-A2E0-92495E477C4C}" type="pres">
      <dgm:prSet presAssocID="{4BA5E9C4-E61C-45A0-B28B-89586936A2A6}" presName="background2" presStyleLbl="node2" presStyleIdx="2" presStyleCnt="3"/>
      <dgm:spPr/>
    </dgm:pt>
    <dgm:pt modelId="{6C089B8A-4157-4348-9300-1F1F638A52FA}" type="pres">
      <dgm:prSet presAssocID="{4BA5E9C4-E61C-45A0-B28B-89586936A2A6}" presName="text2" presStyleLbl="fgAcc2" presStyleIdx="2" presStyleCnt="3">
        <dgm:presLayoutVars>
          <dgm:chPref val="3"/>
        </dgm:presLayoutVars>
      </dgm:prSet>
      <dgm:spPr/>
    </dgm:pt>
    <dgm:pt modelId="{04186020-9F9F-4090-9C46-796A299BFF24}" type="pres">
      <dgm:prSet presAssocID="{4BA5E9C4-E61C-45A0-B28B-89586936A2A6}" presName="hierChild3" presStyleCnt="0"/>
      <dgm:spPr/>
    </dgm:pt>
    <dgm:pt modelId="{0C36C05F-CE0A-46CC-B155-38D8B25009C9}" type="pres">
      <dgm:prSet presAssocID="{0D372424-395D-4A99-91B2-CA0204176D5E}" presName="Name17" presStyleLbl="parChTrans1D3" presStyleIdx="3" presStyleCnt="4"/>
      <dgm:spPr/>
    </dgm:pt>
    <dgm:pt modelId="{941E807C-220A-4568-9B94-D4779C916706}" type="pres">
      <dgm:prSet presAssocID="{07DE86DA-9A0D-4590-8937-D737A680459E}" presName="hierRoot3" presStyleCnt="0"/>
      <dgm:spPr/>
    </dgm:pt>
    <dgm:pt modelId="{8EC9E4FC-9A5A-4801-B59D-1EC91FEC198D}" type="pres">
      <dgm:prSet presAssocID="{07DE86DA-9A0D-4590-8937-D737A680459E}" presName="composite3" presStyleCnt="0"/>
      <dgm:spPr/>
    </dgm:pt>
    <dgm:pt modelId="{4BE5B98A-BA5C-49EA-B114-C2669DBC5C97}" type="pres">
      <dgm:prSet presAssocID="{07DE86DA-9A0D-4590-8937-D737A680459E}" presName="background3" presStyleLbl="node3" presStyleIdx="3" presStyleCnt="4"/>
      <dgm:spPr/>
    </dgm:pt>
    <dgm:pt modelId="{219EC234-688D-4AE4-A601-3F643AC00817}" type="pres">
      <dgm:prSet presAssocID="{07DE86DA-9A0D-4590-8937-D737A680459E}" presName="text3" presStyleLbl="fgAcc3" presStyleIdx="3" presStyleCnt="4">
        <dgm:presLayoutVars>
          <dgm:chPref val="3"/>
        </dgm:presLayoutVars>
      </dgm:prSet>
      <dgm:spPr/>
    </dgm:pt>
    <dgm:pt modelId="{1B29ABD0-08AC-4047-B34C-88C48E63DCFE}" type="pres">
      <dgm:prSet presAssocID="{07DE86DA-9A0D-4590-8937-D737A680459E}" presName="hierChild4" presStyleCnt="0"/>
      <dgm:spPr/>
    </dgm:pt>
  </dgm:ptLst>
  <dgm:cxnLst>
    <dgm:cxn modelId="{846EAC06-3679-496C-8EE9-D30BC2677E62}" type="presOf" srcId="{02373E9B-AA33-4E09-8495-7FF4DCE76ECF}" destId="{4329E6F0-FC96-4352-ADCB-13ECAABE124A}" srcOrd="0" destOrd="0" presId="urn:microsoft.com/office/officeart/2005/8/layout/hierarchy1"/>
    <dgm:cxn modelId="{B8A2840C-C9CF-449E-AB5D-F6D40BEFBE41}" srcId="{0D7F1CD3-09DD-4D8B-B679-17D98888927F}" destId="{5FAF0BAF-7C4B-4096-A9A0-2B56CA40C5C0}" srcOrd="0" destOrd="0" parTransId="{B0A89136-978E-4414-91E3-69DD01B63145}" sibTransId="{BB4A0E87-9CAD-4750-A928-2A146C3890A3}"/>
    <dgm:cxn modelId="{25733912-F779-4603-8747-3FA8895D4998}" srcId="{1F00B05F-51D4-4438-AD8B-0D75CFDA35E6}" destId="{DF9AC9F2-C24D-4AB6-8D19-859C20A4E911}" srcOrd="0" destOrd="0" parTransId="{2727F0D7-1D9E-4419-A79C-E199C256D92E}" sibTransId="{465A338C-F9DE-4365-A398-8F756F3A6F6C}"/>
    <dgm:cxn modelId="{E6F7AF14-BA44-4579-AAA0-1D6F3356FD4B}" type="presOf" srcId="{0D7F1CD3-09DD-4D8B-B679-17D98888927F}" destId="{327F3BFB-25F3-4144-A1D3-0831A08EEA19}" srcOrd="0" destOrd="0" presId="urn:microsoft.com/office/officeart/2005/8/layout/hierarchy1"/>
    <dgm:cxn modelId="{65A53819-CAF0-435D-8827-938EC11A1FF4}" type="presOf" srcId="{FF546ADB-056F-42DD-80D9-4D71A72A32A1}" destId="{DFBDF345-F91E-4E88-B947-B9B27FE930EA}" srcOrd="0" destOrd="0" presId="urn:microsoft.com/office/officeart/2005/8/layout/hierarchy1"/>
    <dgm:cxn modelId="{1C0A7834-B268-4AA1-B4DD-BECE75845FD3}" type="presOf" srcId="{56E6AD0C-307E-4883-B7F7-5564A34D2791}" destId="{9FEBA3D1-CECA-425D-BF0C-2C841542CBA7}" srcOrd="0" destOrd="0" presId="urn:microsoft.com/office/officeart/2005/8/layout/hierarchy1"/>
    <dgm:cxn modelId="{BEB11D38-9078-4E12-8B82-E7DA775FCB1B}" srcId="{0D7F1CD3-09DD-4D8B-B679-17D98888927F}" destId="{1F00B05F-51D4-4438-AD8B-0D75CFDA35E6}" srcOrd="1" destOrd="0" parTransId="{02373E9B-AA33-4E09-8495-7FF4DCE76ECF}" sibTransId="{821A449C-D50E-423D-BD87-20FFD8BA6439}"/>
    <dgm:cxn modelId="{5DFF0D61-D430-45EB-9FAB-A8D634909638}" type="presOf" srcId="{DF9AC9F2-C24D-4AB6-8D19-859C20A4E911}" destId="{DB7B1DE8-ED0F-4835-936B-910348BE4EE4}" srcOrd="0" destOrd="0" presId="urn:microsoft.com/office/officeart/2005/8/layout/hierarchy1"/>
    <dgm:cxn modelId="{2BD69943-CBBD-446E-8403-D4C81AFE64E5}" type="presOf" srcId="{1F00B05F-51D4-4438-AD8B-0D75CFDA35E6}" destId="{55DDD464-DD43-465C-9C37-1C5F9718B637}" srcOrd="0" destOrd="0" presId="urn:microsoft.com/office/officeart/2005/8/layout/hierarchy1"/>
    <dgm:cxn modelId="{DC525D48-BD7A-41E1-A72E-AF9628FDB5A7}" type="presOf" srcId="{0C841ED3-7316-4E21-9646-3C207A50171C}" destId="{F90B5BF4-04F8-406E-9B54-4E8AE63985E3}" srcOrd="0" destOrd="0" presId="urn:microsoft.com/office/officeart/2005/8/layout/hierarchy1"/>
    <dgm:cxn modelId="{1BFC374B-CD9D-4920-BBEF-05E685ED2B35}" type="presOf" srcId="{07DE86DA-9A0D-4590-8937-D737A680459E}" destId="{219EC234-688D-4AE4-A601-3F643AC00817}" srcOrd="0" destOrd="0" presId="urn:microsoft.com/office/officeart/2005/8/layout/hierarchy1"/>
    <dgm:cxn modelId="{7D702354-AB07-423C-AB14-4301E388C893}" type="presOf" srcId="{CA75D5E0-02FC-4DD3-A46E-A3251ED025A4}" destId="{95DA60C1-5B7C-4B51-B6AB-C89FC58CFEAE}" srcOrd="0" destOrd="0" presId="urn:microsoft.com/office/officeart/2005/8/layout/hierarchy1"/>
    <dgm:cxn modelId="{2C2FAA54-2F34-4910-8DB6-6A3F2E34B50C}" srcId="{0D7F1CD3-09DD-4D8B-B679-17D98888927F}" destId="{4BA5E9C4-E61C-45A0-B28B-89586936A2A6}" srcOrd="2" destOrd="0" parTransId="{FF546ADB-056F-42DD-80D9-4D71A72A32A1}" sibTransId="{8DA8401E-1A47-471F-A091-D4BE10105AC6}"/>
    <dgm:cxn modelId="{55D54A77-78CD-48C8-8B7B-2ACB040AE109}" srcId="{421BDBD1-46F7-477E-ACD8-0CEEB3B7C1B3}" destId="{CA75D5E0-02FC-4DD3-A46E-A3251ED025A4}" srcOrd="0" destOrd="0" parTransId="{0C841ED3-7316-4E21-9646-3C207A50171C}" sibTransId="{CA554D9B-22CB-49D7-9A85-27B65C5983B9}"/>
    <dgm:cxn modelId="{3A4C9E79-AC2F-436C-9DFA-C73046AA6A98}" type="presOf" srcId="{B0A89136-978E-4414-91E3-69DD01B63145}" destId="{3FFFFC76-DB69-4E7E-BC1A-3E7B27CCFA48}" srcOrd="0" destOrd="0" presId="urn:microsoft.com/office/officeart/2005/8/layout/hierarchy1"/>
    <dgm:cxn modelId="{4284EB90-FAF3-4AE2-9F6F-A61AE247E0F9}" srcId="{5FAF0BAF-7C4B-4096-A9A0-2B56CA40C5C0}" destId="{78412D35-9D82-4560-B3EE-2CDE65AF369C}" srcOrd="1" destOrd="0" parTransId="{56E6AD0C-307E-4883-B7F7-5564A34D2791}" sibTransId="{38B7AC63-0C54-41D2-B3A8-0AC5F4F9835E}"/>
    <dgm:cxn modelId="{41C1D493-9662-493E-831D-0BC3B3B76333}" srcId="{206EC4D8-8C0C-43DD-BE54-44ED2894B593}" destId="{0D7F1CD3-09DD-4D8B-B679-17D98888927F}" srcOrd="0" destOrd="0" parTransId="{F2B6E416-FEB7-41E6-BDAE-613583937CE7}" sibTransId="{3983610A-454A-4153-B687-5F7CF47992A2}"/>
    <dgm:cxn modelId="{57A064BD-187A-4CC0-B74D-644FED7ABB48}" type="presOf" srcId="{2727F0D7-1D9E-4419-A79C-E199C256D92E}" destId="{A7B8D152-99D7-4841-B2E2-08EC3E03BFE9}" srcOrd="0" destOrd="0" presId="urn:microsoft.com/office/officeart/2005/8/layout/hierarchy1"/>
    <dgm:cxn modelId="{68FF72C3-1654-49C0-9BA4-926519307782}" type="presOf" srcId="{6AEDA201-A499-46F0-80E4-BDA31534F07E}" destId="{EC0329C5-71EA-4112-BCE8-1D663ADA0BC6}" srcOrd="0" destOrd="0" presId="urn:microsoft.com/office/officeart/2005/8/layout/hierarchy1"/>
    <dgm:cxn modelId="{1870F0C3-11E7-49B6-95C3-0ECC8FD014D4}" srcId="{78412D35-9D82-4560-B3EE-2CDE65AF369C}" destId="{A5629DF1-ECDA-4AA8-AC75-F094A79A07A0}" srcOrd="0" destOrd="0" parTransId="{6AEDA201-A499-46F0-80E4-BDA31534F07E}" sibTransId="{CD229776-327B-45A7-A3FD-02CB904990AB}"/>
    <dgm:cxn modelId="{D10D40D1-8BDF-4E44-A277-9DC3D233ED7B}" srcId="{5FAF0BAF-7C4B-4096-A9A0-2B56CA40C5C0}" destId="{421BDBD1-46F7-477E-ACD8-0CEEB3B7C1B3}" srcOrd="0" destOrd="0" parTransId="{10DB8BDB-1C25-4EAF-A1AF-F799CB637F01}" sibTransId="{0471ED0A-DEC1-4AFE-8C95-B0EAFA4D9911}"/>
    <dgm:cxn modelId="{C1FED2D1-E956-44A1-8679-F578FDAD7B31}" type="presOf" srcId="{421BDBD1-46F7-477E-ACD8-0CEEB3B7C1B3}" destId="{4DCB23EA-2894-4430-9E31-FF0F0BC342A8}" srcOrd="0" destOrd="0" presId="urn:microsoft.com/office/officeart/2005/8/layout/hierarchy1"/>
    <dgm:cxn modelId="{5E9595D3-0740-4427-9DD8-97D985D569F8}" type="presOf" srcId="{10DB8BDB-1C25-4EAF-A1AF-F799CB637F01}" destId="{CAEA41D8-987B-4DED-B54D-840DCEBB8E19}" srcOrd="0" destOrd="0" presId="urn:microsoft.com/office/officeart/2005/8/layout/hierarchy1"/>
    <dgm:cxn modelId="{A7DF1CDA-855A-4AD8-93B2-FF1FEEC1E836}" type="presOf" srcId="{5FAF0BAF-7C4B-4096-A9A0-2B56CA40C5C0}" destId="{EB2D59A8-7A9B-4654-B45A-F9CCE427FF81}" srcOrd="0" destOrd="0" presId="urn:microsoft.com/office/officeart/2005/8/layout/hierarchy1"/>
    <dgm:cxn modelId="{EEF8C8DA-6956-4A68-BBF4-898B43BAD23A}" type="presOf" srcId="{4BA5E9C4-E61C-45A0-B28B-89586936A2A6}" destId="{6C089B8A-4157-4348-9300-1F1F638A52FA}" srcOrd="0" destOrd="0" presId="urn:microsoft.com/office/officeart/2005/8/layout/hierarchy1"/>
    <dgm:cxn modelId="{DA0895E2-F6A0-4CB8-9EC0-7C155B95E076}" srcId="{4BA5E9C4-E61C-45A0-B28B-89586936A2A6}" destId="{07DE86DA-9A0D-4590-8937-D737A680459E}" srcOrd="0" destOrd="0" parTransId="{0D372424-395D-4A99-91B2-CA0204176D5E}" sibTransId="{C65C2172-BD85-4D46-BD30-9A63D3285174}"/>
    <dgm:cxn modelId="{927C5DE4-25E1-4ED9-B6B6-1775C4F1A896}" type="presOf" srcId="{A5629DF1-ECDA-4AA8-AC75-F094A79A07A0}" destId="{C7767902-4CDE-43BC-9BE5-05B58920C712}" srcOrd="0" destOrd="0" presId="urn:microsoft.com/office/officeart/2005/8/layout/hierarchy1"/>
    <dgm:cxn modelId="{A6B906F1-EB7F-4310-B197-8438D0C98BD9}" type="presOf" srcId="{78412D35-9D82-4560-B3EE-2CDE65AF369C}" destId="{05423BF0-53EA-41DC-BED1-8DF91BB9D175}" srcOrd="0" destOrd="0" presId="urn:microsoft.com/office/officeart/2005/8/layout/hierarchy1"/>
    <dgm:cxn modelId="{975DC0F4-3181-4AF1-8A0A-0641FCBDF7F8}" type="presOf" srcId="{0D372424-395D-4A99-91B2-CA0204176D5E}" destId="{0C36C05F-CE0A-46CC-B155-38D8B25009C9}" srcOrd="0" destOrd="0" presId="urn:microsoft.com/office/officeart/2005/8/layout/hierarchy1"/>
    <dgm:cxn modelId="{5D367AFC-C9FD-4EBF-A936-038EDAFFBB48}" type="presOf" srcId="{206EC4D8-8C0C-43DD-BE54-44ED2894B593}" destId="{B8A50673-53E3-4E3C-83D5-0DBB65722303}" srcOrd="0" destOrd="0" presId="urn:microsoft.com/office/officeart/2005/8/layout/hierarchy1"/>
    <dgm:cxn modelId="{B9B29E9B-D3DC-4669-9621-59107587A82B}" type="presParOf" srcId="{B8A50673-53E3-4E3C-83D5-0DBB65722303}" destId="{4F026776-DDD9-4049-AD17-9928C4BA608C}" srcOrd="0" destOrd="0" presId="urn:microsoft.com/office/officeart/2005/8/layout/hierarchy1"/>
    <dgm:cxn modelId="{11D8DE6E-DCDC-4ACC-A74A-C24943A4FA68}" type="presParOf" srcId="{4F026776-DDD9-4049-AD17-9928C4BA608C}" destId="{5384A7B1-D7A6-4C7E-9CEF-754407631BE6}" srcOrd="0" destOrd="0" presId="urn:microsoft.com/office/officeart/2005/8/layout/hierarchy1"/>
    <dgm:cxn modelId="{5A9E0CA0-57F4-4C6A-BCBC-076CD30BFF3F}" type="presParOf" srcId="{5384A7B1-D7A6-4C7E-9CEF-754407631BE6}" destId="{ED0AEF03-A385-466F-BF85-80998362CE04}" srcOrd="0" destOrd="0" presId="urn:microsoft.com/office/officeart/2005/8/layout/hierarchy1"/>
    <dgm:cxn modelId="{6BE8D1A9-A2EF-4344-AE94-9205F07BD28A}" type="presParOf" srcId="{5384A7B1-D7A6-4C7E-9CEF-754407631BE6}" destId="{327F3BFB-25F3-4144-A1D3-0831A08EEA19}" srcOrd="1" destOrd="0" presId="urn:microsoft.com/office/officeart/2005/8/layout/hierarchy1"/>
    <dgm:cxn modelId="{8CA978E8-6CE0-4420-9E33-A014DEA6B7AC}" type="presParOf" srcId="{4F026776-DDD9-4049-AD17-9928C4BA608C}" destId="{564146D6-BCD5-43CF-A23C-8BA07FF7C6ED}" srcOrd="1" destOrd="0" presId="urn:microsoft.com/office/officeart/2005/8/layout/hierarchy1"/>
    <dgm:cxn modelId="{8600AC70-761E-4C89-BBCC-38D78DDA4C92}" type="presParOf" srcId="{564146D6-BCD5-43CF-A23C-8BA07FF7C6ED}" destId="{3FFFFC76-DB69-4E7E-BC1A-3E7B27CCFA48}" srcOrd="0" destOrd="0" presId="urn:microsoft.com/office/officeart/2005/8/layout/hierarchy1"/>
    <dgm:cxn modelId="{3AC78D71-2026-47B6-B392-8C54EAAA045C}" type="presParOf" srcId="{564146D6-BCD5-43CF-A23C-8BA07FF7C6ED}" destId="{3E396AD0-A8CF-4728-A98F-9D3E65A5E6E6}" srcOrd="1" destOrd="0" presId="urn:microsoft.com/office/officeart/2005/8/layout/hierarchy1"/>
    <dgm:cxn modelId="{16720AF1-655E-49B7-8521-0BDCD34B1E39}" type="presParOf" srcId="{3E396AD0-A8CF-4728-A98F-9D3E65A5E6E6}" destId="{77B9B466-7B3D-4759-BC4F-B01438F576E5}" srcOrd="0" destOrd="0" presId="urn:microsoft.com/office/officeart/2005/8/layout/hierarchy1"/>
    <dgm:cxn modelId="{EB438051-889E-4A10-BD06-F85E04E4A66D}" type="presParOf" srcId="{77B9B466-7B3D-4759-BC4F-B01438F576E5}" destId="{3A8FD03D-6898-4110-9CBB-87849FFFC4E4}" srcOrd="0" destOrd="0" presId="urn:microsoft.com/office/officeart/2005/8/layout/hierarchy1"/>
    <dgm:cxn modelId="{81AEBE71-53F2-4B12-8398-D02DC53AF33A}" type="presParOf" srcId="{77B9B466-7B3D-4759-BC4F-B01438F576E5}" destId="{EB2D59A8-7A9B-4654-B45A-F9CCE427FF81}" srcOrd="1" destOrd="0" presId="urn:microsoft.com/office/officeart/2005/8/layout/hierarchy1"/>
    <dgm:cxn modelId="{6909C80A-9521-4D1D-937B-94603B2EB0A2}" type="presParOf" srcId="{3E396AD0-A8CF-4728-A98F-9D3E65A5E6E6}" destId="{068A6B48-B9C1-404E-B017-A2EBA825B1C5}" srcOrd="1" destOrd="0" presId="urn:microsoft.com/office/officeart/2005/8/layout/hierarchy1"/>
    <dgm:cxn modelId="{C4916CE6-ADA6-4743-8151-A4CED8C8A0C0}" type="presParOf" srcId="{068A6B48-B9C1-404E-B017-A2EBA825B1C5}" destId="{CAEA41D8-987B-4DED-B54D-840DCEBB8E19}" srcOrd="0" destOrd="0" presId="urn:microsoft.com/office/officeart/2005/8/layout/hierarchy1"/>
    <dgm:cxn modelId="{B5F04466-3B7B-4A05-8D3E-3ED38A996198}" type="presParOf" srcId="{068A6B48-B9C1-404E-B017-A2EBA825B1C5}" destId="{5924CACE-6AE8-4A6A-87EB-5C7C7D31AE3F}" srcOrd="1" destOrd="0" presId="urn:microsoft.com/office/officeart/2005/8/layout/hierarchy1"/>
    <dgm:cxn modelId="{4CBD87FE-EA2B-4BD1-AF7F-40119ADEC39F}" type="presParOf" srcId="{5924CACE-6AE8-4A6A-87EB-5C7C7D31AE3F}" destId="{5E1E18AA-B128-4163-A7E3-AEFB9DB950E3}" srcOrd="0" destOrd="0" presId="urn:microsoft.com/office/officeart/2005/8/layout/hierarchy1"/>
    <dgm:cxn modelId="{BB00E95C-3C75-4778-B485-ECF931AD946C}" type="presParOf" srcId="{5E1E18AA-B128-4163-A7E3-AEFB9DB950E3}" destId="{DC4DB1A8-E2D7-4D31-9294-4376F9703C47}" srcOrd="0" destOrd="0" presId="urn:microsoft.com/office/officeart/2005/8/layout/hierarchy1"/>
    <dgm:cxn modelId="{9709CE45-8632-484C-9782-53952E17C24B}" type="presParOf" srcId="{5E1E18AA-B128-4163-A7E3-AEFB9DB950E3}" destId="{4DCB23EA-2894-4430-9E31-FF0F0BC342A8}" srcOrd="1" destOrd="0" presId="urn:microsoft.com/office/officeart/2005/8/layout/hierarchy1"/>
    <dgm:cxn modelId="{8142DE8A-6446-4E77-966A-A9889AFA1F3C}" type="presParOf" srcId="{5924CACE-6AE8-4A6A-87EB-5C7C7D31AE3F}" destId="{37C202FF-B803-4CC4-AA5D-90762D613260}" srcOrd="1" destOrd="0" presId="urn:microsoft.com/office/officeart/2005/8/layout/hierarchy1"/>
    <dgm:cxn modelId="{FB17221D-AD0B-467D-8441-BD23D5408045}" type="presParOf" srcId="{37C202FF-B803-4CC4-AA5D-90762D613260}" destId="{F90B5BF4-04F8-406E-9B54-4E8AE63985E3}" srcOrd="0" destOrd="0" presId="urn:microsoft.com/office/officeart/2005/8/layout/hierarchy1"/>
    <dgm:cxn modelId="{B8A5D8E8-AA5C-45B9-A87F-06EE049BEF61}" type="presParOf" srcId="{37C202FF-B803-4CC4-AA5D-90762D613260}" destId="{460629CC-8BCF-461E-B7FD-2431D12C5D3B}" srcOrd="1" destOrd="0" presId="urn:microsoft.com/office/officeart/2005/8/layout/hierarchy1"/>
    <dgm:cxn modelId="{8C7E2A61-0E6B-46B3-8C1F-1847ED73E468}" type="presParOf" srcId="{460629CC-8BCF-461E-B7FD-2431D12C5D3B}" destId="{7678E83A-CE65-4032-BA41-3CCB754404EA}" srcOrd="0" destOrd="0" presId="urn:microsoft.com/office/officeart/2005/8/layout/hierarchy1"/>
    <dgm:cxn modelId="{E387ABB7-67E1-4E80-8D87-0642E1005ABC}" type="presParOf" srcId="{7678E83A-CE65-4032-BA41-3CCB754404EA}" destId="{EDE8155E-53AB-4624-8CE5-371354BA82A9}" srcOrd="0" destOrd="0" presId="urn:microsoft.com/office/officeart/2005/8/layout/hierarchy1"/>
    <dgm:cxn modelId="{9F888012-EE53-4200-A247-7D6049596091}" type="presParOf" srcId="{7678E83A-CE65-4032-BA41-3CCB754404EA}" destId="{95DA60C1-5B7C-4B51-B6AB-C89FC58CFEAE}" srcOrd="1" destOrd="0" presId="urn:microsoft.com/office/officeart/2005/8/layout/hierarchy1"/>
    <dgm:cxn modelId="{70FB33E2-9624-4693-8CE2-0907E9C61317}" type="presParOf" srcId="{460629CC-8BCF-461E-B7FD-2431D12C5D3B}" destId="{60BE33BC-A139-40BD-8B6F-D25A931AE1E2}" srcOrd="1" destOrd="0" presId="urn:microsoft.com/office/officeart/2005/8/layout/hierarchy1"/>
    <dgm:cxn modelId="{070C0FD1-AA4D-4C2F-92FF-DF1A27094DB2}" type="presParOf" srcId="{068A6B48-B9C1-404E-B017-A2EBA825B1C5}" destId="{9FEBA3D1-CECA-425D-BF0C-2C841542CBA7}" srcOrd="2" destOrd="0" presId="urn:microsoft.com/office/officeart/2005/8/layout/hierarchy1"/>
    <dgm:cxn modelId="{53F74038-B5F4-459C-8F2E-8EA04F53FE4C}" type="presParOf" srcId="{068A6B48-B9C1-404E-B017-A2EBA825B1C5}" destId="{637BE1DA-E97D-47B4-906C-ADC69C3C03B6}" srcOrd="3" destOrd="0" presId="urn:microsoft.com/office/officeart/2005/8/layout/hierarchy1"/>
    <dgm:cxn modelId="{BF0F3258-CE38-4DF7-8D4C-DC84368083E3}" type="presParOf" srcId="{637BE1DA-E97D-47B4-906C-ADC69C3C03B6}" destId="{2D9465A2-D7BD-48FD-9082-96A6EC9442CA}" srcOrd="0" destOrd="0" presId="urn:microsoft.com/office/officeart/2005/8/layout/hierarchy1"/>
    <dgm:cxn modelId="{A9BE434C-891C-4385-9FA0-0B04E5FE524F}" type="presParOf" srcId="{2D9465A2-D7BD-48FD-9082-96A6EC9442CA}" destId="{DBDF75DA-72D2-46C1-B63B-B590653C4B3C}" srcOrd="0" destOrd="0" presId="urn:microsoft.com/office/officeart/2005/8/layout/hierarchy1"/>
    <dgm:cxn modelId="{5999C56C-4324-4A76-8DFE-7CAA58C5AB8B}" type="presParOf" srcId="{2D9465A2-D7BD-48FD-9082-96A6EC9442CA}" destId="{05423BF0-53EA-41DC-BED1-8DF91BB9D175}" srcOrd="1" destOrd="0" presId="urn:microsoft.com/office/officeart/2005/8/layout/hierarchy1"/>
    <dgm:cxn modelId="{2A6EAE37-2E0D-4E40-AC39-E17A727BA15A}" type="presParOf" srcId="{637BE1DA-E97D-47B4-906C-ADC69C3C03B6}" destId="{4307A914-A6E4-4410-AFB9-A9889CC6727A}" srcOrd="1" destOrd="0" presId="urn:microsoft.com/office/officeart/2005/8/layout/hierarchy1"/>
    <dgm:cxn modelId="{7C5FF3C2-F484-47AE-B52B-151E75D21803}" type="presParOf" srcId="{4307A914-A6E4-4410-AFB9-A9889CC6727A}" destId="{EC0329C5-71EA-4112-BCE8-1D663ADA0BC6}" srcOrd="0" destOrd="0" presId="urn:microsoft.com/office/officeart/2005/8/layout/hierarchy1"/>
    <dgm:cxn modelId="{D1050099-105E-432C-B0A3-FA75EACE5250}" type="presParOf" srcId="{4307A914-A6E4-4410-AFB9-A9889CC6727A}" destId="{79A93BCF-53F1-4B78-81D4-2D97B1AFDD59}" srcOrd="1" destOrd="0" presId="urn:microsoft.com/office/officeart/2005/8/layout/hierarchy1"/>
    <dgm:cxn modelId="{A6B0190E-EA7F-4862-A71F-A35E0106611A}" type="presParOf" srcId="{79A93BCF-53F1-4B78-81D4-2D97B1AFDD59}" destId="{48C1E971-F482-4DA6-B5EB-EEA149FE8021}" srcOrd="0" destOrd="0" presId="urn:microsoft.com/office/officeart/2005/8/layout/hierarchy1"/>
    <dgm:cxn modelId="{F1D929FB-1D74-4975-83F0-D743C48B5165}" type="presParOf" srcId="{48C1E971-F482-4DA6-B5EB-EEA149FE8021}" destId="{16F329F7-00B9-4FBC-BF16-579A34DC99B3}" srcOrd="0" destOrd="0" presId="urn:microsoft.com/office/officeart/2005/8/layout/hierarchy1"/>
    <dgm:cxn modelId="{1D0DF9BB-5E5A-4360-AE2A-D91672DF6DAC}" type="presParOf" srcId="{48C1E971-F482-4DA6-B5EB-EEA149FE8021}" destId="{C7767902-4CDE-43BC-9BE5-05B58920C712}" srcOrd="1" destOrd="0" presId="urn:microsoft.com/office/officeart/2005/8/layout/hierarchy1"/>
    <dgm:cxn modelId="{DDD71167-98DD-4DCE-8FFF-5729DD5797ED}" type="presParOf" srcId="{79A93BCF-53F1-4B78-81D4-2D97B1AFDD59}" destId="{F0C15E99-6508-4B95-92A8-171397085AF3}" srcOrd="1" destOrd="0" presId="urn:microsoft.com/office/officeart/2005/8/layout/hierarchy1"/>
    <dgm:cxn modelId="{E2B1A6E2-082E-40BA-8499-28DC4D10729F}" type="presParOf" srcId="{564146D6-BCD5-43CF-A23C-8BA07FF7C6ED}" destId="{4329E6F0-FC96-4352-ADCB-13ECAABE124A}" srcOrd="2" destOrd="0" presId="urn:microsoft.com/office/officeart/2005/8/layout/hierarchy1"/>
    <dgm:cxn modelId="{4EC76495-3BA8-4EB9-BF45-2054823B32E6}" type="presParOf" srcId="{564146D6-BCD5-43CF-A23C-8BA07FF7C6ED}" destId="{6345BA9F-4897-4572-A7F9-B02F6A886631}" srcOrd="3" destOrd="0" presId="urn:microsoft.com/office/officeart/2005/8/layout/hierarchy1"/>
    <dgm:cxn modelId="{C0A1C20F-DD36-43D2-B140-8625FE6ACE96}" type="presParOf" srcId="{6345BA9F-4897-4572-A7F9-B02F6A886631}" destId="{C27364EA-4AA7-4AC5-8890-834E2F3F5D28}" srcOrd="0" destOrd="0" presId="urn:microsoft.com/office/officeart/2005/8/layout/hierarchy1"/>
    <dgm:cxn modelId="{EDAA3476-567F-4B7C-BBB4-265F2D57FEA6}" type="presParOf" srcId="{C27364EA-4AA7-4AC5-8890-834E2F3F5D28}" destId="{A31602E1-E44F-40B3-962B-0B042FC241B4}" srcOrd="0" destOrd="0" presId="urn:microsoft.com/office/officeart/2005/8/layout/hierarchy1"/>
    <dgm:cxn modelId="{68EBEE55-2D98-4D07-9944-EF763059E04F}" type="presParOf" srcId="{C27364EA-4AA7-4AC5-8890-834E2F3F5D28}" destId="{55DDD464-DD43-465C-9C37-1C5F9718B637}" srcOrd="1" destOrd="0" presId="urn:microsoft.com/office/officeart/2005/8/layout/hierarchy1"/>
    <dgm:cxn modelId="{0ECC5453-0AEB-4110-872A-A4F7A4D9F589}" type="presParOf" srcId="{6345BA9F-4897-4572-A7F9-B02F6A886631}" destId="{C88A7DF8-AA28-4BB6-B90B-BD9A187CFEF9}" srcOrd="1" destOrd="0" presId="urn:microsoft.com/office/officeart/2005/8/layout/hierarchy1"/>
    <dgm:cxn modelId="{A013A071-0C86-474D-8074-E1A6C133AF86}" type="presParOf" srcId="{C88A7DF8-AA28-4BB6-B90B-BD9A187CFEF9}" destId="{A7B8D152-99D7-4841-B2E2-08EC3E03BFE9}" srcOrd="0" destOrd="0" presId="urn:microsoft.com/office/officeart/2005/8/layout/hierarchy1"/>
    <dgm:cxn modelId="{931ABF6E-7C44-4CC0-AB39-5845F74B2EF6}" type="presParOf" srcId="{C88A7DF8-AA28-4BB6-B90B-BD9A187CFEF9}" destId="{CC460AD5-65DA-42C8-94A3-2BE023D17D71}" srcOrd="1" destOrd="0" presId="urn:microsoft.com/office/officeart/2005/8/layout/hierarchy1"/>
    <dgm:cxn modelId="{2A6BD4FB-72C9-4B24-94C4-C9BFD736A910}" type="presParOf" srcId="{CC460AD5-65DA-42C8-94A3-2BE023D17D71}" destId="{F18FC25A-7A3D-4E6B-90CE-BD6D39AFF254}" srcOrd="0" destOrd="0" presId="urn:microsoft.com/office/officeart/2005/8/layout/hierarchy1"/>
    <dgm:cxn modelId="{8B2FB0FB-60C3-404E-A8E5-EBC652A1990C}" type="presParOf" srcId="{F18FC25A-7A3D-4E6B-90CE-BD6D39AFF254}" destId="{955DF15A-4180-4817-8D9D-6C32AB688B2F}" srcOrd="0" destOrd="0" presId="urn:microsoft.com/office/officeart/2005/8/layout/hierarchy1"/>
    <dgm:cxn modelId="{87E08AFD-B50A-4298-91FF-6B99C5CDBFE3}" type="presParOf" srcId="{F18FC25A-7A3D-4E6B-90CE-BD6D39AFF254}" destId="{DB7B1DE8-ED0F-4835-936B-910348BE4EE4}" srcOrd="1" destOrd="0" presId="urn:microsoft.com/office/officeart/2005/8/layout/hierarchy1"/>
    <dgm:cxn modelId="{56CB708C-B842-4867-97C7-AD7B0449CEF1}" type="presParOf" srcId="{CC460AD5-65DA-42C8-94A3-2BE023D17D71}" destId="{39921B9B-784D-4869-A08A-75805C050B55}" srcOrd="1" destOrd="0" presId="urn:microsoft.com/office/officeart/2005/8/layout/hierarchy1"/>
    <dgm:cxn modelId="{30D210AB-1FF4-449B-992D-674340CDD57F}" type="presParOf" srcId="{564146D6-BCD5-43CF-A23C-8BA07FF7C6ED}" destId="{DFBDF345-F91E-4E88-B947-B9B27FE930EA}" srcOrd="4" destOrd="0" presId="urn:microsoft.com/office/officeart/2005/8/layout/hierarchy1"/>
    <dgm:cxn modelId="{4660556B-02DC-4825-879C-D7680A6E1B58}" type="presParOf" srcId="{564146D6-BCD5-43CF-A23C-8BA07FF7C6ED}" destId="{65BC8846-7F1F-45BA-A4EC-FD967A0C54C9}" srcOrd="5" destOrd="0" presId="urn:microsoft.com/office/officeart/2005/8/layout/hierarchy1"/>
    <dgm:cxn modelId="{54427D08-A6A1-4138-8499-4FFADCC72589}" type="presParOf" srcId="{65BC8846-7F1F-45BA-A4EC-FD967A0C54C9}" destId="{8A33FA2B-BBAE-47FF-B0AE-FA735B2881E1}" srcOrd="0" destOrd="0" presId="urn:microsoft.com/office/officeart/2005/8/layout/hierarchy1"/>
    <dgm:cxn modelId="{D5623EFC-4239-4AC8-B7BB-54956902933D}" type="presParOf" srcId="{8A33FA2B-BBAE-47FF-B0AE-FA735B2881E1}" destId="{F986147F-7BEF-4D02-A2E0-92495E477C4C}" srcOrd="0" destOrd="0" presId="urn:microsoft.com/office/officeart/2005/8/layout/hierarchy1"/>
    <dgm:cxn modelId="{8462C579-9C4E-4208-B2BE-E8AB19AA505B}" type="presParOf" srcId="{8A33FA2B-BBAE-47FF-B0AE-FA735B2881E1}" destId="{6C089B8A-4157-4348-9300-1F1F638A52FA}" srcOrd="1" destOrd="0" presId="urn:microsoft.com/office/officeart/2005/8/layout/hierarchy1"/>
    <dgm:cxn modelId="{EF41D8BC-FA79-44BD-9B90-AE2CD40E20A6}" type="presParOf" srcId="{65BC8846-7F1F-45BA-A4EC-FD967A0C54C9}" destId="{04186020-9F9F-4090-9C46-796A299BFF24}" srcOrd="1" destOrd="0" presId="urn:microsoft.com/office/officeart/2005/8/layout/hierarchy1"/>
    <dgm:cxn modelId="{2CEBDB88-9510-4160-91F1-67451EBD4E2D}" type="presParOf" srcId="{04186020-9F9F-4090-9C46-796A299BFF24}" destId="{0C36C05F-CE0A-46CC-B155-38D8B25009C9}" srcOrd="0" destOrd="0" presId="urn:microsoft.com/office/officeart/2005/8/layout/hierarchy1"/>
    <dgm:cxn modelId="{8638C346-DA06-434E-8C6B-A23F29489A09}" type="presParOf" srcId="{04186020-9F9F-4090-9C46-796A299BFF24}" destId="{941E807C-220A-4568-9B94-D4779C916706}" srcOrd="1" destOrd="0" presId="urn:microsoft.com/office/officeart/2005/8/layout/hierarchy1"/>
    <dgm:cxn modelId="{34AFE5DE-4C63-4F43-94F5-3D3A6E257DA3}" type="presParOf" srcId="{941E807C-220A-4568-9B94-D4779C916706}" destId="{8EC9E4FC-9A5A-4801-B59D-1EC91FEC198D}" srcOrd="0" destOrd="0" presId="urn:microsoft.com/office/officeart/2005/8/layout/hierarchy1"/>
    <dgm:cxn modelId="{07F79F77-D608-4F65-BEF8-EE0187FD3EF8}" type="presParOf" srcId="{8EC9E4FC-9A5A-4801-B59D-1EC91FEC198D}" destId="{4BE5B98A-BA5C-49EA-B114-C2669DBC5C97}" srcOrd="0" destOrd="0" presId="urn:microsoft.com/office/officeart/2005/8/layout/hierarchy1"/>
    <dgm:cxn modelId="{3A65C8A0-056F-48A1-8B67-D24236DB579F}" type="presParOf" srcId="{8EC9E4FC-9A5A-4801-B59D-1EC91FEC198D}" destId="{219EC234-688D-4AE4-A601-3F643AC00817}" srcOrd="1" destOrd="0" presId="urn:microsoft.com/office/officeart/2005/8/layout/hierarchy1"/>
    <dgm:cxn modelId="{A364BA81-A1C7-456B-9392-350198751444}" type="presParOf" srcId="{941E807C-220A-4568-9B94-D4779C916706}" destId="{1B29ABD0-08AC-4047-B34C-88C48E63DCF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6EC4D8-8C0C-43DD-BE54-44ED2894B59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0D7F1CD3-09DD-4D8B-B679-17D98888927F}">
      <dgm:prSet phldrT="[Text]"/>
      <dgm:spPr/>
      <dgm:t>
        <a:bodyPr/>
        <a:lstStyle/>
        <a:p>
          <a:pPr rtl="1"/>
          <a:r>
            <a:rPr lang="he-IL" dirty="0"/>
            <a:t>איסור אונאה</a:t>
          </a:r>
        </a:p>
      </dgm:t>
    </dgm:pt>
    <dgm:pt modelId="{F2B6E416-FEB7-41E6-BDAE-613583937CE7}" type="parTrans" cxnId="{41C1D493-9662-493E-831D-0BC3B3B76333}">
      <dgm:prSet/>
      <dgm:spPr/>
      <dgm:t>
        <a:bodyPr/>
        <a:lstStyle/>
        <a:p>
          <a:pPr rtl="1"/>
          <a:endParaRPr lang="he-IL"/>
        </a:p>
      </dgm:t>
    </dgm:pt>
    <dgm:pt modelId="{3983610A-454A-4153-B687-5F7CF47992A2}" type="sibTrans" cxnId="{41C1D493-9662-493E-831D-0BC3B3B76333}">
      <dgm:prSet/>
      <dgm:spPr/>
      <dgm:t>
        <a:bodyPr/>
        <a:lstStyle/>
        <a:p>
          <a:pPr rtl="1"/>
          <a:endParaRPr lang="he-IL"/>
        </a:p>
      </dgm:t>
    </dgm:pt>
    <dgm:pt modelId="{5FAF0BAF-7C4B-4096-A9A0-2B56CA40C5C0}">
      <dgm:prSet phldrT="[Text]"/>
      <dgm:spPr/>
      <dgm:t>
        <a:bodyPr/>
        <a:lstStyle/>
        <a:p>
          <a:pPr rtl="1"/>
          <a:r>
            <a:rPr lang="he-IL" dirty="0"/>
            <a:t>מדין גזל</a:t>
          </a:r>
        </a:p>
      </dgm:t>
    </dgm:pt>
    <dgm:pt modelId="{B0A89136-978E-4414-91E3-69DD01B63145}" type="parTrans" cxnId="{B8A2840C-C9CF-449E-AB5D-F6D40BEFBE41}">
      <dgm:prSet/>
      <dgm:spPr/>
      <dgm:t>
        <a:bodyPr/>
        <a:lstStyle/>
        <a:p>
          <a:pPr rtl="1"/>
          <a:endParaRPr lang="he-IL"/>
        </a:p>
      </dgm:t>
    </dgm:pt>
    <dgm:pt modelId="{BB4A0E87-9CAD-4750-A928-2A146C3890A3}" type="sibTrans" cxnId="{B8A2840C-C9CF-449E-AB5D-F6D40BEFBE41}">
      <dgm:prSet/>
      <dgm:spPr/>
      <dgm:t>
        <a:bodyPr/>
        <a:lstStyle/>
        <a:p>
          <a:pPr rtl="1"/>
          <a:endParaRPr lang="he-IL"/>
        </a:p>
      </dgm:t>
    </dgm:pt>
    <dgm:pt modelId="{421BDBD1-46F7-477E-ACD8-0CEEB3B7C1B3}">
      <dgm:prSet phldrT="[Text]"/>
      <dgm:spPr/>
      <dgm:t>
        <a:bodyPr/>
        <a:lstStyle/>
        <a:p>
          <a:pPr rtl="1"/>
          <a:r>
            <a:rPr lang="he-IL" dirty="0"/>
            <a:t>גזל:</a:t>
          </a:r>
          <a:br>
            <a:rPr lang="en-US" dirty="0"/>
          </a:br>
          <a:r>
            <a:rPr lang="he-IL" dirty="0"/>
            <a:t>טור- עובר על לא תגזול</a:t>
          </a:r>
        </a:p>
      </dgm:t>
    </dgm:pt>
    <dgm:pt modelId="{10DB8BDB-1C25-4EAF-A1AF-F799CB637F01}" type="parTrans" cxnId="{D10D40D1-8BDF-4E44-A277-9DC3D233ED7B}">
      <dgm:prSet/>
      <dgm:spPr/>
      <dgm:t>
        <a:bodyPr/>
        <a:lstStyle/>
        <a:p>
          <a:pPr rtl="1"/>
          <a:endParaRPr lang="he-IL"/>
        </a:p>
      </dgm:t>
    </dgm:pt>
    <dgm:pt modelId="{0471ED0A-DEC1-4AFE-8C95-B0EAFA4D9911}" type="sibTrans" cxnId="{D10D40D1-8BDF-4E44-A277-9DC3D233ED7B}">
      <dgm:prSet/>
      <dgm:spPr/>
      <dgm:t>
        <a:bodyPr/>
        <a:lstStyle/>
        <a:p>
          <a:pPr rtl="1"/>
          <a:endParaRPr lang="he-IL"/>
        </a:p>
      </dgm:t>
    </dgm:pt>
    <dgm:pt modelId="{4BA5E9C4-E61C-45A0-B28B-89586936A2A6}">
      <dgm:prSet phldrT="[Text]"/>
      <dgm:spPr/>
      <dgm:t>
        <a:bodyPr/>
        <a:lstStyle/>
        <a:p>
          <a:pPr rtl="1"/>
          <a:r>
            <a:rPr lang="he-IL" dirty="0"/>
            <a:t>דין בפני עצמו</a:t>
          </a:r>
        </a:p>
      </dgm:t>
    </dgm:pt>
    <dgm:pt modelId="{FF546ADB-056F-42DD-80D9-4D71A72A32A1}" type="parTrans" cxnId="{2C2FAA54-2F34-4910-8DB6-6A3F2E34B50C}">
      <dgm:prSet/>
      <dgm:spPr/>
      <dgm:t>
        <a:bodyPr/>
        <a:lstStyle/>
        <a:p>
          <a:pPr rtl="1"/>
          <a:endParaRPr lang="he-IL"/>
        </a:p>
      </dgm:t>
    </dgm:pt>
    <dgm:pt modelId="{8DA8401E-1A47-471F-A091-D4BE10105AC6}" type="sibTrans" cxnId="{2C2FAA54-2F34-4910-8DB6-6A3F2E34B50C}">
      <dgm:prSet/>
      <dgm:spPr/>
      <dgm:t>
        <a:bodyPr/>
        <a:lstStyle/>
        <a:p>
          <a:pPr rtl="1"/>
          <a:endParaRPr lang="he-IL"/>
        </a:p>
      </dgm:t>
    </dgm:pt>
    <dgm:pt modelId="{07DE86DA-9A0D-4590-8937-D737A680459E}">
      <dgm:prSet phldrT="[Text]"/>
      <dgm:spPr/>
      <dgm:t>
        <a:bodyPr/>
        <a:lstStyle/>
        <a:p>
          <a:pPr rtl="1"/>
          <a:r>
            <a:rPr lang="he-IL" dirty="0"/>
            <a:t> דין איסור להונות</a:t>
          </a:r>
          <a:br>
            <a:rPr lang="en-US" dirty="0"/>
          </a:br>
          <a:r>
            <a:rPr lang="he-IL" dirty="0"/>
            <a:t>רמב"ן- </a:t>
          </a:r>
          <a:r>
            <a:rPr lang="he-IL" dirty="0" err="1"/>
            <a:t>ותשלומין</a:t>
          </a:r>
          <a:r>
            <a:rPr lang="he-IL" dirty="0"/>
            <a:t> דין נפרד וחידוש </a:t>
          </a:r>
          <a:r>
            <a:rPr lang="he-IL" dirty="0" err="1"/>
            <a:t>במטלטלין</a:t>
          </a:r>
          <a:r>
            <a:rPr lang="he-IL" dirty="0"/>
            <a:t> </a:t>
          </a:r>
        </a:p>
      </dgm:t>
    </dgm:pt>
    <dgm:pt modelId="{0D372424-395D-4A99-91B2-CA0204176D5E}" type="parTrans" cxnId="{DA0895E2-F6A0-4CB8-9EC0-7C155B95E076}">
      <dgm:prSet/>
      <dgm:spPr/>
      <dgm:t>
        <a:bodyPr/>
        <a:lstStyle/>
        <a:p>
          <a:pPr rtl="1"/>
          <a:endParaRPr lang="he-IL"/>
        </a:p>
      </dgm:t>
    </dgm:pt>
    <dgm:pt modelId="{C65C2172-BD85-4D46-BD30-9A63D3285174}" type="sibTrans" cxnId="{DA0895E2-F6A0-4CB8-9EC0-7C155B95E076}">
      <dgm:prSet/>
      <dgm:spPr/>
      <dgm:t>
        <a:bodyPr/>
        <a:lstStyle/>
        <a:p>
          <a:pPr rtl="1"/>
          <a:endParaRPr lang="he-IL"/>
        </a:p>
      </dgm:t>
    </dgm:pt>
    <dgm:pt modelId="{78412D35-9D82-4560-B3EE-2CDE65AF369C}">
      <dgm:prSet phldrT="[Text]"/>
      <dgm:spPr/>
      <dgm:t>
        <a:bodyPr/>
        <a:lstStyle/>
        <a:p>
          <a:pPr rtl="1"/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</a:t>
          </a: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הוה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ליה </a:t>
          </a:r>
          <a:r>
            <a:rPr lang="he-IL" b="1" u="sng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כ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גזל"</a:t>
          </a:r>
          <a:br>
            <a:rPr lang="en-US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</a:b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פנ"י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- "דכיון </a:t>
          </a: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דעובר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בלאו קרינן ביה והשיב את </a:t>
          </a: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הגזילה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</a:t>
          </a:r>
          <a:endParaRPr lang="he-IL" b="0" dirty="0"/>
        </a:p>
      </dgm:t>
    </dgm:pt>
    <dgm:pt modelId="{56E6AD0C-307E-4883-B7F7-5564A34D2791}" type="parTrans" cxnId="{4284EB90-FAF3-4AE2-9F6F-A61AE247E0F9}">
      <dgm:prSet/>
      <dgm:spPr/>
      <dgm:t>
        <a:bodyPr/>
        <a:lstStyle/>
        <a:p>
          <a:pPr rtl="1"/>
          <a:endParaRPr lang="he-IL"/>
        </a:p>
      </dgm:t>
    </dgm:pt>
    <dgm:pt modelId="{38B7AC63-0C54-41D2-B3A8-0AC5F4F9835E}" type="sibTrans" cxnId="{4284EB90-FAF3-4AE2-9F6F-A61AE247E0F9}">
      <dgm:prSet/>
      <dgm:spPr/>
      <dgm:t>
        <a:bodyPr/>
        <a:lstStyle/>
        <a:p>
          <a:pPr rtl="1"/>
          <a:endParaRPr lang="he-IL"/>
        </a:p>
      </dgm:t>
    </dgm:pt>
    <dgm:pt modelId="{1F00B05F-51D4-4438-AD8B-0D75CFDA35E6}">
      <dgm:prSet phldrT="[Text]"/>
      <dgm:spPr/>
      <dgm:t>
        <a:bodyPr/>
        <a:lstStyle/>
        <a:p>
          <a:pPr rtl="1"/>
          <a:r>
            <a:rPr lang="he-IL" b="0" dirty="0"/>
            <a:t>דין </a:t>
          </a:r>
          <a:r>
            <a:rPr lang="he-IL" b="0" dirty="0" err="1"/>
            <a:t>תשלומין</a:t>
          </a:r>
          <a:endParaRPr lang="he-IL" b="0" dirty="0"/>
        </a:p>
      </dgm:t>
    </dgm:pt>
    <dgm:pt modelId="{02373E9B-AA33-4E09-8495-7FF4DCE76ECF}" type="parTrans" cxnId="{BEB11D38-9078-4E12-8B82-E7DA775FCB1B}">
      <dgm:prSet/>
      <dgm:spPr/>
      <dgm:t>
        <a:bodyPr/>
        <a:lstStyle/>
        <a:p>
          <a:pPr rtl="1"/>
          <a:endParaRPr lang="he-IL"/>
        </a:p>
      </dgm:t>
    </dgm:pt>
    <dgm:pt modelId="{821A449C-D50E-423D-BD87-20FFD8BA6439}" type="sibTrans" cxnId="{BEB11D38-9078-4E12-8B82-E7DA775FCB1B}">
      <dgm:prSet/>
      <dgm:spPr/>
      <dgm:t>
        <a:bodyPr/>
        <a:lstStyle/>
        <a:p>
          <a:pPr rtl="1"/>
          <a:endParaRPr lang="he-IL"/>
        </a:p>
      </dgm:t>
    </dgm:pt>
    <dgm:pt modelId="{DF9AC9F2-C24D-4AB6-8D19-859C20A4E911}">
      <dgm:prSet phldrT="[Text]"/>
      <dgm:spPr/>
      <dgm:t>
        <a:bodyPr/>
        <a:lstStyle/>
        <a:p>
          <a:pPr rtl="1"/>
          <a:r>
            <a:rPr lang="he-IL" b="0" dirty="0"/>
            <a:t>גזרת הכתוב בפני עצמו, שלמרות שהמקח תקין, יש חיוב </a:t>
          </a:r>
          <a:r>
            <a:rPr lang="he-IL" b="0" dirty="0" err="1"/>
            <a:t>תשלומין</a:t>
          </a:r>
          <a:br>
            <a:rPr lang="en-US" b="0" dirty="0"/>
          </a:br>
          <a:r>
            <a:rPr lang="he-IL" b="0" dirty="0" err="1"/>
            <a:t>גר"ח</a:t>
          </a:r>
          <a:r>
            <a:rPr lang="he-IL" b="0" dirty="0"/>
            <a:t> על הרמב"ם</a:t>
          </a:r>
        </a:p>
      </dgm:t>
    </dgm:pt>
    <dgm:pt modelId="{2727F0D7-1D9E-4419-A79C-E199C256D92E}" type="parTrans" cxnId="{25733912-F779-4603-8747-3FA8895D4998}">
      <dgm:prSet/>
      <dgm:spPr/>
      <dgm:t>
        <a:bodyPr/>
        <a:lstStyle/>
        <a:p>
          <a:pPr rtl="1"/>
          <a:endParaRPr lang="he-IL"/>
        </a:p>
      </dgm:t>
    </dgm:pt>
    <dgm:pt modelId="{465A338C-F9DE-4365-A398-8F756F3A6F6C}" type="sibTrans" cxnId="{25733912-F779-4603-8747-3FA8895D4998}">
      <dgm:prSet/>
      <dgm:spPr/>
      <dgm:t>
        <a:bodyPr/>
        <a:lstStyle/>
        <a:p>
          <a:pPr rtl="1"/>
          <a:endParaRPr lang="he-IL"/>
        </a:p>
      </dgm:t>
    </dgm:pt>
    <dgm:pt modelId="{CA75D5E0-02FC-4DD3-A46E-A3251ED025A4}">
      <dgm:prSet phldrT="[Text]"/>
      <dgm:spPr/>
      <dgm:t>
        <a:bodyPr/>
        <a:lstStyle/>
        <a:p>
          <a:pPr rtl="1"/>
          <a:r>
            <a:rPr lang="he-IL" dirty="0"/>
            <a:t>התורה רק מגלה שזה לא נחשב להסכם, כיון שלא יודע שהוא נתאנה </a:t>
          </a:r>
          <a:br>
            <a:rPr lang="en-US" dirty="0"/>
          </a:br>
          <a:r>
            <a:rPr lang="he-IL" dirty="0" err="1"/>
            <a:t>גר"ח</a:t>
          </a:r>
          <a:r>
            <a:rPr lang="he-IL" dirty="0"/>
            <a:t> על הש"ס ה"א</a:t>
          </a:r>
        </a:p>
      </dgm:t>
    </dgm:pt>
    <dgm:pt modelId="{0C841ED3-7316-4E21-9646-3C207A50171C}" type="parTrans" cxnId="{55D54A77-78CD-48C8-8B7B-2ACB040AE109}">
      <dgm:prSet/>
      <dgm:spPr/>
      <dgm:t>
        <a:bodyPr/>
        <a:lstStyle/>
        <a:p>
          <a:pPr rtl="1"/>
          <a:endParaRPr lang="he-IL"/>
        </a:p>
      </dgm:t>
    </dgm:pt>
    <dgm:pt modelId="{CA554D9B-22CB-49D7-9A85-27B65C5983B9}" type="sibTrans" cxnId="{55D54A77-78CD-48C8-8B7B-2ACB040AE109}">
      <dgm:prSet/>
      <dgm:spPr/>
      <dgm:t>
        <a:bodyPr/>
        <a:lstStyle/>
        <a:p>
          <a:pPr rtl="1"/>
          <a:endParaRPr lang="he-IL"/>
        </a:p>
      </dgm:t>
    </dgm:pt>
    <dgm:pt modelId="{A5629DF1-ECDA-4AA8-AC75-F094A79A07A0}">
      <dgm:prSet phldrT="[Text]"/>
      <dgm:spPr/>
      <dgm:t>
        <a:bodyPr/>
        <a:lstStyle/>
        <a:p>
          <a:pPr rtl="1"/>
          <a:r>
            <a:rPr lang="he-IL" b="0" dirty="0"/>
            <a:t>כיון שהתורה אסרה, הפך את העסקה לגזל כתוצאה </a:t>
          </a:r>
          <a:r>
            <a:rPr lang="he-IL" b="0" dirty="0" err="1"/>
            <a:t>מהלאו</a:t>
          </a:r>
          <a:br>
            <a:rPr lang="en-US" b="0" dirty="0"/>
          </a:br>
          <a:r>
            <a:rPr lang="he-IL" b="0" dirty="0" err="1"/>
            <a:t>גר"ח</a:t>
          </a:r>
          <a:r>
            <a:rPr lang="he-IL" b="0" dirty="0"/>
            <a:t> על </a:t>
          </a:r>
          <a:r>
            <a:rPr lang="he-IL" b="0" dirty="0" err="1"/>
            <a:t>השס</a:t>
          </a:r>
          <a:r>
            <a:rPr lang="he-IL" b="0" dirty="0"/>
            <a:t>- מסקנה</a:t>
          </a:r>
        </a:p>
      </dgm:t>
    </dgm:pt>
    <dgm:pt modelId="{6AEDA201-A499-46F0-80E4-BDA31534F07E}" type="parTrans" cxnId="{1870F0C3-11E7-49B6-95C3-0ECC8FD014D4}">
      <dgm:prSet/>
      <dgm:spPr/>
      <dgm:t>
        <a:bodyPr/>
        <a:lstStyle/>
        <a:p>
          <a:pPr rtl="1"/>
          <a:endParaRPr lang="he-IL"/>
        </a:p>
      </dgm:t>
    </dgm:pt>
    <dgm:pt modelId="{CD229776-327B-45A7-A3FD-02CB904990AB}" type="sibTrans" cxnId="{1870F0C3-11E7-49B6-95C3-0ECC8FD014D4}">
      <dgm:prSet/>
      <dgm:spPr/>
      <dgm:t>
        <a:bodyPr/>
        <a:lstStyle/>
        <a:p>
          <a:pPr rtl="1"/>
          <a:endParaRPr lang="he-IL"/>
        </a:p>
      </dgm:t>
    </dgm:pt>
    <dgm:pt modelId="{0DB15129-F0D3-401B-BB3E-3F52588266BC}">
      <dgm:prSet phldrT="[Text]"/>
      <dgm:spPr/>
      <dgm:t>
        <a:bodyPr/>
        <a:lstStyle/>
        <a:p>
          <a:pPr rtl="1"/>
          <a:r>
            <a:rPr lang="he-IL" dirty="0"/>
            <a:t>נ"מ- אסור לאנות גוי כי זה גזל</a:t>
          </a:r>
        </a:p>
      </dgm:t>
    </dgm:pt>
    <dgm:pt modelId="{E34EF3B5-CA64-4EE1-B092-B004A48F2287}" type="parTrans" cxnId="{E534B268-FE5A-432C-9B6C-0845E5F18B98}">
      <dgm:prSet/>
      <dgm:spPr/>
      <dgm:t>
        <a:bodyPr/>
        <a:lstStyle/>
        <a:p>
          <a:pPr rtl="1"/>
          <a:endParaRPr lang="he-IL"/>
        </a:p>
      </dgm:t>
    </dgm:pt>
    <dgm:pt modelId="{B5FDA415-7B2D-4CB8-A258-D2CBA3D866C7}" type="sibTrans" cxnId="{E534B268-FE5A-432C-9B6C-0845E5F18B98}">
      <dgm:prSet/>
      <dgm:spPr/>
      <dgm:t>
        <a:bodyPr/>
        <a:lstStyle/>
        <a:p>
          <a:pPr rtl="1"/>
          <a:endParaRPr lang="he-IL"/>
        </a:p>
      </dgm:t>
    </dgm:pt>
    <dgm:pt modelId="{E218C2D0-D490-4884-A10C-111A14C9A28B}">
      <dgm:prSet phldrT="[Text]"/>
      <dgm:spPr/>
      <dgm:t>
        <a:bodyPr/>
        <a:lstStyle/>
        <a:p>
          <a:pPr rtl="1"/>
          <a:r>
            <a:rPr lang="he-IL" b="0" dirty="0"/>
            <a:t>נ"מ- בלי איסור לאו לאנות גוי אינו בעייתי כלל</a:t>
          </a:r>
        </a:p>
      </dgm:t>
    </dgm:pt>
    <dgm:pt modelId="{8CC1C17E-0BB6-4FCE-84A6-4F1FCFDADF86}" type="parTrans" cxnId="{AC4B7458-F2CC-413A-A0AC-834C393E837C}">
      <dgm:prSet/>
      <dgm:spPr/>
      <dgm:t>
        <a:bodyPr/>
        <a:lstStyle/>
        <a:p>
          <a:pPr rtl="1"/>
          <a:endParaRPr lang="he-IL"/>
        </a:p>
      </dgm:t>
    </dgm:pt>
    <dgm:pt modelId="{ECCB6F1C-5496-4F61-9F64-9237E47F4C40}" type="sibTrans" cxnId="{AC4B7458-F2CC-413A-A0AC-834C393E837C}">
      <dgm:prSet/>
      <dgm:spPr/>
      <dgm:t>
        <a:bodyPr/>
        <a:lstStyle/>
        <a:p>
          <a:pPr rtl="1"/>
          <a:endParaRPr lang="he-IL"/>
        </a:p>
      </dgm:t>
    </dgm:pt>
    <dgm:pt modelId="{B8A50673-53E3-4E3C-83D5-0DBB65722303}" type="pres">
      <dgm:prSet presAssocID="{206EC4D8-8C0C-43DD-BE54-44ED2894B59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4F026776-DDD9-4049-AD17-9928C4BA608C}" type="pres">
      <dgm:prSet presAssocID="{0D7F1CD3-09DD-4D8B-B679-17D98888927F}" presName="hierRoot1" presStyleCnt="0"/>
      <dgm:spPr/>
    </dgm:pt>
    <dgm:pt modelId="{5384A7B1-D7A6-4C7E-9CEF-754407631BE6}" type="pres">
      <dgm:prSet presAssocID="{0D7F1CD3-09DD-4D8B-B679-17D98888927F}" presName="composite" presStyleCnt="0"/>
      <dgm:spPr/>
    </dgm:pt>
    <dgm:pt modelId="{ED0AEF03-A385-466F-BF85-80998362CE04}" type="pres">
      <dgm:prSet presAssocID="{0D7F1CD3-09DD-4D8B-B679-17D98888927F}" presName="background" presStyleLbl="node0" presStyleIdx="0" presStyleCnt="1"/>
      <dgm:spPr/>
    </dgm:pt>
    <dgm:pt modelId="{327F3BFB-25F3-4144-A1D3-0831A08EEA19}" type="pres">
      <dgm:prSet presAssocID="{0D7F1CD3-09DD-4D8B-B679-17D98888927F}" presName="text" presStyleLbl="fgAcc0" presStyleIdx="0" presStyleCnt="1">
        <dgm:presLayoutVars>
          <dgm:chPref val="3"/>
        </dgm:presLayoutVars>
      </dgm:prSet>
      <dgm:spPr/>
    </dgm:pt>
    <dgm:pt modelId="{564146D6-BCD5-43CF-A23C-8BA07FF7C6ED}" type="pres">
      <dgm:prSet presAssocID="{0D7F1CD3-09DD-4D8B-B679-17D98888927F}" presName="hierChild2" presStyleCnt="0"/>
      <dgm:spPr/>
    </dgm:pt>
    <dgm:pt modelId="{3FFFFC76-DB69-4E7E-BC1A-3E7B27CCFA48}" type="pres">
      <dgm:prSet presAssocID="{B0A89136-978E-4414-91E3-69DD01B63145}" presName="Name10" presStyleLbl="parChTrans1D2" presStyleIdx="0" presStyleCnt="3"/>
      <dgm:spPr/>
    </dgm:pt>
    <dgm:pt modelId="{3E396AD0-A8CF-4728-A98F-9D3E65A5E6E6}" type="pres">
      <dgm:prSet presAssocID="{5FAF0BAF-7C4B-4096-A9A0-2B56CA40C5C0}" presName="hierRoot2" presStyleCnt="0"/>
      <dgm:spPr/>
    </dgm:pt>
    <dgm:pt modelId="{77B9B466-7B3D-4759-BC4F-B01438F576E5}" type="pres">
      <dgm:prSet presAssocID="{5FAF0BAF-7C4B-4096-A9A0-2B56CA40C5C0}" presName="composite2" presStyleCnt="0"/>
      <dgm:spPr/>
    </dgm:pt>
    <dgm:pt modelId="{3A8FD03D-6898-4110-9CBB-87849FFFC4E4}" type="pres">
      <dgm:prSet presAssocID="{5FAF0BAF-7C4B-4096-A9A0-2B56CA40C5C0}" presName="background2" presStyleLbl="node2" presStyleIdx="0" presStyleCnt="3"/>
      <dgm:spPr/>
    </dgm:pt>
    <dgm:pt modelId="{EB2D59A8-7A9B-4654-B45A-F9CCE427FF81}" type="pres">
      <dgm:prSet presAssocID="{5FAF0BAF-7C4B-4096-A9A0-2B56CA40C5C0}" presName="text2" presStyleLbl="fgAcc2" presStyleIdx="0" presStyleCnt="3">
        <dgm:presLayoutVars>
          <dgm:chPref val="3"/>
        </dgm:presLayoutVars>
      </dgm:prSet>
      <dgm:spPr/>
    </dgm:pt>
    <dgm:pt modelId="{068A6B48-B9C1-404E-B017-A2EBA825B1C5}" type="pres">
      <dgm:prSet presAssocID="{5FAF0BAF-7C4B-4096-A9A0-2B56CA40C5C0}" presName="hierChild3" presStyleCnt="0"/>
      <dgm:spPr/>
    </dgm:pt>
    <dgm:pt modelId="{CAEA41D8-987B-4DED-B54D-840DCEBB8E19}" type="pres">
      <dgm:prSet presAssocID="{10DB8BDB-1C25-4EAF-A1AF-F799CB637F01}" presName="Name17" presStyleLbl="parChTrans1D3" presStyleIdx="0" presStyleCnt="4"/>
      <dgm:spPr/>
    </dgm:pt>
    <dgm:pt modelId="{5924CACE-6AE8-4A6A-87EB-5C7C7D31AE3F}" type="pres">
      <dgm:prSet presAssocID="{421BDBD1-46F7-477E-ACD8-0CEEB3B7C1B3}" presName="hierRoot3" presStyleCnt="0"/>
      <dgm:spPr/>
    </dgm:pt>
    <dgm:pt modelId="{5E1E18AA-B128-4163-A7E3-AEFB9DB950E3}" type="pres">
      <dgm:prSet presAssocID="{421BDBD1-46F7-477E-ACD8-0CEEB3B7C1B3}" presName="composite3" presStyleCnt="0"/>
      <dgm:spPr/>
    </dgm:pt>
    <dgm:pt modelId="{DC4DB1A8-E2D7-4D31-9294-4376F9703C47}" type="pres">
      <dgm:prSet presAssocID="{421BDBD1-46F7-477E-ACD8-0CEEB3B7C1B3}" presName="background3" presStyleLbl="node3" presStyleIdx="0" presStyleCnt="4"/>
      <dgm:spPr/>
    </dgm:pt>
    <dgm:pt modelId="{4DCB23EA-2894-4430-9E31-FF0F0BC342A8}" type="pres">
      <dgm:prSet presAssocID="{421BDBD1-46F7-477E-ACD8-0CEEB3B7C1B3}" presName="text3" presStyleLbl="fgAcc3" presStyleIdx="0" presStyleCnt="4">
        <dgm:presLayoutVars>
          <dgm:chPref val="3"/>
        </dgm:presLayoutVars>
      </dgm:prSet>
      <dgm:spPr/>
    </dgm:pt>
    <dgm:pt modelId="{37C202FF-B803-4CC4-AA5D-90762D613260}" type="pres">
      <dgm:prSet presAssocID="{421BDBD1-46F7-477E-ACD8-0CEEB3B7C1B3}" presName="hierChild4" presStyleCnt="0"/>
      <dgm:spPr/>
    </dgm:pt>
    <dgm:pt modelId="{F90B5BF4-04F8-406E-9B54-4E8AE63985E3}" type="pres">
      <dgm:prSet presAssocID="{0C841ED3-7316-4E21-9646-3C207A50171C}" presName="Name23" presStyleLbl="parChTrans1D4" presStyleIdx="0" presStyleCnt="4"/>
      <dgm:spPr/>
    </dgm:pt>
    <dgm:pt modelId="{460629CC-8BCF-461E-B7FD-2431D12C5D3B}" type="pres">
      <dgm:prSet presAssocID="{CA75D5E0-02FC-4DD3-A46E-A3251ED025A4}" presName="hierRoot4" presStyleCnt="0"/>
      <dgm:spPr/>
    </dgm:pt>
    <dgm:pt modelId="{7678E83A-CE65-4032-BA41-3CCB754404EA}" type="pres">
      <dgm:prSet presAssocID="{CA75D5E0-02FC-4DD3-A46E-A3251ED025A4}" presName="composite4" presStyleCnt="0"/>
      <dgm:spPr/>
    </dgm:pt>
    <dgm:pt modelId="{EDE8155E-53AB-4624-8CE5-371354BA82A9}" type="pres">
      <dgm:prSet presAssocID="{CA75D5E0-02FC-4DD3-A46E-A3251ED025A4}" presName="background4" presStyleLbl="node4" presStyleIdx="0" presStyleCnt="4"/>
      <dgm:spPr/>
    </dgm:pt>
    <dgm:pt modelId="{95DA60C1-5B7C-4B51-B6AB-C89FC58CFEAE}" type="pres">
      <dgm:prSet presAssocID="{CA75D5E0-02FC-4DD3-A46E-A3251ED025A4}" presName="text4" presStyleLbl="fgAcc4" presStyleIdx="0" presStyleCnt="4">
        <dgm:presLayoutVars>
          <dgm:chPref val="3"/>
        </dgm:presLayoutVars>
      </dgm:prSet>
      <dgm:spPr/>
    </dgm:pt>
    <dgm:pt modelId="{60BE33BC-A139-40BD-8B6F-D25A931AE1E2}" type="pres">
      <dgm:prSet presAssocID="{CA75D5E0-02FC-4DD3-A46E-A3251ED025A4}" presName="hierChild5" presStyleCnt="0"/>
      <dgm:spPr/>
    </dgm:pt>
    <dgm:pt modelId="{DE40F4B5-75C8-4FF8-94EE-DFDDE44FBC91}" type="pres">
      <dgm:prSet presAssocID="{E34EF3B5-CA64-4EE1-B092-B004A48F2287}" presName="Name23" presStyleLbl="parChTrans1D4" presStyleIdx="1" presStyleCnt="4"/>
      <dgm:spPr/>
    </dgm:pt>
    <dgm:pt modelId="{0CD3BAF8-1688-4991-8D29-D2D5E69F8E14}" type="pres">
      <dgm:prSet presAssocID="{0DB15129-F0D3-401B-BB3E-3F52588266BC}" presName="hierRoot4" presStyleCnt="0"/>
      <dgm:spPr/>
    </dgm:pt>
    <dgm:pt modelId="{CA649EF6-9809-42AB-BDE7-1DE070719923}" type="pres">
      <dgm:prSet presAssocID="{0DB15129-F0D3-401B-BB3E-3F52588266BC}" presName="composite4" presStyleCnt="0"/>
      <dgm:spPr/>
    </dgm:pt>
    <dgm:pt modelId="{ECB35BF2-6304-4D69-AAD3-A6E74F0674F7}" type="pres">
      <dgm:prSet presAssocID="{0DB15129-F0D3-401B-BB3E-3F52588266BC}" presName="background4" presStyleLbl="node4" presStyleIdx="1" presStyleCnt="4"/>
      <dgm:spPr/>
    </dgm:pt>
    <dgm:pt modelId="{84301087-4C6D-4541-BB29-AE9BC61C13A9}" type="pres">
      <dgm:prSet presAssocID="{0DB15129-F0D3-401B-BB3E-3F52588266BC}" presName="text4" presStyleLbl="fgAcc4" presStyleIdx="1" presStyleCnt="4">
        <dgm:presLayoutVars>
          <dgm:chPref val="3"/>
        </dgm:presLayoutVars>
      </dgm:prSet>
      <dgm:spPr/>
    </dgm:pt>
    <dgm:pt modelId="{EB62B850-F2B3-438E-A90B-12F163815651}" type="pres">
      <dgm:prSet presAssocID="{0DB15129-F0D3-401B-BB3E-3F52588266BC}" presName="hierChild5" presStyleCnt="0"/>
      <dgm:spPr/>
    </dgm:pt>
    <dgm:pt modelId="{9FEBA3D1-CECA-425D-BF0C-2C841542CBA7}" type="pres">
      <dgm:prSet presAssocID="{56E6AD0C-307E-4883-B7F7-5564A34D2791}" presName="Name17" presStyleLbl="parChTrans1D3" presStyleIdx="1" presStyleCnt="4"/>
      <dgm:spPr/>
    </dgm:pt>
    <dgm:pt modelId="{637BE1DA-E97D-47B4-906C-ADC69C3C03B6}" type="pres">
      <dgm:prSet presAssocID="{78412D35-9D82-4560-B3EE-2CDE65AF369C}" presName="hierRoot3" presStyleCnt="0"/>
      <dgm:spPr/>
    </dgm:pt>
    <dgm:pt modelId="{2D9465A2-D7BD-48FD-9082-96A6EC9442CA}" type="pres">
      <dgm:prSet presAssocID="{78412D35-9D82-4560-B3EE-2CDE65AF369C}" presName="composite3" presStyleCnt="0"/>
      <dgm:spPr/>
    </dgm:pt>
    <dgm:pt modelId="{DBDF75DA-72D2-46C1-B63B-B590653C4B3C}" type="pres">
      <dgm:prSet presAssocID="{78412D35-9D82-4560-B3EE-2CDE65AF369C}" presName="background3" presStyleLbl="node3" presStyleIdx="1" presStyleCnt="4"/>
      <dgm:spPr/>
    </dgm:pt>
    <dgm:pt modelId="{05423BF0-53EA-41DC-BED1-8DF91BB9D175}" type="pres">
      <dgm:prSet presAssocID="{78412D35-9D82-4560-B3EE-2CDE65AF369C}" presName="text3" presStyleLbl="fgAcc3" presStyleIdx="1" presStyleCnt="4">
        <dgm:presLayoutVars>
          <dgm:chPref val="3"/>
        </dgm:presLayoutVars>
      </dgm:prSet>
      <dgm:spPr/>
    </dgm:pt>
    <dgm:pt modelId="{4307A914-A6E4-4410-AFB9-A9889CC6727A}" type="pres">
      <dgm:prSet presAssocID="{78412D35-9D82-4560-B3EE-2CDE65AF369C}" presName="hierChild4" presStyleCnt="0"/>
      <dgm:spPr/>
    </dgm:pt>
    <dgm:pt modelId="{EC0329C5-71EA-4112-BCE8-1D663ADA0BC6}" type="pres">
      <dgm:prSet presAssocID="{6AEDA201-A499-46F0-80E4-BDA31534F07E}" presName="Name23" presStyleLbl="parChTrans1D4" presStyleIdx="2" presStyleCnt="4"/>
      <dgm:spPr/>
    </dgm:pt>
    <dgm:pt modelId="{79A93BCF-53F1-4B78-81D4-2D97B1AFDD59}" type="pres">
      <dgm:prSet presAssocID="{A5629DF1-ECDA-4AA8-AC75-F094A79A07A0}" presName="hierRoot4" presStyleCnt="0"/>
      <dgm:spPr/>
    </dgm:pt>
    <dgm:pt modelId="{48C1E971-F482-4DA6-B5EB-EEA149FE8021}" type="pres">
      <dgm:prSet presAssocID="{A5629DF1-ECDA-4AA8-AC75-F094A79A07A0}" presName="composite4" presStyleCnt="0"/>
      <dgm:spPr/>
    </dgm:pt>
    <dgm:pt modelId="{16F329F7-00B9-4FBC-BF16-579A34DC99B3}" type="pres">
      <dgm:prSet presAssocID="{A5629DF1-ECDA-4AA8-AC75-F094A79A07A0}" presName="background4" presStyleLbl="node4" presStyleIdx="2" presStyleCnt="4"/>
      <dgm:spPr/>
    </dgm:pt>
    <dgm:pt modelId="{C7767902-4CDE-43BC-9BE5-05B58920C712}" type="pres">
      <dgm:prSet presAssocID="{A5629DF1-ECDA-4AA8-AC75-F094A79A07A0}" presName="text4" presStyleLbl="fgAcc4" presStyleIdx="2" presStyleCnt="4">
        <dgm:presLayoutVars>
          <dgm:chPref val="3"/>
        </dgm:presLayoutVars>
      </dgm:prSet>
      <dgm:spPr/>
    </dgm:pt>
    <dgm:pt modelId="{F0C15E99-6508-4B95-92A8-171397085AF3}" type="pres">
      <dgm:prSet presAssocID="{A5629DF1-ECDA-4AA8-AC75-F094A79A07A0}" presName="hierChild5" presStyleCnt="0"/>
      <dgm:spPr/>
    </dgm:pt>
    <dgm:pt modelId="{E768CEFF-1D5D-4A64-BEE9-A727C274247E}" type="pres">
      <dgm:prSet presAssocID="{8CC1C17E-0BB6-4FCE-84A6-4F1FCFDADF86}" presName="Name23" presStyleLbl="parChTrans1D4" presStyleIdx="3" presStyleCnt="4"/>
      <dgm:spPr/>
    </dgm:pt>
    <dgm:pt modelId="{FD007894-810E-43E2-8A39-555762914667}" type="pres">
      <dgm:prSet presAssocID="{E218C2D0-D490-4884-A10C-111A14C9A28B}" presName="hierRoot4" presStyleCnt="0"/>
      <dgm:spPr/>
    </dgm:pt>
    <dgm:pt modelId="{233813AE-86D5-4083-AD2F-B7A7741F3FED}" type="pres">
      <dgm:prSet presAssocID="{E218C2D0-D490-4884-A10C-111A14C9A28B}" presName="composite4" presStyleCnt="0"/>
      <dgm:spPr/>
    </dgm:pt>
    <dgm:pt modelId="{409487CE-1A38-4A9D-8BDB-F9570BA84653}" type="pres">
      <dgm:prSet presAssocID="{E218C2D0-D490-4884-A10C-111A14C9A28B}" presName="background4" presStyleLbl="node4" presStyleIdx="3" presStyleCnt="4"/>
      <dgm:spPr/>
    </dgm:pt>
    <dgm:pt modelId="{CE4B04C9-E405-4A9B-B682-28CC7E6C2CEF}" type="pres">
      <dgm:prSet presAssocID="{E218C2D0-D490-4884-A10C-111A14C9A28B}" presName="text4" presStyleLbl="fgAcc4" presStyleIdx="3" presStyleCnt="4">
        <dgm:presLayoutVars>
          <dgm:chPref val="3"/>
        </dgm:presLayoutVars>
      </dgm:prSet>
      <dgm:spPr/>
    </dgm:pt>
    <dgm:pt modelId="{D3E38C8C-BA9B-4369-B776-6E1A3FAEC70C}" type="pres">
      <dgm:prSet presAssocID="{E218C2D0-D490-4884-A10C-111A14C9A28B}" presName="hierChild5" presStyleCnt="0"/>
      <dgm:spPr/>
    </dgm:pt>
    <dgm:pt modelId="{4329E6F0-FC96-4352-ADCB-13ECAABE124A}" type="pres">
      <dgm:prSet presAssocID="{02373E9B-AA33-4E09-8495-7FF4DCE76ECF}" presName="Name10" presStyleLbl="parChTrans1D2" presStyleIdx="1" presStyleCnt="3"/>
      <dgm:spPr/>
    </dgm:pt>
    <dgm:pt modelId="{6345BA9F-4897-4572-A7F9-B02F6A886631}" type="pres">
      <dgm:prSet presAssocID="{1F00B05F-51D4-4438-AD8B-0D75CFDA35E6}" presName="hierRoot2" presStyleCnt="0"/>
      <dgm:spPr/>
    </dgm:pt>
    <dgm:pt modelId="{C27364EA-4AA7-4AC5-8890-834E2F3F5D28}" type="pres">
      <dgm:prSet presAssocID="{1F00B05F-51D4-4438-AD8B-0D75CFDA35E6}" presName="composite2" presStyleCnt="0"/>
      <dgm:spPr/>
    </dgm:pt>
    <dgm:pt modelId="{A31602E1-E44F-40B3-962B-0B042FC241B4}" type="pres">
      <dgm:prSet presAssocID="{1F00B05F-51D4-4438-AD8B-0D75CFDA35E6}" presName="background2" presStyleLbl="node2" presStyleIdx="1" presStyleCnt="3"/>
      <dgm:spPr/>
    </dgm:pt>
    <dgm:pt modelId="{55DDD464-DD43-465C-9C37-1C5F9718B637}" type="pres">
      <dgm:prSet presAssocID="{1F00B05F-51D4-4438-AD8B-0D75CFDA35E6}" presName="text2" presStyleLbl="fgAcc2" presStyleIdx="1" presStyleCnt="3">
        <dgm:presLayoutVars>
          <dgm:chPref val="3"/>
        </dgm:presLayoutVars>
      </dgm:prSet>
      <dgm:spPr/>
    </dgm:pt>
    <dgm:pt modelId="{C88A7DF8-AA28-4BB6-B90B-BD9A187CFEF9}" type="pres">
      <dgm:prSet presAssocID="{1F00B05F-51D4-4438-AD8B-0D75CFDA35E6}" presName="hierChild3" presStyleCnt="0"/>
      <dgm:spPr/>
    </dgm:pt>
    <dgm:pt modelId="{A7B8D152-99D7-4841-B2E2-08EC3E03BFE9}" type="pres">
      <dgm:prSet presAssocID="{2727F0D7-1D9E-4419-A79C-E199C256D92E}" presName="Name17" presStyleLbl="parChTrans1D3" presStyleIdx="2" presStyleCnt="4"/>
      <dgm:spPr/>
    </dgm:pt>
    <dgm:pt modelId="{CC460AD5-65DA-42C8-94A3-2BE023D17D71}" type="pres">
      <dgm:prSet presAssocID="{DF9AC9F2-C24D-4AB6-8D19-859C20A4E911}" presName="hierRoot3" presStyleCnt="0"/>
      <dgm:spPr/>
    </dgm:pt>
    <dgm:pt modelId="{F18FC25A-7A3D-4E6B-90CE-BD6D39AFF254}" type="pres">
      <dgm:prSet presAssocID="{DF9AC9F2-C24D-4AB6-8D19-859C20A4E911}" presName="composite3" presStyleCnt="0"/>
      <dgm:spPr/>
    </dgm:pt>
    <dgm:pt modelId="{955DF15A-4180-4817-8D9D-6C32AB688B2F}" type="pres">
      <dgm:prSet presAssocID="{DF9AC9F2-C24D-4AB6-8D19-859C20A4E911}" presName="background3" presStyleLbl="node3" presStyleIdx="2" presStyleCnt="4"/>
      <dgm:spPr/>
    </dgm:pt>
    <dgm:pt modelId="{DB7B1DE8-ED0F-4835-936B-910348BE4EE4}" type="pres">
      <dgm:prSet presAssocID="{DF9AC9F2-C24D-4AB6-8D19-859C20A4E911}" presName="text3" presStyleLbl="fgAcc3" presStyleIdx="2" presStyleCnt="4">
        <dgm:presLayoutVars>
          <dgm:chPref val="3"/>
        </dgm:presLayoutVars>
      </dgm:prSet>
      <dgm:spPr/>
    </dgm:pt>
    <dgm:pt modelId="{39921B9B-784D-4869-A08A-75805C050B55}" type="pres">
      <dgm:prSet presAssocID="{DF9AC9F2-C24D-4AB6-8D19-859C20A4E911}" presName="hierChild4" presStyleCnt="0"/>
      <dgm:spPr/>
    </dgm:pt>
    <dgm:pt modelId="{DFBDF345-F91E-4E88-B947-B9B27FE930EA}" type="pres">
      <dgm:prSet presAssocID="{FF546ADB-056F-42DD-80D9-4D71A72A32A1}" presName="Name10" presStyleLbl="parChTrans1D2" presStyleIdx="2" presStyleCnt="3"/>
      <dgm:spPr/>
    </dgm:pt>
    <dgm:pt modelId="{65BC8846-7F1F-45BA-A4EC-FD967A0C54C9}" type="pres">
      <dgm:prSet presAssocID="{4BA5E9C4-E61C-45A0-B28B-89586936A2A6}" presName="hierRoot2" presStyleCnt="0"/>
      <dgm:spPr/>
    </dgm:pt>
    <dgm:pt modelId="{8A33FA2B-BBAE-47FF-B0AE-FA735B2881E1}" type="pres">
      <dgm:prSet presAssocID="{4BA5E9C4-E61C-45A0-B28B-89586936A2A6}" presName="composite2" presStyleCnt="0"/>
      <dgm:spPr/>
    </dgm:pt>
    <dgm:pt modelId="{F986147F-7BEF-4D02-A2E0-92495E477C4C}" type="pres">
      <dgm:prSet presAssocID="{4BA5E9C4-E61C-45A0-B28B-89586936A2A6}" presName="background2" presStyleLbl="node2" presStyleIdx="2" presStyleCnt="3"/>
      <dgm:spPr/>
    </dgm:pt>
    <dgm:pt modelId="{6C089B8A-4157-4348-9300-1F1F638A52FA}" type="pres">
      <dgm:prSet presAssocID="{4BA5E9C4-E61C-45A0-B28B-89586936A2A6}" presName="text2" presStyleLbl="fgAcc2" presStyleIdx="2" presStyleCnt="3">
        <dgm:presLayoutVars>
          <dgm:chPref val="3"/>
        </dgm:presLayoutVars>
      </dgm:prSet>
      <dgm:spPr/>
    </dgm:pt>
    <dgm:pt modelId="{04186020-9F9F-4090-9C46-796A299BFF24}" type="pres">
      <dgm:prSet presAssocID="{4BA5E9C4-E61C-45A0-B28B-89586936A2A6}" presName="hierChild3" presStyleCnt="0"/>
      <dgm:spPr/>
    </dgm:pt>
    <dgm:pt modelId="{0C36C05F-CE0A-46CC-B155-38D8B25009C9}" type="pres">
      <dgm:prSet presAssocID="{0D372424-395D-4A99-91B2-CA0204176D5E}" presName="Name17" presStyleLbl="parChTrans1D3" presStyleIdx="3" presStyleCnt="4"/>
      <dgm:spPr/>
    </dgm:pt>
    <dgm:pt modelId="{941E807C-220A-4568-9B94-D4779C916706}" type="pres">
      <dgm:prSet presAssocID="{07DE86DA-9A0D-4590-8937-D737A680459E}" presName="hierRoot3" presStyleCnt="0"/>
      <dgm:spPr/>
    </dgm:pt>
    <dgm:pt modelId="{8EC9E4FC-9A5A-4801-B59D-1EC91FEC198D}" type="pres">
      <dgm:prSet presAssocID="{07DE86DA-9A0D-4590-8937-D737A680459E}" presName="composite3" presStyleCnt="0"/>
      <dgm:spPr/>
    </dgm:pt>
    <dgm:pt modelId="{4BE5B98A-BA5C-49EA-B114-C2669DBC5C97}" type="pres">
      <dgm:prSet presAssocID="{07DE86DA-9A0D-4590-8937-D737A680459E}" presName="background3" presStyleLbl="node3" presStyleIdx="3" presStyleCnt="4"/>
      <dgm:spPr/>
    </dgm:pt>
    <dgm:pt modelId="{219EC234-688D-4AE4-A601-3F643AC00817}" type="pres">
      <dgm:prSet presAssocID="{07DE86DA-9A0D-4590-8937-D737A680459E}" presName="text3" presStyleLbl="fgAcc3" presStyleIdx="3" presStyleCnt="4">
        <dgm:presLayoutVars>
          <dgm:chPref val="3"/>
        </dgm:presLayoutVars>
      </dgm:prSet>
      <dgm:spPr/>
    </dgm:pt>
    <dgm:pt modelId="{1B29ABD0-08AC-4047-B34C-88C48E63DCFE}" type="pres">
      <dgm:prSet presAssocID="{07DE86DA-9A0D-4590-8937-D737A680459E}" presName="hierChild4" presStyleCnt="0"/>
      <dgm:spPr/>
    </dgm:pt>
  </dgm:ptLst>
  <dgm:cxnLst>
    <dgm:cxn modelId="{7DE31805-E959-4C6A-B3F5-9B650DDAA7B9}" type="presOf" srcId="{8CC1C17E-0BB6-4FCE-84A6-4F1FCFDADF86}" destId="{E768CEFF-1D5D-4A64-BEE9-A727C274247E}" srcOrd="0" destOrd="0" presId="urn:microsoft.com/office/officeart/2005/8/layout/hierarchy1"/>
    <dgm:cxn modelId="{846EAC06-3679-496C-8EE9-D30BC2677E62}" type="presOf" srcId="{02373E9B-AA33-4E09-8495-7FF4DCE76ECF}" destId="{4329E6F0-FC96-4352-ADCB-13ECAABE124A}" srcOrd="0" destOrd="0" presId="urn:microsoft.com/office/officeart/2005/8/layout/hierarchy1"/>
    <dgm:cxn modelId="{B8A2840C-C9CF-449E-AB5D-F6D40BEFBE41}" srcId="{0D7F1CD3-09DD-4D8B-B679-17D98888927F}" destId="{5FAF0BAF-7C4B-4096-A9A0-2B56CA40C5C0}" srcOrd="0" destOrd="0" parTransId="{B0A89136-978E-4414-91E3-69DD01B63145}" sibTransId="{BB4A0E87-9CAD-4750-A928-2A146C3890A3}"/>
    <dgm:cxn modelId="{25733912-F779-4603-8747-3FA8895D4998}" srcId="{1F00B05F-51D4-4438-AD8B-0D75CFDA35E6}" destId="{DF9AC9F2-C24D-4AB6-8D19-859C20A4E911}" srcOrd="0" destOrd="0" parTransId="{2727F0D7-1D9E-4419-A79C-E199C256D92E}" sibTransId="{465A338C-F9DE-4365-A398-8F756F3A6F6C}"/>
    <dgm:cxn modelId="{E6F7AF14-BA44-4579-AAA0-1D6F3356FD4B}" type="presOf" srcId="{0D7F1CD3-09DD-4D8B-B679-17D98888927F}" destId="{327F3BFB-25F3-4144-A1D3-0831A08EEA19}" srcOrd="0" destOrd="0" presId="urn:microsoft.com/office/officeart/2005/8/layout/hierarchy1"/>
    <dgm:cxn modelId="{65A53819-CAF0-435D-8827-938EC11A1FF4}" type="presOf" srcId="{FF546ADB-056F-42DD-80D9-4D71A72A32A1}" destId="{DFBDF345-F91E-4E88-B947-B9B27FE930EA}" srcOrd="0" destOrd="0" presId="urn:microsoft.com/office/officeart/2005/8/layout/hierarchy1"/>
    <dgm:cxn modelId="{1C0A7834-B268-4AA1-B4DD-BECE75845FD3}" type="presOf" srcId="{56E6AD0C-307E-4883-B7F7-5564A34D2791}" destId="{9FEBA3D1-CECA-425D-BF0C-2C841542CBA7}" srcOrd="0" destOrd="0" presId="urn:microsoft.com/office/officeart/2005/8/layout/hierarchy1"/>
    <dgm:cxn modelId="{BEB11D38-9078-4E12-8B82-E7DA775FCB1B}" srcId="{0D7F1CD3-09DD-4D8B-B679-17D98888927F}" destId="{1F00B05F-51D4-4438-AD8B-0D75CFDA35E6}" srcOrd="1" destOrd="0" parTransId="{02373E9B-AA33-4E09-8495-7FF4DCE76ECF}" sibTransId="{821A449C-D50E-423D-BD87-20FFD8BA6439}"/>
    <dgm:cxn modelId="{5DFF0D61-D430-45EB-9FAB-A8D634909638}" type="presOf" srcId="{DF9AC9F2-C24D-4AB6-8D19-859C20A4E911}" destId="{DB7B1DE8-ED0F-4835-936B-910348BE4EE4}" srcOrd="0" destOrd="0" presId="urn:microsoft.com/office/officeart/2005/8/layout/hierarchy1"/>
    <dgm:cxn modelId="{2BD69943-CBBD-446E-8403-D4C81AFE64E5}" type="presOf" srcId="{1F00B05F-51D4-4438-AD8B-0D75CFDA35E6}" destId="{55DDD464-DD43-465C-9C37-1C5F9718B637}" srcOrd="0" destOrd="0" presId="urn:microsoft.com/office/officeart/2005/8/layout/hierarchy1"/>
    <dgm:cxn modelId="{DC525D48-BD7A-41E1-A72E-AF9628FDB5A7}" type="presOf" srcId="{0C841ED3-7316-4E21-9646-3C207A50171C}" destId="{F90B5BF4-04F8-406E-9B54-4E8AE63985E3}" srcOrd="0" destOrd="0" presId="urn:microsoft.com/office/officeart/2005/8/layout/hierarchy1"/>
    <dgm:cxn modelId="{E534B268-FE5A-432C-9B6C-0845E5F18B98}" srcId="{421BDBD1-46F7-477E-ACD8-0CEEB3B7C1B3}" destId="{0DB15129-F0D3-401B-BB3E-3F52588266BC}" srcOrd="1" destOrd="0" parTransId="{E34EF3B5-CA64-4EE1-B092-B004A48F2287}" sibTransId="{B5FDA415-7B2D-4CB8-A258-D2CBA3D866C7}"/>
    <dgm:cxn modelId="{1BFC374B-CD9D-4920-BBEF-05E685ED2B35}" type="presOf" srcId="{07DE86DA-9A0D-4590-8937-D737A680459E}" destId="{219EC234-688D-4AE4-A601-3F643AC00817}" srcOrd="0" destOrd="0" presId="urn:microsoft.com/office/officeart/2005/8/layout/hierarchy1"/>
    <dgm:cxn modelId="{7D702354-AB07-423C-AB14-4301E388C893}" type="presOf" srcId="{CA75D5E0-02FC-4DD3-A46E-A3251ED025A4}" destId="{95DA60C1-5B7C-4B51-B6AB-C89FC58CFEAE}" srcOrd="0" destOrd="0" presId="urn:microsoft.com/office/officeart/2005/8/layout/hierarchy1"/>
    <dgm:cxn modelId="{2C2FAA54-2F34-4910-8DB6-6A3F2E34B50C}" srcId="{0D7F1CD3-09DD-4D8B-B679-17D98888927F}" destId="{4BA5E9C4-E61C-45A0-B28B-89586936A2A6}" srcOrd="2" destOrd="0" parTransId="{FF546ADB-056F-42DD-80D9-4D71A72A32A1}" sibTransId="{8DA8401E-1A47-471F-A091-D4BE10105AC6}"/>
    <dgm:cxn modelId="{55D54A77-78CD-48C8-8B7B-2ACB040AE109}" srcId="{421BDBD1-46F7-477E-ACD8-0CEEB3B7C1B3}" destId="{CA75D5E0-02FC-4DD3-A46E-A3251ED025A4}" srcOrd="0" destOrd="0" parTransId="{0C841ED3-7316-4E21-9646-3C207A50171C}" sibTransId="{CA554D9B-22CB-49D7-9A85-27B65C5983B9}"/>
    <dgm:cxn modelId="{AC4B7458-F2CC-413A-A0AC-834C393E837C}" srcId="{78412D35-9D82-4560-B3EE-2CDE65AF369C}" destId="{E218C2D0-D490-4884-A10C-111A14C9A28B}" srcOrd="1" destOrd="0" parTransId="{8CC1C17E-0BB6-4FCE-84A6-4F1FCFDADF86}" sibTransId="{ECCB6F1C-5496-4F61-9F64-9237E47F4C40}"/>
    <dgm:cxn modelId="{3A4C9E79-AC2F-436C-9DFA-C73046AA6A98}" type="presOf" srcId="{B0A89136-978E-4414-91E3-69DD01B63145}" destId="{3FFFFC76-DB69-4E7E-BC1A-3E7B27CCFA48}" srcOrd="0" destOrd="0" presId="urn:microsoft.com/office/officeart/2005/8/layout/hierarchy1"/>
    <dgm:cxn modelId="{E7CC1D7B-A0B2-4793-A905-CFBB82F8A98C}" type="presOf" srcId="{E34EF3B5-CA64-4EE1-B092-B004A48F2287}" destId="{DE40F4B5-75C8-4FF8-94EE-DFDDE44FBC91}" srcOrd="0" destOrd="0" presId="urn:microsoft.com/office/officeart/2005/8/layout/hierarchy1"/>
    <dgm:cxn modelId="{F640847E-3ECA-4987-9B68-92453C4BDD38}" type="presOf" srcId="{E218C2D0-D490-4884-A10C-111A14C9A28B}" destId="{CE4B04C9-E405-4A9B-B682-28CC7E6C2CEF}" srcOrd="0" destOrd="0" presId="urn:microsoft.com/office/officeart/2005/8/layout/hierarchy1"/>
    <dgm:cxn modelId="{4284EB90-FAF3-4AE2-9F6F-A61AE247E0F9}" srcId="{5FAF0BAF-7C4B-4096-A9A0-2B56CA40C5C0}" destId="{78412D35-9D82-4560-B3EE-2CDE65AF369C}" srcOrd="1" destOrd="0" parTransId="{56E6AD0C-307E-4883-B7F7-5564A34D2791}" sibTransId="{38B7AC63-0C54-41D2-B3A8-0AC5F4F9835E}"/>
    <dgm:cxn modelId="{41C1D493-9662-493E-831D-0BC3B3B76333}" srcId="{206EC4D8-8C0C-43DD-BE54-44ED2894B593}" destId="{0D7F1CD3-09DD-4D8B-B679-17D98888927F}" srcOrd="0" destOrd="0" parTransId="{F2B6E416-FEB7-41E6-BDAE-613583937CE7}" sibTransId="{3983610A-454A-4153-B687-5F7CF47992A2}"/>
    <dgm:cxn modelId="{57A064BD-187A-4CC0-B74D-644FED7ABB48}" type="presOf" srcId="{2727F0D7-1D9E-4419-A79C-E199C256D92E}" destId="{A7B8D152-99D7-4841-B2E2-08EC3E03BFE9}" srcOrd="0" destOrd="0" presId="urn:microsoft.com/office/officeart/2005/8/layout/hierarchy1"/>
    <dgm:cxn modelId="{68FF72C3-1654-49C0-9BA4-926519307782}" type="presOf" srcId="{6AEDA201-A499-46F0-80E4-BDA31534F07E}" destId="{EC0329C5-71EA-4112-BCE8-1D663ADA0BC6}" srcOrd="0" destOrd="0" presId="urn:microsoft.com/office/officeart/2005/8/layout/hierarchy1"/>
    <dgm:cxn modelId="{1870F0C3-11E7-49B6-95C3-0ECC8FD014D4}" srcId="{78412D35-9D82-4560-B3EE-2CDE65AF369C}" destId="{A5629DF1-ECDA-4AA8-AC75-F094A79A07A0}" srcOrd="0" destOrd="0" parTransId="{6AEDA201-A499-46F0-80E4-BDA31534F07E}" sibTransId="{CD229776-327B-45A7-A3FD-02CB904990AB}"/>
    <dgm:cxn modelId="{D10D40D1-8BDF-4E44-A277-9DC3D233ED7B}" srcId="{5FAF0BAF-7C4B-4096-A9A0-2B56CA40C5C0}" destId="{421BDBD1-46F7-477E-ACD8-0CEEB3B7C1B3}" srcOrd="0" destOrd="0" parTransId="{10DB8BDB-1C25-4EAF-A1AF-F799CB637F01}" sibTransId="{0471ED0A-DEC1-4AFE-8C95-B0EAFA4D9911}"/>
    <dgm:cxn modelId="{C1FED2D1-E956-44A1-8679-F578FDAD7B31}" type="presOf" srcId="{421BDBD1-46F7-477E-ACD8-0CEEB3B7C1B3}" destId="{4DCB23EA-2894-4430-9E31-FF0F0BC342A8}" srcOrd="0" destOrd="0" presId="urn:microsoft.com/office/officeart/2005/8/layout/hierarchy1"/>
    <dgm:cxn modelId="{5E9595D3-0740-4427-9DD8-97D985D569F8}" type="presOf" srcId="{10DB8BDB-1C25-4EAF-A1AF-F799CB637F01}" destId="{CAEA41D8-987B-4DED-B54D-840DCEBB8E19}" srcOrd="0" destOrd="0" presId="urn:microsoft.com/office/officeart/2005/8/layout/hierarchy1"/>
    <dgm:cxn modelId="{A7DF1CDA-855A-4AD8-93B2-FF1FEEC1E836}" type="presOf" srcId="{5FAF0BAF-7C4B-4096-A9A0-2B56CA40C5C0}" destId="{EB2D59A8-7A9B-4654-B45A-F9CCE427FF81}" srcOrd="0" destOrd="0" presId="urn:microsoft.com/office/officeart/2005/8/layout/hierarchy1"/>
    <dgm:cxn modelId="{EEF8C8DA-6956-4A68-BBF4-898B43BAD23A}" type="presOf" srcId="{4BA5E9C4-E61C-45A0-B28B-89586936A2A6}" destId="{6C089B8A-4157-4348-9300-1F1F638A52FA}" srcOrd="0" destOrd="0" presId="urn:microsoft.com/office/officeart/2005/8/layout/hierarchy1"/>
    <dgm:cxn modelId="{DA0895E2-F6A0-4CB8-9EC0-7C155B95E076}" srcId="{4BA5E9C4-E61C-45A0-B28B-89586936A2A6}" destId="{07DE86DA-9A0D-4590-8937-D737A680459E}" srcOrd="0" destOrd="0" parTransId="{0D372424-395D-4A99-91B2-CA0204176D5E}" sibTransId="{C65C2172-BD85-4D46-BD30-9A63D3285174}"/>
    <dgm:cxn modelId="{927C5DE4-25E1-4ED9-B6B6-1775C4F1A896}" type="presOf" srcId="{A5629DF1-ECDA-4AA8-AC75-F094A79A07A0}" destId="{C7767902-4CDE-43BC-9BE5-05B58920C712}" srcOrd="0" destOrd="0" presId="urn:microsoft.com/office/officeart/2005/8/layout/hierarchy1"/>
    <dgm:cxn modelId="{A6B906F1-EB7F-4310-B197-8438D0C98BD9}" type="presOf" srcId="{78412D35-9D82-4560-B3EE-2CDE65AF369C}" destId="{05423BF0-53EA-41DC-BED1-8DF91BB9D175}" srcOrd="0" destOrd="0" presId="urn:microsoft.com/office/officeart/2005/8/layout/hierarchy1"/>
    <dgm:cxn modelId="{975DC0F4-3181-4AF1-8A0A-0641FCBDF7F8}" type="presOf" srcId="{0D372424-395D-4A99-91B2-CA0204176D5E}" destId="{0C36C05F-CE0A-46CC-B155-38D8B25009C9}" srcOrd="0" destOrd="0" presId="urn:microsoft.com/office/officeart/2005/8/layout/hierarchy1"/>
    <dgm:cxn modelId="{F3D722FA-52E1-4CD2-B715-2604DF480D98}" type="presOf" srcId="{0DB15129-F0D3-401B-BB3E-3F52588266BC}" destId="{84301087-4C6D-4541-BB29-AE9BC61C13A9}" srcOrd="0" destOrd="0" presId="urn:microsoft.com/office/officeart/2005/8/layout/hierarchy1"/>
    <dgm:cxn modelId="{5D367AFC-C9FD-4EBF-A936-038EDAFFBB48}" type="presOf" srcId="{206EC4D8-8C0C-43DD-BE54-44ED2894B593}" destId="{B8A50673-53E3-4E3C-83D5-0DBB65722303}" srcOrd="0" destOrd="0" presId="urn:microsoft.com/office/officeart/2005/8/layout/hierarchy1"/>
    <dgm:cxn modelId="{B9B29E9B-D3DC-4669-9621-59107587A82B}" type="presParOf" srcId="{B8A50673-53E3-4E3C-83D5-0DBB65722303}" destId="{4F026776-DDD9-4049-AD17-9928C4BA608C}" srcOrd="0" destOrd="0" presId="urn:microsoft.com/office/officeart/2005/8/layout/hierarchy1"/>
    <dgm:cxn modelId="{11D8DE6E-DCDC-4ACC-A74A-C24943A4FA68}" type="presParOf" srcId="{4F026776-DDD9-4049-AD17-9928C4BA608C}" destId="{5384A7B1-D7A6-4C7E-9CEF-754407631BE6}" srcOrd="0" destOrd="0" presId="urn:microsoft.com/office/officeart/2005/8/layout/hierarchy1"/>
    <dgm:cxn modelId="{5A9E0CA0-57F4-4C6A-BCBC-076CD30BFF3F}" type="presParOf" srcId="{5384A7B1-D7A6-4C7E-9CEF-754407631BE6}" destId="{ED0AEF03-A385-466F-BF85-80998362CE04}" srcOrd="0" destOrd="0" presId="urn:microsoft.com/office/officeart/2005/8/layout/hierarchy1"/>
    <dgm:cxn modelId="{6BE8D1A9-A2EF-4344-AE94-9205F07BD28A}" type="presParOf" srcId="{5384A7B1-D7A6-4C7E-9CEF-754407631BE6}" destId="{327F3BFB-25F3-4144-A1D3-0831A08EEA19}" srcOrd="1" destOrd="0" presId="urn:microsoft.com/office/officeart/2005/8/layout/hierarchy1"/>
    <dgm:cxn modelId="{8CA978E8-6CE0-4420-9E33-A014DEA6B7AC}" type="presParOf" srcId="{4F026776-DDD9-4049-AD17-9928C4BA608C}" destId="{564146D6-BCD5-43CF-A23C-8BA07FF7C6ED}" srcOrd="1" destOrd="0" presId="urn:microsoft.com/office/officeart/2005/8/layout/hierarchy1"/>
    <dgm:cxn modelId="{8600AC70-761E-4C89-BBCC-38D78DDA4C92}" type="presParOf" srcId="{564146D6-BCD5-43CF-A23C-8BA07FF7C6ED}" destId="{3FFFFC76-DB69-4E7E-BC1A-3E7B27CCFA48}" srcOrd="0" destOrd="0" presId="urn:microsoft.com/office/officeart/2005/8/layout/hierarchy1"/>
    <dgm:cxn modelId="{3AC78D71-2026-47B6-B392-8C54EAAA045C}" type="presParOf" srcId="{564146D6-BCD5-43CF-A23C-8BA07FF7C6ED}" destId="{3E396AD0-A8CF-4728-A98F-9D3E65A5E6E6}" srcOrd="1" destOrd="0" presId="urn:microsoft.com/office/officeart/2005/8/layout/hierarchy1"/>
    <dgm:cxn modelId="{16720AF1-655E-49B7-8521-0BDCD34B1E39}" type="presParOf" srcId="{3E396AD0-A8CF-4728-A98F-9D3E65A5E6E6}" destId="{77B9B466-7B3D-4759-BC4F-B01438F576E5}" srcOrd="0" destOrd="0" presId="urn:microsoft.com/office/officeart/2005/8/layout/hierarchy1"/>
    <dgm:cxn modelId="{EB438051-889E-4A10-BD06-F85E04E4A66D}" type="presParOf" srcId="{77B9B466-7B3D-4759-BC4F-B01438F576E5}" destId="{3A8FD03D-6898-4110-9CBB-87849FFFC4E4}" srcOrd="0" destOrd="0" presId="urn:microsoft.com/office/officeart/2005/8/layout/hierarchy1"/>
    <dgm:cxn modelId="{81AEBE71-53F2-4B12-8398-D02DC53AF33A}" type="presParOf" srcId="{77B9B466-7B3D-4759-BC4F-B01438F576E5}" destId="{EB2D59A8-7A9B-4654-B45A-F9CCE427FF81}" srcOrd="1" destOrd="0" presId="urn:microsoft.com/office/officeart/2005/8/layout/hierarchy1"/>
    <dgm:cxn modelId="{6909C80A-9521-4D1D-937B-94603B2EB0A2}" type="presParOf" srcId="{3E396AD0-A8CF-4728-A98F-9D3E65A5E6E6}" destId="{068A6B48-B9C1-404E-B017-A2EBA825B1C5}" srcOrd="1" destOrd="0" presId="urn:microsoft.com/office/officeart/2005/8/layout/hierarchy1"/>
    <dgm:cxn modelId="{C4916CE6-ADA6-4743-8151-A4CED8C8A0C0}" type="presParOf" srcId="{068A6B48-B9C1-404E-B017-A2EBA825B1C5}" destId="{CAEA41D8-987B-4DED-B54D-840DCEBB8E19}" srcOrd="0" destOrd="0" presId="urn:microsoft.com/office/officeart/2005/8/layout/hierarchy1"/>
    <dgm:cxn modelId="{B5F04466-3B7B-4A05-8D3E-3ED38A996198}" type="presParOf" srcId="{068A6B48-B9C1-404E-B017-A2EBA825B1C5}" destId="{5924CACE-6AE8-4A6A-87EB-5C7C7D31AE3F}" srcOrd="1" destOrd="0" presId="urn:microsoft.com/office/officeart/2005/8/layout/hierarchy1"/>
    <dgm:cxn modelId="{4CBD87FE-EA2B-4BD1-AF7F-40119ADEC39F}" type="presParOf" srcId="{5924CACE-6AE8-4A6A-87EB-5C7C7D31AE3F}" destId="{5E1E18AA-B128-4163-A7E3-AEFB9DB950E3}" srcOrd="0" destOrd="0" presId="urn:microsoft.com/office/officeart/2005/8/layout/hierarchy1"/>
    <dgm:cxn modelId="{BB00E95C-3C75-4778-B485-ECF931AD946C}" type="presParOf" srcId="{5E1E18AA-B128-4163-A7E3-AEFB9DB950E3}" destId="{DC4DB1A8-E2D7-4D31-9294-4376F9703C47}" srcOrd="0" destOrd="0" presId="urn:microsoft.com/office/officeart/2005/8/layout/hierarchy1"/>
    <dgm:cxn modelId="{9709CE45-8632-484C-9782-53952E17C24B}" type="presParOf" srcId="{5E1E18AA-B128-4163-A7E3-AEFB9DB950E3}" destId="{4DCB23EA-2894-4430-9E31-FF0F0BC342A8}" srcOrd="1" destOrd="0" presId="urn:microsoft.com/office/officeart/2005/8/layout/hierarchy1"/>
    <dgm:cxn modelId="{8142DE8A-6446-4E77-966A-A9889AFA1F3C}" type="presParOf" srcId="{5924CACE-6AE8-4A6A-87EB-5C7C7D31AE3F}" destId="{37C202FF-B803-4CC4-AA5D-90762D613260}" srcOrd="1" destOrd="0" presId="urn:microsoft.com/office/officeart/2005/8/layout/hierarchy1"/>
    <dgm:cxn modelId="{FB17221D-AD0B-467D-8441-BD23D5408045}" type="presParOf" srcId="{37C202FF-B803-4CC4-AA5D-90762D613260}" destId="{F90B5BF4-04F8-406E-9B54-4E8AE63985E3}" srcOrd="0" destOrd="0" presId="urn:microsoft.com/office/officeart/2005/8/layout/hierarchy1"/>
    <dgm:cxn modelId="{B8A5D8E8-AA5C-45B9-A87F-06EE049BEF61}" type="presParOf" srcId="{37C202FF-B803-4CC4-AA5D-90762D613260}" destId="{460629CC-8BCF-461E-B7FD-2431D12C5D3B}" srcOrd="1" destOrd="0" presId="urn:microsoft.com/office/officeart/2005/8/layout/hierarchy1"/>
    <dgm:cxn modelId="{8C7E2A61-0E6B-46B3-8C1F-1847ED73E468}" type="presParOf" srcId="{460629CC-8BCF-461E-B7FD-2431D12C5D3B}" destId="{7678E83A-CE65-4032-BA41-3CCB754404EA}" srcOrd="0" destOrd="0" presId="urn:microsoft.com/office/officeart/2005/8/layout/hierarchy1"/>
    <dgm:cxn modelId="{E387ABB7-67E1-4E80-8D87-0642E1005ABC}" type="presParOf" srcId="{7678E83A-CE65-4032-BA41-3CCB754404EA}" destId="{EDE8155E-53AB-4624-8CE5-371354BA82A9}" srcOrd="0" destOrd="0" presId="urn:microsoft.com/office/officeart/2005/8/layout/hierarchy1"/>
    <dgm:cxn modelId="{9F888012-EE53-4200-A247-7D6049596091}" type="presParOf" srcId="{7678E83A-CE65-4032-BA41-3CCB754404EA}" destId="{95DA60C1-5B7C-4B51-B6AB-C89FC58CFEAE}" srcOrd="1" destOrd="0" presId="urn:microsoft.com/office/officeart/2005/8/layout/hierarchy1"/>
    <dgm:cxn modelId="{70FB33E2-9624-4693-8CE2-0907E9C61317}" type="presParOf" srcId="{460629CC-8BCF-461E-B7FD-2431D12C5D3B}" destId="{60BE33BC-A139-40BD-8B6F-D25A931AE1E2}" srcOrd="1" destOrd="0" presId="urn:microsoft.com/office/officeart/2005/8/layout/hierarchy1"/>
    <dgm:cxn modelId="{CD5173A4-8B8D-4F7B-9C48-53FE6222A1A2}" type="presParOf" srcId="{37C202FF-B803-4CC4-AA5D-90762D613260}" destId="{DE40F4B5-75C8-4FF8-94EE-DFDDE44FBC91}" srcOrd="2" destOrd="0" presId="urn:microsoft.com/office/officeart/2005/8/layout/hierarchy1"/>
    <dgm:cxn modelId="{D1FE802A-5B29-4241-AB4B-6B38F7EF5E0D}" type="presParOf" srcId="{37C202FF-B803-4CC4-AA5D-90762D613260}" destId="{0CD3BAF8-1688-4991-8D29-D2D5E69F8E14}" srcOrd="3" destOrd="0" presId="urn:microsoft.com/office/officeart/2005/8/layout/hierarchy1"/>
    <dgm:cxn modelId="{2CB9BF77-F53B-4EE4-A2C0-1DAEBA2A185F}" type="presParOf" srcId="{0CD3BAF8-1688-4991-8D29-D2D5E69F8E14}" destId="{CA649EF6-9809-42AB-BDE7-1DE070719923}" srcOrd="0" destOrd="0" presId="urn:microsoft.com/office/officeart/2005/8/layout/hierarchy1"/>
    <dgm:cxn modelId="{91C42BFD-2012-460F-A1FF-0B7526FD65C1}" type="presParOf" srcId="{CA649EF6-9809-42AB-BDE7-1DE070719923}" destId="{ECB35BF2-6304-4D69-AAD3-A6E74F0674F7}" srcOrd="0" destOrd="0" presId="urn:microsoft.com/office/officeart/2005/8/layout/hierarchy1"/>
    <dgm:cxn modelId="{C93D84AF-C3DF-436E-8826-0267928BCF99}" type="presParOf" srcId="{CA649EF6-9809-42AB-BDE7-1DE070719923}" destId="{84301087-4C6D-4541-BB29-AE9BC61C13A9}" srcOrd="1" destOrd="0" presId="urn:microsoft.com/office/officeart/2005/8/layout/hierarchy1"/>
    <dgm:cxn modelId="{AF65D564-932F-48E8-9726-8EDD7909849A}" type="presParOf" srcId="{0CD3BAF8-1688-4991-8D29-D2D5E69F8E14}" destId="{EB62B850-F2B3-438E-A90B-12F163815651}" srcOrd="1" destOrd="0" presId="urn:microsoft.com/office/officeart/2005/8/layout/hierarchy1"/>
    <dgm:cxn modelId="{070C0FD1-AA4D-4C2F-92FF-DF1A27094DB2}" type="presParOf" srcId="{068A6B48-B9C1-404E-B017-A2EBA825B1C5}" destId="{9FEBA3D1-CECA-425D-BF0C-2C841542CBA7}" srcOrd="2" destOrd="0" presId="urn:microsoft.com/office/officeart/2005/8/layout/hierarchy1"/>
    <dgm:cxn modelId="{53F74038-B5F4-459C-8F2E-8EA04F53FE4C}" type="presParOf" srcId="{068A6B48-B9C1-404E-B017-A2EBA825B1C5}" destId="{637BE1DA-E97D-47B4-906C-ADC69C3C03B6}" srcOrd="3" destOrd="0" presId="urn:microsoft.com/office/officeart/2005/8/layout/hierarchy1"/>
    <dgm:cxn modelId="{BF0F3258-CE38-4DF7-8D4C-DC84368083E3}" type="presParOf" srcId="{637BE1DA-E97D-47B4-906C-ADC69C3C03B6}" destId="{2D9465A2-D7BD-48FD-9082-96A6EC9442CA}" srcOrd="0" destOrd="0" presId="urn:microsoft.com/office/officeart/2005/8/layout/hierarchy1"/>
    <dgm:cxn modelId="{A9BE434C-891C-4385-9FA0-0B04E5FE524F}" type="presParOf" srcId="{2D9465A2-D7BD-48FD-9082-96A6EC9442CA}" destId="{DBDF75DA-72D2-46C1-B63B-B590653C4B3C}" srcOrd="0" destOrd="0" presId="urn:microsoft.com/office/officeart/2005/8/layout/hierarchy1"/>
    <dgm:cxn modelId="{5999C56C-4324-4A76-8DFE-7CAA58C5AB8B}" type="presParOf" srcId="{2D9465A2-D7BD-48FD-9082-96A6EC9442CA}" destId="{05423BF0-53EA-41DC-BED1-8DF91BB9D175}" srcOrd="1" destOrd="0" presId="urn:microsoft.com/office/officeart/2005/8/layout/hierarchy1"/>
    <dgm:cxn modelId="{2A6EAE37-2E0D-4E40-AC39-E17A727BA15A}" type="presParOf" srcId="{637BE1DA-E97D-47B4-906C-ADC69C3C03B6}" destId="{4307A914-A6E4-4410-AFB9-A9889CC6727A}" srcOrd="1" destOrd="0" presId="urn:microsoft.com/office/officeart/2005/8/layout/hierarchy1"/>
    <dgm:cxn modelId="{7C5FF3C2-F484-47AE-B52B-151E75D21803}" type="presParOf" srcId="{4307A914-A6E4-4410-AFB9-A9889CC6727A}" destId="{EC0329C5-71EA-4112-BCE8-1D663ADA0BC6}" srcOrd="0" destOrd="0" presId="urn:microsoft.com/office/officeart/2005/8/layout/hierarchy1"/>
    <dgm:cxn modelId="{D1050099-105E-432C-B0A3-FA75EACE5250}" type="presParOf" srcId="{4307A914-A6E4-4410-AFB9-A9889CC6727A}" destId="{79A93BCF-53F1-4B78-81D4-2D97B1AFDD59}" srcOrd="1" destOrd="0" presId="urn:microsoft.com/office/officeart/2005/8/layout/hierarchy1"/>
    <dgm:cxn modelId="{A6B0190E-EA7F-4862-A71F-A35E0106611A}" type="presParOf" srcId="{79A93BCF-53F1-4B78-81D4-2D97B1AFDD59}" destId="{48C1E971-F482-4DA6-B5EB-EEA149FE8021}" srcOrd="0" destOrd="0" presId="urn:microsoft.com/office/officeart/2005/8/layout/hierarchy1"/>
    <dgm:cxn modelId="{F1D929FB-1D74-4975-83F0-D743C48B5165}" type="presParOf" srcId="{48C1E971-F482-4DA6-B5EB-EEA149FE8021}" destId="{16F329F7-00B9-4FBC-BF16-579A34DC99B3}" srcOrd="0" destOrd="0" presId="urn:microsoft.com/office/officeart/2005/8/layout/hierarchy1"/>
    <dgm:cxn modelId="{1D0DF9BB-5E5A-4360-AE2A-D91672DF6DAC}" type="presParOf" srcId="{48C1E971-F482-4DA6-B5EB-EEA149FE8021}" destId="{C7767902-4CDE-43BC-9BE5-05B58920C712}" srcOrd="1" destOrd="0" presId="urn:microsoft.com/office/officeart/2005/8/layout/hierarchy1"/>
    <dgm:cxn modelId="{DDD71167-98DD-4DCE-8FFF-5729DD5797ED}" type="presParOf" srcId="{79A93BCF-53F1-4B78-81D4-2D97B1AFDD59}" destId="{F0C15E99-6508-4B95-92A8-171397085AF3}" srcOrd="1" destOrd="0" presId="urn:microsoft.com/office/officeart/2005/8/layout/hierarchy1"/>
    <dgm:cxn modelId="{FEADC42B-CB3E-4CDE-903A-DDA4D7A4AEE0}" type="presParOf" srcId="{4307A914-A6E4-4410-AFB9-A9889CC6727A}" destId="{E768CEFF-1D5D-4A64-BEE9-A727C274247E}" srcOrd="2" destOrd="0" presId="urn:microsoft.com/office/officeart/2005/8/layout/hierarchy1"/>
    <dgm:cxn modelId="{CA9856F8-2B21-474A-8DEC-C8B76EE3242A}" type="presParOf" srcId="{4307A914-A6E4-4410-AFB9-A9889CC6727A}" destId="{FD007894-810E-43E2-8A39-555762914667}" srcOrd="3" destOrd="0" presId="urn:microsoft.com/office/officeart/2005/8/layout/hierarchy1"/>
    <dgm:cxn modelId="{55D7E3E4-9147-4149-8D75-E91196FF5E05}" type="presParOf" srcId="{FD007894-810E-43E2-8A39-555762914667}" destId="{233813AE-86D5-4083-AD2F-B7A7741F3FED}" srcOrd="0" destOrd="0" presId="urn:microsoft.com/office/officeart/2005/8/layout/hierarchy1"/>
    <dgm:cxn modelId="{9F0A1964-B888-4FEF-B0F7-3D46D3BD822F}" type="presParOf" srcId="{233813AE-86D5-4083-AD2F-B7A7741F3FED}" destId="{409487CE-1A38-4A9D-8BDB-F9570BA84653}" srcOrd="0" destOrd="0" presId="urn:microsoft.com/office/officeart/2005/8/layout/hierarchy1"/>
    <dgm:cxn modelId="{EA1CC922-05FE-4272-9162-F27917FA290A}" type="presParOf" srcId="{233813AE-86D5-4083-AD2F-B7A7741F3FED}" destId="{CE4B04C9-E405-4A9B-B682-28CC7E6C2CEF}" srcOrd="1" destOrd="0" presId="urn:microsoft.com/office/officeart/2005/8/layout/hierarchy1"/>
    <dgm:cxn modelId="{01C5A23B-D45A-4093-AF32-5586DDF43B94}" type="presParOf" srcId="{FD007894-810E-43E2-8A39-555762914667}" destId="{D3E38C8C-BA9B-4369-B776-6E1A3FAEC70C}" srcOrd="1" destOrd="0" presId="urn:microsoft.com/office/officeart/2005/8/layout/hierarchy1"/>
    <dgm:cxn modelId="{E2B1A6E2-082E-40BA-8499-28DC4D10729F}" type="presParOf" srcId="{564146D6-BCD5-43CF-A23C-8BA07FF7C6ED}" destId="{4329E6F0-FC96-4352-ADCB-13ECAABE124A}" srcOrd="2" destOrd="0" presId="urn:microsoft.com/office/officeart/2005/8/layout/hierarchy1"/>
    <dgm:cxn modelId="{4EC76495-3BA8-4EB9-BF45-2054823B32E6}" type="presParOf" srcId="{564146D6-BCD5-43CF-A23C-8BA07FF7C6ED}" destId="{6345BA9F-4897-4572-A7F9-B02F6A886631}" srcOrd="3" destOrd="0" presId="urn:microsoft.com/office/officeart/2005/8/layout/hierarchy1"/>
    <dgm:cxn modelId="{C0A1C20F-DD36-43D2-B140-8625FE6ACE96}" type="presParOf" srcId="{6345BA9F-4897-4572-A7F9-B02F6A886631}" destId="{C27364EA-4AA7-4AC5-8890-834E2F3F5D28}" srcOrd="0" destOrd="0" presId="urn:microsoft.com/office/officeart/2005/8/layout/hierarchy1"/>
    <dgm:cxn modelId="{EDAA3476-567F-4B7C-BBB4-265F2D57FEA6}" type="presParOf" srcId="{C27364EA-4AA7-4AC5-8890-834E2F3F5D28}" destId="{A31602E1-E44F-40B3-962B-0B042FC241B4}" srcOrd="0" destOrd="0" presId="urn:microsoft.com/office/officeart/2005/8/layout/hierarchy1"/>
    <dgm:cxn modelId="{68EBEE55-2D98-4D07-9944-EF763059E04F}" type="presParOf" srcId="{C27364EA-4AA7-4AC5-8890-834E2F3F5D28}" destId="{55DDD464-DD43-465C-9C37-1C5F9718B637}" srcOrd="1" destOrd="0" presId="urn:microsoft.com/office/officeart/2005/8/layout/hierarchy1"/>
    <dgm:cxn modelId="{0ECC5453-0AEB-4110-872A-A4F7A4D9F589}" type="presParOf" srcId="{6345BA9F-4897-4572-A7F9-B02F6A886631}" destId="{C88A7DF8-AA28-4BB6-B90B-BD9A187CFEF9}" srcOrd="1" destOrd="0" presId="urn:microsoft.com/office/officeart/2005/8/layout/hierarchy1"/>
    <dgm:cxn modelId="{A013A071-0C86-474D-8074-E1A6C133AF86}" type="presParOf" srcId="{C88A7DF8-AA28-4BB6-B90B-BD9A187CFEF9}" destId="{A7B8D152-99D7-4841-B2E2-08EC3E03BFE9}" srcOrd="0" destOrd="0" presId="urn:microsoft.com/office/officeart/2005/8/layout/hierarchy1"/>
    <dgm:cxn modelId="{931ABF6E-7C44-4CC0-AB39-5845F74B2EF6}" type="presParOf" srcId="{C88A7DF8-AA28-4BB6-B90B-BD9A187CFEF9}" destId="{CC460AD5-65DA-42C8-94A3-2BE023D17D71}" srcOrd="1" destOrd="0" presId="urn:microsoft.com/office/officeart/2005/8/layout/hierarchy1"/>
    <dgm:cxn modelId="{2A6BD4FB-72C9-4B24-94C4-C9BFD736A910}" type="presParOf" srcId="{CC460AD5-65DA-42C8-94A3-2BE023D17D71}" destId="{F18FC25A-7A3D-4E6B-90CE-BD6D39AFF254}" srcOrd="0" destOrd="0" presId="urn:microsoft.com/office/officeart/2005/8/layout/hierarchy1"/>
    <dgm:cxn modelId="{8B2FB0FB-60C3-404E-A8E5-EBC652A1990C}" type="presParOf" srcId="{F18FC25A-7A3D-4E6B-90CE-BD6D39AFF254}" destId="{955DF15A-4180-4817-8D9D-6C32AB688B2F}" srcOrd="0" destOrd="0" presId="urn:microsoft.com/office/officeart/2005/8/layout/hierarchy1"/>
    <dgm:cxn modelId="{87E08AFD-B50A-4298-91FF-6B99C5CDBFE3}" type="presParOf" srcId="{F18FC25A-7A3D-4E6B-90CE-BD6D39AFF254}" destId="{DB7B1DE8-ED0F-4835-936B-910348BE4EE4}" srcOrd="1" destOrd="0" presId="urn:microsoft.com/office/officeart/2005/8/layout/hierarchy1"/>
    <dgm:cxn modelId="{56CB708C-B842-4867-97C7-AD7B0449CEF1}" type="presParOf" srcId="{CC460AD5-65DA-42C8-94A3-2BE023D17D71}" destId="{39921B9B-784D-4869-A08A-75805C050B55}" srcOrd="1" destOrd="0" presId="urn:microsoft.com/office/officeart/2005/8/layout/hierarchy1"/>
    <dgm:cxn modelId="{30D210AB-1FF4-449B-992D-674340CDD57F}" type="presParOf" srcId="{564146D6-BCD5-43CF-A23C-8BA07FF7C6ED}" destId="{DFBDF345-F91E-4E88-B947-B9B27FE930EA}" srcOrd="4" destOrd="0" presId="urn:microsoft.com/office/officeart/2005/8/layout/hierarchy1"/>
    <dgm:cxn modelId="{4660556B-02DC-4825-879C-D7680A6E1B58}" type="presParOf" srcId="{564146D6-BCD5-43CF-A23C-8BA07FF7C6ED}" destId="{65BC8846-7F1F-45BA-A4EC-FD967A0C54C9}" srcOrd="5" destOrd="0" presId="urn:microsoft.com/office/officeart/2005/8/layout/hierarchy1"/>
    <dgm:cxn modelId="{54427D08-A6A1-4138-8499-4FFADCC72589}" type="presParOf" srcId="{65BC8846-7F1F-45BA-A4EC-FD967A0C54C9}" destId="{8A33FA2B-BBAE-47FF-B0AE-FA735B2881E1}" srcOrd="0" destOrd="0" presId="urn:microsoft.com/office/officeart/2005/8/layout/hierarchy1"/>
    <dgm:cxn modelId="{D5623EFC-4239-4AC8-B7BB-54956902933D}" type="presParOf" srcId="{8A33FA2B-BBAE-47FF-B0AE-FA735B2881E1}" destId="{F986147F-7BEF-4D02-A2E0-92495E477C4C}" srcOrd="0" destOrd="0" presId="urn:microsoft.com/office/officeart/2005/8/layout/hierarchy1"/>
    <dgm:cxn modelId="{8462C579-9C4E-4208-B2BE-E8AB19AA505B}" type="presParOf" srcId="{8A33FA2B-BBAE-47FF-B0AE-FA735B2881E1}" destId="{6C089B8A-4157-4348-9300-1F1F638A52FA}" srcOrd="1" destOrd="0" presId="urn:microsoft.com/office/officeart/2005/8/layout/hierarchy1"/>
    <dgm:cxn modelId="{EF41D8BC-FA79-44BD-9B90-AE2CD40E20A6}" type="presParOf" srcId="{65BC8846-7F1F-45BA-A4EC-FD967A0C54C9}" destId="{04186020-9F9F-4090-9C46-796A299BFF24}" srcOrd="1" destOrd="0" presId="urn:microsoft.com/office/officeart/2005/8/layout/hierarchy1"/>
    <dgm:cxn modelId="{2CEBDB88-9510-4160-91F1-67451EBD4E2D}" type="presParOf" srcId="{04186020-9F9F-4090-9C46-796A299BFF24}" destId="{0C36C05F-CE0A-46CC-B155-38D8B25009C9}" srcOrd="0" destOrd="0" presId="urn:microsoft.com/office/officeart/2005/8/layout/hierarchy1"/>
    <dgm:cxn modelId="{8638C346-DA06-434E-8C6B-A23F29489A09}" type="presParOf" srcId="{04186020-9F9F-4090-9C46-796A299BFF24}" destId="{941E807C-220A-4568-9B94-D4779C916706}" srcOrd="1" destOrd="0" presId="urn:microsoft.com/office/officeart/2005/8/layout/hierarchy1"/>
    <dgm:cxn modelId="{34AFE5DE-4C63-4F43-94F5-3D3A6E257DA3}" type="presParOf" srcId="{941E807C-220A-4568-9B94-D4779C916706}" destId="{8EC9E4FC-9A5A-4801-B59D-1EC91FEC198D}" srcOrd="0" destOrd="0" presId="urn:microsoft.com/office/officeart/2005/8/layout/hierarchy1"/>
    <dgm:cxn modelId="{07F79F77-D608-4F65-BEF8-EE0187FD3EF8}" type="presParOf" srcId="{8EC9E4FC-9A5A-4801-B59D-1EC91FEC198D}" destId="{4BE5B98A-BA5C-49EA-B114-C2669DBC5C97}" srcOrd="0" destOrd="0" presId="urn:microsoft.com/office/officeart/2005/8/layout/hierarchy1"/>
    <dgm:cxn modelId="{3A65C8A0-056F-48A1-8B67-D24236DB579F}" type="presParOf" srcId="{8EC9E4FC-9A5A-4801-B59D-1EC91FEC198D}" destId="{219EC234-688D-4AE4-A601-3F643AC00817}" srcOrd="1" destOrd="0" presId="urn:microsoft.com/office/officeart/2005/8/layout/hierarchy1"/>
    <dgm:cxn modelId="{A364BA81-A1C7-456B-9392-350198751444}" type="presParOf" srcId="{941E807C-220A-4568-9B94-D4779C916706}" destId="{1B29ABD0-08AC-4047-B34C-88C48E63DCF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36C05F-CE0A-46CC-B155-38D8B25009C9}">
      <dsp:nvSpPr>
        <dsp:cNvPr id="0" name=""/>
        <dsp:cNvSpPr/>
      </dsp:nvSpPr>
      <dsp:spPr>
        <a:xfrm>
          <a:off x="1087736" y="3408284"/>
          <a:ext cx="91440" cy="6350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502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DF345-F91E-4E88-B947-B9B27FE930EA}">
      <dsp:nvSpPr>
        <dsp:cNvPr id="0" name=""/>
        <dsp:cNvSpPr/>
      </dsp:nvSpPr>
      <dsp:spPr>
        <a:xfrm>
          <a:off x="1133456" y="1386749"/>
          <a:ext cx="2668692" cy="635027"/>
        </a:xfrm>
        <a:custGeom>
          <a:avLst/>
          <a:gdLst/>
          <a:ahLst/>
          <a:cxnLst/>
          <a:rect l="0" t="0" r="0" b="0"/>
          <a:pathLst>
            <a:path>
              <a:moveTo>
                <a:pt x="2668692" y="0"/>
              </a:moveTo>
              <a:lnTo>
                <a:pt x="2668692" y="432752"/>
              </a:lnTo>
              <a:lnTo>
                <a:pt x="0" y="432752"/>
              </a:lnTo>
              <a:lnTo>
                <a:pt x="0" y="63502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AA748-FDC6-449C-BA9C-9ED2F7D02326}">
      <dsp:nvSpPr>
        <dsp:cNvPr id="0" name=""/>
        <dsp:cNvSpPr/>
      </dsp:nvSpPr>
      <dsp:spPr>
        <a:xfrm>
          <a:off x="3802149" y="3408284"/>
          <a:ext cx="2668692" cy="635027"/>
        </a:xfrm>
        <a:custGeom>
          <a:avLst/>
          <a:gdLst/>
          <a:ahLst/>
          <a:cxnLst/>
          <a:rect l="0" t="0" r="0" b="0"/>
          <a:pathLst>
            <a:path>
              <a:moveTo>
                <a:pt x="2668692" y="0"/>
              </a:moveTo>
              <a:lnTo>
                <a:pt x="2668692" y="432752"/>
              </a:lnTo>
              <a:lnTo>
                <a:pt x="0" y="432752"/>
              </a:lnTo>
              <a:lnTo>
                <a:pt x="0" y="63502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A41D8-987B-4DED-B54D-840DCEBB8E19}">
      <dsp:nvSpPr>
        <dsp:cNvPr id="0" name=""/>
        <dsp:cNvSpPr/>
      </dsp:nvSpPr>
      <dsp:spPr>
        <a:xfrm>
          <a:off x="6425122" y="3408284"/>
          <a:ext cx="91440" cy="6350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502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F5084-30AD-42C8-8F1B-CF19E258DE25}">
      <dsp:nvSpPr>
        <dsp:cNvPr id="0" name=""/>
        <dsp:cNvSpPr/>
      </dsp:nvSpPr>
      <dsp:spPr>
        <a:xfrm>
          <a:off x="6470842" y="3408284"/>
          <a:ext cx="2668692" cy="635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752"/>
              </a:lnTo>
              <a:lnTo>
                <a:pt x="2668692" y="432752"/>
              </a:lnTo>
              <a:lnTo>
                <a:pt x="2668692" y="63502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FFFC76-DB69-4E7E-BC1A-3E7B27CCFA48}">
      <dsp:nvSpPr>
        <dsp:cNvPr id="0" name=""/>
        <dsp:cNvSpPr/>
      </dsp:nvSpPr>
      <dsp:spPr>
        <a:xfrm>
          <a:off x="3802149" y="1386749"/>
          <a:ext cx="2668692" cy="635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752"/>
              </a:lnTo>
              <a:lnTo>
                <a:pt x="2668692" y="432752"/>
              </a:lnTo>
              <a:lnTo>
                <a:pt x="2668692" y="63502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AEF03-A385-466F-BF85-80998362CE04}">
      <dsp:nvSpPr>
        <dsp:cNvPr id="0" name=""/>
        <dsp:cNvSpPr/>
      </dsp:nvSpPr>
      <dsp:spPr>
        <a:xfrm>
          <a:off x="2710411" y="242"/>
          <a:ext cx="2183476" cy="13865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F3BFB-25F3-4144-A1D3-0831A08EEA19}">
      <dsp:nvSpPr>
        <dsp:cNvPr id="0" name=""/>
        <dsp:cNvSpPr/>
      </dsp:nvSpPr>
      <dsp:spPr>
        <a:xfrm>
          <a:off x="2953019" y="230720"/>
          <a:ext cx="2183476" cy="13865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איסור אונאה</a:t>
          </a:r>
        </a:p>
      </dsp:txBody>
      <dsp:txXfrm>
        <a:off x="2993628" y="271329"/>
        <a:ext cx="2102258" cy="1305289"/>
      </dsp:txXfrm>
    </dsp:sp>
    <dsp:sp modelId="{3A8FD03D-6898-4110-9CBB-87849FFFC4E4}">
      <dsp:nvSpPr>
        <dsp:cNvPr id="0" name=""/>
        <dsp:cNvSpPr/>
      </dsp:nvSpPr>
      <dsp:spPr>
        <a:xfrm>
          <a:off x="5379104" y="2021777"/>
          <a:ext cx="2183476" cy="13865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D59A8-7A9B-4654-B45A-F9CCE427FF81}">
      <dsp:nvSpPr>
        <dsp:cNvPr id="0" name=""/>
        <dsp:cNvSpPr/>
      </dsp:nvSpPr>
      <dsp:spPr>
        <a:xfrm>
          <a:off x="5621712" y="2252255"/>
          <a:ext cx="2183476" cy="13865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מדין גזל</a:t>
          </a:r>
        </a:p>
      </dsp:txBody>
      <dsp:txXfrm>
        <a:off x="5662321" y="2292864"/>
        <a:ext cx="2102258" cy="1305289"/>
      </dsp:txXfrm>
    </dsp:sp>
    <dsp:sp modelId="{D9C89D22-CEF7-4231-9631-CB42949F22C5}">
      <dsp:nvSpPr>
        <dsp:cNvPr id="0" name=""/>
        <dsp:cNvSpPr/>
      </dsp:nvSpPr>
      <dsp:spPr>
        <a:xfrm>
          <a:off x="8047797" y="4043312"/>
          <a:ext cx="2183476" cy="1386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D75F85-9F75-42F1-9A54-E3A6DFB8EBAD}">
      <dsp:nvSpPr>
        <dsp:cNvPr id="0" name=""/>
        <dsp:cNvSpPr/>
      </dsp:nvSpPr>
      <dsp:spPr>
        <a:xfrm>
          <a:off x="8290405" y="4273790"/>
          <a:ext cx="2183476" cy="13865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רבא </a:t>
          </a:r>
          <a:r>
            <a:rPr lang="he-IL" sz="2100" kern="1200" dirty="0" err="1"/>
            <a:t>ב"מ</a:t>
          </a:r>
          <a:r>
            <a:rPr lang="he-IL" sz="2100" kern="1200" dirty="0"/>
            <a:t> </a:t>
          </a:r>
          <a:r>
            <a:rPr lang="he-IL" sz="2100" kern="1200" dirty="0" err="1"/>
            <a:t>סא</a:t>
          </a:r>
          <a:r>
            <a:rPr lang="he-IL" sz="2100" kern="1200" dirty="0"/>
            <a:t>- לאו באונאה גזל </a:t>
          </a:r>
          <a:r>
            <a:rPr lang="he-IL" sz="2100" kern="1200" dirty="0" err="1"/>
            <a:t>ורבית</a:t>
          </a:r>
          <a:r>
            <a:rPr lang="he-IL" sz="2100" kern="1200" dirty="0"/>
            <a:t> למה לי</a:t>
          </a:r>
        </a:p>
      </dsp:txBody>
      <dsp:txXfrm>
        <a:off x="8331014" y="4314399"/>
        <a:ext cx="2102258" cy="1305289"/>
      </dsp:txXfrm>
    </dsp:sp>
    <dsp:sp modelId="{DC4DB1A8-E2D7-4D31-9294-4376F9703C47}">
      <dsp:nvSpPr>
        <dsp:cNvPr id="0" name=""/>
        <dsp:cNvSpPr/>
      </dsp:nvSpPr>
      <dsp:spPr>
        <a:xfrm>
          <a:off x="5379104" y="4043312"/>
          <a:ext cx="2183476" cy="1386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B23EA-2894-4430-9E31-FF0F0BC342A8}">
      <dsp:nvSpPr>
        <dsp:cNvPr id="0" name=""/>
        <dsp:cNvSpPr/>
      </dsp:nvSpPr>
      <dsp:spPr>
        <a:xfrm>
          <a:off x="5621712" y="4273790"/>
          <a:ext cx="2183476" cy="13865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טור- עובר על לא תגזול</a:t>
          </a:r>
        </a:p>
      </dsp:txBody>
      <dsp:txXfrm>
        <a:off x="5662321" y="4314399"/>
        <a:ext cx="2102258" cy="1305289"/>
      </dsp:txXfrm>
    </dsp:sp>
    <dsp:sp modelId="{C543E811-989D-4F21-9CE8-5AC5E707F500}">
      <dsp:nvSpPr>
        <dsp:cNvPr id="0" name=""/>
        <dsp:cNvSpPr/>
      </dsp:nvSpPr>
      <dsp:spPr>
        <a:xfrm>
          <a:off x="2710411" y="4043312"/>
          <a:ext cx="2183476" cy="1386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1D2BC-EE03-41E0-ACC8-9108D17F7993}">
      <dsp:nvSpPr>
        <dsp:cNvPr id="0" name=""/>
        <dsp:cNvSpPr/>
      </dsp:nvSpPr>
      <dsp:spPr>
        <a:xfrm>
          <a:off x="2953019" y="4273790"/>
          <a:ext cx="2183476" cy="13865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 err="1"/>
            <a:t>פנ"י</a:t>
          </a:r>
          <a:r>
            <a:rPr lang="he-IL" sz="2100" kern="1200" dirty="0"/>
            <a:t> – למה צריך לשלם? בגלל שכלול </a:t>
          </a:r>
          <a:r>
            <a:rPr lang="he-IL" sz="2100" kern="1200" dirty="0" err="1"/>
            <a:t>בוהשיב</a:t>
          </a:r>
          <a:r>
            <a:rPr lang="he-IL" sz="2100" kern="1200" dirty="0"/>
            <a:t> את </a:t>
          </a:r>
          <a:r>
            <a:rPr lang="he-IL" sz="2100" kern="1200" dirty="0" err="1"/>
            <a:t>הגזילה</a:t>
          </a:r>
          <a:endParaRPr lang="he-IL" sz="2100" kern="1200" dirty="0"/>
        </a:p>
      </dsp:txBody>
      <dsp:txXfrm>
        <a:off x="2993628" y="4314399"/>
        <a:ext cx="2102258" cy="1305289"/>
      </dsp:txXfrm>
    </dsp:sp>
    <dsp:sp modelId="{F986147F-7BEF-4D02-A2E0-92495E477C4C}">
      <dsp:nvSpPr>
        <dsp:cNvPr id="0" name=""/>
        <dsp:cNvSpPr/>
      </dsp:nvSpPr>
      <dsp:spPr>
        <a:xfrm>
          <a:off x="41718" y="2021777"/>
          <a:ext cx="2183476" cy="13865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89B8A-4157-4348-9300-1F1F638A52FA}">
      <dsp:nvSpPr>
        <dsp:cNvPr id="0" name=""/>
        <dsp:cNvSpPr/>
      </dsp:nvSpPr>
      <dsp:spPr>
        <a:xfrm>
          <a:off x="284326" y="2252255"/>
          <a:ext cx="2183476" cy="13865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דין בפני עצמו</a:t>
          </a:r>
        </a:p>
      </dsp:txBody>
      <dsp:txXfrm>
        <a:off x="324935" y="2292864"/>
        <a:ext cx="2102258" cy="1305289"/>
      </dsp:txXfrm>
    </dsp:sp>
    <dsp:sp modelId="{4BE5B98A-BA5C-49EA-B114-C2669DBC5C97}">
      <dsp:nvSpPr>
        <dsp:cNvPr id="0" name=""/>
        <dsp:cNvSpPr/>
      </dsp:nvSpPr>
      <dsp:spPr>
        <a:xfrm>
          <a:off x="41718" y="4043312"/>
          <a:ext cx="2183476" cy="1386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EC234-688D-4AE4-A601-3F643AC00817}">
      <dsp:nvSpPr>
        <dsp:cNvPr id="0" name=""/>
        <dsp:cNvSpPr/>
      </dsp:nvSpPr>
      <dsp:spPr>
        <a:xfrm>
          <a:off x="284326" y="4273790"/>
          <a:ext cx="2183476" cy="13865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 </a:t>
          </a:r>
        </a:p>
      </dsp:txBody>
      <dsp:txXfrm>
        <a:off x="324935" y="4314399"/>
        <a:ext cx="2102258" cy="1305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36C05F-CE0A-46CC-B155-38D8B25009C9}">
      <dsp:nvSpPr>
        <dsp:cNvPr id="0" name=""/>
        <dsp:cNvSpPr/>
      </dsp:nvSpPr>
      <dsp:spPr>
        <a:xfrm>
          <a:off x="2368940" y="3473779"/>
          <a:ext cx="91440" cy="6471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712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DF345-F91E-4E88-B947-B9B27FE930EA}">
      <dsp:nvSpPr>
        <dsp:cNvPr id="0" name=""/>
        <dsp:cNvSpPr/>
      </dsp:nvSpPr>
      <dsp:spPr>
        <a:xfrm>
          <a:off x="2414660" y="1413739"/>
          <a:ext cx="2039643" cy="647123"/>
        </a:xfrm>
        <a:custGeom>
          <a:avLst/>
          <a:gdLst/>
          <a:ahLst/>
          <a:cxnLst/>
          <a:rect l="0" t="0" r="0" b="0"/>
          <a:pathLst>
            <a:path>
              <a:moveTo>
                <a:pt x="2039643" y="0"/>
              </a:moveTo>
              <a:lnTo>
                <a:pt x="2039643" y="440995"/>
              </a:lnTo>
              <a:lnTo>
                <a:pt x="0" y="440995"/>
              </a:lnTo>
              <a:lnTo>
                <a:pt x="0" y="64712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BA3D1-CECA-425D-BF0C-2C841542CBA7}">
      <dsp:nvSpPr>
        <dsp:cNvPr id="0" name=""/>
        <dsp:cNvSpPr/>
      </dsp:nvSpPr>
      <dsp:spPr>
        <a:xfrm>
          <a:off x="5134185" y="3473779"/>
          <a:ext cx="1359762" cy="647123"/>
        </a:xfrm>
        <a:custGeom>
          <a:avLst/>
          <a:gdLst/>
          <a:ahLst/>
          <a:cxnLst/>
          <a:rect l="0" t="0" r="0" b="0"/>
          <a:pathLst>
            <a:path>
              <a:moveTo>
                <a:pt x="1359762" y="0"/>
              </a:moveTo>
              <a:lnTo>
                <a:pt x="1359762" y="440995"/>
              </a:lnTo>
              <a:lnTo>
                <a:pt x="0" y="440995"/>
              </a:lnTo>
              <a:lnTo>
                <a:pt x="0" y="64712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A41D8-987B-4DED-B54D-840DCEBB8E19}">
      <dsp:nvSpPr>
        <dsp:cNvPr id="0" name=""/>
        <dsp:cNvSpPr/>
      </dsp:nvSpPr>
      <dsp:spPr>
        <a:xfrm>
          <a:off x="6493947" y="3473779"/>
          <a:ext cx="1359762" cy="647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995"/>
              </a:lnTo>
              <a:lnTo>
                <a:pt x="1359762" y="440995"/>
              </a:lnTo>
              <a:lnTo>
                <a:pt x="1359762" y="64712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FFFC76-DB69-4E7E-BC1A-3E7B27CCFA48}">
      <dsp:nvSpPr>
        <dsp:cNvPr id="0" name=""/>
        <dsp:cNvSpPr/>
      </dsp:nvSpPr>
      <dsp:spPr>
        <a:xfrm>
          <a:off x="4454303" y="1413739"/>
          <a:ext cx="2039643" cy="647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995"/>
              </a:lnTo>
              <a:lnTo>
                <a:pt x="2039643" y="440995"/>
              </a:lnTo>
              <a:lnTo>
                <a:pt x="2039643" y="64712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AEF03-A385-466F-BF85-80998362CE04}">
      <dsp:nvSpPr>
        <dsp:cNvPr id="0" name=""/>
        <dsp:cNvSpPr/>
      </dsp:nvSpPr>
      <dsp:spPr>
        <a:xfrm>
          <a:off x="3341770" y="822"/>
          <a:ext cx="2225066" cy="14129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F3BFB-25F3-4144-A1D3-0831A08EEA19}">
      <dsp:nvSpPr>
        <dsp:cNvPr id="0" name=""/>
        <dsp:cNvSpPr/>
      </dsp:nvSpPr>
      <dsp:spPr>
        <a:xfrm>
          <a:off x="3589000" y="235690"/>
          <a:ext cx="2225066" cy="1412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איסור אונאה</a:t>
          </a:r>
        </a:p>
      </dsp:txBody>
      <dsp:txXfrm>
        <a:off x="3630383" y="277073"/>
        <a:ext cx="2142300" cy="1330150"/>
      </dsp:txXfrm>
    </dsp:sp>
    <dsp:sp modelId="{3A8FD03D-6898-4110-9CBB-87849FFFC4E4}">
      <dsp:nvSpPr>
        <dsp:cNvPr id="0" name=""/>
        <dsp:cNvSpPr/>
      </dsp:nvSpPr>
      <dsp:spPr>
        <a:xfrm>
          <a:off x="5381414" y="2060862"/>
          <a:ext cx="2225066" cy="141291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D59A8-7A9B-4654-B45A-F9CCE427FF81}">
      <dsp:nvSpPr>
        <dsp:cNvPr id="0" name=""/>
        <dsp:cNvSpPr/>
      </dsp:nvSpPr>
      <dsp:spPr>
        <a:xfrm>
          <a:off x="5628644" y="2295730"/>
          <a:ext cx="2225066" cy="1412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מדין גזל</a:t>
          </a:r>
        </a:p>
      </dsp:txBody>
      <dsp:txXfrm>
        <a:off x="5670027" y="2337113"/>
        <a:ext cx="2142300" cy="1330150"/>
      </dsp:txXfrm>
    </dsp:sp>
    <dsp:sp modelId="{DC4DB1A8-E2D7-4D31-9294-4376F9703C47}">
      <dsp:nvSpPr>
        <dsp:cNvPr id="0" name=""/>
        <dsp:cNvSpPr/>
      </dsp:nvSpPr>
      <dsp:spPr>
        <a:xfrm>
          <a:off x="6741177" y="4120902"/>
          <a:ext cx="2225066" cy="1412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B23EA-2894-4430-9E31-FF0F0BC342A8}">
      <dsp:nvSpPr>
        <dsp:cNvPr id="0" name=""/>
        <dsp:cNvSpPr/>
      </dsp:nvSpPr>
      <dsp:spPr>
        <a:xfrm>
          <a:off x="6988406" y="4355770"/>
          <a:ext cx="2225066" cy="1412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גזל:</a:t>
          </a:r>
          <a:br>
            <a:rPr lang="en-US" sz="1700" kern="1200" dirty="0"/>
          </a:br>
          <a:r>
            <a:rPr lang="he-IL" sz="1700" kern="1200" dirty="0"/>
            <a:t>טור- עובר על לא תגזול</a:t>
          </a:r>
        </a:p>
      </dsp:txBody>
      <dsp:txXfrm>
        <a:off x="7029789" y="4397153"/>
        <a:ext cx="2142300" cy="1330150"/>
      </dsp:txXfrm>
    </dsp:sp>
    <dsp:sp modelId="{DBDF75DA-72D2-46C1-B63B-B590653C4B3C}">
      <dsp:nvSpPr>
        <dsp:cNvPr id="0" name=""/>
        <dsp:cNvSpPr/>
      </dsp:nvSpPr>
      <dsp:spPr>
        <a:xfrm>
          <a:off x="4021652" y="4120902"/>
          <a:ext cx="2225066" cy="1412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23BF0-53EA-41DC-BED1-8DF91BB9D175}">
      <dsp:nvSpPr>
        <dsp:cNvPr id="0" name=""/>
        <dsp:cNvSpPr/>
      </dsp:nvSpPr>
      <dsp:spPr>
        <a:xfrm>
          <a:off x="4268881" y="4355770"/>
          <a:ext cx="2225066" cy="1412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</a:t>
          </a:r>
          <a:r>
            <a:rPr lang="he-IL" sz="17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הוה</a:t>
          </a:r>
          <a:r>
            <a:rPr lang="he-IL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ליה </a:t>
          </a:r>
          <a:r>
            <a:rPr lang="he-IL" sz="1700" b="1" u="sng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כ</a:t>
          </a:r>
          <a:r>
            <a:rPr lang="he-IL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גזל"</a:t>
          </a:r>
          <a:br>
            <a:rPr lang="en-US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</a:br>
          <a:r>
            <a:rPr lang="he-IL" sz="17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פנ"י</a:t>
          </a:r>
          <a:r>
            <a:rPr lang="he-IL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- "דכיון </a:t>
          </a:r>
          <a:r>
            <a:rPr lang="he-IL" sz="17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דעובר</a:t>
          </a:r>
          <a:r>
            <a:rPr lang="he-IL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בלאו קרינן ביה והשיב את </a:t>
          </a:r>
          <a:r>
            <a:rPr lang="he-IL" sz="17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הגזילה</a:t>
          </a:r>
          <a:r>
            <a:rPr lang="he-IL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 </a:t>
          </a:r>
          <a:br>
            <a:rPr lang="en-US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</a:br>
          <a:endParaRPr lang="he-IL" sz="1700" b="0" kern="1200" dirty="0"/>
        </a:p>
      </dsp:txBody>
      <dsp:txXfrm>
        <a:off x="4310264" y="4397153"/>
        <a:ext cx="2142300" cy="1330150"/>
      </dsp:txXfrm>
    </dsp:sp>
    <dsp:sp modelId="{F986147F-7BEF-4D02-A2E0-92495E477C4C}">
      <dsp:nvSpPr>
        <dsp:cNvPr id="0" name=""/>
        <dsp:cNvSpPr/>
      </dsp:nvSpPr>
      <dsp:spPr>
        <a:xfrm>
          <a:off x="1302127" y="2060862"/>
          <a:ext cx="2225066" cy="141291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89B8A-4157-4348-9300-1F1F638A52FA}">
      <dsp:nvSpPr>
        <dsp:cNvPr id="0" name=""/>
        <dsp:cNvSpPr/>
      </dsp:nvSpPr>
      <dsp:spPr>
        <a:xfrm>
          <a:off x="1549356" y="2295730"/>
          <a:ext cx="2225066" cy="1412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דין בפני עצמו</a:t>
          </a:r>
        </a:p>
      </dsp:txBody>
      <dsp:txXfrm>
        <a:off x="1590739" y="2337113"/>
        <a:ext cx="2142300" cy="1330150"/>
      </dsp:txXfrm>
    </dsp:sp>
    <dsp:sp modelId="{4BE5B98A-BA5C-49EA-B114-C2669DBC5C97}">
      <dsp:nvSpPr>
        <dsp:cNvPr id="0" name=""/>
        <dsp:cNvSpPr/>
      </dsp:nvSpPr>
      <dsp:spPr>
        <a:xfrm>
          <a:off x="1302127" y="4120902"/>
          <a:ext cx="2225066" cy="1412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EC234-688D-4AE4-A601-3F643AC00817}">
      <dsp:nvSpPr>
        <dsp:cNvPr id="0" name=""/>
        <dsp:cNvSpPr/>
      </dsp:nvSpPr>
      <dsp:spPr>
        <a:xfrm>
          <a:off x="1549356" y="4355770"/>
          <a:ext cx="2225066" cy="1412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 </a:t>
          </a:r>
        </a:p>
      </dsp:txBody>
      <dsp:txXfrm>
        <a:off x="1590739" y="4397153"/>
        <a:ext cx="2142300" cy="13301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36C05F-CE0A-46CC-B155-38D8B25009C9}">
      <dsp:nvSpPr>
        <dsp:cNvPr id="0" name=""/>
        <dsp:cNvSpPr/>
      </dsp:nvSpPr>
      <dsp:spPr>
        <a:xfrm>
          <a:off x="2368940" y="3473779"/>
          <a:ext cx="91440" cy="6471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712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DF345-F91E-4E88-B947-B9B27FE930EA}">
      <dsp:nvSpPr>
        <dsp:cNvPr id="0" name=""/>
        <dsp:cNvSpPr/>
      </dsp:nvSpPr>
      <dsp:spPr>
        <a:xfrm>
          <a:off x="2414660" y="1413739"/>
          <a:ext cx="2039643" cy="647123"/>
        </a:xfrm>
        <a:custGeom>
          <a:avLst/>
          <a:gdLst/>
          <a:ahLst/>
          <a:cxnLst/>
          <a:rect l="0" t="0" r="0" b="0"/>
          <a:pathLst>
            <a:path>
              <a:moveTo>
                <a:pt x="2039643" y="0"/>
              </a:moveTo>
              <a:lnTo>
                <a:pt x="2039643" y="440995"/>
              </a:lnTo>
              <a:lnTo>
                <a:pt x="0" y="440995"/>
              </a:lnTo>
              <a:lnTo>
                <a:pt x="0" y="64712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BA3D1-CECA-425D-BF0C-2C841542CBA7}">
      <dsp:nvSpPr>
        <dsp:cNvPr id="0" name=""/>
        <dsp:cNvSpPr/>
      </dsp:nvSpPr>
      <dsp:spPr>
        <a:xfrm>
          <a:off x="5134185" y="3473779"/>
          <a:ext cx="1359762" cy="647123"/>
        </a:xfrm>
        <a:custGeom>
          <a:avLst/>
          <a:gdLst/>
          <a:ahLst/>
          <a:cxnLst/>
          <a:rect l="0" t="0" r="0" b="0"/>
          <a:pathLst>
            <a:path>
              <a:moveTo>
                <a:pt x="1359762" y="0"/>
              </a:moveTo>
              <a:lnTo>
                <a:pt x="1359762" y="440995"/>
              </a:lnTo>
              <a:lnTo>
                <a:pt x="0" y="440995"/>
              </a:lnTo>
              <a:lnTo>
                <a:pt x="0" y="64712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A41D8-987B-4DED-B54D-840DCEBB8E19}">
      <dsp:nvSpPr>
        <dsp:cNvPr id="0" name=""/>
        <dsp:cNvSpPr/>
      </dsp:nvSpPr>
      <dsp:spPr>
        <a:xfrm>
          <a:off x="6493947" y="3473779"/>
          <a:ext cx="1359762" cy="647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995"/>
              </a:lnTo>
              <a:lnTo>
                <a:pt x="1359762" y="440995"/>
              </a:lnTo>
              <a:lnTo>
                <a:pt x="1359762" y="64712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FFFC76-DB69-4E7E-BC1A-3E7B27CCFA48}">
      <dsp:nvSpPr>
        <dsp:cNvPr id="0" name=""/>
        <dsp:cNvSpPr/>
      </dsp:nvSpPr>
      <dsp:spPr>
        <a:xfrm>
          <a:off x="4454303" y="1413739"/>
          <a:ext cx="2039643" cy="647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995"/>
              </a:lnTo>
              <a:lnTo>
                <a:pt x="2039643" y="440995"/>
              </a:lnTo>
              <a:lnTo>
                <a:pt x="2039643" y="64712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AEF03-A385-466F-BF85-80998362CE04}">
      <dsp:nvSpPr>
        <dsp:cNvPr id="0" name=""/>
        <dsp:cNvSpPr/>
      </dsp:nvSpPr>
      <dsp:spPr>
        <a:xfrm>
          <a:off x="3341770" y="822"/>
          <a:ext cx="2225066" cy="14129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F3BFB-25F3-4144-A1D3-0831A08EEA19}">
      <dsp:nvSpPr>
        <dsp:cNvPr id="0" name=""/>
        <dsp:cNvSpPr/>
      </dsp:nvSpPr>
      <dsp:spPr>
        <a:xfrm>
          <a:off x="3589000" y="235690"/>
          <a:ext cx="2225066" cy="1412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איסור אונאה</a:t>
          </a:r>
        </a:p>
      </dsp:txBody>
      <dsp:txXfrm>
        <a:off x="3630383" y="277073"/>
        <a:ext cx="2142300" cy="1330150"/>
      </dsp:txXfrm>
    </dsp:sp>
    <dsp:sp modelId="{3A8FD03D-6898-4110-9CBB-87849FFFC4E4}">
      <dsp:nvSpPr>
        <dsp:cNvPr id="0" name=""/>
        <dsp:cNvSpPr/>
      </dsp:nvSpPr>
      <dsp:spPr>
        <a:xfrm>
          <a:off x="5381414" y="2060862"/>
          <a:ext cx="2225066" cy="141291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D59A8-7A9B-4654-B45A-F9CCE427FF81}">
      <dsp:nvSpPr>
        <dsp:cNvPr id="0" name=""/>
        <dsp:cNvSpPr/>
      </dsp:nvSpPr>
      <dsp:spPr>
        <a:xfrm>
          <a:off x="5628644" y="2295730"/>
          <a:ext cx="2225066" cy="1412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מדין גזל</a:t>
          </a:r>
        </a:p>
      </dsp:txBody>
      <dsp:txXfrm>
        <a:off x="5670027" y="2337113"/>
        <a:ext cx="2142300" cy="1330150"/>
      </dsp:txXfrm>
    </dsp:sp>
    <dsp:sp modelId="{DC4DB1A8-E2D7-4D31-9294-4376F9703C47}">
      <dsp:nvSpPr>
        <dsp:cNvPr id="0" name=""/>
        <dsp:cNvSpPr/>
      </dsp:nvSpPr>
      <dsp:spPr>
        <a:xfrm>
          <a:off x="6741177" y="4120902"/>
          <a:ext cx="2225066" cy="1412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B23EA-2894-4430-9E31-FF0F0BC342A8}">
      <dsp:nvSpPr>
        <dsp:cNvPr id="0" name=""/>
        <dsp:cNvSpPr/>
      </dsp:nvSpPr>
      <dsp:spPr>
        <a:xfrm>
          <a:off x="6988406" y="4355770"/>
          <a:ext cx="2225066" cy="1412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גזל:</a:t>
          </a:r>
          <a:br>
            <a:rPr lang="en-US" sz="2100" kern="1200" dirty="0"/>
          </a:br>
          <a:r>
            <a:rPr lang="he-IL" sz="2100" kern="1200" dirty="0"/>
            <a:t>טור- עובר על לא תגזול</a:t>
          </a:r>
        </a:p>
      </dsp:txBody>
      <dsp:txXfrm>
        <a:off x="7029789" y="4397153"/>
        <a:ext cx="2142300" cy="1330150"/>
      </dsp:txXfrm>
    </dsp:sp>
    <dsp:sp modelId="{DBDF75DA-72D2-46C1-B63B-B590653C4B3C}">
      <dsp:nvSpPr>
        <dsp:cNvPr id="0" name=""/>
        <dsp:cNvSpPr/>
      </dsp:nvSpPr>
      <dsp:spPr>
        <a:xfrm>
          <a:off x="4021652" y="4120902"/>
          <a:ext cx="2225066" cy="1412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23BF0-53EA-41DC-BED1-8DF91BB9D175}">
      <dsp:nvSpPr>
        <dsp:cNvPr id="0" name=""/>
        <dsp:cNvSpPr/>
      </dsp:nvSpPr>
      <dsp:spPr>
        <a:xfrm>
          <a:off x="4268881" y="4355770"/>
          <a:ext cx="2225066" cy="1412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</a:t>
          </a:r>
          <a:r>
            <a:rPr lang="he-IL" sz="21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הוה</a:t>
          </a:r>
          <a:r>
            <a:rPr lang="he-IL" sz="21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ליה </a:t>
          </a:r>
          <a:r>
            <a:rPr lang="he-IL" sz="2100" b="1" u="sng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כ</a:t>
          </a:r>
          <a:r>
            <a:rPr lang="he-IL" sz="21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גזל"</a:t>
          </a:r>
          <a:br>
            <a:rPr lang="en-US" sz="21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</a:br>
          <a:r>
            <a:rPr lang="he-IL" sz="21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פנ"י</a:t>
          </a:r>
          <a:r>
            <a:rPr lang="he-IL" sz="21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- "דכיון </a:t>
          </a:r>
          <a:r>
            <a:rPr lang="he-IL" sz="21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דעובר</a:t>
          </a:r>
          <a:r>
            <a:rPr lang="he-IL" sz="21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בלאו קרינן ביה והשיב את </a:t>
          </a:r>
          <a:r>
            <a:rPr lang="he-IL" sz="21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הגזילה</a:t>
          </a:r>
          <a:r>
            <a:rPr lang="he-IL" sz="21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</a:t>
          </a:r>
          <a:endParaRPr lang="he-IL" sz="2100" b="0" kern="1200" dirty="0"/>
        </a:p>
      </dsp:txBody>
      <dsp:txXfrm>
        <a:off x="4310264" y="4397153"/>
        <a:ext cx="2142300" cy="1330150"/>
      </dsp:txXfrm>
    </dsp:sp>
    <dsp:sp modelId="{F986147F-7BEF-4D02-A2E0-92495E477C4C}">
      <dsp:nvSpPr>
        <dsp:cNvPr id="0" name=""/>
        <dsp:cNvSpPr/>
      </dsp:nvSpPr>
      <dsp:spPr>
        <a:xfrm>
          <a:off x="1302127" y="2060862"/>
          <a:ext cx="2225066" cy="141291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89B8A-4157-4348-9300-1F1F638A52FA}">
      <dsp:nvSpPr>
        <dsp:cNvPr id="0" name=""/>
        <dsp:cNvSpPr/>
      </dsp:nvSpPr>
      <dsp:spPr>
        <a:xfrm>
          <a:off x="1549356" y="2295730"/>
          <a:ext cx="2225066" cy="1412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דין בפני עצמו</a:t>
          </a:r>
        </a:p>
      </dsp:txBody>
      <dsp:txXfrm>
        <a:off x="1590739" y="2337113"/>
        <a:ext cx="2142300" cy="1330150"/>
      </dsp:txXfrm>
    </dsp:sp>
    <dsp:sp modelId="{4BE5B98A-BA5C-49EA-B114-C2669DBC5C97}">
      <dsp:nvSpPr>
        <dsp:cNvPr id="0" name=""/>
        <dsp:cNvSpPr/>
      </dsp:nvSpPr>
      <dsp:spPr>
        <a:xfrm>
          <a:off x="1302127" y="4120902"/>
          <a:ext cx="2225066" cy="1412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EC234-688D-4AE4-A601-3F643AC00817}">
      <dsp:nvSpPr>
        <dsp:cNvPr id="0" name=""/>
        <dsp:cNvSpPr/>
      </dsp:nvSpPr>
      <dsp:spPr>
        <a:xfrm>
          <a:off x="1549356" y="4355770"/>
          <a:ext cx="2225066" cy="1412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 דין איסור להונות</a:t>
          </a:r>
          <a:br>
            <a:rPr lang="en-US" sz="2100" kern="1200" dirty="0"/>
          </a:br>
          <a:r>
            <a:rPr lang="he-IL" sz="2100" kern="1200" dirty="0"/>
            <a:t>רמב"ן- </a:t>
          </a:r>
          <a:r>
            <a:rPr lang="he-IL" sz="2100" kern="1200" dirty="0" err="1"/>
            <a:t>ותשלומין</a:t>
          </a:r>
          <a:r>
            <a:rPr lang="he-IL" sz="2100" kern="1200" dirty="0"/>
            <a:t> דין נפרד וחידוש </a:t>
          </a:r>
          <a:r>
            <a:rPr lang="he-IL" sz="2100" kern="1200" dirty="0" err="1"/>
            <a:t>במטלטלין</a:t>
          </a:r>
          <a:r>
            <a:rPr lang="he-IL" sz="2100" kern="1200" dirty="0"/>
            <a:t> </a:t>
          </a:r>
        </a:p>
      </dsp:txBody>
      <dsp:txXfrm>
        <a:off x="1590739" y="4397153"/>
        <a:ext cx="2142300" cy="13301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36C05F-CE0A-46CC-B155-38D8B25009C9}">
      <dsp:nvSpPr>
        <dsp:cNvPr id="0" name=""/>
        <dsp:cNvSpPr/>
      </dsp:nvSpPr>
      <dsp:spPr>
        <a:xfrm>
          <a:off x="1057185" y="3467051"/>
          <a:ext cx="91440" cy="639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973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DF345-F91E-4E88-B947-B9B27FE930EA}">
      <dsp:nvSpPr>
        <dsp:cNvPr id="0" name=""/>
        <dsp:cNvSpPr/>
      </dsp:nvSpPr>
      <dsp:spPr>
        <a:xfrm>
          <a:off x="1102905" y="1430541"/>
          <a:ext cx="3360576" cy="639731"/>
        </a:xfrm>
        <a:custGeom>
          <a:avLst/>
          <a:gdLst/>
          <a:ahLst/>
          <a:cxnLst/>
          <a:rect l="0" t="0" r="0" b="0"/>
          <a:pathLst>
            <a:path>
              <a:moveTo>
                <a:pt x="3360576" y="0"/>
              </a:moveTo>
              <a:lnTo>
                <a:pt x="3360576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B8D152-99D7-4841-B2E2-08EC3E03BFE9}">
      <dsp:nvSpPr>
        <dsp:cNvPr id="0" name=""/>
        <dsp:cNvSpPr/>
      </dsp:nvSpPr>
      <dsp:spPr>
        <a:xfrm>
          <a:off x="3745646" y="3467051"/>
          <a:ext cx="91440" cy="639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973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29E6F0-FC96-4352-ADCB-13ECAABE124A}">
      <dsp:nvSpPr>
        <dsp:cNvPr id="0" name=""/>
        <dsp:cNvSpPr/>
      </dsp:nvSpPr>
      <dsp:spPr>
        <a:xfrm>
          <a:off x="3791366" y="1430541"/>
          <a:ext cx="672115" cy="639731"/>
        </a:xfrm>
        <a:custGeom>
          <a:avLst/>
          <a:gdLst/>
          <a:ahLst/>
          <a:cxnLst/>
          <a:rect l="0" t="0" r="0" b="0"/>
          <a:pathLst>
            <a:path>
              <a:moveTo>
                <a:pt x="672115" y="0"/>
              </a:moveTo>
              <a:lnTo>
                <a:pt x="672115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BA3D1-CECA-425D-BF0C-2C841542CBA7}">
      <dsp:nvSpPr>
        <dsp:cNvPr id="0" name=""/>
        <dsp:cNvSpPr/>
      </dsp:nvSpPr>
      <dsp:spPr>
        <a:xfrm>
          <a:off x="6479827" y="3467051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1344230" y="0"/>
              </a:moveTo>
              <a:lnTo>
                <a:pt x="1344230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A41D8-987B-4DED-B54D-840DCEBB8E19}">
      <dsp:nvSpPr>
        <dsp:cNvPr id="0" name=""/>
        <dsp:cNvSpPr/>
      </dsp:nvSpPr>
      <dsp:spPr>
        <a:xfrm>
          <a:off x="7824058" y="3467051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1344230" y="435958"/>
              </a:lnTo>
              <a:lnTo>
                <a:pt x="1344230" y="63973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FFFC76-DB69-4E7E-BC1A-3E7B27CCFA48}">
      <dsp:nvSpPr>
        <dsp:cNvPr id="0" name=""/>
        <dsp:cNvSpPr/>
      </dsp:nvSpPr>
      <dsp:spPr>
        <a:xfrm>
          <a:off x="4463481" y="1430541"/>
          <a:ext cx="3360576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3360576" y="435958"/>
              </a:lnTo>
              <a:lnTo>
                <a:pt x="3360576" y="63973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AEF03-A385-466F-BF85-80998362CE04}">
      <dsp:nvSpPr>
        <dsp:cNvPr id="0" name=""/>
        <dsp:cNvSpPr/>
      </dsp:nvSpPr>
      <dsp:spPr>
        <a:xfrm>
          <a:off x="3363657" y="33764"/>
          <a:ext cx="2199649" cy="139677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F3BFB-25F3-4144-A1D3-0831A08EEA19}">
      <dsp:nvSpPr>
        <dsp:cNvPr id="0" name=""/>
        <dsp:cNvSpPr/>
      </dsp:nvSpPr>
      <dsp:spPr>
        <a:xfrm>
          <a:off x="3608062" y="265949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איסור אונאה</a:t>
          </a:r>
        </a:p>
      </dsp:txBody>
      <dsp:txXfrm>
        <a:off x="3648972" y="306859"/>
        <a:ext cx="2117829" cy="1314957"/>
      </dsp:txXfrm>
    </dsp:sp>
    <dsp:sp modelId="{3A8FD03D-6898-4110-9CBB-87849FFFC4E4}">
      <dsp:nvSpPr>
        <dsp:cNvPr id="0" name=""/>
        <dsp:cNvSpPr/>
      </dsp:nvSpPr>
      <dsp:spPr>
        <a:xfrm>
          <a:off x="6724233" y="2070273"/>
          <a:ext cx="2199649" cy="13967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D59A8-7A9B-4654-B45A-F9CCE427FF81}">
      <dsp:nvSpPr>
        <dsp:cNvPr id="0" name=""/>
        <dsp:cNvSpPr/>
      </dsp:nvSpPr>
      <dsp:spPr>
        <a:xfrm>
          <a:off x="6968638" y="230245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מדין גזל</a:t>
          </a:r>
        </a:p>
      </dsp:txBody>
      <dsp:txXfrm>
        <a:off x="7009548" y="2343368"/>
        <a:ext cx="2117829" cy="1314957"/>
      </dsp:txXfrm>
    </dsp:sp>
    <dsp:sp modelId="{DC4DB1A8-E2D7-4D31-9294-4376F9703C47}">
      <dsp:nvSpPr>
        <dsp:cNvPr id="0" name=""/>
        <dsp:cNvSpPr/>
      </dsp:nvSpPr>
      <dsp:spPr>
        <a:xfrm>
          <a:off x="8068463" y="4106782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B23EA-2894-4430-9E31-FF0F0BC342A8}">
      <dsp:nvSpPr>
        <dsp:cNvPr id="0" name=""/>
        <dsp:cNvSpPr/>
      </dsp:nvSpPr>
      <dsp:spPr>
        <a:xfrm>
          <a:off x="8312869" y="433896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גזל:</a:t>
          </a:r>
          <a:br>
            <a:rPr lang="en-US" sz="1700" kern="1200" dirty="0"/>
          </a:br>
          <a:r>
            <a:rPr lang="he-IL" sz="1700" kern="1200" dirty="0"/>
            <a:t>טור- עובר על לא תגזול</a:t>
          </a:r>
        </a:p>
      </dsp:txBody>
      <dsp:txXfrm>
        <a:off x="8353779" y="4379878"/>
        <a:ext cx="2117829" cy="1314957"/>
      </dsp:txXfrm>
    </dsp:sp>
    <dsp:sp modelId="{DBDF75DA-72D2-46C1-B63B-B590653C4B3C}">
      <dsp:nvSpPr>
        <dsp:cNvPr id="0" name=""/>
        <dsp:cNvSpPr/>
      </dsp:nvSpPr>
      <dsp:spPr>
        <a:xfrm>
          <a:off x="5380002" y="4106782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23BF0-53EA-41DC-BED1-8DF91BB9D175}">
      <dsp:nvSpPr>
        <dsp:cNvPr id="0" name=""/>
        <dsp:cNvSpPr/>
      </dsp:nvSpPr>
      <dsp:spPr>
        <a:xfrm>
          <a:off x="5624408" y="433896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</a:t>
          </a:r>
          <a:r>
            <a:rPr lang="he-IL" sz="17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הוה</a:t>
          </a:r>
          <a:r>
            <a:rPr lang="he-IL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ליה </a:t>
          </a:r>
          <a:r>
            <a:rPr lang="he-IL" sz="1700" b="1" u="sng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כ</a:t>
          </a:r>
          <a:r>
            <a:rPr lang="he-IL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גזל"</a:t>
          </a:r>
          <a:br>
            <a:rPr lang="en-US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</a:br>
          <a:r>
            <a:rPr lang="he-IL" sz="17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פנ"י</a:t>
          </a:r>
          <a:r>
            <a:rPr lang="he-IL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- "דכיון </a:t>
          </a:r>
          <a:r>
            <a:rPr lang="he-IL" sz="17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דעובר</a:t>
          </a:r>
          <a:r>
            <a:rPr lang="he-IL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בלאו קרינן ביה והשיב את </a:t>
          </a:r>
          <a:r>
            <a:rPr lang="he-IL" sz="17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הגזילה</a:t>
          </a:r>
          <a:r>
            <a:rPr lang="he-IL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</a:t>
          </a:r>
          <a:endParaRPr lang="he-IL" sz="1700" b="0" kern="1200" dirty="0"/>
        </a:p>
      </dsp:txBody>
      <dsp:txXfrm>
        <a:off x="5665318" y="4379878"/>
        <a:ext cx="2117829" cy="1314957"/>
      </dsp:txXfrm>
    </dsp:sp>
    <dsp:sp modelId="{A31602E1-E44F-40B3-962B-0B042FC241B4}">
      <dsp:nvSpPr>
        <dsp:cNvPr id="0" name=""/>
        <dsp:cNvSpPr/>
      </dsp:nvSpPr>
      <dsp:spPr>
        <a:xfrm>
          <a:off x="2691541" y="2070273"/>
          <a:ext cx="2199649" cy="13967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DDD464-DD43-465C-9C37-1C5F9718B637}">
      <dsp:nvSpPr>
        <dsp:cNvPr id="0" name=""/>
        <dsp:cNvSpPr/>
      </dsp:nvSpPr>
      <dsp:spPr>
        <a:xfrm>
          <a:off x="2935947" y="230245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b="0" kern="1200" dirty="0"/>
            <a:t>דין </a:t>
          </a:r>
          <a:r>
            <a:rPr lang="he-IL" sz="1700" b="0" kern="1200" dirty="0" err="1"/>
            <a:t>תשלומין</a:t>
          </a:r>
          <a:endParaRPr lang="he-IL" sz="1700" b="0" kern="1200" dirty="0"/>
        </a:p>
      </dsp:txBody>
      <dsp:txXfrm>
        <a:off x="2976857" y="2343368"/>
        <a:ext cx="2117829" cy="1314957"/>
      </dsp:txXfrm>
    </dsp:sp>
    <dsp:sp modelId="{955DF15A-4180-4817-8D9D-6C32AB688B2F}">
      <dsp:nvSpPr>
        <dsp:cNvPr id="0" name=""/>
        <dsp:cNvSpPr/>
      </dsp:nvSpPr>
      <dsp:spPr>
        <a:xfrm>
          <a:off x="2691541" y="4106782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B1DE8-ED0F-4835-936B-910348BE4EE4}">
      <dsp:nvSpPr>
        <dsp:cNvPr id="0" name=""/>
        <dsp:cNvSpPr/>
      </dsp:nvSpPr>
      <dsp:spPr>
        <a:xfrm>
          <a:off x="2935947" y="433896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b="0" kern="1200" dirty="0"/>
            <a:t>גזרת הכתוב בפני עצמו, שלמרות שהמקח תקין, יש חיוב </a:t>
          </a:r>
          <a:r>
            <a:rPr lang="he-IL" sz="1700" b="0" kern="1200" dirty="0" err="1"/>
            <a:t>תשלומין</a:t>
          </a:r>
          <a:br>
            <a:rPr lang="en-US" sz="1700" b="0" kern="1200" dirty="0"/>
          </a:br>
          <a:r>
            <a:rPr lang="he-IL" sz="1700" b="0" kern="1200" dirty="0" err="1"/>
            <a:t>גר"ח</a:t>
          </a:r>
          <a:endParaRPr lang="he-IL" sz="1700" b="0" kern="1200" dirty="0"/>
        </a:p>
      </dsp:txBody>
      <dsp:txXfrm>
        <a:off x="2976857" y="4379878"/>
        <a:ext cx="2117829" cy="1314957"/>
      </dsp:txXfrm>
    </dsp:sp>
    <dsp:sp modelId="{F986147F-7BEF-4D02-A2E0-92495E477C4C}">
      <dsp:nvSpPr>
        <dsp:cNvPr id="0" name=""/>
        <dsp:cNvSpPr/>
      </dsp:nvSpPr>
      <dsp:spPr>
        <a:xfrm>
          <a:off x="3080" y="2070273"/>
          <a:ext cx="2199649" cy="13967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89B8A-4157-4348-9300-1F1F638A52FA}">
      <dsp:nvSpPr>
        <dsp:cNvPr id="0" name=""/>
        <dsp:cNvSpPr/>
      </dsp:nvSpPr>
      <dsp:spPr>
        <a:xfrm>
          <a:off x="247486" y="230245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דין בפני עצמו</a:t>
          </a:r>
        </a:p>
      </dsp:txBody>
      <dsp:txXfrm>
        <a:off x="288396" y="2343368"/>
        <a:ext cx="2117829" cy="1314957"/>
      </dsp:txXfrm>
    </dsp:sp>
    <dsp:sp modelId="{4BE5B98A-BA5C-49EA-B114-C2669DBC5C97}">
      <dsp:nvSpPr>
        <dsp:cNvPr id="0" name=""/>
        <dsp:cNvSpPr/>
      </dsp:nvSpPr>
      <dsp:spPr>
        <a:xfrm>
          <a:off x="3080" y="4106782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EC234-688D-4AE4-A601-3F643AC00817}">
      <dsp:nvSpPr>
        <dsp:cNvPr id="0" name=""/>
        <dsp:cNvSpPr/>
      </dsp:nvSpPr>
      <dsp:spPr>
        <a:xfrm>
          <a:off x="247486" y="433896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 דין איסור להונות</a:t>
          </a:r>
          <a:br>
            <a:rPr lang="en-US" sz="1700" kern="1200" dirty="0"/>
          </a:br>
          <a:r>
            <a:rPr lang="he-IL" sz="1700" kern="1200" dirty="0"/>
            <a:t>רמב"ן- </a:t>
          </a:r>
          <a:r>
            <a:rPr lang="he-IL" sz="1700" kern="1200" dirty="0" err="1"/>
            <a:t>ותשלומין</a:t>
          </a:r>
          <a:r>
            <a:rPr lang="he-IL" sz="1700" kern="1200" dirty="0"/>
            <a:t> דין נפרד וחידוש </a:t>
          </a:r>
          <a:r>
            <a:rPr lang="he-IL" sz="1700" kern="1200" dirty="0" err="1"/>
            <a:t>במטלטלין</a:t>
          </a:r>
          <a:r>
            <a:rPr lang="he-IL" sz="1700" kern="1200" dirty="0"/>
            <a:t> </a:t>
          </a:r>
        </a:p>
      </dsp:txBody>
      <dsp:txXfrm>
        <a:off x="288396" y="4379878"/>
        <a:ext cx="2117829" cy="13149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36C05F-CE0A-46CC-B155-38D8B25009C9}">
      <dsp:nvSpPr>
        <dsp:cNvPr id="0" name=""/>
        <dsp:cNvSpPr/>
      </dsp:nvSpPr>
      <dsp:spPr>
        <a:xfrm>
          <a:off x="2117731" y="2560075"/>
          <a:ext cx="91440" cy="4764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643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DF345-F91E-4E88-B947-B9B27FE930EA}">
      <dsp:nvSpPr>
        <dsp:cNvPr id="0" name=""/>
        <dsp:cNvSpPr/>
      </dsp:nvSpPr>
      <dsp:spPr>
        <a:xfrm>
          <a:off x="2163451" y="1043389"/>
          <a:ext cx="2502782" cy="476438"/>
        </a:xfrm>
        <a:custGeom>
          <a:avLst/>
          <a:gdLst/>
          <a:ahLst/>
          <a:cxnLst/>
          <a:rect l="0" t="0" r="0" b="0"/>
          <a:pathLst>
            <a:path>
              <a:moveTo>
                <a:pt x="2502782" y="0"/>
              </a:moveTo>
              <a:lnTo>
                <a:pt x="2502782" y="324679"/>
              </a:lnTo>
              <a:lnTo>
                <a:pt x="0" y="324679"/>
              </a:lnTo>
              <a:lnTo>
                <a:pt x="0" y="47643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B8D152-99D7-4841-B2E2-08EC3E03BFE9}">
      <dsp:nvSpPr>
        <dsp:cNvPr id="0" name=""/>
        <dsp:cNvSpPr/>
      </dsp:nvSpPr>
      <dsp:spPr>
        <a:xfrm>
          <a:off x="4119956" y="2560075"/>
          <a:ext cx="91440" cy="4764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643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29E6F0-FC96-4352-ADCB-13ECAABE124A}">
      <dsp:nvSpPr>
        <dsp:cNvPr id="0" name=""/>
        <dsp:cNvSpPr/>
      </dsp:nvSpPr>
      <dsp:spPr>
        <a:xfrm>
          <a:off x="4165676" y="1043389"/>
          <a:ext cx="500556" cy="476438"/>
        </a:xfrm>
        <a:custGeom>
          <a:avLst/>
          <a:gdLst/>
          <a:ahLst/>
          <a:cxnLst/>
          <a:rect l="0" t="0" r="0" b="0"/>
          <a:pathLst>
            <a:path>
              <a:moveTo>
                <a:pt x="500556" y="0"/>
              </a:moveTo>
              <a:lnTo>
                <a:pt x="500556" y="324679"/>
              </a:lnTo>
              <a:lnTo>
                <a:pt x="0" y="324679"/>
              </a:lnTo>
              <a:lnTo>
                <a:pt x="0" y="47643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329C5-71EA-4112-BCE8-1D663ADA0BC6}">
      <dsp:nvSpPr>
        <dsp:cNvPr id="0" name=""/>
        <dsp:cNvSpPr/>
      </dsp:nvSpPr>
      <dsp:spPr>
        <a:xfrm>
          <a:off x="6122182" y="4076761"/>
          <a:ext cx="91440" cy="4764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643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BA3D1-CECA-425D-BF0C-2C841542CBA7}">
      <dsp:nvSpPr>
        <dsp:cNvPr id="0" name=""/>
        <dsp:cNvSpPr/>
      </dsp:nvSpPr>
      <dsp:spPr>
        <a:xfrm>
          <a:off x="6167902" y="2560075"/>
          <a:ext cx="1001112" cy="476438"/>
        </a:xfrm>
        <a:custGeom>
          <a:avLst/>
          <a:gdLst/>
          <a:ahLst/>
          <a:cxnLst/>
          <a:rect l="0" t="0" r="0" b="0"/>
          <a:pathLst>
            <a:path>
              <a:moveTo>
                <a:pt x="1001112" y="0"/>
              </a:moveTo>
              <a:lnTo>
                <a:pt x="1001112" y="324679"/>
              </a:lnTo>
              <a:lnTo>
                <a:pt x="0" y="324679"/>
              </a:lnTo>
              <a:lnTo>
                <a:pt x="0" y="47643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B5BF4-04F8-406E-9B54-4E8AE63985E3}">
      <dsp:nvSpPr>
        <dsp:cNvPr id="0" name=""/>
        <dsp:cNvSpPr/>
      </dsp:nvSpPr>
      <dsp:spPr>
        <a:xfrm>
          <a:off x="8124408" y="4076761"/>
          <a:ext cx="91440" cy="4764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643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A41D8-987B-4DED-B54D-840DCEBB8E19}">
      <dsp:nvSpPr>
        <dsp:cNvPr id="0" name=""/>
        <dsp:cNvSpPr/>
      </dsp:nvSpPr>
      <dsp:spPr>
        <a:xfrm>
          <a:off x="7169015" y="2560075"/>
          <a:ext cx="1001112" cy="476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679"/>
              </a:lnTo>
              <a:lnTo>
                <a:pt x="1001112" y="324679"/>
              </a:lnTo>
              <a:lnTo>
                <a:pt x="1001112" y="47643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FFFC76-DB69-4E7E-BC1A-3E7B27CCFA48}">
      <dsp:nvSpPr>
        <dsp:cNvPr id="0" name=""/>
        <dsp:cNvSpPr/>
      </dsp:nvSpPr>
      <dsp:spPr>
        <a:xfrm>
          <a:off x="4666233" y="1043389"/>
          <a:ext cx="2502782" cy="476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679"/>
              </a:lnTo>
              <a:lnTo>
                <a:pt x="2502782" y="324679"/>
              </a:lnTo>
              <a:lnTo>
                <a:pt x="2502782" y="47643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AEF03-A385-466F-BF85-80998362CE04}">
      <dsp:nvSpPr>
        <dsp:cNvPr id="0" name=""/>
        <dsp:cNvSpPr/>
      </dsp:nvSpPr>
      <dsp:spPr>
        <a:xfrm>
          <a:off x="3847140" y="3142"/>
          <a:ext cx="1638184" cy="104024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F3BFB-25F3-4144-A1D3-0831A08EEA19}">
      <dsp:nvSpPr>
        <dsp:cNvPr id="0" name=""/>
        <dsp:cNvSpPr/>
      </dsp:nvSpPr>
      <dsp:spPr>
        <a:xfrm>
          <a:off x="4029161" y="176062"/>
          <a:ext cx="1638184" cy="1040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איסור אונאה</a:t>
          </a:r>
        </a:p>
      </dsp:txBody>
      <dsp:txXfrm>
        <a:off x="4059629" y="206530"/>
        <a:ext cx="1577248" cy="979311"/>
      </dsp:txXfrm>
    </dsp:sp>
    <dsp:sp modelId="{3A8FD03D-6898-4110-9CBB-87849FFFC4E4}">
      <dsp:nvSpPr>
        <dsp:cNvPr id="0" name=""/>
        <dsp:cNvSpPr/>
      </dsp:nvSpPr>
      <dsp:spPr>
        <a:xfrm>
          <a:off x="6349923" y="1519828"/>
          <a:ext cx="1638184" cy="104024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D59A8-7A9B-4654-B45A-F9CCE427FF81}">
      <dsp:nvSpPr>
        <dsp:cNvPr id="0" name=""/>
        <dsp:cNvSpPr/>
      </dsp:nvSpPr>
      <dsp:spPr>
        <a:xfrm>
          <a:off x="6531943" y="1692748"/>
          <a:ext cx="1638184" cy="1040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מדין גזל</a:t>
          </a:r>
        </a:p>
      </dsp:txBody>
      <dsp:txXfrm>
        <a:off x="6562411" y="1723216"/>
        <a:ext cx="1577248" cy="979311"/>
      </dsp:txXfrm>
    </dsp:sp>
    <dsp:sp modelId="{DC4DB1A8-E2D7-4D31-9294-4376F9703C47}">
      <dsp:nvSpPr>
        <dsp:cNvPr id="0" name=""/>
        <dsp:cNvSpPr/>
      </dsp:nvSpPr>
      <dsp:spPr>
        <a:xfrm>
          <a:off x="7351035" y="3036514"/>
          <a:ext cx="1638184" cy="10402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B23EA-2894-4430-9E31-FF0F0BC342A8}">
      <dsp:nvSpPr>
        <dsp:cNvPr id="0" name=""/>
        <dsp:cNvSpPr/>
      </dsp:nvSpPr>
      <dsp:spPr>
        <a:xfrm>
          <a:off x="7533056" y="3209434"/>
          <a:ext cx="1638184" cy="1040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גזל:</a:t>
          </a:r>
          <a:br>
            <a:rPr lang="en-US" sz="1300" kern="1200" dirty="0"/>
          </a:br>
          <a:r>
            <a:rPr lang="he-IL" sz="1300" kern="1200" dirty="0"/>
            <a:t>טור- עובר על לא תגזול</a:t>
          </a:r>
        </a:p>
      </dsp:txBody>
      <dsp:txXfrm>
        <a:off x="7563524" y="3239902"/>
        <a:ext cx="1577248" cy="979311"/>
      </dsp:txXfrm>
    </dsp:sp>
    <dsp:sp modelId="{EDE8155E-53AB-4624-8CE5-371354BA82A9}">
      <dsp:nvSpPr>
        <dsp:cNvPr id="0" name=""/>
        <dsp:cNvSpPr/>
      </dsp:nvSpPr>
      <dsp:spPr>
        <a:xfrm>
          <a:off x="7351035" y="4553200"/>
          <a:ext cx="1638184" cy="104024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DA60C1-5B7C-4B51-B6AB-C89FC58CFEAE}">
      <dsp:nvSpPr>
        <dsp:cNvPr id="0" name=""/>
        <dsp:cNvSpPr/>
      </dsp:nvSpPr>
      <dsp:spPr>
        <a:xfrm>
          <a:off x="7533056" y="4726120"/>
          <a:ext cx="1638184" cy="1040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התורה רק מגלה שזה לא נחשב להסכם, כיון שלא יודע שהוא נתאנה </a:t>
          </a:r>
          <a:br>
            <a:rPr lang="en-US" sz="1300" kern="1200" dirty="0"/>
          </a:br>
          <a:r>
            <a:rPr lang="he-IL" sz="1300" kern="1200" dirty="0" err="1"/>
            <a:t>גר"ח</a:t>
          </a:r>
          <a:r>
            <a:rPr lang="he-IL" sz="1300" kern="1200" dirty="0"/>
            <a:t> על הש"ס אופציה 1</a:t>
          </a:r>
        </a:p>
      </dsp:txBody>
      <dsp:txXfrm>
        <a:off x="7563524" y="4756588"/>
        <a:ext cx="1577248" cy="979311"/>
      </dsp:txXfrm>
    </dsp:sp>
    <dsp:sp modelId="{DBDF75DA-72D2-46C1-B63B-B590653C4B3C}">
      <dsp:nvSpPr>
        <dsp:cNvPr id="0" name=""/>
        <dsp:cNvSpPr/>
      </dsp:nvSpPr>
      <dsp:spPr>
        <a:xfrm>
          <a:off x="5348810" y="3036514"/>
          <a:ext cx="1638184" cy="10402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23BF0-53EA-41DC-BED1-8DF91BB9D175}">
      <dsp:nvSpPr>
        <dsp:cNvPr id="0" name=""/>
        <dsp:cNvSpPr/>
      </dsp:nvSpPr>
      <dsp:spPr>
        <a:xfrm>
          <a:off x="5530830" y="3209434"/>
          <a:ext cx="1638184" cy="1040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</a:t>
          </a:r>
          <a:r>
            <a:rPr lang="he-IL" sz="13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הוה</a:t>
          </a:r>
          <a:r>
            <a:rPr lang="he-IL" sz="13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ליה </a:t>
          </a:r>
          <a:r>
            <a:rPr lang="he-IL" sz="1300" b="1" u="sng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כ</a:t>
          </a:r>
          <a:r>
            <a:rPr lang="he-IL" sz="13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גזל"</a:t>
          </a:r>
          <a:br>
            <a:rPr lang="en-US" sz="13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</a:br>
          <a:r>
            <a:rPr lang="he-IL" sz="13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פנ"י</a:t>
          </a:r>
          <a:r>
            <a:rPr lang="he-IL" sz="13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- "דכיון </a:t>
          </a:r>
          <a:r>
            <a:rPr lang="he-IL" sz="13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דעובר</a:t>
          </a:r>
          <a:r>
            <a:rPr lang="he-IL" sz="13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בלאו קרינן ביה והשיב את </a:t>
          </a:r>
          <a:r>
            <a:rPr lang="he-IL" sz="13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הגזילה</a:t>
          </a:r>
          <a:r>
            <a:rPr lang="he-IL" sz="13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</a:t>
          </a:r>
          <a:endParaRPr lang="he-IL" sz="1300" b="0" kern="1200" dirty="0"/>
        </a:p>
      </dsp:txBody>
      <dsp:txXfrm>
        <a:off x="5561298" y="3239902"/>
        <a:ext cx="1577248" cy="979311"/>
      </dsp:txXfrm>
    </dsp:sp>
    <dsp:sp modelId="{16F329F7-00B9-4FBC-BF16-579A34DC99B3}">
      <dsp:nvSpPr>
        <dsp:cNvPr id="0" name=""/>
        <dsp:cNvSpPr/>
      </dsp:nvSpPr>
      <dsp:spPr>
        <a:xfrm>
          <a:off x="5348810" y="4553200"/>
          <a:ext cx="1638184" cy="104024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67902-4CDE-43BC-9BE5-05B58920C712}">
      <dsp:nvSpPr>
        <dsp:cNvPr id="0" name=""/>
        <dsp:cNvSpPr/>
      </dsp:nvSpPr>
      <dsp:spPr>
        <a:xfrm>
          <a:off x="5530830" y="4726120"/>
          <a:ext cx="1638184" cy="1040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b="0" kern="1200" dirty="0"/>
            <a:t>כיון שהתורה אסרה, הפך את העסקה לגזל כתוצאה </a:t>
          </a:r>
          <a:r>
            <a:rPr lang="he-IL" sz="1300" b="0" kern="1200" dirty="0" err="1"/>
            <a:t>מהלאו</a:t>
          </a:r>
          <a:br>
            <a:rPr lang="en-US" sz="1300" b="0" kern="1200" dirty="0"/>
          </a:br>
          <a:r>
            <a:rPr lang="he-IL" sz="1300" b="0" kern="1200" dirty="0" err="1"/>
            <a:t>גר"ח</a:t>
          </a:r>
          <a:r>
            <a:rPr lang="he-IL" sz="1300" b="0" kern="1200" dirty="0"/>
            <a:t> על </a:t>
          </a:r>
          <a:r>
            <a:rPr lang="he-IL" sz="1300" b="0" kern="1200" dirty="0" err="1"/>
            <a:t>השס</a:t>
          </a:r>
          <a:r>
            <a:rPr lang="he-IL" sz="1300" b="0" kern="1200" dirty="0"/>
            <a:t>- מסקנה</a:t>
          </a:r>
        </a:p>
      </dsp:txBody>
      <dsp:txXfrm>
        <a:off x="5561298" y="4756588"/>
        <a:ext cx="1577248" cy="979311"/>
      </dsp:txXfrm>
    </dsp:sp>
    <dsp:sp modelId="{A31602E1-E44F-40B3-962B-0B042FC241B4}">
      <dsp:nvSpPr>
        <dsp:cNvPr id="0" name=""/>
        <dsp:cNvSpPr/>
      </dsp:nvSpPr>
      <dsp:spPr>
        <a:xfrm>
          <a:off x="3346584" y="1519828"/>
          <a:ext cx="1638184" cy="104024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DDD464-DD43-465C-9C37-1C5F9718B637}">
      <dsp:nvSpPr>
        <dsp:cNvPr id="0" name=""/>
        <dsp:cNvSpPr/>
      </dsp:nvSpPr>
      <dsp:spPr>
        <a:xfrm>
          <a:off x="3528605" y="1692748"/>
          <a:ext cx="1638184" cy="1040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b="0" kern="1200" dirty="0"/>
            <a:t>דין </a:t>
          </a:r>
          <a:r>
            <a:rPr lang="he-IL" sz="1300" b="0" kern="1200" dirty="0" err="1"/>
            <a:t>תשלומין</a:t>
          </a:r>
          <a:endParaRPr lang="he-IL" sz="1300" b="0" kern="1200" dirty="0"/>
        </a:p>
      </dsp:txBody>
      <dsp:txXfrm>
        <a:off x="3559073" y="1723216"/>
        <a:ext cx="1577248" cy="979311"/>
      </dsp:txXfrm>
    </dsp:sp>
    <dsp:sp modelId="{955DF15A-4180-4817-8D9D-6C32AB688B2F}">
      <dsp:nvSpPr>
        <dsp:cNvPr id="0" name=""/>
        <dsp:cNvSpPr/>
      </dsp:nvSpPr>
      <dsp:spPr>
        <a:xfrm>
          <a:off x="3346584" y="3036514"/>
          <a:ext cx="1638184" cy="10402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B1DE8-ED0F-4835-936B-910348BE4EE4}">
      <dsp:nvSpPr>
        <dsp:cNvPr id="0" name=""/>
        <dsp:cNvSpPr/>
      </dsp:nvSpPr>
      <dsp:spPr>
        <a:xfrm>
          <a:off x="3528605" y="3209434"/>
          <a:ext cx="1638184" cy="1040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b="0" kern="1200" dirty="0"/>
            <a:t>גזרת הכתוב בפני עצמו, שלמרות שהמקח תקין, יש חיוב </a:t>
          </a:r>
          <a:r>
            <a:rPr lang="he-IL" sz="1300" b="0" kern="1200" dirty="0" err="1"/>
            <a:t>תשלומין</a:t>
          </a:r>
          <a:br>
            <a:rPr lang="en-US" sz="1300" b="0" kern="1200" dirty="0"/>
          </a:br>
          <a:r>
            <a:rPr lang="he-IL" sz="1300" b="0" kern="1200" dirty="0" err="1"/>
            <a:t>גר"ח</a:t>
          </a:r>
          <a:r>
            <a:rPr lang="he-IL" sz="1300" b="0" kern="1200" dirty="0"/>
            <a:t> על הרמב"ם</a:t>
          </a:r>
        </a:p>
      </dsp:txBody>
      <dsp:txXfrm>
        <a:off x="3559073" y="3239902"/>
        <a:ext cx="1577248" cy="979311"/>
      </dsp:txXfrm>
    </dsp:sp>
    <dsp:sp modelId="{F986147F-7BEF-4D02-A2E0-92495E477C4C}">
      <dsp:nvSpPr>
        <dsp:cNvPr id="0" name=""/>
        <dsp:cNvSpPr/>
      </dsp:nvSpPr>
      <dsp:spPr>
        <a:xfrm>
          <a:off x="1344358" y="1519828"/>
          <a:ext cx="1638184" cy="104024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89B8A-4157-4348-9300-1F1F638A52FA}">
      <dsp:nvSpPr>
        <dsp:cNvPr id="0" name=""/>
        <dsp:cNvSpPr/>
      </dsp:nvSpPr>
      <dsp:spPr>
        <a:xfrm>
          <a:off x="1526379" y="1692748"/>
          <a:ext cx="1638184" cy="1040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דין בפני עצמו</a:t>
          </a:r>
        </a:p>
      </dsp:txBody>
      <dsp:txXfrm>
        <a:off x="1556847" y="1723216"/>
        <a:ext cx="1577248" cy="979311"/>
      </dsp:txXfrm>
    </dsp:sp>
    <dsp:sp modelId="{4BE5B98A-BA5C-49EA-B114-C2669DBC5C97}">
      <dsp:nvSpPr>
        <dsp:cNvPr id="0" name=""/>
        <dsp:cNvSpPr/>
      </dsp:nvSpPr>
      <dsp:spPr>
        <a:xfrm>
          <a:off x="1344358" y="3036514"/>
          <a:ext cx="1638184" cy="10402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EC234-688D-4AE4-A601-3F643AC00817}">
      <dsp:nvSpPr>
        <dsp:cNvPr id="0" name=""/>
        <dsp:cNvSpPr/>
      </dsp:nvSpPr>
      <dsp:spPr>
        <a:xfrm>
          <a:off x="1526379" y="3209434"/>
          <a:ext cx="1638184" cy="1040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 דין איסור להונות</a:t>
          </a:r>
          <a:br>
            <a:rPr lang="en-US" sz="1300" kern="1200" dirty="0"/>
          </a:br>
          <a:r>
            <a:rPr lang="he-IL" sz="1300" kern="1200" dirty="0"/>
            <a:t>רמב"ן- </a:t>
          </a:r>
          <a:r>
            <a:rPr lang="he-IL" sz="1300" kern="1200" dirty="0" err="1"/>
            <a:t>ותשלומין</a:t>
          </a:r>
          <a:r>
            <a:rPr lang="he-IL" sz="1300" kern="1200" dirty="0"/>
            <a:t> דין נפרד וחידוש </a:t>
          </a:r>
          <a:r>
            <a:rPr lang="he-IL" sz="1300" kern="1200" dirty="0" err="1"/>
            <a:t>במטלטלין</a:t>
          </a:r>
          <a:r>
            <a:rPr lang="he-IL" sz="1300" kern="1200" dirty="0"/>
            <a:t> </a:t>
          </a:r>
        </a:p>
      </dsp:txBody>
      <dsp:txXfrm>
        <a:off x="1556847" y="3239902"/>
        <a:ext cx="1577248" cy="9793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36C05F-CE0A-46CC-B155-38D8B25009C9}">
      <dsp:nvSpPr>
        <dsp:cNvPr id="0" name=""/>
        <dsp:cNvSpPr/>
      </dsp:nvSpPr>
      <dsp:spPr>
        <a:xfrm>
          <a:off x="752192" y="2569692"/>
          <a:ext cx="91440" cy="4623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32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DF345-F91E-4E88-B947-B9B27FE930EA}">
      <dsp:nvSpPr>
        <dsp:cNvPr id="0" name=""/>
        <dsp:cNvSpPr/>
      </dsp:nvSpPr>
      <dsp:spPr>
        <a:xfrm>
          <a:off x="797912" y="1097929"/>
          <a:ext cx="2914382" cy="462326"/>
        </a:xfrm>
        <a:custGeom>
          <a:avLst/>
          <a:gdLst/>
          <a:ahLst/>
          <a:cxnLst/>
          <a:rect l="0" t="0" r="0" b="0"/>
          <a:pathLst>
            <a:path>
              <a:moveTo>
                <a:pt x="2914382" y="0"/>
              </a:moveTo>
              <a:lnTo>
                <a:pt x="2914382" y="315062"/>
              </a:lnTo>
              <a:lnTo>
                <a:pt x="0" y="315062"/>
              </a:lnTo>
              <a:lnTo>
                <a:pt x="0" y="4623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B8D152-99D7-4841-B2E2-08EC3E03BFE9}">
      <dsp:nvSpPr>
        <dsp:cNvPr id="0" name=""/>
        <dsp:cNvSpPr/>
      </dsp:nvSpPr>
      <dsp:spPr>
        <a:xfrm>
          <a:off x="2695113" y="2569692"/>
          <a:ext cx="91440" cy="4623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32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29E6F0-FC96-4352-ADCB-13ECAABE124A}">
      <dsp:nvSpPr>
        <dsp:cNvPr id="0" name=""/>
        <dsp:cNvSpPr/>
      </dsp:nvSpPr>
      <dsp:spPr>
        <a:xfrm>
          <a:off x="2740833" y="1097929"/>
          <a:ext cx="971460" cy="462326"/>
        </a:xfrm>
        <a:custGeom>
          <a:avLst/>
          <a:gdLst/>
          <a:ahLst/>
          <a:cxnLst/>
          <a:rect l="0" t="0" r="0" b="0"/>
          <a:pathLst>
            <a:path>
              <a:moveTo>
                <a:pt x="971460" y="0"/>
              </a:moveTo>
              <a:lnTo>
                <a:pt x="971460" y="315062"/>
              </a:lnTo>
              <a:lnTo>
                <a:pt x="0" y="315062"/>
              </a:lnTo>
              <a:lnTo>
                <a:pt x="0" y="4623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68CEFF-1D5D-4A64-BEE9-A727C274247E}">
      <dsp:nvSpPr>
        <dsp:cNvPr id="0" name=""/>
        <dsp:cNvSpPr/>
      </dsp:nvSpPr>
      <dsp:spPr>
        <a:xfrm>
          <a:off x="3712294" y="4041455"/>
          <a:ext cx="971460" cy="462326"/>
        </a:xfrm>
        <a:custGeom>
          <a:avLst/>
          <a:gdLst/>
          <a:ahLst/>
          <a:cxnLst/>
          <a:rect l="0" t="0" r="0" b="0"/>
          <a:pathLst>
            <a:path>
              <a:moveTo>
                <a:pt x="971460" y="0"/>
              </a:moveTo>
              <a:lnTo>
                <a:pt x="971460" y="315062"/>
              </a:lnTo>
              <a:lnTo>
                <a:pt x="0" y="315062"/>
              </a:lnTo>
              <a:lnTo>
                <a:pt x="0" y="4623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329C5-71EA-4112-BCE8-1D663ADA0BC6}">
      <dsp:nvSpPr>
        <dsp:cNvPr id="0" name=""/>
        <dsp:cNvSpPr/>
      </dsp:nvSpPr>
      <dsp:spPr>
        <a:xfrm>
          <a:off x="4683755" y="4041455"/>
          <a:ext cx="971460" cy="462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62"/>
              </a:lnTo>
              <a:lnTo>
                <a:pt x="971460" y="315062"/>
              </a:lnTo>
              <a:lnTo>
                <a:pt x="971460" y="4623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BA3D1-CECA-425D-BF0C-2C841542CBA7}">
      <dsp:nvSpPr>
        <dsp:cNvPr id="0" name=""/>
        <dsp:cNvSpPr/>
      </dsp:nvSpPr>
      <dsp:spPr>
        <a:xfrm>
          <a:off x="4683755" y="2569692"/>
          <a:ext cx="1942921" cy="462326"/>
        </a:xfrm>
        <a:custGeom>
          <a:avLst/>
          <a:gdLst/>
          <a:ahLst/>
          <a:cxnLst/>
          <a:rect l="0" t="0" r="0" b="0"/>
          <a:pathLst>
            <a:path>
              <a:moveTo>
                <a:pt x="1942921" y="0"/>
              </a:moveTo>
              <a:lnTo>
                <a:pt x="1942921" y="315062"/>
              </a:lnTo>
              <a:lnTo>
                <a:pt x="0" y="315062"/>
              </a:lnTo>
              <a:lnTo>
                <a:pt x="0" y="46232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0F4B5-75C8-4FF8-94EE-DFDDE44FBC91}">
      <dsp:nvSpPr>
        <dsp:cNvPr id="0" name=""/>
        <dsp:cNvSpPr/>
      </dsp:nvSpPr>
      <dsp:spPr>
        <a:xfrm>
          <a:off x="7598137" y="4041455"/>
          <a:ext cx="971460" cy="462326"/>
        </a:xfrm>
        <a:custGeom>
          <a:avLst/>
          <a:gdLst/>
          <a:ahLst/>
          <a:cxnLst/>
          <a:rect l="0" t="0" r="0" b="0"/>
          <a:pathLst>
            <a:path>
              <a:moveTo>
                <a:pt x="971460" y="0"/>
              </a:moveTo>
              <a:lnTo>
                <a:pt x="971460" y="315062"/>
              </a:lnTo>
              <a:lnTo>
                <a:pt x="0" y="315062"/>
              </a:lnTo>
              <a:lnTo>
                <a:pt x="0" y="4623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B5BF4-04F8-406E-9B54-4E8AE63985E3}">
      <dsp:nvSpPr>
        <dsp:cNvPr id="0" name=""/>
        <dsp:cNvSpPr/>
      </dsp:nvSpPr>
      <dsp:spPr>
        <a:xfrm>
          <a:off x="8569597" y="4041455"/>
          <a:ext cx="971460" cy="462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62"/>
              </a:lnTo>
              <a:lnTo>
                <a:pt x="971460" y="315062"/>
              </a:lnTo>
              <a:lnTo>
                <a:pt x="971460" y="4623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A41D8-987B-4DED-B54D-840DCEBB8E19}">
      <dsp:nvSpPr>
        <dsp:cNvPr id="0" name=""/>
        <dsp:cNvSpPr/>
      </dsp:nvSpPr>
      <dsp:spPr>
        <a:xfrm>
          <a:off x="6626676" y="2569692"/>
          <a:ext cx="1942921" cy="462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62"/>
              </a:lnTo>
              <a:lnTo>
                <a:pt x="1942921" y="315062"/>
              </a:lnTo>
              <a:lnTo>
                <a:pt x="1942921" y="46232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FFFC76-DB69-4E7E-BC1A-3E7B27CCFA48}">
      <dsp:nvSpPr>
        <dsp:cNvPr id="0" name=""/>
        <dsp:cNvSpPr/>
      </dsp:nvSpPr>
      <dsp:spPr>
        <a:xfrm>
          <a:off x="3712294" y="1097929"/>
          <a:ext cx="2914382" cy="462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62"/>
              </a:lnTo>
              <a:lnTo>
                <a:pt x="2914382" y="315062"/>
              </a:lnTo>
              <a:lnTo>
                <a:pt x="2914382" y="46232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AEF03-A385-466F-BF85-80998362CE04}">
      <dsp:nvSpPr>
        <dsp:cNvPr id="0" name=""/>
        <dsp:cNvSpPr/>
      </dsp:nvSpPr>
      <dsp:spPr>
        <a:xfrm>
          <a:off x="2917462" y="88493"/>
          <a:ext cx="1589662" cy="10094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F3BFB-25F3-4144-A1D3-0831A08EEA19}">
      <dsp:nvSpPr>
        <dsp:cNvPr id="0" name=""/>
        <dsp:cNvSpPr/>
      </dsp:nvSpPr>
      <dsp:spPr>
        <a:xfrm>
          <a:off x="3094092" y="256291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איסור אונאה</a:t>
          </a:r>
        </a:p>
      </dsp:txBody>
      <dsp:txXfrm>
        <a:off x="3123657" y="285856"/>
        <a:ext cx="1530532" cy="950305"/>
      </dsp:txXfrm>
    </dsp:sp>
    <dsp:sp modelId="{3A8FD03D-6898-4110-9CBB-87849FFFC4E4}">
      <dsp:nvSpPr>
        <dsp:cNvPr id="0" name=""/>
        <dsp:cNvSpPr/>
      </dsp:nvSpPr>
      <dsp:spPr>
        <a:xfrm>
          <a:off x="5831844" y="1560256"/>
          <a:ext cx="1589662" cy="100943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D59A8-7A9B-4654-B45A-F9CCE427FF81}">
      <dsp:nvSpPr>
        <dsp:cNvPr id="0" name=""/>
        <dsp:cNvSpPr/>
      </dsp:nvSpPr>
      <dsp:spPr>
        <a:xfrm>
          <a:off x="6008474" y="1728054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מדין גזל</a:t>
          </a:r>
        </a:p>
      </dsp:txBody>
      <dsp:txXfrm>
        <a:off x="6038039" y="1757619"/>
        <a:ext cx="1530532" cy="950305"/>
      </dsp:txXfrm>
    </dsp:sp>
    <dsp:sp modelId="{DC4DB1A8-E2D7-4D31-9294-4376F9703C47}">
      <dsp:nvSpPr>
        <dsp:cNvPr id="0" name=""/>
        <dsp:cNvSpPr/>
      </dsp:nvSpPr>
      <dsp:spPr>
        <a:xfrm>
          <a:off x="7774766" y="3032019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B23EA-2894-4430-9E31-FF0F0BC342A8}">
      <dsp:nvSpPr>
        <dsp:cNvPr id="0" name=""/>
        <dsp:cNvSpPr/>
      </dsp:nvSpPr>
      <dsp:spPr>
        <a:xfrm>
          <a:off x="7951395" y="3199817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גזל:</a:t>
          </a:r>
          <a:br>
            <a:rPr lang="en-US" sz="1200" kern="1200" dirty="0"/>
          </a:br>
          <a:r>
            <a:rPr lang="he-IL" sz="1200" kern="1200" dirty="0"/>
            <a:t>טור- עובר על לא תגזול</a:t>
          </a:r>
        </a:p>
      </dsp:txBody>
      <dsp:txXfrm>
        <a:off x="7980960" y="3229382"/>
        <a:ext cx="1530532" cy="950305"/>
      </dsp:txXfrm>
    </dsp:sp>
    <dsp:sp modelId="{EDE8155E-53AB-4624-8CE5-371354BA82A9}">
      <dsp:nvSpPr>
        <dsp:cNvPr id="0" name=""/>
        <dsp:cNvSpPr/>
      </dsp:nvSpPr>
      <dsp:spPr>
        <a:xfrm>
          <a:off x="8746227" y="4503782"/>
          <a:ext cx="1589662" cy="10094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DA60C1-5B7C-4B51-B6AB-C89FC58CFEAE}">
      <dsp:nvSpPr>
        <dsp:cNvPr id="0" name=""/>
        <dsp:cNvSpPr/>
      </dsp:nvSpPr>
      <dsp:spPr>
        <a:xfrm>
          <a:off x="8922856" y="4671580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התורה רק מגלה שזה לא נחשב להסכם, כיון שלא יודע שהוא נתאנה </a:t>
          </a:r>
          <a:br>
            <a:rPr lang="en-US" sz="1200" kern="1200" dirty="0"/>
          </a:br>
          <a:r>
            <a:rPr lang="he-IL" sz="1200" kern="1200" dirty="0" err="1"/>
            <a:t>גר"ח</a:t>
          </a:r>
          <a:r>
            <a:rPr lang="he-IL" sz="1200" kern="1200" dirty="0"/>
            <a:t> על הש"ס ה"א</a:t>
          </a:r>
        </a:p>
      </dsp:txBody>
      <dsp:txXfrm>
        <a:off x="8952421" y="4701145"/>
        <a:ext cx="1530532" cy="950305"/>
      </dsp:txXfrm>
    </dsp:sp>
    <dsp:sp modelId="{ECB35BF2-6304-4D69-AAD3-A6E74F0674F7}">
      <dsp:nvSpPr>
        <dsp:cNvPr id="0" name=""/>
        <dsp:cNvSpPr/>
      </dsp:nvSpPr>
      <dsp:spPr>
        <a:xfrm>
          <a:off x="6803305" y="4503782"/>
          <a:ext cx="1589662" cy="10094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301087-4C6D-4541-BB29-AE9BC61C13A9}">
      <dsp:nvSpPr>
        <dsp:cNvPr id="0" name=""/>
        <dsp:cNvSpPr/>
      </dsp:nvSpPr>
      <dsp:spPr>
        <a:xfrm>
          <a:off x="6979934" y="4671580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נ"מ- אסור לאנות גוי כי זה גזל</a:t>
          </a:r>
        </a:p>
      </dsp:txBody>
      <dsp:txXfrm>
        <a:off x="7009499" y="4701145"/>
        <a:ext cx="1530532" cy="950305"/>
      </dsp:txXfrm>
    </dsp:sp>
    <dsp:sp modelId="{DBDF75DA-72D2-46C1-B63B-B590653C4B3C}">
      <dsp:nvSpPr>
        <dsp:cNvPr id="0" name=""/>
        <dsp:cNvSpPr/>
      </dsp:nvSpPr>
      <dsp:spPr>
        <a:xfrm>
          <a:off x="3888923" y="3032019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23BF0-53EA-41DC-BED1-8DF91BB9D175}">
      <dsp:nvSpPr>
        <dsp:cNvPr id="0" name=""/>
        <dsp:cNvSpPr/>
      </dsp:nvSpPr>
      <dsp:spPr>
        <a:xfrm>
          <a:off x="4065552" y="3199817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</a:t>
          </a:r>
          <a:r>
            <a:rPr lang="he-IL" sz="12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הוה</a:t>
          </a:r>
          <a:r>
            <a:rPr lang="he-IL" sz="12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ליה </a:t>
          </a:r>
          <a:r>
            <a:rPr lang="he-IL" sz="1200" b="1" u="sng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כ</a:t>
          </a:r>
          <a:r>
            <a:rPr lang="he-IL" sz="12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גזל"</a:t>
          </a:r>
          <a:br>
            <a:rPr lang="en-US" sz="12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</a:br>
          <a:r>
            <a:rPr lang="he-IL" sz="12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פנ"י</a:t>
          </a:r>
          <a:r>
            <a:rPr lang="he-IL" sz="12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- "דכיון </a:t>
          </a:r>
          <a:r>
            <a:rPr lang="he-IL" sz="12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דעובר</a:t>
          </a:r>
          <a:r>
            <a:rPr lang="he-IL" sz="12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בלאו קרינן ביה והשיב את </a:t>
          </a:r>
          <a:r>
            <a:rPr lang="he-IL" sz="12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הגזילה</a:t>
          </a:r>
          <a:r>
            <a:rPr lang="he-IL" sz="12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</a:t>
          </a:r>
          <a:endParaRPr lang="he-IL" sz="1200" b="0" kern="1200" dirty="0"/>
        </a:p>
      </dsp:txBody>
      <dsp:txXfrm>
        <a:off x="4095117" y="3229382"/>
        <a:ext cx="1530532" cy="950305"/>
      </dsp:txXfrm>
    </dsp:sp>
    <dsp:sp modelId="{16F329F7-00B9-4FBC-BF16-579A34DC99B3}">
      <dsp:nvSpPr>
        <dsp:cNvPr id="0" name=""/>
        <dsp:cNvSpPr/>
      </dsp:nvSpPr>
      <dsp:spPr>
        <a:xfrm>
          <a:off x="4860384" y="4503782"/>
          <a:ext cx="1589662" cy="10094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67902-4CDE-43BC-9BE5-05B58920C712}">
      <dsp:nvSpPr>
        <dsp:cNvPr id="0" name=""/>
        <dsp:cNvSpPr/>
      </dsp:nvSpPr>
      <dsp:spPr>
        <a:xfrm>
          <a:off x="5037013" y="4671580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b="0" kern="1200" dirty="0"/>
            <a:t>כיון שהתורה אסרה, הפך את העסקה לגזל כתוצאה </a:t>
          </a:r>
          <a:r>
            <a:rPr lang="he-IL" sz="1200" b="0" kern="1200" dirty="0" err="1"/>
            <a:t>מהלאו</a:t>
          </a:r>
          <a:br>
            <a:rPr lang="en-US" sz="1200" b="0" kern="1200" dirty="0"/>
          </a:br>
          <a:r>
            <a:rPr lang="he-IL" sz="1200" b="0" kern="1200" dirty="0" err="1"/>
            <a:t>גר"ח</a:t>
          </a:r>
          <a:r>
            <a:rPr lang="he-IL" sz="1200" b="0" kern="1200" dirty="0"/>
            <a:t> על </a:t>
          </a:r>
          <a:r>
            <a:rPr lang="he-IL" sz="1200" b="0" kern="1200" dirty="0" err="1"/>
            <a:t>השס</a:t>
          </a:r>
          <a:r>
            <a:rPr lang="he-IL" sz="1200" b="0" kern="1200" dirty="0"/>
            <a:t>- מסקנה</a:t>
          </a:r>
        </a:p>
      </dsp:txBody>
      <dsp:txXfrm>
        <a:off x="5066578" y="4701145"/>
        <a:ext cx="1530532" cy="950305"/>
      </dsp:txXfrm>
    </dsp:sp>
    <dsp:sp modelId="{409487CE-1A38-4A9D-8BDB-F9570BA84653}">
      <dsp:nvSpPr>
        <dsp:cNvPr id="0" name=""/>
        <dsp:cNvSpPr/>
      </dsp:nvSpPr>
      <dsp:spPr>
        <a:xfrm>
          <a:off x="2917462" y="4503782"/>
          <a:ext cx="1589662" cy="10094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4B04C9-E405-4A9B-B682-28CC7E6C2CEF}">
      <dsp:nvSpPr>
        <dsp:cNvPr id="0" name=""/>
        <dsp:cNvSpPr/>
      </dsp:nvSpPr>
      <dsp:spPr>
        <a:xfrm>
          <a:off x="3094092" y="4671580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b="0" kern="1200" dirty="0"/>
            <a:t>נ"מ- בלי איסור לאו לאנות גוי אינו בעייתי כלל</a:t>
          </a:r>
        </a:p>
      </dsp:txBody>
      <dsp:txXfrm>
        <a:off x="3123657" y="4701145"/>
        <a:ext cx="1530532" cy="950305"/>
      </dsp:txXfrm>
    </dsp:sp>
    <dsp:sp modelId="{A31602E1-E44F-40B3-962B-0B042FC241B4}">
      <dsp:nvSpPr>
        <dsp:cNvPr id="0" name=""/>
        <dsp:cNvSpPr/>
      </dsp:nvSpPr>
      <dsp:spPr>
        <a:xfrm>
          <a:off x="1946002" y="1560256"/>
          <a:ext cx="1589662" cy="100943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DDD464-DD43-465C-9C37-1C5F9718B637}">
      <dsp:nvSpPr>
        <dsp:cNvPr id="0" name=""/>
        <dsp:cNvSpPr/>
      </dsp:nvSpPr>
      <dsp:spPr>
        <a:xfrm>
          <a:off x="2122631" y="1728054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b="0" kern="1200" dirty="0"/>
            <a:t>דין </a:t>
          </a:r>
          <a:r>
            <a:rPr lang="he-IL" sz="1200" b="0" kern="1200" dirty="0" err="1"/>
            <a:t>תשלומין</a:t>
          </a:r>
          <a:endParaRPr lang="he-IL" sz="1200" b="0" kern="1200" dirty="0"/>
        </a:p>
      </dsp:txBody>
      <dsp:txXfrm>
        <a:off x="2152196" y="1757619"/>
        <a:ext cx="1530532" cy="950305"/>
      </dsp:txXfrm>
    </dsp:sp>
    <dsp:sp modelId="{955DF15A-4180-4817-8D9D-6C32AB688B2F}">
      <dsp:nvSpPr>
        <dsp:cNvPr id="0" name=""/>
        <dsp:cNvSpPr/>
      </dsp:nvSpPr>
      <dsp:spPr>
        <a:xfrm>
          <a:off x="1946002" y="3032019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7B1DE8-ED0F-4835-936B-910348BE4EE4}">
      <dsp:nvSpPr>
        <dsp:cNvPr id="0" name=""/>
        <dsp:cNvSpPr/>
      </dsp:nvSpPr>
      <dsp:spPr>
        <a:xfrm>
          <a:off x="2122631" y="3199817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b="0" kern="1200" dirty="0"/>
            <a:t>גזרת הכתוב בפני עצמו, שלמרות שהמקח תקין, יש חיוב </a:t>
          </a:r>
          <a:r>
            <a:rPr lang="he-IL" sz="1200" b="0" kern="1200" dirty="0" err="1"/>
            <a:t>תשלומין</a:t>
          </a:r>
          <a:br>
            <a:rPr lang="en-US" sz="1200" b="0" kern="1200" dirty="0"/>
          </a:br>
          <a:r>
            <a:rPr lang="he-IL" sz="1200" b="0" kern="1200" dirty="0" err="1"/>
            <a:t>גר"ח</a:t>
          </a:r>
          <a:r>
            <a:rPr lang="he-IL" sz="1200" b="0" kern="1200" dirty="0"/>
            <a:t> על הרמב"ם</a:t>
          </a:r>
        </a:p>
      </dsp:txBody>
      <dsp:txXfrm>
        <a:off x="2152196" y="3229382"/>
        <a:ext cx="1530532" cy="950305"/>
      </dsp:txXfrm>
    </dsp:sp>
    <dsp:sp modelId="{F986147F-7BEF-4D02-A2E0-92495E477C4C}">
      <dsp:nvSpPr>
        <dsp:cNvPr id="0" name=""/>
        <dsp:cNvSpPr/>
      </dsp:nvSpPr>
      <dsp:spPr>
        <a:xfrm>
          <a:off x="3080" y="1560256"/>
          <a:ext cx="1589662" cy="100943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89B8A-4157-4348-9300-1F1F638A52FA}">
      <dsp:nvSpPr>
        <dsp:cNvPr id="0" name=""/>
        <dsp:cNvSpPr/>
      </dsp:nvSpPr>
      <dsp:spPr>
        <a:xfrm>
          <a:off x="179709" y="1728054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דין בפני עצמו</a:t>
          </a:r>
        </a:p>
      </dsp:txBody>
      <dsp:txXfrm>
        <a:off x="209274" y="1757619"/>
        <a:ext cx="1530532" cy="950305"/>
      </dsp:txXfrm>
    </dsp:sp>
    <dsp:sp modelId="{4BE5B98A-BA5C-49EA-B114-C2669DBC5C97}">
      <dsp:nvSpPr>
        <dsp:cNvPr id="0" name=""/>
        <dsp:cNvSpPr/>
      </dsp:nvSpPr>
      <dsp:spPr>
        <a:xfrm>
          <a:off x="3080" y="3032019"/>
          <a:ext cx="1589662" cy="1009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EC234-688D-4AE4-A601-3F643AC00817}">
      <dsp:nvSpPr>
        <dsp:cNvPr id="0" name=""/>
        <dsp:cNvSpPr/>
      </dsp:nvSpPr>
      <dsp:spPr>
        <a:xfrm>
          <a:off x="179709" y="3199817"/>
          <a:ext cx="1589662" cy="1009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 דין איסור להונות</a:t>
          </a:r>
          <a:br>
            <a:rPr lang="en-US" sz="1200" kern="1200" dirty="0"/>
          </a:br>
          <a:r>
            <a:rPr lang="he-IL" sz="1200" kern="1200" dirty="0"/>
            <a:t>רמב"ן- </a:t>
          </a:r>
          <a:r>
            <a:rPr lang="he-IL" sz="1200" kern="1200" dirty="0" err="1"/>
            <a:t>ותשלומין</a:t>
          </a:r>
          <a:r>
            <a:rPr lang="he-IL" sz="1200" kern="1200" dirty="0"/>
            <a:t> דין נפרד וחידוש </a:t>
          </a:r>
          <a:r>
            <a:rPr lang="he-IL" sz="1200" kern="1200" dirty="0" err="1"/>
            <a:t>במטלטלין</a:t>
          </a:r>
          <a:r>
            <a:rPr lang="he-IL" sz="1200" kern="1200" dirty="0"/>
            <a:t> </a:t>
          </a:r>
        </a:p>
      </dsp:txBody>
      <dsp:txXfrm>
        <a:off x="209274" y="3229382"/>
        <a:ext cx="1530532" cy="950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BED1-2570-E3C1-18FB-5773DE96A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80909F-4311-798B-163C-DC5AD578B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D4F64-0258-948D-E624-0A19A375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B7CC-F9D6-4A07-95B0-409B864CC0F4}" type="datetimeFigureOut">
              <a:rPr lang="he-IL" smtClean="0"/>
              <a:t>י'/אייר/תשפ"ב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367DB-0280-2436-34E2-3B694AF4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BF3E6-1A90-3F28-87AF-7DD844590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58A9-AB0A-4FCA-A506-383F405239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455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92C51-974E-D4DC-EAA2-C48580F24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496B1B-DED8-69DD-4D1A-69470138B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0C529-A19B-5E30-D5C0-E03AE19D2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B7CC-F9D6-4A07-95B0-409B864CC0F4}" type="datetimeFigureOut">
              <a:rPr lang="he-IL" smtClean="0"/>
              <a:t>י'/אייר/תשפ"ב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E9E57-74EB-1725-0D92-B5E5AA75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6760F-D0B3-2E73-855F-51D4D750B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58A9-AB0A-4FCA-A506-383F405239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665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889977-3647-5C55-7457-725103E558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0E84B2-9CEE-A3E5-7D33-50C9BCA6F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D8EC4-BDB9-8E7E-7658-AD8C7A974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B7CC-F9D6-4A07-95B0-409B864CC0F4}" type="datetimeFigureOut">
              <a:rPr lang="he-IL" smtClean="0"/>
              <a:t>י'/אייר/תשפ"ב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F299B-0A69-DA8F-8C5B-41BA79C15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CB975-B17A-CDA1-935A-80E857409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58A9-AB0A-4FCA-A506-383F405239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744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225C2-49EB-6A3E-4015-B29475ED3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3B384-F7B3-3173-E8B4-5BA18E6F7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19916-BE09-D193-E537-1059570B9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B7CC-F9D6-4A07-95B0-409B864CC0F4}" type="datetimeFigureOut">
              <a:rPr lang="he-IL" smtClean="0"/>
              <a:t>י'/אייר/תשפ"ב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736C5-C5C7-22CB-8130-9794E6F5F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326B2-2090-0EE0-B59A-6F7DD7904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58A9-AB0A-4FCA-A506-383F405239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843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D9FFB-EA05-3A71-D918-39104530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3C814B-11E3-849F-0812-A75595988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14AFF-B0B7-B2A3-56A0-F081AAF20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B7CC-F9D6-4A07-95B0-409B864CC0F4}" type="datetimeFigureOut">
              <a:rPr lang="he-IL" smtClean="0"/>
              <a:t>י'/אייר/תשפ"ב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32BB7-ED00-5718-6BA9-EE2CFE687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10DA0-9C74-6683-755E-50B3BB631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58A9-AB0A-4FCA-A506-383F405239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83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7D079-1B2D-7EBF-4E3E-975D44BCF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6EFF0-A227-CAFE-469D-6550BBADAA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C22DA-86E1-BD1B-22B8-2A0AD23A9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FCEA16-B70F-27B4-14B9-6B3A4F2C0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B7CC-F9D6-4A07-95B0-409B864CC0F4}" type="datetimeFigureOut">
              <a:rPr lang="he-IL" smtClean="0"/>
              <a:t>י'/אייר/תשפ"ב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ABED6E-4667-3DFD-FF48-261597DF5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DE8B9-320F-2B68-F970-140328554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58A9-AB0A-4FCA-A506-383F405239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369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975DF-4884-409A-8663-3FF0E29AC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6C4BA-46F9-D9A3-D587-C685EB4DB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00C2F-2BD2-9A17-09FB-2E3C5EED9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2B0791-59AF-1BC8-9924-1CCB2FE7D3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2F73D8-EAFC-4A25-8A07-74E8D8120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5384E2-7424-795D-4435-CF065D4EE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B7CC-F9D6-4A07-95B0-409B864CC0F4}" type="datetimeFigureOut">
              <a:rPr lang="he-IL" smtClean="0"/>
              <a:t>י'/אייר/תשפ"ב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08AA51-D1E9-5203-35E8-D572A9671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4B346A-3025-BEDA-A1BC-5C50BC344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58A9-AB0A-4FCA-A506-383F405239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052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281C8-02C4-0110-A293-C96C0558D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885B04-2BAD-3EEF-DFAD-B3C96067A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B7CC-F9D6-4A07-95B0-409B864CC0F4}" type="datetimeFigureOut">
              <a:rPr lang="he-IL" smtClean="0"/>
              <a:t>י'/אייר/תשפ"ב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43C662-D99A-9488-6F93-F9480FF13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F6F2FE-4328-7186-F729-AEB6835E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58A9-AB0A-4FCA-A506-383F405239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321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70EDF1-D188-C212-CB41-DA9B6587B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B7CC-F9D6-4A07-95B0-409B864CC0F4}" type="datetimeFigureOut">
              <a:rPr lang="he-IL" smtClean="0"/>
              <a:t>י'/אייר/תשפ"ב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94F31C-2FCC-E373-1297-ADA732F2D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BDE25B-B5BA-BBBC-D8CA-BA040343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58A9-AB0A-4FCA-A506-383F405239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534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B387B-3182-4B1D-02DD-AAD5D1068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E8254-C843-EFA7-8C70-07DD1396E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F8F1B-1CC6-061D-1E0B-29571C76F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7983E-BDD7-E772-9746-2E681DC28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B7CC-F9D6-4A07-95B0-409B864CC0F4}" type="datetimeFigureOut">
              <a:rPr lang="he-IL" smtClean="0"/>
              <a:t>י'/אייר/תשפ"ב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82303-7183-D648-2811-14567408B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A8778-E52D-7431-342F-D607262A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58A9-AB0A-4FCA-A506-383F405239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085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EE94B-B70E-3203-8BB7-E384E0E79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645222-7DAA-D9BD-AA62-6A66CF36C3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267486-A885-D7AD-D059-B1504B2B5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EB10F-C228-C896-8835-76E5FD8CE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B7CC-F9D6-4A07-95B0-409B864CC0F4}" type="datetimeFigureOut">
              <a:rPr lang="he-IL" smtClean="0"/>
              <a:t>י'/אייר/תשפ"ב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6A644-D989-13E5-EB22-34441A780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F7BB6-A2BC-0B87-8C59-698E0F99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58A9-AB0A-4FCA-A506-383F405239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497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F350AA-DDB8-9385-0117-E50A671FA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A5C17-283B-7FFE-292D-C16DB171F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AF085-1077-0E62-8F10-9F4F03A8A5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FB7CC-F9D6-4A07-95B0-409B864CC0F4}" type="datetimeFigureOut">
              <a:rPr lang="he-IL" smtClean="0"/>
              <a:t>י'/אייר/תשפ"ב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7464D-B5E9-BD6B-A4C9-25440C1F6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C15F2-DC22-374D-3004-78D6390788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A58A9-AB0A-4FCA-A506-383F405239A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12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34D5B-99A8-7BE1-CC63-2D6B60139B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/>
              <a:t>אונאה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27AAB-AC98-4419-C674-14CF19E6D2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0865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DEFBC2-25F0-4300-B4CD-F57CA1F9DE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407453"/>
          <a:ext cx="10515600" cy="5769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7952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16510-67A3-48C8-8AC6-A34B8E3E5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F2D75-7C89-4453-A085-0BF38F67D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lnSpc>
                <a:spcPct val="160000"/>
              </a:lnSpc>
              <a:buNone/>
            </a:pP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רמב"ן ויקרא פרק כה 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... </a:t>
            </a:r>
            <a:r>
              <a:rPr lang="he-IL" sz="18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ואני חושב עוד </a:t>
            </a:r>
            <a:r>
              <a:rPr lang="he-IL" sz="18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סברא</a:t>
            </a:r>
            <a:r>
              <a:rPr lang="he-IL" sz="18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he-IL" sz="18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שודאי</a:t>
            </a:r>
            <a:r>
              <a:rPr lang="he-IL" sz="18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המאנה את </a:t>
            </a:r>
            <a:r>
              <a:rPr lang="he-IL" sz="18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חבירו</a:t>
            </a:r>
            <a:r>
              <a:rPr lang="he-IL" sz="18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לדעת עובר בלאו, בין במטלטלים בין בקרקעות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שבהן דיבר הכתוב אל תונו איש את אחיו במספר שנים אחר היובל, שהוא מזהיר שיקנו וימכרו לפי השנים ולא יונו איש את אחיו. </a:t>
            </a:r>
            <a:r>
              <a:rPr lang="he-IL" sz="18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אבל רבותינו חדשו באונאה תשלומים בשתות המקח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וביטול מקח ביותר משתות, ומזה בלבד מעטו הקרקעות לפי שהאונאה בהם אפילו ביתר משתות, מחילה, כמו שהיא מחילה במטלטלים בפחות משתות, </a:t>
            </a:r>
            <a:r>
              <a:rPr lang="he-IL" sz="18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אף על פי שהוא אסור להונות כן לדעת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אבל אין דרך בני אדם לבטל ממכרם מפני אונאה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מועטת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כזו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:      ודרשו חכמים מפני שאמר הכתוב וכי תמכרו ממכר לעמיתך או קנה דבר הנקנה מיד ליד אל תונו איש את אחיו, 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למדנו שיש באונאה דין מיוחד במטלטלים שאינו נוהג בקרקעות, והוא חזרת הממון, </a:t>
            </a:r>
            <a:r>
              <a:rPr lang="he-IL" sz="18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אבל אזהרת הלאו נוהגת בכולן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ולכך אמר "וכי תמכרו ממכר" לשון רבים, למוכר קרקעות ולמוכר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מטלטלין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"או קנה מיד עמיתך", היחיד מהם המוכר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המטלטלין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מיד ליד, ואמר לכולן "אל תונו", 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וכיון שייחד והפריש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המטלטלין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ריבה בהן דין אונאה, והיא בחזרת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התשלומין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וזה דבר נכון כפי המדרשים שקבלו רבותינו ברמזי התורה:</a:t>
            </a:r>
            <a:endParaRPr lang="en-US" sz="18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248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DEFBC2-25F0-4300-B4CD-F57CA1F9DE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407453"/>
          <a:ext cx="10515600" cy="5769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0825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5AEC5-5675-AFA5-C7A6-8B1F24695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 חיים- למה אינו הופך למקח טעות על המאנה המחזיר מעות?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B3782-09AA-6A0A-1553-0DC147955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חידושי ר חיים על הרמב"ם מכירה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טו:א</a:t>
            </a:r>
            <a:endParaRPr lang="he-IL" sz="2800" dirty="0"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והנראה לומר,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דהנה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לכאורה יש לעיין בכל אונאת שתות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דעלמא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דקי"ל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דקנה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ומחזיר אונאה,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ויעו"ש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ברמב"ם בהל' מכירה שם שפסק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דאפילו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אם המאנה לא ידע שמאנהו גם כן הדין כן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דקנה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ומחזיר אונאה, וצ"ע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דכשמחזיר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האונאה א"כ הא הוי לגביה טעות בדבר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שבמדה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ושבמשקל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ושבמנין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דחוזר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דהרי הוא היה סבור שמכר לו החפץ ביותר ונמצא שהמכר נעשה בפחות, וא"כ המאנה יבטל את המקח כמו כל טעות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שבמדה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ושבמשקל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דחוזר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ונהי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דאונאה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לא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הויא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דהא החפץ נמכר עתה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בשויו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אבל טעות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מיהא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הוי לגבי המחזיר האונאה, ונמצא דלא נתקיים המקח כמו שעשו, וגם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דנתבטלה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הפסיקה,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ואמאי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אין המאנה יכול לחזור. </a:t>
            </a: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16556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C556D-C381-D2FA-2DA5-0666F7F50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3175A-810A-412D-D05A-0A51EC462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r" rtl="1">
              <a:lnSpc>
                <a:spcPct val="170000"/>
              </a:lnSpc>
              <a:buNone/>
            </a:pP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חידושי ר חיים על הרמב"ם מכירה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טו:א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(המשך)</a:t>
            </a:r>
            <a:endParaRPr lang="he-IL" sz="2800" dirty="0"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lnSpc>
                <a:spcPct val="170000"/>
              </a:lnSpc>
              <a:buNone/>
            </a:pP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ואשר יראה מוכרח בזה, משום </a:t>
            </a:r>
            <a:r>
              <a:rPr lang="he-IL" sz="2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דבכל</a:t>
            </a: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אונאת שתות, אי משום דין טעות הלא שתות </a:t>
            </a:r>
            <a:r>
              <a:rPr lang="he-IL" sz="2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לפחות משתות </a:t>
            </a:r>
            <a:r>
              <a:rPr lang="he-IL" sz="28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דהיה</a:t>
            </a:r>
            <a:r>
              <a:rPr lang="he-IL" sz="28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צריך להיות המקח קיים כמו שפסקו זה עם זה</a:t>
            </a: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והא </a:t>
            </a:r>
            <a:r>
              <a:rPr lang="he-IL" sz="2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דבשתות</a:t>
            </a: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מחזיר אונאה, הוא רק מגזירת הכתוב בפני עצמו הנאמר באונאה </a:t>
            </a:r>
            <a:r>
              <a:rPr lang="he-IL" sz="2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דשתות</a:t>
            </a: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קנה ומחזיר אונאה, וא"כ הא נמצא </a:t>
            </a:r>
            <a:r>
              <a:rPr lang="he-IL" sz="2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דמשום</a:t>
            </a: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עצם מעשה המקח לא היה צריך להחזיר כלל אונאה, ורק דדין תורה הוא שיחזיר, מדין </a:t>
            </a:r>
            <a:r>
              <a:rPr lang="he-IL" sz="28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החזרת אונאה שהוא זה דין וגזירת הכתוב בפני עצמו</a:t>
            </a: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כמו החזרת </a:t>
            </a:r>
            <a:r>
              <a:rPr lang="he-IL" sz="2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גזילה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אשר ע"כ שפיר המקח מתקיים ולא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דיינינן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ביה דין טעות לגבי המאנה וביטול הפסיקה, כיון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דמדין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תורה הוא שמחזיר ולא משום עצם מעשה המקח, ע"כ לא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דיינינן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ביה דין טעות על ידי זה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בהמקח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</a:t>
            </a: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אכן כל זה הוא באונאה, דדין החזרתו הוא מגזירת הכתוב, </a:t>
            </a:r>
            <a:r>
              <a:rPr lang="he-IL" sz="2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משא"כ</a:t>
            </a: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בטעות </a:t>
            </a:r>
            <a:r>
              <a:rPr lang="he-IL" sz="2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במדה</a:t>
            </a: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ובמשקל </a:t>
            </a:r>
            <a:r>
              <a:rPr lang="he-IL" sz="2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ובמנין</a:t>
            </a: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דדין החזרתו לאו משום דין אונאה </a:t>
            </a:r>
            <a:r>
              <a:rPr lang="he-IL" sz="2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קאתינן</a:t>
            </a: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עלי', כי אם דהוי טעות מעיקרא, א"כ ממילא </a:t>
            </a:r>
            <a:r>
              <a:rPr lang="he-IL" sz="2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דכשמחזיר</a:t>
            </a: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את הטעות הא נמצא </a:t>
            </a:r>
            <a:r>
              <a:rPr lang="he-IL" sz="2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דבטלה</a:t>
            </a: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הפסיקה לגבי המחזיר </a:t>
            </a:r>
            <a:r>
              <a:rPr lang="he-IL" sz="2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שנתכוין</a:t>
            </a: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על </a:t>
            </a:r>
            <a:r>
              <a:rPr lang="he-IL" sz="2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המדה</a:t>
            </a: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האחרת, וא"כ ממילא </a:t>
            </a:r>
            <a:r>
              <a:rPr lang="he-IL" sz="2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דבטל</a:t>
            </a: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המקח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כיון דלא נתקיימה הפסיקה מעולם, וכמו שנתבאר.</a:t>
            </a:r>
            <a:endParaRPr lang="en-US" sz="28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lnSpc>
                <a:spcPct val="17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84719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DEFBC2-25F0-4300-B4CD-F57CA1F9DE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407453"/>
          <a:ext cx="10515600" cy="5769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879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86E29-16F6-425E-9F2E-54ADF3B88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sz="4400" dirty="0"/>
              <a:t>חידושי </a:t>
            </a:r>
            <a:r>
              <a:rPr lang="he-IL" sz="4400" dirty="0" err="1"/>
              <a:t>הגר"ח</a:t>
            </a:r>
            <a:r>
              <a:rPr lang="he-IL" sz="4400" dirty="0"/>
              <a:t> </a:t>
            </a:r>
            <a:r>
              <a:rPr lang="he-IL" sz="4400" u="sng" dirty="0"/>
              <a:t>על הש"ס</a:t>
            </a:r>
            <a:endParaRPr lang="he-IL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CC4ED-4E00-4238-9E73-F4AFB056C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 rtl="1">
              <a:lnSpc>
                <a:spcPct val="160000"/>
              </a:lnSpc>
              <a:buNone/>
            </a:pPr>
            <a:r>
              <a:rPr lang="he-IL" sz="2400" dirty="0"/>
              <a:t>חידושי </a:t>
            </a:r>
            <a:r>
              <a:rPr lang="he-IL" sz="2400" dirty="0" err="1"/>
              <a:t>הגר"ח</a:t>
            </a:r>
            <a:r>
              <a:rPr lang="he-IL" sz="2400" dirty="0"/>
              <a:t> על הש"ס בבא קמא דף לח עמוד א 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he-IL" sz="2400" dirty="0"/>
              <a:t>ונראה לומר בזה </a:t>
            </a:r>
            <a:r>
              <a:rPr lang="he-IL" sz="2400" dirty="0" err="1"/>
              <a:t>דהנה</a:t>
            </a:r>
            <a:r>
              <a:rPr lang="he-IL" sz="2400" dirty="0"/>
              <a:t> </a:t>
            </a:r>
            <a:r>
              <a:rPr lang="he-IL" sz="2400" b="1" dirty="0"/>
              <a:t>יש להסתפק באונאה </a:t>
            </a:r>
            <a:r>
              <a:rPr lang="he-IL" sz="2400" dirty="0"/>
              <a:t>אם </a:t>
            </a:r>
            <a:r>
              <a:rPr lang="he-IL" sz="2400" b="1" dirty="0"/>
              <a:t>התורה גילתה דיש כאן לקיחת איסור, </a:t>
            </a:r>
            <a:r>
              <a:rPr lang="he-IL" sz="2400" b="1" u="sng" dirty="0" err="1"/>
              <a:t>דדעת</a:t>
            </a:r>
            <a:r>
              <a:rPr lang="he-IL" sz="2400" b="1" u="sng" dirty="0"/>
              <a:t> כזה אינו חשוב דעת, ויש כאן מעשה </a:t>
            </a:r>
            <a:r>
              <a:rPr lang="he-IL" sz="2400" b="1" u="sng" dirty="0" err="1"/>
              <a:t>גזילה</a:t>
            </a:r>
            <a:r>
              <a:rPr lang="he-IL" sz="2400" b="1" dirty="0"/>
              <a:t> והלקיחה היא באיסור</a:t>
            </a:r>
            <a:r>
              <a:rPr lang="he-IL" sz="2400" dirty="0"/>
              <a:t>, </a:t>
            </a:r>
            <a:r>
              <a:rPr lang="he-IL" sz="2400" b="1" u="sng" dirty="0"/>
              <a:t>או </a:t>
            </a:r>
            <a:r>
              <a:rPr lang="he-IL" sz="2400" b="1" u="sng" dirty="0" err="1"/>
              <a:t>דע"י</a:t>
            </a:r>
            <a:r>
              <a:rPr lang="he-IL" sz="2400" b="1" u="sng" dirty="0"/>
              <a:t> מה שאסרה התורה אונאה בלאו דלא תונו זה משוי את אונאה </a:t>
            </a:r>
            <a:r>
              <a:rPr lang="he-IL" sz="2400" b="1" u="sng" dirty="0" err="1"/>
              <a:t>לגזילה</a:t>
            </a:r>
            <a:r>
              <a:rPr lang="he-IL" sz="2400" dirty="0"/>
              <a:t>. והנה בריש פ' איזהו נשך (</a:t>
            </a:r>
            <a:r>
              <a:rPr lang="he-IL" sz="2400" dirty="0" err="1"/>
              <a:t>ב"מ</a:t>
            </a:r>
            <a:r>
              <a:rPr lang="he-IL" sz="2400" dirty="0"/>
              <a:t> דף ס"א ע"א) לא לכתוב רחמנא לאו באונאה </a:t>
            </a:r>
            <a:r>
              <a:rPr lang="he-IL" sz="2400" dirty="0" err="1"/>
              <a:t>ותיתי</a:t>
            </a:r>
            <a:r>
              <a:rPr lang="he-IL" sz="2400" dirty="0"/>
              <a:t> </a:t>
            </a:r>
            <a:r>
              <a:rPr lang="he-IL" sz="2400" dirty="0" err="1"/>
              <a:t>מהנך</a:t>
            </a:r>
            <a:r>
              <a:rPr lang="he-IL" sz="2400" dirty="0"/>
              <a:t> מה לאונאה שכן דרך מקח וממכר בכך, ואם </a:t>
            </a:r>
            <a:r>
              <a:rPr lang="he-IL" sz="2400" dirty="0" err="1"/>
              <a:t>נימא</a:t>
            </a:r>
            <a:r>
              <a:rPr lang="he-IL" sz="2400" dirty="0"/>
              <a:t> דיש כאן לקיחת איסור מאי מהני ע"ז דרך מו"מ להתיר לקיחת </a:t>
            </a:r>
            <a:r>
              <a:rPr lang="he-IL" sz="2400" dirty="0" err="1"/>
              <a:t>גזילה</a:t>
            </a:r>
            <a:r>
              <a:rPr lang="he-IL" sz="2400" dirty="0"/>
              <a:t>, </a:t>
            </a:r>
            <a:r>
              <a:rPr lang="he-IL" sz="2400" b="1" dirty="0"/>
              <a:t>וע"כ צ"ל </a:t>
            </a:r>
            <a:r>
              <a:rPr lang="he-IL" sz="2400" b="1" dirty="0" err="1"/>
              <a:t>דהלאו</a:t>
            </a:r>
            <a:r>
              <a:rPr lang="he-IL" sz="2400" b="1" dirty="0"/>
              <a:t> דלא תונו משוי ליה </a:t>
            </a:r>
            <a:r>
              <a:rPr lang="he-IL" sz="2400" b="1" dirty="0" err="1"/>
              <a:t>גזילה</a:t>
            </a:r>
            <a:r>
              <a:rPr lang="he-IL" sz="2400" b="1" dirty="0"/>
              <a:t>, ולא דהוי גילוי דיש כאן לקיחת איסור</a:t>
            </a:r>
            <a:r>
              <a:rPr lang="he-IL" sz="2400" dirty="0"/>
              <a:t>, אלא </a:t>
            </a:r>
            <a:r>
              <a:rPr lang="he-IL" sz="2400" dirty="0" err="1"/>
              <a:t>דהגזילה</a:t>
            </a:r>
            <a:r>
              <a:rPr lang="he-IL" sz="2400" dirty="0"/>
              <a:t> מסתעפת </a:t>
            </a:r>
            <a:r>
              <a:rPr lang="he-IL" sz="2400" dirty="0" err="1"/>
              <a:t>מהלאו</a:t>
            </a:r>
            <a:r>
              <a:rPr lang="he-IL" sz="2400" dirty="0"/>
              <a:t> דלא תונו, ולהכי שפיר </a:t>
            </a:r>
            <a:r>
              <a:rPr lang="he-IL" sz="2400" dirty="0" err="1"/>
              <a:t>אמרינן</a:t>
            </a:r>
            <a:r>
              <a:rPr lang="he-IL" sz="2400" dirty="0"/>
              <a:t> בגמ' דכיון שדרך מו"מ בכך איך </a:t>
            </a:r>
            <a:r>
              <a:rPr lang="he-IL" sz="2400" dirty="0" err="1"/>
              <a:t>נילף</a:t>
            </a:r>
            <a:r>
              <a:rPr lang="he-IL" sz="2400" dirty="0"/>
              <a:t> מהני ואיך נדע שיש בזה איסור כלל, </a:t>
            </a:r>
            <a:r>
              <a:rPr lang="he-IL" sz="2400" dirty="0" err="1"/>
              <a:t>ולפי"ז</a:t>
            </a:r>
            <a:r>
              <a:rPr lang="he-IL" sz="2400" dirty="0"/>
              <a:t> א"ש </a:t>
            </a:r>
            <a:r>
              <a:rPr lang="he-IL" sz="2400" dirty="0" err="1"/>
              <a:t>קושית</a:t>
            </a:r>
            <a:r>
              <a:rPr lang="he-IL" sz="2400" dirty="0"/>
              <a:t> </a:t>
            </a:r>
            <a:r>
              <a:rPr lang="he-IL" sz="2400" dirty="0" err="1"/>
              <a:t>הגמ</a:t>
            </a:r>
            <a:r>
              <a:rPr lang="he-IL" sz="2400" dirty="0"/>
              <a:t>' בבכורות, </a:t>
            </a:r>
            <a:r>
              <a:rPr lang="he-IL" sz="2400" dirty="0" err="1"/>
              <a:t>דהכי</a:t>
            </a:r>
            <a:r>
              <a:rPr lang="he-IL" sz="2400" dirty="0"/>
              <a:t> פריך </a:t>
            </a:r>
            <a:r>
              <a:rPr lang="he-IL" sz="2400" dirty="0" err="1"/>
              <a:t>ל"ל</a:t>
            </a:r>
            <a:r>
              <a:rPr lang="he-IL" sz="2400" dirty="0"/>
              <a:t> קרא </a:t>
            </a:r>
            <a:r>
              <a:rPr lang="he-IL" sz="2400" dirty="0" err="1"/>
              <a:t>דאונאת</a:t>
            </a:r>
            <a:r>
              <a:rPr lang="he-IL" sz="2400" dirty="0"/>
              <a:t> עכו"ם מותרת כיון </a:t>
            </a:r>
            <a:r>
              <a:rPr lang="he-IL" sz="2400" dirty="0" err="1"/>
              <a:t>דבגזילתו</a:t>
            </a:r>
            <a:r>
              <a:rPr lang="he-IL" sz="2400" dirty="0"/>
              <a:t> </a:t>
            </a:r>
            <a:r>
              <a:rPr lang="he-IL" sz="2400" dirty="0" err="1"/>
              <a:t>ליכא</a:t>
            </a:r>
            <a:r>
              <a:rPr lang="he-IL" sz="2400" dirty="0"/>
              <a:t> לאו וא"כ </a:t>
            </a:r>
            <a:r>
              <a:rPr lang="he-IL" sz="2400" dirty="0" err="1"/>
              <a:t>באונאתו</a:t>
            </a:r>
            <a:r>
              <a:rPr lang="he-IL" sz="2400" dirty="0"/>
              <a:t> נמי </a:t>
            </a:r>
            <a:r>
              <a:rPr lang="he-IL" sz="2400" dirty="0" err="1"/>
              <a:t>ליכא</a:t>
            </a:r>
            <a:r>
              <a:rPr lang="he-IL" sz="2400" dirty="0"/>
              <a:t> לאו, וממילא כיון </a:t>
            </a:r>
            <a:r>
              <a:rPr lang="he-IL" sz="2400" dirty="0" err="1"/>
              <a:t>דליכא</a:t>
            </a:r>
            <a:r>
              <a:rPr lang="he-IL" sz="2400" dirty="0"/>
              <a:t> לאו אין כאן </a:t>
            </a:r>
            <a:r>
              <a:rPr lang="he-IL" sz="2400" dirty="0" err="1"/>
              <a:t>גזילה</a:t>
            </a:r>
            <a:r>
              <a:rPr lang="he-IL" sz="2400" dirty="0"/>
              <a:t> כלל </a:t>
            </a:r>
            <a:r>
              <a:rPr lang="he-IL" sz="2400" dirty="0" err="1"/>
              <a:t>והוי</a:t>
            </a:r>
            <a:r>
              <a:rPr lang="he-IL" sz="2400" dirty="0"/>
              <a:t> היתר גמור,</a:t>
            </a:r>
            <a:r>
              <a:rPr lang="he-IL" sz="2400" b="1" dirty="0"/>
              <a:t> דהא באונאה אין כאן לקיחת </a:t>
            </a:r>
            <a:r>
              <a:rPr lang="he-IL" sz="2400" b="1" dirty="0" err="1"/>
              <a:t>גזילה</a:t>
            </a:r>
            <a:r>
              <a:rPr lang="he-IL" sz="2400" b="1" dirty="0"/>
              <a:t> ורק </a:t>
            </a:r>
            <a:r>
              <a:rPr lang="he-IL" sz="2400" b="1" dirty="0" err="1"/>
              <a:t>דהלאו</a:t>
            </a:r>
            <a:r>
              <a:rPr lang="he-IL" sz="2400" b="1" dirty="0"/>
              <a:t> משוי ליה </a:t>
            </a:r>
            <a:r>
              <a:rPr lang="he-IL" sz="2400" b="1" dirty="0" err="1"/>
              <a:t>לגזילה</a:t>
            </a:r>
            <a:r>
              <a:rPr lang="he-IL" sz="2400" b="1" dirty="0"/>
              <a:t>, ובעכו"ם </a:t>
            </a:r>
            <a:r>
              <a:rPr lang="he-IL" sz="2400" b="1" dirty="0" err="1"/>
              <a:t>דליכא</a:t>
            </a:r>
            <a:r>
              <a:rPr lang="he-IL" sz="2400" b="1" dirty="0"/>
              <a:t> לאו אין כאן גזל כל עיקר</a:t>
            </a:r>
            <a:r>
              <a:rPr lang="he-IL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38440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DEFBC2-25F0-4300-B4CD-F57CA1F9DE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407453"/>
          <a:ext cx="10515600" cy="5769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3080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DEFBC2-25F0-4300-B4CD-F57CA1F9DE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407453"/>
          <a:ext cx="10515600" cy="5769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8018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AA326-2239-44DB-8110-9669C59D9A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אל תונו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239C28-7FD4-44C3-8F11-451B8C7F44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6291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BE253-E61F-41B1-A3D1-A98CF2020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C232B-B33D-43B7-BA15-4F203F419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ויקרא פרק כה, יד-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יז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(יד) וכי תמכרו ממכר לעמיתך או קנה מיד עמיתך </a:t>
            </a:r>
            <a:r>
              <a:rPr lang="he-IL" sz="32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אל תונו איש את אחיו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: (טו) במספר שנים אחר היובל תקנה מאת עמיתך במספר שני תבואת 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ימכר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לך: (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טז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) לפי רב השנים תרבה 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מקנתו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ולפי מעט השנים תמעיט 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מקנתו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כי מספר תבואת הוא מכר לך: (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יז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) </a:t>
            </a:r>
            <a:r>
              <a:rPr lang="he-IL" sz="32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ולא תונו איש את עמיתו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ויראת 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מאלהיך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כי אני 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יקוק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אלהיכם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:</a:t>
            </a:r>
            <a:endParaRPr lang="en-US" sz="32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7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D25C4-7E6D-4008-A052-8CAACB283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7FCE7-EA15-4734-B040-5373C6204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3600" dirty="0"/>
              <a:t>איך מגדירים מחיר אובייקטיבי?</a:t>
            </a:r>
          </a:p>
          <a:p>
            <a:pPr algn="r" rtl="1"/>
            <a:r>
              <a:rPr lang="he-IL" sz="3600" dirty="0"/>
              <a:t>הוא הסכים למחיר</a:t>
            </a:r>
          </a:p>
          <a:p>
            <a:pPr algn="r" rtl="1"/>
            <a:r>
              <a:rPr lang="he-IL" sz="3600" dirty="0"/>
              <a:t>מקח וממכר בהגדרה המוכר מנסה להרוויח – האם מקבלים את היסוד של כלכלת שוק ושוק חופשי?</a:t>
            </a:r>
          </a:p>
        </p:txBody>
      </p:sp>
    </p:spTree>
    <p:extLst>
      <p:ext uri="{BB962C8B-B14F-4D97-AF65-F5344CB8AC3E}">
        <p14:creationId xmlns:p14="http://schemas.microsoft.com/office/powerpoint/2010/main" val="3586564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31190F-3FF5-473A-9F5A-C2368658B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מהותו של איסור אונאה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DBE28D-3BC2-473E-AACA-49250EA16E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90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C5EF1-2147-4368-994F-157E78BE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2F9AD-EB16-4187-90D2-0F446CB23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תלמוד בבלי מסכת בבא מציעא דף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סא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עמוד א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אמר רבא: למה לי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דכתב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רחמנא לאו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ברבית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לאו בגזל, לאו באונאה?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צריכי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דאי כתב רחמנא לאו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ברבית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- משום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דחידוש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הוא,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דאפילו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בלוה אסרה רחמנא. ואי כתב רחמנא לאו בגזל - משום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דבעל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כרחיה, אבל אונאה - אימא לא. ואי כתב רחמנא לאו באונאה - משום דלא ידע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דמחיל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חדא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מחדא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לא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אתיא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תיתי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חדא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מתרתי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הי תיתי? לא לכתוב רחמנא לאו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ברבית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ותיתי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מהנך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- מה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להנך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שכן שלא מדעת, תאמר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ברבית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דמדעתיה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לא לכתוב רחמנא לאו באונאה,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ותיתי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מהנך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- מה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להנך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שכן אין דרך מקח וממכר בכך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אלא לא לכתוב רחמנא לאו בגזל,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ותיתי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מהנך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; דמאי פרכת? מה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לרבית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שכן חידוש - אונאה תוכיח, מה לאונאה שכן לא ידע ומחיל -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רבית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תוכיח. וחזר הדין, לא ראי זה כראי זה, ולא ראי זה כראי זה,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הצד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השוה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שבהן שכן גוזלו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- אף אני אביא גזל! אמרי: הכי נמי. - אלא לאו בגזל למה לי - לכובש שכר שכיר.</a:t>
            </a:r>
            <a:endParaRPr lang="en-US" sz="24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564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1C20D-96B3-4940-904E-5C2F6B40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למה אין </a:t>
            </a:r>
            <a:r>
              <a:rPr lang="he-IL" dirty="0" err="1"/>
              <a:t>לוקין</a:t>
            </a:r>
            <a:r>
              <a:rPr lang="he-IL" dirty="0"/>
              <a:t> על איסור אונאה?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FB562-309B-44D1-BED9-DC5E8638A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32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טור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ריש ס' רכז </a:t>
            </a:r>
          </a:p>
          <a:p>
            <a:pPr marL="0" indent="0" algn="r" rtl="1">
              <a:buNone/>
            </a:pPr>
            <a:r>
              <a:rPr lang="he-IL" sz="32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ואין </a:t>
            </a:r>
            <a:r>
              <a:rPr lang="he-IL" sz="32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לוקין</a:t>
            </a:r>
            <a:r>
              <a:rPr lang="he-IL" sz="32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עליו לפי </a:t>
            </a:r>
            <a:r>
              <a:rPr lang="he-IL" sz="32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שבכלל לאו דלא תגזול הוא </a:t>
            </a:r>
            <a:r>
              <a:rPr lang="he-IL" sz="32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דניתן</a:t>
            </a:r>
            <a:r>
              <a:rPr lang="he-IL" sz="32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32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להשבון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שהמאנה את 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חבירו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חייב להחזירו.</a:t>
            </a:r>
            <a:endParaRPr lang="en-US" sz="32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21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A5383-5728-431C-B3BB-5326A56AD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למה חייב להחזיר דמי אונאה?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46916-69F2-42D5-9095-BCDFDAA45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פני יהושע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נז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ונראה לי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דבאמת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לענין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איסורא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אפילו בקרקעות אסור להונות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לכתחלה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והא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דממעטינן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להו הכא מאונאה היינו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דלאו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דלא תונו לא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קאי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עלייהו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וממילא דלא ניתן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להשבון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להחזיר האונאה דהא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קי"ל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[תמורה ד' ע"ב] כל מאי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דאמר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רחמנא לא תעביד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אי עביד מהני 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ומהאי טעמא אפילו באונאת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מטלטלים היה ראוי לומר שלא להחזיר האונאה 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אלא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דאפשר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דכיון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דקאי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בלאו דלא תונו הו"ל כגזל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ומרבינן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לה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להשבון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מוהשיב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את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הגזילה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ובאמת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תמיה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לי שלא מצינו בשום מפרש או פוסק איזה טעם מנא לן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דאונאה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ניתן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להשבון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ובשלמא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ביתר משתות דהוי ביטול מקח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י"ל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דלא צריך קרא אלא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דמסברא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אמרינן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דהוי כעין מקח טעות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אלא בשתות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דקי"ל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קנה ומחזיר אונאה קשה ממה נפשך אי משום מקח טעות יתבטל המקח ואי משום קרא דלא תונו הא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קי"ל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דכל מאי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דאמר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רחמנא לא תעביד אי עביד מהני וכן הקשו התוספות לקמן פ' המקבל [קט"ו ע"א ד"ה וחייב] גבי חובל רחיים ורכב,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אלא על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כרחך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דכיון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דעובר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בלאו קרינן ביה והשיב את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הגזילה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ומהאי טעמא כתב הרמב"ם ז"ל [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פי"ב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מהל' מכירה ה"א] דאין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לוקין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על אונאה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דהו"ל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ניתק לעשה.</a:t>
            </a:r>
            <a:endParaRPr lang="en-US" sz="24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559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DEFBC2-25F0-4300-B4CD-F57CA1F9DE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516423"/>
          <a:ext cx="10515600" cy="5660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4752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1623</Words>
  <Application>Microsoft Office PowerPoint</Application>
  <PresentationFormat>Widescreen</PresentationFormat>
  <Paragraphs>75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אונאה 2</vt:lpstr>
      <vt:lpstr>אל תונו</vt:lpstr>
      <vt:lpstr>PowerPoint Presentation</vt:lpstr>
      <vt:lpstr>PowerPoint Presentation</vt:lpstr>
      <vt:lpstr>מהותו של איסור אונאה</vt:lpstr>
      <vt:lpstr>PowerPoint Presentation</vt:lpstr>
      <vt:lpstr>למה אין לוקין על איסור אונאה?</vt:lpstr>
      <vt:lpstr>למה חייב להחזיר דמי אונאה?</vt:lpstr>
      <vt:lpstr>PowerPoint Presentation</vt:lpstr>
      <vt:lpstr>PowerPoint Presentation</vt:lpstr>
      <vt:lpstr>PowerPoint Presentation</vt:lpstr>
      <vt:lpstr>PowerPoint Presentation</vt:lpstr>
      <vt:lpstr>ר חיים- למה אינו הופך למקח טעות על המאנה המחזיר מעות?</vt:lpstr>
      <vt:lpstr>PowerPoint Presentation</vt:lpstr>
      <vt:lpstr>PowerPoint Presentation</vt:lpstr>
      <vt:lpstr>חידושי הגר"ח על הש"ס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אונאה 2</dc:title>
  <dc:creator>Avigdor Rosensweig</dc:creator>
  <cp:lastModifiedBy>Avigdor Rosensweig</cp:lastModifiedBy>
  <cp:revision>1</cp:revision>
  <dcterms:created xsi:type="dcterms:W3CDTF">2022-05-11T14:13:38Z</dcterms:created>
  <dcterms:modified xsi:type="dcterms:W3CDTF">2022-05-11T14:13:54Z</dcterms:modified>
</cp:coreProperties>
</file>