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2" r:id="rId4"/>
    <p:sldId id="273" r:id="rId5"/>
    <p:sldId id="274" r:id="rId6"/>
    <p:sldId id="276" r:id="rId7"/>
    <p:sldId id="257" r:id="rId8"/>
    <p:sldId id="278" r:id="rId9"/>
    <p:sldId id="270" r:id="rId10"/>
    <p:sldId id="271" r:id="rId11"/>
    <p:sldId id="275" r:id="rId12"/>
    <p:sldId id="277" r:id="rId13"/>
    <p:sldId id="280" r:id="rId14"/>
    <p:sldId id="279" r:id="rId15"/>
    <p:sldId id="268" r:id="rId16"/>
    <p:sldId id="267" r:id="rId17"/>
    <p:sldId id="258" r:id="rId18"/>
    <p:sldId id="281" r:id="rId19"/>
    <p:sldId id="282" r:id="rId20"/>
    <p:sldId id="283" r:id="rId21"/>
    <p:sldId id="284" r:id="rId22"/>
    <p:sldId id="263" r:id="rId23"/>
    <p:sldId id="264" r:id="rId24"/>
    <p:sldId id="296" r:id="rId25"/>
    <p:sldId id="265" r:id="rId26"/>
    <p:sldId id="286" r:id="rId27"/>
    <p:sldId id="293" r:id="rId28"/>
    <p:sldId id="285" r:id="rId29"/>
    <p:sldId id="290" r:id="rId30"/>
    <p:sldId id="261" r:id="rId31"/>
    <p:sldId id="291" r:id="rId32"/>
    <p:sldId id="29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5EF8A-376D-4588-A71C-2E0212AE476C}" v="2" dt="2022-11-20T19:19:12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82" d="100"/>
          <a:sy n="82" d="100"/>
        </p:scale>
        <p:origin x="69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847424-4AE4-4438-9D8D-5001B387190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7EFD57-9582-4E80-9CC3-9CAB5149214C}">
      <dgm:prSet phldrT="[Text]" phldr="0"/>
      <dgm:spPr/>
      <dgm:t>
        <a:bodyPr/>
        <a:lstStyle/>
        <a:p>
          <a:r>
            <a:rPr lang="he-IL" dirty="0">
              <a:latin typeface="Calibri Light" panose="020F0302020204030204"/>
            </a:rPr>
            <a:t>אפקעינהו</a:t>
          </a:r>
          <a:endParaRPr lang="he-IL" dirty="0"/>
        </a:p>
      </dgm:t>
    </dgm:pt>
    <dgm:pt modelId="{FF5B0F19-E932-495D-B08B-FBE2AD7F359C}" type="parTrans" cxnId="{652AB505-2823-46E3-8C4A-9002311F3370}">
      <dgm:prSet/>
      <dgm:spPr/>
      <dgm:t>
        <a:bodyPr/>
        <a:lstStyle/>
        <a:p>
          <a:endParaRPr lang="en-US"/>
        </a:p>
      </dgm:t>
    </dgm:pt>
    <dgm:pt modelId="{682EA6F2-E4CC-42D4-B8D1-81EFAAE0DB39}" type="sibTrans" cxnId="{652AB505-2823-46E3-8C4A-9002311F3370}">
      <dgm:prSet/>
      <dgm:spPr/>
      <dgm:t>
        <a:bodyPr/>
        <a:lstStyle/>
        <a:p>
          <a:endParaRPr lang="en-US"/>
        </a:p>
      </dgm:t>
    </dgm:pt>
    <dgm:pt modelId="{9D7D5D63-05B7-4D92-B46C-039E74FDED9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תנאי- למפרע</a:t>
          </a:r>
          <a:endParaRPr lang="he-IL" dirty="0"/>
        </a:p>
      </dgm:t>
    </dgm:pt>
    <dgm:pt modelId="{34E1568B-50D9-405D-95BF-7B8EAD8938B8}" type="parTrans" cxnId="{C0BD1EB4-6FB4-4386-9935-0163C8151FB8}">
      <dgm:prSet/>
      <dgm:spPr/>
      <dgm:t>
        <a:bodyPr/>
        <a:lstStyle/>
        <a:p>
          <a:endParaRPr lang="en-US"/>
        </a:p>
      </dgm:t>
    </dgm:pt>
    <dgm:pt modelId="{34455707-1B46-4BCA-ACBD-39EAD533B344}" type="sibTrans" cxnId="{C0BD1EB4-6FB4-4386-9935-0163C8151FB8}">
      <dgm:prSet/>
      <dgm:spPr/>
      <dgm:t>
        <a:bodyPr/>
        <a:lstStyle/>
        <a:p>
          <a:endParaRPr lang="en-US"/>
        </a:p>
      </dgm:t>
    </dgm:pt>
    <dgm:pt modelId="{435A8C79-CEC8-4CBA-82DD-509BE433B07B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כוח חכמים באישות</a:t>
          </a:r>
          <a:endParaRPr lang="he-IL" dirty="0"/>
        </a:p>
      </dgm:t>
    </dgm:pt>
    <dgm:pt modelId="{AEF8EEEE-3920-42A1-AF35-88378C8C0381}" type="parTrans" cxnId="{96754184-06BA-46D1-AC4C-D6FCDFD22809}">
      <dgm:prSet/>
      <dgm:spPr/>
      <dgm:t>
        <a:bodyPr/>
        <a:lstStyle/>
        <a:p>
          <a:endParaRPr lang="en-US"/>
        </a:p>
      </dgm:t>
    </dgm:pt>
    <dgm:pt modelId="{057A9850-9144-4405-A2D0-D6735A2F589A}" type="sibTrans" cxnId="{96754184-06BA-46D1-AC4C-D6FCDFD22809}">
      <dgm:prSet/>
      <dgm:spPr/>
      <dgm:t>
        <a:bodyPr/>
        <a:lstStyle/>
        <a:p>
          <a:endParaRPr lang="en-US"/>
        </a:p>
      </dgm:t>
    </dgm:pt>
    <dgm:pt modelId="{865E59E1-999D-4FA7-8574-8F32FD4B6C4F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 כסף דרבנן</a:t>
          </a:r>
          <a:endParaRPr lang="he-IL" dirty="0"/>
        </a:p>
      </dgm:t>
    </dgm:pt>
    <dgm:pt modelId="{0E409A32-F5DF-488D-BBCD-7104B1DEB906}" type="parTrans" cxnId="{BB89040E-4A6A-481D-909A-2D3BBD83B719}">
      <dgm:prSet/>
      <dgm:spPr/>
      <dgm:t>
        <a:bodyPr/>
        <a:lstStyle/>
        <a:p>
          <a:endParaRPr lang="en-US"/>
        </a:p>
      </dgm:t>
    </dgm:pt>
    <dgm:pt modelId="{F2E8387C-AADF-4C7A-9E0C-4A963B66887B}" type="sibTrans" cxnId="{BB89040E-4A6A-481D-909A-2D3BBD83B719}">
      <dgm:prSet/>
      <dgm:spPr/>
      <dgm:t>
        <a:bodyPr/>
        <a:lstStyle/>
        <a:p>
          <a:endParaRPr lang="en-US"/>
        </a:p>
      </dgm:t>
    </dgm:pt>
    <dgm:pt modelId="{70C34383-FCC5-4D30-980B-0A10ADBC38D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קידושין ואישות כייצור חברתי</a:t>
          </a:r>
          <a:endParaRPr lang="he-IL" dirty="0"/>
        </a:p>
      </dgm:t>
    </dgm:pt>
    <dgm:pt modelId="{EAB67D83-61EC-4483-95A0-8F49339253DE}" type="parTrans" cxnId="{8EA548B6-2AF7-4E53-A1F0-104B0345D2F3}">
      <dgm:prSet/>
      <dgm:spPr/>
      <dgm:t>
        <a:bodyPr/>
        <a:lstStyle/>
        <a:p>
          <a:endParaRPr lang="en-US"/>
        </a:p>
      </dgm:t>
    </dgm:pt>
    <dgm:pt modelId="{C2A6FF99-63B9-4933-ADDD-B7C16C5B07BA}" type="sibTrans" cxnId="{8EA548B6-2AF7-4E53-A1F0-104B0345D2F3}">
      <dgm:prSet/>
      <dgm:spPr/>
      <dgm:t>
        <a:bodyPr/>
        <a:lstStyle/>
        <a:p>
          <a:endParaRPr lang="en-US"/>
        </a:p>
      </dgm:t>
    </dgm:pt>
    <dgm:pt modelId="{BCD3E7D4-C89C-46F8-A382-714B484A1491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כמו הפקר ב״ד הפקר בממון</a:t>
          </a:r>
          <a:endParaRPr lang="he-IL" dirty="0"/>
        </a:p>
      </dgm:t>
    </dgm:pt>
    <dgm:pt modelId="{B1607D94-7D1B-42C5-9B3E-6BC9AB1614AC}" type="parTrans" cxnId="{5B4BBB39-DFEE-41A1-A290-DD373C9565AE}">
      <dgm:prSet/>
      <dgm:spPr/>
      <dgm:t>
        <a:bodyPr/>
        <a:lstStyle/>
        <a:p>
          <a:endParaRPr lang="en-US"/>
        </a:p>
      </dgm:t>
    </dgm:pt>
    <dgm:pt modelId="{D6AD80DF-CE3F-412C-91EC-6C8B5FD54DD3}" type="sibTrans" cxnId="{5B4BBB39-DFEE-41A1-A290-DD373C9565AE}">
      <dgm:prSet/>
      <dgm:spPr/>
      <dgm:t>
        <a:bodyPr/>
        <a:lstStyle/>
        <a:p>
          <a:endParaRPr lang="en-US"/>
        </a:p>
      </dgm:t>
    </dgm:pt>
    <dgm:pt modelId="{9DD98CEC-1D3C-4F58-ABC4-9782A5EA6CE2}">
      <dgm:prSet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הפקר ב״ד על המעות קידושין</a:t>
          </a:r>
        </a:p>
      </dgm:t>
    </dgm:pt>
    <dgm:pt modelId="{6EEFBFE9-7480-48E0-8AD9-C9C35EB2B8ED}" type="parTrans" cxnId="{9F70635F-421C-4BCA-B0B7-DF4843A099EE}">
      <dgm:prSet/>
      <dgm:spPr/>
    </dgm:pt>
    <dgm:pt modelId="{1491F196-6F6D-4870-9EAC-FBE4EEFF56E1}" type="sibTrans" cxnId="{9F70635F-421C-4BCA-B0B7-DF4843A099EE}">
      <dgm:prSet/>
      <dgm:spPr/>
    </dgm:pt>
    <dgm:pt modelId="{17FAA66A-59A5-44B6-BAD6-C384E7741A81}" type="pres">
      <dgm:prSet presAssocID="{0E847424-4AE4-4438-9D8D-5001B38719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C38012-A115-4B26-A2D8-503C46241D6B}" type="pres">
      <dgm:prSet presAssocID="{327EFD57-9582-4E80-9CC3-9CAB5149214C}" presName="hierRoot1" presStyleCnt="0"/>
      <dgm:spPr/>
    </dgm:pt>
    <dgm:pt modelId="{F9D9FA75-6A38-460A-B930-7B22A731C044}" type="pres">
      <dgm:prSet presAssocID="{327EFD57-9582-4E80-9CC3-9CAB5149214C}" presName="composite" presStyleCnt="0"/>
      <dgm:spPr/>
    </dgm:pt>
    <dgm:pt modelId="{635EFFED-6E9A-49D9-A178-C83F5084A793}" type="pres">
      <dgm:prSet presAssocID="{327EFD57-9582-4E80-9CC3-9CAB5149214C}" presName="background" presStyleLbl="node0" presStyleIdx="0" presStyleCnt="1"/>
      <dgm:spPr/>
    </dgm:pt>
    <dgm:pt modelId="{1A2955E0-8A3C-4E7E-AAFD-44C83AD30DAD}" type="pres">
      <dgm:prSet presAssocID="{327EFD57-9582-4E80-9CC3-9CAB5149214C}" presName="text" presStyleLbl="fgAcc0" presStyleIdx="0" presStyleCnt="1">
        <dgm:presLayoutVars>
          <dgm:chPref val="3"/>
        </dgm:presLayoutVars>
      </dgm:prSet>
      <dgm:spPr/>
    </dgm:pt>
    <dgm:pt modelId="{76D71B5F-9C6B-428D-9A80-40D7540EF9AA}" type="pres">
      <dgm:prSet presAssocID="{327EFD57-9582-4E80-9CC3-9CAB5149214C}" presName="hierChild2" presStyleCnt="0"/>
      <dgm:spPr/>
    </dgm:pt>
    <dgm:pt modelId="{E1BEB5BF-99D2-42AB-B1AA-E774411791C6}" type="pres">
      <dgm:prSet presAssocID="{34E1568B-50D9-405D-95BF-7B8EAD8938B8}" presName="Name10" presStyleLbl="parChTrans1D2" presStyleIdx="0" presStyleCnt="3"/>
      <dgm:spPr/>
    </dgm:pt>
    <dgm:pt modelId="{7F55A9AC-9A74-401A-8C68-7D61980AE893}" type="pres">
      <dgm:prSet presAssocID="{9D7D5D63-05B7-4D92-B46C-039E74FDED97}" presName="hierRoot2" presStyleCnt="0"/>
      <dgm:spPr/>
    </dgm:pt>
    <dgm:pt modelId="{67E78749-BD61-49ED-8521-15C14433B335}" type="pres">
      <dgm:prSet presAssocID="{9D7D5D63-05B7-4D92-B46C-039E74FDED97}" presName="composite2" presStyleCnt="0"/>
      <dgm:spPr/>
    </dgm:pt>
    <dgm:pt modelId="{CA650929-0DDE-46EB-9691-0A2F2329E840}" type="pres">
      <dgm:prSet presAssocID="{9D7D5D63-05B7-4D92-B46C-039E74FDED97}" presName="background2" presStyleLbl="node2" presStyleIdx="0" presStyleCnt="3"/>
      <dgm:spPr/>
    </dgm:pt>
    <dgm:pt modelId="{D720A120-C707-4A8C-B1F5-B7218232AD7D}" type="pres">
      <dgm:prSet presAssocID="{9D7D5D63-05B7-4D92-B46C-039E74FDED97}" presName="text2" presStyleLbl="fgAcc2" presStyleIdx="0" presStyleCnt="3">
        <dgm:presLayoutVars>
          <dgm:chPref val="3"/>
        </dgm:presLayoutVars>
      </dgm:prSet>
      <dgm:spPr/>
    </dgm:pt>
    <dgm:pt modelId="{531E5CC5-622F-4F7C-98DE-0627EF588A71}" type="pres">
      <dgm:prSet presAssocID="{9D7D5D63-05B7-4D92-B46C-039E74FDED97}" presName="hierChild3" presStyleCnt="0"/>
      <dgm:spPr/>
    </dgm:pt>
    <dgm:pt modelId="{950FC487-E5EA-4926-8A17-B542E007402E}" type="pres">
      <dgm:prSet presAssocID="{6EEFBFE9-7480-48E0-8AD9-C9C35EB2B8ED}" presName="Name10" presStyleLbl="parChTrans1D2" presStyleIdx="1" presStyleCnt="3"/>
      <dgm:spPr/>
    </dgm:pt>
    <dgm:pt modelId="{404A8023-7766-4FCC-806B-752863D8B051}" type="pres">
      <dgm:prSet presAssocID="{9DD98CEC-1D3C-4F58-ABC4-9782A5EA6CE2}" presName="hierRoot2" presStyleCnt="0"/>
      <dgm:spPr/>
    </dgm:pt>
    <dgm:pt modelId="{290BC0F3-76AD-4656-9951-F6705F9CF7E1}" type="pres">
      <dgm:prSet presAssocID="{9DD98CEC-1D3C-4F58-ABC4-9782A5EA6CE2}" presName="composite2" presStyleCnt="0"/>
      <dgm:spPr/>
    </dgm:pt>
    <dgm:pt modelId="{E0C2560C-A2EA-48D3-9341-89E5E92C2AC7}" type="pres">
      <dgm:prSet presAssocID="{9DD98CEC-1D3C-4F58-ABC4-9782A5EA6CE2}" presName="background2" presStyleLbl="node2" presStyleIdx="1" presStyleCnt="3"/>
      <dgm:spPr/>
    </dgm:pt>
    <dgm:pt modelId="{2EFA3707-6845-4D2A-8EAC-8FEFF21EBD17}" type="pres">
      <dgm:prSet presAssocID="{9DD98CEC-1D3C-4F58-ABC4-9782A5EA6CE2}" presName="text2" presStyleLbl="fgAcc2" presStyleIdx="1" presStyleCnt="3">
        <dgm:presLayoutVars>
          <dgm:chPref val="3"/>
        </dgm:presLayoutVars>
      </dgm:prSet>
      <dgm:spPr/>
    </dgm:pt>
    <dgm:pt modelId="{DED5B164-E5A8-4E4A-9078-5229BF970850}" type="pres">
      <dgm:prSet presAssocID="{9DD98CEC-1D3C-4F58-ABC4-9782A5EA6CE2}" presName="hierChild3" presStyleCnt="0"/>
      <dgm:spPr/>
    </dgm:pt>
    <dgm:pt modelId="{2515FE72-8426-493C-91EE-7C6915D92011}" type="pres">
      <dgm:prSet presAssocID="{AEF8EEEE-3920-42A1-AF35-88378C8C0381}" presName="Name10" presStyleLbl="parChTrans1D2" presStyleIdx="2" presStyleCnt="3"/>
      <dgm:spPr/>
    </dgm:pt>
    <dgm:pt modelId="{89FABC7F-D08F-459C-B15A-EC702676512D}" type="pres">
      <dgm:prSet presAssocID="{435A8C79-CEC8-4CBA-82DD-509BE433B07B}" presName="hierRoot2" presStyleCnt="0"/>
      <dgm:spPr/>
    </dgm:pt>
    <dgm:pt modelId="{055BFF79-14CD-482D-B1FF-2D401DB702BF}" type="pres">
      <dgm:prSet presAssocID="{435A8C79-CEC8-4CBA-82DD-509BE433B07B}" presName="composite2" presStyleCnt="0"/>
      <dgm:spPr/>
    </dgm:pt>
    <dgm:pt modelId="{EB0F69D7-357C-48C9-B871-4FD76F10DFAB}" type="pres">
      <dgm:prSet presAssocID="{435A8C79-CEC8-4CBA-82DD-509BE433B07B}" presName="background2" presStyleLbl="node2" presStyleIdx="2" presStyleCnt="3"/>
      <dgm:spPr/>
    </dgm:pt>
    <dgm:pt modelId="{5149E700-E628-4514-A1C0-7146183CCF5F}" type="pres">
      <dgm:prSet presAssocID="{435A8C79-CEC8-4CBA-82DD-509BE433B07B}" presName="text2" presStyleLbl="fgAcc2" presStyleIdx="2" presStyleCnt="3">
        <dgm:presLayoutVars>
          <dgm:chPref val="3"/>
        </dgm:presLayoutVars>
      </dgm:prSet>
      <dgm:spPr/>
    </dgm:pt>
    <dgm:pt modelId="{6EA4DAFE-85CA-4E09-ACA1-ABC3E4DB7189}" type="pres">
      <dgm:prSet presAssocID="{435A8C79-CEC8-4CBA-82DD-509BE433B07B}" presName="hierChild3" presStyleCnt="0"/>
      <dgm:spPr/>
    </dgm:pt>
    <dgm:pt modelId="{09E1FBD9-F128-4A6D-9272-985AF9AF71B0}" type="pres">
      <dgm:prSet presAssocID="{0E409A32-F5DF-488D-BBCD-7104B1DEB906}" presName="Name17" presStyleLbl="parChTrans1D3" presStyleIdx="0" presStyleCnt="2"/>
      <dgm:spPr/>
    </dgm:pt>
    <dgm:pt modelId="{54C4001B-A16C-4D92-A5B8-3C48A1BE0852}" type="pres">
      <dgm:prSet presAssocID="{865E59E1-999D-4FA7-8574-8F32FD4B6C4F}" presName="hierRoot3" presStyleCnt="0"/>
      <dgm:spPr/>
    </dgm:pt>
    <dgm:pt modelId="{48761D7A-3BD3-4766-ABD0-C75A8C89DC0F}" type="pres">
      <dgm:prSet presAssocID="{865E59E1-999D-4FA7-8574-8F32FD4B6C4F}" presName="composite3" presStyleCnt="0"/>
      <dgm:spPr/>
    </dgm:pt>
    <dgm:pt modelId="{CB441168-0528-4847-86D0-C1F556EF49AB}" type="pres">
      <dgm:prSet presAssocID="{865E59E1-999D-4FA7-8574-8F32FD4B6C4F}" presName="background3" presStyleLbl="node3" presStyleIdx="0" presStyleCnt="2"/>
      <dgm:spPr/>
    </dgm:pt>
    <dgm:pt modelId="{1016D816-3B33-4DCE-8280-39E6DCF5DEE0}" type="pres">
      <dgm:prSet presAssocID="{865E59E1-999D-4FA7-8574-8F32FD4B6C4F}" presName="text3" presStyleLbl="fgAcc3" presStyleIdx="0" presStyleCnt="2">
        <dgm:presLayoutVars>
          <dgm:chPref val="3"/>
        </dgm:presLayoutVars>
      </dgm:prSet>
      <dgm:spPr/>
    </dgm:pt>
    <dgm:pt modelId="{C2DB5A43-10C8-42B6-9BCA-78FEABC081F9}" type="pres">
      <dgm:prSet presAssocID="{865E59E1-999D-4FA7-8574-8F32FD4B6C4F}" presName="hierChild4" presStyleCnt="0"/>
      <dgm:spPr/>
    </dgm:pt>
    <dgm:pt modelId="{F4BC617A-5A99-43FE-AC17-9C570F5333F6}" type="pres">
      <dgm:prSet presAssocID="{EAB67D83-61EC-4483-95A0-8F49339253DE}" presName="Name17" presStyleLbl="parChTrans1D3" presStyleIdx="1" presStyleCnt="2"/>
      <dgm:spPr/>
    </dgm:pt>
    <dgm:pt modelId="{03315A07-6912-4840-8D44-39D352D6DF6D}" type="pres">
      <dgm:prSet presAssocID="{70C34383-FCC5-4D30-980B-0A10ADBC38D7}" presName="hierRoot3" presStyleCnt="0"/>
      <dgm:spPr/>
    </dgm:pt>
    <dgm:pt modelId="{9E040CF3-8CF2-4BC4-A19B-FADC57D86C5E}" type="pres">
      <dgm:prSet presAssocID="{70C34383-FCC5-4D30-980B-0A10ADBC38D7}" presName="composite3" presStyleCnt="0"/>
      <dgm:spPr/>
    </dgm:pt>
    <dgm:pt modelId="{5ECB67FC-173A-43A4-B49B-656C041C9AB3}" type="pres">
      <dgm:prSet presAssocID="{70C34383-FCC5-4D30-980B-0A10ADBC38D7}" presName="background3" presStyleLbl="node3" presStyleIdx="1" presStyleCnt="2"/>
      <dgm:spPr/>
    </dgm:pt>
    <dgm:pt modelId="{41E251E1-B8CC-40CD-943E-5C14B09C5F5B}" type="pres">
      <dgm:prSet presAssocID="{70C34383-FCC5-4D30-980B-0A10ADBC38D7}" presName="text3" presStyleLbl="fgAcc3" presStyleIdx="1" presStyleCnt="2">
        <dgm:presLayoutVars>
          <dgm:chPref val="3"/>
        </dgm:presLayoutVars>
      </dgm:prSet>
      <dgm:spPr/>
    </dgm:pt>
    <dgm:pt modelId="{5A639DF5-920D-4889-BCB2-4491820EACB2}" type="pres">
      <dgm:prSet presAssocID="{70C34383-FCC5-4D30-980B-0A10ADBC38D7}" presName="hierChild4" presStyleCnt="0"/>
      <dgm:spPr/>
    </dgm:pt>
    <dgm:pt modelId="{253E4FB6-3E8C-472B-B076-F5C96BBD6BF6}" type="pres">
      <dgm:prSet presAssocID="{B1607D94-7D1B-42C5-9B3E-6BC9AB1614AC}" presName="Name23" presStyleLbl="parChTrans1D4" presStyleIdx="0" presStyleCnt="1"/>
      <dgm:spPr/>
    </dgm:pt>
    <dgm:pt modelId="{7242858B-1466-4AFB-84EE-72DC9456B3A3}" type="pres">
      <dgm:prSet presAssocID="{BCD3E7D4-C89C-46F8-A382-714B484A1491}" presName="hierRoot4" presStyleCnt="0"/>
      <dgm:spPr/>
    </dgm:pt>
    <dgm:pt modelId="{32F3614C-0B7B-4FD7-819B-8DDE7930CE06}" type="pres">
      <dgm:prSet presAssocID="{BCD3E7D4-C89C-46F8-A382-714B484A1491}" presName="composite4" presStyleCnt="0"/>
      <dgm:spPr/>
    </dgm:pt>
    <dgm:pt modelId="{E931602A-62E6-48E6-9E6E-8948790E9BD8}" type="pres">
      <dgm:prSet presAssocID="{BCD3E7D4-C89C-46F8-A382-714B484A1491}" presName="background4" presStyleLbl="node4" presStyleIdx="0" presStyleCnt="1"/>
      <dgm:spPr/>
    </dgm:pt>
    <dgm:pt modelId="{54430F8B-59B2-4125-9A9F-EC8F4510D7B6}" type="pres">
      <dgm:prSet presAssocID="{BCD3E7D4-C89C-46F8-A382-714B484A1491}" presName="text4" presStyleLbl="fgAcc4" presStyleIdx="0" presStyleCnt="1">
        <dgm:presLayoutVars>
          <dgm:chPref val="3"/>
        </dgm:presLayoutVars>
      </dgm:prSet>
      <dgm:spPr/>
    </dgm:pt>
    <dgm:pt modelId="{CB51824B-5357-4E88-934A-5CDBD0DBFA9C}" type="pres">
      <dgm:prSet presAssocID="{BCD3E7D4-C89C-46F8-A382-714B484A1491}" presName="hierChild5" presStyleCnt="0"/>
      <dgm:spPr/>
    </dgm:pt>
  </dgm:ptLst>
  <dgm:cxnLst>
    <dgm:cxn modelId="{652AB505-2823-46E3-8C4A-9002311F3370}" srcId="{0E847424-4AE4-4438-9D8D-5001B387190F}" destId="{327EFD57-9582-4E80-9CC3-9CAB5149214C}" srcOrd="0" destOrd="0" parTransId="{FF5B0F19-E932-495D-B08B-FBE2AD7F359C}" sibTransId="{682EA6F2-E4CC-42D4-B8D1-81EFAAE0DB39}"/>
    <dgm:cxn modelId="{BB89040E-4A6A-481D-909A-2D3BBD83B719}" srcId="{435A8C79-CEC8-4CBA-82DD-509BE433B07B}" destId="{865E59E1-999D-4FA7-8574-8F32FD4B6C4F}" srcOrd="0" destOrd="0" parTransId="{0E409A32-F5DF-488D-BBCD-7104B1DEB906}" sibTransId="{F2E8387C-AADF-4C7A-9E0C-4A963B66887B}"/>
    <dgm:cxn modelId="{20BFD90F-AE5A-46D3-A47E-BE1474E76BBF}" type="presOf" srcId="{34E1568B-50D9-405D-95BF-7B8EAD8938B8}" destId="{E1BEB5BF-99D2-42AB-B1AA-E774411791C6}" srcOrd="0" destOrd="0" presId="urn:microsoft.com/office/officeart/2005/8/layout/hierarchy1"/>
    <dgm:cxn modelId="{2619371A-8A31-445E-9D54-4C5E86563767}" type="presOf" srcId="{AEF8EEEE-3920-42A1-AF35-88378C8C0381}" destId="{2515FE72-8426-493C-91EE-7C6915D92011}" srcOrd="0" destOrd="0" presId="urn:microsoft.com/office/officeart/2005/8/layout/hierarchy1"/>
    <dgm:cxn modelId="{548E9E2F-5856-415E-96B0-C1775ABB8FC7}" type="presOf" srcId="{70C34383-FCC5-4D30-980B-0A10ADBC38D7}" destId="{41E251E1-B8CC-40CD-943E-5C14B09C5F5B}" srcOrd="0" destOrd="0" presId="urn:microsoft.com/office/officeart/2005/8/layout/hierarchy1"/>
    <dgm:cxn modelId="{DC2C0039-818E-479C-B5C1-03CFD20CAD80}" type="presOf" srcId="{EAB67D83-61EC-4483-95A0-8F49339253DE}" destId="{F4BC617A-5A99-43FE-AC17-9C570F5333F6}" srcOrd="0" destOrd="0" presId="urn:microsoft.com/office/officeart/2005/8/layout/hierarchy1"/>
    <dgm:cxn modelId="{5B4BBB39-DFEE-41A1-A290-DD373C9565AE}" srcId="{70C34383-FCC5-4D30-980B-0A10ADBC38D7}" destId="{BCD3E7D4-C89C-46F8-A382-714B484A1491}" srcOrd="0" destOrd="0" parTransId="{B1607D94-7D1B-42C5-9B3E-6BC9AB1614AC}" sibTransId="{D6AD80DF-CE3F-412C-91EC-6C8B5FD54DD3}"/>
    <dgm:cxn modelId="{B23AE440-8CC7-49F1-BCF5-CDA2EBFF6366}" type="presOf" srcId="{435A8C79-CEC8-4CBA-82DD-509BE433B07B}" destId="{5149E700-E628-4514-A1C0-7146183CCF5F}" srcOrd="0" destOrd="0" presId="urn:microsoft.com/office/officeart/2005/8/layout/hierarchy1"/>
    <dgm:cxn modelId="{9F70635F-421C-4BCA-B0B7-DF4843A099EE}" srcId="{327EFD57-9582-4E80-9CC3-9CAB5149214C}" destId="{9DD98CEC-1D3C-4F58-ABC4-9782A5EA6CE2}" srcOrd="1" destOrd="0" parTransId="{6EEFBFE9-7480-48E0-8AD9-C9C35EB2B8ED}" sibTransId="{1491F196-6F6D-4870-9EAC-FBE4EEFF56E1}"/>
    <dgm:cxn modelId="{65321B58-6626-4C1F-A1F9-7FD9EED1C58B}" type="presOf" srcId="{BCD3E7D4-C89C-46F8-A382-714B484A1491}" destId="{54430F8B-59B2-4125-9A9F-EC8F4510D7B6}" srcOrd="0" destOrd="0" presId="urn:microsoft.com/office/officeart/2005/8/layout/hierarchy1"/>
    <dgm:cxn modelId="{1F7AEF7E-EFB3-462A-9DB7-9BF9CAD3A682}" type="presOf" srcId="{6EEFBFE9-7480-48E0-8AD9-C9C35EB2B8ED}" destId="{950FC487-E5EA-4926-8A17-B542E007402E}" srcOrd="0" destOrd="0" presId="urn:microsoft.com/office/officeart/2005/8/layout/hierarchy1"/>
    <dgm:cxn modelId="{96754184-06BA-46D1-AC4C-D6FCDFD22809}" srcId="{327EFD57-9582-4E80-9CC3-9CAB5149214C}" destId="{435A8C79-CEC8-4CBA-82DD-509BE433B07B}" srcOrd="2" destOrd="0" parTransId="{AEF8EEEE-3920-42A1-AF35-88378C8C0381}" sibTransId="{057A9850-9144-4405-A2D0-D6735A2F589A}"/>
    <dgm:cxn modelId="{5F9FDC94-11C0-4E19-A10C-566EE9B8F319}" type="presOf" srcId="{865E59E1-999D-4FA7-8574-8F32FD4B6C4F}" destId="{1016D816-3B33-4DCE-8280-39E6DCF5DEE0}" srcOrd="0" destOrd="0" presId="urn:microsoft.com/office/officeart/2005/8/layout/hierarchy1"/>
    <dgm:cxn modelId="{3E9D819F-4709-45CD-BE58-A4F594BA6910}" type="presOf" srcId="{9D7D5D63-05B7-4D92-B46C-039E74FDED97}" destId="{D720A120-C707-4A8C-B1F5-B7218232AD7D}" srcOrd="0" destOrd="0" presId="urn:microsoft.com/office/officeart/2005/8/layout/hierarchy1"/>
    <dgm:cxn modelId="{75EFEF9F-8F4E-4D78-AEE2-AC185FFD0168}" type="presOf" srcId="{B1607D94-7D1B-42C5-9B3E-6BC9AB1614AC}" destId="{253E4FB6-3E8C-472B-B076-F5C96BBD6BF6}" srcOrd="0" destOrd="0" presId="urn:microsoft.com/office/officeart/2005/8/layout/hierarchy1"/>
    <dgm:cxn modelId="{B98A88A7-5718-4382-8602-542CA0F92224}" type="presOf" srcId="{327EFD57-9582-4E80-9CC3-9CAB5149214C}" destId="{1A2955E0-8A3C-4E7E-AAFD-44C83AD30DAD}" srcOrd="0" destOrd="0" presId="urn:microsoft.com/office/officeart/2005/8/layout/hierarchy1"/>
    <dgm:cxn modelId="{D7035EAA-2F0E-49E5-AA6D-61D928E0D78F}" type="presOf" srcId="{9DD98CEC-1D3C-4F58-ABC4-9782A5EA6CE2}" destId="{2EFA3707-6845-4D2A-8EAC-8FEFF21EBD17}" srcOrd="0" destOrd="0" presId="urn:microsoft.com/office/officeart/2005/8/layout/hierarchy1"/>
    <dgm:cxn modelId="{724D49AC-6142-43FE-AB4F-B056193AA870}" type="presOf" srcId="{0E847424-4AE4-4438-9D8D-5001B387190F}" destId="{17FAA66A-59A5-44B6-BAD6-C384E7741A81}" srcOrd="0" destOrd="0" presId="urn:microsoft.com/office/officeart/2005/8/layout/hierarchy1"/>
    <dgm:cxn modelId="{C0BD1EB4-6FB4-4386-9935-0163C8151FB8}" srcId="{327EFD57-9582-4E80-9CC3-9CAB5149214C}" destId="{9D7D5D63-05B7-4D92-B46C-039E74FDED97}" srcOrd="0" destOrd="0" parTransId="{34E1568B-50D9-405D-95BF-7B8EAD8938B8}" sibTransId="{34455707-1B46-4BCA-ACBD-39EAD533B344}"/>
    <dgm:cxn modelId="{8EA548B6-2AF7-4E53-A1F0-104B0345D2F3}" srcId="{435A8C79-CEC8-4CBA-82DD-509BE433B07B}" destId="{70C34383-FCC5-4D30-980B-0A10ADBC38D7}" srcOrd="1" destOrd="0" parTransId="{EAB67D83-61EC-4483-95A0-8F49339253DE}" sibTransId="{C2A6FF99-63B9-4933-ADDD-B7C16C5B07BA}"/>
    <dgm:cxn modelId="{D8CC6FBF-083C-4EB6-B0CA-43686225F809}" type="presOf" srcId="{0E409A32-F5DF-488D-BBCD-7104B1DEB906}" destId="{09E1FBD9-F128-4A6D-9272-985AF9AF71B0}" srcOrd="0" destOrd="0" presId="urn:microsoft.com/office/officeart/2005/8/layout/hierarchy1"/>
    <dgm:cxn modelId="{943C7BFE-06C7-40A8-BDF2-4DBD4CE42952}" type="presParOf" srcId="{17FAA66A-59A5-44B6-BAD6-C384E7741A81}" destId="{D2C38012-A115-4B26-A2D8-503C46241D6B}" srcOrd="0" destOrd="0" presId="urn:microsoft.com/office/officeart/2005/8/layout/hierarchy1"/>
    <dgm:cxn modelId="{AD7CB155-A54F-4AF2-B9D1-702FEA997881}" type="presParOf" srcId="{D2C38012-A115-4B26-A2D8-503C46241D6B}" destId="{F9D9FA75-6A38-460A-B930-7B22A731C044}" srcOrd="0" destOrd="0" presId="urn:microsoft.com/office/officeart/2005/8/layout/hierarchy1"/>
    <dgm:cxn modelId="{1D9227B4-AFEB-458A-8F73-70D26E64890E}" type="presParOf" srcId="{F9D9FA75-6A38-460A-B930-7B22A731C044}" destId="{635EFFED-6E9A-49D9-A178-C83F5084A793}" srcOrd="0" destOrd="0" presId="urn:microsoft.com/office/officeart/2005/8/layout/hierarchy1"/>
    <dgm:cxn modelId="{89717E56-8137-4EE9-A8E9-A2A9A3838D42}" type="presParOf" srcId="{F9D9FA75-6A38-460A-B930-7B22A731C044}" destId="{1A2955E0-8A3C-4E7E-AAFD-44C83AD30DAD}" srcOrd="1" destOrd="0" presId="urn:microsoft.com/office/officeart/2005/8/layout/hierarchy1"/>
    <dgm:cxn modelId="{682D426A-41E9-42CB-98F2-4456B8089C45}" type="presParOf" srcId="{D2C38012-A115-4B26-A2D8-503C46241D6B}" destId="{76D71B5F-9C6B-428D-9A80-40D7540EF9AA}" srcOrd="1" destOrd="0" presId="urn:microsoft.com/office/officeart/2005/8/layout/hierarchy1"/>
    <dgm:cxn modelId="{4E1D8524-E90D-4631-BAE4-1E40566E7DEE}" type="presParOf" srcId="{76D71B5F-9C6B-428D-9A80-40D7540EF9AA}" destId="{E1BEB5BF-99D2-42AB-B1AA-E774411791C6}" srcOrd="0" destOrd="0" presId="urn:microsoft.com/office/officeart/2005/8/layout/hierarchy1"/>
    <dgm:cxn modelId="{277DC5D6-D495-4E28-80DB-F051AA26C7E4}" type="presParOf" srcId="{76D71B5F-9C6B-428D-9A80-40D7540EF9AA}" destId="{7F55A9AC-9A74-401A-8C68-7D61980AE893}" srcOrd="1" destOrd="0" presId="urn:microsoft.com/office/officeart/2005/8/layout/hierarchy1"/>
    <dgm:cxn modelId="{57050C45-1A43-40FB-A63E-03C5074E6A86}" type="presParOf" srcId="{7F55A9AC-9A74-401A-8C68-7D61980AE893}" destId="{67E78749-BD61-49ED-8521-15C14433B335}" srcOrd="0" destOrd="0" presId="urn:microsoft.com/office/officeart/2005/8/layout/hierarchy1"/>
    <dgm:cxn modelId="{F00359E4-3A97-4597-BBDE-0EE4771EC3CD}" type="presParOf" srcId="{67E78749-BD61-49ED-8521-15C14433B335}" destId="{CA650929-0DDE-46EB-9691-0A2F2329E840}" srcOrd="0" destOrd="0" presId="urn:microsoft.com/office/officeart/2005/8/layout/hierarchy1"/>
    <dgm:cxn modelId="{BE02F02D-D852-4A3F-A69D-B5264C3C3152}" type="presParOf" srcId="{67E78749-BD61-49ED-8521-15C14433B335}" destId="{D720A120-C707-4A8C-B1F5-B7218232AD7D}" srcOrd="1" destOrd="0" presId="urn:microsoft.com/office/officeart/2005/8/layout/hierarchy1"/>
    <dgm:cxn modelId="{FBE427E3-1751-4BB8-B89A-9BF8D5E65393}" type="presParOf" srcId="{7F55A9AC-9A74-401A-8C68-7D61980AE893}" destId="{531E5CC5-622F-4F7C-98DE-0627EF588A71}" srcOrd="1" destOrd="0" presId="urn:microsoft.com/office/officeart/2005/8/layout/hierarchy1"/>
    <dgm:cxn modelId="{60B8B0FD-7F76-473A-AE33-4F85948BA180}" type="presParOf" srcId="{76D71B5F-9C6B-428D-9A80-40D7540EF9AA}" destId="{950FC487-E5EA-4926-8A17-B542E007402E}" srcOrd="2" destOrd="0" presId="urn:microsoft.com/office/officeart/2005/8/layout/hierarchy1"/>
    <dgm:cxn modelId="{8E16DD31-E5CF-4701-B278-781C4099F08B}" type="presParOf" srcId="{76D71B5F-9C6B-428D-9A80-40D7540EF9AA}" destId="{404A8023-7766-4FCC-806B-752863D8B051}" srcOrd="3" destOrd="0" presId="urn:microsoft.com/office/officeart/2005/8/layout/hierarchy1"/>
    <dgm:cxn modelId="{907AF460-A2BB-40E4-8E21-749DC9014FC1}" type="presParOf" srcId="{404A8023-7766-4FCC-806B-752863D8B051}" destId="{290BC0F3-76AD-4656-9951-F6705F9CF7E1}" srcOrd="0" destOrd="0" presId="urn:microsoft.com/office/officeart/2005/8/layout/hierarchy1"/>
    <dgm:cxn modelId="{EFB4455D-BFAB-446A-8AAE-07E3E3083CFC}" type="presParOf" srcId="{290BC0F3-76AD-4656-9951-F6705F9CF7E1}" destId="{E0C2560C-A2EA-48D3-9341-89E5E92C2AC7}" srcOrd="0" destOrd="0" presId="urn:microsoft.com/office/officeart/2005/8/layout/hierarchy1"/>
    <dgm:cxn modelId="{ECC131EE-4BAE-4EBB-8175-2A7C6BBB5423}" type="presParOf" srcId="{290BC0F3-76AD-4656-9951-F6705F9CF7E1}" destId="{2EFA3707-6845-4D2A-8EAC-8FEFF21EBD17}" srcOrd="1" destOrd="0" presId="urn:microsoft.com/office/officeart/2005/8/layout/hierarchy1"/>
    <dgm:cxn modelId="{943AAE2F-3219-4A50-A561-71EE667B0337}" type="presParOf" srcId="{404A8023-7766-4FCC-806B-752863D8B051}" destId="{DED5B164-E5A8-4E4A-9078-5229BF970850}" srcOrd="1" destOrd="0" presId="urn:microsoft.com/office/officeart/2005/8/layout/hierarchy1"/>
    <dgm:cxn modelId="{FA62C513-2855-4F9E-9AE3-FAA019FAEAD4}" type="presParOf" srcId="{76D71B5F-9C6B-428D-9A80-40D7540EF9AA}" destId="{2515FE72-8426-493C-91EE-7C6915D92011}" srcOrd="4" destOrd="0" presId="urn:microsoft.com/office/officeart/2005/8/layout/hierarchy1"/>
    <dgm:cxn modelId="{1D135AF8-FDE9-4FDD-AEB0-A003C52F98B5}" type="presParOf" srcId="{76D71B5F-9C6B-428D-9A80-40D7540EF9AA}" destId="{89FABC7F-D08F-459C-B15A-EC702676512D}" srcOrd="5" destOrd="0" presId="urn:microsoft.com/office/officeart/2005/8/layout/hierarchy1"/>
    <dgm:cxn modelId="{D2B0BADA-23ED-4A73-8CB2-976B203D6B26}" type="presParOf" srcId="{89FABC7F-D08F-459C-B15A-EC702676512D}" destId="{055BFF79-14CD-482D-B1FF-2D401DB702BF}" srcOrd="0" destOrd="0" presId="urn:microsoft.com/office/officeart/2005/8/layout/hierarchy1"/>
    <dgm:cxn modelId="{088C0EFA-9531-4A54-81B9-8CF0FDFB5280}" type="presParOf" srcId="{055BFF79-14CD-482D-B1FF-2D401DB702BF}" destId="{EB0F69D7-357C-48C9-B871-4FD76F10DFAB}" srcOrd="0" destOrd="0" presId="urn:microsoft.com/office/officeart/2005/8/layout/hierarchy1"/>
    <dgm:cxn modelId="{2981D0F1-90FF-4BF6-A1D6-FE40F31D0D3E}" type="presParOf" srcId="{055BFF79-14CD-482D-B1FF-2D401DB702BF}" destId="{5149E700-E628-4514-A1C0-7146183CCF5F}" srcOrd="1" destOrd="0" presId="urn:microsoft.com/office/officeart/2005/8/layout/hierarchy1"/>
    <dgm:cxn modelId="{09326BE8-B2C4-4CF7-9888-BA496706FBA6}" type="presParOf" srcId="{89FABC7F-D08F-459C-B15A-EC702676512D}" destId="{6EA4DAFE-85CA-4E09-ACA1-ABC3E4DB7189}" srcOrd="1" destOrd="0" presId="urn:microsoft.com/office/officeart/2005/8/layout/hierarchy1"/>
    <dgm:cxn modelId="{D6112675-973F-44FC-92E9-76EEE2E0D5AA}" type="presParOf" srcId="{6EA4DAFE-85CA-4E09-ACA1-ABC3E4DB7189}" destId="{09E1FBD9-F128-4A6D-9272-985AF9AF71B0}" srcOrd="0" destOrd="0" presId="urn:microsoft.com/office/officeart/2005/8/layout/hierarchy1"/>
    <dgm:cxn modelId="{D96AAEAE-C5DF-4C89-B1B0-3BB322F23F57}" type="presParOf" srcId="{6EA4DAFE-85CA-4E09-ACA1-ABC3E4DB7189}" destId="{54C4001B-A16C-4D92-A5B8-3C48A1BE0852}" srcOrd="1" destOrd="0" presId="urn:microsoft.com/office/officeart/2005/8/layout/hierarchy1"/>
    <dgm:cxn modelId="{8A253827-F57D-4275-B07C-C85D9A01C437}" type="presParOf" srcId="{54C4001B-A16C-4D92-A5B8-3C48A1BE0852}" destId="{48761D7A-3BD3-4766-ABD0-C75A8C89DC0F}" srcOrd="0" destOrd="0" presId="urn:microsoft.com/office/officeart/2005/8/layout/hierarchy1"/>
    <dgm:cxn modelId="{C39D5D85-E519-4257-B35A-856A0E6264BE}" type="presParOf" srcId="{48761D7A-3BD3-4766-ABD0-C75A8C89DC0F}" destId="{CB441168-0528-4847-86D0-C1F556EF49AB}" srcOrd="0" destOrd="0" presId="urn:microsoft.com/office/officeart/2005/8/layout/hierarchy1"/>
    <dgm:cxn modelId="{8666AC4B-C7D0-44E8-B10D-600ED8BB3A92}" type="presParOf" srcId="{48761D7A-3BD3-4766-ABD0-C75A8C89DC0F}" destId="{1016D816-3B33-4DCE-8280-39E6DCF5DEE0}" srcOrd="1" destOrd="0" presId="urn:microsoft.com/office/officeart/2005/8/layout/hierarchy1"/>
    <dgm:cxn modelId="{EEE58999-3213-48B7-892B-2BEAAAD2309E}" type="presParOf" srcId="{54C4001B-A16C-4D92-A5B8-3C48A1BE0852}" destId="{C2DB5A43-10C8-42B6-9BCA-78FEABC081F9}" srcOrd="1" destOrd="0" presId="urn:microsoft.com/office/officeart/2005/8/layout/hierarchy1"/>
    <dgm:cxn modelId="{E626BBE0-3FEA-4526-BF01-262ED3D117AE}" type="presParOf" srcId="{6EA4DAFE-85CA-4E09-ACA1-ABC3E4DB7189}" destId="{F4BC617A-5A99-43FE-AC17-9C570F5333F6}" srcOrd="2" destOrd="0" presId="urn:microsoft.com/office/officeart/2005/8/layout/hierarchy1"/>
    <dgm:cxn modelId="{9A805F3B-2F43-45AD-A686-F87594A8790D}" type="presParOf" srcId="{6EA4DAFE-85CA-4E09-ACA1-ABC3E4DB7189}" destId="{03315A07-6912-4840-8D44-39D352D6DF6D}" srcOrd="3" destOrd="0" presId="urn:microsoft.com/office/officeart/2005/8/layout/hierarchy1"/>
    <dgm:cxn modelId="{19DAB9E9-7A01-4F03-A3D7-7304A1DCAA62}" type="presParOf" srcId="{03315A07-6912-4840-8D44-39D352D6DF6D}" destId="{9E040CF3-8CF2-4BC4-A19B-FADC57D86C5E}" srcOrd="0" destOrd="0" presId="urn:microsoft.com/office/officeart/2005/8/layout/hierarchy1"/>
    <dgm:cxn modelId="{2D0E0844-BBFF-4623-81BE-435FC6E3B812}" type="presParOf" srcId="{9E040CF3-8CF2-4BC4-A19B-FADC57D86C5E}" destId="{5ECB67FC-173A-43A4-B49B-656C041C9AB3}" srcOrd="0" destOrd="0" presId="urn:microsoft.com/office/officeart/2005/8/layout/hierarchy1"/>
    <dgm:cxn modelId="{6582EB64-C01D-41E5-AEA2-4570131F833B}" type="presParOf" srcId="{9E040CF3-8CF2-4BC4-A19B-FADC57D86C5E}" destId="{41E251E1-B8CC-40CD-943E-5C14B09C5F5B}" srcOrd="1" destOrd="0" presId="urn:microsoft.com/office/officeart/2005/8/layout/hierarchy1"/>
    <dgm:cxn modelId="{67D1AEF3-9730-4ADC-878F-8F5CADBEFB2A}" type="presParOf" srcId="{03315A07-6912-4840-8D44-39D352D6DF6D}" destId="{5A639DF5-920D-4889-BCB2-4491820EACB2}" srcOrd="1" destOrd="0" presId="urn:microsoft.com/office/officeart/2005/8/layout/hierarchy1"/>
    <dgm:cxn modelId="{748A52E9-7820-40BE-9434-02305FD01443}" type="presParOf" srcId="{5A639DF5-920D-4889-BCB2-4491820EACB2}" destId="{253E4FB6-3E8C-472B-B076-F5C96BBD6BF6}" srcOrd="0" destOrd="0" presId="urn:microsoft.com/office/officeart/2005/8/layout/hierarchy1"/>
    <dgm:cxn modelId="{A0BFF868-4DCA-44FC-BEC8-EF2468DADC0F}" type="presParOf" srcId="{5A639DF5-920D-4889-BCB2-4491820EACB2}" destId="{7242858B-1466-4AFB-84EE-72DC9456B3A3}" srcOrd="1" destOrd="0" presId="urn:microsoft.com/office/officeart/2005/8/layout/hierarchy1"/>
    <dgm:cxn modelId="{C3E64193-7D1D-4278-B813-60609AFC2099}" type="presParOf" srcId="{7242858B-1466-4AFB-84EE-72DC9456B3A3}" destId="{32F3614C-0B7B-4FD7-819B-8DDE7930CE06}" srcOrd="0" destOrd="0" presId="urn:microsoft.com/office/officeart/2005/8/layout/hierarchy1"/>
    <dgm:cxn modelId="{1B8CC6E3-47F0-4058-A564-8ACD0D7DC597}" type="presParOf" srcId="{32F3614C-0B7B-4FD7-819B-8DDE7930CE06}" destId="{E931602A-62E6-48E6-9E6E-8948790E9BD8}" srcOrd="0" destOrd="0" presId="urn:microsoft.com/office/officeart/2005/8/layout/hierarchy1"/>
    <dgm:cxn modelId="{D95A9D38-1285-44A1-BB96-343F593196E3}" type="presParOf" srcId="{32F3614C-0B7B-4FD7-819B-8DDE7930CE06}" destId="{54430F8B-59B2-4125-9A9F-EC8F4510D7B6}" srcOrd="1" destOrd="0" presId="urn:microsoft.com/office/officeart/2005/8/layout/hierarchy1"/>
    <dgm:cxn modelId="{8AF01250-BCE3-4B16-99D5-EC0831E7C30F}" type="presParOf" srcId="{7242858B-1466-4AFB-84EE-72DC9456B3A3}" destId="{CB51824B-5357-4E88-934A-5CDBD0DBFA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69D233-E198-4F94-BCBD-3752911F9A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1E12DE-A16E-4FDB-950A-F5A94CEC7856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תוס- </a:t>
          </a:r>
          <a:r>
            <a:rPr lang="en-US" dirty="0"/>
            <a:t>למפרע מול לבטל הקידושין בשעת מעשה</a:t>
          </a:r>
        </a:p>
      </dgm:t>
    </dgm:pt>
    <dgm:pt modelId="{DE606F1D-F5AC-4C3D-81E5-3C682296893F}" type="parTrans" cxnId="{036AC07C-D90C-44C5-AE10-3B80B18D19F4}">
      <dgm:prSet/>
      <dgm:spPr/>
      <dgm:t>
        <a:bodyPr/>
        <a:lstStyle/>
        <a:p>
          <a:endParaRPr lang="en-US"/>
        </a:p>
      </dgm:t>
    </dgm:pt>
    <dgm:pt modelId="{4F487B2E-25F4-4246-A03F-7285C5F04C07}" type="sibTrans" cxnId="{036AC07C-D90C-44C5-AE10-3B80B18D19F4}">
      <dgm:prSet/>
      <dgm:spPr/>
      <dgm:t>
        <a:bodyPr/>
        <a:lstStyle/>
        <a:p>
          <a:endParaRPr lang="en-US"/>
        </a:p>
      </dgm:t>
    </dgm:pt>
    <dgm:pt modelId="{1BC1504F-EFB9-4E5E-9233-4A167D076C90}">
      <dgm:prSet phldrT="[Text]" phldr="0"/>
      <dgm:spPr/>
      <dgm:t>
        <a:bodyPr/>
        <a:lstStyle/>
        <a:p>
          <a:pPr rtl="0"/>
          <a:r>
            <a:rPr lang="en-US" dirty="0" err="1">
              <a:latin typeface="Calibri Light" panose="020F0302020204030204"/>
            </a:rPr>
            <a:t>בשעת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הקידושין</a:t>
          </a:r>
          <a:r>
            <a:rPr lang="en-US" dirty="0">
              <a:latin typeface="Calibri Light" panose="020F0302020204030204"/>
            </a:rPr>
            <a:t>- </a:t>
          </a:r>
          <a:r>
            <a:rPr lang="en-US" dirty="0" err="1">
              <a:latin typeface="Calibri Light" panose="020F0302020204030204"/>
            </a:rPr>
            <a:t>יש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כוח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ביד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חכמים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לעקור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דבר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מן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התורה</a:t>
          </a:r>
          <a:r>
            <a:rPr lang="en-US" dirty="0">
              <a:latin typeface="Calibri Light" panose="020F0302020204030204"/>
            </a:rPr>
            <a:t>, </a:t>
          </a:r>
          <a:r>
            <a:rPr lang="en-US" dirty="0" err="1">
              <a:latin typeface="Calibri Light" panose="020F0302020204030204"/>
            </a:rPr>
            <a:t>ולפסול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את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הקידושין</a:t>
          </a:r>
          <a:endParaRPr lang="en-US" dirty="0" err="1"/>
        </a:p>
      </dgm:t>
    </dgm:pt>
    <dgm:pt modelId="{A4CF97BB-4A61-4931-97FE-D00092C7CF2C}" type="parTrans" cxnId="{2BD92C70-E0E1-4583-BFD6-6B5EB607FE50}">
      <dgm:prSet/>
      <dgm:spPr/>
      <dgm:t>
        <a:bodyPr/>
        <a:lstStyle/>
        <a:p>
          <a:endParaRPr lang="en-US"/>
        </a:p>
      </dgm:t>
    </dgm:pt>
    <dgm:pt modelId="{8B9C3C0A-30F3-4CF6-8892-4F47A9103F16}" type="sibTrans" cxnId="{2BD92C70-E0E1-4583-BFD6-6B5EB607FE50}">
      <dgm:prSet/>
      <dgm:spPr/>
      <dgm:t>
        <a:bodyPr/>
        <a:lstStyle/>
        <a:p>
          <a:endParaRPr lang="en-US"/>
        </a:p>
      </dgm:t>
    </dgm:pt>
    <dgm:pt modelId="{96656FA3-002D-4CDB-8837-B74B8B837FFC}">
      <dgm:prSet phldr="0"/>
      <dgm:spPr/>
      <dgm:t>
        <a:bodyPr/>
        <a:lstStyle/>
        <a:p>
          <a:pPr rtl="0"/>
          <a:r>
            <a:rPr lang="en-US" dirty="0" err="1">
              <a:latin typeface="Calibri Light" panose="020F0302020204030204"/>
            </a:rPr>
            <a:t>אחרי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שכבר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היו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קידושין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כשרים</a:t>
          </a:r>
          <a:r>
            <a:rPr lang="en-US" dirty="0">
              <a:latin typeface="Calibri Light" panose="020F0302020204030204"/>
            </a:rPr>
            <a:t>, </a:t>
          </a:r>
          <a:r>
            <a:rPr lang="en-US" dirty="0" err="1">
              <a:latin typeface="Calibri Light" panose="020F0302020204030204"/>
            </a:rPr>
            <a:t>מאוחר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מידי</a:t>
          </a:r>
          <a:r>
            <a:rPr lang="en-US" dirty="0">
              <a:latin typeface="Calibri Light" panose="020F0302020204030204"/>
            </a:rPr>
            <a:t> (</a:t>
          </a:r>
          <a:r>
            <a:rPr lang="en-US" dirty="0" err="1">
              <a:latin typeface="Calibri Light" panose="020F0302020204030204"/>
            </a:rPr>
            <a:t>אי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אפשר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לחזור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בזמן</a:t>
          </a:r>
          <a:r>
            <a:rPr lang="en-US" dirty="0">
              <a:latin typeface="Calibri Light" panose="020F0302020204030204"/>
            </a:rPr>
            <a:t>), </a:t>
          </a:r>
          <a:r>
            <a:rPr lang="en-US" dirty="0" err="1">
              <a:latin typeface="Calibri Light" panose="020F0302020204030204"/>
            </a:rPr>
            <a:t>וצריך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כל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דמקדש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על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דעת</a:t>
          </a:r>
          <a:r>
            <a:rPr lang="en-US" dirty="0">
              <a:latin typeface="Calibri Light" panose="020F0302020204030204"/>
            </a:rPr>
            <a:t> </a:t>
          </a:r>
          <a:r>
            <a:rPr lang="en-US" dirty="0" err="1">
              <a:latin typeface="Calibri Light" panose="020F0302020204030204"/>
            </a:rPr>
            <a:t>חכמים</a:t>
          </a:r>
          <a:r>
            <a:rPr lang="en-US" dirty="0">
              <a:latin typeface="Calibri Light" panose="020F0302020204030204"/>
            </a:rPr>
            <a:t> מקדש</a:t>
          </a:r>
        </a:p>
      </dgm:t>
    </dgm:pt>
    <dgm:pt modelId="{8A07793A-576D-41C5-AEC4-6BE5593D2758}" type="parTrans" cxnId="{8D41138F-CF8C-48B8-92F3-3202C5035BAC}">
      <dgm:prSet/>
      <dgm:spPr/>
    </dgm:pt>
    <dgm:pt modelId="{13C1BF65-8BD3-4CF3-B9B7-3E6EA5A9DE1C}" type="sibTrans" cxnId="{8D41138F-CF8C-48B8-92F3-3202C5035BAC}">
      <dgm:prSet/>
      <dgm:spPr/>
    </dgm:pt>
    <dgm:pt modelId="{6322154A-03D8-40C9-A737-EADE82CE76EE}" type="pres">
      <dgm:prSet presAssocID="{6B69D233-E198-4F94-BCBD-3752911F9A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E9939E-5D2C-4793-B195-48F5D37A0173}" type="pres">
      <dgm:prSet presAssocID="{801E12DE-A16E-4FDB-950A-F5A94CEC7856}" presName="hierRoot1" presStyleCnt="0"/>
      <dgm:spPr/>
    </dgm:pt>
    <dgm:pt modelId="{8DB44EB0-F2F9-48D0-AFFE-1F7535152A5D}" type="pres">
      <dgm:prSet presAssocID="{801E12DE-A16E-4FDB-950A-F5A94CEC7856}" presName="composite" presStyleCnt="0"/>
      <dgm:spPr/>
    </dgm:pt>
    <dgm:pt modelId="{ADD1D57E-895E-452D-A94B-FC15AA34BEED}" type="pres">
      <dgm:prSet presAssocID="{801E12DE-A16E-4FDB-950A-F5A94CEC7856}" presName="background" presStyleLbl="node0" presStyleIdx="0" presStyleCnt="1"/>
      <dgm:spPr/>
    </dgm:pt>
    <dgm:pt modelId="{8C17904C-6373-40CE-9CD7-A2DEA3A7217C}" type="pres">
      <dgm:prSet presAssocID="{801E12DE-A16E-4FDB-950A-F5A94CEC7856}" presName="text" presStyleLbl="fgAcc0" presStyleIdx="0" presStyleCnt="1">
        <dgm:presLayoutVars>
          <dgm:chPref val="3"/>
        </dgm:presLayoutVars>
      </dgm:prSet>
      <dgm:spPr/>
    </dgm:pt>
    <dgm:pt modelId="{82F937DF-C064-4827-8570-2EEA13180BAF}" type="pres">
      <dgm:prSet presAssocID="{801E12DE-A16E-4FDB-950A-F5A94CEC7856}" presName="hierChild2" presStyleCnt="0"/>
      <dgm:spPr/>
    </dgm:pt>
    <dgm:pt modelId="{687FBF19-38E2-415E-BE6E-E561DA182159}" type="pres">
      <dgm:prSet presAssocID="{A4CF97BB-4A61-4931-97FE-D00092C7CF2C}" presName="Name10" presStyleLbl="parChTrans1D2" presStyleIdx="0" presStyleCnt="2"/>
      <dgm:spPr/>
    </dgm:pt>
    <dgm:pt modelId="{CF4D5B12-B600-4D60-B1C7-6C17D74323BC}" type="pres">
      <dgm:prSet presAssocID="{1BC1504F-EFB9-4E5E-9233-4A167D076C90}" presName="hierRoot2" presStyleCnt="0"/>
      <dgm:spPr/>
    </dgm:pt>
    <dgm:pt modelId="{8003F5F1-8114-465C-B9D7-52D933153061}" type="pres">
      <dgm:prSet presAssocID="{1BC1504F-EFB9-4E5E-9233-4A167D076C90}" presName="composite2" presStyleCnt="0"/>
      <dgm:spPr/>
    </dgm:pt>
    <dgm:pt modelId="{713850B5-8FEB-465A-8F87-92E5EA5E27C1}" type="pres">
      <dgm:prSet presAssocID="{1BC1504F-EFB9-4E5E-9233-4A167D076C90}" presName="background2" presStyleLbl="node2" presStyleIdx="0" presStyleCnt="2"/>
      <dgm:spPr/>
    </dgm:pt>
    <dgm:pt modelId="{9D35000B-312F-4253-B0F1-4F937C22FADC}" type="pres">
      <dgm:prSet presAssocID="{1BC1504F-EFB9-4E5E-9233-4A167D076C90}" presName="text2" presStyleLbl="fgAcc2" presStyleIdx="0" presStyleCnt="2">
        <dgm:presLayoutVars>
          <dgm:chPref val="3"/>
        </dgm:presLayoutVars>
      </dgm:prSet>
      <dgm:spPr/>
    </dgm:pt>
    <dgm:pt modelId="{5DC3F9B0-E5CD-465C-970D-6B5A5308C134}" type="pres">
      <dgm:prSet presAssocID="{1BC1504F-EFB9-4E5E-9233-4A167D076C90}" presName="hierChild3" presStyleCnt="0"/>
      <dgm:spPr/>
    </dgm:pt>
    <dgm:pt modelId="{7F8A2B5B-4D65-46BE-AA54-C86CF269CE5C}" type="pres">
      <dgm:prSet presAssocID="{8A07793A-576D-41C5-AEC4-6BE5593D2758}" presName="Name10" presStyleLbl="parChTrans1D2" presStyleIdx="1" presStyleCnt="2"/>
      <dgm:spPr/>
    </dgm:pt>
    <dgm:pt modelId="{E38CF98D-2875-44A3-B804-AE6B66A3F39C}" type="pres">
      <dgm:prSet presAssocID="{96656FA3-002D-4CDB-8837-B74B8B837FFC}" presName="hierRoot2" presStyleCnt="0"/>
      <dgm:spPr/>
    </dgm:pt>
    <dgm:pt modelId="{BF0C56FC-8D4C-477E-A6E1-83D4D31FC92F}" type="pres">
      <dgm:prSet presAssocID="{96656FA3-002D-4CDB-8837-B74B8B837FFC}" presName="composite2" presStyleCnt="0"/>
      <dgm:spPr/>
    </dgm:pt>
    <dgm:pt modelId="{B3AAB6FF-66CB-48F5-8515-7375D533976D}" type="pres">
      <dgm:prSet presAssocID="{96656FA3-002D-4CDB-8837-B74B8B837FFC}" presName="background2" presStyleLbl="node2" presStyleIdx="1" presStyleCnt="2"/>
      <dgm:spPr/>
    </dgm:pt>
    <dgm:pt modelId="{262B58CA-E338-4CE1-BFAA-0FA3BBA26713}" type="pres">
      <dgm:prSet presAssocID="{96656FA3-002D-4CDB-8837-B74B8B837FFC}" presName="text2" presStyleLbl="fgAcc2" presStyleIdx="1" presStyleCnt="2">
        <dgm:presLayoutVars>
          <dgm:chPref val="3"/>
        </dgm:presLayoutVars>
      </dgm:prSet>
      <dgm:spPr/>
    </dgm:pt>
    <dgm:pt modelId="{AC581628-C249-49C4-A8F4-22D96A26C573}" type="pres">
      <dgm:prSet presAssocID="{96656FA3-002D-4CDB-8837-B74B8B837FFC}" presName="hierChild3" presStyleCnt="0"/>
      <dgm:spPr/>
    </dgm:pt>
  </dgm:ptLst>
  <dgm:cxnLst>
    <dgm:cxn modelId="{6BF66700-4C40-4D00-AEBF-C17DC03799C5}" type="presOf" srcId="{6B69D233-E198-4F94-BCBD-3752911F9A3A}" destId="{6322154A-03D8-40C9-A737-EADE82CE76EE}" srcOrd="0" destOrd="0" presId="urn:microsoft.com/office/officeart/2005/8/layout/hierarchy1"/>
    <dgm:cxn modelId="{7113AC23-B936-4B2B-8BA8-376BDDF980D2}" type="presOf" srcId="{96656FA3-002D-4CDB-8837-B74B8B837FFC}" destId="{262B58CA-E338-4CE1-BFAA-0FA3BBA26713}" srcOrd="0" destOrd="0" presId="urn:microsoft.com/office/officeart/2005/8/layout/hierarchy1"/>
    <dgm:cxn modelId="{A7E0D063-034F-4CAA-9FB5-4FF2C8E8A349}" type="presOf" srcId="{8A07793A-576D-41C5-AEC4-6BE5593D2758}" destId="{7F8A2B5B-4D65-46BE-AA54-C86CF269CE5C}" srcOrd="0" destOrd="0" presId="urn:microsoft.com/office/officeart/2005/8/layout/hierarchy1"/>
    <dgm:cxn modelId="{1AB24F48-74E2-42B2-A6C0-2725921CB1CE}" type="presOf" srcId="{A4CF97BB-4A61-4931-97FE-D00092C7CF2C}" destId="{687FBF19-38E2-415E-BE6E-E561DA182159}" srcOrd="0" destOrd="0" presId="urn:microsoft.com/office/officeart/2005/8/layout/hierarchy1"/>
    <dgm:cxn modelId="{2BD92C70-E0E1-4583-BFD6-6B5EB607FE50}" srcId="{801E12DE-A16E-4FDB-950A-F5A94CEC7856}" destId="{1BC1504F-EFB9-4E5E-9233-4A167D076C90}" srcOrd="0" destOrd="0" parTransId="{A4CF97BB-4A61-4931-97FE-D00092C7CF2C}" sibTransId="{8B9C3C0A-30F3-4CF6-8892-4F47A9103F16}"/>
    <dgm:cxn modelId="{036AC07C-D90C-44C5-AE10-3B80B18D19F4}" srcId="{6B69D233-E198-4F94-BCBD-3752911F9A3A}" destId="{801E12DE-A16E-4FDB-950A-F5A94CEC7856}" srcOrd="0" destOrd="0" parTransId="{DE606F1D-F5AC-4C3D-81E5-3C682296893F}" sibTransId="{4F487B2E-25F4-4246-A03F-7285C5F04C07}"/>
    <dgm:cxn modelId="{8D41138F-CF8C-48B8-92F3-3202C5035BAC}" srcId="{801E12DE-A16E-4FDB-950A-F5A94CEC7856}" destId="{96656FA3-002D-4CDB-8837-B74B8B837FFC}" srcOrd="1" destOrd="0" parTransId="{8A07793A-576D-41C5-AEC4-6BE5593D2758}" sibTransId="{13C1BF65-8BD3-4CF3-B9B7-3E6EA5A9DE1C}"/>
    <dgm:cxn modelId="{A69DD0C6-6CC9-454D-A249-53E656AC6E7C}" type="presOf" srcId="{1BC1504F-EFB9-4E5E-9233-4A167D076C90}" destId="{9D35000B-312F-4253-B0F1-4F937C22FADC}" srcOrd="0" destOrd="0" presId="urn:microsoft.com/office/officeart/2005/8/layout/hierarchy1"/>
    <dgm:cxn modelId="{05D497D3-64C5-40A4-BEAC-CDE0B515965C}" type="presOf" srcId="{801E12DE-A16E-4FDB-950A-F5A94CEC7856}" destId="{8C17904C-6373-40CE-9CD7-A2DEA3A7217C}" srcOrd="0" destOrd="0" presId="urn:microsoft.com/office/officeart/2005/8/layout/hierarchy1"/>
    <dgm:cxn modelId="{7392842F-99AF-4507-9D3C-31F1E2324964}" type="presParOf" srcId="{6322154A-03D8-40C9-A737-EADE82CE76EE}" destId="{18E9939E-5D2C-4793-B195-48F5D37A0173}" srcOrd="0" destOrd="0" presId="urn:microsoft.com/office/officeart/2005/8/layout/hierarchy1"/>
    <dgm:cxn modelId="{E4309905-5CCA-4065-B39B-FD3BC707A447}" type="presParOf" srcId="{18E9939E-5D2C-4793-B195-48F5D37A0173}" destId="{8DB44EB0-F2F9-48D0-AFFE-1F7535152A5D}" srcOrd="0" destOrd="0" presId="urn:microsoft.com/office/officeart/2005/8/layout/hierarchy1"/>
    <dgm:cxn modelId="{9AFBC4A8-2DA7-4111-947F-247374B7E427}" type="presParOf" srcId="{8DB44EB0-F2F9-48D0-AFFE-1F7535152A5D}" destId="{ADD1D57E-895E-452D-A94B-FC15AA34BEED}" srcOrd="0" destOrd="0" presId="urn:microsoft.com/office/officeart/2005/8/layout/hierarchy1"/>
    <dgm:cxn modelId="{C8FED7E1-38DF-4908-AE98-02064C4A50F6}" type="presParOf" srcId="{8DB44EB0-F2F9-48D0-AFFE-1F7535152A5D}" destId="{8C17904C-6373-40CE-9CD7-A2DEA3A7217C}" srcOrd="1" destOrd="0" presId="urn:microsoft.com/office/officeart/2005/8/layout/hierarchy1"/>
    <dgm:cxn modelId="{2091363F-7277-4E55-8345-9E0B59BE9B43}" type="presParOf" srcId="{18E9939E-5D2C-4793-B195-48F5D37A0173}" destId="{82F937DF-C064-4827-8570-2EEA13180BAF}" srcOrd="1" destOrd="0" presId="urn:microsoft.com/office/officeart/2005/8/layout/hierarchy1"/>
    <dgm:cxn modelId="{7707ED87-E5A8-4862-95C2-FBB145C24D28}" type="presParOf" srcId="{82F937DF-C064-4827-8570-2EEA13180BAF}" destId="{687FBF19-38E2-415E-BE6E-E561DA182159}" srcOrd="0" destOrd="0" presId="urn:microsoft.com/office/officeart/2005/8/layout/hierarchy1"/>
    <dgm:cxn modelId="{1685A02A-FD1C-49E7-AF2E-650393A0D784}" type="presParOf" srcId="{82F937DF-C064-4827-8570-2EEA13180BAF}" destId="{CF4D5B12-B600-4D60-B1C7-6C17D74323BC}" srcOrd="1" destOrd="0" presId="urn:microsoft.com/office/officeart/2005/8/layout/hierarchy1"/>
    <dgm:cxn modelId="{ECE02BAF-EEAF-4BFE-BAA3-F9856BE5C97D}" type="presParOf" srcId="{CF4D5B12-B600-4D60-B1C7-6C17D74323BC}" destId="{8003F5F1-8114-465C-B9D7-52D933153061}" srcOrd="0" destOrd="0" presId="urn:microsoft.com/office/officeart/2005/8/layout/hierarchy1"/>
    <dgm:cxn modelId="{AE4C8791-EDA5-4BA4-BB91-4201D8381706}" type="presParOf" srcId="{8003F5F1-8114-465C-B9D7-52D933153061}" destId="{713850B5-8FEB-465A-8F87-92E5EA5E27C1}" srcOrd="0" destOrd="0" presId="urn:microsoft.com/office/officeart/2005/8/layout/hierarchy1"/>
    <dgm:cxn modelId="{08DEF364-2EA0-4AC2-9ED8-3D483B81F7B9}" type="presParOf" srcId="{8003F5F1-8114-465C-B9D7-52D933153061}" destId="{9D35000B-312F-4253-B0F1-4F937C22FADC}" srcOrd="1" destOrd="0" presId="urn:microsoft.com/office/officeart/2005/8/layout/hierarchy1"/>
    <dgm:cxn modelId="{4403EA9E-4930-4D76-AF83-4544805B940C}" type="presParOf" srcId="{CF4D5B12-B600-4D60-B1C7-6C17D74323BC}" destId="{5DC3F9B0-E5CD-465C-970D-6B5A5308C134}" srcOrd="1" destOrd="0" presId="urn:microsoft.com/office/officeart/2005/8/layout/hierarchy1"/>
    <dgm:cxn modelId="{EF009735-0761-458E-9B01-C171B59447C4}" type="presParOf" srcId="{82F937DF-C064-4827-8570-2EEA13180BAF}" destId="{7F8A2B5B-4D65-46BE-AA54-C86CF269CE5C}" srcOrd="2" destOrd="0" presId="urn:microsoft.com/office/officeart/2005/8/layout/hierarchy1"/>
    <dgm:cxn modelId="{BC397399-F694-413B-A5E1-15CA15BC4991}" type="presParOf" srcId="{82F937DF-C064-4827-8570-2EEA13180BAF}" destId="{E38CF98D-2875-44A3-B804-AE6B66A3F39C}" srcOrd="3" destOrd="0" presId="urn:microsoft.com/office/officeart/2005/8/layout/hierarchy1"/>
    <dgm:cxn modelId="{6F4D9152-4EF0-459D-9F94-399DB21A7ADA}" type="presParOf" srcId="{E38CF98D-2875-44A3-B804-AE6B66A3F39C}" destId="{BF0C56FC-8D4C-477E-A6E1-83D4D31FC92F}" srcOrd="0" destOrd="0" presId="urn:microsoft.com/office/officeart/2005/8/layout/hierarchy1"/>
    <dgm:cxn modelId="{06F1D45C-B8F5-48C7-8500-A3DC2F2A0830}" type="presParOf" srcId="{BF0C56FC-8D4C-477E-A6E1-83D4D31FC92F}" destId="{B3AAB6FF-66CB-48F5-8515-7375D533976D}" srcOrd="0" destOrd="0" presId="urn:microsoft.com/office/officeart/2005/8/layout/hierarchy1"/>
    <dgm:cxn modelId="{2BEB0D2E-FB3A-4FC0-9EE1-D073A218548E}" type="presParOf" srcId="{BF0C56FC-8D4C-477E-A6E1-83D4D31FC92F}" destId="{262B58CA-E338-4CE1-BFAA-0FA3BBA26713}" srcOrd="1" destOrd="0" presId="urn:microsoft.com/office/officeart/2005/8/layout/hierarchy1"/>
    <dgm:cxn modelId="{52F995E6-BE22-4FC0-AE7E-0273A69DDC3F}" type="presParOf" srcId="{E38CF98D-2875-44A3-B804-AE6B66A3F39C}" destId="{AC581628-C249-49C4-A8F4-22D96A26C5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847424-4AE4-4438-9D8D-5001B387190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7EFD57-9582-4E80-9CC3-9CAB5149214C}">
      <dgm:prSet phldrT="[Text]" phldr="0"/>
      <dgm:spPr/>
      <dgm:t>
        <a:bodyPr/>
        <a:lstStyle/>
        <a:p>
          <a:r>
            <a:rPr lang="he-IL" dirty="0">
              <a:latin typeface="Calibri Light" panose="020F0302020204030204"/>
            </a:rPr>
            <a:t>אפקעינהו</a:t>
          </a:r>
          <a:endParaRPr lang="he-IL" dirty="0"/>
        </a:p>
      </dgm:t>
    </dgm:pt>
    <dgm:pt modelId="{FF5B0F19-E932-495D-B08B-FBE2AD7F359C}" type="parTrans" cxnId="{652AB505-2823-46E3-8C4A-9002311F3370}">
      <dgm:prSet/>
      <dgm:spPr/>
      <dgm:t>
        <a:bodyPr/>
        <a:lstStyle/>
        <a:p>
          <a:endParaRPr lang="en-US"/>
        </a:p>
      </dgm:t>
    </dgm:pt>
    <dgm:pt modelId="{682EA6F2-E4CC-42D4-B8D1-81EFAAE0DB39}" type="sibTrans" cxnId="{652AB505-2823-46E3-8C4A-9002311F3370}">
      <dgm:prSet/>
      <dgm:spPr/>
      <dgm:t>
        <a:bodyPr/>
        <a:lstStyle/>
        <a:p>
          <a:endParaRPr lang="en-US"/>
        </a:p>
      </dgm:t>
    </dgm:pt>
    <dgm:pt modelId="{9D7D5D63-05B7-4D92-B46C-039E74FDED9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תנאי- למפרע</a:t>
          </a:r>
          <a:endParaRPr lang="he-IL" dirty="0"/>
        </a:p>
      </dgm:t>
    </dgm:pt>
    <dgm:pt modelId="{34E1568B-50D9-405D-95BF-7B8EAD8938B8}" type="parTrans" cxnId="{C0BD1EB4-6FB4-4386-9935-0163C8151FB8}">
      <dgm:prSet/>
      <dgm:spPr/>
      <dgm:t>
        <a:bodyPr/>
        <a:lstStyle/>
        <a:p>
          <a:endParaRPr lang="en-US"/>
        </a:p>
      </dgm:t>
    </dgm:pt>
    <dgm:pt modelId="{34455707-1B46-4BCA-ACBD-39EAD533B344}" type="sibTrans" cxnId="{C0BD1EB4-6FB4-4386-9935-0163C8151FB8}">
      <dgm:prSet/>
      <dgm:spPr/>
      <dgm:t>
        <a:bodyPr/>
        <a:lstStyle/>
        <a:p>
          <a:endParaRPr lang="en-US"/>
        </a:p>
      </dgm:t>
    </dgm:pt>
    <dgm:pt modelId="{435A8C79-CEC8-4CBA-82DD-509BE433B07B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כוח חכמים באישות</a:t>
          </a:r>
          <a:endParaRPr lang="he-IL" dirty="0"/>
        </a:p>
      </dgm:t>
    </dgm:pt>
    <dgm:pt modelId="{AEF8EEEE-3920-42A1-AF35-88378C8C0381}" type="parTrans" cxnId="{96754184-06BA-46D1-AC4C-D6FCDFD22809}">
      <dgm:prSet/>
      <dgm:spPr/>
      <dgm:t>
        <a:bodyPr/>
        <a:lstStyle/>
        <a:p>
          <a:endParaRPr lang="en-US"/>
        </a:p>
      </dgm:t>
    </dgm:pt>
    <dgm:pt modelId="{057A9850-9144-4405-A2D0-D6735A2F589A}" type="sibTrans" cxnId="{96754184-06BA-46D1-AC4C-D6FCDFD22809}">
      <dgm:prSet/>
      <dgm:spPr/>
      <dgm:t>
        <a:bodyPr/>
        <a:lstStyle/>
        <a:p>
          <a:endParaRPr lang="en-US"/>
        </a:p>
      </dgm:t>
    </dgm:pt>
    <dgm:pt modelId="{865E59E1-999D-4FA7-8574-8F32FD4B6C4F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 כסף דרבנן</a:t>
          </a:r>
          <a:endParaRPr lang="he-IL" dirty="0"/>
        </a:p>
      </dgm:t>
    </dgm:pt>
    <dgm:pt modelId="{0E409A32-F5DF-488D-BBCD-7104B1DEB906}" type="parTrans" cxnId="{BB89040E-4A6A-481D-909A-2D3BBD83B719}">
      <dgm:prSet/>
      <dgm:spPr/>
      <dgm:t>
        <a:bodyPr/>
        <a:lstStyle/>
        <a:p>
          <a:endParaRPr lang="en-US"/>
        </a:p>
      </dgm:t>
    </dgm:pt>
    <dgm:pt modelId="{F2E8387C-AADF-4C7A-9E0C-4A963B66887B}" type="sibTrans" cxnId="{BB89040E-4A6A-481D-909A-2D3BBD83B719}">
      <dgm:prSet/>
      <dgm:spPr/>
      <dgm:t>
        <a:bodyPr/>
        <a:lstStyle/>
        <a:p>
          <a:endParaRPr lang="en-US"/>
        </a:p>
      </dgm:t>
    </dgm:pt>
    <dgm:pt modelId="{70C34383-FCC5-4D30-980B-0A10ADBC38D7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קידושין ואישות כייצור חברתי</a:t>
          </a:r>
          <a:endParaRPr lang="he-IL" dirty="0"/>
        </a:p>
      </dgm:t>
    </dgm:pt>
    <dgm:pt modelId="{EAB67D83-61EC-4483-95A0-8F49339253DE}" type="parTrans" cxnId="{8EA548B6-2AF7-4E53-A1F0-104B0345D2F3}">
      <dgm:prSet/>
      <dgm:spPr/>
      <dgm:t>
        <a:bodyPr/>
        <a:lstStyle/>
        <a:p>
          <a:endParaRPr lang="en-US"/>
        </a:p>
      </dgm:t>
    </dgm:pt>
    <dgm:pt modelId="{C2A6FF99-63B9-4933-ADDD-B7C16C5B07BA}" type="sibTrans" cxnId="{8EA548B6-2AF7-4E53-A1F0-104B0345D2F3}">
      <dgm:prSet/>
      <dgm:spPr/>
      <dgm:t>
        <a:bodyPr/>
        <a:lstStyle/>
        <a:p>
          <a:endParaRPr lang="en-US"/>
        </a:p>
      </dgm:t>
    </dgm:pt>
    <dgm:pt modelId="{BCD3E7D4-C89C-46F8-A382-714B484A1491}">
      <dgm:prSet phldrT="[Text]"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כמו הפקר ב״ד הפקר בממון</a:t>
          </a:r>
          <a:endParaRPr lang="he-IL" dirty="0"/>
        </a:p>
      </dgm:t>
    </dgm:pt>
    <dgm:pt modelId="{B1607D94-7D1B-42C5-9B3E-6BC9AB1614AC}" type="parTrans" cxnId="{5B4BBB39-DFEE-41A1-A290-DD373C9565AE}">
      <dgm:prSet/>
      <dgm:spPr/>
      <dgm:t>
        <a:bodyPr/>
        <a:lstStyle/>
        <a:p>
          <a:endParaRPr lang="en-US"/>
        </a:p>
      </dgm:t>
    </dgm:pt>
    <dgm:pt modelId="{D6AD80DF-CE3F-412C-91EC-6C8B5FD54DD3}" type="sibTrans" cxnId="{5B4BBB39-DFEE-41A1-A290-DD373C9565AE}">
      <dgm:prSet/>
      <dgm:spPr/>
      <dgm:t>
        <a:bodyPr/>
        <a:lstStyle/>
        <a:p>
          <a:endParaRPr lang="en-US"/>
        </a:p>
      </dgm:t>
    </dgm:pt>
    <dgm:pt modelId="{9DD98CEC-1D3C-4F58-ABC4-9782A5EA6CE2}">
      <dgm:prSet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הפקר ב״ד על המעות קידושין</a:t>
          </a:r>
        </a:p>
      </dgm:t>
    </dgm:pt>
    <dgm:pt modelId="{6EEFBFE9-7480-48E0-8AD9-C9C35EB2B8ED}" type="parTrans" cxnId="{9F70635F-421C-4BCA-B0B7-DF4843A099EE}">
      <dgm:prSet/>
      <dgm:spPr/>
    </dgm:pt>
    <dgm:pt modelId="{1491F196-6F6D-4870-9EAC-FBE4EEFF56E1}" type="sibTrans" cxnId="{9F70635F-421C-4BCA-B0B7-DF4843A099EE}">
      <dgm:prSet/>
      <dgm:spPr/>
    </dgm:pt>
    <dgm:pt modelId="{017577C1-449D-486F-8AF6-64569410614A}">
      <dgm:prSet phldr="0"/>
      <dgm:spPr/>
      <dgm:t>
        <a:bodyPr/>
        <a:lstStyle/>
        <a:p>
          <a:pPr rtl="0"/>
          <a:r>
            <a:rPr lang="he-IL" dirty="0" err="1">
              <a:latin typeface="Calibri Light" panose="020F0302020204030204"/>
            </a:rPr>
            <a:t>The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threat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of</a:t>
          </a:r>
          <a:r>
            <a:rPr lang="he-IL" dirty="0">
              <a:latin typeface="Calibri Light" panose="020F0302020204030204"/>
            </a:rPr>
            <a:t> הפקעה </a:t>
          </a:r>
          <a:r>
            <a:rPr lang="he-IL" dirty="0" err="1">
              <a:latin typeface="Calibri Light" panose="020F0302020204030204"/>
            </a:rPr>
            <a:t>prevents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him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from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canceling</a:t>
          </a:r>
          <a:r>
            <a:rPr lang="he-IL" dirty="0">
              <a:latin typeface="Calibri Light" panose="020F0302020204030204"/>
            </a:rPr>
            <a:t> </a:t>
          </a:r>
          <a:r>
            <a:rPr lang="he-IL" dirty="0" err="1">
              <a:latin typeface="Calibri Light" panose="020F0302020204030204"/>
            </a:rPr>
            <a:t>the</a:t>
          </a:r>
          <a:r>
            <a:rPr lang="he-IL" dirty="0">
              <a:latin typeface="Calibri Light" panose="020F0302020204030204"/>
            </a:rPr>
            <a:t> גט</a:t>
          </a:r>
        </a:p>
      </dgm:t>
    </dgm:pt>
    <dgm:pt modelId="{193ECC87-F445-4D6D-9F7E-1668C840AAD1}" type="parTrans" cxnId="{5D8072C7-0B4D-443B-9625-7A370CB817B1}">
      <dgm:prSet/>
      <dgm:spPr/>
    </dgm:pt>
    <dgm:pt modelId="{7FAC46D0-618C-4158-8DF1-3C51E6FDDECB}" type="sibTrans" cxnId="{5D8072C7-0B4D-443B-9625-7A370CB817B1}">
      <dgm:prSet/>
      <dgm:spPr/>
    </dgm:pt>
    <dgm:pt modelId="{A2FDED0D-FBC6-4830-9C7E-ACBF49C676B2}">
      <dgm:prSet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חכמים מכשירים את הגט</a:t>
          </a:r>
        </a:p>
      </dgm:t>
    </dgm:pt>
    <dgm:pt modelId="{EECEA27F-924B-4C40-AFE3-86BEB5771A85}" type="parTrans" cxnId="{E2FCD039-0D10-4FAF-B327-0FD107D20090}">
      <dgm:prSet/>
      <dgm:spPr/>
    </dgm:pt>
    <dgm:pt modelId="{4D2DF899-E4F8-4D06-84BC-5A8852131693}" type="sibTrans" cxnId="{E2FCD039-0D10-4FAF-B327-0FD107D20090}">
      <dgm:prSet/>
      <dgm:spPr/>
    </dgm:pt>
    <dgm:pt modelId="{5F10E8A4-06E1-4842-9946-785ECAD3C8B9}">
      <dgm:prSet phldr="0"/>
      <dgm:spPr/>
      <dgm:t>
        <a:bodyPr/>
        <a:lstStyle/>
        <a:p>
          <a:pPr rtl="0"/>
          <a:r>
            <a:rPr lang="he-IL" dirty="0">
              <a:latin typeface="Calibri Light" panose="020F0302020204030204"/>
            </a:rPr>
            <a:t>הגט מגרש, וחכמים מחזקים את הגט הזה- רשבא</a:t>
          </a:r>
        </a:p>
      </dgm:t>
    </dgm:pt>
    <dgm:pt modelId="{1FFBFD74-5664-4600-A3B1-3639608C7356}" type="parTrans" cxnId="{3C8F96A8-2F94-457E-9057-DB9D525CF80C}">
      <dgm:prSet/>
      <dgm:spPr/>
    </dgm:pt>
    <dgm:pt modelId="{F5C3B2A8-216D-4F78-A8E1-01EBC4FD8D55}" type="sibTrans" cxnId="{3C8F96A8-2F94-457E-9057-DB9D525CF80C}">
      <dgm:prSet/>
      <dgm:spPr/>
    </dgm:pt>
    <dgm:pt modelId="{17FAA66A-59A5-44B6-BAD6-C384E7741A81}" type="pres">
      <dgm:prSet presAssocID="{0E847424-4AE4-4438-9D8D-5001B38719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C38012-A115-4B26-A2D8-503C46241D6B}" type="pres">
      <dgm:prSet presAssocID="{327EFD57-9582-4E80-9CC3-9CAB5149214C}" presName="hierRoot1" presStyleCnt="0"/>
      <dgm:spPr/>
    </dgm:pt>
    <dgm:pt modelId="{F9D9FA75-6A38-460A-B930-7B22A731C044}" type="pres">
      <dgm:prSet presAssocID="{327EFD57-9582-4E80-9CC3-9CAB5149214C}" presName="composite" presStyleCnt="0"/>
      <dgm:spPr/>
    </dgm:pt>
    <dgm:pt modelId="{635EFFED-6E9A-49D9-A178-C83F5084A793}" type="pres">
      <dgm:prSet presAssocID="{327EFD57-9582-4E80-9CC3-9CAB5149214C}" presName="background" presStyleLbl="node0" presStyleIdx="0" presStyleCnt="1"/>
      <dgm:spPr/>
    </dgm:pt>
    <dgm:pt modelId="{1A2955E0-8A3C-4E7E-AAFD-44C83AD30DAD}" type="pres">
      <dgm:prSet presAssocID="{327EFD57-9582-4E80-9CC3-9CAB5149214C}" presName="text" presStyleLbl="fgAcc0" presStyleIdx="0" presStyleCnt="1">
        <dgm:presLayoutVars>
          <dgm:chPref val="3"/>
        </dgm:presLayoutVars>
      </dgm:prSet>
      <dgm:spPr/>
    </dgm:pt>
    <dgm:pt modelId="{76D71B5F-9C6B-428D-9A80-40D7540EF9AA}" type="pres">
      <dgm:prSet presAssocID="{327EFD57-9582-4E80-9CC3-9CAB5149214C}" presName="hierChild2" presStyleCnt="0"/>
      <dgm:spPr/>
    </dgm:pt>
    <dgm:pt modelId="{E2634B63-14FF-41FD-A158-20A22CD49CE5}" type="pres">
      <dgm:prSet presAssocID="{193ECC87-F445-4D6D-9F7E-1668C840AAD1}" presName="Name10" presStyleLbl="parChTrans1D2" presStyleIdx="0" presStyleCnt="5"/>
      <dgm:spPr/>
    </dgm:pt>
    <dgm:pt modelId="{127AB339-189D-4C74-8B42-EAFC7EBA8E9F}" type="pres">
      <dgm:prSet presAssocID="{017577C1-449D-486F-8AF6-64569410614A}" presName="hierRoot2" presStyleCnt="0"/>
      <dgm:spPr/>
    </dgm:pt>
    <dgm:pt modelId="{C604D2B3-CCC0-4945-9407-DBCF02A1590E}" type="pres">
      <dgm:prSet presAssocID="{017577C1-449D-486F-8AF6-64569410614A}" presName="composite2" presStyleCnt="0"/>
      <dgm:spPr/>
    </dgm:pt>
    <dgm:pt modelId="{270FC3BC-FA4C-43FB-AC96-D515C9403725}" type="pres">
      <dgm:prSet presAssocID="{017577C1-449D-486F-8AF6-64569410614A}" presName="background2" presStyleLbl="node2" presStyleIdx="0" presStyleCnt="5"/>
      <dgm:spPr/>
    </dgm:pt>
    <dgm:pt modelId="{4FBCD286-D700-42E9-A97E-126166FEE517}" type="pres">
      <dgm:prSet presAssocID="{017577C1-449D-486F-8AF6-64569410614A}" presName="text2" presStyleLbl="fgAcc2" presStyleIdx="0" presStyleCnt="5">
        <dgm:presLayoutVars>
          <dgm:chPref val="3"/>
        </dgm:presLayoutVars>
      </dgm:prSet>
      <dgm:spPr/>
    </dgm:pt>
    <dgm:pt modelId="{34DB50A4-526A-44CF-9A58-38598888328A}" type="pres">
      <dgm:prSet presAssocID="{017577C1-449D-486F-8AF6-64569410614A}" presName="hierChild3" presStyleCnt="0"/>
      <dgm:spPr/>
    </dgm:pt>
    <dgm:pt modelId="{E1BEB5BF-99D2-42AB-B1AA-E774411791C6}" type="pres">
      <dgm:prSet presAssocID="{34E1568B-50D9-405D-95BF-7B8EAD8938B8}" presName="Name10" presStyleLbl="parChTrans1D2" presStyleIdx="1" presStyleCnt="5"/>
      <dgm:spPr/>
    </dgm:pt>
    <dgm:pt modelId="{7F55A9AC-9A74-401A-8C68-7D61980AE893}" type="pres">
      <dgm:prSet presAssocID="{9D7D5D63-05B7-4D92-B46C-039E74FDED97}" presName="hierRoot2" presStyleCnt="0"/>
      <dgm:spPr/>
    </dgm:pt>
    <dgm:pt modelId="{67E78749-BD61-49ED-8521-15C14433B335}" type="pres">
      <dgm:prSet presAssocID="{9D7D5D63-05B7-4D92-B46C-039E74FDED97}" presName="composite2" presStyleCnt="0"/>
      <dgm:spPr/>
    </dgm:pt>
    <dgm:pt modelId="{CA650929-0DDE-46EB-9691-0A2F2329E840}" type="pres">
      <dgm:prSet presAssocID="{9D7D5D63-05B7-4D92-B46C-039E74FDED97}" presName="background2" presStyleLbl="node2" presStyleIdx="1" presStyleCnt="5"/>
      <dgm:spPr/>
    </dgm:pt>
    <dgm:pt modelId="{D720A120-C707-4A8C-B1F5-B7218232AD7D}" type="pres">
      <dgm:prSet presAssocID="{9D7D5D63-05B7-4D92-B46C-039E74FDED97}" presName="text2" presStyleLbl="fgAcc2" presStyleIdx="1" presStyleCnt="5">
        <dgm:presLayoutVars>
          <dgm:chPref val="3"/>
        </dgm:presLayoutVars>
      </dgm:prSet>
      <dgm:spPr/>
    </dgm:pt>
    <dgm:pt modelId="{531E5CC5-622F-4F7C-98DE-0627EF588A71}" type="pres">
      <dgm:prSet presAssocID="{9D7D5D63-05B7-4D92-B46C-039E74FDED97}" presName="hierChild3" presStyleCnt="0"/>
      <dgm:spPr/>
    </dgm:pt>
    <dgm:pt modelId="{950FC487-E5EA-4926-8A17-B542E007402E}" type="pres">
      <dgm:prSet presAssocID="{6EEFBFE9-7480-48E0-8AD9-C9C35EB2B8ED}" presName="Name10" presStyleLbl="parChTrans1D2" presStyleIdx="2" presStyleCnt="5"/>
      <dgm:spPr/>
    </dgm:pt>
    <dgm:pt modelId="{404A8023-7766-4FCC-806B-752863D8B051}" type="pres">
      <dgm:prSet presAssocID="{9DD98CEC-1D3C-4F58-ABC4-9782A5EA6CE2}" presName="hierRoot2" presStyleCnt="0"/>
      <dgm:spPr/>
    </dgm:pt>
    <dgm:pt modelId="{290BC0F3-76AD-4656-9951-F6705F9CF7E1}" type="pres">
      <dgm:prSet presAssocID="{9DD98CEC-1D3C-4F58-ABC4-9782A5EA6CE2}" presName="composite2" presStyleCnt="0"/>
      <dgm:spPr/>
    </dgm:pt>
    <dgm:pt modelId="{E0C2560C-A2EA-48D3-9341-89E5E92C2AC7}" type="pres">
      <dgm:prSet presAssocID="{9DD98CEC-1D3C-4F58-ABC4-9782A5EA6CE2}" presName="background2" presStyleLbl="node2" presStyleIdx="2" presStyleCnt="5"/>
      <dgm:spPr/>
    </dgm:pt>
    <dgm:pt modelId="{2EFA3707-6845-4D2A-8EAC-8FEFF21EBD17}" type="pres">
      <dgm:prSet presAssocID="{9DD98CEC-1D3C-4F58-ABC4-9782A5EA6CE2}" presName="text2" presStyleLbl="fgAcc2" presStyleIdx="2" presStyleCnt="5">
        <dgm:presLayoutVars>
          <dgm:chPref val="3"/>
        </dgm:presLayoutVars>
      </dgm:prSet>
      <dgm:spPr/>
    </dgm:pt>
    <dgm:pt modelId="{DED5B164-E5A8-4E4A-9078-5229BF970850}" type="pres">
      <dgm:prSet presAssocID="{9DD98CEC-1D3C-4F58-ABC4-9782A5EA6CE2}" presName="hierChild3" presStyleCnt="0"/>
      <dgm:spPr/>
    </dgm:pt>
    <dgm:pt modelId="{BEC32769-6B39-4304-B617-762DA677CB3D}" type="pres">
      <dgm:prSet presAssocID="{EECEA27F-924B-4C40-AFE3-86BEB5771A85}" presName="Name10" presStyleLbl="parChTrans1D2" presStyleIdx="3" presStyleCnt="5"/>
      <dgm:spPr/>
    </dgm:pt>
    <dgm:pt modelId="{4BEF1DF2-20A2-4D5E-B4AC-DC4F610BBF7B}" type="pres">
      <dgm:prSet presAssocID="{A2FDED0D-FBC6-4830-9C7E-ACBF49C676B2}" presName="hierRoot2" presStyleCnt="0"/>
      <dgm:spPr/>
    </dgm:pt>
    <dgm:pt modelId="{29BF3559-AA5C-4AF0-B862-ABF363A8EC2E}" type="pres">
      <dgm:prSet presAssocID="{A2FDED0D-FBC6-4830-9C7E-ACBF49C676B2}" presName="composite2" presStyleCnt="0"/>
      <dgm:spPr/>
    </dgm:pt>
    <dgm:pt modelId="{0EAEC12E-8EEE-4851-8E17-D8D10CC6CD24}" type="pres">
      <dgm:prSet presAssocID="{A2FDED0D-FBC6-4830-9C7E-ACBF49C676B2}" presName="background2" presStyleLbl="node2" presStyleIdx="3" presStyleCnt="5"/>
      <dgm:spPr/>
    </dgm:pt>
    <dgm:pt modelId="{E084B73A-D85A-4621-B1CD-4B66FDD54884}" type="pres">
      <dgm:prSet presAssocID="{A2FDED0D-FBC6-4830-9C7E-ACBF49C676B2}" presName="text2" presStyleLbl="fgAcc2" presStyleIdx="3" presStyleCnt="5">
        <dgm:presLayoutVars>
          <dgm:chPref val="3"/>
        </dgm:presLayoutVars>
      </dgm:prSet>
      <dgm:spPr/>
    </dgm:pt>
    <dgm:pt modelId="{D619A8B0-532A-4A64-B036-5E60D66B21C4}" type="pres">
      <dgm:prSet presAssocID="{A2FDED0D-FBC6-4830-9C7E-ACBF49C676B2}" presName="hierChild3" presStyleCnt="0"/>
      <dgm:spPr/>
    </dgm:pt>
    <dgm:pt modelId="{F2D944F0-B503-4057-8DD6-51554873BA2F}" type="pres">
      <dgm:prSet presAssocID="{1FFBFD74-5664-4600-A3B1-3639608C7356}" presName="Name17" presStyleLbl="parChTrans1D3" presStyleIdx="0" presStyleCnt="3"/>
      <dgm:spPr/>
    </dgm:pt>
    <dgm:pt modelId="{2255A99E-494B-408D-8FBD-441ADED6937A}" type="pres">
      <dgm:prSet presAssocID="{5F10E8A4-06E1-4842-9946-785ECAD3C8B9}" presName="hierRoot3" presStyleCnt="0"/>
      <dgm:spPr/>
    </dgm:pt>
    <dgm:pt modelId="{F10A23CB-0289-4295-BD1F-2302CA27DADA}" type="pres">
      <dgm:prSet presAssocID="{5F10E8A4-06E1-4842-9946-785ECAD3C8B9}" presName="composite3" presStyleCnt="0"/>
      <dgm:spPr/>
    </dgm:pt>
    <dgm:pt modelId="{74515F48-FF00-4D98-BF60-4F41B20387BC}" type="pres">
      <dgm:prSet presAssocID="{5F10E8A4-06E1-4842-9946-785ECAD3C8B9}" presName="background3" presStyleLbl="node3" presStyleIdx="0" presStyleCnt="3"/>
      <dgm:spPr/>
    </dgm:pt>
    <dgm:pt modelId="{1CFFE6D8-9BA8-4DAE-8C98-8D9CF261BCB5}" type="pres">
      <dgm:prSet presAssocID="{5F10E8A4-06E1-4842-9946-785ECAD3C8B9}" presName="text3" presStyleLbl="fgAcc3" presStyleIdx="0" presStyleCnt="3">
        <dgm:presLayoutVars>
          <dgm:chPref val="3"/>
        </dgm:presLayoutVars>
      </dgm:prSet>
      <dgm:spPr/>
    </dgm:pt>
    <dgm:pt modelId="{497E4C7F-FD6E-4527-81E9-28ADA27F033B}" type="pres">
      <dgm:prSet presAssocID="{5F10E8A4-06E1-4842-9946-785ECAD3C8B9}" presName="hierChild4" presStyleCnt="0"/>
      <dgm:spPr/>
    </dgm:pt>
    <dgm:pt modelId="{2515FE72-8426-493C-91EE-7C6915D92011}" type="pres">
      <dgm:prSet presAssocID="{AEF8EEEE-3920-42A1-AF35-88378C8C0381}" presName="Name10" presStyleLbl="parChTrans1D2" presStyleIdx="4" presStyleCnt="5"/>
      <dgm:spPr/>
    </dgm:pt>
    <dgm:pt modelId="{89FABC7F-D08F-459C-B15A-EC702676512D}" type="pres">
      <dgm:prSet presAssocID="{435A8C79-CEC8-4CBA-82DD-509BE433B07B}" presName="hierRoot2" presStyleCnt="0"/>
      <dgm:spPr/>
    </dgm:pt>
    <dgm:pt modelId="{055BFF79-14CD-482D-B1FF-2D401DB702BF}" type="pres">
      <dgm:prSet presAssocID="{435A8C79-CEC8-4CBA-82DD-509BE433B07B}" presName="composite2" presStyleCnt="0"/>
      <dgm:spPr/>
    </dgm:pt>
    <dgm:pt modelId="{EB0F69D7-357C-48C9-B871-4FD76F10DFAB}" type="pres">
      <dgm:prSet presAssocID="{435A8C79-CEC8-4CBA-82DD-509BE433B07B}" presName="background2" presStyleLbl="node2" presStyleIdx="4" presStyleCnt="5"/>
      <dgm:spPr/>
    </dgm:pt>
    <dgm:pt modelId="{5149E700-E628-4514-A1C0-7146183CCF5F}" type="pres">
      <dgm:prSet presAssocID="{435A8C79-CEC8-4CBA-82DD-509BE433B07B}" presName="text2" presStyleLbl="fgAcc2" presStyleIdx="4" presStyleCnt="5">
        <dgm:presLayoutVars>
          <dgm:chPref val="3"/>
        </dgm:presLayoutVars>
      </dgm:prSet>
      <dgm:spPr/>
    </dgm:pt>
    <dgm:pt modelId="{6EA4DAFE-85CA-4E09-ACA1-ABC3E4DB7189}" type="pres">
      <dgm:prSet presAssocID="{435A8C79-CEC8-4CBA-82DD-509BE433B07B}" presName="hierChild3" presStyleCnt="0"/>
      <dgm:spPr/>
    </dgm:pt>
    <dgm:pt modelId="{09E1FBD9-F128-4A6D-9272-985AF9AF71B0}" type="pres">
      <dgm:prSet presAssocID="{0E409A32-F5DF-488D-BBCD-7104B1DEB906}" presName="Name17" presStyleLbl="parChTrans1D3" presStyleIdx="1" presStyleCnt="3"/>
      <dgm:spPr/>
    </dgm:pt>
    <dgm:pt modelId="{54C4001B-A16C-4D92-A5B8-3C48A1BE0852}" type="pres">
      <dgm:prSet presAssocID="{865E59E1-999D-4FA7-8574-8F32FD4B6C4F}" presName="hierRoot3" presStyleCnt="0"/>
      <dgm:spPr/>
    </dgm:pt>
    <dgm:pt modelId="{48761D7A-3BD3-4766-ABD0-C75A8C89DC0F}" type="pres">
      <dgm:prSet presAssocID="{865E59E1-999D-4FA7-8574-8F32FD4B6C4F}" presName="composite3" presStyleCnt="0"/>
      <dgm:spPr/>
    </dgm:pt>
    <dgm:pt modelId="{CB441168-0528-4847-86D0-C1F556EF49AB}" type="pres">
      <dgm:prSet presAssocID="{865E59E1-999D-4FA7-8574-8F32FD4B6C4F}" presName="background3" presStyleLbl="node3" presStyleIdx="1" presStyleCnt="3"/>
      <dgm:spPr/>
    </dgm:pt>
    <dgm:pt modelId="{1016D816-3B33-4DCE-8280-39E6DCF5DEE0}" type="pres">
      <dgm:prSet presAssocID="{865E59E1-999D-4FA7-8574-8F32FD4B6C4F}" presName="text3" presStyleLbl="fgAcc3" presStyleIdx="1" presStyleCnt="3">
        <dgm:presLayoutVars>
          <dgm:chPref val="3"/>
        </dgm:presLayoutVars>
      </dgm:prSet>
      <dgm:spPr/>
    </dgm:pt>
    <dgm:pt modelId="{C2DB5A43-10C8-42B6-9BCA-78FEABC081F9}" type="pres">
      <dgm:prSet presAssocID="{865E59E1-999D-4FA7-8574-8F32FD4B6C4F}" presName="hierChild4" presStyleCnt="0"/>
      <dgm:spPr/>
    </dgm:pt>
    <dgm:pt modelId="{F4BC617A-5A99-43FE-AC17-9C570F5333F6}" type="pres">
      <dgm:prSet presAssocID="{EAB67D83-61EC-4483-95A0-8F49339253DE}" presName="Name17" presStyleLbl="parChTrans1D3" presStyleIdx="2" presStyleCnt="3"/>
      <dgm:spPr/>
    </dgm:pt>
    <dgm:pt modelId="{03315A07-6912-4840-8D44-39D352D6DF6D}" type="pres">
      <dgm:prSet presAssocID="{70C34383-FCC5-4D30-980B-0A10ADBC38D7}" presName="hierRoot3" presStyleCnt="0"/>
      <dgm:spPr/>
    </dgm:pt>
    <dgm:pt modelId="{9E040CF3-8CF2-4BC4-A19B-FADC57D86C5E}" type="pres">
      <dgm:prSet presAssocID="{70C34383-FCC5-4D30-980B-0A10ADBC38D7}" presName="composite3" presStyleCnt="0"/>
      <dgm:spPr/>
    </dgm:pt>
    <dgm:pt modelId="{5ECB67FC-173A-43A4-B49B-656C041C9AB3}" type="pres">
      <dgm:prSet presAssocID="{70C34383-FCC5-4D30-980B-0A10ADBC38D7}" presName="background3" presStyleLbl="node3" presStyleIdx="2" presStyleCnt="3"/>
      <dgm:spPr/>
    </dgm:pt>
    <dgm:pt modelId="{41E251E1-B8CC-40CD-943E-5C14B09C5F5B}" type="pres">
      <dgm:prSet presAssocID="{70C34383-FCC5-4D30-980B-0A10ADBC38D7}" presName="text3" presStyleLbl="fgAcc3" presStyleIdx="2" presStyleCnt="3">
        <dgm:presLayoutVars>
          <dgm:chPref val="3"/>
        </dgm:presLayoutVars>
      </dgm:prSet>
      <dgm:spPr/>
    </dgm:pt>
    <dgm:pt modelId="{5A639DF5-920D-4889-BCB2-4491820EACB2}" type="pres">
      <dgm:prSet presAssocID="{70C34383-FCC5-4D30-980B-0A10ADBC38D7}" presName="hierChild4" presStyleCnt="0"/>
      <dgm:spPr/>
    </dgm:pt>
    <dgm:pt modelId="{253E4FB6-3E8C-472B-B076-F5C96BBD6BF6}" type="pres">
      <dgm:prSet presAssocID="{B1607D94-7D1B-42C5-9B3E-6BC9AB1614AC}" presName="Name23" presStyleLbl="parChTrans1D4" presStyleIdx="0" presStyleCnt="1"/>
      <dgm:spPr/>
    </dgm:pt>
    <dgm:pt modelId="{7242858B-1466-4AFB-84EE-72DC9456B3A3}" type="pres">
      <dgm:prSet presAssocID="{BCD3E7D4-C89C-46F8-A382-714B484A1491}" presName="hierRoot4" presStyleCnt="0"/>
      <dgm:spPr/>
    </dgm:pt>
    <dgm:pt modelId="{32F3614C-0B7B-4FD7-819B-8DDE7930CE06}" type="pres">
      <dgm:prSet presAssocID="{BCD3E7D4-C89C-46F8-A382-714B484A1491}" presName="composite4" presStyleCnt="0"/>
      <dgm:spPr/>
    </dgm:pt>
    <dgm:pt modelId="{E931602A-62E6-48E6-9E6E-8948790E9BD8}" type="pres">
      <dgm:prSet presAssocID="{BCD3E7D4-C89C-46F8-A382-714B484A1491}" presName="background4" presStyleLbl="node4" presStyleIdx="0" presStyleCnt="1"/>
      <dgm:spPr/>
    </dgm:pt>
    <dgm:pt modelId="{54430F8B-59B2-4125-9A9F-EC8F4510D7B6}" type="pres">
      <dgm:prSet presAssocID="{BCD3E7D4-C89C-46F8-A382-714B484A1491}" presName="text4" presStyleLbl="fgAcc4" presStyleIdx="0" presStyleCnt="1">
        <dgm:presLayoutVars>
          <dgm:chPref val="3"/>
        </dgm:presLayoutVars>
      </dgm:prSet>
      <dgm:spPr/>
    </dgm:pt>
    <dgm:pt modelId="{CB51824B-5357-4E88-934A-5CDBD0DBFA9C}" type="pres">
      <dgm:prSet presAssocID="{BCD3E7D4-C89C-46F8-A382-714B484A1491}" presName="hierChild5" presStyleCnt="0"/>
      <dgm:spPr/>
    </dgm:pt>
  </dgm:ptLst>
  <dgm:cxnLst>
    <dgm:cxn modelId="{652AB505-2823-46E3-8C4A-9002311F3370}" srcId="{0E847424-4AE4-4438-9D8D-5001B387190F}" destId="{327EFD57-9582-4E80-9CC3-9CAB5149214C}" srcOrd="0" destOrd="0" parTransId="{FF5B0F19-E932-495D-B08B-FBE2AD7F359C}" sibTransId="{682EA6F2-E4CC-42D4-B8D1-81EFAAE0DB39}"/>
    <dgm:cxn modelId="{BB89040E-4A6A-481D-909A-2D3BBD83B719}" srcId="{435A8C79-CEC8-4CBA-82DD-509BE433B07B}" destId="{865E59E1-999D-4FA7-8574-8F32FD4B6C4F}" srcOrd="0" destOrd="0" parTransId="{0E409A32-F5DF-488D-BBCD-7104B1DEB906}" sibTransId="{F2E8387C-AADF-4C7A-9E0C-4A963B66887B}"/>
    <dgm:cxn modelId="{1E992414-68D8-46AA-AA4C-56980050FECC}" type="presOf" srcId="{6EEFBFE9-7480-48E0-8AD9-C9C35EB2B8ED}" destId="{950FC487-E5EA-4926-8A17-B542E007402E}" srcOrd="0" destOrd="0" presId="urn:microsoft.com/office/officeart/2005/8/layout/hierarchy1"/>
    <dgm:cxn modelId="{B0B24935-6EEC-4152-A8F9-D836B86B1E85}" type="presOf" srcId="{865E59E1-999D-4FA7-8574-8F32FD4B6C4F}" destId="{1016D816-3B33-4DCE-8280-39E6DCF5DEE0}" srcOrd="0" destOrd="0" presId="urn:microsoft.com/office/officeart/2005/8/layout/hierarchy1"/>
    <dgm:cxn modelId="{5B4BBB39-DFEE-41A1-A290-DD373C9565AE}" srcId="{70C34383-FCC5-4D30-980B-0A10ADBC38D7}" destId="{BCD3E7D4-C89C-46F8-A382-714B484A1491}" srcOrd="0" destOrd="0" parTransId="{B1607D94-7D1B-42C5-9B3E-6BC9AB1614AC}" sibTransId="{D6AD80DF-CE3F-412C-91EC-6C8B5FD54DD3}"/>
    <dgm:cxn modelId="{E2FCD039-0D10-4FAF-B327-0FD107D20090}" srcId="{327EFD57-9582-4E80-9CC3-9CAB5149214C}" destId="{A2FDED0D-FBC6-4830-9C7E-ACBF49C676B2}" srcOrd="3" destOrd="0" parTransId="{EECEA27F-924B-4C40-AFE3-86BEB5771A85}" sibTransId="{4D2DF899-E4F8-4D06-84BC-5A8852131693}"/>
    <dgm:cxn modelId="{5C5E813C-212A-4C07-A389-3ECBF0DA5892}" type="presOf" srcId="{AEF8EEEE-3920-42A1-AF35-88378C8C0381}" destId="{2515FE72-8426-493C-91EE-7C6915D92011}" srcOrd="0" destOrd="0" presId="urn:microsoft.com/office/officeart/2005/8/layout/hierarchy1"/>
    <dgm:cxn modelId="{196F633F-0D20-41F0-840C-D983737BB09E}" type="presOf" srcId="{0E409A32-F5DF-488D-BBCD-7104B1DEB906}" destId="{09E1FBD9-F128-4A6D-9272-985AF9AF71B0}" srcOrd="0" destOrd="0" presId="urn:microsoft.com/office/officeart/2005/8/layout/hierarchy1"/>
    <dgm:cxn modelId="{8DB1D35B-7E57-420B-AD43-6089BDC3F4E3}" type="presOf" srcId="{5F10E8A4-06E1-4842-9946-785ECAD3C8B9}" destId="{1CFFE6D8-9BA8-4DAE-8C98-8D9CF261BCB5}" srcOrd="0" destOrd="0" presId="urn:microsoft.com/office/officeart/2005/8/layout/hierarchy1"/>
    <dgm:cxn modelId="{9F70635F-421C-4BCA-B0B7-DF4843A099EE}" srcId="{327EFD57-9582-4E80-9CC3-9CAB5149214C}" destId="{9DD98CEC-1D3C-4F58-ABC4-9782A5EA6CE2}" srcOrd="2" destOrd="0" parTransId="{6EEFBFE9-7480-48E0-8AD9-C9C35EB2B8ED}" sibTransId="{1491F196-6F6D-4870-9EAC-FBE4EEFF56E1}"/>
    <dgm:cxn modelId="{E3D9B166-015F-43C2-B6EF-047D0E755E75}" type="presOf" srcId="{327EFD57-9582-4E80-9CC3-9CAB5149214C}" destId="{1A2955E0-8A3C-4E7E-AAFD-44C83AD30DAD}" srcOrd="0" destOrd="0" presId="urn:microsoft.com/office/officeart/2005/8/layout/hierarchy1"/>
    <dgm:cxn modelId="{6D4EC166-E15F-4EB3-9C74-BCB3F4691A78}" type="presOf" srcId="{BCD3E7D4-C89C-46F8-A382-714B484A1491}" destId="{54430F8B-59B2-4125-9A9F-EC8F4510D7B6}" srcOrd="0" destOrd="0" presId="urn:microsoft.com/office/officeart/2005/8/layout/hierarchy1"/>
    <dgm:cxn modelId="{0ECB7B79-5FD4-4499-857E-1A57F5B539BB}" type="presOf" srcId="{EAB67D83-61EC-4483-95A0-8F49339253DE}" destId="{F4BC617A-5A99-43FE-AC17-9C570F5333F6}" srcOrd="0" destOrd="0" presId="urn:microsoft.com/office/officeart/2005/8/layout/hierarchy1"/>
    <dgm:cxn modelId="{29F4225A-85A6-4502-8CD6-D743C7A99B8B}" type="presOf" srcId="{70C34383-FCC5-4D30-980B-0A10ADBC38D7}" destId="{41E251E1-B8CC-40CD-943E-5C14B09C5F5B}" srcOrd="0" destOrd="0" presId="urn:microsoft.com/office/officeart/2005/8/layout/hierarchy1"/>
    <dgm:cxn modelId="{4A19807A-04D1-49A5-B90D-699ADD72970E}" type="presOf" srcId="{9DD98CEC-1D3C-4F58-ABC4-9782A5EA6CE2}" destId="{2EFA3707-6845-4D2A-8EAC-8FEFF21EBD17}" srcOrd="0" destOrd="0" presId="urn:microsoft.com/office/officeart/2005/8/layout/hierarchy1"/>
    <dgm:cxn modelId="{96754184-06BA-46D1-AC4C-D6FCDFD22809}" srcId="{327EFD57-9582-4E80-9CC3-9CAB5149214C}" destId="{435A8C79-CEC8-4CBA-82DD-509BE433B07B}" srcOrd="4" destOrd="0" parTransId="{AEF8EEEE-3920-42A1-AF35-88378C8C0381}" sibTransId="{057A9850-9144-4405-A2D0-D6735A2F589A}"/>
    <dgm:cxn modelId="{1C16558D-14D2-4767-A359-C5FE3977E4CB}" type="presOf" srcId="{34E1568B-50D9-405D-95BF-7B8EAD8938B8}" destId="{E1BEB5BF-99D2-42AB-B1AA-E774411791C6}" srcOrd="0" destOrd="0" presId="urn:microsoft.com/office/officeart/2005/8/layout/hierarchy1"/>
    <dgm:cxn modelId="{C1165C8F-BF62-476C-BA16-DC9E4391C5C8}" type="presOf" srcId="{B1607D94-7D1B-42C5-9B3E-6BC9AB1614AC}" destId="{253E4FB6-3E8C-472B-B076-F5C96BBD6BF6}" srcOrd="0" destOrd="0" presId="urn:microsoft.com/office/officeart/2005/8/layout/hierarchy1"/>
    <dgm:cxn modelId="{A6E33A9D-13A9-4A7A-8E5C-43B56AB3709E}" type="presOf" srcId="{9D7D5D63-05B7-4D92-B46C-039E74FDED97}" destId="{D720A120-C707-4A8C-B1F5-B7218232AD7D}" srcOrd="0" destOrd="0" presId="urn:microsoft.com/office/officeart/2005/8/layout/hierarchy1"/>
    <dgm:cxn modelId="{3C8F96A8-2F94-457E-9057-DB9D525CF80C}" srcId="{A2FDED0D-FBC6-4830-9C7E-ACBF49C676B2}" destId="{5F10E8A4-06E1-4842-9946-785ECAD3C8B9}" srcOrd="0" destOrd="0" parTransId="{1FFBFD74-5664-4600-A3B1-3639608C7356}" sibTransId="{F5C3B2A8-216D-4F78-A8E1-01EBC4FD8D55}"/>
    <dgm:cxn modelId="{724D49AC-6142-43FE-AB4F-B056193AA870}" type="presOf" srcId="{0E847424-4AE4-4438-9D8D-5001B387190F}" destId="{17FAA66A-59A5-44B6-BAD6-C384E7741A81}" srcOrd="0" destOrd="0" presId="urn:microsoft.com/office/officeart/2005/8/layout/hierarchy1"/>
    <dgm:cxn modelId="{C0BD1EB4-6FB4-4386-9935-0163C8151FB8}" srcId="{327EFD57-9582-4E80-9CC3-9CAB5149214C}" destId="{9D7D5D63-05B7-4D92-B46C-039E74FDED97}" srcOrd="1" destOrd="0" parTransId="{34E1568B-50D9-405D-95BF-7B8EAD8938B8}" sibTransId="{34455707-1B46-4BCA-ACBD-39EAD533B344}"/>
    <dgm:cxn modelId="{8EA548B6-2AF7-4E53-A1F0-104B0345D2F3}" srcId="{435A8C79-CEC8-4CBA-82DD-509BE433B07B}" destId="{70C34383-FCC5-4D30-980B-0A10ADBC38D7}" srcOrd="1" destOrd="0" parTransId="{EAB67D83-61EC-4483-95A0-8F49339253DE}" sibTransId="{C2A6FF99-63B9-4933-ADDD-B7C16C5B07BA}"/>
    <dgm:cxn modelId="{4108E4B6-8A99-4222-93AB-B20DC4D7F97F}" type="presOf" srcId="{EECEA27F-924B-4C40-AFE3-86BEB5771A85}" destId="{BEC32769-6B39-4304-B617-762DA677CB3D}" srcOrd="0" destOrd="0" presId="urn:microsoft.com/office/officeart/2005/8/layout/hierarchy1"/>
    <dgm:cxn modelId="{9EBF39B9-3F1A-4B92-B73F-51AF81A504EA}" type="presOf" srcId="{017577C1-449D-486F-8AF6-64569410614A}" destId="{4FBCD286-D700-42E9-A97E-126166FEE517}" srcOrd="0" destOrd="0" presId="urn:microsoft.com/office/officeart/2005/8/layout/hierarchy1"/>
    <dgm:cxn modelId="{3BE862C5-B777-4101-9D39-C2154EFDD4A6}" type="presOf" srcId="{193ECC87-F445-4D6D-9F7E-1668C840AAD1}" destId="{E2634B63-14FF-41FD-A158-20A22CD49CE5}" srcOrd="0" destOrd="0" presId="urn:microsoft.com/office/officeart/2005/8/layout/hierarchy1"/>
    <dgm:cxn modelId="{5D8072C7-0B4D-443B-9625-7A370CB817B1}" srcId="{327EFD57-9582-4E80-9CC3-9CAB5149214C}" destId="{017577C1-449D-486F-8AF6-64569410614A}" srcOrd="0" destOrd="0" parTransId="{193ECC87-F445-4D6D-9F7E-1668C840AAD1}" sibTransId="{7FAC46D0-618C-4158-8DF1-3C51E6FDDECB}"/>
    <dgm:cxn modelId="{6385AFDB-C9DE-40F7-8A89-475CB90B40F4}" type="presOf" srcId="{A2FDED0D-FBC6-4830-9C7E-ACBF49C676B2}" destId="{E084B73A-D85A-4621-B1CD-4B66FDD54884}" srcOrd="0" destOrd="0" presId="urn:microsoft.com/office/officeart/2005/8/layout/hierarchy1"/>
    <dgm:cxn modelId="{E06BEFF0-2C1D-43ED-97A2-6F3358AC284A}" type="presOf" srcId="{1FFBFD74-5664-4600-A3B1-3639608C7356}" destId="{F2D944F0-B503-4057-8DD6-51554873BA2F}" srcOrd="0" destOrd="0" presId="urn:microsoft.com/office/officeart/2005/8/layout/hierarchy1"/>
    <dgm:cxn modelId="{A068D5FF-CBE3-4A54-A56C-F3D610AA9168}" type="presOf" srcId="{435A8C79-CEC8-4CBA-82DD-509BE433B07B}" destId="{5149E700-E628-4514-A1C0-7146183CCF5F}" srcOrd="0" destOrd="0" presId="urn:microsoft.com/office/officeart/2005/8/layout/hierarchy1"/>
    <dgm:cxn modelId="{F4F086FF-64F2-48D9-8ACF-B5CB16FB0744}" type="presParOf" srcId="{17FAA66A-59A5-44B6-BAD6-C384E7741A81}" destId="{D2C38012-A115-4B26-A2D8-503C46241D6B}" srcOrd="0" destOrd="0" presId="urn:microsoft.com/office/officeart/2005/8/layout/hierarchy1"/>
    <dgm:cxn modelId="{384C19B7-12CF-43FD-A3A6-18FF819C4F5F}" type="presParOf" srcId="{D2C38012-A115-4B26-A2D8-503C46241D6B}" destId="{F9D9FA75-6A38-460A-B930-7B22A731C044}" srcOrd="0" destOrd="0" presId="urn:microsoft.com/office/officeart/2005/8/layout/hierarchy1"/>
    <dgm:cxn modelId="{4E073578-E3CB-4F43-88A0-6459D7488456}" type="presParOf" srcId="{F9D9FA75-6A38-460A-B930-7B22A731C044}" destId="{635EFFED-6E9A-49D9-A178-C83F5084A793}" srcOrd="0" destOrd="0" presId="urn:microsoft.com/office/officeart/2005/8/layout/hierarchy1"/>
    <dgm:cxn modelId="{641460D8-8BCF-4F86-BD38-8F1055EB9C27}" type="presParOf" srcId="{F9D9FA75-6A38-460A-B930-7B22A731C044}" destId="{1A2955E0-8A3C-4E7E-AAFD-44C83AD30DAD}" srcOrd="1" destOrd="0" presId="urn:microsoft.com/office/officeart/2005/8/layout/hierarchy1"/>
    <dgm:cxn modelId="{AA7E6BAA-4E8F-42B5-AC6E-FC79E210EFF7}" type="presParOf" srcId="{D2C38012-A115-4B26-A2D8-503C46241D6B}" destId="{76D71B5F-9C6B-428D-9A80-40D7540EF9AA}" srcOrd="1" destOrd="0" presId="urn:microsoft.com/office/officeart/2005/8/layout/hierarchy1"/>
    <dgm:cxn modelId="{40C8DF33-96A0-47CB-A326-D7A1D07F4DBC}" type="presParOf" srcId="{76D71B5F-9C6B-428D-9A80-40D7540EF9AA}" destId="{E2634B63-14FF-41FD-A158-20A22CD49CE5}" srcOrd="0" destOrd="0" presId="urn:microsoft.com/office/officeart/2005/8/layout/hierarchy1"/>
    <dgm:cxn modelId="{828219F6-15E6-4534-9B03-0E23DD09DDAF}" type="presParOf" srcId="{76D71B5F-9C6B-428D-9A80-40D7540EF9AA}" destId="{127AB339-189D-4C74-8B42-EAFC7EBA8E9F}" srcOrd="1" destOrd="0" presId="urn:microsoft.com/office/officeart/2005/8/layout/hierarchy1"/>
    <dgm:cxn modelId="{39DDF4CE-5B68-4F58-BEE4-D92164709669}" type="presParOf" srcId="{127AB339-189D-4C74-8B42-EAFC7EBA8E9F}" destId="{C604D2B3-CCC0-4945-9407-DBCF02A1590E}" srcOrd="0" destOrd="0" presId="urn:microsoft.com/office/officeart/2005/8/layout/hierarchy1"/>
    <dgm:cxn modelId="{910C448B-8B34-443D-8751-354C944A3D1E}" type="presParOf" srcId="{C604D2B3-CCC0-4945-9407-DBCF02A1590E}" destId="{270FC3BC-FA4C-43FB-AC96-D515C9403725}" srcOrd="0" destOrd="0" presId="urn:microsoft.com/office/officeart/2005/8/layout/hierarchy1"/>
    <dgm:cxn modelId="{4552946C-04FF-4DFE-9509-89CBF05CDD0E}" type="presParOf" srcId="{C604D2B3-CCC0-4945-9407-DBCF02A1590E}" destId="{4FBCD286-D700-42E9-A97E-126166FEE517}" srcOrd="1" destOrd="0" presId="urn:microsoft.com/office/officeart/2005/8/layout/hierarchy1"/>
    <dgm:cxn modelId="{B8F6EBB6-CB6C-42B3-BD3D-A31764DE9E15}" type="presParOf" srcId="{127AB339-189D-4C74-8B42-EAFC7EBA8E9F}" destId="{34DB50A4-526A-44CF-9A58-38598888328A}" srcOrd="1" destOrd="0" presId="urn:microsoft.com/office/officeart/2005/8/layout/hierarchy1"/>
    <dgm:cxn modelId="{2071E6E2-DDE4-4E97-98F8-3E0E0CA6EDFB}" type="presParOf" srcId="{76D71B5F-9C6B-428D-9A80-40D7540EF9AA}" destId="{E1BEB5BF-99D2-42AB-B1AA-E774411791C6}" srcOrd="2" destOrd="0" presId="urn:microsoft.com/office/officeart/2005/8/layout/hierarchy1"/>
    <dgm:cxn modelId="{3EEF1F41-7322-4166-8E86-AAACE05C4424}" type="presParOf" srcId="{76D71B5F-9C6B-428D-9A80-40D7540EF9AA}" destId="{7F55A9AC-9A74-401A-8C68-7D61980AE893}" srcOrd="3" destOrd="0" presId="urn:microsoft.com/office/officeart/2005/8/layout/hierarchy1"/>
    <dgm:cxn modelId="{F8D686E4-8C13-4F68-92DF-28EE3CBCD9CB}" type="presParOf" srcId="{7F55A9AC-9A74-401A-8C68-7D61980AE893}" destId="{67E78749-BD61-49ED-8521-15C14433B335}" srcOrd="0" destOrd="0" presId="urn:microsoft.com/office/officeart/2005/8/layout/hierarchy1"/>
    <dgm:cxn modelId="{8E4E80C8-E4E3-44CC-A684-E992F6E1F110}" type="presParOf" srcId="{67E78749-BD61-49ED-8521-15C14433B335}" destId="{CA650929-0DDE-46EB-9691-0A2F2329E840}" srcOrd="0" destOrd="0" presId="urn:microsoft.com/office/officeart/2005/8/layout/hierarchy1"/>
    <dgm:cxn modelId="{C390A7EA-8F94-47BC-A0C7-E76ED1BE8D24}" type="presParOf" srcId="{67E78749-BD61-49ED-8521-15C14433B335}" destId="{D720A120-C707-4A8C-B1F5-B7218232AD7D}" srcOrd="1" destOrd="0" presId="urn:microsoft.com/office/officeart/2005/8/layout/hierarchy1"/>
    <dgm:cxn modelId="{DDAFBF0E-68D0-485D-813D-2D5ACF5A8413}" type="presParOf" srcId="{7F55A9AC-9A74-401A-8C68-7D61980AE893}" destId="{531E5CC5-622F-4F7C-98DE-0627EF588A71}" srcOrd="1" destOrd="0" presId="urn:microsoft.com/office/officeart/2005/8/layout/hierarchy1"/>
    <dgm:cxn modelId="{866402B7-5738-4FBB-94C7-F69DE9051E17}" type="presParOf" srcId="{76D71B5F-9C6B-428D-9A80-40D7540EF9AA}" destId="{950FC487-E5EA-4926-8A17-B542E007402E}" srcOrd="4" destOrd="0" presId="urn:microsoft.com/office/officeart/2005/8/layout/hierarchy1"/>
    <dgm:cxn modelId="{CCAEB48F-43DF-46AD-9327-8FAAD74C436D}" type="presParOf" srcId="{76D71B5F-9C6B-428D-9A80-40D7540EF9AA}" destId="{404A8023-7766-4FCC-806B-752863D8B051}" srcOrd="5" destOrd="0" presId="urn:microsoft.com/office/officeart/2005/8/layout/hierarchy1"/>
    <dgm:cxn modelId="{9FE12AC2-C0C5-4AB2-BF44-0D319AC8C9C6}" type="presParOf" srcId="{404A8023-7766-4FCC-806B-752863D8B051}" destId="{290BC0F3-76AD-4656-9951-F6705F9CF7E1}" srcOrd="0" destOrd="0" presId="urn:microsoft.com/office/officeart/2005/8/layout/hierarchy1"/>
    <dgm:cxn modelId="{A201A419-04D0-4250-A371-3BBC7BF6BFD6}" type="presParOf" srcId="{290BC0F3-76AD-4656-9951-F6705F9CF7E1}" destId="{E0C2560C-A2EA-48D3-9341-89E5E92C2AC7}" srcOrd="0" destOrd="0" presId="urn:microsoft.com/office/officeart/2005/8/layout/hierarchy1"/>
    <dgm:cxn modelId="{6F9BD07F-C2D3-4329-A2DD-5A0C687B6F2B}" type="presParOf" srcId="{290BC0F3-76AD-4656-9951-F6705F9CF7E1}" destId="{2EFA3707-6845-4D2A-8EAC-8FEFF21EBD17}" srcOrd="1" destOrd="0" presId="urn:microsoft.com/office/officeart/2005/8/layout/hierarchy1"/>
    <dgm:cxn modelId="{E2DEE86F-6112-4450-8603-6C448D7A02CC}" type="presParOf" srcId="{404A8023-7766-4FCC-806B-752863D8B051}" destId="{DED5B164-E5A8-4E4A-9078-5229BF970850}" srcOrd="1" destOrd="0" presId="urn:microsoft.com/office/officeart/2005/8/layout/hierarchy1"/>
    <dgm:cxn modelId="{05546331-CCD3-414A-9951-22675737E274}" type="presParOf" srcId="{76D71B5F-9C6B-428D-9A80-40D7540EF9AA}" destId="{BEC32769-6B39-4304-B617-762DA677CB3D}" srcOrd="6" destOrd="0" presId="urn:microsoft.com/office/officeart/2005/8/layout/hierarchy1"/>
    <dgm:cxn modelId="{9F460863-FAC3-419D-957B-97CAA7CB662D}" type="presParOf" srcId="{76D71B5F-9C6B-428D-9A80-40D7540EF9AA}" destId="{4BEF1DF2-20A2-4D5E-B4AC-DC4F610BBF7B}" srcOrd="7" destOrd="0" presId="urn:microsoft.com/office/officeart/2005/8/layout/hierarchy1"/>
    <dgm:cxn modelId="{43B1285F-34B2-421D-BB89-36764D6F2FD5}" type="presParOf" srcId="{4BEF1DF2-20A2-4D5E-B4AC-DC4F610BBF7B}" destId="{29BF3559-AA5C-4AF0-B862-ABF363A8EC2E}" srcOrd="0" destOrd="0" presId="urn:microsoft.com/office/officeart/2005/8/layout/hierarchy1"/>
    <dgm:cxn modelId="{386EB9D7-3E53-461F-AFB9-5535E9CB49C3}" type="presParOf" srcId="{29BF3559-AA5C-4AF0-B862-ABF363A8EC2E}" destId="{0EAEC12E-8EEE-4851-8E17-D8D10CC6CD24}" srcOrd="0" destOrd="0" presId="urn:microsoft.com/office/officeart/2005/8/layout/hierarchy1"/>
    <dgm:cxn modelId="{187960F7-3768-4656-AEFD-4C6831770A14}" type="presParOf" srcId="{29BF3559-AA5C-4AF0-B862-ABF363A8EC2E}" destId="{E084B73A-D85A-4621-B1CD-4B66FDD54884}" srcOrd="1" destOrd="0" presId="urn:microsoft.com/office/officeart/2005/8/layout/hierarchy1"/>
    <dgm:cxn modelId="{E8A79D30-F119-4427-AD39-29F0034AD146}" type="presParOf" srcId="{4BEF1DF2-20A2-4D5E-B4AC-DC4F610BBF7B}" destId="{D619A8B0-532A-4A64-B036-5E60D66B21C4}" srcOrd="1" destOrd="0" presId="urn:microsoft.com/office/officeart/2005/8/layout/hierarchy1"/>
    <dgm:cxn modelId="{711A2E4A-15FA-4B9B-B998-A16D51794345}" type="presParOf" srcId="{D619A8B0-532A-4A64-B036-5E60D66B21C4}" destId="{F2D944F0-B503-4057-8DD6-51554873BA2F}" srcOrd="0" destOrd="0" presId="urn:microsoft.com/office/officeart/2005/8/layout/hierarchy1"/>
    <dgm:cxn modelId="{C4466109-CF85-427E-90AB-E9EB22B6DB37}" type="presParOf" srcId="{D619A8B0-532A-4A64-B036-5E60D66B21C4}" destId="{2255A99E-494B-408D-8FBD-441ADED6937A}" srcOrd="1" destOrd="0" presId="urn:microsoft.com/office/officeart/2005/8/layout/hierarchy1"/>
    <dgm:cxn modelId="{C18749B8-6E57-4538-BA60-1FC48FA089F9}" type="presParOf" srcId="{2255A99E-494B-408D-8FBD-441ADED6937A}" destId="{F10A23CB-0289-4295-BD1F-2302CA27DADA}" srcOrd="0" destOrd="0" presId="urn:microsoft.com/office/officeart/2005/8/layout/hierarchy1"/>
    <dgm:cxn modelId="{E6A8024A-E01C-4D0B-8B8B-7C3078D73ADB}" type="presParOf" srcId="{F10A23CB-0289-4295-BD1F-2302CA27DADA}" destId="{74515F48-FF00-4D98-BF60-4F41B20387BC}" srcOrd="0" destOrd="0" presId="urn:microsoft.com/office/officeart/2005/8/layout/hierarchy1"/>
    <dgm:cxn modelId="{9E0464AA-18F0-449E-9F5B-E0979AC1D76F}" type="presParOf" srcId="{F10A23CB-0289-4295-BD1F-2302CA27DADA}" destId="{1CFFE6D8-9BA8-4DAE-8C98-8D9CF261BCB5}" srcOrd="1" destOrd="0" presId="urn:microsoft.com/office/officeart/2005/8/layout/hierarchy1"/>
    <dgm:cxn modelId="{67D9A9AF-28C2-47D0-8EC2-A29EE3DE6495}" type="presParOf" srcId="{2255A99E-494B-408D-8FBD-441ADED6937A}" destId="{497E4C7F-FD6E-4527-81E9-28ADA27F033B}" srcOrd="1" destOrd="0" presId="urn:microsoft.com/office/officeart/2005/8/layout/hierarchy1"/>
    <dgm:cxn modelId="{78FE506A-C8C7-43A1-9452-593C192B38ED}" type="presParOf" srcId="{76D71B5F-9C6B-428D-9A80-40D7540EF9AA}" destId="{2515FE72-8426-493C-91EE-7C6915D92011}" srcOrd="8" destOrd="0" presId="urn:microsoft.com/office/officeart/2005/8/layout/hierarchy1"/>
    <dgm:cxn modelId="{567D3DFB-686F-4CF7-B441-A32375882426}" type="presParOf" srcId="{76D71B5F-9C6B-428D-9A80-40D7540EF9AA}" destId="{89FABC7F-D08F-459C-B15A-EC702676512D}" srcOrd="9" destOrd="0" presId="urn:microsoft.com/office/officeart/2005/8/layout/hierarchy1"/>
    <dgm:cxn modelId="{CFCCE876-2F4A-405C-9168-941B4214B5BA}" type="presParOf" srcId="{89FABC7F-D08F-459C-B15A-EC702676512D}" destId="{055BFF79-14CD-482D-B1FF-2D401DB702BF}" srcOrd="0" destOrd="0" presId="urn:microsoft.com/office/officeart/2005/8/layout/hierarchy1"/>
    <dgm:cxn modelId="{521F007C-3ED6-4276-AC24-B973E4830E70}" type="presParOf" srcId="{055BFF79-14CD-482D-B1FF-2D401DB702BF}" destId="{EB0F69D7-357C-48C9-B871-4FD76F10DFAB}" srcOrd="0" destOrd="0" presId="urn:microsoft.com/office/officeart/2005/8/layout/hierarchy1"/>
    <dgm:cxn modelId="{C016E54A-F2D9-4632-B8B6-FB482F8A73FF}" type="presParOf" srcId="{055BFF79-14CD-482D-B1FF-2D401DB702BF}" destId="{5149E700-E628-4514-A1C0-7146183CCF5F}" srcOrd="1" destOrd="0" presId="urn:microsoft.com/office/officeart/2005/8/layout/hierarchy1"/>
    <dgm:cxn modelId="{99FB6D9B-493E-4364-A16D-B2A366EB20E4}" type="presParOf" srcId="{89FABC7F-D08F-459C-B15A-EC702676512D}" destId="{6EA4DAFE-85CA-4E09-ACA1-ABC3E4DB7189}" srcOrd="1" destOrd="0" presId="urn:microsoft.com/office/officeart/2005/8/layout/hierarchy1"/>
    <dgm:cxn modelId="{101B52D5-18CA-4BF9-A0FE-65BFB5BDDB98}" type="presParOf" srcId="{6EA4DAFE-85CA-4E09-ACA1-ABC3E4DB7189}" destId="{09E1FBD9-F128-4A6D-9272-985AF9AF71B0}" srcOrd="0" destOrd="0" presId="urn:microsoft.com/office/officeart/2005/8/layout/hierarchy1"/>
    <dgm:cxn modelId="{8378757E-90C2-4703-8A38-A162923A5AD7}" type="presParOf" srcId="{6EA4DAFE-85CA-4E09-ACA1-ABC3E4DB7189}" destId="{54C4001B-A16C-4D92-A5B8-3C48A1BE0852}" srcOrd="1" destOrd="0" presId="urn:microsoft.com/office/officeart/2005/8/layout/hierarchy1"/>
    <dgm:cxn modelId="{CEA85128-B225-4DC2-A90E-7C481CAEC000}" type="presParOf" srcId="{54C4001B-A16C-4D92-A5B8-3C48A1BE0852}" destId="{48761D7A-3BD3-4766-ABD0-C75A8C89DC0F}" srcOrd="0" destOrd="0" presId="urn:microsoft.com/office/officeart/2005/8/layout/hierarchy1"/>
    <dgm:cxn modelId="{7BEC71AB-114F-4A8F-B78D-F6D21E386759}" type="presParOf" srcId="{48761D7A-3BD3-4766-ABD0-C75A8C89DC0F}" destId="{CB441168-0528-4847-86D0-C1F556EF49AB}" srcOrd="0" destOrd="0" presId="urn:microsoft.com/office/officeart/2005/8/layout/hierarchy1"/>
    <dgm:cxn modelId="{BE621C37-B440-42A4-8F4D-16E46B3110F2}" type="presParOf" srcId="{48761D7A-3BD3-4766-ABD0-C75A8C89DC0F}" destId="{1016D816-3B33-4DCE-8280-39E6DCF5DEE0}" srcOrd="1" destOrd="0" presId="urn:microsoft.com/office/officeart/2005/8/layout/hierarchy1"/>
    <dgm:cxn modelId="{A8767120-B71D-4593-A01D-70202C88D6D9}" type="presParOf" srcId="{54C4001B-A16C-4D92-A5B8-3C48A1BE0852}" destId="{C2DB5A43-10C8-42B6-9BCA-78FEABC081F9}" srcOrd="1" destOrd="0" presId="urn:microsoft.com/office/officeart/2005/8/layout/hierarchy1"/>
    <dgm:cxn modelId="{B9A9814F-1FBA-42A1-B4A5-A6CB65C00172}" type="presParOf" srcId="{6EA4DAFE-85CA-4E09-ACA1-ABC3E4DB7189}" destId="{F4BC617A-5A99-43FE-AC17-9C570F5333F6}" srcOrd="2" destOrd="0" presId="urn:microsoft.com/office/officeart/2005/8/layout/hierarchy1"/>
    <dgm:cxn modelId="{5B5C9BC1-5D79-4A94-B919-FD7F68981614}" type="presParOf" srcId="{6EA4DAFE-85CA-4E09-ACA1-ABC3E4DB7189}" destId="{03315A07-6912-4840-8D44-39D352D6DF6D}" srcOrd="3" destOrd="0" presId="urn:microsoft.com/office/officeart/2005/8/layout/hierarchy1"/>
    <dgm:cxn modelId="{2E2B878E-899A-496D-974A-6B62F192C03C}" type="presParOf" srcId="{03315A07-6912-4840-8D44-39D352D6DF6D}" destId="{9E040CF3-8CF2-4BC4-A19B-FADC57D86C5E}" srcOrd="0" destOrd="0" presId="urn:microsoft.com/office/officeart/2005/8/layout/hierarchy1"/>
    <dgm:cxn modelId="{F142D5ED-8D84-40A1-B2E4-A07733CE524D}" type="presParOf" srcId="{9E040CF3-8CF2-4BC4-A19B-FADC57D86C5E}" destId="{5ECB67FC-173A-43A4-B49B-656C041C9AB3}" srcOrd="0" destOrd="0" presId="urn:microsoft.com/office/officeart/2005/8/layout/hierarchy1"/>
    <dgm:cxn modelId="{F11CA18E-925C-4602-9ED6-A53BE8737567}" type="presParOf" srcId="{9E040CF3-8CF2-4BC4-A19B-FADC57D86C5E}" destId="{41E251E1-B8CC-40CD-943E-5C14B09C5F5B}" srcOrd="1" destOrd="0" presId="urn:microsoft.com/office/officeart/2005/8/layout/hierarchy1"/>
    <dgm:cxn modelId="{2864F949-ABA1-4901-92BF-515F0C580691}" type="presParOf" srcId="{03315A07-6912-4840-8D44-39D352D6DF6D}" destId="{5A639DF5-920D-4889-BCB2-4491820EACB2}" srcOrd="1" destOrd="0" presId="urn:microsoft.com/office/officeart/2005/8/layout/hierarchy1"/>
    <dgm:cxn modelId="{682A2E3E-EAB4-423F-96ED-D3102E2C8A14}" type="presParOf" srcId="{5A639DF5-920D-4889-BCB2-4491820EACB2}" destId="{253E4FB6-3E8C-472B-B076-F5C96BBD6BF6}" srcOrd="0" destOrd="0" presId="urn:microsoft.com/office/officeart/2005/8/layout/hierarchy1"/>
    <dgm:cxn modelId="{B9F676DA-CB12-41C2-86A7-021CB874FBA4}" type="presParOf" srcId="{5A639DF5-920D-4889-BCB2-4491820EACB2}" destId="{7242858B-1466-4AFB-84EE-72DC9456B3A3}" srcOrd="1" destOrd="0" presId="urn:microsoft.com/office/officeart/2005/8/layout/hierarchy1"/>
    <dgm:cxn modelId="{2A450033-7AA6-411C-9C03-5DDC9772CB53}" type="presParOf" srcId="{7242858B-1466-4AFB-84EE-72DC9456B3A3}" destId="{32F3614C-0B7B-4FD7-819B-8DDE7930CE06}" srcOrd="0" destOrd="0" presId="urn:microsoft.com/office/officeart/2005/8/layout/hierarchy1"/>
    <dgm:cxn modelId="{5AC07C24-9BB6-449C-ADB2-D65EA8E7B51A}" type="presParOf" srcId="{32F3614C-0B7B-4FD7-819B-8DDE7930CE06}" destId="{E931602A-62E6-48E6-9E6E-8948790E9BD8}" srcOrd="0" destOrd="0" presId="urn:microsoft.com/office/officeart/2005/8/layout/hierarchy1"/>
    <dgm:cxn modelId="{48E51295-612E-485A-9E27-A7A242F48CEB}" type="presParOf" srcId="{32F3614C-0B7B-4FD7-819B-8DDE7930CE06}" destId="{54430F8B-59B2-4125-9A9F-EC8F4510D7B6}" srcOrd="1" destOrd="0" presId="urn:microsoft.com/office/officeart/2005/8/layout/hierarchy1"/>
    <dgm:cxn modelId="{51600CB6-6FF9-45F5-A9B3-C01FAF48A6C8}" type="presParOf" srcId="{7242858B-1466-4AFB-84EE-72DC9456B3A3}" destId="{CB51824B-5357-4E88-934A-5CDBD0DBFA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E4FB6-3E8C-472B-B076-F5C96BBD6BF6}">
      <dsp:nvSpPr>
        <dsp:cNvPr id="0" name=""/>
        <dsp:cNvSpPr/>
      </dsp:nvSpPr>
      <dsp:spPr>
        <a:xfrm>
          <a:off x="8151188" y="4359403"/>
          <a:ext cx="91440" cy="509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C617A-5A99-43FE-AC17-9C570F5333F6}">
      <dsp:nvSpPr>
        <dsp:cNvPr id="0" name=""/>
        <dsp:cNvSpPr/>
      </dsp:nvSpPr>
      <dsp:spPr>
        <a:xfrm>
          <a:off x="7125927" y="2736868"/>
          <a:ext cx="1070980" cy="50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38"/>
              </a:lnTo>
              <a:lnTo>
                <a:pt x="1070980" y="347338"/>
              </a:lnTo>
              <a:lnTo>
                <a:pt x="1070980" y="50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1FBD9-F128-4A6D-9272-985AF9AF71B0}">
      <dsp:nvSpPr>
        <dsp:cNvPr id="0" name=""/>
        <dsp:cNvSpPr/>
      </dsp:nvSpPr>
      <dsp:spPr>
        <a:xfrm>
          <a:off x="6054947" y="2736868"/>
          <a:ext cx="1070980" cy="509689"/>
        </a:xfrm>
        <a:custGeom>
          <a:avLst/>
          <a:gdLst/>
          <a:ahLst/>
          <a:cxnLst/>
          <a:rect l="0" t="0" r="0" b="0"/>
          <a:pathLst>
            <a:path>
              <a:moveTo>
                <a:pt x="1070980" y="0"/>
              </a:moveTo>
              <a:lnTo>
                <a:pt x="1070980" y="347338"/>
              </a:lnTo>
              <a:lnTo>
                <a:pt x="0" y="347338"/>
              </a:lnTo>
              <a:lnTo>
                <a:pt x="0" y="509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5FE72-8426-493C-91EE-7C6915D92011}">
      <dsp:nvSpPr>
        <dsp:cNvPr id="0" name=""/>
        <dsp:cNvSpPr/>
      </dsp:nvSpPr>
      <dsp:spPr>
        <a:xfrm>
          <a:off x="4983966" y="1114333"/>
          <a:ext cx="2141960" cy="50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338"/>
              </a:lnTo>
              <a:lnTo>
                <a:pt x="2141960" y="347338"/>
              </a:lnTo>
              <a:lnTo>
                <a:pt x="2141960" y="509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FC487-E5EA-4926-8A17-B542E007402E}">
      <dsp:nvSpPr>
        <dsp:cNvPr id="0" name=""/>
        <dsp:cNvSpPr/>
      </dsp:nvSpPr>
      <dsp:spPr>
        <a:xfrm>
          <a:off x="4938246" y="1114333"/>
          <a:ext cx="91440" cy="509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EB5BF-99D2-42AB-B1AA-E774411791C6}">
      <dsp:nvSpPr>
        <dsp:cNvPr id="0" name=""/>
        <dsp:cNvSpPr/>
      </dsp:nvSpPr>
      <dsp:spPr>
        <a:xfrm>
          <a:off x="2842006" y="1114333"/>
          <a:ext cx="2141960" cy="509689"/>
        </a:xfrm>
        <a:custGeom>
          <a:avLst/>
          <a:gdLst/>
          <a:ahLst/>
          <a:cxnLst/>
          <a:rect l="0" t="0" r="0" b="0"/>
          <a:pathLst>
            <a:path>
              <a:moveTo>
                <a:pt x="2141960" y="0"/>
              </a:moveTo>
              <a:lnTo>
                <a:pt x="2141960" y="347338"/>
              </a:lnTo>
              <a:lnTo>
                <a:pt x="0" y="347338"/>
              </a:lnTo>
              <a:lnTo>
                <a:pt x="0" y="509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EFFED-6E9A-49D9-A178-C83F5084A793}">
      <dsp:nvSpPr>
        <dsp:cNvPr id="0" name=""/>
        <dsp:cNvSpPr/>
      </dsp:nvSpPr>
      <dsp:spPr>
        <a:xfrm>
          <a:off x="4107710" y="1487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955E0-8A3C-4E7E-AAFD-44C83AD30DAD}">
      <dsp:nvSpPr>
        <dsp:cNvPr id="0" name=""/>
        <dsp:cNvSpPr/>
      </dsp:nvSpPr>
      <dsp:spPr>
        <a:xfrm>
          <a:off x="4302433" y="186474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אפקעינהו</a:t>
          </a:r>
          <a:endParaRPr lang="he-IL" sz="2200" kern="1200" dirty="0"/>
        </a:p>
      </dsp:txBody>
      <dsp:txXfrm>
        <a:off x="4335027" y="219068"/>
        <a:ext cx="1687325" cy="1047657"/>
      </dsp:txXfrm>
    </dsp:sp>
    <dsp:sp modelId="{CA650929-0DDE-46EB-9691-0A2F2329E840}">
      <dsp:nvSpPr>
        <dsp:cNvPr id="0" name=""/>
        <dsp:cNvSpPr/>
      </dsp:nvSpPr>
      <dsp:spPr>
        <a:xfrm>
          <a:off x="1965749" y="1624022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0A120-C707-4A8C-B1F5-B7218232AD7D}">
      <dsp:nvSpPr>
        <dsp:cNvPr id="0" name=""/>
        <dsp:cNvSpPr/>
      </dsp:nvSpPr>
      <dsp:spPr>
        <a:xfrm>
          <a:off x="2160473" y="180901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תנאי- למפרע</a:t>
          </a:r>
          <a:endParaRPr lang="he-IL" sz="2200" kern="1200" dirty="0"/>
        </a:p>
      </dsp:txBody>
      <dsp:txXfrm>
        <a:off x="2193067" y="1841604"/>
        <a:ext cx="1687325" cy="1047657"/>
      </dsp:txXfrm>
    </dsp:sp>
    <dsp:sp modelId="{E0C2560C-A2EA-48D3-9341-89E5E92C2AC7}">
      <dsp:nvSpPr>
        <dsp:cNvPr id="0" name=""/>
        <dsp:cNvSpPr/>
      </dsp:nvSpPr>
      <dsp:spPr>
        <a:xfrm>
          <a:off x="4107710" y="1624022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A3707-6845-4D2A-8EAC-8FEFF21EBD17}">
      <dsp:nvSpPr>
        <dsp:cNvPr id="0" name=""/>
        <dsp:cNvSpPr/>
      </dsp:nvSpPr>
      <dsp:spPr>
        <a:xfrm>
          <a:off x="4302433" y="180901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הפקר ב״ד על המעות קידושין</a:t>
          </a:r>
        </a:p>
      </dsp:txBody>
      <dsp:txXfrm>
        <a:off x="4335027" y="1841604"/>
        <a:ext cx="1687325" cy="1047657"/>
      </dsp:txXfrm>
    </dsp:sp>
    <dsp:sp modelId="{EB0F69D7-357C-48C9-B871-4FD76F10DFAB}">
      <dsp:nvSpPr>
        <dsp:cNvPr id="0" name=""/>
        <dsp:cNvSpPr/>
      </dsp:nvSpPr>
      <dsp:spPr>
        <a:xfrm>
          <a:off x="6249671" y="1624022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9E700-E628-4514-A1C0-7146183CCF5F}">
      <dsp:nvSpPr>
        <dsp:cNvPr id="0" name=""/>
        <dsp:cNvSpPr/>
      </dsp:nvSpPr>
      <dsp:spPr>
        <a:xfrm>
          <a:off x="6444394" y="180901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כוח חכמים באישות</a:t>
          </a:r>
          <a:endParaRPr lang="he-IL" sz="2200" kern="1200" dirty="0"/>
        </a:p>
      </dsp:txBody>
      <dsp:txXfrm>
        <a:off x="6476988" y="1841604"/>
        <a:ext cx="1687325" cy="1047657"/>
      </dsp:txXfrm>
    </dsp:sp>
    <dsp:sp modelId="{CB441168-0528-4847-86D0-C1F556EF49AB}">
      <dsp:nvSpPr>
        <dsp:cNvPr id="0" name=""/>
        <dsp:cNvSpPr/>
      </dsp:nvSpPr>
      <dsp:spPr>
        <a:xfrm>
          <a:off x="5178690" y="3246557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6D816-3B33-4DCE-8280-39E6DCF5DEE0}">
      <dsp:nvSpPr>
        <dsp:cNvPr id="0" name=""/>
        <dsp:cNvSpPr/>
      </dsp:nvSpPr>
      <dsp:spPr>
        <a:xfrm>
          <a:off x="5373414" y="3431545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קידושי כסף דרבנן</a:t>
          </a:r>
          <a:endParaRPr lang="he-IL" sz="2200" kern="1200" dirty="0"/>
        </a:p>
      </dsp:txBody>
      <dsp:txXfrm>
        <a:off x="5406008" y="3464139"/>
        <a:ext cx="1687325" cy="1047657"/>
      </dsp:txXfrm>
    </dsp:sp>
    <dsp:sp modelId="{5ECB67FC-173A-43A4-B49B-656C041C9AB3}">
      <dsp:nvSpPr>
        <dsp:cNvPr id="0" name=""/>
        <dsp:cNvSpPr/>
      </dsp:nvSpPr>
      <dsp:spPr>
        <a:xfrm>
          <a:off x="7320651" y="3246557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251E1-B8CC-40CD-943E-5C14B09C5F5B}">
      <dsp:nvSpPr>
        <dsp:cNvPr id="0" name=""/>
        <dsp:cNvSpPr/>
      </dsp:nvSpPr>
      <dsp:spPr>
        <a:xfrm>
          <a:off x="7515375" y="3431545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קידושין ואישות כייצור חברתי</a:t>
          </a:r>
          <a:endParaRPr lang="he-IL" sz="2200" kern="1200" dirty="0"/>
        </a:p>
      </dsp:txBody>
      <dsp:txXfrm>
        <a:off x="7547969" y="3464139"/>
        <a:ext cx="1687325" cy="1047657"/>
      </dsp:txXfrm>
    </dsp:sp>
    <dsp:sp modelId="{E931602A-62E6-48E6-9E6E-8948790E9BD8}">
      <dsp:nvSpPr>
        <dsp:cNvPr id="0" name=""/>
        <dsp:cNvSpPr/>
      </dsp:nvSpPr>
      <dsp:spPr>
        <a:xfrm>
          <a:off x="7320651" y="4869093"/>
          <a:ext cx="1752513" cy="111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30F8B-59B2-4125-9A9F-EC8F4510D7B6}">
      <dsp:nvSpPr>
        <dsp:cNvPr id="0" name=""/>
        <dsp:cNvSpPr/>
      </dsp:nvSpPr>
      <dsp:spPr>
        <a:xfrm>
          <a:off x="7515375" y="5054080"/>
          <a:ext cx="1752513" cy="111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>
              <a:latin typeface="Calibri Light" panose="020F0302020204030204"/>
            </a:rPr>
            <a:t>כמו הפקר ב״ד הפקר בממון</a:t>
          </a:r>
          <a:endParaRPr lang="he-IL" sz="2200" kern="1200" dirty="0"/>
        </a:p>
      </dsp:txBody>
      <dsp:txXfrm>
        <a:off x="7547969" y="5086674"/>
        <a:ext cx="1687325" cy="1047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A2B5B-4D65-46BE-AA54-C86CF269CE5C}">
      <dsp:nvSpPr>
        <dsp:cNvPr id="0" name=""/>
        <dsp:cNvSpPr/>
      </dsp:nvSpPr>
      <dsp:spPr>
        <a:xfrm>
          <a:off x="5072698" y="2117545"/>
          <a:ext cx="2036113" cy="969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348"/>
              </a:lnTo>
              <a:lnTo>
                <a:pt x="2036113" y="660348"/>
              </a:lnTo>
              <a:lnTo>
                <a:pt x="2036113" y="969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FBF19-38E2-415E-BE6E-E561DA182159}">
      <dsp:nvSpPr>
        <dsp:cNvPr id="0" name=""/>
        <dsp:cNvSpPr/>
      </dsp:nvSpPr>
      <dsp:spPr>
        <a:xfrm>
          <a:off x="3036584" y="2117545"/>
          <a:ext cx="2036113" cy="969005"/>
        </a:xfrm>
        <a:custGeom>
          <a:avLst/>
          <a:gdLst/>
          <a:ahLst/>
          <a:cxnLst/>
          <a:rect l="0" t="0" r="0" b="0"/>
          <a:pathLst>
            <a:path>
              <a:moveTo>
                <a:pt x="2036113" y="0"/>
              </a:moveTo>
              <a:lnTo>
                <a:pt x="2036113" y="660348"/>
              </a:lnTo>
              <a:lnTo>
                <a:pt x="0" y="660348"/>
              </a:lnTo>
              <a:lnTo>
                <a:pt x="0" y="969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1D57E-895E-452D-A94B-FC15AA34BEED}">
      <dsp:nvSpPr>
        <dsp:cNvPr id="0" name=""/>
        <dsp:cNvSpPr/>
      </dsp:nvSpPr>
      <dsp:spPr>
        <a:xfrm>
          <a:off x="3406787" y="1838"/>
          <a:ext cx="3331822" cy="2115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7904C-6373-40CE-9CD7-A2DEA3A7217C}">
      <dsp:nvSpPr>
        <dsp:cNvPr id="0" name=""/>
        <dsp:cNvSpPr/>
      </dsp:nvSpPr>
      <dsp:spPr>
        <a:xfrm>
          <a:off x="3776989" y="353530"/>
          <a:ext cx="3331822" cy="2115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תוס- </a:t>
          </a:r>
          <a:r>
            <a:rPr lang="en-US" sz="1500" kern="1200" dirty="0"/>
            <a:t>למפרע מול לבטל הקידושין בשעת מעשה</a:t>
          </a:r>
        </a:p>
      </dsp:txBody>
      <dsp:txXfrm>
        <a:off x="3838956" y="415497"/>
        <a:ext cx="3207888" cy="1991773"/>
      </dsp:txXfrm>
    </dsp:sp>
    <dsp:sp modelId="{713850B5-8FEB-465A-8F87-92E5EA5E27C1}">
      <dsp:nvSpPr>
        <dsp:cNvPr id="0" name=""/>
        <dsp:cNvSpPr/>
      </dsp:nvSpPr>
      <dsp:spPr>
        <a:xfrm>
          <a:off x="1370673" y="3086550"/>
          <a:ext cx="3331822" cy="2115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5000B-312F-4253-B0F1-4F937C22FADC}">
      <dsp:nvSpPr>
        <dsp:cNvPr id="0" name=""/>
        <dsp:cNvSpPr/>
      </dsp:nvSpPr>
      <dsp:spPr>
        <a:xfrm>
          <a:off x="1740876" y="3438243"/>
          <a:ext cx="3331822" cy="2115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latin typeface="Calibri Light" panose="020F0302020204030204"/>
            </a:rPr>
            <a:t>בשעת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הקידושין</a:t>
          </a:r>
          <a:r>
            <a:rPr lang="en-US" sz="1500" kern="1200" dirty="0">
              <a:latin typeface="Calibri Light" panose="020F0302020204030204"/>
            </a:rPr>
            <a:t>- </a:t>
          </a:r>
          <a:r>
            <a:rPr lang="en-US" sz="1500" kern="1200" dirty="0" err="1">
              <a:latin typeface="Calibri Light" panose="020F0302020204030204"/>
            </a:rPr>
            <a:t>יש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כוח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ביד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חכמים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לעקור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דבר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מן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התורה</a:t>
          </a:r>
          <a:r>
            <a:rPr lang="en-US" sz="1500" kern="1200" dirty="0">
              <a:latin typeface="Calibri Light" panose="020F0302020204030204"/>
            </a:rPr>
            <a:t>, </a:t>
          </a:r>
          <a:r>
            <a:rPr lang="en-US" sz="1500" kern="1200" dirty="0" err="1">
              <a:latin typeface="Calibri Light" panose="020F0302020204030204"/>
            </a:rPr>
            <a:t>ולפסול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את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הקידושין</a:t>
          </a:r>
          <a:endParaRPr lang="en-US" sz="1500" kern="1200" dirty="0" err="1"/>
        </a:p>
      </dsp:txBody>
      <dsp:txXfrm>
        <a:off x="1802843" y="3500210"/>
        <a:ext cx="3207888" cy="1991773"/>
      </dsp:txXfrm>
    </dsp:sp>
    <dsp:sp modelId="{B3AAB6FF-66CB-48F5-8515-7375D533976D}">
      <dsp:nvSpPr>
        <dsp:cNvPr id="0" name=""/>
        <dsp:cNvSpPr/>
      </dsp:nvSpPr>
      <dsp:spPr>
        <a:xfrm>
          <a:off x="5442901" y="3086550"/>
          <a:ext cx="3331822" cy="2115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B58CA-E338-4CE1-BFAA-0FA3BBA26713}">
      <dsp:nvSpPr>
        <dsp:cNvPr id="0" name=""/>
        <dsp:cNvSpPr/>
      </dsp:nvSpPr>
      <dsp:spPr>
        <a:xfrm>
          <a:off x="5813103" y="3438243"/>
          <a:ext cx="3331822" cy="2115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latin typeface="Calibri Light" panose="020F0302020204030204"/>
            </a:rPr>
            <a:t>אחרי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שכבר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היו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קידושין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כשרים</a:t>
          </a:r>
          <a:r>
            <a:rPr lang="en-US" sz="1500" kern="1200" dirty="0">
              <a:latin typeface="Calibri Light" panose="020F0302020204030204"/>
            </a:rPr>
            <a:t>, </a:t>
          </a:r>
          <a:r>
            <a:rPr lang="en-US" sz="1500" kern="1200" dirty="0" err="1">
              <a:latin typeface="Calibri Light" panose="020F0302020204030204"/>
            </a:rPr>
            <a:t>מאוחר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מידי</a:t>
          </a:r>
          <a:r>
            <a:rPr lang="en-US" sz="1500" kern="1200" dirty="0">
              <a:latin typeface="Calibri Light" panose="020F0302020204030204"/>
            </a:rPr>
            <a:t> (</a:t>
          </a:r>
          <a:r>
            <a:rPr lang="en-US" sz="1500" kern="1200" dirty="0" err="1">
              <a:latin typeface="Calibri Light" panose="020F0302020204030204"/>
            </a:rPr>
            <a:t>אי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אפשר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לחזור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בזמן</a:t>
          </a:r>
          <a:r>
            <a:rPr lang="en-US" sz="1500" kern="1200" dirty="0">
              <a:latin typeface="Calibri Light" panose="020F0302020204030204"/>
            </a:rPr>
            <a:t>), </a:t>
          </a:r>
          <a:r>
            <a:rPr lang="en-US" sz="1500" kern="1200" dirty="0" err="1">
              <a:latin typeface="Calibri Light" panose="020F0302020204030204"/>
            </a:rPr>
            <a:t>וצריך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כל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דמקדש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על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דעת</a:t>
          </a:r>
          <a:r>
            <a:rPr lang="en-US" sz="1500" kern="1200" dirty="0">
              <a:latin typeface="Calibri Light" panose="020F0302020204030204"/>
            </a:rPr>
            <a:t> </a:t>
          </a:r>
          <a:r>
            <a:rPr lang="en-US" sz="1500" kern="1200" dirty="0" err="1">
              <a:latin typeface="Calibri Light" panose="020F0302020204030204"/>
            </a:rPr>
            <a:t>חכמים</a:t>
          </a:r>
          <a:r>
            <a:rPr lang="en-US" sz="1500" kern="1200" dirty="0">
              <a:latin typeface="Calibri Light" panose="020F0302020204030204"/>
            </a:rPr>
            <a:t> מקדש</a:t>
          </a:r>
        </a:p>
      </dsp:txBody>
      <dsp:txXfrm>
        <a:off x="5875070" y="3500210"/>
        <a:ext cx="3207888" cy="1991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E4FB6-3E8C-472B-B076-F5C96BBD6BF6}">
      <dsp:nvSpPr>
        <dsp:cNvPr id="0" name=""/>
        <dsp:cNvSpPr/>
      </dsp:nvSpPr>
      <dsp:spPr>
        <a:xfrm>
          <a:off x="10236240" y="4215719"/>
          <a:ext cx="91440" cy="452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C617A-5A99-43FE-AC17-9C570F5333F6}">
      <dsp:nvSpPr>
        <dsp:cNvPr id="0" name=""/>
        <dsp:cNvSpPr/>
      </dsp:nvSpPr>
      <dsp:spPr>
        <a:xfrm>
          <a:off x="9331653" y="2776005"/>
          <a:ext cx="950306" cy="452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01"/>
              </a:lnTo>
              <a:lnTo>
                <a:pt x="950306" y="308201"/>
              </a:lnTo>
              <a:lnTo>
                <a:pt x="950306" y="452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1FBD9-F128-4A6D-9272-985AF9AF71B0}">
      <dsp:nvSpPr>
        <dsp:cNvPr id="0" name=""/>
        <dsp:cNvSpPr/>
      </dsp:nvSpPr>
      <dsp:spPr>
        <a:xfrm>
          <a:off x="8381347" y="2776005"/>
          <a:ext cx="950306" cy="452259"/>
        </a:xfrm>
        <a:custGeom>
          <a:avLst/>
          <a:gdLst/>
          <a:ahLst/>
          <a:cxnLst/>
          <a:rect l="0" t="0" r="0" b="0"/>
          <a:pathLst>
            <a:path>
              <a:moveTo>
                <a:pt x="950306" y="0"/>
              </a:moveTo>
              <a:lnTo>
                <a:pt x="950306" y="308201"/>
              </a:lnTo>
              <a:lnTo>
                <a:pt x="0" y="308201"/>
              </a:lnTo>
              <a:lnTo>
                <a:pt x="0" y="452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5FE72-8426-493C-91EE-7C6915D92011}">
      <dsp:nvSpPr>
        <dsp:cNvPr id="0" name=""/>
        <dsp:cNvSpPr/>
      </dsp:nvSpPr>
      <dsp:spPr>
        <a:xfrm>
          <a:off x="5055274" y="1336290"/>
          <a:ext cx="4276379" cy="452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01"/>
              </a:lnTo>
              <a:lnTo>
                <a:pt x="4276379" y="308201"/>
              </a:lnTo>
              <a:lnTo>
                <a:pt x="4276379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944F0-B503-4057-8DD6-51554873BA2F}">
      <dsp:nvSpPr>
        <dsp:cNvPr id="0" name=""/>
        <dsp:cNvSpPr/>
      </dsp:nvSpPr>
      <dsp:spPr>
        <a:xfrm>
          <a:off x="6435014" y="2776005"/>
          <a:ext cx="91440" cy="452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2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32769-6B39-4304-B617-762DA677CB3D}">
      <dsp:nvSpPr>
        <dsp:cNvPr id="0" name=""/>
        <dsp:cNvSpPr/>
      </dsp:nvSpPr>
      <dsp:spPr>
        <a:xfrm>
          <a:off x="5055274" y="1336290"/>
          <a:ext cx="1425459" cy="452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01"/>
              </a:lnTo>
              <a:lnTo>
                <a:pt x="1425459" y="308201"/>
              </a:lnTo>
              <a:lnTo>
                <a:pt x="1425459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FC487-E5EA-4926-8A17-B542E007402E}">
      <dsp:nvSpPr>
        <dsp:cNvPr id="0" name=""/>
        <dsp:cNvSpPr/>
      </dsp:nvSpPr>
      <dsp:spPr>
        <a:xfrm>
          <a:off x="4580120" y="1336290"/>
          <a:ext cx="475153" cy="452259"/>
        </a:xfrm>
        <a:custGeom>
          <a:avLst/>
          <a:gdLst/>
          <a:ahLst/>
          <a:cxnLst/>
          <a:rect l="0" t="0" r="0" b="0"/>
          <a:pathLst>
            <a:path>
              <a:moveTo>
                <a:pt x="475153" y="0"/>
              </a:moveTo>
              <a:lnTo>
                <a:pt x="475153" y="308201"/>
              </a:lnTo>
              <a:lnTo>
                <a:pt x="0" y="308201"/>
              </a:lnTo>
              <a:lnTo>
                <a:pt x="0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EB5BF-99D2-42AB-B1AA-E774411791C6}">
      <dsp:nvSpPr>
        <dsp:cNvPr id="0" name=""/>
        <dsp:cNvSpPr/>
      </dsp:nvSpPr>
      <dsp:spPr>
        <a:xfrm>
          <a:off x="2679507" y="1336290"/>
          <a:ext cx="2375766" cy="452259"/>
        </a:xfrm>
        <a:custGeom>
          <a:avLst/>
          <a:gdLst/>
          <a:ahLst/>
          <a:cxnLst/>
          <a:rect l="0" t="0" r="0" b="0"/>
          <a:pathLst>
            <a:path>
              <a:moveTo>
                <a:pt x="2375766" y="0"/>
              </a:moveTo>
              <a:lnTo>
                <a:pt x="2375766" y="308201"/>
              </a:lnTo>
              <a:lnTo>
                <a:pt x="0" y="308201"/>
              </a:lnTo>
              <a:lnTo>
                <a:pt x="0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34B63-14FF-41FD-A158-20A22CD49CE5}">
      <dsp:nvSpPr>
        <dsp:cNvPr id="0" name=""/>
        <dsp:cNvSpPr/>
      </dsp:nvSpPr>
      <dsp:spPr>
        <a:xfrm>
          <a:off x="778894" y="1336290"/>
          <a:ext cx="4276379" cy="452259"/>
        </a:xfrm>
        <a:custGeom>
          <a:avLst/>
          <a:gdLst/>
          <a:ahLst/>
          <a:cxnLst/>
          <a:rect l="0" t="0" r="0" b="0"/>
          <a:pathLst>
            <a:path>
              <a:moveTo>
                <a:pt x="4276379" y="0"/>
              </a:moveTo>
              <a:lnTo>
                <a:pt x="4276379" y="308201"/>
              </a:lnTo>
              <a:lnTo>
                <a:pt x="0" y="308201"/>
              </a:lnTo>
              <a:lnTo>
                <a:pt x="0" y="452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EFFED-6E9A-49D9-A178-C83F5084A793}">
      <dsp:nvSpPr>
        <dsp:cNvPr id="0" name=""/>
        <dsp:cNvSpPr/>
      </dsp:nvSpPr>
      <dsp:spPr>
        <a:xfrm>
          <a:off x="4277750" y="348836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955E0-8A3C-4E7E-AAFD-44C83AD30DAD}">
      <dsp:nvSpPr>
        <dsp:cNvPr id="0" name=""/>
        <dsp:cNvSpPr/>
      </dsp:nvSpPr>
      <dsp:spPr>
        <a:xfrm>
          <a:off x="4450533" y="512979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אפקעינהו</a:t>
          </a:r>
          <a:endParaRPr lang="he-IL" sz="1400" kern="1200" dirty="0"/>
        </a:p>
      </dsp:txBody>
      <dsp:txXfrm>
        <a:off x="4479455" y="541901"/>
        <a:ext cx="1497203" cy="929610"/>
      </dsp:txXfrm>
    </dsp:sp>
    <dsp:sp modelId="{270FC3BC-FA4C-43FB-AC96-D515C9403725}">
      <dsp:nvSpPr>
        <dsp:cNvPr id="0" name=""/>
        <dsp:cNvSpPr/>
      </dsp:nvSpPr>
      <dsp:spPr>
        <a:xfrm>
          <a:off x="1371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CD286-D700-42E9-A97E-126166FEE517}">
      <dsp:nvSpPr>
        <dsp:cNvPr id="0" name=""/>
        <dsp:cNvSpPr/>
      </dsp:nvSpPr>
      <dsp:spPr>
        <a:xfrm>
          <a:off x="174154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 err="1">
              <a:latin typeface="Calibri Light" panose="020F0302020204030204"/>
            </a:rPr>
            <a:t>The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threat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of</a:t>
          </a:r>
          <a:r>
            <a:rPr lang="he-IL" sz="1400" kern="1200" dirty="0">
              <a:latin typeface="Calibri Light" panose="020F0302020204030204"/>
            </a:rPr>
            <a:t> הפקעה </a:t>
          </a:r>
          <a:r>
            <a:rPr lang="he-IL" sz="1400" kern="1200" dirty="0" err="1">
              <a:latin typeface="Calibri Light" panose="020F0302020204030204"/>
            </a:rPr>
            <a:t>prevents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him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from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canceling</a:t>
          </a:r>
          <a:r>
            <a:rPr lang="he-IL" sz="1400" kern="1200" dirty="0">
              <a:latin typeface="Calibri Light" panose="020F0302020204030204"/>
            </a:rPr>
            <a:t> </a:t>
          </a:r>
          <a:r>
            <a:rPr lang="he-IL" sz="1400" kern="1200" dirty="0" err="1">
              <a:latin typeface="Calibri Light" panose="020F0302020204030204"/>
            </a:rPr>
            <a:t>the</a:t>
          </a:r>
          <a:r>
            <a:rPr lang="he-IL" sz="1400" kern="1200" dirty="0">
              <a:latin typeface="Calibri Light" panose="020F0302020204030204"/>
            </a:rPr>
            <a:t> גט</a:t>
          </a:r>
        </a:p>
      </dsp:txBody>
      <dsp:txXfrm>
        <a:off x="203076" y="1981616"/>
        <a:ext cx="1497203" cy="929610"/>
      </dsp:txXfrm>
    </dsp:sp>
    <dsp:sp modelId="{CA650929-0DDE-46EB-9691-0A2F2329E840}">
      <dsp:nvSpPr>
        <dsp:cNvPr id="0" name=""/>
        <dsp:cNvSpPr/>
      </dsp:nvSpPr>
      <dsp:spPr>
        <a:xfrm>
          <a:off x="1901984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0A120-C707-4A8C-B1F5-B7218232AD7D}">
      <dsp:nvSpPr>
        <dsp:cNvPr id="0" name=""/>
        <dsp:cNvSpPr/>
      </dsp:nvSpPr>
      <dsp:spPr>
        <a:xfrm>
          <a:off x="2074767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תנאי- למפרע</a:t>
          </a:r>
          <a:endParaRPr lang="he-IL" sz="1400" kern="1200" dirty="0"/>
        </a:p>
      </dsp:txBody>
      <dsp:txXfrm>
        <a:off x="2103689" y="1981616"/>
        <a:ext cx="1497203" cy="929610"/>
      </dsp:txXfrm>
    </dsp:sp>
    <dsp:sp modelId="{E0C2560C-A2EA-48D3-9341-89E5E92C2AC7}">
      <dsp:nvSpPr>
        <dsp:cNvPr id="0" name=""/>
        <dsp:cNvSpPr/>
      </dsp:nvSpPr>
      <dsp:spPr>
        <a:xfrm>
          <a:off x="3802597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A3707-6845-4D2A-8EAC-8FEFF21EBD17}">
      <dsp:nvSpPr>
        <dsp:cNvPr id="0" name=""/>
        <dsp:cNvSpPr/>
      </dsp:nvSpPr>
      <dsp:spPr>
        <a:xfrm>
          <a:off x="3975380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הפקר ב״ד על המעות קידושין</a:t>
          </a:r>
        </a:p>
      </dsp:txBody>
      <dsp:txXfrm>
        <a:off x="4004302" y="1981616"/>
        <a:ext cx="1497203" cy="929610"/>
      </dsp:txXfrm>
    </dsp:sp>
    <dsp:sp modelId="{0EAEC12E-8EEE-4851-8E17-D8D10CC6CD24}">
      <dsp:nvSpPr>
        <dsp:cNvPr id="0" name=""/>
        <dsp:cNvSpPr/>
      </dsp:nvSpPr>
      <dsp:spPr>
        <a:xfrm>
          <a:off x="5703210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4B73A-D85A-4621-B1CD-4B66FDD54884}">
      <dsp:nvSpPr>
        <dsp:cNvPr id="0" name=""/>
        <dsp:cNvSpPr/>
      </dsp:nvSpPr>
      <dsp:spPr>
        <a:xfrm>
          <a:off x="5875993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חכמים מכשירים את הגט</a:t>
          </a:r>
        </a:p>
      </dsp:txBody>
      <dsp:txXfrm>
        <a:off x="5904915" y="1981616"/>
        <a:ext cx="1497203" cy="929610"/>
      </dsp:txXfrm>
    </dsp:sp>
    <dsp:sp modelId="{74515F48-FF00-4D98-BF60-4F41B20387BC}">
      <dsp:nvSpPr>
        <dsp:cNvPr id="0" name=""/>
        <dsp:cNvSpPr/>
      </dsp:nvSpPr>
      <dsp:spPr>
        <a:xfrm>
          <a:off x="5703210" y="3228264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FE6D8-9BA8-4DAE-8C98-8D9CF261BCB5}">
      <dsp:nvSpPr>
        <dsp:cNvPr id="0" name=""/>
        <dsp:cNvSpPr/>
      </dsp:nvSpPr>
      <dsp:spPr>
        <a:xfrm>
          <a:off x="5875993" y="3392408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הגט מגרש, וחכמים מחזקים את הגט הזה- רשבא</a:t>
          </a:r>
        </a:p>
      </dsp:txBody>
      <dsp:txXfrm>
        <a:off x="5904915" y="3421330"/>
        <a:ext cx="1497203" cy="929610"/>
      </dsp:txXfrm>
    </dsp:sp>
    <dsp:sp modelId="{EB0F69D7-357C-48C9-B871-4FD76F10DFAB}">
      <dsp:nvSpPr>
        <dsp:cNvPr id="0" name=""/>
        <dsp:cNvSpPr/>
      </dsp:nvSpPr>
      <dsp:spPr>
        <a:xfrm>
          <a:off x="8554130" y="1788550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9E700-E628-4514-A1C0-7146183CCF5F}">
      <dsp:nvSpPr>
        <dsp:cNvPr id="0" name=""/>
        <dsp:cNvSpPr/>
      </dsp:nvSpPr>
      <dsp:spPr>
        <a:xfrm>
          <a:off x="8726913" y="1952694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כוח חכמים באישות</a:t>
          </a:r>
          <a:endParaRPr lang="he-IL" sz="1400" kern="1200" dirty="0"/>
        </a:p>
      </dsp:txBody>
      <dsp:txXfrm>
        <a:off x="8755835" y="1981616"/>
        <a:ext cx="1497203" cy="929610"/>
      </dsp:txXfrm>
    </dsp:sp>
    <dsp:sp modelId="{CB441168-0528-4847-86D0-C1F556EF49AB}">
      <dsp:nvSpPr>
        <dsp:cNvPr id="0" name=""/>
        <dsp:cNvSpPr/>
      </dsp:nvSpPr>
      <dsp:spPr>
        <a:xfrm>
          <a:off x="7603823" y="3228264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6D816-3B33-4DCE-8280-39E6DCF5DEE0}">
      <dsp:nvSpPr>
        <dsp:cNvPr id="0" name=""/>
        <dsp:cNvSpPr/>
      </dsp:nvSpPr>
      <dsp:spPr>
        <a:xfrm>
          <a:off x="7776606" y="3392408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קידושי כסף דרבנן</a:t>
          </a:r>
          <a:endParaRPr lang="he-IL" sz="1400" kern="1200" dirty="0"/>
        </a:p>
      </dsp:txBody>
      <dsp:txXfrm>
        <a:off x="7805528" y="3421330"/>
        <a:ext cx="1497203" cy="929610"/>
      </dsp:txXfrm>
    </dsp:sp>
    <dsp:sp modelId="{5ECB67FC-173A-43A4-B49B-656C041C9AB3}">
      <dsp:nvSpPr>
        <dsp:cNvPr id="0" name=""/>
        <dsp:cNvSpPr/>
      </dsp:nvSpPr>
      <dsp:spPr>
        <a:xfrm>
          <a:off x="9504436" y="3228264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251E1-B8CC-40CD-943E-5C14B09C5F5B}">
      <dsp:nvSpPr>
        <dsp:cNvPr id="0" name=""/>
        <dsp:cNvSpPr/>
      </dsp:nvSpPr>
      <dsp:spPr>
        <a:xfrm>
          <a:off x="9677219" y="3392408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קידושין ואישות כייצור חברתי</a:t>
          </a:r>
          <a:endParaRPr lang="he-IL" sz="1400" kern="1200" dirty="0"/>
        </a:p>
      </dsp:txBody>
      <dsp:txXfrm>
        <a:off x="9706141" y="3421330"/>
        <a:ext cx="1497203" cy="929610"/>
      </dsp:txXfrm>
    </dsp:sp>
    <dsp:sp modelId="{E931602A-62E6-48E6-9E6E-8948790E9BD8}">
      <dsp:nvSpPr>
        <dsp:cNvPr id="0" name=""/>
        <dsp:cNvSpPr/>
      </dsp:nvSpPr>
      <dsp:spPr>
        <a:xfrm>
          <a:off x="9504436" y="4667979"/>
          <a:ext cx="1555047" cy="9874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30F8B-59B2-4125-9A9F-EC8F4510D7B6}">
      <dsp:nvSpPr>
        <dsp:cNvPr id="0" name=""/>
        <dsp:cNvSpPr/>
      </dsp:nvSpPr>
      <dsp:spPr>
        <a:xfrm>
          <a:off x="9677219" y="4832123"/>
          <a:ext cx="1555047" cy="987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>
              <a:latin typeface="Calibri Light" panose="020F0302020204030204"/>
            </a:rPr>
            <a:t>כמו הפקר ב״ד הפקר בממון</a:t>
          </a:r>
          <a:endParaRPr lang="he-IL" sz="1400" kern="1200" dirty="0"/>
        </a:p>
      </dsp:txBody>
      <dsp:txXfrm>
        <a:off x="9706141" y="4861045"/>
        <a:ext cx="1497203" cy="929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אפקינהו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רבנן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לקידושי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מיניה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7689-69DF-0146-F03F-5E228DF1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0BB68-336B-1B70-EA0E-5264FBC0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רש"י (המשך)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שויוה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לבעילתו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למפרע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ידי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שהוא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מדבריהם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בעילת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זנות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ויש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בהן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כח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לעשות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כן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שהרי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תלה</a:t>
            </a:r>
            <a:r>
              <a:rPr lang="ar-SA" sz="20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בהן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.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שמעתי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כל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רבותי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מפרשים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דקדיש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בכספא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דקידושי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דרבנן</a:t>
            </a:r>
            <a:r>
              <a:rPr lang="ar-SA" sz="20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נינהו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אפשר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לומר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חדא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דגזירה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היא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קיחה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קיחה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משדה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עפרון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(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דף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ב.)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וכל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הלמד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מגזירה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כמו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שכתוב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מפורש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לכל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דבר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ועוד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נינהו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היאך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סוקלין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ומביאין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חולין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לעזרה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שגגתן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וסוף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סוף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משנינן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שויוה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לבעילתו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בעילת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זנות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כרחך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צריך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אתה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לפרש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כמו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שפירשתי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שהקידושין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נעקרין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מעיקרן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מכאן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ולהבא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והמפרש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לומר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שויוה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לכל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מקדשי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בעילת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זנות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טעות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גמור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ובא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להתיר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אשת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איש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המתקדשת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בלא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מן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הטעם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הזה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ולא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מצינו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זאת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20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בהתלמוד</a:t>
            </a:r>
            <a:r>
              <a:rPr lang="ar-SA" sz="2000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20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347810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DAB8-2B77-95ED-73C6-AA2551DA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 גיטין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9EA5A-D63F-3958-1985-D7BF535C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כלומר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קודם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דבטליה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דאצרכיניה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לשלוח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יטרח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בשביל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לעגנה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לאחר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מבוטל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דעבר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אתקנתא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שליחותא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להוסיף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ר"ג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מהיות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שלוחו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לגירושין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להיות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חלין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שהנהיגו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שיפקיעו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שבישראל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הילכך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פקעי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שעל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מנת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קידשה</a:t>
            </a:r>
            <a:r>
              <a:rPr lang="ar-S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אפקעינהו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דדבריהן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וממילא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פקעו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כשקידש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ע"מ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דקיימא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בקידושין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ד:)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יקח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ובעלה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מתקדשת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7880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6B18-7827-0D16-1911-91DD0F3E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2CC0C-C5C3-26D4-C65A-7C768042A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he-IL" dirty="0"/>
              <a:t>רשי גיטין המשך</a:t>
            </a:r>
          </a:p>
          <a:p>
            <a:pPr algn="r" rtl="1">
              <a:lnSpc>
                <a:spcPct val="170000"/>
              </a:lnSpc>
            </a:pP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אפקעתא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למפרע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ע"י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e-I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דאפקעו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לכך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כשקידש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מנהג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חוק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מפרש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מקום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מלבי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ומרבותי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קבלתי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דקדושי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כסף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בהדיא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גמרינן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קיחה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משדה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עפרון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והיינו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דקפריך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דכתיב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בהדיא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יקח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ובעלה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היאך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יכלו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לעקור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התורה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כדאמר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:)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מנגיד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אמאן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פריצותא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ותשובות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קשות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בדבר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חדא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גופה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תורה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שהרי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למדו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נסקלין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ונותר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שהוא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בכרת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מגזירה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למדנו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ונערה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המאורסה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נהרגת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בקדושי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כסף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מיקטלא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ועוד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דקמשני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מצי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לשוייה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דאורייתא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וכי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מנגיד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אמאן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דאורייתא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והא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ברבנן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שבשעת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קידושין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תלה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בדעתם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לקדש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כדת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שהנהיגו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חכמים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בישראל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94680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5924-33E9-ED92-CA9F-A64109F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>
                <a:cs typeface="Calibri Light"/>
              </a:rPr>
              <a:t>רש״י- מצרף סניפים לייצב </a:t>
            </a:r>
            <a:r>
              <a:rPr lang="he-IL" dirty="0" err="1">
                <a:cs typeface="Calibri Light"/>
              </a:rPr>
              <a:t>אפקעינהו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218F-D360-BF12-0218-E266A6DA9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cs typeface="Calibri" panose="020F0502020204030204"/>
              </a:rPr>
              <a:t>Rashi sounds a lot like what we often do in modern </a:t>
            </a:r>
            <a:r>
              <a:rPr lang="en-US" dirty="0" err="1">
                <a:cs typeface="Calibri" panose="020F0502020204030204"/>
              </a:rPr>
              <a:t>psak</a:t>
            </a:r>
            <a:r>
              <a:rPr lang="en-US" dirty="0">
                <a:cs typeface="Calibri" panose="020F0502020204030204"/>
              </a:rPr>
              <a:t>, where we combine a few grounds for leniency to overcome our hesitation to rely on any one of them alone. 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cs typeface="Calibri" panose="020F0502020204030204"/>
              </a:rPr>
              <a:t>Tnai</a:t>
            </a:r>
            <a:r>
              <a:rPr lang="en-US" dirty="0">
                <a:cs typeface="Calibri" panose="020F0502020204030204"/>
              </a:rPr>
              <a:t>- But what if he doesn't actually want to be </a:t>
            </a:r>
            <a:r>
              <a:rPr lang="en-US" dirty="0" err="1">
                <a:cs typeface="Calibri" panose="020F0502020204030204"/>
              </a:rPr>
              <a:t>toleh</a:t>
            </a:r>
            <a:r>
              <a:rPr lang="en-US" dirty="0">
                <a:cs typeface="Calibri" panose="020F0502020204030204"/>
              </a:rPr>
              <a:t> on the chachamim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cs typeface="Calibri" panose="020F0502020204030204"/>
              </a:rPr>
              <a:t>Hefker</a:t>
            </a:r>
            <a:r>
              <a:rPr lang="en-US" dirty="0">
                <a:cs typeface="Calibri" panose="020F0502020204030204"/>
              </a:rPr>
              <a:t> Bet Din on the money- But what if he was </a:t>
            </a:r>
            <a:r>
              <a:rPr lang="en-US" dirty="0" err="1">
                <a:cs typeface="Calibri" panose="020F0502020204030204"/>
              </a:rPr>
              <a:t>mikadeish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bi'biah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 panose="020F0502020204030204"/>
              </a:rPr>
              <a:t>Authority of chachamim over kiddushin - But that still shouldn't let them be </a:t>
            </a:r>
            <a:r>
              <a:rPr lang="en-US" dirty="0" err="1">
                <a:cs typeface="Calibri" panose="020F0502020204030204"/>
              </a:rPr>
              <a:t>oker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ishus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diorayta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mikaan</a:t>
            </a:r>
            <a:r>
              <a:rPr lang="en-US" dirty="0">
                <a:cs typeface="Calibri" panose="020F0502020204030204"/>
              </a:rPr>
              <a:t> </a:t>
            </a:r>
            <a:r>
              <a:rPr lang="en-US" dirty="0" err="1">
                <a:cs typeface="Calibri" panose="020F0502020204030204"/>
              </a:rPr>
              <a:t>ulihabaah</a:t>
            </a:r>
            <a:r>
              <a:rPr lang="en-US" dirty="0">
                <a:cs typeface="Calibri" panose="020F0502020204030204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6121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797CA9B6-A7EB-A22D-5554-9F781120B7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345243"/>
              </p:ext>
            </p:extLst>
          </p:nvPr>
        </p:nvGraphicFramePr>
        <p:xfrm>
          <a:off x="559777" y="257664"/>
          <a:ext cx="11233638" cy="6168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442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5A4A0-4517-11AB-94A9-66E6C349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קידושי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ביאה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אחרי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מחאת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חכמים</a:t>
            </a:r>
            <a:r>
              <a:rPr lang="en-US" dirty="0">
                <a:cs typeface="Calibri Light"/>
              </a:rPr>
              <a:t>= </a:t>
            </a:r>
            <a:r>
              <a:rPr lang="en-US" dirty="0" err="1">
                <a:cs typeface="Calibri Light"/>
              </a:rPr>
              <a:t>חוצפה</a:t>
            </a:r>
            <a:r>
              <a:rPr lang="en-US" dirty="0">
                <a:cs typeface="Calibri Light"/>
              </a:rPr>
              <a:t>, </a:t>
            </a:r>
            <a:r>
              <a:rPr lang="en-US" dirty="0" err="1">
                <a:cs typeface="Calibri Light"/>
              </a:rPr>
              <a:t>ולכן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אינו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קידושין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A1B99-28F3-6935-1FAF-0838FC12A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>
              <a:buNone/>
            </a:pPr>
            <a:endParaRPr lang="en-US" dirty="0">
              <a:ea typeface="+mn-lt"/>
              <a:cs typeface="+mn-lt"/>
            </a:endParaRPr>
          </a:p>
          <a:p>
            <a:pPr algn="r">
              <a:buNone/>
            </a:pPr>
            <a:r>
              <a:rPr lang="he" dirty="0">
                <a:ea typeface="+mn-lt"/>
                <a:cs typeface="+mn-lt"/>
              </a:rPr>
              <a:t>רבינו גרשום בבא </a:t>
            </a:r>
            <a:r>
              <a:rPr lang="he" dirty="0" err="1">
                <a:ea typeface="+mn-lt"/>
                <a:cs typeface="+mn-lt"/>
              </a:rPr>
              <a:t>בתרא</a:t>
            </a:r>
            <a:r>
              <a:rPr lang="he" dirty="0">
                <a:ea typeface="+mn-lt"/>
                <a:cs typeface="+mn-lt"/>
              </a:rPr>
              <a:t> מח עמוד א</a:t>
            </a:r>
            <a:endParaRPr lang="en-US" dirty="0">
              <a:ea typeface="+mn-lt"/>
              <a:cs typeface="+mn-lt"/>
            </a:endParaRPr>
          </a:p>
          <a:p>
            <a:pPr algn="r">
              <a:buNone/>
            </a:pPr>
            <a:r>
              <a:rPr lang="he" dirty="0" err="1">
                <a:ea typeface="+mn-lt"/>
                <a:cs typeface="+mn-lt"/>
              </a:rPr>
              <a:t>התינח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דקדיש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בכספא</a:t>
            </a:r>
            <a:r>
              <a:rPr lang="he" dirty="0">
                <a:ea typeface="+mn-lt"/>
                <a:cs typeface="+mn-lt"/>
              </a:rPr>
              <a:t>. דהיינו </a:t>
            </a:r>
            <a:r>
              <a:rPr lang="he" dirty="0" err="1">
                <a:ea typeface="+mn-lt"/>
                <a:cs typeface="+mn-lt"/>
              </a:rPr>
              <a:t>קדושין</a:t>
            </a:r>
            <a:r>
              <a:rPr lang="he" dirty="0">
                <a:ea typeface="+mn-lt"/>
                <a:cs typeface="+mn-lt"/>
              </a:rPr>
              <a:t> דרבנן משום הכי מצי </a:t>
            </a:r>
            <a:r>
              <a:rPr lang="he" dirty="0" err="1">
                <a:ea typeface="+mn-lt"/>
                <a:cs typeface="+mn-lt"/>
              </a:rPr>
              <a:t>לאפקועי</a:t>
            </a:r>
            <a:r>
              <a:rPr lang="he" dirty="0">
                <a:ea typeface="+mn-lt"/>
                <a:cs typeface="+mn-lt"/>
              </a:rPr>
              <a:t> רבנן מדרבנן. אבל קדיש בביאה בעל </a:t>
            </a:r>
            <a:r>
              <a:rPr lang="he" dirty="0" err="1">
                <a:ea typeface="+mn-lt"/>
                <a:cs typeface="+mn-lt"/>
              </a:rPr>
              <a:t>כרחה</a:t>
            </a:r>
            <a:r>
              <a:rPr lang="he" dirty="0">
                <a:ea typeface="+mn-lt"/>
                <a:cs typeface="+mn-lt"/>
              </a:rPr>
              <a:t>.‏ </a:t>
            </a:r>
            <a:r>
              <a:rPr lang="he" dirty="0" err="1">
                <a:ea typeface="+mn-lt"/>
                <a:cs typeface="+mn-lt"/>
              </a:rPr>
              <a:t>דביאה</a:t>
            </a:r>
            <a:r>
              <a:rPr lang="he" dirty="0">
                <a:ea typeface="+mn-lt"/>
                <a:cs typeface="+mn-lt"/>
              </a:rPr>
              <a:t> היינו קדושי דאורייתא והיא בעולת בעל מאי איכא </a:t>
            </a:r>
            <a:r>
              <a:rPr lang="he" dirty="0" err="1">
                <a:ea typeface="+mn-lt"/>
                <a:cs typeface="+mn-lt"/>
              </a:rPr>
              <a:t>למימר</a:t>
            </a:r>
            <a:r>
              <a:rPr lang="he" dirty="0">
                <a:ea typeface="+mn-lt"/>
                <a:cs typeface="+mn-lt"/>
              </a:rPr>
              <a:t>: </a:t>
            </a:r>
            <a:r>
              <a:rPr lang="he" b="1" dirty="0">
                <a:ea typeface="+mn-lt"/>
                <a:cs typeface="+mn-lt"/>
              </a:rPr>
              <a:t>אמר ליה. אפי' הכי לא הוויין </a:t>
            </a:r>
            <a:r>
              <a:rPr lang="he" b="1" dirty="0" err="1">
                <a:ea typeface="+mn-lt"/>
                <a:cs typeface="+mn-lt"/>
              </a:rPr>
              <a:t>קדושיה</a:t>
            </a:r>
            <a:r>
              <a:rPr lang="he" b="1" dirty="0">
                <a:ea typeface="+mn-lt"/>
                <a:cs typeface="+mn-lt"/>
              </a:rPr>
              <a:t> </a:t>
            </a:r>
            <a:r>
              <a:rPr lang="he" b="1" dirty="0" err="1">
                <a:ea typeface="+mn-lt"/>
                <a:cs typeface="+mn-lt"/>
              </a:rPr>
              <a:t>קדושין</a:t>
            </a:r>
            <a:r>
              <a:rPr lang="he" b="1" dirty="0">
                <a:ea typeface="+mn-lt"/>
                <a:cs typeface="+mn-lt"/>
              </a:rPr>
              <a:t> משום </a:t>
            </a:r>
            <a:r>
              <a:rPr lang="he" b="1" dirty="0" err="1">
                <a:ea typeface="+mn-lt"/>
                <a:cs typeface="+mn-lt"/>
              </a:rPr>
              <a:t>דשויוה</a:t>
            </a:r>
            <a:r>
              <a:rPr lang="he" b="1" dirty="0">
                <a:ea typeface="+mn-lt"/>
                <a:cs typeface="+mn-lt"/>
              </a:rPr>
              <a:t> רבנן למאן </a:t>
            </a:r>
            <a:r>
              <a:rPr lang="he" b="1" dirty="0" err="1">
                <a:ea typeface="+mn-lt"/>
                <a:cs typeface="+mn-lt"/>
              </a:rPr>
              <a:t>דקדיש</a:t>
            </a:r>
            <a:r>
              <a:rPr lang="he" b="1" dirty="0">
                <a:ea typeface="+mn-lt"/>
                <a:cs typeface="+mn-lt"/>
              </a:rPr>
              <a:t> בביאה לבעילתו בעילת זנות </a:t>
            </a:r>
            <a:r>
              <a:rPr lang="he" b="1" dirty="0" err="1">
                <a:ea typeface="+mn-lt"/>
                <a:cs typeface="+mn-lt"/>
              </a:rPr>
              <a:t>דחוצפא</a:t>
            </a:r>
            <a:r>
              <a:rPr lang="he" b="1" dirty="0">
                <a:ea typeface="+mn-lt"/>
                <a:cs typeface="+mn-lt"/>
              </a:rPr>
              <a:t> </a:t>
            </a:r>
            <a:r>
              <a:rPr lang="he" b="1" dirty="0" err="1">
                <a:ea typeface="+mn-lt"/>
                <a:cs typeface="+mn-lt"/>
              </a:rPr>
              <a:t>קא</a:t>
            </a:r>
            <a:r>
              <a:rPr lang="he" b="1" dirty="0">
                <a:ea typeface="+mn-lt"/>
                <a:cs typeface="+mn-lt"/>
              </a:rPr>
              <a:t> עביד הואיל </a:t>
            </a:r>
            <a:r>
              <a:rPr lang="he" b="1" dirty="0" err="1">
                <a:ea typeface="+mn-lt"/>
                <a:cs typeface="+mn-lt"/>
              </a:rPr>
              <a:t>דתקינו</a:t>
            </a:r>
            <a:r>
              <a:rPr lang="he" b="1" dirty="0">
                <a:ea typeface="+mn-lt"/>
                <a:cs typeface="+mn-lt"/>
              </a:rPr>
              <a:t> קדושי כספא מצי </a:t>
            </a:r>
            <a:r>
              <a:rPr lang="he" b="1" dirty="0" err="1">
                <a:ea typeface="+mn-lt"/>
                <a:cs typeface="+mn-lt"/>
              </a:rPr>
              <a:t>לאפקועי</a:t>
            </a:r>
            <a:r>
              <a:rPr lang="he" b="1" dirty="0">
                <a:ea typeface="+mn-lt"/>
                <a:cs typeface="+mn-lt"/>
              </a:rPr>
              <a:t> קדושי ביאה</a:t>
            </a:r>
            <a:r>
              <a:rPr lang="he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  <a:p>
            <a:pPr algn="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4637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AB15-1AB2-7681-C0A7-C75DDC8F3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רבותיו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של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רשי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קידושין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דרבנן</a:t>
            </a:r>
            <a:r>
              <a:rPr lang="en-US" dirty="0"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4B953-7A0E-4006-BC78-B492C3FE8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דרבנן</a:t>
            </a:r>
          </a:p>
          <a:p>
            <a:r>
              <a:rPr lang="en-US" dirty="0" err="1">
                <a:cs typeface="Calibri"/>
              </a:rPr>
              <a:t>חלות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דאורייתא</a:t>
            </a:r>
          </a:p>
          <a:p>
            <a:pPr lvl="1"/>
            <a:r>
              <a:rPr lang="en-US" dirty="0" err="1">
                <a:cs typeface="Calibri"/>
              </a:rPr>
              <a:t>וזה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מראה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שיש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לחכמים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כוח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על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אישות</a:t>
            </a:r>
          </a:p>
          <a:p>
            <a:pPr lvl="2"/>
            <a:r>
              <a:rPr lang="en-US" dirty="0" err="1">
                <a:cs typeface="Calibri"/>
              </a:rPr>
              <a:t>אולי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זה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הפירוש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לרבני</a:t>
            </a:r>
            <a:r>
              <a:rPr lang="en-US" dirty="0">
                <a:cs typeface="Calibri"/>
              </a:rPr>
              <a:t> </a:t>
            </a:r>
            <a:r>
              <a:rPr lang="en-US">
                <a:cs typeface="Calibri"/>
              </a:rPr>
              <a:t>גרשום</a:t>
            </a:r>
          </a:p>
          <a:p>
            <a:pPr lvl="2"/>
            <a:r>
              <a:rPr lang="en-US" dirty="0">
                <a:cs typeface="Calibri"/>
              </a:rPr>
              <a:t>Since chachamim can </a:t>
            </a:r>
            <a:r>
              <a:rPr lang="en-US" dirty="0" err="1">
                <a:cs typeface="Calibri"/>
              </a:rPr>
              <a:t>craeate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kidushei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kesef</a:t>
            </a:r>
            <a:r>
              <a:rPr lang="en-US" dirty="0">
                <a:cs typeface="Calibri"/>
              </a:rPr>
              <a:t>, they can also dissolve his </a:t>
            </a:r>
            <a:r>
              <a:rPr lang="en-US" dirty="0" err="1">
                <a:cs typeface="Calibri"/>
              </a:rPr>
              <a:t>kiddushei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biah</a:t>
            </a:r>
            <a:r>
              <a:rPr lang="en-US" dirty="0">
                <a:cs typeface="Calibri"/>
              </a:rPr>
              <a:t>. (if you can make it, you can break it)</a:t>
            </a:r>
          </a:p>
          <a:p>
            <a:pPr lvl="1"/>
            <a:r>
              <a:rPr lang="en-US" dirty="0">
                <a:cs typeface="Calibri"/>
              </a:rPr>
              <a:t>RMR – since </a:t>
            </a:r>
            <a:r>
              <a:rPr lang="en-US" err="1">
                <a:cs typeface="Calibri"/>
              </a:rPr>
              <a:t>ishus</a:t>
            </a:r>
            <a:r>
              <a:rPr lang="en-US" dirty="0">
                <a:cs typeface="Calibri"/>
              </a:rPr>
              <a:t> the </a:t>
            </a:r>
            <a:r>
              <a:rPr lang="en-US" err="1">
                <a:cs typeface="Calibri"/>
              </a:rPr>
              <a:t>chalos</a:t>
            </a:r>
            <a:r>
              <a:rPr lang="en-US" dirty="0">
                <a:cs typeface="Calibri"/>
              </a:rPr>
              <a:t> any way is very different than the </a:t>
            </a:r>
            <a:r>
              <a:rPr lang="en-US" err="1">
                <a:cs typeface="Calibri"/>
              </a:rPr>
              <a:t>maaseh</a:t>
            </a:r>
            <a:r>
              <a:rPr lang="en-US" dirty="0">
                <a:cs typeface="Calibri"/>
              </a:rPr>
              <a:t>, this makes sense. The </a:t>
            </a:r>
            <a:r>
              <a:rPr lang="en-US" err="1">
                <a:cs typeface="Calibri"/>
              </a:rPr>
              <a:t>maaseh</a:t>
            </a:r>
            <a:r>
              <a:rPr lang="en-US" dirty="0">
                <a:cs typeface="Calibri"/>
              </a:rPr>
              <a:t> '</a:t>
            </a:r>
            <a:r>
              <a:rPr lang="en-US" err="1">
                <a:cs typeface="Calibri"/>
              </a:rPr>
              <a:t>kinyan</a:t>
            </a:r>
            <a:r>
              <a:rPr lang="en-US" dirty="0">
                <a:cs typeface="Calibri"/>
              </a:rPr>
              <a:t>' is really just a way to show that they're starting a formal legal relationship, the </a:t>
            </a:r>
            <a:r>
              <a:rPr lang="en-US" err="1">
                <a:cs typeface="Calibri"/>
              </a:rPr>
              <a:t>chalos</a:t>
            </a:r>
            <a:r>
              <a:rPr lang="en-US" dirty="0">
                <a:cs typeface="Calibri"/>
              </a:rPr>
              <a:t> of </a:t>
            </a:r>
            <a:r>
              <a:rPr lang="en-US" err="1">
                <a:cs typeface="Calibri"/>
              </a:rPr>
              <a:t>ishus</a:t>
            </a:r>
            <a:r>
              <a:rPr lang="en-US" dirty="0">
                <a:cs typeface="Calibri"/>
              </a:rPr>
              <a:t> is something very much beyond that. So the </a:t>
            </a:r>
            <a:r>
              <a:rPr lang="en-US" err="1">
                <a:cs typeface="Calibri"/>
              </a:rPr>
              <a:t>maaseh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kidushin</a:t>
            </a:r>
            <a:r>
              <a:rPr lang="en-US">
                <a:cs typeface="Calibri"/>
              </a:rPr>
              <a:t> dirabanan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307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715E-CB9B-50C1-3889-F26AB94B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תוס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729B-D4CA-A624-B6D7-19BDDDC65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תוספות כתובות ג עמוד א</a:t>
            </a:r>
            <a:endParaRPr lang="en-US"/>
          </a:p>
          <a:p>
            <a:pPr algn="r">
              <a:lnSpc>
                <a:spcPct val="150000"/>
              </a:lnSpc>
              <a:buNone/>
            </a:pP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מקדש. </a:t>
            </a:r>
            <a:r>
              <a:rPr lang="he-IL" b="1" dirty="0">
                <a:ea typeface="+mn-lt"/>
                <a:cs typeface="+mn-lt"/>
              </a:rPr>
              <a:t>לכן אומרים בשעת קידושין כדת משה וישראל</a:t>
            </a:r>
            <a:r>
              <a:rPr lang="he-IL" dirty="0">
                <a:ea typeface="+mn-lt"/>
                <a:cs typeface="+mn-lt"/>
              </a:rPr>
              <a:t>:</a:t>
            </a:r>
          </a:p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 </a:t>
            </a: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לקידושין מינה. בריש השולח (גיטין לג.) פירשתי:</a:t>
            </a:r>
          </a:p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 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.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דהפקר</a:t>
            </a:r>
            <a:r>
              <a:rPr lang="he-IL" b="1" dirty="0">
                <a:ea typeface="+mn-lt"/>
                <a:cs typeface="+mn-lt"/>
              </a:rPr>
              <a:t> ב"ד היה הפקר והוו מעות מתנה</a:t>
            </a:r>
            <a:r>
              <a:rPr lang="he-IL" dirty="0">
                <a:ea typeface="+mn-lt"/>
                <a:cs typeface="+mn-lt"/>
              </a:rPr>
              <a:t> וממילא </a:t>
            </a:r>
            <a:r>
              <a:rPr lang="he-IL" dirty="0" err="1">
                <a:ea typeface="+mn-lt"/>
                <a:cs typeface="+mn-lt"/>
              </a:rPr>
              <a:t>יהו</a:t>
            </a:r>
            <a:r>
              <a:rPr lang="he-IL" dirty="0">
                <a:ea typeface="+mn-lt"/>
                <a:cs typeface="+mn-lt"/>
              </a:rPr>
              <a:t> כל בעילותיו זנות קדיש בביאה מאי איכא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he-IL" dirty="0">
                <a:ea typeface="+mn-lt"/>
                <a:cs typeface="+mn-lt"/>
              </a:rPr>
              <a:t> איך יפקיעו ביאה של קידושין ואפי' למ"ד </a:t>
            </a:r>
            <a:r>
              <a:rPr lang="he-IL" dirty="0" err="1">
                <a:ea typeface="+mn-lt"/>
                <a:cs typeface="+mn-lt"/>
              </a:rPr>
              <a:t>בהאשה</a:t>
            </a:r>
            <a:r>
              <a:rPr lang="he-IL" dirty="0">
                <a:ea typeface="+mn-lt"/>
                <a:cs typeface="+mn-lt"/>
              </a:rPr>
              <a:t> רבה (יבמות פט: ושם) </a:t>
            </a:r>
            <a:r>
              <a:rPr lang="he-IL" b="1" dirty="0">
                <a:ea typeface="+mn-lt"/>
                <a:cs typeface="+mn-lt"/>
              </a:rPr>
              <a:t>דיש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לחכמים לעקור דבר מן התורה</a:t>
            </a:r>
            <a:r>
              <a:rPr lang="he-IL" dirty="0">
                <a:ea typeface="+mn-lt"/>
                <a:cs typeface="+mn-lt"/>
              </a:rPr>
              <a:t> היינו כגון </a:t>
            </a:r>
            <a:r>
              <a:rPr lang="he-IL" dirty="0" err="1">
                <a:ea typeface="+mn-lt"/>
                <a:cs typeface="+mn-lt"/>
              </a:rPr>
              <a:t>דליכא</a:t>
            </a:r>
            <a:r>
              <a:rPr lang="he-IL" dirty="0">
                <a:ea typeface="+mn-lt"/>
                <a:cs typeface="+mn-lt"/>
              </a:rPr>
              <a:t> עבירה </a:t>
            </a:r>
            <a:r>
              <a:rPr lang="he-IL" dirty="0" err="1">
                <a:ea typeface="+mn-lt"/>
                <a:cs typeface="+mn-lt"/>
              </a:rPr>
              <a:t>כההיא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דהאשה</a:t>
            </a:r>
            <a:r>
              <a:rPr lang="he-IL" dirty="0">
                <a:ea typeface="+mn-lt"/>
                <a:cs typeface="+mn-lt"/>
              </a:rPr>
              <a:t> רבה </a:t>
            </a:r>
            <a:r>
              <a:rPr lang="he-IL" dirty="0" err="1">
                <a:ea typeface="+mn-lt"/>
                <a:cs typeface="+mn-lt"/>
              </a:rPr>
              <a:t>דהדר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לטיבלא</a:t>
            </a:r>
            <a:r>
              <a:rPr lang="he-IL" dirty="0">
                <a:ea typeface="+mn-lt"/>
                <a:cs typeface="+mn-lt"/>
              </a:rPr>
              <a:t> אבל </a:t>
            </a:r>
            <a:r>
              <a:rPr lang="he-IL" dirty="0" err="1">
                <a:ea typeface="+mn-lt"/>
                <a:cs typeface="+mn-lt"/>
              </a:rPr>
              <a:t>היכא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דאיכא</a:t>
            </a:r>
            <a:r>
              <a:rPr lang="he-IL" dirty="0">
                <a:ea typeface="+mn-lt"/>
                <a:cs typeface="+mn-lt"/>
              </a:rPr>
              <a:t> עבירה </a:t>
            </a:r>
            <a:r>
              <a:rPr lang="he-IL" dirty="0" err="1">
                <a:ea typeface="+mn-lt"/>
                <a:cs typeface="+mn-lt"/>
              </a:rPr>
              <a:t>דמקודשת</a:t>
            </a:r>
            <a:r>
              <a:rPr lang="he-IL" dirty="0">
                <a:ea typeface="+mn-lt"/>
                <a:cs typeface="+mn-lt"/>
              </a:rPr>
              <a:t> היא בביאה מאי איכא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he-IL" dirty="0">
                <a:ea typeface="+mn-lt"/>
                <a:cs typeface="+mn-lt"/>
              </a:rPr>
              <a:t> ומשני </a:t>
            </a:r>
            <a:r>
              <a:rPr lang="he-IL" dirty="0" err="1">
                <a:ea typeface="+mn-lt"/>
                <a:cs typeface="+mn-lt"/>
              </a:rPr>
              <a:t>שויוה</a:t>
            </a:r>
            <a:r>
              <a:rPr lang="he-IL" dirty="0">
                <a:ea typeface="+mn-lt"/>
                <a:cs typeface="+mn-lt"/>
              </a:rPr>
              <a:t> רבנן בעילותיו בעילת זנות ואין כאן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.: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0735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785C8-1B3D-B2F6-5C8D-CC9E92CA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DB2D8-5C3E-3DF6-98DF-AF5F9F069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r">
              <a:lnSpc>
                <a:spcPct val="160000"/>
              </a:lnSpc>
              <a:buNone/>
            </a:pPr>
            <a:r>
              <a:rPr lang="he-IL" dirty="0">
                <a:ea typeface="+mn-lt"/>
                <a:cs typeface="+mn-lt"/>
              </a:rPr>
              <a:t>תוספות גיטין דף לג עמוד א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לקידושין מיניה. הקשה </a:t>
            </a:r>
            <a:r>
              <a:rPr lang="he-IL" dirty="0" err="1">
                <a:ea typeface="+mn-lt"/>
                <a:cs typeface="+mn-lt"/>
              </a:rPr>
              <a:t>ה"ר</a:t>
            </a:r>
            <a:r>
              <a:rPr lang="he-IL" dirty="0">
                <a:ea typeface="+mn-lt"/>
                <a:cs typeface="+mn-lt"/>
              </a:rPr>
              <a:t> שמואל אם כן יחפה על בת אחותו וכשיבואו עדים שזינתה ישלח לה גט ויבטל שלא בפני שליח ופקעי קידושין ונמצא שהיא פנויה </a:t>
            </a:r>
            <a:r>
              <a:rPr lang="he-IL" b="1" dirty="0">
                <a:ea typeface="+mn-lt"/>
                <a:cs typeface="+mn-lt"/>
              </a:rPr>
              <a:t>ואומר ר"י דלא קשה דאין לחוש אלא כשמחפה עליה שלא כדין אבל הכא כדין מחפה ומן התורה פטורה</a:t>
            </a:r>
            <a:r>
              <a:rPr lang="he-IL" dirty="0">
                <a:ea typeface="+mn-lt"/>
                <a:cs typeface="+mn-lt"/>
              </a:rPr>
              <a:t> ועוד הקשה רבי' שמואל </a:t>
            </a:r>
            <a:r>
              <a:rPr lang="he-IL" dirty="0" err="1">
                <a:ea typeface="+mn-lt"/>
                <a:cs typeface="+mn-lt"/>
              </a:rPr>
              <a:t>דהיכי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מחייבינן</a:t>
            </a:r>
            <a:r>
              <a:rPr lang="he-IL" dirty="0">
                <a:ea typeface="+mn-lt"/>
                <a:cs typeface="+mn-lt"/>
              </a:rPr>
              <a:t> לעולם מיתה אשת איש שזינתה והא התראת ספק היא </a:t>
            </a:r>
            <a:r>
              <a:rPr lang="he-IL" dirty="0" err="1">
                <a:ea typeface="+mn-lt"/>
                <a:cs typeface="+mn-lt"/>
              </a:rPr>
              <a:t>דשמא</a:t>
            </a:r>
            <a:r>
              <a:rPr lang="he-IL" dirty="0">
                <a:ea typeface="+mn-lt"/>
                <a:cs typeface="+mn-lt"/>
              </a:rPr>
              <a:t> ישלח לה גט ויבטלנו ועוד </a:t>
            </a:r>
            <a:r>
              <a:rPr lang="he-IL" dirty="0" err="1">
                <a:ea typeface="+mn-lt"/>
                <a:cs typeface="+mn-lt"/>
              </a:rPr>
              <a:t>יכולין</a:t>
            </a:r>
            <a:r>
              <a:rPr lang="he-IL" dirty="0">
                <a:ea typeface="+mn-lt"/>
                <a:cs typeface="+mn-lt"/>
              </a:rPr>
              <a:t> ממזרים </a:t>
            </a:r>
            <a:r>
              <a:rPr lang="he-IL" dirty="0" err="1">
                <a:ea typeface="+mn-lt"/>
                <a:cs typeface="+mn-lt"/>
              </a:rPr>
              <a:t>ליטהר</a:t>
            </a:r>
            <a:r>
              <a:rPr lang="he-IL" dirty="0">
                <a:ea typeface="+mn-lt"/>
                <a:cs typeface="+mn-lt"/>
              </a:rPr>
              <a:t> ואומר ר"ת </a:t>
            </a:r>
            <a:r>
              <a:rPr lang="he-IL" dirty="0" err="1">
                <a:ea typeface="+mn-lt"/>
                <a:cs typeface="+mn-lt"/>
              </a:rPr>
              <a:t>דכי</a:t>
            </a:r>
            <a:r>
              <a:rPr lang="he-IL" dirty="0">
                <a:ea typeface="+mn-lt"/>
                <a:cs typeface="+mn-lt"/>
              </a:rPr>
              <a:t> האי </a:t>
            </a:r>
            <a:r>
              <a:rPr lang="he-IL" dirty="0" err="1">
                <a:ea typeface="+mn-lt"/>
                <a:cs typeface="+mn-lt"/>
              </a:rPr>
              <a:t>גוונא</a:t>
            </a:r>
            <a:r>
              <a:rPr lang="he-IL" dirty="0">
                <a:ea typeface="+mn-lt"/>
                <a:cs typeface="+mn-lt"/>
              </a:rPr>
              <a:t> לא הוי התראת ספק </a:t>
            </a:r>
            <a:r>
              <a:rPr lang="he-IL" dirty="0" err="1">
                <a:ea typeface="+mn-lt"/>
                <a:cs typeface="+mn-lt"/>
              </a:rPr>
              <a:t>דאזלינן</a:t>
            </a:r>
            <a:r>
              <a:rPr lang="he-IL" dirty="0">
                <a:ea typeface="+mn-lt"/>
                <a:cs typeface="+mn-lt"/>
              </a:rPr>
              <a:t> בתר </a:t>
            </a:r>
            <a:r>
              <a:rPr lang="he-IL" dirty="0" err="1">
                <a:ea typeface="+mn-lt"/>
                <a:cs typeface="+mn-lt"/>
              </a:rPr>
              <a:t>רובא</a:t>
            </a:r>
            <a:r>
              <a:rPr lang="he-IL" dirty="0">
                <a:ea typeface="+mn-lt"/>
                <a:cs typeface="+mn-lt"/>
              </a:rPr>
              <a:t> ורוב אין </a:t>
            </a:r>
            <a:r>
              <a:rPr lang="he-IL" dirty="0" err="1">
                <a:ea typeface="+mn-lt"/>
                <a:cs typeface="+mn-lt"/>
              </a:rPr>
              <a:t>מגרשין</a:t>
            </a:r>
            <a:r>
              <a:rPr lang="he-IL" dirty="0">
                <a:ea typeface="+mn-lt"/>
                <a:cs typeface="+mn-lt"/>
              </a:rPr>
              <a:t> נשותיהן </a:t>
            </a:r>
            <a:r>
              <a:rPr lang="he-IL" dirty="0" err="1">
                <a:ea typeface="+mn-lt"/>
                <a:cs typeface="+mn-lt"/>
              </a:rPr>
              <a:t>וכששולחין</a:t>
            </a:r>
            <a:r>
              <a:rPr lang="he-IL" dirty="0">
                <a:ea typeface="+mn-lt"/>
                <a:cs typeface="+mn-lt"/>
              </a:rPr>
              <a:t> גט אין </a:t>
            </a:r>
            <a:r>
              <a:rPr lang="he-IL" dirty="0" err="1">
                <a:ea typeface="+mn-lt"/>
                <a:cs typeface="+mn-lt"/>
              </a:rPr>
              <a:t>מבטלין</a:t>
            </a:r>
            <a:r>
              <a:rPr lang="he-IL" dirty="0">
                <a:ea typeface="+mn-lt"/>
                <a:cs typeface="+mn-lt"/>
              </a:rPr>
              <a:t> ועוד </a:t>
            </a:r>
            <a:r>
              <a:rPr lang="he-IL" dirty="0" err="1">
                <a:ea typeface="+mn-lt"/>
                <a:cs typeface="+mn-lt"/>
              </a:rPr>
              <a:t>דאוקמינן</a:t>
            </a:r>
            <a:r>
              <a:rPr lang="he-IL" dirty="0">
                <a:ea typeface="+mn-lt"/>
                <a:cs typeface="+mn-lt"/>
              </a:rPr>
              <a:t> אחזקתה שהיא עכשיו נשואה דאם לא כן נזיר שהיה שותה יין או מטמא למתים </a:t>
            </a:r>
            <a:r>
              <a:rPr lang="he-IL" dirty="0" err="1">
                <a:ea typeface="+mn-lt"/>
                <a:cs typeface="+mn-lt"/>
              </a:rPr>
              <a:t>אמאי</a:t>
            </a:r>
            <a:r>
              <a:rPr lang="he-IL" dirty="0">
                <a:ea typeface="+mn-lt"/>
                <a:cs typeface="+mn-lt"/>
              </a:rPr>
              <a:t> לוקה דאם אמרו לו אל תשתה אל תשתה חייב על כל אחת ואחת (נזיר דף </a:t>
            </a:r>
            <a:r>
              <a:rPr lang="he-IL" dirty="0" err="1">
                <a:ea typeface="+mn-lt"/>
                <a:cs typeface="+mn-lt"/>
              </a:rPr>
              <a:t>מב</a:t>
            </a:r>
            <a:r>
              <a:rPr lang="he-IL" dirty="0">
                <a:ea typeface="+mn-lt"/>
                <a:cs typeface="+mn-lt"/>
              </a:rPr>
              <a:t>.) והא התראת ספק היא שמא ישאל על נזירותו </a:t>
            </a:r>
            <a:r>
              <a:rPr lang="he-IL" b="1" dirty="0">
                <a:ea typeface="+mn-lt"/>
                <a:cs typeface="+mn-lt"/>
              </a:rPr>
              <a:t>ומה שהקשה אם כן יחפה על בת אחותו </a:t>
            </a:r>
            <a:r>
              <a:rPr lang="he-IL" b="1" dirty="0" err="1">
                <a:ea typeface="+mn-lt"/>
                <a:cs typeface="+mn-lt"/>
              </a:rPr>
              <a:t>ויכולין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ממזרין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ליטהר</a:t>
            </a:r>
            <a:r>
              <a:rPr lang="he-IL" b="1" dirty="0">
                <a:ea typeface="+mn-lt"/>
                <a:cs typeface="+mn-lt"/>
              </a:rPr>
              <a:t> אי </a:t>
            </a:r>
            <a:r>
              <a:rPr lang="he-IL" b="1" dirty="0" err="1">
                <a:ea typeface="+mn-lt"/>
                <a:cs typeface="+mn-lt"/>
              </a:rPr>
              <a:t>ידעינן</a:t>
            </a:r>
            <a:r>
              <a:rPr lang="he-IL" b="1" dirty="0">
                <a:ea typeface="+mn-lt"/>
                <a:cs typeface="+mn-lt"/>
              </a:rPr>
              <a:t> שלכך </a:t>
            </a:r>
            <a:r>
              <a:rPr lang="he-IL" b="1" dirty="0" err="1">
                <a:ea typeface="+mn-lt"/>
                <a:cs typeface="+mn-lt"/>
              </a:rPr>
              <a:t>מתכוין</a:t>
            </a:r>
            <a:r>
              <a:rPr lang="he-IL" b="1" dirty="0">
                <a:ea typeface="+mn-lt"/>
                <a:cs typeface="+mn-lt"/>
              </a:rPr>
              <a:t> לא </a:t>
            </a:r>
            <a:r>
              <a:rPr lang="he-IL" b="1" dirty="0" err="1">
                <a:ea typeface="+mn-lt"/>
                <a:cs typeface="+mn-lt"/>
              </a:rPr>
              <a:t>מפקעינן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קדושין</a:t>
            </a:r>
            <a:r>
              <a:rPr lang="he-IL" b="1" dirty="0">
                <a:ea typeface="+mn-lt"/>
                <a:cs typeface="+mn-lt"/>
              </a:rPr>
              <a:t> מיניה </a:t>
            </a:r>
            <a:r>
              <a:rPr lang="he-IL" b="1" dirty="0" err="1">
                <a:ea typeface="+mn-lt"/>
                <a:cs typeface="+mn-lt"/>
              </a:rPr>
              <a:t>דלתקנה</a:t>
            </a:r>
            <a:r>
              <a:rPr lang="he-IL" b="1" dirty="0">
                <a:ea typeface="+mn-lt"/>
                <a:cs typeface="+mn-lt"/>
              </a:rPr>
              <a:t> עשו חכמים ולא לתקלה שמתוך כך יהיו בנות ישראל פרוצות בעריות אבל אם ברור לנו שלא </a:t>
            </a:r>
            <a:r>
              <a:rPr lang="he-IL" b="1" dirty="0" err="1">
                <a:ea typeface="+mn-lt"/>
                <a:cs typeface="+mn-lt"/>
              </a:rPr>
              <a:t>נתכוין</a:t>
            </a:r>
            <a:r>
              <a:rPr lang="he-IL" b="1" dirty="0">
                <a:ea typeface="+mn-lt"/>
                <a:cs typeface="+mn-lt"/>
              </a:rPr>
              <a:t> לכך לא </a:t>
            </a:r>
            <a:r>
              <a:rPr lang="he-IL" b="1" dirty="0" err="1">
                <a:ea typeface="+mn-lt"/>
                <a:cs typeface="+mn-lt"/>
              </a:rPr>
              <a:t>חיישינן</a:t>
            </a:r>
            <a:r>
              <a:rPr lang="he-IL" b="1" dirty="0">
                <a:ea typeface="+mn-lt"/>
                <a:cs typeface="+mn-lt"/>
              </a:rPr>
              <a:t> אם יכולים </a:t>
            </a:r>
            <a:r>
              <a:rPr lang="he-IL" b="1" dirty="0" err="1">
                <a:ea typeface="+mn-lt"/>
                <a:cs typeface="+mn-lt"/>
              </a:rPr>
              <a:t>ליטהר</a:t>
            </a:r>
            <a:r>
              <a:rPr lang="he-IL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0679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21F37-C965-8D4B-59F5-09743080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44E21-6B45-28E5-5145-F27657D10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תוסופות</a:t>
            </a:r>
            <a:r>
              <a:rPr lang="he-IL" dirty="0">
                <a:ea typeface="+mn-lt"/>
                <a:cs typeface="+mn-lt"/>
              </a:rPr>
              <a:t> בבא </a:t>
            </a:r>
            <a:r>
              <a:rPr lang="he-IL" dirty="0" err="1">
                <a:ea typeface="+mn-lt"/>
                <a:cs typeface="+mn-lt"/>
              </a:rPr>
              <a:t>בתרא</a:t>
            </a:r>
            <a:r>
              <a:rPr lang="he-IL" dirty="0">
                <a:ea typeface="+mn-lt"/>
                <a:cs typeface="+mn-lt"/>
              </a:rPr>
              <a:t> מח עמוד ב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. הכא לא </a:t>
            </a:r>
            <a:r>
              <a:rPr lang="he-IL" dirty="0" err="1">
                <a:ea typeface="+mn-lt"/>
                <a:cs typeface="+mn-lt"/>
              </a:rPr>
              <a:t>קאמר</a:t>
            </a:r>
            <a:r>
              <a:rPr lang="he-IL" dirty="0">
                <a:ea typeface="+mn-lt"/>
                <a:cs typeface="+mn-lt"/>
              </a:rPr>
              <a:t> כל </a:t>
            </a:r>
            <a:r>
              <a:rPr lang="he-IL" dirty="0" err="1">
                <a:ea typeface="+mn-lt"/>
                <a:cs typeface="+mn-lt"/>
              </a:rPr>
              <a:t>דמקדש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 וכן בפרק בית שמאי (יבמות דף קי. ושם ד"ה לפיכך) גבי </a:t>
            </a:r>
            <a:r>
              <a:rPr lang="he-IL" dirty="0" err="1">
                <a:ea typeface="+mn-lt"/>
                <a:cs typeface="+mn-lt"/>
              </a:rPr>
              <a:t>עובדא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דנרש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דקדשה</a:t>
            </a:r>
            <a:r>
              <a:rPr lang="he-IL" dirty="0">
                <a:ea typeface="+mn-lt"/>
                <a:cs typeface="+mn-lt"/>
              </a:rPr>
              <a:t> כשהיא קטנה וגדלה ואתא </a:t>
            </a:r>
            <a:r>
              <a:rPr lang="he-IL" dirty="0" err="1">
                <a:ea typeface="+mn-lt"/>
                <a:cs typeface="+mn-lt"/>
              </a:rPr>
              <a:t>איניש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אחרינא</a:t>
            </a:r>
            <a:r>
              <a:rPr lang="he-IL" dirty="0">
                <a:ea typeface="+mn-lt"/>
                <a:cs typeface="+mn-lt"/>
              </a:rPr>
              <a:t> וחטפה מיניה </a:t>
            </a:r>
            <a:r>
              <a:rPr lang="he-IL" dirty="0" err="1">
                <a:ea typeface="+mn-lt"/>
                <a:cs typeface="+mn-lt"/>
              </a:rPr>
              <a:t>כדאמר</a:t>
            </a:r>
            <a:r>
              <a:rPr lang="he-IL" dirty="0">
                <a:ea typeface="+mn-lt"/>
                <a:cs typeface="+mn-lt"/>
              </a:rPr>
              <a:t> בריש כתובות (דף ג. ושם ד"ה 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) </a:t>
            </a:r>
            <a:r>
              <a:rPr lang="he-IL" dirty="0" err="1">
                <a:ea typeface="+mn-lt"/>
                <a:cs typeface="+mn-lt"/>
              </a:rPr>
              <a:t>ובהשולח</a:t>
            </a:r>
            <a:r>
              <a:rPr lang="he-IL" dirty="0">
                <a:ea typeface="+mn-lt"/>
                <a:cs typeface="+mn-lt"/>
              </a:rPr>
              <a:t> (גיטין דף לג. ושם) </a:t>
            </a:r>
            <a:r>
              <a:rPr lang="he-IL" b="1" dirty="0">
                <a:ea typeface="+mn-lt"/>
                <a:cs typeface="+mn-lt"/>
              </a:rPr>
              <a:t>משום </a:t>
            </a:r>
            <a:r>
              <a:rPr lang="he-IL" b="1" dirty="0" err="1">
                <a:ea typeface="+mn-lt"/>
                <a:cs typeface="+mn-lt"/>
              </a:rPr>
              <a:t>דהכא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ובפ</a:t>
            </a:r>
            <a:r>
              <a:rPr lang="he-IL" b="1" dirty="0">
                <a:ea typeface="+mn-lt"/>
                <a:cs typeface="+mn-lt"/>
              </a:rPr>
              <a:t>' בית שמאי לא קדש </a:t>
            </a:r>
            <a:r>
              <a:rPr lang="he-IL" b="1" dirty="0" err="1">
                <a:ea typeface="+mn-lt"/>
                <a:cs typeface="+mn-lt"/>
              </a:rPr>
              <a:t>אדעתא</a:t>
            </a:r>
            <a:r>
              <a:rPr lang="he-IL" b="1" dirty="0">
                <a:ea typeface="+mn-lt"/>
                <a:cs typeface="+mn-lt"/>
              </a:rPr>
              <a:t> דרבנן </a:t>
            </a:r>
            <a:r>
              <a:rPr lang="he-IL" b="1" dirty="0" err="1">
                <a:ea typeface="+mn-lt"/>
                <a:cs typeface="+mn-lt"/>
              </a:rPr>
              <a:t>כדקאמר</a:t>
            </a:r>
            <a:r>
              <a:rPr lang="he-IL" b="1" dirty="0">
                <a:ea typeface="+mn-lt"/>
                <a:cs typeface="+mn-lt"/>
              </a:rPr>
              <a:t> הוא עשה שלא כהוגן וצריך לומר </a:t>
            </a:r>
            <a:r>
              <a:rPr lang="he-IL" b="1" dirty="0" err="1">
                <a:ea typeface="+mn-lt"/>
                <a:cs typeface="+mn-lt"/>
              </a:rPr>
              <a:t>דסבר</a:t>
            </a:r>
            <a:r>
              <a:rPr lang="he-IL" b="1" dirty="0">
                <a:ea typeface="+mn-lt"/>
                <a:cs typeface="+mn-lt"/>
              </a:rPr>
              <a:t> הכא דיש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ביד חכמים לעקור דבר מן התורה כיון </a:t>
            </a:r>
            <a:r>
              <a:rPr lang="he-IL" b="1" dirty="0" err="1">
                <a:ea typeface="+mn-lt"/>
                <a:cs typeface="+mn-lt"/>
              </a:rPr>
              <a:t>דאפקעינהו</a:t>
            </a:r>
            <a:r>
              <a:rPr lang="he-IL" b="1" dirty="0">
                <a:ea typeface="+mn-lt"/>
                <a:cs typeface="+mn-lt"/>
              </a:rPr>
              <a:t> רבנן </a:t>
            </a:r>
            <a:r>
              <a:rPr lang="he-IL" b="1" dirty="0" err="1">
                <a:ea typeface="+mn-lt"/>
                <a:cs typeface="+mn-lt"/>
              </a:rPr>
              <a:t>לקדושין</a:t>
            </a:r>
            <a:r>
              <a:rPr lang="he-IL" b="1" dirty="0">
                <a:ea typeface="+mn-lt"/>
                <a:cs typeface="+mn-lt"/>
              </a:rPr>
              <a:t> מיניה ואע"ג דלא קדש </a:t>
            </a:r>
            <a:r>
              <a:rPr lang="he-IL" b="1" dirty="0" err="1">
                <a:ea typeface="+mn-lt"/>
                <a:cs typeface="+mn-lt"/>
              </a:rPr>
              <a:t>אדעתם</a:t>
            </a:r>
            <a:r>
              <a:rPr lang="he-IL" dirty="0">
                <a:ea typeface="+mn-lt"/>
                <a:cs typeface="+mn-lt"/>
              </a:rPr>
              <a:t> והכי </a:t>
            </a:r>
            <a:r>
              <a:rPr lang="he-IL" dirty="0" err="1">
                <a:ea typeface="+mn-lt"/>
                <a:cs typeface="+mn-lt"/>
              </a:rPr>
              <a:t>פירושא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בשלמא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 מצו רבנן להפקיר הכסף ולתת במתנה לאשה אלא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בביאה אע"ג דיש </a:t>
            </a:r>
            <a:r>
              <a:rPr lang="he-IL" dirty="0" err="1">
                <a:ea typeface="+mn-lt"/>
                <a:cs typeface="+mn-lt"/>
              </a:rPr>
              <a:t>כח</a:t>
            </a:r>
            <a:r>
              <a:rPr lang="he-IL" dirty="0">
                <a:ea typeface="+mn-lt"/>
                <a:cs typeface="+mn-lt"/>
              </a:rPr>
              <a:t> ביד חכמים לעקור דבר מן התורה היינו </a:t>
            </a:r>
            <a:r>
              <a:rPr lang="he-IL" dirty="0" err="1">
                <a:ea typeface="+mn-lt"/>
                <a:cs typeface="+mn-lt"/>
              </a:rPr>
              <a:t>היכא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דליכא</a:t>
            </a:r>
            <a:r>
              <a:rPr lang="he-IL" dirty="0">
                <a:ea typeface="+mn-lt"/>
                <a:cs typeface="+mn-lt"/>
              </a:rPr>
              <a:t> עבירה כגון (יבמות פט.) ההוא </a:t>
            </a:r>
            <a:r>
              <a:rPr lang="he-IL" dirty="0" err="1">
                <a:ea typeface="+mn-lt"/>
                <a:cs typeface="+mn-lt"/>
              </a:rPr>
              <a:t>גריווא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דהדר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לטיבלא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b="1" dirty="0">
                <a:ea typeface="+mn-lt"/>
                <a:cs typeface="+mn-lt"/>
              </a:rPr>
              <a:t>אבל ביאה וכי יעשו חכמים ביאתו ביאת עבירה ומשני אין ודאי </a:t>
            </a:r>
            <a:r>
              <a:rPr lang="he-IL" b="1" dirty="0" err="1">
                <a:ea typeface="+mn-lt"/>
                <a:cs typeface="+mn-lt"/>
              </a:rPr>
              <a:t>דשוויוה</a:t>
            </a:r>
            <a:r>
              <a:rPr lang="he-IL" b="1" dirty="0">
                <a:ea typeface="+mn-lt"/>
                <a:cs typeface="+mn-lt"/>
              </a:rPr>
              <a:t> ביאתו ביאת זנות</a:t>
            </a:r>
            <a:r>
              <a:rPr lang="he-IL" dirty="0">
                <a:ea typeface="+mn-lt"/>
                <a:cs typeface="+mn-lt"/>
              </a:rPr>
              <a:t> 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b="1" dirty="0" err="1">
                <a:ea typeface="+mn-lt"/>
                <a:cs typeface="+mn-lt"/>
              </a:rPr>
              <a:t>ובההיא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דכתובות</a:t>
            </a:r>
            <a:r>
              <a:rPr lang="he-IL" b="1" dirty="0">
                <a:ea typeface="+mn-lt"/>
                <a:cs typeface="+mn-lt"/>
              </a:rPr>
              <a:t> (שם) </a:t>
            </a:r>
            <a:r>
              <a:rPr lang="he-IL" b="1" dirty="0" err="1">
                <a:ea typeface="+mn-lt"/>
                <a:cs typeface="+mn-lt"/>
              </a:rPr>
              <a:t>ובהשולח</a:t>
            </a:r>
            <a:r>
              <a:rPr lang="he-IL" b="1" dirty="0">
                <a:ea typeface="+mn-lt"/>
                <a:cs typeface="+mn-lt"/>
              </a:rPr>
              <a:t> (שם) לכאורה פליגי </a:t>
            </a:r>
            <a:r>
              <a:rPr lang="he-IL" b="1" dirty="0" err="1">
                <a:ea typeface="+mn-lt"/>
                <a:cs typeface="+mn-lt"/>
              </a:rPr>
              <a:t>אהך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דשמעתין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דאיצטריך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למימר</a:t>
            </a:r>
            <a:r>
              <a:rPr lang="he-IL" b="1" dirty="0">
                <a:ea typeface="+mn-lt"/>
                <a:cs typeface="+mn-lt"/>
              </a:rPr>
              <a:t> טעמא </a:t>
            </a:r>
            <a:r>
              <a:rPr lang="he-IL" b="1" dirty="0" err="1">
                <a:ea typeface="+mn-lt"/>
                <a:cs typeface="+mn-lt"/>
              </a:rPr>
              <a:t>דאדעתא</a:t>
            </a:r>
            <a:r>
              <a:rPr lang="he-IL" b="1" dirty="0">
                <a:ea typeface="+mn-lt"/>
                <a:cs typeface="+mn-lt"/>
              </a:rPr>
              <a:t> דרבנן מקדש משמע דאי לאו </a:t>
            </a:r>
            <a:r>
              <a:rPr lang="he-IL" b="1" dirty="0" err="1">
                <a:ea typeface="+mn-lt"/>
                <a:cs typeface="+mn-lt"/>
              </a:rPr>
              <a:t>דאדעתא</a:t>
            </a:r>
            <a:r>
              <a:rPr lang="he-IL" b="1" dirty="0">
                <a:ea typeface="+mn-lt"/>
                <a:cs typeface="+mn-lt"/>
              </a:rPr>
              <a:t> דרבנן מקדש לא היה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בידם להפקיע </a:t>
            </a:r>
            <a:r>
              <a:rPr lang="he-IL" b="1" dirty="0" err="1">
                <a:ea typeface="+mn-lt"/>
                <a:cs typeface="+mn-lt"/>
              </a:rPr>
              <a:t>הקדושין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u="sng" dirty="0">
                <a:ea typeface="+mn-lt"/>
                <a:cs typeface="+mn-lt"/>
              </a:rPr>
              <a:t>ומיהו נראה דלא פליגי </a:t>
            </a:r>
            <a:r>
              <a:rPr lang="he-IL" b="1" u="sng" dirty="0" err="1">
                <a:ea typeface="+mn-lt"/>
                <a:cs typeface="+mn-lt"/>
              </a:rPr>
              <a:t>ואיצטריך</a:t>
            </a:r>
            <a:r>
              <a:rPr lang="he-IL" b="1" u="sng" dirty="0">
                <a:ea typeface="+mn-lt"/>
                <a:cs typeface="+mn-lt"/>
              </a:rPr>
              <a:t> טעמא </a:t>
            </a:r>
            <a:r>
              <a:rPr lang="he-IL" b="1" u="sng" dirty="0" err="1">
                <a:ea typeface="+mn-lt"/>
                <a:cs typeface="+mn-lt"/>
              </a:rPr>
              <a:t>דאדעתא</a:t>
            </a:r>
            <a:r>
              <a:rPr lang="he-IL" b="1" u="sng" dirty="0">
                <a:ea typeface="+mn-lt"/>
                <a:cs typeface="+mn-lt"/>
              </a:rPr>
              <a:t> דרבנן מקדש משום </a:t>
            </a:r>
            <a:r>
              <a:rPr lang="he-IL" b="1" u="sng" dirty="0" err="1">
                <a:ea typeface="+mn-lt"/>
                <a:cs typeface="+mn-lt"/>
              </a:rPr>
              <a:t>דהתם</a:t>
            </a:r>
            <a:r>
              <a:rPr lang="he-IL" b="1" u="sng" dirty="0">
                <a:ea typeface="+mn-lt"/>
                <a:cs typeface="+mn-lt"/>
              </a:rPr>
              <a:t> כיון </a:t>
            </a:r>
            <a:r>
              <a:rPr lang="he-IL" b="1" u="sng" dirty="0" err="1">
                <a:ea typeface="+mn-lt"/>
                <a:cs typeface="+mn-lt"/>
              </a:rPr>
              <a:t>דקדושין</a:t>
            </a:r>
            <a:r>
              <a:rPr lang="he-IL" b="1" u="sng" dirty="0">
                <a:ea typeface="+mn-lt"/>
                <a:cs typeface="+mn-lt"/>
              </a:rPr>
              <a:t> נעשו כהוגן לא היה </a:t>
            </a:r>
            <a:r>
              <a:rPr lang="he-IL" b="1" u="sng" dirty="0" err="1">
                <a:ea typeface="+mn-lt"/>
                <a:cs typeface="+mn-lt"/>
              </a:rPr>
              <a:t>כח</a:t>
            </a:r>
            <a:r>
              <a:rPr lang="he-IL" b="1" u="sng" dirty="0">
                <a:ea typeface="+mn-lt"/>
                <a:cs typeface="+mn-lt"/>
              </a:rPr>
              <a:t> לחכמים להפקיעם אי לאו משום </a:t>
            </a:r>
            <a:r>
              <a:rPr lang="he-IL" b="1" u="sng" dirty="0" err="1">
                <a:ea typeface="+mn-lt"/>
                <a:cs typeface="+mn-lt"/>
              </a:rPr>
              <a:t>דאדעתא</a:t>
            </a:r>
            <a:r>
              <a:rPr lang="he-IL" b="1" u="sng" dirty="0">
                <a:ea typeface="+mn-lt"/>
                <a:cs typeface="+mn-lt"/>
              </a:rPr>
              <a:t> דרבנן מקדש</a:t>
            </a:r>
            <a:r>
              <a:rPr lang="he-IL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82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37DB-A8CA-399F-D5DB-184A5114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E578B-A04D-A480-0FFD-8876BF47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כתובות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סוף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תחילת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דנפשיה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זימנין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וסברה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ומיעגנא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ויתבה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זימנין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אניס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ונמצא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מידי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צנועות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פרוצות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שרינן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לעלמא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?!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85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A8B66F78-DB32-876C-2DAE-B6877F7B82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567961"/>
              </p:ext>
            </p:extLst>
          </p:nvPr>
        </p:nvGraphicFramePr>
        <p:xfrm>
          <a:off x="838200" y="621174"/>
          <a:ext cx="10515600" cy="5555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375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D2FC-DCF2-AF0A-DC54-C4C419AF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3BDB5-DAEF-8704-34B1-430666BDD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>
              <a:lnSpc>
                <a:spcPct val="160000"/>
              </a:lnSpc>
              <a:buNone/>
            </a:pPr>
            <a:r>
              <a:rPr lang="he-IL" dirty="0" err="1">
                <a:ea typeface="+mn-lt"/>
                <a:cs typeface="+mn-lt"/>
              </a:rPr>
              <a:t>ריטבא</a:t>
            </a:r>
            <a:r>
              <a:rPr lang="he-IL" dirty="0">
                <a:ea typeface="+mn-lt"/>
                <a:cs typeface="+mn-lt"/>
              </a:rPr>
              <a:t> כתובות ג עמוד א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b="1" dirty="0">
                <a:ea typeface="+mn-lt"/>
                <a:cs typeface="+mn-lt"/>
              </a:rPr>
              <a:t>כל </a:t>
            </a:r>
            <a:r>
              <a:rPr lang="he-IL" b="1" dirty="0" err="1">
                <a:ea typeface="+mn-lt"/>
                <a:cs typeface="+mn-lt"/>
              </a:rPr>
              <a:t>דמקדש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אדעתא</a:t>
            </a:r>
            <a:r>
              <a:rPr lang="he-IL" b="1" dirty="0">
                <a:ea typeface="+mn-lt"/>
                <a:cs typeface="+mn-lt"/>
              </a:rPr>
              <a:t> דרבנן מקדש:</a:t>
            </a:r>
            <a:r>
              <a:rPr lang="he-IL" dirty="0">
                <a:ea typeface="+mn-lt"/>
                <a:cs typeface="+mn-lt"/>
              </a:rPr>
              <a:t>    פי' אע"פ שאומר לה כדת משה וישראל הרי הוא כאלו התנה ע"מ שירצו חכמים וסתמו בפי' </a:t>
            </a:r>
            <a:r>
              <a:rPr lang="he-IL" dirty="0" err="1">
                <a:ea typeface="+mn-lt"/>
                <a:cs typeface="+mn-lt"/>
              </a:rPr>
              <a:t>שבלבו</a:t>
            </a:r>
            <a:r>
              <a:rPr lang="he-IL" dirty="0">
                <a:ea typeface="+mn-lt"/>
                <a:cs typeface="+mn-lt"/>
              </a:rPr>
              <a:t> ובלב כל אדם שהם דברים </a:t>
            </a:r>
            <a:r>
              <a:rPr lang="he-IL" dirty="0" err="1">
                <a:ea typeface="+mn-lt"/>
                <a:cs typeface="+mn-lt"/>
              </a:rPr>
              <a:t>כדמפרש</a:t>
            </a:r>
            <a:r>
              <a:rPr lang="he-IL" dirty="0">
                <a:ea typeface="+mn-lt"/>
                <a:cs typeface="+mn-lt"/>
              </a:rPr>
              <a:t> במס'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 בס"ד: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60000"/>
              </a:lnSpc>
              <a:buNone/>
            </a:pPr>
            <a:r>
              <a:rPr lang="he-IL" b="1" dirty="0" err="1">
                <a:ea typeface="+mn-lt"/>
                <a:cs typeface="+mn-lt"/>
              </a:rPr>
              <a:t>ואפקעינהו</a:t>
            </a:r>
            <a:r>
              <a:rPr lang="he-IL" b="1" dirty="0">
                <a:ea typeface="+mn-lt"/>
                <a:cs typeface="+mn-lt"/>
              </a:rPr>
              <a:t> רבנן </a:t>
            </a:r>
            <a:r>
              <a:rPr lang="he-IL" b="1" dirty="0" err="1">
                <a:ea typeface="+mn-lt"/>
                <a:cs typeface="+mn-lt"/>
              </a:rPr>
              <a:t>לקדושין</a:t>
            </a:r>
            <a:r>
              <a:rPr lang="he-IL" b="1" dirty="0">
                <a:ea typeface="+mn-lt"/>
                <a:cs typeface="+mn-lt"/>
              </a:rPr>
              <a:t> מיניה:</a:t>
            </a:r>
            <a:r>
              <a:rPr lang="he-IL" dirty="0">
                <a:ea typeface="+mn-lt"/>
                <a:cs typeface="+mn-lt"/>
              </a:rPr>
              <a:t>    פירוש </a:t>
            </a:r>
            <a:r>
              <a:rPr lang="he-IL" dirty="0" err="1">
                <a:ea typeface="+mn-lt"/>
                <a:cs typeface="+mn-lt"/>
              </a:rPr>
              <a:t>דה"ל</a:t>
            </a:r>
            <a:r>
              <a:rPr lang="he-IL" dirty="0">
                <a:ea typeface="+mn-lt"/>
                <a:cs typeface="+mn-lt"/>
              </a:rPr>
              <a:t> כאומר הרי את מקודשת אם ירצה אבא שאם לא רצה אינה מקודשת 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 שהם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 דרבנן אבל קדיש בביאה שהוא דאורייתא מאי איכא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וליתא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דקדושי</a:t>
            </a:r>
            <a:r>
              <a:rPr lang="he-IL" dirty="0">
                <a:ea typeface="+mn-lt"/>
                <a:cs typeface="+mn-lt"/>
              </a:rPr>
              <a:t> כספא ושטר מדאורייתא הם </a:t>
            </a:r>
            <a:r>
              <a:rPr lang="he-IL" dirty="0" err="1">
                <a:ea typeface="+mn-lt"/>
                <a:cs typeface="+mn-lt"/>
              </a:rPr>
              <a:t>כדאמרי</a:t>
            </a:r>
            <a:r>
              <a:rPr lang="he-IL" dirty="0">
                <a:ea typeface="+mn-lt"/>
                <a:cs typeface="+mn-lt"/>
              </a:rPr>
              <a:t>' </a:t>
            </a:r>
            <a:r>
              <a:rPr lang="he-IL" dirty="0" err="1">
                <a:ea typeface="+mn-lt"/>
                <a:cs typeface="+mn-lt"/>
              </a:rPr>
              <a:t>בפ</a:t>
            </a:r>
            <a:r>
              <a:rPr lang="he-IL" dirty="0">
                <a:ea typeface="+mn-lt"/>
                <a:cs typeface="+mn-lt"/>
              </a:rPr>
              <a:t>' קמא </a:t>
            </a:r>
            <a:r>
              <a:rPr lang="he-IL" dirty="0" err="1">
                <a:ea typeface="+mn-lt"/>
                <a:cs typeface="+mn-lt"/>
              </a:rPr>
              <a:t>דקדושין</a:t>
            </a:r>
            <a:r>
              <a:rPr lang="he-IL" dirty="0">
                <a:ea typeface="+mn-lt"/>
                <a:cs typeface="+mn-lt"/>
              </a:rPr>
              <a:t> אלא הכי פירש </a:t>
            </a:r>
            <a:r>
              <a:rPr lang="he-IL" dirty="0" err="1">
                <a:ea typeface="+mn-lt"/>
                <a:cs typeface="+mn-lt"/>
              </a:rPr>
              <a:t>תינח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דקדיש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בכספא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דכי</a:t>
            </a:r>
            <a:r>
              <a:rPr lang="he-IL" dirty="0">
                <a:ea typeface="+mn-lt"/>
                <a:cs typeface="+mn-lt"/>
              </a:rPr>
              <a:t> לא רצו חכמים </a:t>
            </a:r>
            <a:r>
              <a:rPr lang="he-IL" dirty="0" err="1">
                <a:ea typeface="+mn-lt"/>
                <a:cs typeface="+mn-lt"/>
              </a:rPr>
              <a:t>בקדושין</a:t>
            </a:r>
            <a:r>
              <a:rPr lang="he-IL" dirty="0">
                <a:ea typeface="+mn-lt"/>
                <a:cs typeface="+mn-lt"/>
              </a:rPr>
              <a:t> יפקיעו הכסף ויבטלו השטר אבל קדיש בביאה היאך יפקיעו חכמים ומה יאמרו שתהא ביאתו </a:t>
            </a:r>
            <a:r>
              <a:rPr lang="he-IL" dirty="0" err="1">
                <a:ea typeface="+mn-lt"/>
                <a:cs typeface="+mn-lt"/>
              </a:rPr>
              <a:t>דאע"ג</a:t>
            </a:r>
            <a:r>
              <a:rPr lang="he-IL" dirty="0">
                <a:ea typeface="+mn-lt"/>
                <a:cs typeface="+mn-lt"/>
              </a:rPr>
              <a:t> דהריני בא עליך על מנת שירצה אבא ולא רצה האב אינה מקודשת קס"ד האב אינו חושש על ביאתו אבל חכמים היאך לא יחושו על ביאתו </a:t>
            </a:r>
            <a:r>
              <a:rPr lang="he-IL" dirty="0" err="1">
                <a:ea typeface="+mn-lt"/>
                <a:cs typeface="+mn-lt"/>
              </a:rPr>
              <a:t>ומהדרינן</a:t>
            </a:r>
            <a:r>
              <a:rPr lang="he-IL" dirty="0">
                <a:ea typeface="+mn-lt"/>
                <a:cs typeface="+mn-lt"/>
              </a:rPr>
              <a:t> דרבנן נמי שוויה לבעילתו בעילת זנות ויש מקשים אם כן נמצא יכול לחפות על בת אחותו שזנתה </a:t>
            </a:r>
            <a:r>
              <a:rPr lang="he-IL" dirty="0" err="1">
                <a:ea typeface="+mn-lt"/>
                <a:cs typeface="+mn-lt"/>
              </a:rPr>
              <a:t>שיתן</a:t>
            </a:r>
            <a:r>
              <a:rPr lang="he-IL" dirty="0">
                <a:ea typeface="+mn-lt"/>
                <a:cs typeface="+mn-lt"/>
              </a:rPr>
              <a:t> לה גט </a:t>
            </a:r>
            <a:r>
              <a:rPr lang="he-IL" dirty="0" err="1">
                <a:ea typeface="+mn-lt"/>
                <a:cs typeface="+mn-lt"/>
              </a:rPr>
              <a:t>בענין</a:t>
            </a:r>
            <a:r>
              <a:rPr lang="he-IL" dirty="0">
                <a:ea typeface="+mn-lt"/>
                <a:cs typeface="+mn-lt"/>
              </a:rPr>
              <a:t> שיהא שם אונס ולפקעו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 למפרע ויכולים ממזרים לטהר. ותירץ הרמב"ן ז"ל דלא </a:t>
            </a:r>
            <a:r>
              <a:rPr lang="he-IL" dirty="0" err="1">
                <a:ea typeface="+mn-lt"/>
                <a:cs typeface="+mn-lt"/>
              </a:rPr>
              <a:t>קשיא</a:t>
            </a:r>
            <a:r>
              <a:rPr lang="he-IL" dirty="0">
                <a:ea typeface="+mn-lt"/>
                <a:cs typeface="+mn-lt"/>
              </a:rPr>
              <a:t> שאם יחפה על בת אחותו </a:t>
            </a:r>
            <a:r>
              <a:rPr lang="he-IL" dirty="0" err="1">
                <a:ea typeface="+mn-lt"/>
                <a:cs typeface="+mn-lt"/>
              </a:rPr>
              <a:t>ויצילנה</a:t>
            </a:r>
            <a:r>
              <a:rPr lang="he-IL" dirty="0">
                <a:ea typeface="+mn-lt"/>
                <a:cs typeface="+mn-lt"/>
              </a:rPr>
              <a:t> בדין </a:t>
            </a:r>
            <a:r>
              <a:rPr lang="he-IL" dirty="0" err="1">
                <a:ea typeface="+mn-lt"/>
                <a:cs typeface="+mn-lt"/>
              </a:rPr>
              <a:t>תבא</a:t>
            </a:r>
            <a:r>
              <a:rPr lang="he-IL" dirty="0">
                <a:ea typeface="+mn-lt"/>
                <a:cs typeface="+mn-lt"/>
              </a:rPr>
              <a:t> עליו ברכה </a:t>
            </a:r>
            <a:r>
              <a:rPr lang="he-IL" dirty="0" err="1">
                <a:ea typeface="+mn-lt"/>
                <a:cs typeface="+mn-lt"/>
              </a:rPr>
              <a:t>וממזירים</a:t>
            </a:r>
            <a:r>
              <a:rPr lang="he-IL" dirty="0">
                <a:ea typeface="+mn-lt"/>
                <a:cs typeface="+mn-lt"/>
              </a:rPr>
              <a:t> נמי הלוואי שיטהרו. :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43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696C6-282B-96A4-2AEA-0653234C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If it's a </a:t>
            </a:r>
            <a:r>
              <a:rPr lang="en-US" dirty="0" err="1">
                <a:cs typeface="Calibri Light"/>
              </a:rPr>
              <a:t>תנאי</a:t>
            </a:r>
            <a:r>
              <a:rPr lang="en-US" dirty="0">
                <a:cs typeface="Calibri Light"/>
              </a:rPr>
              <a:t>, what if he doesn't </a:t>
            </a:r>
            <a:r>
              <a:rPr lang="en-US" dirty="0" err="1">
                <a:cs typeface="Calibri Light"/>
              </a:rPr>
              <a:t>wan</a:t>
            </a:r>
            <a:r>
              <a:rPr lang="en-US" dirty="0">
                <a:cs typeface="Calibri Light"/>
              </a:rPr>
              <a:t> to be </a:t>
            </a:r>
            <a:r>
              <a:rPr lang="en-US" dirty="0" err="1">
                <a:cs typeface="Calibri Light"/>
              </a:rPr>
              <a:t>מקדש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על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דעת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חכמים</a:t>
            </a:r>
            <a:r>
              <a:rPr lang="en-US" dirty="0">
                <a:cs typeface="Calibri Ligh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46FE7-957B-7890-D520-A079A470D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>
              <a:lnSpc>
                <a:spcPct val="170000"/>
              </a:lnSpc>
              <a:buNone/>
            </a:pPr>
            <a:r>
              <a:rPr lang="he" dirty="0">
                <a:ea typeface="+mn-lt"/>
                <a:cs typeface="+mn-lt"/>
              </a:rPr>
              <a:t>שיטה מקובצת כתובות ג עמוד א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70000"/>
              </a:lnSpc>
              <a:buNone/>
            </a:pPr>
            <a:r>
              <a:rPr lang="he" b="1" dirty="0">
                <a:ea typeface="+mn-lt"/>
                <a:cs typeface="+mn-lt"/>
              </a:rPr>
              <a:t>כל המקדש</a:t>
            </a:r>
            <a:r>
              <a:rPr lang="he" dirty="0">
                <a:ea typeface="+mn-lt"/>
                <a:cs typeface="+mn-lt"/>
              </a:rPr>
              <a:t> וכו' — ואם תאמר, והא אין </a:t>
            </a:r>
            <a:r>
              <a:rPr lang="he" dirty="0" err="1">
                <a:ea typeface="+mn-lt"/>
                <a:cs typeface="+mn-lt"/>
              </a:rPr>
              <a:t>האשה</a:t>
            </a:r>
            <a:r>
              <a:rPr lang="he" dirty="0">
                <a:ea typeface="+mn-lt"/>
                <a:cs typeface="+mn-lt"/>
              </a:rPr>
              <a:t> מתקדשת אלא מדעתה, ואי </a:t>
            </a:r>
            <a:r>
              <a:rPr lang="he" dirty="0" err="1">
                <a:ea typeface="+mn-lt"/>
                <a:cs typeface="+mn-lt"/>
              </a:rPr>
              <a:t>איהו</a:t>
            </a:r>
            <a:r>
              <a:rPr lang="he" dirty="0">
                <a:ea typeface="+mn-lt"/>
                <a:cs typeface="+mn-lt"/>
              </a:rPr>
              <a:t> מקדש </a:t>
            </a:r>
            <a:r>
              <a:rPr lang="he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 דרבנן, </a:t>
            </a:r>
            <a:r>
              <a:rPr lang="he" dirty="0" err="1">
                <a:ea typeface="+mn-lt"/>
                <a:cs typeface="+mn-lt"/>
              </a:rPr>
              <a:t>איהי</a:t>
            </a:r>
            <a:r>
              <a:rPr lang="he" dirty="0">
                <a:ea typeface="+mn-lt"/>
                <a:cs typeface="+mn-lt"/>
              </a:rPr>
              <a:t> לא </a:t>
            </a:r>
            <a:r>
              <a:rPr lang="he" dirty="0" err="1">
                <a:ea typeface="+mn-lt"/>
                <a:cs typeface="+mn-lt"/>
              </a:rPr>
              <a:t>מקדשא</a:t>
            </a:r>
            <a:r>
              <a:rPr lang="he" dirty="0">
                <a:ea typeface="+mn-lt"/>
                <a:cs typeface="+mn-lt"/>
              </a:rPr>
              <a:t> אלא </a:t>
            </a:r>
            <a:r>
              <a:rPr lang="he" dirty="0" err="1">
                <a:ea typeface="+mn-lt"/>
                <a:cs typeface="+mn-lt"/>
              </a:rPr>
              <a:t>קדושין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גמורין</a:t>
            </a:r>
            <a:r>
              <a:rPr lang="he" dirty="0">
                <a:ea typeface="+mn-lt"/>
                <a:cs typeface="+mn-lt"/>
              </a:rPr>
              <a:t> בלא שום תנאי; ומעתה, אם אתה אומר </a:t>
            </a:r>
            <a:r>
              <a:rPr lang="he" dirty="0" err="1">
                <a:ea typeface="+mn-lt"/>
                <a:cs typeface="+mn-lt"/>
              </a:rPr>
              <a:t>דתתקדש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 דרבנן, אין כאן </a:t>
            </a:r>
            <a:r>
              <a:rPr lang="he" dirty="0" err="1">
                <a:ea typeface="+mn-lt"/>
                <a:cs typeface="+mn-lt"/>
              </a:rPr>
              <a:t>קדושין</a:t>
            </a:r>
            <a:r>
              <a:rPr lang="he" dirty="0">
                <a:ea typeface="+mn-lt"/>
                <a:cs typeface="+mn-lt"/>
              </a:rPr>
              <a:t> כלל ואינה צריכה גט כלל? ויש לומר, </a:t>
            </a:r>
            <a:r>
              <a:rPr lang="he" dirty="0" err="1">
                <a:ea typeface="+mn-lt"/>
                <a:cs typeface="+mn-lt"/>
              </a:rPr>
              <a:t>דכי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קאמר</a:t>
            </a:r>
            <a:r>
              <a:rPr lang="he" dirty="0">
                <a:ea typeface="+mn-lt"/>
                <a:cs typeface="+mn-lt"/>
              </a:rPr>
              <a:t>: </a:t>
            </a:r>
            <a:r>
              <a:rPr lang="he" b="1" dirty="0">
                <a:ea typeface="+mn-lt"/>
                <a:cs typeface="+mn-lt"/>
              </a:rPr>
              <a:t>כל המקדש </a:t>
            </a:r>
            <a:r>
              <a:rPr lang="he" b="1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 </a:t>
            </a:r>
            <a:r>
              <a:rPr lang="he" dirty="0" err="1">
                <a:ea typeface="+mn-lt"/>
                <a:cs typeface="+mn-lt"/>
              </a:rPr>
              <a:t>וכו</a:t>
            </a:r>
            <a:r>
              <a:rPr lang="he" dirty="0">
                <a:ea typeface="+mn-lt"/>
                <a:cs typeface="+mn-lt"/>
              </a:rPr>
              <a:t>',</a:t>
            </a:r>
            <a:r>
              <a:rPr lang="he" b="1" u="sng" dirty="0">
                <a:ea typeface="+mn-lt"/>
                <a:cs typeface="+mn-lt"/>
              </a:rPr>
              <a:t> לאו </a:t>
            </a:r>
            <a:r>
              <a:rPr lang="he" b="1" u="sng" dirty="0" err="1">
                <a:ea typeface="+mn-lt"/>
                <a:cs typeface="+mn-lt"/>
              </a:rPr>
              <a:t>דוקא</a:t>
            </a:r>
            <a:r>
              <a:rPr lang="he" b="1" u="sng" dirty="0">
                <a:ea typeface="+mn-lt"/>
                <a:cs typeface="+mn-lt"/>
              </a:rPr>
              <a:t> האיש בלחוד </a:t>
            </a:r>
            <a:r>
              <a:rPr lang="he" b="1" u="sng" dirty="0" err="1">
                <a:ea typeface="+mn-lt"/>
                <a:cs typeface="+mn-lt"/>
              </a:rPr>
              <a:t>קאמר</a:t>
            </a:r>
            <a:r>
              <a:rPr lang="he" b="1" u="sng" dirty="0">
                <a:ea typeface="+mn-lt"/>
                <a:cs typeface="+mn-lt"/>
              </a:rPr>
              <a:t>, אלא גם </a:t>
            </a:r>
            <a:r>
              <a:rPr lang="he" b="1" u="sng" dirty="0" err="1">
                <a:ea typeface="+mn-lt"/>
                <a:cs typeface="+mn-lt"/>
              </a:rPr>
              <a:t>האשה</a:t>
            </a:r>
            <a:r>
              <a:rPr lang="he" b="1" u="sng" dirty="0">
                <a:ea typeface="+mn-lt"/>
                <a:cs typeface="+mn-lt"/>
              </a:rPr>
              <a:t> בכלל, ושניהם מסכימים שיהיו </a:t>
            </a:r>
            <a:r>
              <a:rPr lang="he" b="1" u="sng" dirty="0" err="1">
                <a:ea typeface="+mn-lt"/>
                <a:cs typeface="+mn-lt"/>
              </a:rPr>
              <a:t>קדושיהן</a:t>
            </a:r>
            <a:r>
              <a:rPr lang="he" b="1" u="sng" dirty="0">
                <a:ea typeface="+mn-lt"/>
                <a:cs typeface="+mn-lt"/>
              </a:rPr>
              <a:t> </a:t>
            </a:r>
            <a:r>
              <a:rPr lang="he" b="1" u="sng" dirty="0" err="1">
                <a:ea typeface="+mn-lt"/>
                <a:cs typeface="+mn-lt"/>
              </a:rPr>
              <a:t>אדעתא</a:t>
            </a:r>
            <a:r>
              <a:rPr lang="he" b="1" u="sng" dirty="0">
                <a:ea typeface="+mn-lt"/>
                <a:cs typeface="+mn-lt"/>
              </a:rPr>
              <a:t> דרבנן.</a:t>
            </a:r>
            <a:r>
              <a:rPr lang="he" dirty="0">
                <a:ea typeface="+mn-lt"/>
                <a:cs typeface="+mn-lt"/>
              </a:rPr>
              <a:t> ואפשר </a:t>
            </a:r>
            <a:r>
              <a:rPr lang="he" dirty="0" err="1">
                <a:ea typeface="+mn-lt"/>
                <a:cs typeface="+mn-lt"/>
              </a:rPr>
              <a:t>דלהכי</a:t>
            </a:r>
            <a:r>
              <a:rPr lang="he" dirty="0">
                <a:ea typeface="+mn-lt"/>
                <a:cs typeface="+mn-lt"/>
              </a:rPr>
              <a:t> כתב רש"י ז"ל: </a:t>
            </a:r>
            <a:r>
              <a:rPr lang="he" b="1" dirty="0">
                <a:ea typeface="+mn-lt"/>
                <a:cs typeface="+mn-lt"/>
              </a:rPr>
              <a:t>כל המקדש </a:t>
            </a:r>
            <a:r>
              <a:rPr lang="he" b="1" dirty="0" err="1">
                <a:ea typeface="+mn-lt"/>
                <a:cs typeface="+mn-lt"/>
              </a:rPr>
              <a:t>אשה</a:t>
            </a:r>
            <a:r>
              <a:rPr lang="he" b="1" dirty="0">
                <a:ea typeface="+mn-lt"/>
                <a:cs typeface="+mn-lt"/>
              </a:rPr>
              <a:t>.</a:t>
            </a:r>
            <a:r>
              <a:rPr lang="he" dirty="0">
                <a:ea typeface="+mn-lt"/>
                <a:cs typeface="+mn-lt"/>
              </a:rPr>
              <a:t> פירוש, לכלול </a:t>
            </a:r>
            <a:r>
              <a:rPr lang="he" dirty="0" err="1">
                <a:ea typeface="+mn-lt"/>
                <a:cs typeface="+mn-lt"/>
              </a:rPr>
              <a:t>האשה</a:t>
            </a:r>
            <a:r>
              <a:rPr lang="he" dirty="0">
                <a:ea typeface="+mn-lt"/>
                <a:cs typeface="+mn-lt"/>
              </a:rPr>
              <a:t> בלשון המקדש </a:t>
            </a:r>
            <a:r>
              <a:rPr lang="he" dirty="0" err="1">
                <a:ea typeface="+mn-lt"/>
                <a:cs typeface="+mn-lt"/>
              </a:rPr>
              <a:t>וכדכתיבנא</a:t>
            </a:r>
            <a:r>
              <a:rPr lang="he" dirty="0">
                <a:ea typeface="+mn-lt"/>
                <a:cs typeface="+mn-lt"/>
              </a:rPr>
              <a:t>. ולפירוש רבותיו של רש"י ז"ל ניחא טפי, ואין אנו צריכים לזה </a:t>
            </a:r>
            <a:r>
              <a:rPr lang="he" dirty="0" err="1">
                <a:ea typeface="+mn-lt"/>
                <a:cs typeface="+mn-lt"/>
              </a:rPr>
              <a:t>וכדבעינן</a:t>
            </a:r>
            <a:r>
              <a:rPr lang="he" dirty="0">
                <a:ea typeface="+mn-lt"/>
                <a:cs typeface="+mn-lt"/>
              </a:rPr>
              <a:t> למכתב בסייעתא דשמיא; </a:t>
            </a:r>
            <a:r>
              <a:rPr lang="he" dirty="0" err="1">
                <a:ea typeface="+mn-lt"/>
                <a:cs typeface="+mn-lt"/>
              </a:rPr>
              <a:t>והשתא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דאמרינן</a:t>
            </a:r>
            <a:r>
              <a:rPr lang="he" dirty="0">
                <a:ea typeface="+mn-lt"/>
                <a:cs typeface="+mn-lt"/>
              </a:rPr>
              <a:t> "כדת משה וישראל", הא ודאי דשניהם מסכימים בעניין זה שיהיו קידושין שלהם </a:t>
            </a:r>
            <a:r>
              <a:rPr lang="he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 דרבנן, כן נראה לי: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70000"/>
              </a:lnSpc>
              <a:buNone/>
            </a:pPr>
            <a:r>
              <a:rPr lang="he" dirty="0">
                <a:ea typeface="+mn-lt"/>
                <a:cs typeface="+mn-lt"/>
              </a:rPr>
              <a:t>וכתב </a:t>
            </a:r>
            <a:r>
              <a:rPr lang="he" dirty="0" err="1">
                <a:ea typeface="+mn-lt"/>
                <a:cs typeface="+mn-lt"/>
              </a:rPr>
              <a:t>הריטב"א</a:t>
            </a:r>
            <a:r>
              <a:rPr lang="he" dirty="0">
                <a:ea typeface="+mn-lt"/>
                <a:cs typeface="+mn-lt"/>
              </a:rPr>
              <a:t> ז"ל וזה לשונו: </a:t>
            </a:r>
            <a:r>
              <a:rPr lang="he" b="1" dirty="0">
                <a:ea typeface="+mn-lt"/>
                <a:cs typeface="+mn-lt"/>
              </a:rPr>
              <a:t>כל המקדש </a:t>
            </a:r>
            <a:r>
              <a:rPr lang="he" b="1" dirty="0" err="1">
                <a:ea typeface="+mn-lt"/>
                <a:cs typeface="+mn-lt"/>
              </a:rPr>
              <a:t>אדעתא</a:t>
            </a:r>
            <a:r>
              <a:rPr lang="he" b="1" dirty="0">
                <a:ea typeface="+mn-lt"/>
                <a:cs typeface="+mn-lt"/>
              </a:rPr>
              <a:t> דרבנן מקדש</a:t>
            </a:r>
            <a:r>
              <a:rPr lang="he" dirty="0">
                <a:ea typeface="+mn-lt"/>
                <a:cs typeface="+mn-lt"/>
              </a:rPr>
              <a:t> — פירוש, ואף על פי שאומר לה "כדת משה וישראל", </a:t>
            </a:r>
            <a:r>
              <a:rPr lang="he" b="1" u="sng" dirty="0">
                <a:ea typeface="+mn-lt"/>
                <a:cs typeface="+mn-lt"/>
              </a:rPr>
              <a:t>הרי הוא כאילו התנה: על מנת שירצו חכמים, וסתמו כפירושו,</a:t>
            </a:r>
            <a:r>
              <a:rPr lang="he" dirty="0">
                <a:ea typeface="+mn-lt"/>
                <a:cs typeface="+mn-lt"/>
              </a:rPr>
              <a:t> שהם דברים שהם בליבו ובלב כל אדם </a:t>
            </a:r>
            <a:r>
              <a:rPr lang="he" dirty="0" err="1">
                <a:ea typeface="+mn-lt"/>
                <a:cs typeface="+mn-lt"/>
              </a:rPr>
              <a:t>כדנפרש</a:t>
            </a:r>
            <a:r>
              <a:rPr lang="he" dirty="0">
                <a:ea typeface="+mn-lt"/>
                <a:cs typeface="+mn-lt"/>
              </a:rPr>
              <a:t> במסכת קידושין בסייעתא דשמיא:</a:t>
            </a:r>
            <a:endParaRPr lang="en-US" dirty="0">
              <a:ea typeface="+mn-lt"/>
              <a:cs typeface="+mn-lt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17913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450D-E83E-3D27-BC79-119A8FDD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err="1">
                <a:cs typeface="Calibri Light"/>
              </a:rPr>
              <a:t>רמב״ן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הגט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כשר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בסוף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A03C-E15B-7EF5-2A1B-9C4E35982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 rtl="1">
              <a:lnSpc>
                <a:spcPct val="170000"/>
              </a:lnSpc>
              <a:buNone/>
            </a:pPr>
            <a:r>
              <a:rPr lang="he" dirty="0">
                <a:ea typeface="+mn-lt"/>
                <a:cs typeface="+mn-lt"/>
              </a:rPr>
              <a:t>שיטה מקובצת כתובות ג עמוד א </a:t>
            </a:r>
            <a:endParaRPr lang="en-US" dirty="0">
              <a:ea typeface="+mn-lt"/>
              <a:cs typeface="+mn-lt"/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he" dirty="0">
                <a:ea typeface="+mn-lt"/>
                <a:cs typeface="+mn-lt"/>
              </a:rPr>
              <a:t>וזה לשון הרמב״ן.... אלא הא </a:t>
            </a:r>
            <a:r>
              <a:rPr lang="he" dirty="0" err="1">
                <a:ea typeface="+mn-lt"/>
                <a:cs typeface="+mn-lt"/>
              </a:rPr>
              <a:t>קשיא</a:t>
            </a:r>
            <a:r>
              <a:rPr lang="he" dirty="0">
                <a:ea typeface="+mn-lt"/>
                <a:cs typeface="+mn-lt"/>
              </a:rPr>
              <a:t>: אם כן יכולים ממזרים </a:t>
            </a:r>
            <a:r>
              <a:rPr lang="he" dirty="0" err="1">
                <a:ea typeface="+mn-lt"/>
                <a:cs typeface="+mn-lt"/>
              </a:rPr>
              <a:t>ליטהר</a:t>
            </a:r>
            <a:r>
              <a:rPr lang="he" dirty="0">
                <a:ea typeface="+mn-lt"/>
                <a:cs typeface="+mn-lt"/>
              </a:rPr>
              <a:t>, </a:t>
            </a:r>
            <a:r>
              <a:rPr lang="he" dirty="0" err="1">
                <a:ea typeface="+mn-lt"/>
                <a:cs typeface="+mn-lt"/>
              </a:rPr>
              <a:t>וזימנין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דבת</a:t>
            </a:r>
            <a:r>
              <a:rPr lang="he" dirty="0">
                <a:ea typeface="+mn-lt"/>
                <a:cs typeface="+mn-lt"/>
              </a:rPr>
              <a:t> אחותו היא ומחפה עליה? ושמעתי שמתרצים </a:t>
            </a:r>
            <a:r>
              <a:rPr lang="he" dirty="0" err="1">
                <a:ea typeface="+mn-lt"/>
                <a:cs typeface="+mn-lt"/>
              </a:rPr>
              <a:t>דהכי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קאמרינן</a:t>
            </a:r>
            <a:r>
              <a:rPr lang="he" dirty="0">
                <a:ea typeface="+mn-lt"/>
                <a:cs typeface="+mn-lt"/>
              </a:rPr>
              <a:t>: אם כן </a:t>
            </a:r>
            <a:r>
              <a:rPr lang="he" dirty="0" err="1">
                <a:ea typeface="+mn-lt"/>
                <a:cs typeface="+mn-lt"/>
              </a:rPr>
              <a:t>שויוה</a:t>
            </a:r>
            <a:r>
              <a:rPr lang="he" dirty="0">
                <a:ea typeface="+mn-lt"/>
                <a:cs typeface="+mn-lt"/>
              </a:rPr>
              <a:t> רבנן לבעילתו בעילת זנות, ואין אדם עושה בעילתו זנות, הילכך גמר </a:t>
            </a:r>
            <a:r>
              <a:rPr lang="he" dirty="0" err="1">
                <a:ea typeface="+mn-lt"/>
                <a:cs typeface="+mn-lt"/>
              </a:rPr>
              <a:t>ויהיב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 מעכשיו כדי שלא יפקעו רבנן </a:t>
            </a:r>
            <a:r>
              <a:rPr lang="he" dirty="0" err="1">
                <a:ea typeface="+mn-lt"/>
                <a:cs typeface="+mn-lt"/>
              </a:rPr>
              <a:t>קדושיו</a:t>
            </a:r>
            <a:r>
              <a:rPr lang="he" dirty="0">
                <a:ea typeface="+mn-lt"/>
                <a:cs typeface="+mn-lt"/>
              </a:rPr>
              <a:t>, שלא תהיה בעילתו בעילת זנות; ולאו </a:t>
            </a:r>
            <a:r>
              <a:rPr lang="he" dirty="0" err="1">
                <a:ea typeface="+mn-lt"/>
                <a:cs typeface="+mn-lt"/>
              </a:rPr>
              <a:t>למימרא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דעקרוה</a:t>
            </a:r>
            <a:r>
              <a:rPr lang="he" dirty="0">
                <a:ea typeface="+mn-lt"/>
                <a:cs typeface="+mn-lt"/>
              </a:rPr>
              <a:t>. וכן נמי בקדושי כספא, עקרוה רבנן לקדושי מיניה ותהיה בעילתו בעילת זנות, ומשום הכי גמר ומבטל תנאיה ואונסיה. ואם תאמר: ארוסה מאי איכא </a:t>
            </a:r>
            <a:r>
              <a:rPr lang="he" dirty="0" err="1">
                <a:ea typeface="+mn-lt"/>
                <a:cs typeface="+mn-lt"/>
              </a:rPr>
              <a:t>למימר</a:t>
            </a:r>
            <a:r>
              <a:rPr lang="he" dirty="0">
                <a:ea typeface="+mn-lt"/>
                <a:cs typeface="+mn-lt"/>
              </a:rPr>
              <a:t>? כיון דאי </a:t>
            </a:r>
            <a:r>
              <a:rPr lang="he" dirty="0" err="1">
                <a:ea typeface="+mn-lt"/>
                <a:cs typeface="+mn-lt"/>
              </a:rPr>
              <a:t>בעיל</a:t>
            </a:r>
            <a:r>
              <a:rPr lang="he" dirty="0">
                <a:ea typeface="+mn-lt"/>
                <a:cs typeface="+mn-lt"/>
              </a:rPr>
              <a:t> אחר כך תהיה בעילתו בעילת זנות, גמר </a:t>
            </a:r>
            <a:r>
              <a:rPr lang="he" dirty="0" err="1">
                <a:ea typeface="+mn-lt"/>
                <a:cs typeface="+mn-lt"/>
              </a:rPr>
              <a:t>ויהיב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 לגמרי, </a:t>
            </a:r>
            <a:r>
              <a:rPr lang="he" dirty="0" err="1">
                <a:ea typeface="+mn-lt"/>
                <a:cs typeface="+mn-lt"/>
              </a:rPr>
              <a:t>דהא</a:t>
            </a:r>
            <a:r>
              <a:rPr lang="he" dirty="0">
                <a:ea typeface="+mn-lt"/>
                <a:cs typeface="+mn-lt"/>
              </a:rPr>
              <a:t> לא הדרא ליה. ואם תאמר: משום בת אחותו לא גמר </a:t>
            </a:r>
            <a:r>
              <a:rPr lang="he" dirty="0" err="1">
                <a:ea typeface="+mn-lt"/>
                <a:cs typeface="+mn-lt"/>
              </a:rPr>
              <a:t>ויהיב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? הא </a:t>
            </a:r>
            <a:r>
              <a:rPr lang="he" dirty="0" err="1">
                <a:ea typeface="+mn-lt"/>
                <a:cs typeface="+mn-lt"/>
              </a:rPr>
              <a:t>ליתא</a:t>
            </a:r>
            <a:r>
              <a:rPr lang="he" dirty="0">
                <a:ea typeface="+mn-lt"/>
                <a:cs typeface="+mn-lt"/>
              </a:rPr>
              <a:t>, </a:t>
            </a:r>
            <a:r>
              <a:rPr lang="he" dirty="0" err="1">
                <a:ea typeface="+mn-lt"/>
                <a:cs typeface="+mn-lt"/>
              </a:rPr>
              <a:t>דכיון</a:t>
            </a:r>
            <a:r>
              <a:rPr lang="he" dirty="0">
                <a:ea typeface="+mn-lt"/>
                <a:cs typeface="+mn-lt"/>
              </a:rPr>
              <a:t> שאין דעתו שתחזור לו, אלא משום שיפקיעו חכמים </a:t>
            </a:r>
            <a:r>
              <a:rPr lang="he" dirty="0" err="1">
                <a:ea typeface="+mn-lt"/>
                <a:cs typeface="+mn-lt"/>
              </a:rPr>
              <a:t>קדושיו</a:t>
            </a:r>
            <a:r>
              <a:rPr lang="he" dirty="0">
                <a:ea typeface="+mn-lt"/>
                <a:cs typeface="+mn-lt"/>
              </a:rPr>
              <a:t> הוא עושה, אין הגט בטל, שאין תנאי זה וביטולו כלום. ואי </a:t>
            </a:r>
            <a:r>
              <a:rPr lang="he" dirty="0" err="1">
                <a:ea typeface="+mn-lt"/>
                <a:cs typeface="+mn-lt"/>
              </a:rPr>
              <a:t>קשיא</a:t>
            </a:r>
            <a:r>
              <a:rPr lang="he" dirty="0">
                <a:ea typeface="+mn-lt"/>
                <a:cs typeface="+mn-lt"/>
              </a:rPr>
              <a:t>: והא בלא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 נמי משכחת לה, </a:t>
            </a:r>
            <a:r>
              <a:rPr lang="he" dirty="0" err="1">
                <a:ea typeface="+mn-lt"/>
                <a:cs typeface="+mn-lt"/>
              </a:rPr>
              <a:t>כדאמרינן</a:t>
            </a:r>
            <a:r>
              <a:rPr lang="he" dirty="0">
                <a:ea typeface="+mn-lt"/>
                <a:cs typeface="+mn-lt"/>
              </a:rPr>
              <a:t> ביבמות פרק </a:t>
            </a:r>
            <a:r>
              <a:rPr lang="he" dirty="0" err="1">
                <a:ea typeface="+mn-lt"/>
                <a:cs typeface="+mn-lt"/>
              </a:rPr>
              <a:t>האשה</a:t>
            </a:r>
            <a:r>
              <a:rPr lang="he" dirty="0">
                <a:ea typeface="+mn-lt"/>
                <a:cs typeface="+mn-lt"/>
              </a:rPr>
              <a:t> רבה, ולא </a:t>
            </a:r>
            <a:r>
              <a:rPr lang="he" dirty="0" err="1">
                <a:ea typeface="+mn-lt"/>
                <a:cs typeface="+mn-lt"/>
              </a:rPr>
              <a:t>אצרכוה</a:t>
            </a:r>
            <a:r>
              <a:rPr lang="he" dirty="0">
                <a:ea typeface="+mn-lt"/>
                <a:cs typeface="+mn-lt"/>
              </a:rPr>
              <a:t> רבנן </a:t>
            </a:r>
            <a:r>
              <a:rPr lang="he" dirty="0" err="1">
                <a:ea typeface="+mn-lt"/>
                <a:cs typeface="+mn-lt"/>
              </a:rPr>
              <a:t>גיטא</a:t>
            </a:r>
            <a:r>
              <a:rPr lang="he" dirty="0">
                <a:ea typeface="+mn-lt"/>
                <a:cs typeface="+mn-lt"/>
              </a:rPr>
              <a:t> משני משום </a:t>
            </a:r>
            <a:r>
              <a:rPr lang="he" dirty="0" err="1">
                <a:ea typeface="+mn-lt"/>
                <a:cs typeface="+mn-lt"/>
              </a:rPr>
              <a:t>דאפקעינהו</a:t>
            </a:r>
            <a:r>
              <a:rPr lang="he" dirty="0">
                <a:ea typeface="+mn-lt"/>
                <a:cs typeface="+mn-lt"/>
              </a:rPr>
              <a:t> רבנן לקידושי מיניה, וכן נמי </a:t>
            </a:r>
            <a:r>
              <a:rPr lang="he" dirty="0" err="1">
                <a:ea typeface="+mn-lt"/>
                <a:cs typeface="+mn-lt"/>
              </a:rPr>
              <a:t>אמרינן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בבבא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בתרא</a:t>
            </a:r>
            <a:r>
              <a:rPr lang="he" dirty="0">
                <a:ea typeface="+mn-lt"/>
                <a:cs typeface="+mn-lt"/>
              </a:rPr>
              <a:t> גבי תלוהו וקדיש </a:t>
            </a:r>
            <a:r>
              <a:rPr lang="he" dirty="0" err="1">
                <a:ea typeface="+mn-lt"/>
                <a:cs typeface="+mn-lt"/>
              </a:rPr>
              <a:t>קדושיו</a:t>
            </a:r>
            <a:r>
              <a:rPr lang="he" dirty="0">
                <a:ea typeface="+mn-lt"/>
                <a:cs typeface="+mn-lt"/>
              </a:rPr>
              <a:t> לאו </a:t>
            </a:r>
            <a:r>
              <a:rPr lang="he" dirty="0" err="1">
                <a:ea typeface="+mn-lt"/>
                <a:cs typeface="+mn-lt"/>
              </a:rPr>
              <a:t>קדושין</a:t>
            </a:r>
            <a:r>
              <a:rPr lang="he" dirty="0">
                <a:ea typeface="+mn-lt"/>
                <a:cs typeface="+mn-lt"/>
              </a:rPr>
              <a:t>? אין הכי נמי, </a:t>
            </a:r>
            <a:r>
              <a:rPr lang="he" dirty="0" err="1">
                <a:ea typeface="+mn-lt"/>
                <a:cs typeface="+mn-lt"/>
              </a:rPr>
              <a:t>דכיון</a:t>
            </a:r>
            <a:r>
              <a:rPr lang="he" dirty="0">
                <a:ea typeface="+mn-lt"/>
                <a:cs typeface="+mn-lt"/>
              </a:rPr>
              <a:t> </a:t>
            </a:r>
            <a:r>
              <a:rPr lang="he" dirty="0" err="1">
                <a:ea typeface="+mn-lt"/>
                <a:cs typeface="+mn-lt"/>
              </a:rPr>
              <a:t>דכל</a:t>
            </a:r>
            <a:r>
              <a:rPr lang="he" dirty="0">
                <a:ea typeface="+mn-lt"/>
                <a:cs typeface="+mn-lt"/>
              </a:rPr>
              <a:t> המקדש </a:t>
            </a:r>
            <a:r>
              <a:rPr lang="he" dirty="0" err="1">
                <a:ea typeface="+mn-lt"/>
                <a:cs typeface="+mn-lt"/>
              </a:rPr>
              <a:t>אדעתא</a:t>
            </a:r>
            <a:r>
              <a:rPr lang="he" dirty="0">
                <a:ea typeface="+mn-lt"/>
                <a:cs typeface="+mn-lt"/>
              </a:rPr>
              <a:t> דרבנן מקדש, כי </a:t>
            </a:r>
            <a:r>
              <a:rPr lang="he" dirty="0" err="1">
                <a:ea typeface="+mn-lt"/>
                <a:cs typeface="+mn-lt"/>
              </a:rPr>
              <a:t>נתקדשה</a:t>
            </a:r>
            <a:r>
              <a:rPr lang="he" dirty="0">
                <a:ea typeface="+mn-lt"/>
                <a:cs typeface="+mn-lt"/>
              </a:rPr>
              <a:t> שלא ברצון חכמים יוצאה בלא גט. אבל כאן הרי נתקדשה ברצון חכמים, לפיכך הצריכוה לגט זה שהוא כשר. 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511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E7DC80-782D-B170-6F29-5A3578C09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רמב"ן – המשך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677C7C5-DCA2-60AF-EF62-D03217DE1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he-IL" dirty="0"/>
              <a:t>והרב ר' יעקב ז"ל מתרץ, כיון </a:t>
            </a:r>
            <a:r>
              <a:rPr lang="he-IL" dirty="0" err="1"/>
              <a:t>דאדעתא</a:t>
            </a:r>
            <a:r>
              <a:rPr lang="he-IL" dirty="0"/>
              <a:t> דרבנן, אי אתי לחפויי על בת אחותו או לטהר ממזרים, לא משגחי ביה, </a:t>
            </a:r>
            <a:r>
              <a:rPr lang="he-IL" dirty="0" err="1"/>
              <a:t>דלאו</a:t>
            </a:r>
            <a:r>
              <a:rPr lang="he-IL" dirty="0"/>
              <a:t> הכי הוא </a:t>
            </a:r>
            <a:r>
              <a:rPr lang="he-IL" dirty="0" err="1"/>
              <a:t>דעתייהו</a:t>
            </a:r>
            <a:r>
              <a:rPr lang="he-IL" dirty="0"/>
              <a:t> דרבנן. ולא </a:t>
            </a:r>
            <a:r>
              <a:rPr lang="he-IL" dirty="0" err="1"/>
              <a:t>נהירא</a:t>
            </a:r>
            <a:r>
              <a:rPr lang="he-IL" dirty="0"/>
              <a:t>! אטו מאן </a:t>
            </a:r>
            <a:r>
              <a:rPr lang="he-IL" dirty="0" err="1"/>
              <a:t>דאתא</a:t>
            </a:r>
            <a:r>
              <a:rPr lang="he-IL" dirty="0"/>
              <a:t> כי האי מעשה לידיה, אם זנתה אשתו והולידה ממזר נטהר? ועל </a:t>
            </a:r>
            <a:r>
              <a:rPr lang="he-IL" dirty="0" err="1"/>
              <a:t>כרחך</a:t>
            </a:r>
            <a:r>
              <a:rPr lang="he-IL" dirty="0"/>
              <a:t> כיון שפקעו, פקעו לגמרי, וזו לא שמענו, שאין זו מדת חכמים. ולדידי לא קשיא מחפה, </a:t>
            </a:r>
            <a:r>
              <a:rPr lang="he-IL" dirty="0" err="1"/>
              <a:t>דגבי</a:t>
            </a:r>
            <a:r>
              <a:rPr lang="he-IL" dirty="0"/>
              <a:t> יש אונס איכא </a:t>
            </a:r>
            <a:r>
              <a:rPr lang="he-IL" dirty="0" err="1"/>
              <a:t>חששא</a:t>
            </a:r>
            <a:r>
              <a:rPr lang="he-IL" dirty="0"/>
              <a:t> </a:t>
            </a:r>
            <a:r>
              <a:rPr lang="he-IL" dirty="0" err="1"/>
              <a:t>דאשת</a:t>
            </a:r>
            <a:r>
              <a:rPr lang="he-IL" dirty="0"/>
              <a:t> איש לעלמא, שהרי נמצא גט בטל ובניה ממזרים, ולא חששו למאן </a:t>
            </a:r>
            <a:r>
              <a:rPr lang="he-IL" dirty="0" err="1"/>
              <a:t>דמחפה</a:t>
            </a:r>
            <a:r>
              <a:rPr lang="he-IL" dirty="0"/>
              <a:t> על בת אחותו, </a:t>
            </a:r>
            <a:r>
              <a:rPr lang="he-IL" dirty="0" err="1"/>
              <a:t>דאונס</a:t>
            </a:r>
            <a:r>
              <a:rPr lang="he-IL" dirty="0"/>
              <a:t> לאו בידיה הוא. ולגבי ביטול נמי לא חששו, </a:t>
            </a:r>
            <a:r>
              <a:rPr lang="he-IL" dirty="0" err="1"/>
              <a:t>דתקנת</a:t>
            </a:r>
            <a:r>
              <a:rPr lang="he-IL" dirty="0"/>
              <a:t> עגונות </a:t>
            </a:r>
            <a:r>
              <a:rPr lang="he-IL" dirty="0" err="1"/>
              <a:t>שכיחא</a:t>
            </a:r>
            <a:r>
              <a:rPr lang="he-IL" dirty="0"/>
              <a:t> להו </a:t>
            </a:r>
            <a:r>
              <a:rPr lang="he-IL" dirty="0" err="1"/>
              <a:t>ועדיפא</a:t>
            </a:r>
            <a:r>
              <a:rPr lang="he-IL" dirty="0"/>
              <a:t>. ואף על גב </a:t>
            </a:r>
            <a:r>
              <a:rPr lang="he-IL" dirty="0" err="1"/>
              <a:t>דגבי</a:t>
            </a:r>
            <a:r>
              <a:rPr lang="he-IL" dirty="0"/>
              <a:t> זמן חששו,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דאפשר</a:t>
            </a:r>
            <a:r>
              <a:rPr lang="he-IL" dirty="0"/>
              <a:t> אפשר, </a:t>
            </a:r>
            <a:r>
              <a:rPr lang="he-IL" dirty="0" err="1"/>
              <a:t>היכא</a:t>
            </a:r>
            <a:r>
              <a:rPr lang="he-IL" dirty="0"/>
              <a:t> דלא אפשר לא אפשר. ומכל מקום אני צריך </a:t>
            </a:r>
            <a:r>
              <a:rPr lang="he-IL" dirty="0" err="1"/>
              <a:t>לתרוץ</a:t>
            </a:r>
            <a:r>
              <a:rPr lang="he-IL" dirty="0"/>
              <a:t> ראשון מפני מה שאמרתי, שאין ממזר נטהר בכך; ועוד, וכי אינה אסורה לכהן ולקרוביה? ואפשר </a:t>
            </a:r>
            <a:r>
              <a:rPr lang="he-IL" dirty="0" err="1"/>
              <a:t>דקדושין</a:t>
            </a:r>
            <a:r>
              <a:rPr lang="he-IL" dirty="0"/>
              <a:t> </a:t>
            </a:r>
            <a:r>
              <a:rPr lang="he-IL" dirty="0" err="1"/>
              <a:t>נעקרין</a:t>
            </a:r>
            <a:r>
              <a:rPr lang="he-IL" dirty="0"/>
              <a:t> לגמרי, וממזרים – אין, </a:t>
            </a:r>
            <a:r>
              <a:rPr lang="he-IL" dirty="0" err="1"/>
              <a:t>נטהרים</a:t>
            </a:r>
            <a:r>
              <a:rPr lang="he-IL" dirty="0"/>
              <a:t>, </a:t>
            </a:r>
            <a:r>
              <a:rPr lang="he-IL" dirty="0" err="1"/>
              <a:t>ואיסורא</a:t>
            </a:r>
            <a:r>
              <a:rPr lang="he-IL" dirty="0"/>
              <a:t> </a:t>
            </a:r>
            <a:r>
              <a:rPr lang="he-IL" dirty="0" err="1"/>
              <a:t>דכהן</a:t>
            </a:r>
            <a:r>
              <a:rPr lang="he-IL" dirty="0"/>
              <a:t> וקרובים מדבריהם. עד כאן לשון הרמב"ן ז"ל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dirty="0"/>
              <a:t>וכן כתב </a:t>
            </a:r>
            <a:r>
              <a:rPr lang="he-IL" dirty="0" err="1"/>
              <a:t>הרא"ה</a:t>
            </a:r>
            <a:r>
              <a:rPr lang="he-IL" dirty="0"/>
              <a:t> ז"ל תלמידו, וזה לשונו: והקשה רש"י ז"ל: אם כן, יכולים ממזרים </a:t>
            </a:r>
            <a:r>
              <a:rPr lang="he-IL" dirty="0" err="1"/>
              <a:t>ליטהר</a:t>
            </a:r>
            <a:r>
              <a:rPr lang="he-IL" dirty="0"/>
              <a:t>? ועוד, הבא על אשת איש </a:t>
            </a:r>
            <a:r>
              <a:rPr lang="he-IL" dirty="0" err="1"/>
              <a:t>האיך</a:t>
            </a:r>
            <a:r>
              <a:rPr lang="he-IL" dirty="0"/>
              <a:t> </a:t>
            </a:r>
            <a:r>
              <a:rPr lang="he-IL" dirty="0" err="1"/>
              <a:t>נסקלין</a:t>
            </a:r>
            <a:r>
              <a:rPr lang="he-IL" dirty="0"/>
              <a:t> על ידה </a:t>
            </a:r>
            <a:r>
              <a:rPr lang="he-IL" dirty="0" err="1"/>
              <a:t>כו</a:t>
            </a:r>
            <a:r>
              <a:rPr lang="he-IL" dirty="0"/>
              <a:t>'? והא </a:t>
            </a:r>
            <a:r>
              <a:rPr lang="he-IL" dirty="0" err="1"/>
              <a:t>דאמרינן</a:t>
            </a:r>
            <a:r>
              <a:rPr lang="he-IL" dirty="0"/>
              <a:t> נמי </a:t>
            </a:r>
            <a:r>
              <a:rPr lang="he-IL" dirty="0" err="1"/>
              <a:t>בגיטין</a:t>
            </a:r>
            <a:r>
              <a:rPr lang="he-IL" dirty="0"/>
              <a:t>: ביטלו מבוטל </a:t>
            </a:r>
            <a:r>
              <a:rPr lang="he-IL" dirty="0" err="1"/>
              <a:t>כו</a:t>
            </a:r>
            <a:r>
              <a:rPr lang="he-IL" dirty="0"/>
              <a:t>'. </a:t>
            </a:r>
            <a:r>
              <a:rPr lang="he-IL" b="1" dirty="0"/>
              <a:t>ויש אומרים, </a:t>
            </a:r>
            <a:r>
              <a:rPr lang="he-IL" b="1" dirty="0" err="1"/>
              <a:t>דכי</a:t>
            </a:r>
            <a:r>
              <a:rPr lang="he-IL" b="1" dirty="0"/>
              <a:t> </a:t>
            </a:r>
            <a:r>
              <a:rPr lang="he-IL" b="1" dirty="0" err="1"/>
              <a:t>אמרינן</a:t>
            </a:r>
            <a:r>
              <a:rPr lang="he-IL" b="1" dirty="0"/>
              <a:t> </a:t>
            </a:r>
            <a:r>
              <a:rPr lang="he-IL" b="1" dirty="0" err="1"/>
              <a:t>אפקעינהו</a:t>
            </a:r>
            <a:r>
              <a:rPr lang="he-IL" b="1" dirty="0"/>
              <a:t> רבנן, לאו </a:t>
            </a:r>
            <a:r>
              <a:rPr lang="he-IL" b="1" dirty="0" err="1"/>
              <a:t>למימר</a:t>
            </a:r>
            <a:r>
              <a:rPr lang="he-IL" b="1" dirty="0"/>
              <a:t> </a:t>
            </a:r>
            <a:r>
              <a:rPr lang="he-IL" b="1" dirty="0" err="1"/>
              <a:t>דמפקעי</a:t>
            </a:r>
            <a:r>
              <a:rPr lang="he-IL" b="1" dirty="0"/>
              <a:t> להו לגמרי; אלא כלומר, דכיון </a:t>
            </a:r>
            <a:r>
              <a:rPr lang="he-IL" b="1" dirty="0" err="1"/>
              <a:t>דברשותייהו</a:t>
            </a:r>
            <a:r>
              <a:rPr lang="he-IL" b="1" dirty="0"/>
              <a:t> דרבנן </a:t>
            </a:r>
            <a:r>
              <a:rPr lang="he-IL" b="1" dirty="0" err="1"/>
              <a:t>לאפקעינהו</a:t>
            </a:r>
            <a:r>
              <a:rPr lang="he-IL" b="1" dirty="0"/>
              <a:t>, גמר </a:t>
            </a:r>
            <a:r>
              <a:rPr lang="he-IL" b="1" dirty="0" err="1"/>
              <a:t>ויהיב</a:t>
            </a:r>
            <a:r>
              <a:rPr lang="he-IL" b="1" dirty="0"/>
              <a:t> </a:t>
            </a:r>
            <a:r>
              <a:rPr lang="he-IL" b="1" dirty="0" err="1"/>
              <a:t>גיטא</a:t>
            </a:r>
            <a:r>
              <a:rPr lang="he-IL" b="1" dirty="0"/>
              <a:t>, דלא </a:t>
            </a:r>
            <a:r>
              <a:rPr lang="he-IL" b="1" dirty="0" err="1"/>
              <a:t>לשויוה</a:t>
            </a:r>
            <a:r>
              <a:rPr lang="he-IL" b="1" dirty="0"/>
              <a:t> בעילתו בעילת זנות</a:t>
            </a:r>
          </a:p>
        </p:txBody>
      </p:sp>
    </p:spTree>
    <p:extLst>
      <p:ext uri="{BB962C8B-B14F-4D97-AF65-F5344CB8AC3E}">
        <p14:creationId xmlns:p14="http://schemas.microsoft.com/office/powerpoint/2010/main" val="3783209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D0BF-6E26-46D2-C109-A2CB29D5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err="1">
                <a:cs typeface="Calibri Light"/>
              </a:rPr>
              <a:t>רשב״א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אי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אפשר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להפקיע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לגמרי</a:t>
            </a:r>
            <a:r>
              <a:rPr lang="en-US" dirty="0">
                <a:cs typeface="Calibri Light"/>
              </a:rPr>
              <a:t>, </a:t>
            </a:r>
            <a:r>
              <a:rPr lang="en-US" dirty="0" err="1">
                <a:cs typeface="Calibri Light"/>
              </a:rPr>
              <a:t>אלא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בצירוף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הגט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E5476-0BD2-E3BD-6D38-27B66F570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 algn="r">
              <a:lnSpc>
                <a:spcPct val="170000"/>
              </a:lnSpc>
              <a:buNone/>
            </a:pPr>
            <a:r>
              <a:rPr lang="he-IL" dirty="0" err="1">
                <a:ea typeface="+mn-lt"/>
                <a:cs typeface="+mn-lt"/>
              </a:rPr>
              <a:t>והרשב"א</a:t>
            </a:r>
            <a:r>
              <a:rPr lang="he-IL" dirty="0">
                <a:ea typeface="+mn-lt"/>
                <a:cs typeface="+mn-lt"/>
              </a:rPr>
              <a:t> ז"ל כתב וזה לשונו: כל המקדש </a:t>
            </a: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 </a:t>
            </a: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</a:t>
            </a:r>
            <a:r>
              <a:rPr lang="he-IL" dirty="0" err="1">
                <a:ea typeface="+mn-lt"/>
                <a:cs typeface="+mn-lt"/>
              </a:rPr>
              <a:t>לקדושיה</a:t>
            </a:r>
            <a:r>
              <a:rPr lang="he-IL" dirty="0">
                <a:ea typeface="+mn-lt"/>
                <a:cs typeface="+mn-lt"/>
              </a:rPr>
              <a:t> מיניה. ואם תאמר, מאי שנא מִטָבע במים שאין להם סוף, דלא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he-IL" dirty="0">
                <a:ea typeface="+mn-lt"/>
                <a:cs typeface="+mn-lt"/>
              </a:rPr>
              <a:t> רבנן לקידושיה משום עגונות? יש לומר, </a:t>
            </a:r>
            <a:r>
              <a:rPr lang="he-IL" dirty="0" err="1">
                <a:ea typeface="+mn-lt"/>
                <a:cs typeface="+mn-lt"/>
              </a:rPr>
              <a:t>דבכדי</a:t>
            </a:r>
            <a:r>
              <a:rPr lang="he-IL" dirty="0">
                <a:ea typeface="+mn-lt"/>
                <a:cs typeface="+mn-lt"/>
              </a:rPr>
              <a:t> לא מפקע להו רבנן לקידושי, אלא </a:t>
            </a:r>
            <a:r>
              <a:rPr lang="he-IL" dirty="0" err="1">
                <a:ea typeface="+mn-lt"/>
                <a:cs typeface="+mn-lt"/>
              </a:rPr>
              <a:t>היכא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דאיכא</a:t>
            </a:r>
            <a:r>
              <a:rPr lang="he-IL" dirty="0">
                <a:ea typeface="+mn-lt"/>
                <a:cs typeface="+mn-lt"/>
              </a:rPr>
              <a:t> בידה </a:t>
            </a:r>
            <a:r>
              <a:rPr lang="he-IL" dirty="0" err="1">
                <a:ea typeface="+mn-lt"/>
                <a:cs typeface="+mn-lt"/>
              </a:rPr>
              <a:t>גיטא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כדהכא</a:t>
            </a:r>
            <a:r>
              <a:rPr lang="he-IL" dirty="0">
                <a:ea typeface="+mn-lt"/>
                <a:cs typeface="+mn-lt"/>
              </a:rPr>
              <a:t>, אי נמי בעד אחד מעיד שמת בעלה, </a:t>
            </a:r>
            <a:r>
              <a:rPr lang="he-IL" dirty="0" err="1">
                <a:ea typeface="+mn-lt"/>
                <a:cs typeface="+mn-lt"/>
              </a:rPr>
              <a:t>דההיא</a:t>
            </a:r>
            <a:r>
              <a:rPr lang="he-IL" dirty="0">
                <a:ea typeface="+mn-lt"/>
                <a:cs typeface="+mn-lt"/>
              </a:rPr>
              <a:t> נמי משום תקנת עגונות היא, </a:t>
            </a:r>
            <a:r>
              <a:rPr lang="he-IL" dirty="0" err="1">
                <a:ea typeface="+mn-lt"/>
                <a:cs typeface="+mn-lt"/>
              </a:rPr>
              <a:t>כדאיתא</a:t>
            </a:r>
            <a:r>
              <a:rPr lang="he-IL" dirty="0">
                <a:ea typeface="+mn-lt"/>
                <a:cs typeface="+mn-lt"/>
              </a:rPr>
              <a:t> בריש פרק </a:t>
            </a:r>
            <a:r>
              <a:rPr lang="he-IL" dirty="0" err="1">
                <a:ea typeface="+mn-lt"/>
                <a:cs typeface="+mn-lt"/>
              </a:rPr>
              <a:t>האשה</a:t>
            </a:r>
            <a:r>
              <a:rPr lang="he-IL" dirty="0">
                <a:ea typeface="+mn-lt"/>
                <a:cs typeface="+mn-lt"/>
              </a:rPr>
              <a:t> רבה, </a:t>
            </a:r>
            <a:r>
              <a:rPr lang="he-IL" dirty="0" err="1">
                <a:ea typeface="+mn-lt"/>
                <a:cs typeface="+mn-lt"/>
              </a:rPr>
              <a:t>דסמכא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אהימנותיה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דעד</a:t>
            </a:r>
            <a:r>
              <a:rPr lang="he-IL" dirty="0">
                <a:ea typeface="+mn-lt"/>
                <a:cs typeface="+mn-lt"/>
              </a:rPr>
              <a:t>, ואפילו בעו"ג מסיח לפי תומו. ועיקר טעמא </a:t>
            </a:r>
            <a:r>
              <a:rPr lang="he-IL" dirty="0" err="1">
                <a:ea typeface="+mn-lt"/>
                <a:cs typeface="+mn-lt"/>
              </a:rPr>
              <a:t>דכל</a:t>
            </a:r>
            <a:r>
              <a:rPr lang="he-IL" dirty="0">
                <a:ea typeface="+mn-lt"/>
                <a:cs typeface="+mn-lt"/>
              </a:rPr>
              <a:t> המקדש </a:t>
            </a: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 מקדש </a:t>
            </a: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כו</a:t>
            </a:r>
            <a:r>
              <a:rPr lang="he-IL" dirty="0">
                <a:ea typeface="+mn-lt"/>
                <a:cs typeface="+mn-lt"/>
              </a:rPr>
              <a:t>'. וכן פירש רש"י בשבת פרק חבית גבי אין עד מפי עד כשר אלא בעדות </a:t>
            </a:r>
            <a:r>
              <a:rPr lang="he-IL" dirty="0" err="1">
                <a:ea typeface="+mn-lt"/>
                <a:cs typeface="+mn-lt"/>
              </a:rPr>
              <a:t>אשה</a:t>
            </a:r>
            <a:r>
              <a:rPr lang="he-IL" dirty="0">
                <a:ea typeface="+mn-lt"/>
                <a:cs typeface="+mn-lt"/>
              </a:rPr>
              <a:t> בלבד, ואף על גב </a:t>
            </a:r>
            <a:r>
              <a:rPr lang="he-IL" dirty="0" err="1">
                <a:ea typeface="+mn-lt"/>
                <a:cs typeface="+mn-lt"/>
              </a:rPr>
              <a:t>דכי</a:t>
            </a:r>
            <a:r>
              <a:rPr lang="he-IL" dirty="0">
                <a:ea typeface="+mn-lt"/>
                <a:cs typeface="+mn-lt"/>
              </a:rPr>
              <a:t> אתי בעל תצא מזה ומזה והולד מן האחרון ממזר גמור, </a:t>
            </a:r>
            <a:r>
              <a:rPr lang="he-IL" dirty="0" err="1">
                <a:ea typeface="+mn-lt"/>
                <a:cs typeface="+mn-lt"/>
              </a:rPr>
              <a:t>כדאיתא</a:t>
            </a:r>
            <a:r>
              <a:rPr lang="he-IL" dirty="0">
                <a:ea typeface="+mn-lt"/>
                <a:cs typeface="+mn-lt"/>
              </a:rPr>
              <a:t> התם בפרק </a:t>
            </a:r>
            <a:r>
              <a:rPr lang="he-IL" dirty="0" err="1">
                <a:ea typeface="+mn-lt"/>
                <a:cs typeface="+mn-lt"/>
              </a:rPr>
              <a:t>האשה</a:t>
            </a:r>
            <a:r>
              <a:rPr lang="he-IL" dirty="0">
                <a:ea typeface="+mn-lt"/>
                <a:cs typeface="+mn-lt"/>
              </a:rPr>
              <a:t> רבה? היינו טעמא משום דלא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he-IL" dirty="0">
                <a:ea typeface="+mn-lt"/>
                <a:cs typeface="+mn-lt"/>
              </a:rPr>
              <a:t> רבנן לקידושין לגמרי אלא משום </a:t>
            </a:r>
            <a:r>
              <a:rPr lang="he-IL" dirty="0" err="1">
                <a:ea typeface="+mn-lt"/>
                <a:cs typeface="+mn-lt"/>
              </a:rPr>
              <a:t>דסמכינן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אדיוקא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דאיתתא</a:t>
            </a:r>
            <a:r>
              <a:rPr lang="he-IL" dirty="0">
                <a:ea typeface="+mn-lt"/>
                <a:cs typeface="+mn-lt"/>
              </a:rPr>
              <a:t>, </a:t>
            </a:r>
            <a:r>
              <a:rPr lang="he-IL" dirty="0" err="1">
                <a:ea typeface="+mn-lt"/>
                <a:cs typeface="+mn-lt"/>
              </a:rPr>
              <a:t>ומימר</a:t>
            </a:r>
            <a:r>
              <a:rPr lang="he-IL" dirty="0">
                <a:ea typeface="+mn-lt"/>
                <a:cs typeface="+mn-lt"/>
              </a:rPr>
              <a:t> אמרי: </a:t>
            </a:r>
            <a:r>
              <a:rPr lang="he-IL" dirty="0" err="1">
                <a:ea typeface="+mn-lt"/>
                <a:cs typeface="+mn-lt"/>
              </a:rPr>
              <a:t>איתתא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דייקא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ומינסבא</a:t>
            </a:r>
            <a:r>
              <a:rPr lang="he-IL" dirty="0">
                <a:ea typeface="+mn-lt"/>
                <a:cs typeface="+mn-lt"/>
              </a:rPr>
              <a:t>; וכיון שבא הבעל, </a:t>
            </a:r>
            <a:r>
              <a:rPr lang="he-IL" dirty="0" err="1">
                <a:ea typeface="+mn-lt"/>
                <a:cs typeface="+mn-lt"/>
              </a:rPr>
              <a:t>איגלאי</a:t>
            </a:r>
            <a:r>
              <a:rPr lang="he-IL" dirty="0">
                <a:ea typeface="+mn-lt"/>
                <a:cs typeface="+mn-lt"/>
              </a:rPr>
              <a:t> מילתא דלא </a:t>
            </a:r>
            <a:r>
              <a:rPr lang="he-IL" dirty="0" err="1">
                <a:ea typeface="+mn-lt"/>
                <a:cs typeface="+mn-lt"/>
              </a:rPr>
              <a:t>דייקא</a:t>
            </a:r>
            <a:r>
              <a:rPr lang="he-IL" dirty="0">
                <a:ea typeface="+mn-lt"/>
                <a:cs typeface="+mn-lt"/>
              </a:rPr>
              <a:t> שפיר. ומכל מקום מעיקרא לא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he-IL" dirty="0">
                <a:ea typeface="+mn-lt"/>
                <a:cs typeface="+mn-lt"/>
              </a:rPr>
              <a:t> רבנן לקידושין אלא משום סרך </a:t>
            </a:r>
            <a:r>
              <a:rPr lang="he-IL" dirty="0" err="1">
                <a:ea typeface="+mn-lt"/>
                <a:cs typeface="+mn-lt"/>
              </a:rPr>
              <a:t>דעד</a:t>
            </a:r>
            <a:r>
              <a:rPr lang="he-IL" dirty="0">
                <a:ea typeface="+mn-lt"/>
                <a:cs typeface="+mn-lt"/>
              </a:rPr>
              <a:t> אחד, אבל בכדי, בטבע במים שאין להם סוף לא </a:t>
            </a:r>
            <a:r>
              <a:rPr lang="he-IL" dirty="0" err="1">
                <a:ea typeface="+mn-lt"/>
                <a:cs typeface="+mn-lt"/>
              </a:rPr>
              <a:t>תקינו</a:t>
            </a:r>
            <a:r>
              <a:rPr lang="he-IL" dirty="0">
                <a:ea typeface="+mn-lt"/>
                <a:cs typeface="+mn-lt"/>
              </a:rPr>
              <a:t>. וההיא </a:t>
            </a:r>
            <a:r>
              <a:rPr lang="he-IL" dirty="0" err="1">
                <a:ea typeface="+mn-lt"/>
                <a:cs typeface="+mn-lt"/>
              </a:rPr>
              <a:t>דאותבה</a:t>
            </a:r>
            <a:r>
              <a:rPr lang="he-IL" dirty="0">
                <a:ea typeface="+mn-lt"/>
                <a:cs typeface="+mn-lt"/>
              </a:rPr>
              <a:t> אבי </a:t>
            </a:r>
            <a:r>
              <a:rPr lang="he-IL" dirty="0" err="1">
                <a:ea typeface="+mn-lt"/>
                <a:cs typeface="+mn-lt"/>
              </a:rPr>
              <a:t>כורסיה</a:t>
            </a:r>
            <a:r>
              <a:rPr lang="he-IL" dirty="0">
                <a:ea typeface="+mn-lt"/>
                <a:cs typeface="+mn-lt"/>
              </a:rPr>
              <a:t> ואתא חבריה וחטפה מיניה, והוו תמן רב </a:t>
            </a:r>
            <a:r>
              <a:rPr lang="he-IL" dirty="0" err="1">
                <a:ea typeface="+mn-lt"/>
                <a:cs typeface="+mn-lt"/>
              </a:rPr>
              <a:t>ברונא</a:t>
            </a:r>
            <a:r>
              <a:rPr lang="he-IL" dirty="0">
                <a:ea typeface="+mn-lt"/>
                <a:cs typeface="+mn-lt"/>
              </a:rPr>
              <a:t> ורב חננאל ולא </a:t>
            </a:r>
            <a:r>
              <a:rPr lang="he-IL" dirty="0" err="1">
                <a:ea typeface="+mn-lt"/>
                <a:cs typeface="+mn-lt"/>
              </a:rPr>
              <a:t>אצרכוה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גיטא</a:t>
            </a:r>
            <a:r>
              <a:rPr lang="he-IL" dirty="0">
                <a:ea typeface="+mn-lt"/>
                <a:cs typeface="+mn-lt"/>
              </a:rPr>
              <a:t>, אי נמי </a:t>
            </a:r>
            <a:r>
              <a:rPr lang="he-IL" dirty="0" err="1">
                <a:ea typeface="+mn-lt"/>
                <a:cs typeface="+mn-lt"/>
              </a:rPr>
              <a:t>בתלוהו</a:t>
            </a:r>
            <a:r>
              <a:rPr lang="he-IL" dirty="0">
                <a:ea typeface="+mn-lt"/>
                <a:cs typeface="+mn-lt"/>
              </a:rPr>
              <a:t> וקדיש </a:t>
            </a:r>
            <a:r>
              <a:rPr lang="he-IL" dirty="0" err="1">
                <a:ea typeface="+mn-lt"/>
                <a:cs typeface="+mn-lt"/>
              </a:rPr>
              <a:t>דאפקעינהו</a:t>
            </a:r>
            <a:r>
              <a:rPr lang="he-IL" dirty="0">
                <a:ea typeface="+mn-lt"/>
                <a:cs typeface="+mn-lt"/>
              </a:rPr>
              <a:t> רבנן לקידושין </a:t>
            </a:r>
            <a:r>
              <a:rPr lang="he-IL" dirty="0" err="1">
                <a:ea typeface="+mn-lt"/>
                <a:cs typeface="+mn-lt"/>
              </a:rPr>
              <a:t>כדאיתא</a:t>
            </a:r>
            <a:r>
              <a:rPr lang="he-IL" dirty="0">
                <a:ea typeface="+mn-lt"/>
                <a:cs typeface="+mn-lt"/>
              </a:rPr>
              <a:t> התם בפרק חזקת הבתים (בבא </a:t>
            </a:r>
            <a:r>
              <a:rPr lang="he-IL" dirty="0" err="1">
                <a:ea typeface="+mn-lt"/>
                <a:cs typeface="+mn-lt"/>
              </a:rPr>
              <a:t>בתרא</a:t>
            </a:r>
            <a:r>
              <a:rPr lang="he-IL" dirty="0">
                <a:ea typeface="+mn-lt"/>
                <a:cs typeface="+mn-lt"/>
              </a:rPr>
              <a:t> מח ב), התם משום </a:t>
            </a:r>
            <a:r>
              <a:rPr lang="he-IL" dirty="0" err="1">
                <a:ea typeface="+mn-lt"/>
                <a:cs typeface="+mn-lt"/>
              </a:rPr>
              <a:t>דעיקר</a:t>
            </a:r>
            <a:r>
              <a:rPr lang="he-IL" dirty="0">
                <a:ea typeface="+mn-lt"/>
                <a:cs typeface="+mn-lt"/>
              </a:rPr>
              <a:t> הקידושין שלא ברצון חכמים היו, דהוא עשה שלא כהוגן; אבל מקום שחלו קידושין ברצון חכמים, </a:t>
            </a:r>
            <a:r>
              <a:rPr lang="he-IL" dirty="0" err="1">
                <a:ea typeface="+mn-lt"/>
                <a:cs typeface="+mn-lt"/>
              </a:rPr>
              <a:t>והשתא</a:t>
            </a:r>
            <a:r>
              <a:rPr lang="he-IL" dirty="0">
                <a:ea typeface="+mn-lt"/>
                <a:cs typeface="+mn-lt"/>
              </a:rPr>
              <a:t> הוא </a:t>
            </a:r>
            <a:r>
              <a:rPr lang="he-IL" dirty="0" err="1">
                <a:ea typeface="+mn-lt"/>
                <a:cs typeface="+mn-lt"/>
              </a:rPr>
              <a:t>דמפקעי</a:t>
            </a:r>
            <a:r>
              <a:rPr lang="he-IL" dirty="0">
                <a:ea typeface="+mn-lt"/>
                <a:cs typeface="+mn-lt"/>
              </a:rPr>
              <a:t> להו, אי איכא סרך </a:t>
            </a:r>
            <a:r>
              <a:rPr lang="he-IL" dirty="0" err="1">
                <a:ea typeface="+mn-lt"/>
                <a:cs typeface="+mn-lt"/>
              </a:rPr>
              <a:t>גיטא</a:t>
            </a:r>
            <a:r>
              <a:rPr lang="he-IL" dirty="0">
                <a:ea typeface="+mn-lt"/>
                <a:cs typeface="+mn-lt"/>
              </a:rPr>
              <a:t> אין, אי לא </a:t>
            </a:r>
            <a:r>
              <a:rPr lang="he-IL" dirty="0" err="1">
                <a:ea typeface="+mn-lt"/>
                <a:cs typeface="+mn-lt"/>
              </a:rPr>
              <a:t>לא</a:t>
            </a:r>
            <a:r>
              <a:rPr lang="he-IL" dirty="0">
                <a:ea typeface="+mn-lt"/>
                <a:cs typeface="+mn-lt"/>
              </a:rPr>
              <a:t>. </a:t>
            </a:r>
            <a:r>
              <a:rPr lang="he-IL" dirty="0" err="1">
                <a:ea typeface="+mn-lt"/>
                <a:cs typeface="+mn-lt"/>
              </a:rPr>
              <a:t>והכא</a:t>
            </a:r>
            <a:r>
              <a:rPr lang="he-IL" dirty="0">
                <a:ea typeface="+mn-lt"/>
                <a:cs typeface="+mn-lt"/>
              </a:rPr>
              <a:t> נמי לאו </a:t>
            </a:r>
            <a:r>
              <a:rPr lang="he-IL" dirty="0" err="1">
                <a:ea typeface="+mn-lt"/>
                <a:cs typeface="+mn-lt"/>
              </a:rPr>
              <a:t>אפקעותא</a:t>
            </a:r>
            <a:r>
              <a:rPr lang="he-IL" dirty="0">
                <a:ea typeface="+mn-lt"/>
                <a:cs typeface="+mn-lt"/>
              </a:rPr>
              <a:t> גמורה, אלא משום </a:t>
            </a:r>
            <a:r>
              <a:rPr lang="he-IL" dirty="0" err="1">
                <a:ea typeface="+mn-lt"/>
                <a:cs typeface="+mn-lt"/>
              </a:rPr>
              <a:t>דאמדינן</a:t>
            </a:r>
            <a:r>
              <a:rPr lang="he-IL" dirty="0">
                <a:ea typeface="+mn-lt"/>
                <a:cs typeface="+mn-lt"/>
              </a:rPr>
              <a:t> ליה </a:t>
            </a:r>
            <a:r>
              <a:rPr lang="he-IL" dirty="0" err="1">
                <a:ea typeface="+mn-lt"/>
                <a:cs typeface="+mn-lt"/>
              </a:rPr>
              <a:t>לדעתיה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דבעל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דאסקה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לדעתיה</a:t>
            </a:r>
            <a:r>
              <a:rPr lang="he-IL" dirty="0">
                <a:ea typeface="+mn-lt"/>
                <a:cs typeface="+mn-lt"/>
              </a:rPr>
              <a:t> לאונסיה, </a:t>
            </a:r>
            <a:r>
              <a:rPr lang="he-IL" dirty="0" err="1">
                <a:ea typeface="+mn-lt"/>
                <a:cs typeface="+mn-lt"/>
              </a:rPr>
              <a:t>ומדאבעי</a:t>
            </a:r>
            <a:r>
              <a:rPr lang="he-IL" dirty="0">
                <a:ea typeface="+mn-lt"/>
                <a:cs typeface="+mn-lt"/>
              </a:rPr>
              <a:t> ליה </a:t>
            </a:r>
            <a:r>
              <a:rPr lang="he-IL" dirty="0" err="1">
                <a:ea typeface="+mn-lt"/>
                <a:cs typeface="+mn-lt"/>
              </a:rPr>
              <a:t>לאתנויי</a:t>
            </a:r>
            <a:r>
              <a:rPr lang="he-IL" dirty="0">
                <a:ea typeface="+mn-lt"/>
                <a:cs typeface="+mn-lt"/>
              </a:rPr>
              <a:t> ולא אתני שמע מינה </a:t>
            </a:r>
            <a:r>
              <a:rPr lang="he-IL" dirty="0" err="1">
                <a:ea typeface="+mn-lt"/>
                <a:cs typeface="+mn-lt"/>
              </a:rPr>
              <a:t>אחולי</a:t>
            </a:r>
            <a:r>
              <a:rPr lang="he-IL" dirty="0">
                <a:ea typeface="+mn-lt"/>
                <a:cs typeface="+mn-lt"/>
              </a:rPr>
              <a:t> אחליה לאונסיה. ותדע לך, </a:t>
            </a:r>
            <a:r>
              <a:rPr lang="he-IL" dirty="0" err="1">
                <a:ea typeface="+mn-lt"/>
                <a:cs typeface="+mn-lt"/>
              </a:rPr>
              <a:t>דהא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 דלא שכיח, כגון אכלו ארי או נשכו נחש ונפל עליו הבית, דלא מסיק להו </a:t>
            </a:r>
            <a:r>
              <a:rPr lang="he-IL" dirty="0" err="1">
                <a:ea typeface="+mn-lt"/>
                <a:cs typeface="+mn-lt"/>
              </a:rPr>
              <a:t>איניש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, </a:t>
            </a:r>
            <a:r>
              <a:rPr lang="he-IL" dirty="0" err="1">
                <a:ea typeface="+mn-lt"/>
                <a:cs typeface="+mn-lt"/>
              </a:rPr>
              <a:t>הויא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, </a:t>
            </a:r>
            <a:r>
              <a:rPr lang="he-IL" dirty="0" err="1">
                <a:ea typeface="+mn-lt"/>
                <a:cs typeface="+mn-lt"/>
              </a:rPr>
              <a:t>כדאיתא</a:t>
            </a:r>
            <a:r>
              <a:rPr lang="he-IL" dirty="0">
                <a:ea typeface="+mn-lt"/>
                <a:cs typeface="+mn-lt"/>
              </a:rPr>
              <a:t> בפרק מי שאחזו. אלא ודאי טעמא </a:t>
            </a:r>
            <a:r>
              <a:rPr lang="he-IL" dirty="0" err="1">
                <a:ea typeface="+mn-lt"/>
                <a:cs typeface="+mn-lt"/>
              </a:rPr>
              <a:t>דאפקעינהו</a:t>
            </a:r>
            <a:r>
              <a:rPr lang="he-IL" dirty="0">
                <a:ea typeface="+mn-lt"/>
                <a:cs typeface="+mn-lt"/>
              </a:rPr>
              <a:t> רבנן לקידושיה מיניה בשאר </a:t>
            </a:r>
            <a:r>
              <a:rPr lang="he-IL" dirty="0" err="1">
                <a:ea typeface="+mn-lt"/>
                <a:cs typeface="+mn-lt"/>
              </a:rPr>
              <a:t>אונסין</a:t>
            </a:r>
            <a:r>
              <a:rPr lang="he-IL" dirty="0">
                <a:ea typeface="+mn-lt"/>
                <a:cs typeface="+mn-lt"/>
              </a:rPr>
              <a:t>, משום </a:t>
            </a:r>
            <a:r>
              <a:rPr lang="he-IL" dirty="0" err="1">
                <a:ea typeface="+mn-lt"/>
                <a:cs typeface="+mn-lt"/>
              </a:rPr>
              <a:t>דמימר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אמרינן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דאסקינהו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ואחולי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אחלינהו</a:t>
            </a:r>
            <a:r>
              <a:rPr lang="he-IL" dirty="0">
                <a:ea typeface="+mn-lt"/>
                <a:cs typeface="+mn-lt"/>
              </a:rPr>
              <a:t> הוא. ועוד, תדע, </a:t>
            </a:r>
            <a:r>
              <a:rPr lang="he-IL" dirty="0" err="1">
                <a:ea typeface="+mn-lt"/>
                <a:cs typeface="+mn-lt"/>
              </a:rPr>
              <a:t>דהא</a:t>
            </a:r>
            <a:r>
              <a:rPr lang="he-IL" dirty="0">
                <a:ea typeface="+mn-lt"/>
                <a:cs typeface="+mn-lt"/>
              </a:rPr>
              <a:t> למאן דאית ליה טענת אונס </a:t>
            </a:r>
            <a:r>
              <a:rPr lang="he-IL" dirty="0" err="1">
                <a:ea typeface="+mn-lt"/>
                <a:cs typeface="+mn-lt"/>
              </a:rPr>
              <a:t>בגיטין</a:t>
            </a:r>
            <a:r>
              <a:rPr lang="he-IL" dirty="0">
                <a:ea typeface="+mn-lt"/>
                <a:cs typeface="+mn-lt"/>
              </a:rPr>
              <a:t> ולא </a:t>
            </a:r>
            <a:r>
              <a:rPr lang="he-IL" dirty="0" err="1">
                <a:ea typeface="+mn-lt"/>
                <a:cs typeface="+mn-lt"/>
              </a:rPr>
              <a:t>תקינו</a:t>
            </a:r>
            <a:r>
              <a:rPr lang="he-IL" dirty="0">
                <a:ea typeface="+mn-lt"/>
                <a:cs typeface="+mn-lt"/>
              </a:rPr>
              <a:t> רבנן כלל, לא משום צנועות ולא משום פרוצות שכיח, בהפסקת </a:t>
            </a:r>
            <a:r>
              <a:rPr lang="he-IL" dirty="0" err="1">
                <a:ea typeface="+mn-lt"/>
                <a:cs typeface="+mn-lt"/>
              </a:rPr>
              <a:t>נהרא</a:t>
            </a:r>
            <a:r>
              <a:rPr lang="he-IL" dirty="0">
                <a:ea typeface="+mn-lt"/>
                <a:cs typeface="+mn-lt"/>
              </a:rPr>
              <a:t> אין טענת אונס ושרינן לה לעלמא משום האי טעמא, </a:t>
            </a:r>
            <a:r>
              <a:rPr lang="he-IL" dirty="0" err="1">
                <a:ea typeface="+mn-lt"/>
                <a:cs typeface="+mn-lt"/>
              </a:rPr>
              <a:t>דאמדינן</a:t>
            </a:r>
            <a:r>
              <a:rPr lang="he-IL" dirty="0">
                <a:ea typeface="+mn-lt"/>
                <a:cs typeface="+mn-lt"/>
              </a:rPr>
              <a:t> ליה </a:t>
            </a:r>
            <a:r>
              <a:rPr lang="he-IL" dirty="0" err="1">
                <a:ea typeface="+mn-lt"/>
                <a:cs typeface="+mn-lt"/>
              </a:rPr>
              <a:t>לדעתיה</a:t>
            </a:r>
            <a:r>
              <a:rPr lang="he-IL" dirty="0">
                <a:ea typeface="+mn-lt"/>
                <a:cs typeface="+mn-lt"/>
              </a:rPr>
              <a:t>. </a:t>
            </a:r>
            <a:r>
              <a:rPr lang="he-IL" dirty="0" err="1">
                <a:ea typeface="+mn-lt"/>
                <a:cs typeface="+mn-lt"/>
              </a:rPr>
              <a:t>והכא</a:t>
            </a:r>
            <a:r>
              <a:rPr lang="he-IL" dirty="0">
                <a:ea typeface="+mn-lt"/>
                <a:cs typeface="+mn-lt"/>
              </a:rPr>
              <a:t> הכי </a:t>
            </a:r>
            <a:r>
              <a:rPr lang="he-IL" dirty="0" err="1">
                <a:ea typeface="+mn-lt"/>
                <a:cs typeface="+mn-lt"/>
              </a:rPr>
              <a:t>קאמר</a:t>
            </a:r>
            <a:r>
              <a:rPr lang="he-IL" dirty="0">
                <a:ea typeface="+mn-lt"/>
                <a:cs typeface="+mn-lt"/>
              </a:rPr>
              <a:t>: </a:t>
            </a:r>
            <a:r>
              <a:rPr lang="he-IL" dirty="0" err="1">
                <a:ea typeface="+mn-lt"/>
                <a:cs typeface="+mn-lt"/>
              </a:rPr>
              <a:t>שויוה</a:t>
            </a:r>
            <a:r>
              <a:rPr lang="he-IL" dirty="0">
                <a:ea typeface="+mn-lt"/>
                <a:cs typeface="+mn-lt"/>
              </a:rPr>
              <a:t> רבנן לבעילתו בעילת זנות, וכי היכי דלא </a:t>
            </a:r>
            <a:r>
              <a:rPr lang="he-IL" dirty="0" err="1">
                <a:ea typeface="+mn-lt"/>
                <a:cs typeface="+mn-lt"/>
              </a:rPr>
              <a:t>לשוינהו</a:t>
            </a:r>
            <a:r>
              <a:rPr lang="he-IL" dirty="0">
                <a:ea typeface="+mn-lt"/>
                <a:cs typeface="+mn-lt"/>
              </a:rPr>
              <a:t> רבנן לכל בעילותיו בעילת זנות, אף הוא מסיק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 כל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 ואפילו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דשכיח</a:t>
            </a:r>
            <a:r>
              <a:rPr lang="he-IL" dirty="0">
                <a:ea typeface="+mn-lt"/>
                <a:cs typeface="+mn-lt"/>
              </a:rPr>
              <a:t> ולא שכיח ומחיל להו. ואפילו קדיש בביאה נמי מסיק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 הכי, כי היכי דלא </a:t>
            </a:r>
            <a:r>
              <a:rPr lang="he-IL" dirty="0" err="1">
                <a:ea typeface="+mn-lt"/>
                <a:cs typeface="+mn-lt"/>
              </a:rPr>
              <a:t>לפקעינהו</a:t>
            </a:r>
            <a:r>
              <a:rPr lang="he-IL" dirty="0">
                <a:ea typeface="+mn-lt"/>
                <a:cs typeface="+mn-lt"/>
              </a:rPr>
              <a:t> רבנן לקידושי מיניה </a:t>
            </a:r>
            <a:r>
              <a:rPr lang="he-IL" dirty="0" err="1">
                <a:ea typeface="+mn-lt"/>
                <a:cs typeface="+mn-lt"/>
              </a:rPr>
              <a:t>והויא</a:t>
            </a:r>
            <a:r>
              <a:rPr lang="he-IL" dirty="0">
                <a:ea typeface="+mn-lt"/>
                <a:cs typeface="+mn-lt"/>
              </a:rPr>
              <a:t> בעילתו בעילת זנות למפרע. אבל </a:t>
            </a:r>
            <a:r>
              <a:rPr lang="he-IL" dirty="0" err="1">
                <a:ea typeface="+mn-lt"/>
                <a:cs typeface="+mn-lt"/>
              </a:rPr>
              <a:t>אונסא</a:t>
            </a:r>
            <a:r>
              <a:rPr lang="he-IL" dirty="0">
                <a:ea typeface="+mn-lt"/>
                <a:cs typeface="+mn-lt"/>
              </a:rPr>
              <a:t> דלא שכיח כלל לא אסיק </a:t>
            </a:r>
            <a:r>
              <a:rPr lang="he-IL" dirty="0" err="1">
                <a:ea typeface="+mn-lt"/>
                <a:cs typeface="+mn-lt"/>
              </a:rPr>
              <a:t>אדעתיה</a:t>
            </a:r>
            <a:r>
              <a:rPr lang="he-IL" dirty="0">
                <a:ea typeface="+mn-lt"/>
                <a:cs typeface="+mn-lt"/>
              </a:rPr>
              <a:t>, הילכך אכלו ארי אין לנו. עד כאן:</a:t>
            </a:r>
            <a:endParaRPr lang="he-I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5298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797CA9B6-A7EB-A22D-5554-9F781120B7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9777" y="257664"/>
          <a:ext cx="11233638" cy="6168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7790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108E7-95D7-D327-197C-16AC191CB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הפקאה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מכאן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ולהבא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07DB2-FB8D-AC79-986F-1998181E74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13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7523-F36C-4099-0594-8F2A7736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ביטול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מכאן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ולהבא</a:t>
            </a:r>
            <a:r>
              <a:rPr lang="en-US" dirty="0">
                <a:cs typeface="Calibri Light"/>
              </a:rPr>
              <a:t>, </a:t>
            </a:r>
            <a:r>
              <a:rPr lang="en-US" dirty="0" err="1">
                <a:cs typeface="Calibri Light"/>
              </a:rPr>
              <a:t>ולא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לפרע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3AE2A-C934-9A21-D7A0-53FF74637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dirty="0" err="1">
                <a:ea typeface="+mn-lt"/>
                <a:cs typeface="+mn-lt"/>
              </a:rPr>
              <a:t>שיטה</a:t>
            </a:r>
            <a:r>
              <a:rPr lang="ar-SA" dirty="0">
                <a:ea typeface="+mn-lt"/>
                <a:cs typeface="+mn-lt"/>
              </a:rPr>
              <a:t> </a:t>
            </a:r>
            <a:r>
              <a:rPr lang="ar-SA" dirty="0" err="1">
                <a:ea typeface="+mn-lt"/>
                <a:cs typeface="+mn-lt"/>
              </a:rPr>
              <a:t>מקובצת</a:t>
            </a:r>
            <a:r>
              <a:rPr lang="ar-SA" dirty="0"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dirty="0" err="1">
                <a:ea typeface="+mn-lt"/>
                <a:cs typeface="+mn-lt"/>
              </a:rPr>
              <a:t>בשיטה</a:t>
            </a:r>
            <a:r>
              <a:rPr lang="ar-SA" dirty="0">
                <a:ea typeface="+mn-lt"/>
                <a:cs typeface="+mn-lt"/>
              </a:rPr>
              <a:t> </a:t>
            </a:r>
            <a:r>
              <a:rPr lang="ar-SA" dirty="0" err="1">
                <a:ea typeface="+mn-lt"/>
                <a:cs typeface="+mn-lt"/>
              </a:rPr>
              <a:t>כתוב</a:t>
            </a:r>
            <a:r>
              <a:rPr lang="ar-SA" dirty="0">
                <a:ea typeface="+mn-lt"/>
                <a:cs typeface="+mn-lt"/>
              </a:rPr>
              <a:t>....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ואית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דמתרצי</a:t>
            </a:r>
            <a:r>
              <a:rPr lang="he-IL" dirty="0">
                <a:ea typeface="+mn-lt"/>
                <a:cs typeface="+mn-lt"/>
              </a:rPr>
              <a:t>, </a:t>
            </a:r>
            <a:r>
              <a:rPr lang="he-IL" dirty="0" err="1">
                <a:ea typeface="+mn-lt"/>
                <a:cs typeface="+mn-lt"/>
              </a:rPr>
              <a:t>דכי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אמרינן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he-IL" dirty="0">
                <a:ea typeface="+mn-lt"/>
                <a:cs typeface="+mn-lt"/>
              </a:rPr>
              <a:t> רבנן לקידושין מיניה, </a:t>
            </a:r>
            <a:r>
              <a:rPr lang="he-IL" b="1" dirty="0">
                <a:ea typeface="+mn-lt"/>
                <a:cs typeface="+mn-lt"/>
              </a:rPr>
              <a:t>לאו משעת </a:t>
            </a:r>
            <a:r>
              <a:rPr lang="he-IL" b="1" dirty="0" err="1">
                <a:ea typeface="+mn-lt"/>
                <a:cs typeface="+mn-lt"/>
              </a:rPr>
              <a:t>קדושין</a:t>
            </a:r>
            <a:r>
              <a:rPr lang="he-IL" b="1" dirty="0">
                <a:ea typeface="+mn-lt"/>
                <a:cs typeface="+mn-lt"/>
              </a:rPr>
              <a:t>, אלא השתא משעת מעשה</a:t>
            </a:r>
            <a:r>
              <a:rPr lang="he-IL" dirty="0">
                <a:ea typeface="+mn-lt"/>
                <a:cs typeface="+mn-lt"/>
              </a:rPr>
              <a:t>, וכל זמן שלא נעשה המעשה שלא קיבלה גט באונס כהאי </a:t>
            </a:r>
            <a:r>
              <a:rPr lang="he-IL" dirty="0" err="1">
                <a:ea typeface="+mn-lt"/>
                <a:cs typeface="+mn-lt"/>
              </a:rPr>
              <a:t>גוונא</a:t>
            </a:r>
            <a:r>
              <a:rPr lang="he-IL" dirty="0">
                <a:ea typeface="+mn-lt"/>
                <a:cs typeface="+mn-lt"/>
              </a:rPr>
              <a:t> חייבת בחנק. וההיא </a:t>
            </a:r>
            <a:r>
              <a:rPr lang="he-IL" dirty="0" err="1">
                <a:ea typeface="+mn-lt"/>
                <a:cs typeface="+mn-lt"/>
              </a:rPr>
              <a:t>דיבמות</a:t>
            </a:r>
            <a:r>
              <a:rPr lang="he-IL" dirty="0">
                <a:ea typeface="+mn-lt"/>
                <a:cs typeface="+mn-lt"/>
              </a:rPr>
              <a:t> לא </a:t>
            </a:r>
            <a:r>
              <a:rPr lang="he-IL" dirty="0" err="1">
                <a:ea typeface="+mn-lt"/>
                <a:cs typeface="+mn-lt"/>
              </a:rPr>
              <a:t>קשיא</a:t>
            </a:r>
            <a:r>
              <a:rPr lang="he-IL" dirty="0">
                <a:ea typeface="+mn-lt"/>
                <a:cs typeface="+mn-lt"/>
              </a:rPr>
              <a:t>, </a:t>
            </a:r>
            <a:r>
              <a:rPr lang="he-IL" dirty="0" err="1">
                <a:ea typeface="+mn-lt"/>
                <a:cs typeface="+mn-lt"/>
              </a:rPr>
              <a:t>דלעולם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he-IL" dirty="0">
                <a:ea typeface="+mn-lt"/>
                <a:cs typeface="+mn-lt"/>
              </a:rPr>
              <a:t> רבנן התם בלא גט </a:t>
            </a:r>
            <a:r>
              <a:rPr lang="he-IL" dirty="0" err="1">
                <a:ea typeface="+mn-lt"/>
                <a:cs typeface="+mn-lt"/>
              </a:rPr>
              <a:t>קאמר</a:t>
            </a:r>
            <a:r>
              <a:rPr lang="he-IL" dirty="0">
                <a:ea typeface="+mn-lt"/>
                <a:cs typeface="+mn-lt"/>
              </a:rPr>
              <a:t>, משום דהוא עשה שלא כהוגן בקידושין, וכיון </a:t>
            </a:r>
            <a:r>
              <a:rPr lang="he-IL" dirty="0" err="1">
                <a:ea typeface="+mn-lt"/>
                <a:cs typeface="+mn-lt"/>
              </a:rPr>
              <a:t>שהקדושין</a:t>
            </a:r>
            <a:r>
              <a:rPr lang="he-IL" dirty="0">
                <a:ea typeface="+mn-lt"/>
                <a:cs typeface="+mn-lt"/>
              </a:rPr>
              <a:t> שלא ברצון חכמים,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ועקרינהו</a:t>
            </a:r>
            <a:r>
              <a:rPr lang="he-IL" dirty="0">
                <a:ea typeface="+mn-lt"/>
                <a:cs typeface="+mn-lt"/>
              </a:rPr>
              <a:t> לגמרי</a:t>
            </a:r>
            <a:r>
              <a:rPr lang="he-IL" b="1" dirty="0">
                <a:ea typeface="+mn-lt"/>
                <a:cs typeface="+mn-lt"/>
              </a:rPr>
              <a:t>; אבל על </a:t>
            </a:r>
            <a:r>
              <a:rPr lang="he-IL" b="1" dirty="0" err="1">
                <a:ea typeface="+mn-lt"/>
                <a:cs typeface="+mn-lt"/>
              </a:rPr>
              <a:t>קדושין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גמורין</a:t>
            </a:r>
            <a:r>
              <a:rPr lang="he-IL" b="1" dirty="0">
                <a:ea typeface="+mn-lt"/>
                <a:cs typeface="+mn-lt"/>
              </a:rPr>
              <a:t>, אם היה בהן משום נולד, אין </a:t>
            </a:r>
            <a:r>
              <a:rPr lang="he-IL" b="1" dirty="0" err="1">
                <a:ea typeface="+mn-lt"/>
                <a:cs typeface="+mn-lt"/>
              </a:rPr>
              <a:t>הקדושין</a:t>
            </a:r>
            <a:r>
              <a:rPr lang="he-IL" b="1" dirty="0">
                <a:ea typeface="+mn-lt"/>
                <a:cs typeface="+mn-lt"/>
              </a:rPr>
              <a:t> בטלין כי אם מכאן ואילך, ובגט, דאם לא כן אין לך אדם שחייב משום אשת איש</a:t>
            </a:r>
            <a:r>
              <a:rPr lang="he-IL" dirty="0">
                <a:ea typeface="+mn-lt"/>
                <a:cs typeface="+mn-lt"/>
              </a:rPr>
              <a:t>. עד כאן:</a:t>
            </a:r>
            <a:endParaRPr lang="en-US" dirty="0">
              <a:ea typeface="+mn-lt"/>
              <a:cs typeface="+mn-lt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4557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90FE-3F0F-0114-8F11-56A4A6B5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0CD2A-C0F1-1FC2-880C-3151FEC2D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r" rtl="1">
              <a:lnSpc>
                <a:spcPct val="170000"/>
              </a:lnSpc>
              <a:buNone/>
            </a:pPr>
            <a:r>
              <a:rPr lang="he-IL" dirty="0">
                <a:ea typeface="+mn-lt"/>
                <a:cs typeface="+mn-lt"/>
              </a:rPr>
              <a:t>קרן אורה יבמות צ עמוד ב</a:t>
            </a:r>
            <a:endParaRPr lang="en-US" dirty="0">
              <a:ea typeface="+mn-lt"/>
              <a:cs typeface="+mn-lt"/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he-IL" b="1" u="sng" dirty="0">
                <a:ea typeface="+mn-lt"/>
                <a:cs typeface="+mn-lt"/>
              </a:rPr>
              <a:t>על כן נראה </a:t>
            </a:r>
            <a:r>
              <a:rPr lang="he-IL" b="1" u="sng" dirty="0" err="1">
                <a:ea typeface="+mn-lt"/>
                <a:cs typeface="+mn-lt"/>
              </a:rPr>
              <a:t>דבכל</a:t>
            </a:r>
            <a:r>
              <a:rPr lang="he-IL" b="1" u="sng" dirty="0">
                <a:ea typeface="+mn-lt"/>
                <a:cs typeface="+mn-lt"/>
              </a:rPr>
              <a:t> </a:t>
            </a:r>
            <a:r>
              <a:rPr lang="he-IL" b="1" u="sng" dirty="0" err="1">
                <a:ea typeface="+mn-lt"/>
                <a:cs typeface="+mn-lt"/>
              </a:rPr>
              <a:t>כה"ג</a:t>
            </a:r>
            <a:r>
              <a:rPr lang="he-IL" b="1" u="sng" dirty="0">
                <a:ea typeface="+mn-lt"/>
                <a:cs typeface="+mn-lt"/>
              </a:rPr>
              <a:t> אע"ג </a:t>
            </a:r>
            <a:r>
              <a:rPr lang="he-IL" b="1" u="sng" dirty="0" err="1">
                <a:ea typeface="+mn-lt"/>
                <a:cs typeface="+mn-lt"/>
              </a:rPr>
              <a:t>דאפקעינהו</a:t>
            </a:r>
            <a:r>
              <a:rPr lang="he-IL" b="1" u="sng" dirty="0">
                <a:ea typeface="+mn-lt"/>
                <a:cs typeface="+mn-lt"/>
              </a:rPr>
              <a:t> רבנן </a:t>
            </a:r>
            <a:r>
              <a:rPr lang="he-IL" b="1" u="sng" dirty="0" err="1">
                <a:ea typeface="+mn-lt"/>
                <a:cs typeface="+mn-lt"/>
              </a:rPr>
              <a:t>לקדושין</a:t>
            </a:r>
            <a:r>
              <a:rPr lang="he-IL" b="1" u="sng" dirty="0">
                <a:ea typeface="+mn-lt"/>
                <a:cs typeface="+mn-lt"/>
              </a:rPr>
              <a:t> מיני'. מכל מקום קודם הגט דינה כאשת איש לכל דבריו</a:t>
            </a:r>
            <a:r>
              <a:rPr lang="en-US" dirty="0">
                <a:ea typeface="+mn-lt"/>
                <a:cs typeface="+mn-lt"/>
              </a:rPr>
              <a:t>.  </a:t>
            </a:r>
            <a:r>
              <a:rPr lang="he-IL" dirty="0">
                <a:ea typeface="+mn-lt"/>
                <a:cs typeface="+mn-lt"/>
              </a:rPr>
              <a:t>ולא </a:t>
            </a:r>
            <a:r>
              <a:rPr lang="he-IL" dirty="0" err="1">
                <a:ea typeface="+mn-lt"/>
                <a:cs typeface="+mn-lt"/>
              </a:rPr>
              <a:t>מיבעי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לאביי</a:t>
            </a:r>
            <a:r>
              <a:rPr lang="he-IL" dirty="0">
                <a:ea typeface="+mn-lt"/>
                <a:cs typeface="+mn-lt"/>
              </a:rPr>
              <a:t> בנדרים (כ"ט ע"א) שכתב </a:t>
            </a:r>
            <a:r>
              <a:rPr lang="he-IL" dirty="0" err="1">
                <a:ea typeface="+mn-lt"/>
                <a:cs typeface="+mn-lt"/>
              </a:rPr>
              <a:t>הר"ן</a:t>
            </a:r>
            <a:r>
              <a:rPr lang="he-IL" dirty="0">
                <a:ea typeface="+mn-lt"/>
                <a:cs typeface="+mn-lt"/>
              </a:rPr>
              <a:t> ז"ל (שם ד"ה אמר ליה) </a:t>
            </a:r>
            <a:r>
              <a:rPr lang="he-IL" dirty="0" err="1">
                <a:ea typeface="+mn-lt"/>
                <a:cs typeface="+mn-lt"/>
              </a:rPr>
              <a:t>אליביה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דאפשר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דהיכא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דאמר</a:t>
            </a:r>
            <a:r>
              <a:rPr lang="he-IL" dirty="0">
                <a:ea typeface="+mn-lt"/>
                <a:cs typeface="+mn-lt"/>
              </a:rPr>
              <a:t> היום את אשתי ולמחר אין את אשתי </a:t>
            </a:r>
            <a:r>
              <a:rPr lang="he-IL" dirty="0" err="1">
                <a:ea typeface="+mn-lt"/>
                <a:cs typeface="+mn-lt"/>
              </a:rPr>
              <a:t>דמהני</a:t>
            </a:r>
            <a:r>
              <a:rPr lang="he-IL" dirty="0">
                <a:ea typeface="+mn-lt"/>
                <a:cs typeface="+mn-lt"/>
              </a:rPr>
              <a:t>, וודאי </a:t>
            </a:r>
            <a:r>
              <a:rPr lang="he-IL" dirty="0" err="1">
                <a:ea typeface="+mn-lt"/>
                <a:cs typeface="+mn-lt"/>
              </a:rPr>
              <a:t>מצינן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he-IL" dirty="0">
                <a:ea typeface="+mn-lt"/>
                <a:cs typeface="+mn-lt"/>
              </a:rPr>
              <a:t> דרבנן נמי בהכי </a:t>
            </a:r>
            <a:r>
              <a:rPr lang="he-IL" dirty="0" err="1">
                <a:ea typeface="+mn-lt"/>
                <a:cs typeface="+mn-lt"/>
              </a:rPr>
              <a:t>אפקעינהו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לקדושין</a:t>
            </a:r>
            <a:r>
              <a:rPr lang="he-IL" dirty="0">
                <a:ea typeface="+mn-lt"/>
                <a:cs typeface="+mn-lt"/>
              </a:rPr>
              <a:t> מזמן הגט ואילך כיון </a:t>
            </a:r>
            <a:r>
              <a:rPr lang="he-IL" dirty="0" err="1">
                <a:ea typeface="+mn-lt"/>
                <a:cs typeface="+mn-lt"/>
              </a:rPr>
              <a:t>דקידש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אדעתא</a:t>
            </a:r>
            <a:r>
              <a:rPr lang="he-IL" dirty="0">
                <a:ea typeface="+mn-lt"/>
                <a:cs typeface="+mn-lt"/>
              </a:rPr>
              <a:t> דרבנן, ולא </a:t>
            </a:r>
            <a:r>
              <a:rPr lang="he-IL" dirty="0" err="1">
                <a:ea typeface="+mn-lt"/>
                <a:cs typeface="+mn-lt"/>
              </a:rPr>
              <a:t>איצטריך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למימר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לפ"ז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דשויוה</a:t>
            </a:r>
            <a:r>
              <a:rPr lang="he-IL" dirty="0">
                <a:ea typeface="+mn-lt"/>
                <a:cs typeface="+mn-lt"/>
              </a:rPr>
              <a:t> רבנן לבעילתו בעילת זנות. אלא אפילו למאי </a:t>
            </a:r>
            <a:r>
              <a:rPr lang="he-IL" dirty="0" err="1">
                <a:ea typeface="+mn-lt"/>
                <a:cs typeface="+mn-lt"/>
              </a:rPr>
              <a:t>דמסיק</a:t>
            </a:r>
            <a:r>
              <a:rPr lang="he-IL" dirty="0">
                <a:ea typeface="+mn-lt"/>
                <a:cs typeface="+mn-lt"/>
              </a:rPr>
              <a:t> התם </a:t>
            </a:r>
            <a:r>
              <a:rPr lang="he-IL" dirty="0" err="1">
                <a:ea typeface="+mn-lt"/>
                <a:cs typeface="+mn-lt"/>
              </a:rPr>
              <a:t>דלכ"ע</a:t>
            </a:r>
            <a:r>
              <a:rPr lang="he-IL" dirty="0">
                <a:ea typeface="+mn-lt"/>
                <a:cs typeface="+mn-lt"/>
              </a:rPr>
              <a:t> באשה לא אמר כלום. וקנין הגוף לא </a:t>
            </a:r>
            <a:r>
              <a:rPr lang="he-IL" dirty="0" err="1">
                <a:ea typeface="+mn-lt"/>
                <a:cs typeface="+mn-lt"/>
              </a:rPr>
              <a:t>פקעא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>
                <a:ea typeface="+mn-lt"/>
                <a:cs typeface="+mn-lt"/>
              </a:rPr>
              <a:t>בכדי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he-IL" u="sng" dirty="0">
                <a:ea typeface="+mn-lt"/>
                <a:cs typeface="+mn-lt"/>
              </a:rPr>
              <a:t>מכל מקום להקל עליה לא </a:t>
            </a:r>
            <a:r>
              <a:rPr lang="he-IL" u="sng" dirty="0" err="1">
                <a:ea typeface="+mn-lt"/>
                <a:cs typeface="+mn-lt"/>
              </a:rPr>
              <a:t>תקינו</a:t>
            </a:r>
            <a:r>
              <a:rPr lang="he-IL" u="sng" dirty="0">
                <a:ea typeface="+mn-lt"/>
                <a:cs typeface="+mn-lt"/>
              </a:rPr>
              <a:t> רבנן</a:t>
            </a:r>
            <a:r>
              <a:rPr lang="he-IL" dirty="0">
                <a:ea typeface="+mn-lt"/>
                <a:cs typeface="+mn-lt"/>
              </a:rPr>
              <a:t>, וכל ימי' קודם גירושין דינה כאשת איש גמורה, ואין חלין למפרע קידושי אחר בה. וכיון דאין עליה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 לאחר הרי היא אשת איש לכל דברי', </a:t>
            </a:r>
            <a:r>
              <a:rPr lang="he-IL" b="1" dirty="0">
                <a:ea typeface="+mn-lt"/>
                <a:cs typeface="+mn-lt"/>
              </a:rPr>
              <a:t>ויש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ביד חכמים לעשות זאת. כיון </a:t>
            </a:r>
            <a:r>
              <a:rPr lang="he-IL" b="1" dirty="0" err="1">
                <a:ea typeface="+mn-lt"/>
                <a:cs typeface="+mn-lt"/>
              </a:rPr>
              <a:t>דקדושין</a:t>
            </a:r>
            <a:r>
              <a:rPr lang="he-IL" b="1" dirty="0">
                <a:ea typeface="+mn-lt"/>
                <a:cs typeface="+mn-lt"/>
              </a:rPr>
              <a:t> תולה בדעת חכמים</a:t>
            </a:r>
            <a:r>
              <a:rPr lang="en-US" dirty="0">
                <a:ea typeface="+mn-lt"/>
                <a:cs typeface="+mn-lt"/>
              </a:rPr>
              <a:t>....</a:t>
            </a:r>
          </a:p>
          <a:p>
            <a:pPr algn="r" rtl="1">
              <a:lnSpc>
                <a:spcPct val="170000"/>
              </a:lnSpc>
              <a:buNone/>
            </a:pPr>
            <a:r>
              <a:rPr lang="en-US" dirty="0">
                <a:ea typeface="+mn-lt"/>
                <a:cs typeface="+mn-lt"/>
              </a:rPr>
              <a:t>….</a:t>
            </a:r>
            <a:r>
              <a:rPr lang="he-IL" dirty="0">
                <a:ea typeface="+mn-lt"/>
                <a:cs typeface="+mn-lt"/>
              </a:rPr>
              <a:t>ובזה יש לומר הא דבג' מקומות אלו שיוצאת בגט. כמו בריש כתובות (דף ג' ע"א). והא </a:t>
            </a:r>
            <a:r>
              <a:rPr lang="he-IL" dirty="0" err="1">
                <a:ea typeface="+mn-lt"/>
                <a:cs typeface="+mn-lt"/>
              </a:rPr>
              <a:t>דשמעתין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ובגיטין</a:t>
            </a:r>
            <a:r>
              <a:rPr lang="he-IL" dirty="0">
                <a:ea typeface="+mn-lt"/>
                <a:cs typeface="+mn-lt"/>
              </a:rPr>
              <a:t> פרק מי שאחזו (ע"ג ע"א) מסיק הש"ס </a:t>
            </a:r>
            <a:r>
              <a:rPr lang="he-IL" u="sng" dirty="0">
                <a:ea typeface="+mn-lt"/>
                <a:cs typeface="+mn-lt"/>
              </a:rPr>
              <a:t>הא </a:t>
            </a:r>
            <a:r>
              <a:rPr lang="he-IL" u="sng" dirty="0" err="1">
                <a:ea typeface="+mn-lt"/>
                <a:cs typeface="+mn-lt"/>
              </a:rPr>
              <a:t>דכל</a:t>
            </a:r>
            <a:r>
              <a:rPr lang="he-IL" u="sng" dirty="0">
                <a:ea typeface="+mn-lt"/>
                <a:cs typeface="+mn-lt"/>
              </a:rPr>
              <a:t> </a:t>
            </a:r>
            <a:r>
              <a:rPr lang="he-IL" u="sng" dirty="0" err="1">
                <a:ea typeface="+mn-lt"/>
                <a:cs typeface="+mn-lt"/>
              </a:rPr>
              <a:t>דמקדש</a:t>
            </a:r>
            <a:r>
              <a:rPr lang="en-US" u="sng" dirty="0">
                <a:ea typeface="+mn-lt"/>
                <a:cs typeface="+mn-lt"/>
              </a:rPr>
              <a:t> </a:t>
            </a:r>
            <a:r>
              <a:rPr lang="he-IL" u="sng" dirty="0" err="1">
                <a:ea typeface="+mn-lt"/>
                <a:cs typeface="+mn-lt"/>
              </a:rPr>
              <a:t>אדעתא</a:t>
            </a:r>
            <a:r>
              <a:rPr lang="he-IL" u="sng" dirty="0">
                <a:ea typeface="+mn-lt"/>
                <a:cs typeface="+mn-lt"/>
              </a:rPr>
              <a:t> דרבנן מקדש משום </a:t>
            </a:r>
            <a:r>
              <a:rPr lang="he-IL" u="sng" dirty="0" err="1">
                <a:ea typeface="+mn-lt"/>
                <a:cs typeface="+mn-lt"/>
              </a:rPr>
              <a:t>דחידוש</a:t>
            </a:r>
            <a:r>
              <a:rPr lang="he-IL" u="sng" dirty="0">
                <a:ea typeface="+mn-lt"/>
                <a:cs typeface="+mn-lt"/>
              </a:rPr>
              <a:t> הוא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he-IL" dirty="0" err="1">
                <a:ea typeface="+mn-lt"/>
                <a:cs typeface="+mn-lt"/>
              </a:rPr>
              <a:t>דאע"ג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דאפקעינהו</a:t>
            </a:r>
            <a:r>
              <a:rPr lang="he-IL" dirty="0">
                <a:ea typeface="+mn-lt"/>
                <a:cs typeface="+mn-lt"/>
              </a:rPr>
              <a:t> רבנן </a:t>
            </a:r>
            <a:r>
              <a:rPr lang="he-IL" dirty="0" err="1">
                <a:ea typeface="+mn-lt"/>
                <a:cs typeface="+mn-lt"/>
              </a:rPr>
              <a:t>לקדושין</a:t>
            </a:r>
            <a:r>
              <a:rPr lang="he-IL" dirty="0">
                <a:ea typeface="+mn-lt"/>
                <a:cs typeface="+mn-lt"/>
              </a:rPr>
              <a:t> מיניה, מכל מקום קודם הגט דינה </a:t>
            </a:r>
            <a:r>
              <a:rPr lang="he-IL" dirty="0" err="1">
                <a:ea typeface="+mn-lt"/>
                <a:cs typeface="+mn-lt"/>
              </a:rPr>
              <a:t>כא"א</a:t>
            </a:r>
            <a:r>
              <a:rPr lang="he-IL" dirty="0">
                <a:ea typeface="+mn-lt"/>
                <a:cs typeface="+mn-lt"/>
              </a:rPr>
              <a:t>. והיינו משום </a:t>
            </a:r>
            <a:r>
              <a:rPr lang="he-IL" dirty="0" err="1">
                <a:ea typeface="+mn-lt"/>
                <a:cs typeface="+mn-lt"/>
              </a:rPr>
              <a:t>דקדושין</a:t>
            </a:r>
            <a:r>
              <a:rPr lang="he-IL" dirty="0">
                <a:ea typeface="+mn-lt"/>
                <a:cs typeface="+mn-lt"/>
              </a:rPr>
              <a:t> בדעת חכמים תלוי, </a:t>
            </a:r>
            <a:r>
              <a:rPr lang="he-IL" b="1" dirty="0">
                <a:ea typeface="+mn-lt"/>
                <a:cs typeface="+mn-lt"/>
              </a:rPr>
              <a:t>וקודם הגט אין לה </a:t>
            </a:r>
            <a:r>
              <a:rPr lang="he-IL" b="1" dirty="0" err="1">
                <a:ea typeface="+mn-lt"/>
                <a:cs typeface="+mn-lt"/>
              </a:rPr>
              <a:t>קדושין</a:t>
            </a:r>
            <a:r>
              <a:rPr lang="he-IL" b="1" dirty="0">
                <a:ea typeface="+mn-lt"/>
                <a:cs typeface="+mn-lt"/>
              </a:rPr>
              <a:t> על אחרים</a:t>
            </a:r>
            <a:r>
              <a:rPr lang="he-IL" dirty="0">
                <a:ea typeface="+mn-lt"/>
                <a:cs typeface="+mn-lt"/>
              </a:rPr>
              <a:t>. אבל בהא </a:t>
            </a:r>
            <a:r>
              <a:rPr lang="he-IL" dirty="0" err="1">
                <a:ea typeface="+mn-lt"/>
                <a:cs typeface="+mn-lt"/>
              </a:rPr>
              <a:t>דחזקת</a:t>
            </a:r>
            <a:r>
              <a:rPr lang="he-IL" dirty="0">
                <a:ea typeface="+mn-lt"/>
                <a:cs typeface="+mn-lt"/>
              </a:rPr>
              <a:t> הבתים. ולקמן בפרק ב"ש </a:t>
            </a:r>
            <a:r>
              <a:rPr lang="he-IL" dirty="0" err="1">
                <a:ea typeface="+mn-lt"/>
                <a:cs typeface="+mn-lt"/>
              </a:rPr>
              <a:t>דיוצאת</a:t>
            </a:r>
            <a:r>
              <a:rPr lang="he-IL" dirty="0">
                <a:ea typeface="+mn-lt"/>
                <a:cs typeface="+mn-lt"/>
              </a:rPr>
              <a:t> בלא גט לא </a:t>
            </a:r>
            <a:r>
              <a:rPr lang="he-IL" dirty="0" err="1">
                <a:ea typeface="+mn-lt"/>
                <a:cs typeface="+mn-lt"/>
              </a:rPr>
              <a:t>קאמר</a:t>
            </a:r>
            <a:r>
              <a:rPr lang="he-IL" dirty="0">
                <a:ea typeface="+mn-lt"/>
                <a:cs typeface="+mn-lt"/>
              </a:rPr>
              <a:t> הש"ס הא </a:t>
            </a:r>
            <a:r>
              <a:rPr lang="he-IL" dirty="0" err="1">
                <a:ea typeface="+mn-lt"/>
                <a:cs typeface="+mn-lt"/>
              </a:rPr>
              <a:t>דכל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דמקדש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כו</a:t>
            </a:r>
            <a:r>
              <a:rPr lang="he-IL" dirty="0">
                <a:ea typeface="+mn-lt"/>
                <a:cs typeface="+mn-lt"/>
              </a:rPr>
              <a:t>'. משום </a:t>
            </a:r>
            <a:r>
              <a:rPr lang="he-IL" dirty="0" err="1">
                <a:ea typeface="+mn-lt"/>
                <a:cs typeface="+mn-lt"/>
              </a:rPr>
              <a:t>דקדושין</a:t>
            </a:r>
            <a:r>
              <a:rPr lang="he-IL" dirty="0">
                <a:ea typeface="+mn-lt"/>
                <a:cs typeface="+mn-lt"/>
              </a:rPr>
              <a:t> בטלו לגמרי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 algn="r" rtl="1">
              <a:lnSpc>
                <a:spcPct val="170000"/>
              </a:lnSpc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894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A903-7A58-0965-85AF-8B7AC0A8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B8AA5-F0A8-2BD7-689E-F06A1167B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מתני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אהשולח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לאשתו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והגיע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שנתתי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קידם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אצל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אצלה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ששלחתי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משהגיע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גט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בראשונה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ממקום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ומבטלו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בהתקין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גמליאל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הזקן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48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73DBC-DDF4-3ABA-B299-90D44BFE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חתם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סופר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כוח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חכמים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על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קידשוין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כמו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בקנינים</a:t>
            </a:r>
            <a:r>
              <a:rPr lang="en-US" dirty="0">
                <a:cs typeface="Calibri Light"/>
              </a:rPr>
              <a:t> (</a:t>
            </a:r>
            <a:r>
              <a:rPr lang="en-US" dirty="0" err="1">
                <a:cs typeface="Calibri Light"/>
              </a:rPr>
              <a:t>שות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אבה״ע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קט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בסופו</a:t>
            </a:r>
            <a:r>
              <a:rPr lang="en-US" dirty="0">
                <a:cs typeface="Calibri Light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97444-942A-A230-8F78-E61EE9CEE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r" rtl="1">
              <a:lnSpc>
                <a:spcPct val="170000"/>
              </a:lnSpc>
              <a:buNone/>
            </a:pPr>
            <a:r>
              <a:rPr lang="en-US" dirty="0" err="1">
                <a:ea typeface="+mn-lt"/>
                <a:cs typeface="+mn-lt"/>
              </a:rPr>
              <a:t>שו"ת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חתם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סופר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חלק</a:t>
            </a:r>
            <a:r>
              <a:rPr lang="en-US" dirty="0">
                <a:ea typeface="+mn-lt"/>
                <a:cs typeface="+mn-lt"/>
              </a:rPr>
              <a:t> ג (</a:t>
            </a:r>
            <a:r>
              <a:rPr lang="en-US" dirty="0" err="1">
                <a:ea typeface="+mn-lt"/>
                <a:cs typeface="+mn-lt"/>
              </a:rPr>
              <a:t>אבן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העזר</a:t>
            </a:r>
            <a:r>
              <a:rPr lang="en-US" dirty="0">
                <a:ea typeface="+mn-lt"/>
                <a:cs typeface="+mn-lt"/>
              </a:rPr>
              <a:t> א) </a:t>
            </a:r>
            <a:r>
              <a:rPr lang="en-US" dirty="0" err="1">
                <a:ea typeface="+mn-lt"/>
                <a:cs typeface="+mn-lt"/>
              </a:rPr>
              <a:t>סימן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קט</a:t>
            </a:r>
            <a:endParaRPr lang="en-US" dirty="0" err="1">
              <a:cs typeface="Calibri" panose="020F0502020204030204"/>
            </a:endParaRPr>
          </a:p>
          <a:p>
            <a:pPr marL="0" indent="0" algn="r" rtl="1">
              <a:lnSpc>
                <a:spcPct val="170000"/>
              </a:lnSpc>
              <a:buNone/>
            </a:pPr>
            <a:r>
              <a:rPr lang="en-US" dirty="0" err="1">
                <a:ea typeface="+mn-lt"/>
                <a:cs typeface="+mn-lt"/>
              </a:rPr>
              <a:t>אע"כ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נ"ל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דודאי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היכי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דבשעת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קידושי</a:t>
            </a:r>
            <a:r>
              <a:rPr lang="en-US" dirty="0">
                <a:ea typeface="+mn-lt"/>
                <a:cs typeface="+mn-lt"/>
              </a:rPr>
              <a:t>' </a:t>
            </a:r>
            <a:r>
              <a:rPr lang="en-US" dirty="0" err="1">
                <a:ea typeface="+mn-lt"/>
                <a:cs typeface="+mn-lt"/>
              </a:rPr>
              <a:t>עשה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כהוגן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כבב"ב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ועובדא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דנרש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אז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פשוט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דמפקירי</a:t>
            </a:r>
            <a:r>
              <a:rPr lang="en-US" dirty="0">
                <a:ea typeface="+mn-lt"/>
                <a:cs typeface="+mn-lt"/>
              </a:rPr>
              <a:t>' </a:t>
            </a:r>
            <a:r>
              <a:rPr lang="en-US" dirty="0" err="1">
                <a:ea typeface="+mn-lt"/>
                <a:cs typeface="+mn-lt"/>
              </a:rPr>
              <a:t>הכסף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וגם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מפקירי</a:t>
            </a:r>
            <a:r>
              <a:rPr lang="en-US" dirty="0">
                <a:ea typeface="+mn-lt"/>
                <a:cs typeface="+mn-lt"/>
              </a:rPr>
              <a:t>' </a:t>
            </a:r>
            <a:r>
              <a:rPr lang="en-US" dirty="0" err="1">
                <a:ea typeface="+mn-lt"/>
                <a:cs typeface="+mn-lt"/>
              </a:rPr>
              <a:t>זרעו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וכאלו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קולטתו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האויר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גבי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בטלו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מבוטל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ואונס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בגטין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שכבר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זמן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הקידושין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מזמן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רב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לא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שייך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הפקר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ב"ד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למפרע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כיון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שהקידושין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הי</a:t>
            </a:r>
            <a:r>
              <a:rPr lang="en-US" dirty="0">
                <a:ea typeface="+mn-lt"/>
                <a:cs typeface="+mn-lt"/>
              </a:rPr>
              <a:t>' </a:t>
            </a:r>
            <a:r>
              <a:rPr lang="en-US" dirty="0" err="1">
                <a:ea typeface="+mn-lt"/>
                <a:cs typeface="+mn-lt"/>
              </a:rPr>
              <a:t>כהוגן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e-IL" dirty="0">
                <a:ea typeface="+mn-lt"/>
                <a:cs typeface="+mn-lt"/>
              </a:rPr>
              <a:t>... </a:t>
            </a:r>
            <a:r>
              <a:rPr lang="en-US" dirty="0" err="1">
                <a:ea typeface="+mn-lt"/>
                <a:cs typeface="+mn-lt"/>
              </a:rPr>
              <a:t>וגם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משום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הפקר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כסף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קידושי</a:t>
            </a:r>
            <a:r>
              <a:rPr lang="en-US" dirty="0">
                <a:ea typeface="+mn-lt"/>
                <a:cs typeface="+mn-lt"/>
              </a:rPr>
              <a:t>' </a:t>
            </a:r>
            <a:r>
              <a:rPr lang="en-US" dirty="0" err="1">
                <a:ea typeface="+mn-lt"/>
                <a:cs typeface="+mn-lt"/>
              </a:rPr>
              <a:t>מעיקרא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שהרי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הנחנו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כיון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שבשעת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הקידושין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פעל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און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ניקנית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האשה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וא"א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להפקיר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הכסף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למפרע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וחשב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רבינא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שיש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בזה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טעם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שמפקירי</a:t>
            </a:r>
            <a:r>
              <a:rPr lang="en-US" b="1" u="sng" dirty="0">
                <a:ea typeface="+mn-lt"/>
                <a:cs typeface="+mn-lt"/>
              </a:rPr>
              <a:t>' </a:t>
            </a:r>
            <a:r>
              <a:rPr lang="en-US" b="1" u="sng" dirty="0" err="1">
                <a:ea typeface="+mn-lt"/>
                <a:cs typeface="+mn-lt"/>
              </a:rPr>
              <a:t>אשתו</a:t>
            </a:r>
            <a:r>
              <a:rPr lang="en-US" b="1" u="sng" dirty="0">
                <a:ea typeface="+mn-lt"/>
                <a:cs typeface="+mn-lt"/>
              </a:rPr>
              <a:t> {</a:t>
            </a:r>
            <a:r>
              <a:rPr lang="en-US" b="1" u="sng" dirty="0" err="1">
                <a:ea typeface="+mn-lt"/>
                <a:cs typeface="+mn-lt"/>
              </a:rPr>
              <a:t>האישות</a:t>
            </a:r>
            <a:r>
              <a:rPr lang="en-US" b="1" u="sng" dirty="0">
                <a:ea typeface="+mn-lt"/>
                <a:cs typeface="+mn-lt"/>
              </a:rPr>
              <a:t>} </a:t>
            </a:r>
            <a:r>
              <a:rPr lang="en-US" dirty="0" err="1">
                <a:ea typeface="+mn-lt"/>
                <a:cs typeface="+mn-lt"/>
              </a:rPr>
              <a:t>לכל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הרוצה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לזכות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בה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ולא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שיהי</a:t>
            </a:r>
            <a:r>
              <a:rPr lang="en-US" b="1" dirty="0">
                <a:ea typeface="+mn-lt"/>
                <a:cs typeface="+mn-lt"/>
              </a:rPr>
              <a:t>' </a:t>
            </a:r>
            <a:r>
              <a:rPr lang="en-US" b="1" dirty="0" err="1">
                <a:ea typeface="+mn-lt"/>
                <a:cs typeface="+mn-lt"/>
              </a:rPr>
              <a:t>הכסף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הפקר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למפרע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כיון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שקידושי</a:t>
            </a:r>
            <a:r>
              <a:rPr lang="en-US" b="1" u="sng" dirty="0">
                <a:ea typeface="+mn-lt"/>
                <a:cs typeface="+mn-lt"/>
              </a:rPr>
              <a:t> /</a:t>
            </a:r>
            <a:r>
              <a:rPr lang="en-US" b="1" u="sng" dirty="0" err="1">
                <a:ea typeface="+mn-lt"/>
                <a:cs typeface="+mn-lt"/>
              </a:rPr>
              <a:t>כסף</a:t>
            </a:r>
            <a:r>
              <a:rPr lang="en-US" b="1" u="sng" dirty="0">
                <a:ea typeface="+mn-lt"/>
                <a:cs typeface="+mn-lt"/>
              </a:rPr>
              <a:t>/ </a:t>
            </a:r>
            <a:r>
              <a:rPr lang="en-US" b="1" u="sng" dirty="0" err="1">
                <a:ea typeface="+mn-lt"/>
                <a:cs typeface="+mn-lt"/>
              </a:rPr>
              <a:t>אינם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מפורשים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בתורה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רק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ילפי</a:t>
            </a:r>
            <a:r>
              <a:rPr lang="en-US" b="1" u="sng" dirty="0">
                <a:ea typeface="+mn-lt"/>
                <a:cs typeface="+mn-lt"/>
              </a:rPr>
              <a:t>' </a:t>
            </a:r>
            <a:r>
              <a:rPr lang="en-US" b="1" u="sng" dirty="0" err="1">
                <a:ea typeface="+mn-lt"/>
                <a:cs typeface="+mn-lt"/>
              </a:rPr>
              <a:t>להו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משדה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עפרון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א"כ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לא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עדיף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קנין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אשה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הניקנית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בכסף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משדה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הניקנה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בכסף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וכשם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ששדה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הנקנה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לבעליו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בכספו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יכולי</a:t>
            </a:r>
            <a:r>
              <a:rPr lang="en-US" dirty="0">
                <a:ea typeface="+mn-lt"/>
                <a:cs typeface="+mn-lt"/>
              </a:rPr>
              <a:t>'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חכמים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להפקיע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השדה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ממנו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מבלי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שיצטרכו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להפקיר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כסף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מקנתו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מעיקרא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ה"נ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אשה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הניקנית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בכסף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אם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אח"כ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נותן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לה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גט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ומבטלו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שלא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ברצון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חכמים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ניתק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מחולי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לחולי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שאר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אונס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בגטין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הפקירו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אשתו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ממנה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מעתה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ולא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מעיקרא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וכל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זה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שייך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בקדיש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בכספא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שאינו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מן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התורה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ר"ל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שאינו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מפורש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גבי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אשה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אלא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בגז"ש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יליף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לי</a:t>
            </a:r>
            <a:r>
              <a:rPr lang="en-US" dirty="0">
                <a:ea typeface="+mn-lt"/>
                <a:cs typeface="+mn-lt"/>
              </a:rPr>
              <a:t>' </a:t>
            </a:r>
            <a:r>
              <a:rPr lang="en-US" dirty="0" err="1">
                <a:ea typeface="+mn-lt"/>
                <a:cs typeface="+mn-lt"/>
              </a:rPr>
              <a:t>וכן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קרי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הרמב"ם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לקידושי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כסף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קידושי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מדברי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סופרים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כיון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שאינם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מפורשי</a:t>
            </a:r>
            <a:r>
              <a:rPr lang="en-US" dirty="0">
                <a:ea typeface="+mn-lt"/>
                <a:cs typeface="+mn-lt"/>
              </a:rPr>
              <a:t>' </a:t>
            </a:r>
            <a:r>
              <a:rPr lang="en-US" dirty="0" err="1">
                <a:ea typeface="+mn-lt"/>
                <a:cs typeface="+mn-lt"/>
              </a:rPr>
              <a:t>בתורה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32575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5065-5047-E99E-9C47-95DC9667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Who can do this?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970C9-12A4-C2F9-1A15-21725FC08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 algn="r" rtl="1">
              <a:lnSpc>
                <a:spcPct val="170000"/>
              </a:lnSpc>
              <a:buNone/>
            </a:pPr>
            <a:r>
              <a:rPr lang="he-IL" dirty="0">
                <a:ea typeface="+mn-lt"/>
                <a:cs typeface="+mn-lt"/>
              </a:rPr>
              <a:t>שו"ת </a:t>
            </a:r>
            <a:r>
              <a:rPr lang="he-IL" dirty="0" err="1">
                <a:ea typeface="+mn-lt"/>
                <a:cs typeface="+mn-lt"/>
              </a:rPr>
              <a:t>הרשב"א</a:t>
            </a:r>
            <a:r>
              <a:rPr lang="he-IL" dirty="0">
                <a:ea typeface="+mn-lt"/>
                <a:cs typeface="+mn-lt"/>
              </a:rPr>
              <a:t> חלק א סימן אלף </a:t>
            </a:r>
            <a:r>
              <a:rPr lang="he-IL" dirty="0" err="1">
                <a:ea typeface="+mn-lt"/>
                <a:cs typeface="+mn-lt"/>
              </a:rPr>
              <a:t>רו</a:t>
            </a:r>
            <a:endParaRPr lang="he-IL" dirty="0" err="1">
              <a:cs typeface="Calibri"/>
            </a:endParaRPr>
          </a:p>
          <a:p>
            <a:pPr algn="r" rtl="1">
              <a:lnSpc>
                <a:spcPct val="170000"/>
              </a:lnSpc>
              <a:buNone/>
            </a:pPr>
            <a:r>
              <a:rPr lang="he-IL" b="1" dirty="0">
                <a:ea typeface="+mn-lt"/>
                <a:cs typeface="+mn-lt"/>
              </a:rPr>
              <a:t>שאלת עוד קהל שעשו תקנה מחמת הפריצים שכל מי שיקדש </a:t>
            </a:r>
            <a:r>
              <a:rPr lang="he-IL" b="1" dirty="0" err="1">
                <a:ea typeface="+mn-lt"/>
                <a:cs typeface="+mn-lt"/>
              </a:rPr>
              <a:t>אשה</a:t>
            </a:r>
            <a:r>
              <a:rPr lang="he-IL" b="1" dirty="0">
                <a:ea typeface="+mn-lt"/>
                <a:cs typeface="+mn-lt"/>
              </a:rPr>
              <a:t> שלא במעמד י' שלא יהא </a:t>
            </a:r>
            <a:r>
              <a:rPr lang="he-IL" b="1" dirty="0" err="1">
                <a:ea typeface="+mn-lt"/>
                <a:cs typeface="+mn-lt"/>
              </a:rPr>
              <a:t>קדושיו</a:t>
            </a:r>
            <a:r>
              <a:rPr lang="he-IL" b="1" dirty="0">
                <a:ea typeface="+mn-lt"/>
                <a:cs typeface="+mn-lt"/>
              </a:rPr>
              <a:t> </a:t>
            </a:r>
            <a:r>
              <a:rPr lang="he-IL" b="1" dirty="0" err="1">
                <a:ea typeface="+mn-lt"/>
                <a:cs typeface="+mn-lt"/>
              </a:rPr>
              <a:t>קדושין</a:t>
            </a:r>
            <a:r>
              <a:rPr lang="he-IL" b="1" dirty="0">
                <a:ea typeface="+mn-lt"/>
                <a:cs typeface="+mn-lt"/>
              </a:rPr>
              <a:t>. הודיעני אם יש </a:t>
            </a:r>
            <a:r>
              <a:rPr lang="he-IL" b="1" dirty="0" err="1">
                <a:ea typeface="+mn-lt"/>
                <a:cs typeface="+mn-lt"/>
              </a:rPr>
              <a:t>כח</a:t>
            </a:r>
            <a:r>
              <a:rPr lang="he-IL" b="1" dirty="0">
                <a:ea typeface="+mn-lt"/>
                <a:cs typeface="+mn-lt"/>
              </a:rPr>
              <a:t> ביד הקהל לעשות כן? </a:t>
            </a:r>
          </a:p>
          <a:p>
            <a:pPr algn="r" rtl="1">
              <a:lnSpc>
                <a:spcPct val="170000"/>
              </a:lnSpc>
              <a:buNone/>
            </a:pPr>
            <a:r>
              <a:rPr lang="he-IL" b="1" dirty="0">
                <a:ea typeface="+mn-lt"/>
                <a:cs typeface="+mn-lt"/>
              </a:rPr>
              <a:t>תשובה שורת הדין נראה לי בברור </a:t>
            </a:r>
            <a:r>
              <a:rPr lang="he-IL" b="1" dirty="0" err="1">
                <a:ea typeface="+mn-lt"/>
                <a:cs typeface="+mn-lt"/>
              </a:rPr>
              <a:t>שרשאין</a:t>
            </a:r>
            <a:r>
              <a:rPr lang="he-IL" b="1" dirty="0">
                <a:ea typeface="+mn-lt"/>
                <a:cs typeface="+mn-lt"/>
              </a:rPr>
              <a:t> בני העיר לעשות כן ובלבד שיסכימו בכך אנשי העיר</a:t>
            </a:r>
            <a:r>
              <a:rPr lang="he-IL" dirty="0">
                <a:ea typeface="+mn-lt"/>
                <a:cs typeface="+mn-lt"/>
              </a:rPr>
              <a:t>. ואם יש שם תלמיד חכם ולא הסכים עמהם לא.</a:t>
            </a:r>
            <a:r>
              <a:rPr lang="he-IL" b="1" dirty="0">
                <a:ea typeface="+mn-lt"/>
                <a:cs typeface="+mn-lt"/>
              </a:rPr>
              <a:t> והטעם מזה לפי שהצבור </a:t>
            </a:r>
            <a:r>
              <a:rPr lang="he-IL" b="1" dirty="0" err="1">
                <a:ea typeface="+mn-lt"/>
                <a:cs typeface="+mn-lt"/>
              </a:rPr>
              <a:t>יכולין</a:t>
            </a:r>
            <a:r>
              <a:rPr lang="he-IL" b="1" dirty="0">
                <a:ea typeface="+mn-lt"/>
                <a:cs typeface="+mn-lt"/>
              </a:rPr>
              <a:t> להפקיר ממונו של זה ונמצא כמקדש בממון שאינו שלו וכמו שאמרו בתלמוד </a:t>
            </a:r>
            <a:r>
              <a:rPr lang="he-IL" b="1" dirty="0" err="1">
                <a:ea typeface="+mn-lt"/>
                <a:cs typeface="+mn-lt"/>
              </a:rPr>
              <a:t>אפקעינהו</a:t>
            </a:r>
            <a:r>
              <a:rPr lang="he-IL" b="1" dirty="0">
                <a:ea typeface="+mn-lt"/>
                <a:cs typeface="+mn-lt"/>
              </a:rPr>
              <a:t> רבנן לקידושי מיניה</a:t>
            </a:r>
            <a:r>
              <a:rPr lang="he-IL" dirty="0">
                <a:ea typeface="+mn-lt"/>
                <a:cs typeface="+mn-lt"/>
              </a:rPr>
              <a:t>. ובפרק חזקת הבתים (דף מ"ה ב') אמר </a:t>
            </a:r>
            <a:r>
              <a:rPr lang="he-IL" dirty="0" err="1">
                <a:ea typeface="+mn-lt"/>
                <a:cs typeface="+mn-lt"/>
              </a:rPr>
              <a:t>אמימר</a:t>
            </a:r>
            <a:r>
              <a:rPr lang="he-IL" dirty="0">
                <a:ea typeface="+mn-lt"/>
                <a:cs typeface="+mn-lt"/>
              </a:rPr>
              <a:t> תלוה וקדיש קידושיו </a:t>
            </a:r>
            <a:r>
              <a:rPr lang="he-IL" dirty="0" err="1">
                <a:ea typeface="+mn-lt"/>
                <a:cs typeface="+mn-lt"/>
              </a:rPr>
              <a:t>קדושין</a:t>
            </a:r>
            <a:r>
              <a:rPr lang="he-IL" dirty="0">
                <a:ea typeface="+mn-lt"/>
                <a:cs typeface="+mn-lt"/>
              </a:rPr>
              <a:t>. רב אשי אמר באשה ודאי אין קידושיו קידושי'. הוא עשה שלא כהוגן </a:t>
            </a: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לקידושי מיני'. וביבמות פרק ב"ש (דף ק"י) ההוא </a:t>
            </a:r>
            <a:r>
              <a:rPr lang="he-IL" dirty="0" err="1">
                <a:ea typeface="+mn-lt"/>
                <a:cs typeface="+mn-lt"/>
              </a:rPr>
              <a:t>עובדא</a:t>
            </a:r>
            <a:r>
              <a:rPr lang="he-IL" dirty="0">
                <a:ea typeface="+mn-lt"/>
                <a:cs typeface="+mn-lt"/>
              </a:rPr>
              <a:t> דהוה </a:t>
            </a:r>
            <a:r>
              <a:rPr lang="he-IL" dirty="0" err="1">
                <a:ea typeface="+mn-lt"/>
                <a:cs typeface="+mn-lt"/>
              </a:rPr>
              <a:t>בנרש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דאיקדשה</a:t>
            </a:r>
            <a:r>
              <a:rPr lang="he-IL" dirty="0">
                <a:ea typeface="+mn-lt"/>
                <a:cs typeface="+mn-lt"/>
              </a:rPr>
              <a:t> כשהיא קטנה וגדלה </a:t>
            </a:r>
            <a:r>
              <a:rPr lang="he-IL" dirty="0" err="1">
                <a:ea typeface="+mn-lt"/>
                <a:cs typeface="+mn-lt"/>
              </a:rPr>
              <a:t>ואותיבוה</a:t>
            </a:r>
            <a:r>
              <a:rPr lang="he-IL" dirty="0">
                <a:ea typeface="+mn-lt"/>
                <a:cs typeface="+mn-lt"/>
              </a:rPr>
              <a:t> אבי </a:t>
            </a:r>
            <a:r>
              <a:rPr lang="he-IL" dirty="0" err="1">
                <a:ea typeface="+mn-lt"/>
                <a:cs typeface="+mn-lt"/>
              </a:rPr>
              <a:t>כורסיה</a:t>
            </a:r>
            <a:r>
              <a:rPr lang="he-IL" dirty="0">
                <a:ea typeface="+mn-lt"/>
                <a:cs typeface="+mn-lt"/>
              </a:rPr>
              <a:t>. אתא </a:t>
            </a:r>
            <a:r>
              <a:rPr lang="he-IL" dirty="0" err="1">
                <a:ea typeface="+mn-lt"/>
                <a:cs typeface="+mn-lt"/>
              </a:rPr>
              <a:t>איניש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אחרינא</a:t>
            </a:r>
            <a:r>
              <a:rPr lang="he-IL" dirty="0">
                <a:ea typeface="+mn-lt"/>
                <a:cs typeface="+mn-lt"/>
              </a:rPr>
              <a:t> וחטפה מיניה. ורב </a:t>
            </a:r>
            <a:r>
              <a:rPr lang="he-IL" dirty="0" err="1">
                <a:ea typeface="+mn-lt"/>
                <a:cs typeface="+mn-lt"/>
              </a:rPr>
              <a:t>ברונא</a:t>
            </a:r>
            <a:r>
              <a:rPr lang="he-IL" dirty="0">
                <a:ea typeface="+mn-lt"/>
                <a:cs typeface="+mn-lt"/>
              </a:rPr>
              <a:t> ורב חננאל תלמידי </a:t>
            </a:r>
            <a:r>
              <a:rPr lang="he-IL" dirty="0" err="1">
                <a:ea typeface="+mn-lt"/>
                <a:cs typeface="+mn-lt"/>
              </a:rPr>
              <a:t>דרב</a:t>
            </a:r>
            <a:r>
              <a:rPr lang="he-IL" dirty="0">
                <a:ea typeface="+mn-lt"/>
                <a:cs typeface="+mn-lt"/>
              </a:rPr>
              <a:t> הוו התם ולא </a:t>
            </a:r>
            <a:r>
              <a:rPr lang="he-IL" dirty="0" err="1">
                <a:ea typeface="+mn-lt"/>
                <a:cs typeface="+mn-lt"/>
              </a:rPr>
              <a:t>אצרוכה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גיטא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מבתרא</a:t>
            </a:r>
            <a:r>
              <a:rPr lang="he-IL" dirty="0">
                <a:ea typeface="+mn-lt"/>
                <a:cs typeface="+mn-lt"/>
              </a:rPr>
              <a:t>. אמר רב אשי הוא עשה שלא כהוגן לפיכך עשו שלא כהוגן </a:t>
            </a:r>
            <a:r>
              <a:rPr lang="he-IL" dirty="0" err="1">
                <a:ea typeface="+mn-lt"/>
                <a:cs typeface="+mn-lt"/>
              </a:rPr>
              <a:t>ואפקעינהו</a:t>
            </a:r>
            <a:r>
              <a:rPr lang="he-IL" dirty="0">
                <a:ea typeface="+mn-lt"/>
                <a:cs typeface="+mn-lt"/>
              </a:rPr>
              <a:t> רבנן לקידושי מיניה </a:t>
            </a:r>
            <a:r>
              <a:rPr lang="he-IL" dirty="0" err="1">
                <a:ea typeface="+mn-lt"/>
                <a:cs typeface="+mn-lt"/>
              </a:rPr>
              <a:t>דבכל</a:t>
            </a:r>
            <a:r>
              <a:rPr lang="he-IL" dirty="0">
                <a:ea typeface="+mn-lt"/>
                <a:cs typeface="+mn-lt"/>
              </a:rPr>
              <a:t> מקום הפקר בית דין הפקר. והצבור בבית דין של בני עירם </a:t>
            </a:r>
            <a:r>
              <a:rPr lang="he-IL" dirty="0" err="1">
                <a:ea typeface="+mn-lt"/>
                <a:cs typeface="+mn-lt"/>
              </a:rPr>
              <a:t>יכולין</a:t>
            </a:r>
            <a:r>
              <a:rPr lang="he-IL" dirty="0">
                <a:ea typeface="+mn-lt"/>
                <a:cs typeface="+mn-lt"/>
              </a:rPr>
              <a:t> להפקיר ממון אם ראו בדבר תקנה לבני עירם והפקר בית דין הפקר מדבר תורה. וכך אמרי' ביבמות פרק </a:t>
            </a:r>
            <a:r>
              <a:rPr lang="he-IL" dirty="0" err="1">
                <a:ea typeface="+mn-lt"/>
                <a:cs typeface="+mn-lt"/>
              </a:rPr>
              <a:t>האשה</a:t>
            </a:r>
            <a:r>
              <a:rPr lang="he-IL" dirty="0">
                <a:ea typeface="+mn-lt"/>
                <a:cs typeface="+mn-lt"/>
              </a:rPr>
              <a:t> (דף פ"ט ב') וכן </a:t>
            </a:r>
            <a:r>
              <a:rPr lang="he-IL" dirty="0" err="1">
                <a:ea typeface="+mn-lt"/>
                <a:cs typeface="+mn-lt"/>
              </a:rPr>
              <a:t>בגיטין</a:t>
            </a:r>
            <a:r>
              <a:rPr lang="he-IL" dirty="0">
                <a:ea typeface="+mn-lt"/>
                <a:cs typeface="+mn-lt"/>
              </a:rPr>
              <a:t> (פ"ד דף ל"ו ב') מנין שהפקר ב"ד הפקר שנא' (עזרא י') כל אשר לא יבוא לשלשת ימים </a:t>
            </a:r>
            <a:r>
              <a:rPr lang="he-IL" dirty="0" err="1">
                <a:ea typeface="+mn-lt"/>
                <a:cs typeface="+mn-lt"/>
              </a:rPr>
              <a:t>יחרם</a:t>
            </a:r>
            <a:r>
              <a:rPr lang="he-IL" dirty="0">
                <a:ea typeface="+mn-lt"/>
                <a:cs typeface="+mn-lt"/>
              </a:rPr>
              <a:t> את כל רכושו. ותניא בפרק קמא </a:t>
            </a:r>
            <a:r>
              <a:rPr lang="he-IL" dirty="0" err="1">
                <a:ea typeface="+mn-lt"/>
                <a:cs typeface="+mn-lt"/>
              </a:rPr>
              <a:t>דבבא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בתרא</a:t>
            </a:r>
            <a:r>
              <a:rPr lang="he-IL" dirty="0">
                <a:ea typeface="+mn-lt"/>
                <a:cs typeface="+mn-lt"/>
              </a:rPr>
              <a:t> (דף ח' ב') </a:t>
            </a:r>
            <a:r>
              <a:rPr lang="he-IL" dirty="0" err="1">
                <a:ea typeface="+mn-lt"/>
                <a:cs typeface="+mn-lt"/>
              </a:rPr>
              <a:t>ורשאין</a:t>
            </a:r>
            <a:r>
              <a:rPr lang="he-IL" dirty="0">
                <a:ea typeface="+mn-lt"/>
                <a:cs typeface="+mn-lt"/>
              </a:rPr>
              <a:t> בני העיר להתנות על </a:t>
            </a:r>
            <a:r>
              <a:rPr lang="he-IL" dirty="0" err="1">
                <a:ea typeface="+mn-lt"/>
                <a:cs typeface="+mn-lt"/>
              </a:rPr>
              <a:t>המדות</a:t>
            </a:r>
            <a:r>
              <a:rPr lang="he-IL" dirty="0">
                <a:ea typeface="+mn-lt"/>
                <a:cs typeface="+mn-lt"/>
              </a:rPr>
              <a:t> ועל השערים לשכור פועלים ולהסיע על קיצתן. ומיהו אם יש שם ת"ח צריך לעשות מדעתו </a:t>
            </a:r>
            <a:r>
              <a:rPr lang="he-IL" dirty="0" err="1">
                <a:ea typeface="+mn-lt"/>
                <a:cs typeface="+mn-lt"/>
              </a:rPr>
              <a:t>וכדאמרינן</a:t>
            </a:r>
            <a:r>
              <a:rPr lang="he-IL" dirty="0">
                <a:ea typeface="+mn-lt"/>
                <a:cs typeface="+mn-lt"/>
              </a:rPr>
              <a:t> התם בפרק קמא </a:t>
            </a:r>
            <a:r>
              <a:rPr lang="he-IL" dirty="0" err="1">
                <a:ea typeface="+mn-lt"/>
                <a:cs typeface="+mn-lt"/>
              </a:rPr>
              <a:t>דבבא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בתרא</a:t>
            </a:r>
            <a:r>
              <a:rPr lang="he-IL" dirty="0">
                <a:ea typeface="+mn-lt"/>
                <a:cs typeface="+mn-lt"/>
              </a:rPr>
              <a:t> (דף ט') הנהו טבחי </a:t>
            </a:r>
            <a:r>
              <a:rPr lang="he-IL" dirty="0" err="1">
                <a:ea typeface="+mn-lt"/>
                <a:cs typeface="+mn-lt"/>
              </a:rPr>
              <a:t>דאתנו</a:t>
            </a:r>
            <a:r>
              <a:rPr lang="he-IL" dirty="0">
                <a:ea typeface="+mn-lt"/>
                <a:cs typeface="+mn-lt"/>
              </a:rPr>
              <a:t> בהדי הדדי </a:t>
            </a:r>
            <a:r>
              <a:rPr lang="he-IL" dirty="0" err="1">
                <a:ea typeface="+mn-lt"/>
                <a:cs typeface="+mn-lt"/>
              </a:rPr>
              <a:t>דכל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דעביד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ביומא</a:t>
            </a:r>
            <a:r>
              <a:rPr lang="he-IL" dirty="0">
                <a:ea typeface="+mn-lt"/>
                <a:cs typeface="+mn-lt"/>
              </a:rPr>
              <a:t> דלא </a:t>
            </a:r>
            <a:r>
              <a:rPr lang="he-IL" dirty="0" err="1">
                <a:ea typeface="+mn-lt"/>
                <a:cs typeface="+mn-lt"/>
              </a:rPr>
              <a:t>דיליה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ליקרענה</a:t>
            </a:r>
            <a:r>
              <a:rPr lang="he-IL" dirty="0">
                <a:ea typeface="+mn-lt"/>
                <a:cs typeface="+mn-lt"/>
              </a:rPr>
              <a:t> למשכיה. אזל חד עבד </a:t>
            </a:r>
            <a:r>
              <a:rPr lang="he-IL" dirty="0" err="1">
                <a:ea typeface="+mn-lt"/>
                <a:cs typeface="+mn-lt"/>
              </a:rPr>
              <a:t>ביומא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דחבריה</a:t>
            </a:r>
            <a:r>
              <a:rPr lang="he-IL" dirty="0">
                <a:ea typeface="+mn-lt"/>
                <a:cs typeface="+mn-lt"/>
              </a:rPr>
              <a:t> וקרעוה למשכיה. אתא </a:t>
            </a:r>
            <a:r>
              <a:rPr lang="he-IL" dirty="0" err="1">
                <a:ea typeface="+mn-lt"/>
                <a:cs typeface="+mn-lt"/>
              </a:rPr>
              <a:t>לקמיה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דרבא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חייבינהו</a:t>
            </a:r>
            <a:r>
              <a:rPr lang="he-IL" dirty="0">
                <a:ea typeface="+mn-lt"/>
                <a:cs typeface="+mn-lt"/>
              </a:rPr>
              <a:t>. </a:t>
            </a:r>
            <a:r>
              <a:rPr lang="he-IL" dirty="0" err="1">
                <a:ea typeface="+mn-lt"/>
                <a:cs typeface="+mn-lt"/>
              </a:rPr>
              <a:t>איתיביה</a:t>
            </a:r>
            <a:r>
              <a:rPr lang="he-IL" dirty="0">
                <a:ea typeface="+mn-lt"/>
                <a:cs typeface="+mn-lt"/>
              </a:rPr>
              <a:t> רב </a:t>
            </a:r>
            <a:r>
              <a:rPr lang="he-IL" dirty="0" err="1">
                <a:ea typeface="+mn-lt"/>
                <a:cs typeface="+mn-lt"/>
              </a:rPr>
              <a:t>יימר</a:t>
            </a:r>
            <a:r>
              <a:rPr lang="he-IL" dirty="0">
                <a:ea typeface="+mn-lt"/>
                <a:cs typeface="+mn-lt"/>
              </a:rPr>
              <a:t> בר </a:t>
            </a:r>
            <a:r>
              <a:rPr lang="he-IL" dirty="0" err="1">
                <a:ea typeface="+mn-lt"/>
                <a:cs typeface="+mn-lt"/>
              </a:rPr>
              <a:t>שלמיא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לרבא</a:t>
            </a:r>
            <a:r>
              <a:rPr lang="he-IL" dirty="0">
                <a:ea typeface="+mn-lt"/>
                <a:cs typeface="+mn-lt"/>
              </a:rPr>
              <a:t> ולהסיע על קיצתן לא אהדר ליה ולא מידי. אמר רב </a:t>
            </a:r>
            <a:r>
              <a:rPr lang="he-IL" dirty="0" err="1">
                <a:ea typeface="+mn-lt"/>
                <a:cs typeface="+mn-lt"/>
              </a:rPr>
              <a:t>פפא</a:t>
            </a:r>
            <a:r>
              <a:rPr lang="he-IL" dirty="0">
                <a:ea typeface="+mn-lt"/>
                <a:cs typeface="+mn-lt"/>
              </a:rPr>
              <a:t> שפיר עבד דלא אהדר ליה. ה"מ </a:t>
            </a:r>
            <a:r>
              <a:rPr lang="he-IL" dirty="0" err="1">
                <a:ea typeface="+mn-lt"/>
                <a:cs typeface="+mn-lt"/>
              </a:rPr>
              <a:t>היכא</a:t>
            </a:r>
            <a:r>
              <a:rPr lang="he-IL" dirty="0">
                <a:ea typeface="+mn-lt"/>
                <a:cs typeface="+mn-lt"/>
              </a:rPr>
              <a:t> </a:t>
            </a:r>
            <a:r>
              <a:rPr lang="he-IL" dirty="0" err="1">
                <a:ea typeface="+mn-lt"/>
                <a:cs typeface="+mn-lt"/>
              </a:rPr>
              <a:t>דליכא</a:t>
            </a:r>
            <a:r>
              <a:rPr lang="he-IL" dirty="0">
                <a:ea typeface="+mn-lt"/>
                <a:cs typeface="+mn-lt"/>
              </a:rPr>
              <a:t> אדם חשוב אבל איכא אדם חשוב לאו כל </a:t>
            </a:r>
            <a:r>
              <a:rPr lang="he-IL" dirty="0" err="1">
                <a:ea typeface="+mn-lt"/>
                <a:cs typeface="+mn-lt"/>
              </a:rPr>
              <a:t>כמיניהו</a:t>
            </a:r>
            <a:r>
              <a:rPr lang="he-IL" dirty="0">
                <a:ea typeface="+mn-lt"/>
                <a:cs typeface="+mn-lt"/>
              </a:rPr>
              <a:t> דמתנו. ומעשה היה בעירנו ודנתי בדבר בפני רבותינו ומורי הרב רבי משה בר נחמן הודה לדברי. ומכל מקום עוד צריך </a:t>
            </a:r>
            <a:r>
              <a:rPr lang="he-IL" dirty="0" err="1">
                <a:ea typeface="+mn-lt"/>
                <a:cs typeface="+mn-lt"/>
              </a:rPr>
              <a:t>להתישב</a:t>
            </a:r>
            <a:r>
              <a:rPr lang="he-IL" dirty="0">
                <a:ea typeface="+mn-lt"/>
                <a:cs typeface="+mn-lt"/>
              </a:rPr>
              <a:t> בדבר.  </a:t>
            </a:r>
          </a:p>
          <a:p>
            <a:pPr marL="0" indent="0" algn="r" rtl="1">
              <a:lnSpc>
                <a:spcPct val="170000"/>
              </a:lnSpc>
              <a:buNone/>
            </a:pPr>
            <a:endParaRPr lang="he-I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4650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18A6-FFFD-43C8-5AE9-42B6238D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B1631-12BC-EF40-3EAA-774055048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Note- </a:t>
            </a:r>
            <a:r>
              <a:rPr lang="en-US" dirty="0" err="1">
                <a:cs typeface="Calibri"/>
              </a:rPr>
              <a:t>Rashba</a:t>
            </a:r>
            <a:r>
              <a:rPr lang="en-US" dirty="0">
                <a:cs typeface="Calibri"/>
              </a:rPr>
              <a:t> is dealing with a case where they want to prevent kiddushin, not one where they are uprooting it retroactively</a:t>
            </a:r>
          </a:p>
          <a:p>
            <a:pPr lvl="1"/>
            <a:r>
              <a:rPr lang="en-US" dirty="0">
                <a:cs typeface="Calibri"/>
              </a:rPr>
              <a:t>In cases where the kiddushin already happened, the </a:t>
            </a:r>
            <a:r>
              <a:rPr lang="en-US" dirty="0" err="1">
                <a:cs typeface="Calibri"/>
              </a:rPr>
              <a:t>Rashba</a:t>
            </a:r>
            <a:r>
              <a:rPr lang="en-US" dirty="0">
                <a:cs typeface="Calibri"/>
              </a:rPr>
              <a:t> was very insistent that we need a </a:t>
            </a:r>
            <a:r>
              <a:rPr lang="en-US" dirty="0" err="1">
                <a:cs typeface="Calibri"/>
              </a:rPr>
              <a:t>גט</a:t>
            </a:r>
            <a:r>
              <a:rPr lang="en-US" dirty="0">
                <a:cs typeface="Calibri"/>
              </a:rPr>
              <a:t> to get traction for </a:t>
            </a:r>
            <a:r>
              <a:rPr lang="en-US" dirty="0" err="1">
                <a:cs typeface="Calibri"/>
              </a:rPr>
              <a:t>afkinhu</a:t>
            </a:r>
          </a:p>
          <a:p>
            <a:r>
              <a:rPr lang="en-US" dirty="0">
                <a:cs typeface="Calibri"/>
              </a:rPr>
              <a:t>In Israel </a:t>
            </a:r>
            <a:r>
              <a:rPr lang="en-US" dirty="0" err="1">
                <a:cs typeface="Calibri"/>
              </a:rPr>
              <a:t>bizman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hazeh</a:t>
            </a:r>
            <a:r>
              <a:rPr lang="en-US" dirty="0">
                <a:cs typeface="Calibri"/>
              </a:rPr>
              <a:t>, could they legislate that anyone who </a:t>
            </a:r>
            <a:r>
              <a:rPr lang="en-US" dirty="0" err="1">
                <a:cs typeface="Calibri"/>
              </a:rPr>
              <a:t>get's</a:t>
            </a:r>
            <a:r>
              <a:rPr lang="en-US" dirty="0">
                <a:cs typeface="Calibri"/>
              </a:rPr>
              <a:t> married outside of the Chief Rabbinate is </a:t>
            </a:r>
            <a:r>
              <a:rPr lang="en-US" dirty="0" err="1">
                <a:cs typeface="Calibri"/>
              </a:rPr>
              <a:t>afkinhu</a:t>
            </a:r>
            <a:r>
              <a:rPr lang="en-US" dirty="0"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797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4AF6F-581C-34C4-D092-BF63751B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05767-68F9-AFB8-2713-63AC86892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לג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תיקון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העולם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יוחנן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יוחנן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נחמן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והיא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ידעה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ואזלה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ומינסבא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ממזרים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וריש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סבר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בפני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ג'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אית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ושמעה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וידעה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מינסבא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ותקנת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עגונות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ת"ר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במבוטל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רשב"ג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אינו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יכול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לבטלו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להוסיף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תנאו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שא"כ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מידי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בטל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ומשום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ב"ד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יפה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שרינן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לעלמא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דמקדש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אדעתא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מקדש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r>
              <a:rPr lang="ar-S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25007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D059-1450-670C-861E-C1F4DF1CB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26E23-E801-DE23-F197-2F6A35E62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בתרא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גבאשה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ודאי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קדושין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עשה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כהוגן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לפיכך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עשו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שלא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כהוגן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לקידושיה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לרב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אשי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קדיש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בביאה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מאי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איכא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למימר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אמר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ליה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רבנן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לבעילתו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בעילת</a:t>
            </a:r>
            <a:r>
              <a:rPr lang="ar-S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זנות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92921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1F7C-7D67-572F-F8FA-C2F9E338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D9B4-6A60-2B0B-3B38-8AC99FC96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תלמוד בבלי יבמות קי עמוד א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והא ההיא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עובדא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דהוה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בנרש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ואיקדישה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כשהיא קטנה וגדלה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ואותביה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אבי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כורסייא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ואתא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אחרינא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וחטפה מיניה ורב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ברונא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ורב חננאל תלמידי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דרב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הוו התם ולא הצריכוה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מבתרא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אמר רב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פפא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בנרש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מינסב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נסיבי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והדר מותבי אבי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כורסייא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 אשי אמר הוא עשה שלא כהוגן לפיכך עשו בו שלא כהוגן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ואפקעינהו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רבנן לקידושי מיניה אמר ליה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רבינא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לרב אשי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תינח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דקדיש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בכספא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קדיש בביאה מאי </a:t>
            </a:r>
            <a:r>
              <a:rPr lang="he-IL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שויוה</a:t>
            </a:r>
            <a:r>
              <a:rPr lang="he-IL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רבנן לבעילתו בעילת זנות</a:t>
            </a:r>
            <a:r>
              <a:rPr lang="ar-SA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6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BA2E-FDB9-1230-DC19-A410EC05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רש״י</a:t>
            </a:r>
            <a:r>
              <a:rPr lang="en-US" dirty="0">
                <a:cs typeface="Calibri Light"/>
              </a:rPr>
              <a:t>- </a:t>
            </a:r>
            <a:r>
              <a:rPr lang="en-US" dirty="0" err="1">
                <a:cs typeface="Calibri Light"/>
              </a:rPr>
              <a:t>מורכב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FAAE-CE44-EC58-9071-44C927B8F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1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796F-1E4C-9218-B1B1-B871AB2D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>
                <a:cs typeface="Calibri Light"/>
              </a:rPr>
              <a:t>שיטת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רש״י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DBEAA-7452-5E9E-F63E-AED02C7179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0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B002-19BC-251D-22C4-EF18F672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5FAEC-3438-5CEE-5310-F1EEAC2EF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ר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כתובות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ג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דמדאורייתא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גיטא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שמצינו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טענת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אונס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התורה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שנאמר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כ״ב:כ״ו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ולנערה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תעשה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דבר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המקדש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המקדש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אשה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דעת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שהנהיגו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ישראל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בישראל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הוא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מקדשה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שיהיו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קיימין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לפי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דברי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ויהיו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בטילים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לפי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דברי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גיטין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שהכשירו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b="1" u="sng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ואפקעוה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רבנן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לקידושין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כשיבא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כזה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אחריהם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תינח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למימר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אפקעתא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כדקדיש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בכספא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דנימא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זה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עוקר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הקידושין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ועושה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מעות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מתנה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מעיקרן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קדיש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מאי</a:t>
            </a:r>
            <a:r>
              <a:rPr lang="ar-SA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-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אפקעתא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מעיקרא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איכא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בשלמא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ידי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כשר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אע"פ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שהקידושין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קיימים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עד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עכשיו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גזירת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הכתוב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היא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שהגט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כורתו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ומתיר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איסורו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מכאן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ולהבא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אבל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שאינו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גט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התורה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ואתה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מכשירו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מפני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דעתו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זה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שקידשה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דעת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ושביטלו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פי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חכמים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צריך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אתה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לומר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שמעיקרן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לא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יהו</a:t>
            </a:r>
            <a:r>
              <a:rPr lang="ar-SA" sz="1800" b="1" u="sng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u="sng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ואי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קדיש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בביאה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ואתה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עוקר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קידושין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למפרע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מה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תהא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על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ar-SA" sz="1800" b="1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ביאתו</a:t>
            </a:r>
            <a:r>
              <a:rPr lang="ar-SA" sz="1800" b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 sz="1800" b="1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440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4380</Words>
  <Application>Microsoft Office PowerPoint</Application>
  <PresentationFormat>מסך רחב</PresentationFormat>
  <Paragraphs>104</Paragraphs>
  <Slides>32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אפקינהו רבנן לקידושי מיניה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שיטת רש״י- מורכב</vt:lpstr>
      <vt:lpstr>שיטת רש״י</vt:lpstr>
      <vt:lpstr>מצגת של PowerPoint‏</vt:lpstr>
      <vt:lpstr>מצגת של PowerPoint‏</vt:lpstr>
      <vt:lpstr>רש"י גיטין</vt:lpstr>
      <vt:lpstr>מצגת של PowerPoint‏</vt:lpstr>
      <vt:lpstr>רש״י- מצרף סניפים לייצב אפקעינהו</vt:lpstr>
      <vt:lpstr>מצגת של PowerPoint‏</vt:lpstr>
      <vt:lpstr>קידושי ביאה אחרי מחאת חכמים= חוצפה, ולכן אינו קידושין</vt:lpstr>
      <vt:lpstr>רבותיו של רשי- קידושין דרבנן?</vt:lpstr>
      <vt:lpstr>שיטת תוס</vt:lpstr>
      <vt:lpstr>מצגת של PowerPoint‏</vt:lpstr>
      <vt:lpstr>מצגת של PowerPoint‏</vt:lpstr>
      <vt:lpstr>מצגת של PowerPoint‏</vt:lpstr>
      <vt:lpstr>מצגת של PowerPoint‏</vt:lpstr>
      <vt:lpstr>If it's a תנאי, what if he doesn't wan to be מקדש על דעת חכמים?</vt:lpstr>
      <vt:lpstr>רמב״ן- הגט כשר בסוף</vt:lpstr>
      <vt:lpstr>רמב"ן – המשך </vt:lpstr>
      <vt:lpstr>רשב״א- אי אפשר להפקיע לגמרי, אלא בצירוף הגט</vt:lpstr>
      <vt:lpstr>מצגת של PowerPoint‏</vt:lpstr>
      <vt:lpstr>הפקאה מכאן ולהבא</vt:lpstr>
      <vt:lpstr>ביטול מכאן ולהבא, ולא לפרע</vt:lpstr>
      <vt:lpstr>מצגת של PowerPoint‏</vt:lpstr>
      <vt:lpstr>חתם סופר- כוח חכמים על קידשוין כמו בקנינים (שות אבה״ע קט בסופו)</vt:lpstr>
      <vt:lpstr>Who can do this?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/>
  <cp:lastModifiedBy>Avigdor Rosensweig</cp:lastModifiedBy>
  <cp:revision>134</cp:revision>
  <dcterms:created xsi:type="dcterms:W3CDTF">2022-11-08T06:43:48Z</dcterms:created>
  <dcterms:modified xsi:type="dcterms:W3CDTF">2022-11-20T19:22:12Z</dcterms:modified>
</cp:coreProperties>
</file>