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1" r:id="rId6"/>
    <p:sldId id="260" r:id="rId7"/>
    <p:sldId id="262" r:id="rId8"/>
    <p:sldId id="265" r:id="rId9"/>
    <p:sldId id="263" r:id="rId10"/>
    <p:sldId id="264" r:id="rId11"/>
    <p:sldId id="266" r:id="rId12"/>
    <p:sldId id="267" r:id="rId13"/>
    <p:sldId id="268" r:id="rId14"/>
    <p:sldId id="270" r:id="rId15"/>
    <p:sldId id="279" r:id="rId16"/>
    <p:sldId id="269" r:id="rId17"/>
    <p:sldId id="271" r:id="rId18"/>
    <p:sldId id="272" r:id="rId19"/>
    <p:sldId id="275" r:id="rId20"/>
    <p:sldId id="276" r:id="rId21"/>
    <p:sldId id="277" r:id="rId22"/>
    <p:sldId id="273" r:id="rId23"/>
    <p:sldId id="278" r:id="rId24"/>
    <p:sldId id="274" r:id="rId25"/>
    <p:sldId id="280" r:id="rId26"/>
    <p:sldId id="282" r:id="rId27"/>
    <p:sldId id="283" r:id="rId28"/>
    <p:sldId id="284" r:id="rId29"/>
    <p:sldId id="285" r:id="rId30"/>
    <p:sldId id="281" r:id="rId31"/>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EB1699F-3E06-40D4-8D2E-AD3FFD2313CA}" v="219" dt="2023-03-21T19:37:36.094"/>
    <p1510:client id="{3E0160EA-237D-4152-9CC0-270E7B35D0C2}" v="131" dt="2023-03-21T06:55:56.22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21" autoAdjust="0"/>
    <p:restoredTop sz="94660"/>
  </p:normalViewPr>
  <p:slideViewPr>
    <p:cSldViewPr snapToGrid="0">
      <p:cViewPr>
        <p:scale>
          <a:sx n="66" d="100"/>
          <a:sy n="66" d="100"/>
        </p:scale>
        <p:origin x="453" y="3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vigdor Rosensweig" userId="2c23bf757acee734" providerId="Windows Live" clId="Web-{3E0160EA-237D-4152-9CC0-270E7B35D0C2}"/>
    <pc:docChg chg="addSld modSld sldOrd">
      <pc:chgData name="Avigdor Rosensweig" userId="2c23bf757acee734" providerId="Windows Live" clId="Web-{3E0160EA-237D-4152-9CC0-270E7B35D0C2}" dt="2023-03-21T06:55:56.223" v="138" actId="20577"/>
      <pc:docMkLst>
        <pc:docMk/>
      </pc:docMkLst>
      <pc:sldChg chg="modSp new">
        <pc:chgData name="Avigdor Rosensweig" userId="2c23bf757acee734" providerId="Windows Live" clId="Web-{3E0160EA-237D-4152-9CC0-270E7B35D0C2}" dt="2023-03-21T06:44:21.346" v="51" actId="20577"/>
        <pc:sldMkLst>
          <pc:docMk/>
          <pc:sldMk cId="3611780123" sldId="269"/>
        </pc:sldMkLst>
        <pc:spChg chg="mod">
          <ac:chgData name="Avigdor Rosensweig" userId="2c23bf757acee734" providerId="Windows Live" clId="Web-{3E0160EA-237D-4152-9CC0-270E7B35D0C2}" dt="2023-03-21T06:44:21.346" v="51" actId="20577"/>
          <ac:spMkLst>
            <pc:docMk/>
            <pc:sldMk cId="3611780123" sldId="269"/>
            <ac:spMk id="3" creationId="{C5A0E940-4579-935A-59E7-B15D33C6423B}"/>
          </ac:spMkLst>
        </pc:spChg>
      </pc:sldChg>
      <pc:sldChg chg="modSp new ord">
        <pc:chgData name="Avigdor Rosensweig" userId="2c23bf757acee734" providerId="Windows Live" clId="Web-{3E0160EA-237D-4152-9CC0-270E7B35D0C2}" dt="2023-03-21T06:43:40.658" v="13" actId="20577"/>
        <pc:sldMkLst>
          <pc:docMk/>
          <pc:sldMk cId="4258672341" sldId="270"/>
        </pc:sldMkLst>
        <pc:spChg chg="mod">
          <ac:chgData name="Avigdor Rosensweig" userId="2c23bf757acee734" providerId="Windows Live" clId="Web-{3E0160EA-237D-4152-9CC0-270E7B35D0C2}" dt="2023-03-21T06:43:40.658" v="13" actId="20577"/>
          <ac:spMkLst>
            <pc:docMk/>
            <pc:sldMk cId="4258672341" sldId="270"/>
            <ac:spMk id="2" creationId="{B76B0B10-ABD3-B3FD-798E-4893D5CB8999}"/>
          </ac:spMkLst>
        </pc:spChg>
      </pc:sldChg>
      <pc:sldChg chg="modSp new">
        <pc:chgData name="Avigdor Rosensweig" userId="2c23bf757acee734" providerId="Windows Live" clId="Web-{3E0160EA-237D-4152-9CC0-270E7B35D0C2}" dt="2023-03-21T06:48:56.369" v="77" actId="20577"/>
        <pc:sldMkLst>
          <pc:docMk/>
          <pc:sldMk cId="2143878848" sldId="271"/>
        </pc:sldMkLst>
        <pc:spChg chg="mod">
          <ac:chgData name="Avigdor Rosensweig" userId="2c23bf757acee734" providerId="Windows Live" clId="Web-{3E0160EA-237D-4152-9CC0-270E7B35D0C2}" dt="2023-03-21T06:48:56.369" v="77" actId="20577"/>
          <ac:spMkLst>
            <pc:docMk/>
            <pc:sldMk cId="2143878848" sldId="271"/>
            <ac:spMk id="3" creationId="{7F238EC5-4FCA-0BC1-4A16-80A0E5DC4ACD}"/>
          </ac:spMkLst>
        </pc:spChg>
      </pc:sldChg>
      <pc:sldChg chg="modSp new">
        <pc:chgData name="Avigdor Rosensweig" userId="2c23bf757acee734" providerId="Windows Live" clId="Web-{3E0160EA-237D-4152-9CC0-270E7B35D0C2}" dt="2023-03-21T06:50:02.261" v="96" actId="20577"/>
        <pc:sldMkLst>
          <pc:docMk/>
          <pc:sldMk cId="3648554929" sldId="272"/>
        </pc:sldMkLst>
        <pc:spChg chg="mod">
          <ac:chgData name="Avigdor Rosensweig" userId="2c23bf757acee734" providerId="Windows Live" clId="Web-{3E0160EA-237D-4152-9CC0-270E7B35D0C2}" dt="2023-03-21T06:50:02.261" v="96" actId="20577"/>
          <ac:spMkLst>
            <pc:docMk/>
            <pc:sldMk cId="3648554929" sldId="272"/>
            <ac:spMk id="3" creationId="{779EE590-C6FE-E8F6-EADA-26EA90D82510}"/>
          </ac:spMkLst>
        </pc:spChg>
      </pc:sldChg>
      <pc:sldChg chg="modSp new">
        <pc:chgData name="Avigdor Rosensweig" userId="2c23bf757acee734" providerId="Windows Live" clId="Web-{3E0160EA-237D-4152-9CC0-270E7B35D0C2}" dt="2023-03-21T06:55:35.816" v="112" actId="20577"/>
        <pc:sldMkLst>
          <pc:docMk/>
          <pc:sldMk cId="2792009122" sldId="273"/>
        </pc:sldMkLst>
        <pc:spChg chg="mod">
          <ac:chgData name="Avigdor Rosensweig" userId="2c23bf757acee734" providerId="Windows Live" clId="Web-{3E0160EA-237D-4152-9CC0-270E7B35D0C2}" dt="2023-03-21T06:55:35.816" v="112" actId="20577"/>
          <ac:spMkLst>
            <pc:docMk/>
            <pc:sldMk cId="2792009122" sldId="273"/>
            <ac:spMk id="3" creationId="{8EE2CF8D-E898-A7D4-C615-24F1DC3FB81B}"/>
          </ac:spMkLst>
        </pc:spChg>
      </pc:sldChg>
      <pc:sldChg chg="modSp new">
        <pc:chgData name="Avigdor Rosensweig" userId="2c23bf757acee734" providerId="Windows Live" clId="Web-{3E0160EA-237D-4152-9CC0-270E7B35D0C2}" dt="2023-03-21T06:55:56.223" v="138" actId="20577"/>
        <pc:sldMkLst>
          <pc:docMk/>
          <pc:sldMk cId="1131788519" sldId="274"/>
        </pc:sldMkLst>
        <pc:spChg chg="mod">
          <ac:chgData name="Avigdor Rosensweig" userId="2c23bf757acee734" providerId="Windows Live" clId="Web-{3E0160EA-237D-4152-9CC0-270E7B35D0C2}" dt="2023-03-21T06:55:56.223" v="138" actId="20577"/>
          <ac:spMkLst>
            <pc:docMk/>
            <pc:sldMk cId="1131788519" sldId="274"/>
            <ac:spMk id="3" creationId="{E6857E2B-9863-FBCB-2CC5-1ED11761EEC2}"/>
          </ac:spMkLst>
        </pc:spChg>
      </pc:sldChg>
    </pc:docChg>
  </pc:docChgLst>
  <pc:docChgLst>
    <pc:chgData name="Avigdor Rosensweig" userId="2c23bf757acee734" providerId="Windows Live" clId="Web-{0EB1699F-3E06-40D4-8D2E-AD3FFD2313CA}"/>
    <pc:docChg chg="addSld delSld modSld sldOrd">
      <pc:chgData name="Avigdor Rosensweig" userId="2c23bf757acee734" providerId="Windows Live" clId="Web-{0EB1699F-3E06-40D4-8D2E-AD3FFD2313CA}" dt="2023-03-21T19:37:36.094" v="472"/>
      <pc:docMkLst>
        <pc:docMk/>
      </pc:docMkLst>
      <pc:sldChg chg="modSp">
        <pc:chgData name="Avigdor Rosensweig" userId="2c23bf757acee734" providerId="Windows Live" clId="Web-{0EB1699F-3E06-40D4-8D2E-AD3FFD2313CA}" dt="2023-03-21T18:46:54.920" v="34" actId="20577"/>
        <pc:sldMkLst>
          <pc:docMk/>
          <pc:sldMk cId="3611780123" sldId="269"/>
        </pc:sldMkLst>
        <pc:spChg chg="mod">
          <ac:chgData name="Avigdor Rosensweig" userId="2c23bf757acee734" providerId="Windows Live" clId="Web-{0EB1699F-3E06-40D4-8D2E-AD3FFD2313CA}" dt="2023-03-21T18:46:54.920" v="34" actId="20577"/>
          <ac:spMkLst>
            <pc:docMk/>
            <pc:sldMk cId="3611780123" sldId="269"/>
            <ac:spMk id="2" creationId="{1631071A-7EFD-4BEE-0ED7-63A09768BD2B}"/>
          </ac:spMkLst>
        </pc:spChg>
      </pc:sldChg>
      <pc:sldChg chg="modSp">
        <pc:chgData name="Avigdor Rosensweig" userId="2c23bf757acee734" providerId="Windows Live" clId="Web-{0EB1699F-3E06-40D4-8D2E-AD3FFD2313CA}" dt="2023-03-21T18:46:58.576" v="35" actId="20577"/>
        <pc:sldMkLst>
          <pc:docMk/>
          <pc:sldMk cId="2143878848" sldId="271"/>
        </pc:sldMkLst>
        <pc:spChg chg="mod">
          <ac:chgData name="Avigdor Rosensweig" userId="2c23bf757acee734" providerId="Windows Live" clId="Web-{0EB1699F-3E06-40D4-8D2E-AD3FFD2313CA}" dt="2023-03-21T18:46:58.576" v="35" actId="20577"/>
          <ac:spMkLst>
            <pc:docMk/>
            <pc:sldMk cId="2143878848" sldId="271"/>
            <ac:spMk id="2" creationId="{3C6F7199-99A7-5CF7-C1C2-993FF2EDDC19}"/>
          </ac:spMkLst>
        </pc:spChg>
      </pc:sldChg>
      <pc:sldChg chg="modSp">
        <pc:chgData name="Avigdor Rosensweig" userId="2c23bf757acee734" providerId="Windows Live" clId="Web-{0EB1699F-3E06-40D4-8D2E-AD3FFD2313CA}" dt="2023-03-21T18:47:22.984" v="55" actId="20577"/>
        <pc:sldMkLst>
          <pc:docMk/>
          <pc:sldMk cId="3648554929" sldId="272"/>
        </pc:sldMkLst>
        <pc:spChg chg="mod">
          <ac:chgData name="Avigdor Rosensweig" userId="2c23bf757acee734" providerId="Windows Live" clId="Web-{0EB1699F-3E06-40D4-8D2E-AD3FFD2313CA}" dt="2023-03-21T18:47:22.984" v="55" actId="20577"/>
          <ac:spMkLst>
            <pc:docMk/>
            <pc:sldMk cId="3648554929" sldId="272"/>
            <ac:spMk id="2" creationId="{7A1BBD77-ACB8-B71B-444C-3FA3DD64BE0A}"/>
          </ac:spMkLst>
        </pc:spChg>
      </pc:sldChg>
      <pc:sldChg chg="modSp">
        <pc:chgData name="Avigdor Rosensweig" userId="2c23bf757acee734" providerId="Windows Live" clId="Web-{0EB1699F-3E06-40D4-8D2E-AD3FFD2313CA}" dt="2023-03-21T18:50:56.484" v="97" actId="20577"/>
        <pc:sldMkLst>
          <pc:docMk/>
          <pc:sldMk cId="2792009122" sldId="273"/>
        </pc:sldMkLst>
        <pc:spChg chg="mod">
          <ac:chgData name="Avigdor Rosensweig" userId="2c23bf757acee734" providerId="Windows Live" clId="Web-{0EB1699F-3E06-40D4-8D2E-AD3FFD2313CA}" dt="2023-03-21T18:50:56.484" v="97" actId="20577"/>
          <ac:spMkLst>
            <pc:docMk/>
            <pc:sldMk cId="2792009122" sldId="273"/>
            <ac:spMk id="3" creationId="{8EE2CF8D-E898-A7D4-C615-24F1DC3FB81B}"/>
          </ac:spMkLst>
        </pc:spChg>
      </pc:sldChg>
      <pc:sldChg chg="modSp new">
        <pc:chgData name="Avigdor Rosensweig" userId="2c23bf757acee734" providerId="Windows Live" clId="Web-{0EB1699F-3E06-40D4-8D2E-AD3FFD2313CA}" dt="2023-03-21T18:47:45.783" v="81" actId="20577"/>
        <pc:sldMkLst>
          <pc:docMk/>
          <pc:sldMk cId="875091206" sldId="275"/>
        </pc:sldMkLst>
        <pc:spChg chg="mod">
          <ac:chgData name="Avigdor Rosensweig" userId="2c23bf757acee734" providerId="Windows Live" clId="Web-{0EB1699F-3E06-40D4-8D2E-AD3FFD2313CA}" dt="2023-03-21T18:47:45.783" v="81" actId="20577"/>
          <ac:spMkLst>
            <pc:docMk/>
            <pc:sldMk cId="875091206" sldId="275"/>
            <ac:spMk id="2" creationId="{7BBB4729-4093-8886-34FE-BCF7C47D97B5}"/>
          </ac:spMkLst>
        </pc:spChg>
        <pc:spChg chg="mod">
          <ac:chgData name="Avigdor Rosensweig" userId="2c23bf757acee734" providerId="Windows Live" clId="Web-{0EB1699F-3E06-40D4-8D2E-AD3FFD2313CA}" dt="2023-03-21T18:43:14.467" v="10" actId="20577"/>
          <ac:spMkLst>
            <pc:docMk/>
            <pc:sldMk cId="875091206" sldId="275"/>
            <ac:spMk id="3" creationId="{485A33EE-CC97-9F8F-662D-88527617B0AB}"/>
          </ac:spMkLst>
        </pc:spChg>
      </pc:sldChg>
      <pc:sldChg chg="modSp new">
        <pc:chgData name="Avigdor Rosensweig" userId="2c23bf757acee734" providerId="Windows Live" clId="Web-{0EB1699F-3E06-40D4-8D2E-AD3FFD2313CA}" dt="2023-03-21T18:50:22.216" v="95" actId="20577"/>
        <pc:sldMkLst>
          <pc:docMk/>
          <pc:sldMk cId="357001832" sldId="276"/>
        </pc:sldMkLst>
        <pc:spChg chg="mod">
          <ac:chgData name="Avigdor Rosensweig" userId="2c23bf757acee734" providerId="Windows Live" clId="Web-{0EB1699F-3E06-40D4-8D2E-AD3FFD2313CA}" dt="2023-03-21T18:50:22.216" v="95" actId="20577"/>
          <ac:spMkLst>
            <pc:docMk/>
            <pc:sldMk cId="357001832" sldId="276"/>
            <ac:spMk id="3" creationId="{53DB3E15-72E9-438E-7414-BB8B94F654CC}"/>
          </ac:spMkLst>
        </pc:spChg>
      </pc:sldChg>
      <pc:sldChg chg="modSp new">
        <pc:chgData name="Avigdor Rosensweig" userId="2c23bf757acee734" providerId="Windows Live" clId="Web-{0EB1699F-3E06-40D4-8D2E-AD3FFD2313CA}" dt="2023-03-21T18:44:48.880" v="28" actId="20577"/>
        <pc:sldMkLst>
          <pc:docMk/>
          <pc:sldMk cId="2837523958" sldId="277"/>
        </pc:sldMkLst>
        <pc:spChg chg="mod">
          <ac:chgData name="Avigdor Rosensweig" userId="2c23bf757acee734" providerId="Windows Live" clId="Web-{0EB1699F-3E06-40D4-8D2E-AD3FFD2313CA}" dt="2023-03-21T18:44:48.880" v="28" actId="20577"/>
          <ac:spMkLst>
            <pc:docMk/>
            <pc:sldMk cId="2837523958" sldId="277"/>
            <ac:spMk id="3" creationId="{CBCF94C3-3BC2-892D-46D9-00F76E323CD4}"/>
          </ac:spMkLst>
        </pc:spChg>
      </pc:sldChg>
      <pc:sldChg chg="modSp new ord">
        <pc:chgData name="Avigdor Rosensweig" userId="2c23bf757acee734" providerId="Windows Live" clId="Web-{0EB1699F-3E06-40D4-8D2E-AD3FFD2313CA}" dt="2023-03-21T19:11:43.512" v="206" actId="20577"/>
        <pc:sldMkLst>
          <pc:docMk/>
          <pc:sldMk cId="1613121275" sldId="278"/>
        </pc:sldMkLst>
        <pc:spChg chg="mod">
          <ac:chgData name="Avigdor Rosensweig" userId="2c23bf757acee734" providerId="Windows Live" clId="Web-{0EB1699F-3E06-40D4-8D2E-AD3FFD2313CA}" dt="2023-03-21T19:11:43.512" v="206" actId="20577"/>
          <ac:spMkLst>
            <pc:docMk/>
            <pc:sldMk cId="1613121275" sldId="278"/>
            <ac:spMk id="3" creationId="{14EC8B6E-EFBA-E334-47CF-D997B09DE751}"/>
          </ac:spMkLst>
        </pc:spChg>
      </pc:sldChg>
      <pc:sldChg chg="add replId">
        <pc:chgData name="Avigdor Rosensweig" userId="2c23bf757acee734" providerId="Windows Live" clId="Web-{0EB1699F-3E06-40D4-8D2E-AD3FFD2313CA}" dt="2023-03-21T18:46:25.090" v="30"/>
        <pc:sldMkLst>
          <pc:docMk/>
          <pc:sldMk cId="3309507963" sldId="279"/>
        </pc:sldMkLst>
      </pc:sldChg>
      <pc:sldChg chg="modSp add ord replId">
        <pc:chgData name="Avigdor Rosensweig" userId="2c23bf757acee734" providerId="Windows Live" clId="Web-{0EB1699F-3E06-40D4-8D2E-AD3FFD2313CA}" dt="2023-03-21T19:13:20.957" v="356" actId="20577"/>
        <pc:sldMkLst>
          <pc:docMk/>
          <pc:sldMk cId="384412640" sldId="280"/>
        </pc:sldMkLst>
        <pc:graphicFrameChg chg="modGraphic">
          <ac:chgData name="Avigdor Rosensweig" userId="2c23bf757acee734" providerId="Windows Live" clId="Web-{0EB1699F-3E06-40D4-8D2E-AD3FFD2313CA}" dt="2023-03-21T19:13:20.957" v="356" actId="20577"/>
          <ac:graphicFrameMkLst>
            <pc:docMk/>
            <pc:sldMk cId="384412640" sldId="280"/>
            <ac:graphicFrameMk id="4" creationId="{38B416EE-44E2-D503-F48E-CEF6E2AFF468}"/>
          </ac:graphicFrameMkLst>
        </pc:graphicFrameChg>
      </pc:sldChg>
      <pc:sldChg chg="delSp modSp new">
        <pc:chgData name="Avigdor Rosensweig" userId="2c23bf757acee734" providerId="Windows Live" clId="Web-{0EB1699F-3E06-40D4-8D2E-AD3FFD2313CA}" dt="2023-03-21T19:24:03.675" v="445" actId="20577"/>
        <pc:sldMkLst>
          <pc:docMk/>
          <pc:sldMk cId="3750996431" sldId="281"/>
        </pc:sldMkLst>
        <pc:spChg chg="del">
          <ac:chgData name="Avigdor Rosensweig" userId="2c23bf757acee734" providerId="Windows Live" clId="Web-{0EB1699F-3E06-40D4-8D2E-AD3FFD2313CA}" dt="2023-03-21T19:23:38.064" v="440"/>
          <ac:spMkLst>
            <pc:docMk/>
            <pc:sldMk cId="3750996431" sldId="281"/>
            <ac:spMk id="2" creationId="{48C95393-072B-4CD3-EFDC-475229F88832}"/>
          </ac:spMkLst>
        </pc:spChg>
        <pc:spChg chg="mod">
          <ac:chgData name="Avigdor Rosensweig" userId="2c23bf757acee734" providerId="Windows Live" clId="Web-{0EB1699F-3E06-40D4-8D2E-AD3FFD2313CA}" dt="2023-03-21T19:24:03.675" v="445" actId="20577"/>
          <ac:spMkLst>
            <pc:docMk/>
            <pc:sldMk cId="3750996431" sldId="281"/>
            <ac:spMk id="3" creationId="{43945575-6EB0-B18A-EC18-D0041A1E29D8}"/>
          </ac:spMkLst>
        </pc:spChg>
      </pc:sldChg>
      <pc:sldChg chg="modSp new ord">
        <pc:chgData name="Avigdor Rosensweig" userId="2c23bf757acee734" providerId="Windows Live" clId="Web-{0EB1699F-3E06-40D4-8D2E-AD3FFD2313CA}" dt="2023-03-21T19:31:50.334" v="459"/>
        <pc:sldMkLst>
          <pc:docMk/>
          <pc:sldMk cId="4269913689" sldId="282"/>
        </pc:sldMkLst>
        <pc:spChg chg="mod">
          <ac:chgData name="Avigdor Rosensweig" userId="2c23bf757acee734" providerId="Windows Live" clId="Web-{0EB1699F-3E06-40D4-8D2E-AD3FFD2313CA}" dt="2023-03-21T19:31:18.394" v="454" actId="20577"/>
          <ac:spMkLst>
            <pc:docMk/>
            <pc:sldMk cId="4269913689" sldId="282"/>
            <ac:spMk id="3" creationId="{94D2FF36-D9A4-6A6E-1A3E-250F8AA75F39}"/>
          </ac:spMkLst>
        </pc:spChg>
      </pc:sldChg>
      <pc:sldChg chg="modSp new ord">
        <pc:chgData name="Avigdor Rosensweig" userId="2c23bf757acee734" providerId="Windows Live" clId="Web-{0EB1699F-3E06-40D4-8D2E-AD3FFD2313CA}" dt="2023-03-21T19:31:41.318" v="458"/>
        <pc:sldMkLst>
          <pc:docMk/>
          <pc:sldMk cId="516141760" sldId="283"/>
        </pc:sldMkLst>
        <pc:spChg chg="mod">
          <ac:chgData name="Avigdor Rosensweig" userId="2c23bf757acee734" providerId="Windows Live" clId="Web-{0EB1699F-3E06-40D4-8D2E-AD3FFD2313CA}" dt="2023-03-21T19:31:35.911" v="457" actId="20577"/>
          <ac:spMkLst>
            <pc:docMk/>
            <pc:sldMk cId="516141760" sldId="283"/>
            <ac:spMk id="3" creationId="{0FB14FAD-8C52-E2D9-7049-2534102F3E88}"/>
          </ac:spMkLst>
        </pc:spChg>
      </pc:sldChg>
      <pc:sldChg chg="modSp new">
        <pc:chgData name="Avigdor Rosensweig" userId="2c23bf757acee734" providerId="Windows Live" clId="Web-{0EB1699F-3E06-40D4-8D2E-AD3FFD2313CA}" dt="2023-03-21T19:36:00.587" v="465" actId="20577"/>
        <pc:sldMkLst>
          <pc:docMk/>
          <pc:sldMk cId="4016555112" sldId="284"/>
        </pc:sldMkLst>
        <pc:spChg chg="mod">
          <ac:chgData name="Avigdor Rosensweig" userId="2c23bf757acee734" providerId="Windows Live" clId="Web-{0EB1699F-3E06-40D4-8D2E-AD3FFD2313CA}" dt="2023-03-21T19:36:00.587" v="465" actId="20577"/>
          <ac:spMkLst>
            <pc:docMk/>
            <pc:sldMk cId="4016555112" sldId="284"/>
            <ac:spMk id="3" creationId="{FB05BF67-E65D-4E64-2436-BCC646E9E7C0}"/>
          </ac:spMkLst>
        </pc:spChg>
      </pc:sldChg>
      <pc:sldChg chg="modSp new">
        <pc:chgData name="Avigdor Rosensweig" userId="2c23bf757acee734" providerId="Windows Live" clId="Web-{0EB1699F-3E06-40D4-8D2E-AD3FFD2313CA}" dt="2023-03-21T19:36:16.525" v="470" actId="20577"/>
        <pc:sldMkLst>
          <pc:docMk/>
          <pc:sldMk cId="392998674" sldId="285"/>
        </pc:sldMkLst>
        <pc:spChg chg="mod">
          <ac:chgData name="Avigdor Rosensweig" userId="2c23bf757acee734" providerId="Windows Live" clId="Web-{0EB1699F-3E06-40D4-8D2E-AD3FFD2313CA}" dt="2023-03-21T19:36:16.525" v="470" actId="20577"/>
          <ac:spMkLst>
            <pc:docMk/>
            <pc:sldMk cId="392998674" sldId="285"/>
            <ac:spMk id="3" creationId="{CBCD9B5D-590C-CC31-D734-7D55E2F86DBD}"/>
          </ac:spMkLst>
        </pc:spChg>
      </pc:sldChg>
      <pc:sldChg chg="new del">
        <pc:chgData name="Avigdor Rosensweig" userId="2c23bf757acee734" providerId="Windows Live" clId="Web-{0EB1699F-3E06-40D4-8D2E-AD3FFD2313CA}" dt="2023-03-21T19:37:36.094" v="472"/>
        <pc:sldMkLst>
          <pc:docMk/>
          <pc:sldMk cId="1810962156" sldId="286"/>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6FB5516-3B5C-4B14-A25E-31EDB6E6FDEA}"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86C2EB98-0D18-4DE2-B0B4-F9A227BBBE33}">
      <dgm:prSet phldrT="[טקסט]"/>
      <dgm:spPr/>
      <dgm:t>
        <a:bodyPr/>
        <a:lstStyle/>
        <a:p>
          <a:pPr rtl="1"/>
          <a:r>
            <a:rPr lang="he-IL" dirty="0"/>
            <a:t>מתוך</a:t>
          </a:r>
        </a:p>
      </dgm:t>
    </dgm:pt>
    <dgm:pt modelId="{F685B0AF-0DDF-454C-B040-016BE3953DC4}" type="parTrans" cxnId="{F9D6E49A-1B88-45ED-AD8C-FABD61272045}">
      <dgm:prSet/>
      <dgm:spPr/>
      <dgm:t>
        <a:bodyPr/>
        <a:lstStyle/>
        <a:p>
          <a:pPr rtl="1"/>
          <a:endParaRPr lang="he-IL"/>
        </a:p>
      </dgm:t>
    </dgm:pt>
    <dgm:pt modelId="{26460669-FF84-48ED-9D8E-2FF070507170}" type="sibTrans" cxnId="{F9D6E49A-1B88-45ED-AD8C-FABD61272045}">
      <dgm:prSet/>
      <dgm:spPr/>
      <dgm:t>
        <a:bodyPr/>
        <a:lstStyle/>
        <a:p>
          <a:pPr rtl="1"/>
          <a:endParaRPr lang="he-IL"/>
        </a:p>
      </dgm:t>
    </dgm:pt>
    <dgm:pt modelId="{DEA76DDB-66B7-42E3-A27B-3B6A802077F1}">
      <dgm:prSet phldrT="[טקסט]"/>
      <dgm:spPr/>
      <dgm:t>
        <a:bodyPr/>
        <a:lstStyle/>
        <a:p>
          <a:pPr rtl="1"/>
          <a:r>
            <a:rPr lang="he-IL" dirty="0"/>
            <a:t>הותרה- אין מלאכות אוכל נפש בכלל איסור מלאכה</a:t>
          </a:r>
        </a:p>
      </dgm:t>
    </dgm:pt>
    <dgm:pt modelId="{6BD7669C-B29E-47FF-90F7-7097DC7FEF45}" type="parTrans" cxnId="{F69136C7-B6E4-4CA8-AA3B-8642F56CB2FF}">
      <dgm:prSet/>
      <dgm:spPr/>
      <dgm:t>
        <a:bodyPr/>
        <a:lstStyle/>
        <a:p>
          <a:pPr rtl="1"/>
          <a:endParaRPr lang="he-IL"/>
        </a:p>
      </dgm:t>
    </dgm:pt>
    <dgm:pt modelId="{15DA6582-6903-4BCE-9BB4-F2F09F17C078}" type="sibTrans" cxnId="{F69136C7-B6E4-4CA8-AA3B-8642F56CB2FF}">
      <dgm:prSet/>
      <dgm:spPr/>
      <dgm:t>
        <a:bodyPr/>
        <a:lstStyle/>
        <a:p>
          <a:pPr rtl="1"/>
          <a:endParaRPr lang="he-IL"/>
        </a:p>
      </dgm:t>
    </dgm:pt>
    <dgm:pt modelId="{C7DDA3DF-485B-45BB-8D68-ADD129C341BF}">
      <dgm:prSet phldrT="[טקסט]"/>
      <dgm:spPr/>
      <dgm:t>
        <a:bodyPr/>
        <a:lstStyle/>
        <a:p>
          <a:pPr rtl="1"/>
          <a:r>
            <a:rPr lang="he-IL" dirty="0"/>
            <a:t>"כל מלאכת עבודה לא תעשו"</a:t>
          </a:r>
        </a:p>
      </dgm:t>
    </dgm:pt>
    <dgm:pt modelId="{D48E01C9-6EC1-4374-B7BC-3C412EF42E1E}" type="parTrans" cxnId="{E5DC6F57-9072-4AD4-BD51-0CD3666EF207}">
      <dgm:prSet/>
      <dgm:spPr/>
      <dgm:t>
        <a:bodyPr/>
        <a:lstStyle/>
        <a:p>
          <a:pPr rtl="1"/>
          <a:endParaRPr lang="he-IL"/>
        </a:p>
      </dgm:t>
    </dgm:pt>
    <dgm:pt modelId="{ED5BADE8-CA6D-4A36-A092-CA489C9EA26F}" type="sibTrans" cxnId="{E5DC6F57-9072-4AD4-BD51-0CD3666EF207}">
      <dgm:prSet/>
      <dgm:spPr/>
      <dgm:t>
        <a:bodyPr/>
        <a:lstStyle/>
        <a:p>
          <a:pPr rtl="1"/>
          <a:endParaRPr lang="he-IL"/>
        </a:p>
      </dgm:t>
    </dgm:pt>
    <dgm:pt modelId="{064EA0F9-2C7B-4B2D-BA45-3FE6CEDE1886}">
      <dgm:prSet phldrT="[טקסט]"/>
      <dgm:spPr/>
      <dgm:t>
        <a:bodyPr/>
        <a:lstStyle/>
        <a:p>
          <a:pPr rtl="1"/>
          <a:r>
            <a:rPr lang="he-IL" dirty="0"/>
            <a:t>דחויה- אכן כלולים המלאכות באיסור, אלא שיש היתר אוכל נפש</a:t>
          </a:r>
        </a:p>
      </dgm:t>
    </dgm:pt>
    <dgm:pt modelId="{FC793A08-D123-4AFB-B6F1-46DD49CA4AAF}" type="parTrans" cxnId="{6E934171-494B-44E6-926A-247D43E2CAD2}">
      <dgm:prSet/>
      <dgm:spPr/>
      <dgm:t>
        <a:bodyPr/>
        <a:lstStyle/>
        <a:p>
          <a:pPr rtl="1"/>
          <a:endParaRPr lang="he-IL"/>
        </a:p>
      </dgm:t>
    </dgm:pt>
    <dgm:pt modelId="{53745254-00AE-40D3-8CFD-29B13BF2E6F0}" type="sibTrans" cxnId="{6E934171-494B-44E6-926A-247D43E2CAD2}">
      <dgm:prSet/>
      <dgm:spPr/>
      <dgm:t>
        <a:bodyPr/>
        <a:lstStyle/>
        <a:p>
          <a:pPr rtl="1"/>
          <a:endParaRPr lang="he-IL"/>
        </a:p>
      </dgm:t>
    </dgm:pt>
    <dgm:pt modelId="{19AB18B9-4A20-4CA2-B53F-9650CD651946}">
      <dgm:prSet phldrT="[טקסט]"/>
      <dgm:spPr/>
      <dgm:t>
        <a:bodyPr/>
        <a:lstStyle/>
        <a:p>
          <a:pPr rtl="1"/>
          <a:r>
            <a:rPr lang="he-IL" dirty="0">
              <a:effectLst/>
              <a:latin typeface="Calibri" panose="020F0502020204030204" pitchFamily="34" charset="0"/>
              <a:ea typeface="Calibri" panose="020F0502020204030204" pitchFamily="34" charset="0"/>
              <a:cs typeface="Arial" panose="020B0604020202020204" pitchFamily="34" charset="0"/>
            </a:rPr>
            <a:t>"כל מלאכה לא יעשה בהם אך אשר יאכל לכל נפש הוא לבדו יעשה לכם."</a:t>
          </a:r>
          <a:endParaRPr lang="he-IL" dirty="0"/>
        </a:p>
      </dgm:t>
    </dgm:pt>
    <dgm:pt modelId="{80602013-C9D0-4FF3-BC83-FCDF35646273}" type="parTrans" cxnId="{DC1F5BEE-F9C8-45CC-9708-C10DFEDFEB18}">
      <dgm:prSet/>
      <dgm:spPr/>
      <dgm:t>
        <a:bodyPr/>
        <a:lstStyle/>
        <a:p>
          <a:pPr rtl="1"/>
          <a:endParaRPr lang="he-IL"/>
        </a:p>
      </dgm:t>
    </dgm:pt>
    <dgm:pt modelId="{1E815E81-8CDC-4447-AC5F-E7CED4846A7A}" type="sibTrans" cxnId="{DC1F5BEE-F9C8-45CC-9708-C10DFEDFEB18}">
      <dgm:prSet/>
      <dgm:spPr/>
      <dgm:t>
        <a:bodyPr/>
        <a:lstStyle/>
        <a:p>
          <a:pPr rtl="1"/>
          <a:endParaRPr lang="he-IL"/>
        </a:p>
      </dgm:t>
    </dgm:pt>
    <dgm:pt modelId="{EF0F43F9-6DCE-4805-A9C3-3F219BE9D5CF}" type="pres">
      <dgm:prSet presAssocID="{B6FB5516-3B5C-4B14-A25E-31EDB6E6FDEA}" presName="hierChild1" presStyleCnt="0">
        <dgm:presLayoutVars>
          <dgm:chPref val="1"/>
          <dgm:dir val="rev"/>
          <dgm:animOne val="branch"/>
          <dgm:animLvl val="lvl"/>
          <dgm:resizeHandles/>
        </dgm:presLayoutVars>
      </dgm:prSet>
      <dgm:spPr/>
    </dgm:pt>
    <dgm:pt modelId="{D12D1FE2-5A1A-4E54-9A66-0AA2338DDD60}" type="pres">
      <dgm:prSet presAssocID="{86C2EB98-0D18-4DE2-B0B4-F9A227BBBE33}" presName="hierRoot1" presStyleCnt="0"/>
      <dgm:spPr/>
    </dgm:pt>
    <dgm:pt modelId="{D196B185-A977-4FC7-89D1-0B40EE7870E7}" type="pres">
      <dgm:prSet presAssocID="{86C2EB98-0D18-4DE2-B0B4-F9A227BBBE33}" presName="composite" presStyleCnt="0"/>
      <dgm:spPr/>
    </dgm:pt>
    <dgm:pt modelId="{0BD4DA26-F8A4-4FDF-AF6E-D9DB3970F192}" type="pres">
      <dgm:prSet presAssocID="{86C2EB98-0D18-4DE2-B0B4-F9A227BBBE33}" presName="background" presStyleLbl="node0" presStyleIdx="0" presStyleCnt="1"/>
      <dgm:spPr/>
    </dgm:pt>
    <dgm:pt modelId="{B048D3E5-FC5C-47C4-BBDB-8543B3A2750B}" type="pres">
      <dgm:prSet presAssocID="{86C2EB98-0D18-4DE2-B0B4-F9A227BBBE33}" presName="text" presStyleLbl="fgAcc0" presStyleIdx="0" presStyleCnt="1">
        <dgm:presLayoutVars>
          <dgm:chPref val="3"/>
        </dgm:presLayoutVars>
      </dgm:prSet>
      <dgm:spPr/>
    </dgm:pt>
    <dgm:pt modelId="{DA160F85-2E58-4AA5-9AAC-FF3CCA5B0903}" type="pres">
      <dgm:prSet presAssocID="{86C2EB98-0D18-4DE2-B0B4-F9A227BBBE33}" presName="hierChild2" presStyleCnt="0"/>
      <dgm:spPr/>
    </dgm:pt>
    <dgm:pt modelId="{8EF6D231-A77E-4C0B-B9DE-FC9CA46443F7}" type="pres">
      <dgm:prSet presAssocID="{6BD7669C-B29E-47FF-90F7-7097DC7FEF45}" presName="Name10" presStyleLbl="parChTrans1D2" presStyleIdx="0" presStyleCnt="2"/>
      <dgm:spPr/>
    </dgm:pt>
    <dgm:pt modelId="{E9497192-FE69-4C6F-8ED8-3E786B5A9881}" type="pres">
      <dgm:prSet presAssocID="{DEA76DDB-66B7-42E3-A27B-3B6A802077F1}" presName="hierRoot2" presStyleCnt="0"/>
      <dgm:spPr/>
    </dgm:pt>
    <dgm:pt modelId="{D329878E-3024-4535-9470-B98D890391EE}" type="pres">
      <dgm:prSet presAssocID="{DEA76DDB-66B7-42E3-A27B-3B6A802077F1}" presName="composite2" presStyleCnt="0"/>
      <dgm:spPr/>
    </dgm:pt>
    <dgm:pt modelId="{FCEA65F4-3F87-4D50-B8F7-909371F82CA5}" type="pres">
      <dgm:prSet presAssocID="{DEA76DDB-66B7-42E3-A27B-3B6A802077F1}" presName="background2" presStyleLbl="node2" presStyleIdx="0" presStyleCnt="2"/>
      <dgm:spPr/>
    </dgm:pt>
    <dgm:pt modelId="{2E7FAAC9-5BE6-4B5D-B802-A9FC6ED714D9}" type="pres">
      <dgm:prSet presAssocID="{DEA76DDB-66B7-42E3-A27B-3B6A802077F1}" presName="text2" presStyleLbl="fgAcc2" presStyleIdx="0" presStyleCnt="2">
        <dgm:presLayoutVars>
          <dgm:chPref val="3"/>
        </dgm:presLayoutVars>
      </dgm:prSet>
      <dgm:spPr/>
    </dgm:pt>
    <dgm:pt modelId="{6CBCD70A-126D-4EA6-80D3-F4FF22AF5306}" type="pres">
      <dgm:prSet presAssocID="{DEA76DDB-66B7-42E3-A27B-3B6A802077F1}" presName="hierChild3" presStyleCnt="0"/>
      <dgm:spPr/>
    </dgm:pt>
    <dgm:pt modelId="{536F856B-10FB-47A9-AF90-95D064FB9C12}" type="pres">
      <dgm:prSet presAssocID="{D48E01C9-6EC1-4374-B7BC-3C412EF42E1E}" presName="Name17" presStyleLbl="parChTrans1D3" presStyleIdx="0" presStyleCnt="2"/>
      <dgm:spPr/>
    </dgm:pt>
    <dgm:pt modelId="{990D3C9E-B44D-4920-9124-E5DA94D15AA4}" type="pres">
      <dgm:prSet presAssocID="{C7DDA3DF-485B-45BB-8D68-ADD129C341BF}" presName="hierRoot3" presStyleCnt="0"/>
      <dgm:spPr/>
    </dgm:pt>
    <dgm:pt modelId="{900C740B-2190-4B70-B2F7-0B0B43F9EF08}" type="pres">
      <dgm:prSet presAssocID="{C7DDA3DF-485B-45BB-8D68-ADD129C341BF}" presName="composite3" presStyleCnt="0"/>
      <dgm:spPr/>
    </dgm:pt>
    <dgm:pt modelId="{1898E6B8-8B4D-431E-BF51-1D11E90FF0B9}" type="pres">
      <dgm:prSet presAssocID="{C7DDA3DF-485B-45BB-8D68-ADD129C341BF}" presName="background3" presStyleLbl="node3" presStyleIdx="0" presStyleCnt="2"/>
      <dgm:spPr/>
    </dgm:pt>
    <dgm:pt modelId="{D43410FD-20E7-49F9-A5B5-1349DE7E2204}" type="pres">
      <dgm:prSet presAssocID="{C7DDA3DF-485B-45BB-8D68-ADD129C341BF}" presName="text3" presStyleLbl="fgAcc3" presStyleIdx="0" presStyleCnt="2">
        <dgm:presLayoutVars>
          <dgm:chPref val="3"/>
        </dgm:presLayoutVars>
      </dgm:prSet>
      <dgm:spPr/>
    </dgm:pt>
    <dgm:pt modelId="{F8DBB175-A7D1-4B65-982F-8750F3C190EB}" type="pres">
      <dgm:prSet presAssocID="{C7DDA3DF-485B-45BB-8D68-ADD129C341BF}" presName="hierChild4" presStyleCnt="0"/>
      <dgm:spPr/>
    </dgm:pt>
    <dgm:pt modelId="{19618D44-1208-494D-8C3C-D61C683EDC62}" type="pres">
      <dgm:prSet presAssocID="{FC793A08-D123-4AFB-B6F1-46DD49CA4AAF}" presName="Name10" presStyleLbl="parChTrans1D2" presStyleIdx="1" presStyleCnt="2"/>
      <dgm:spPr/>
    </dgm:pt>
    <dgm:pt modelId="{22A98ED2-93EF-43CB-B589-2D2587D190FE}" type="pres">
      <dgm:prSet presAssocID="{064EA0F9-2C7B-4B2D-BA45-3FE6CEDE1886}" presName="hierRoot2" presStyleCnt="0"/>
      <dgm:spPr/>
    </dgm:pt>
    <dgm:pt modelId="{1CBB6ED8-42AB-4D26-9797-112E7B97D515}" type="pres">
      <dgm:prSet presAssocID="{064EA0F9-2C7B-4B2D-BA45-3FE6CEDE1886}" presName="composite2" presStyleCnt="0"/>
      <dgm:spPr/>
    </dgm:pt>
    <dgm:pt modelId="{DC97E2E8-7E22-49CF-B6AC-BE24F3235200}" type="pres">
      <dgm:prSet presAssocID="{064EA0F9-2C7B-4B2D-BA45-3FE6CEDE1886}" presName="background2" presStyleLbl="node2" presStyleIdx="1" presStyleCnt="2"/>
      <dgm:spPr/>
    </dgm:pt>
    <dgm:pt modelId="{1E27FC24-FD93-464F-BDDC-2E0D8CF03BCC}" type="pres">
      <dgm:prSet presAssocID="{064EA0F9-2C7B-4B2D-BA45-3FE6CEDE1886}" presName="text2" presStyleLbl="fgAcc2" presStyleIdx="1" presStyleCnt="2">
        <dgm:presLayoutVars>
          <dgm:chPref val="3"/>
        </dgm:presLayoutVars>
      </dgm:prSet>
      <dgm:spPr/>
    </dgm:pt>
    <dgm:pt modelId="{AB195CCF-89BA-420A-84A3-37CFDDE0D497}" type="pres">
      <dgm:prSet presAssocID="{064EA0F9-2C7B-4B2D-BA45-3FE6CEDE1886}" presName="hierChild3" presStyleCnt="0"/>
      <dgm:spPr/>
    </dgm:pt>
    <dgm:pt modelId="{E93F5233-4E8E-42B2-853D-EA3DD7AB95FD}" type="pres">
      <dgm:prSet presAssocID="{80602013-C9D0-4FF3-BC83-FCDF35646273}" presName="Name17" presStyleLbl="parChTrans1D3" presStyleIdx="1" presStyleCnt="2"/>
      <dgm:spPr/>
    </dgm:pt>
    <dgm:pt modelId="{45DE5518-3FCA-4D24-A6D4-3BD99ADF5E11}" type="pres">
      <dgm:prSet presAssocID="{19AB18B9-4A20-4CA2-B53F-9650CD651946}" presName="hierRoot3" presStyleCnt="0"/>
      <dgm:spPr/>
    </dgm:pt>
    <dgm:pt modelId="{73AE0CD8-06C6-4CC1-8CEE-86C135EBFA0C}" type="pres">
      <dgm:prSet presAssocID="{19AB18B9-4A20-4CA2-B53F-9650CD651946}" presName="composite3" presStyleCnt="0"/>
      <dgm:spPr/>
    </dgm:pt>
    <dgm:pt modelId="{A7A72343-8F26-4040-A4CB-B4879448A24D}" type="pres">
      <dgm:prSet presAssocID="{19AB18B9-4A20-4CA2-B53F-9650CD651946}" presName="background3" presStyleLbl="node3" presStyleIdx="1" presStyleCnt="2"/>
      <dgm:spPr/>
    </dgm:pt>
    <dgm:pt modelId="{2725B1F8-5E01-4AF1-8183-6B63A3F515CC}" type="pres">
      <dgm:prSet presAssocID="{19AB18B9-4A20-4CA2-B53F-9650CD651946}" presName="text3" presStyleLbl="fgAcc3" presStyleIdx="1" presStyleCnt="2">
        <dgm:presLayoutVars>
          <dgm:chPref val="3"/>
        </dgm:presLayoutVars>
      </dgm:prSet>
      <dgm:spPr/>
    </dgm:pt>
    <dgm:pt modelId="{7ECAAB11-33ED-4CF4-BE55-CB4039D409F5}" type="pres">
      <dgm:prSet presAssocID="{19AB18B9-4A20-4CA2-B53F-9650CD651946}" presName="hierChild4" presStyleCnt="0"/>
      <dgm:spPr/>
    </dgm:pt>
  </dgm:ptLst>
  <dgm:cxnLst>
    <dgm:cxn modelId="{0A421004-279A-4D3F-8B92-2EE8D7419F6A}" type="presOf" srcId="{80602013-C9D0-4FF3-BC83-FCDF35646273}" destId="{E93F5233-4E8E-42B2-853D-EA3DD7AB95FD}" srcOrd="0" destOrd="0" presId="urn:microsoft.com/office/officeart/2005/8/layout/hierarchy1"/>
    <dgm:cxn modelId="{317A4127-572B-47F1-96E9-4709CFBE3BFF}" type="presOf" srcId="{C7DDA3DF-485B-45BB-8D68-ADD129C341BF}" destId="{D43410FD-20E7-49F9-A5B5-1349DE7E2204}" srcOrd="0" destOrd="0" presId="urn:microsoft.com/office/officeart/2005/8/layout/hierarchy1"/>
    <dgm:cxn modelId="{11BC0166-B596-4F4A-A801-BC870DB0E98D}" type="presOf" srcId="{6BD7669C-B29E-47FF-90F7-7097DC7FEF45}" destId="{8EF6D231-A77E-4C0B-B9DE-FC9CA46443F7}" srcOrd="0" destOrd="0" presId="urn:microsoft.com/office/officeart/2005/8/layout/hierarchy1"/>
    <dgm:cxn modelId="{F522764A-15BD-4CFD-9F53-29767B748AA0}" type="presOf" srcId="{D48E01C9-6EC1-4374-B7BC-3C412EF42E1E}" destId="{536F856B-10FB-47A9-AF90-95D064FB9C12}" srcOrd="0" destOrd="0" presId="urn:microsoft.com/office/officeart/2005/8/layout/hierarchy1"/>
    <dgm:cxn modelId="{6E934171-494B-44E6-926A-247D43E2CAD2}" srcId="{86C2EB98-0D18-4DE2-B0B4-F9A227BBBE33}" destId="{064EA0F9-2C7B-4B2D-BA45-3FE6CEDE1886}" srcOrd="1" destOrd="0" parTransId="{FC793A08-D123-4AFB-B6F1-46DD49CA4AAF}" sibTransId="{53745254-00AE-40D3-8CFD-29B13BF2E6F0}"/>
    <dgm:cxn modelId="{E5DC6F57-9072-4AD4-BD51-0CD3666EF207}" srcId="{DEA76DDB-66B7-42E3-A27B-3B6A802077F1}" destId="{C7DDA3DF-485B-45BB-8D68-ADD129C341BF}" srcOrd="0" destOrd="0" parTransId="{D48E01C9-6EC1-4374-B7BC-3C412EF42E1E}" sibTransId="{ED5BADE8-CA6D-4A36-A092-CA489C9EA26F}"/>
    <dgm:cxn modelId="{B330B379-A55A-4209-92FE-E1EFBE9A924D}" type="presOf" srcId="{B6FB5516-3B5C-4B14-A25E-31EDB6E6FDEA}" destId="{EF0F43F9-6DCE-4805-A9C3-3F219BE9D5CF}" srcOrd="0" destOrd="0" presId="urn:microsoft.com/office/officeart/2005/8/layout/hierarchy1"/>
    <dgm:cxn modelId="{F9D6E49A-1B88-45ED-AD8C-FABD61272045}" srcId="{B6FB5516-3B5C-4B14-A25E-31EDB6E6FDEA}" destId="{86C2EB98-0D18-4DE2-B0B4-F9A227BBBE33}" srcOrd="0" destOrd="0" parTransId="{F685B0AF-0DDF-454C-B040-016BE3953DC4}" sibTransId="{26460669-FF84-48ED-9D8E-2FF070507170}"/>
    <dgm:cxn modelId="{B54EC3A2-0BF8-4D41-ADA5-38876D465FCA}" type="presOf" srcId="{19AB18B9-4A20-4CA2-B53F-9650CD651946}" destId="{2725B1F8-5E01-4AF1-8183-6B63A3F515CC}" srcOrd="0" destOrd="0" presId="urn:microsoft.com/office/officeart/2005/8/layout/hierarchy1"/>
    <dgm:cxn modelId="{E67802C7-C365-46E5-8B9D-612A0ADBCFA9}" type="presOf" srcId="{86C2EB98-0D18-4DE2-B0B4-F9A227BBBE33}" destId="{B048D3E5-FC5C-47C4-BBDB-8543B3A2750B}" srcOrd="0" destOrd="0" presId="urn:microsoft.com/office/officeart/2005/8/layout/hierarchy1"/>
    <dgm:cxn modelId="{F69136C7-B6E4-4CA8-AA3B-8642F56CB2FF}" srcId="{86C2EB98-0D18-4DE2-B0B4-F9A227BBBE33}" destId="{DEA76DDB-66B7-42E3-A27B-3B6A802077F1}" srcOrd="0" destOrd="0" parTransId="{6BD7669C-B29E-47FF-90F7-7097DC7FEF45}" sibTransId="{15DA6582-6903-4BCE-9BB4-F2F09F17C078}"/>
    <dgm:cxn modelId="{1C26ECD9-3122-4A7B-9EB0-B676B2EA4582}" type="presOf" srcId="{FC793A08-D123-4AFB-B6F1-46DD49CA4AAF}" destId="{19618D44-1208-494D-8C3C-D61C683EDC62}" srcOrd="0" destOrd="0" presId="urn:microsoft.com/office/officeart/2005/8/layout/hierarchy1"/>
    <dgm:cxn modelId="{260888E3-8B28-4986-BC9C-52E182B54C85}" type="presOf" srcId="{DEA76DDB-66B7-42E3-A27B-3B6A802077F1}" destId="{2E7FAAC9-5BE6-4B5D-B802-A9FC6ED714D9}" srcOrd="0" destOrd="0" presId="urn:microsoft.com/office/officeart/2005/8/layout/hierarchy1"/>
    <dgm:cxn modelId="{5683A1E5-16B3-4411-B410-34E5521AD49A}" type="presOf" srcId="{064EA0F9-2C7B-4B2D-BA45-3FE6CEDE1886}" destId="{1E27FC24-FD93-464F-BDDC-2E0D8CF03BCC}" srcOrd="0" destOrd="0" presId="urn:microsoft.com/office/officeart/2005/8/layout/hierarchy1"/>
    <dgm:cxn modelId="{DC1F5BEE-F9C8-45CC-9708-C10DFEDFEB18}" srcId="{064EA0F9-2C7B-4B2D-BA45-3FE6CEDE1886}" destId="{19AB18B9-4A20-4CA2-B53F-9650CD651946}" srcOrd="0" destOrd="0" parTransId="{80602013-C9D0-4FF3-BC83-FCDF35646273}" sibTransId="{1E815E81-8CDC-4447-AC5F-E7CED4846A7A}"/>
    <dgm:cxn modelId="{227302F3-D525-4A71-B8BD-380DB6855033}" type="presParOf" srcId="{EF0F43F9-6DCE-4805-A9C3-3F219BE9D5CF}" destId="{D12D1FE2-5A1A-4E54-9A66-0AA2338DDD60}" srcOrd="0" destOrd="0" presId="urn:microsoft.com/office/officeart/2005/8/layout/hierarchy1"/>
    <dgm:cxn modelId="{9F1CF548-7C54-4BAA-8A86-05FD89D4C939}" type="presParOf" srcId="{D12D1FE2-5A1A-4E54-9A66-0AA2338DDD60}" destId="{D196B185-A977-4FC7-89D1-0B40EE7870E7}" srcOrd="0" destOrd="0" presId="urn:microsoft.com/office/officeart/2005/8/layout/hierarchy1"/>
    <dgm:cxn modelId="{28729D5F-B011-4703-A142-B1156ED050A1}" type="presParOf" srcId="{D196B185-A977-4FC7-89D1-0B40EE7870E7}" destId="{0BD4DA26-F8A4-4FDF-AF6E-D9DB3970F192}" srcOrd="0" destOrd="0" presId="urn:microsoft.com/office/officeart/2005/8/layout/hierarchy1"/>
    <dgm:cxn modelId="{6F4BB2F0-604E-48A1-8E2E-7108D65AE726}" type="presParOf" srcId="{D196B185-A977-4FC7-89D1-0B40EE7870E7}" destId="{B048D3E5-FC5C-47C4-BBDB-8543B3A2750B}" srcOrd="1" destOrd="0" presId="urn:microsoft.com/office/officeart/2005/8/layout/hierarchy1"/>
    <dgm:cxn modelId="{F1AE1E8E-6D4A-4ACD-931D-3F3E89DA8E8C}" type="presParOf" srcId="{D12D1FE2-5A1A-4E54-9A66-0AA2338DDD60}" destId="{DA160F85-2E58-4AA5-9AAC-FF3CCA5B0903}" srcOrd="1" destOrd="0" presId="urn:microsoft.com/office/officeart/2005/8/layout/hierarchy1"/>
    <dgm:cxn modelId="{9820889F-C4DA-4844-B8AA-438BD6BF8A07}" type="presParOf" srcId="{DA160F85-2E58-4AA5-9AAC-FF3CCA5B0903}" destId="{8EF6D231-A77E-4C0B-B9DE-FC9CA46443F7}" srcOrd="0" destOrd="0" presId="urn:microsoft.com/office/officeart/2005/8/layout/hierarchy1"/>
    <dgm:cxn modelId="{1AF66424-FAE9-4146-95F1-5C891158AEEF}" type="presParOf" srcId="{DA160F85-2E58-4AA5-9AAC-FF3CCA5B0903}" destId="{E9497192-FE69-4C6F-8ED8-3E786B5A9881}" srcOrd="1" destOrd="0" presId="urn:microsoft.com/office/officeart/2005/8/layout/hierarchy1"/>
    <dgm:cxn modelId="{4CB9D68E-639B-47C7-81B0-B442195851C3}" type="presParOf" srcId="{E9497192-FE69-4C6F-8ED8-3E786B5A9881}" destId="{D329878E-3024-4535-9470-B98D890391EE}" srcOrd="0" destOrd="0" presId="urn:microsoft.com/office/officeart/2005/8/layout/hierarchy1"/>
    <dgm:cxn modelId="{736CA485-4545-4CDB-A98D-C5601D6BA738}" type="presParOf" srcId="{D329878E-3024-4535-9470-B98D890391EE}" destId="{FCEA65F4-3F87-4D50-B8F7-909371F82CA5}" srcOrd="0" destOrd="0" presId="urn:microsoft.com/office/officeart/2005/8/layout/hierarchy1"/>
    <dgm:cxn modelId="{62A30D5E-C6ED-43AB-A106-ACA00D933B2E}" type="presParOf" srcId="{D329878E-3024-4535-9470-B98D890391EE}" destId="{2E7FAAC9-5BE6-4B5D-B802-A9FC6ED714D9}" srcOrd="1" destOrd="0" presId="urn:microsoft.com/office/officeart/2005/8/layout/hierarchy1"/>
    <dgm:cxn modelId="{DE84B65D-C6EF-40C3-A06A-770264525632}" type="presParOf" srcId="{E9497192-FE69-4C6F-8ED8-3E786B5A9881}" destId="{6CBCD70A-126D-4EA6-80D3-F4FF22AF5306}" srcOrd="1" destOrd="0" presId="urn:microsoft.com/office/officeart/2005/8/layout/hierarchy1"/>
    <dgm:cxn modelId="{E33F0CF0-5973-4AD3-AD88-EEB1338B19FF}" type="presParOf" srcId="{6CBCD70A-126D-4EA6-80D3-F4FF22AF5306}" destId="{536F856B-10FB-47A9-AF90-95D064FB9C12}" srcOrd="0" destOrd="0" presId="urn:microsoft.com/office/officeart/2005/8/layout/hierarchy1"/>
    <dgm:cxn modelId="{28D8B679-01AB-4EFE-85A2-30A741F2168B}" type="presParOf" srcId="{6CBCD70A-126D-4EA6-80D3-F4FF22AF5306}" destId="{990D3C9E-B44D-4920-9124-E5DA94D15AA4}" srcOrd="1" destOrd="0" presId="urn:microsoft.com/office/officeart/2005/8/layout/hierarchy1"/>
    <dgm:cxn modelId="{1C7953FF-2836-42FA-9A63-6D530D1D6B81}" type="presParOf" srcId="{990D3C9E-B44D-4920-9124-E5DA94D15AA4}" destId="{900C740B-2190-4B70-B2F7-0B0B43F9EF08}" srcOrd="0" destOrd="0" presId="urn:microsoft.com/office/officeart/2005/8/layout/hierarchy1"/>
    <dgm:cxn modelId="{FF6D0CBE-9D8A-41C0-A581-17C4B8AFCD06}" type="presParOf" srcId="{900C740B-2190-4B70-B2F7-0B0B43F9EF08}" destId="{1898E6B8-8B4D-431E-BF51-1D11E90FF0B9}" srcOrd="0" destOrd="0" presId="urn:microsoft.com/office/officeart/2005/8/layout/hierarchy1"/>
    <dgm:cxn modelId="{B802B2B5-D839-49BA-AFAD-3FAA7D0986CE}" type="presParOf" srcId="{900C740B-2190-4B70-B2F7-0B0B43F9EF08}" destId="{D43410FD-20E7-49F9-A5B5-1349DE7E2204}" srcOrd="1" destOrd="0" presId="urn:microsoft.com/office/officeart/2005/8/layout/hierarchy1"/>
    <dgm:cxn modelId="{CC1E94C3-4D7B-4835-8BA7-B00444377216}" type="presParOf" srcId="{990D3C9E-B44D-4920-9124-E5DA94D15AA4}" destId="{F8DBB175-A7D1-4B65-982F-8750F3C190EB}" srcOrd="1" destOrd="0" presId="urn:microsoft.com/office/officeart/2005/8/layout/hierarchy1"/>
    <dgm:cxn modelId="{E963AB0E-F92E-425B-BBCE-79CD493CF7F0}" type="presParOf" srcId="{DA160F85-2E58-4AA5-9AAC-FF3CCA5B0903}" destId="{19618D44-1208-494D-8C3C-D61C683EDC62}" srcOrd="2" destOrd="0" presId="urn:microsoft.com/office/officeart/2005/8/layout/hierarchy1"/>
    <dgm:cxn modelId="{047D32E7-056A-43B4-962C-88C3F86080EA}" type="presParOf" srcId="{DA160F85-2E58-4AA5-9AAC-FF3CCA5B0903}" destId="{22A98ED2-93EF-43CB-B589-2D2587D190FE}" srcOrd="3" destOrd="0" presId="urn:microsoft.com/office/officeart/2005/8/layout/hierarchy1"/>
    <dgm:cxn modelId="{7B026533-75F1-4594-99F2-B8C41345F022}" type="presParOf" srcId="{22A98ED2-93EF-43CB-B589-2D2587D190FE}" destId="{1CBB6ED8-42AB-4D26-9797-112E7B97D515}" srcOrd="0" destOrd="0" presId="urn:microsoft.com/office/officeart/2005/8/layout/hierarchy1"/>
    <dgm:cxn modelId="{22EE1B07-C791-487D-9DF7-B08BFE0F7EF8}" type="presParOf" srcId="{1CBB6ED8-42AB-4D26-9797-112E7B97D515}" destId="{DC97E2E8-7E22-49CF-B6AC-BE24F3235200}" srcOrd="0" destOrd="0" presId="urn:microsoft.com/office/officeart/2005/8/layout/hierarchy1"/>
    <dgm:cxn modelId="{BF29150F-55DC-48BF-88FB-3239A602FBAC}" type="presParOf" srcId="{1CBB6ED8-42AB-4D26-9797-112E7B97D515}" destId="{1E27FC24-FD93-464F-BDDC-2E0D8CF03BCC}" srcOrd="1" destOrd="0" presId="urn:microsoft.com/office/officeart/2005/8/layout/hierarchy1"/>
    <dgm:cxn modelId="{E1DD5910-515E-43CE-BD82-E8A0B71BDBB0}" type="presParOf" srcId="{22A98ED2-93EF-43CB-B589-2D2587D190FE}" destId="{AB195CCF-89BA-420A-84A3-37CFDDE0D497}" srcOrd="1" destOrd="0" presId="urn:microsoft.com/office/officeart/2005/8/layout/hierarchy1"/>
    <dgm:cxn modelId="{26431A72-36B6-40B6-9799-5450B1A79951}" type="presParOf" srcId="{AB195CCF-89BA-420A-84A3-37CFDDE0D497}" destId="{E93F5233-4E8E-42B2-853D-EA3DD7AB95FD}" srcOrd="0" destOrd="0" presId="urn:microsoft.com/office/officeart/2005/8/layout/hierarchy1"/>
    <dgm:cxn modelId="{0332300F-EAE3-4A59-BAC2-99C552478E47}" type="presParOf" srcId="{AB195CCF-89BA-420A-84A3-37CFDDE0D497}" destId="{45DE5518-3FCA-4D24-A6D4-3BD99ADF5E11}" srcOrd="1" destOrd="0" presId="urn:microsoft.com/office/officeart/2005/8/layout/hierarchy1"/>
    <dgm:cxn modelId="{ED940691-713D-426B-833B-17F16836A1E9}" type="presParOf" srcId="{45DE5518-3FCA-4D24-A6D4-3BD99ADF5E11}" destId="{73AE0CD8-06C6-4CC1-8CEE-86C135EBFA0C}" srcOrd="0" destOrd="0" presId="urn:microsoft.com/office/officeart/2005/8/layout/hierarchy1"/>
    <dgm:cxn modelId="{FE4F8681-C08F-4F02-B1EB-B6E509901423}" type="presParOf" srcId="{73AE0CD8-06C6-4CC1-8CEE-86C135EBFA0C}" destId="{A7A72343-8F26-4040-A4CB-B4879448A24D}" srcOrd="0" destOrd="0" presId="urn:microsoft.com/office/officeart/2005/8/layout/hierarchy1"/>
    <dgm:cxn modelId="{426188EF-28F5-4200-938D-8794AEB127E1}" type="presParOf" srcId="{73AE0CD8-06C6-4CC1-8CEE-86C135EBFA0C}" destId="{2725B1F8-5E01-4AF1-8183-6B63A3F515CC}" srcOrd="1" destOrd="0" presId="urn:microsoft.com/office/officeart/2005/8/layout/hierarchy1"/>
    <dgm:cxn modelId="{8B117FB0-C701-4D78-8700-8767C33E5082}" type="presParOf" srcId="{45DE5518-3FCA-4D24-A6D4-3BD99ADF5E11}" destId="{7ECAAB11-33ED-4CF4-BE55-CB4039D409F5}"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6FB5516-3B5C-4B14-A25E-31EDB6E6FDEA}"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86C2EB98-0D18-4DE2-B0B4-F9A227BBBE33}">
      <dgm:prSet phldrT="[טקסט]"/>
      <dgm:spPr/>
      <dgm:t>
        <a:bodyPr/>
        <a:lstStyle/>
        <a:p>
          <a:pPr rtl="1"/>
          <a:r>
            <a:rPr lang="he-IL" dirty="0"/>
            <a:t>מתוך</a:t>
          </a:r>
        </a:p>
      </dgm:t>
    </dgm:pt>
    <dgm:pt modelId="{F685B0AF-0DDF-454C-B040-016BE3953DC4}" type="parTrans" cxnId="{F9D6E49A-1B88-45ED-AD8C-FABD61272045}">
      <dgm:prSet/>
      <dgm:spPr/>
      <dgm:t>
        <a:bodyPr/>
        <a:lstStyle/>
        <a:p>
          <a:pPr rtl="1"/>
          <a:endParaRPr lang="he-IL"/>
        </a:p>
      </dgm:t>
    </dgm:pt>
    <dgm:pt modelId="{26460669-FF84-48ED-9D8E-2FF070507170}" type="sibTrans" cxnId="{F9D6E49A-1B88-45ED-AD8C-FABD61272045}">
      <dgm:prSet/>
      <dgm:spPr/>
      <dgm:t>
        <a:bodyPr/>
        <a:lstStyle/>
        <a:p>
          <a:pPr rtl="1"/>
          <a:endParaRPr lang="he-IL"/>
        </a:p>
      </dgm:t>
    </dgm:pt>
    <dgm:pt modelId="{DEA76DDB-66B7-42E3-A27B-3B6A802077F1}">
      <dgm:prSet phldrT="[טקסט]"/>
      <dgm:spPr/>
      <dgm:t>
        <a:bodyPr/>
        <a:lstStyle/>
        <a:p>
          <a:pPr rtl="1"/>
          <a:r>
            <a:rPr lang="he-IL" dirty="0"/>
            <a:t>הותרה- אין מלאכות אוכל נפש בכלל איסור מלאכה</a:t>
          </a:r>
        </a:p>
      </dgm:t>
    </dgm:pt>
    <dgm:pt modelId="{6BD7669C-B29E-47FF-90F7-7097DC7FEF45}" type="parTrans" cxnId="{F69136C7-B6E4-4CA8-AA3B-8642F56CB2FF}">
      <dgm:prSet/>
      <dgm:spPr/>
      <dgm:t>
        <a:bodyPr/>
        <a:lstStyle/>
        <a:p>
          <a:pPr rtl="1"/>
          <a:endParaRPr lang="he-IL"/>
        </a:p>
      </dgm:t>
    </dgm:pt>
    <dgm:pt modelId="{15DA6582-6903-4BCE-9BB4-F2F09F17C078}" type="sibTrans" cxnId="{F69136C7-B6E4-4CA8-AA3B-8642F56CB2FF}">
      <dgm:prSet/>
      <dgm:spPr/>
      <dgm:t>
        <a:bodyPr/>
        <a:lstStyle/>
        <a:p>
          <a:pPr rtl="1"/>
          <a:endParaRPr lang="he-IL"/>
        </a:p>
      </dgm:t>
    </dgm:pt>
    <dgm:pt modelId="{C7DDA3DF-485B-45BB-8D68-ADD129C341BF}">
      <dgm:prSet phldrT="[טקסט]"/>
      <dgm:spPr/>
      <dgm:t>
        <a:bodyPr/>
        <a:lstStyle/>
        <a:p>
          <a:pPr rtl="1"/>
          <a:r>
            <a:rPr lang="he-IL" dirty="0"/>
            <a:t>"כל מלאכת עבודה לא תעשו"</a:t>
          </a:r>
        </a:p>
      </dgm:t>
    </dgm:pt>
    <dgm:pt modelId="{D48E01C9-6EC1-4374-B7BC-3C412EF42E1E}" type="parTrans" cxnId="{E5DC6F57-9072-4AD4-BD51-0CD3666EF207}">
      <dgm:prSet/>
      <dgm:spPr/>
      <dgm:t>
        <a:bodyPr/>
        <a:lstStyle/>
        <a:p>
          <a:pPr rtl="1"/>
          <a:endParaRPr lang="he-IL"/>
        </a:p>
      </dgm:t>
    </dgm:pt>
    <dgm:pt modelId="{ED5BADE8-CA6D-4A36-A092-CA489C9EA26F}" type="sibTrans" cxnId="{E5DC6F57-9072-4AD4-BD51-0CD3666EF207}">
      <dgm:prSet/>
      <dgm:spPr/>
      <dgm:t>
        <a:bodyPr/>
        <a:lstStyle/>
        <a:p>
          <a:pPr rtl="1"/>
          <a:endParaRPr lang="he-IL"/>
        </a:p>
      </dgm:t>
    </dgm:pt>
    <dgm:pt modelId="{064EA0F9-2C7B-4B2D-BA45-3FE6CEDE1886}">
      <dgm:prSet phldrT="[טקסט]"/>
      <dgm:spPr/>
      <dgm:t>
        <a:bodyPr/>
        <a:lstStyle/>
        <a:p>
          <a:pPr rtl="1"/>
          <a:r>
            <a:rPr lang="he-IL" dirty="0"/>
            <a:t>דחויה- אכן כלולים המלאכות באיסור, אלא שיש היתר אוכל נפש</a:t>
          </a:r>
        </a:p>
      </dgm:t>
    </dgm:pt>
    <dgm:pt modelId="{FC793A08-D123-4AFB-B6F1-46DD49CA4AAF}" type="parTrans" cxnId="{6E934171-494B-44E6-926A-247D43E2CAD2}">
      <dgm:prSet/>
      <dgm:spPr/>
      <dgm:t>
        <a:bodyPr/>
        <a:lstStyle/>
        <a:p>
          <a:pPr rtl="1"/>
          <a:endParaRPr lang="he-IL"/>
        </a:p>
      </dgm:t>
    </dgm:pt>
    <dgm:pt modelId="{53745254-00AE-40D3-8CFD-29B13BF2E6F0}" type="sibTrans" cxnId="{6E934171-494B-44E6-926A-247D43E2CAD2}">
      <dgm:prSet/>
      <dgm:spPr/>
      <dgm:t>
        <a:bodyPr/>
        <a:lstStyle/>
        <a:p>
          <a:pPr rtl="1"/>
          <a:endParaRPr lang="he-IL"/>
        </a:p>
      </dgm:t>
    </dgm:pt>
    <dgm:pt modelId="{19AB18B9-4A20-4CA2-B53F-9650CD651946}">
      <dgm:prSet phldrT="[טקסט]"/>
      <dgm:spPr/>
      <dgm:t>
        <a:bodyPr/>
        <a:lstStyle/>
        <a:p>
          <a:pPr rtl="1"/>
          <a:r>
            <a:rPr lang="he-IL" dirty="0">
              <a:effectLst/>
              <a:latin typeface="Calibri" panose="020F0502020204030204" pitchFamily="34" charset="0"/>
              <a:ea typeface="Calibri" panose="020F0502020204030204" pitchFamily="34" charset="0"/>
              <a:cs typeface="Arial" panose="020B0604020202020204" pitchFamily="34" charset="0"/>
            </a:rPr>
            <a:t>"כל מלאכה לא יעשה בהם אך אשר יאכל לכל נפש הוא לבדו יעשה לכם."</a:t>
          </a:r>
          <a:endParaRPr lang="he-IL" dirty="0"/>
        </a:p>
      </dgm:t>
    </dgm:pt>
    <dgm:pt modelId="{80602013-C9D0-4FF3-BC83-FCDF35646273}" type="parTrans" cxnId="{DC1F5BEE-F9C8-45CC-9708-C10DFEDFEB18}">
      <dgm:prSet/>
      <dgm:spPr/>
      <dgm:t>
        <a:bodyPr/>
        <a:lstStyle/>
        <a:p>
          <a:pPr rtl="1"/>
          <a:endParaRPr lang="he-IL"/>
        </a:p>
      </dgm:t>
    </dgm:pt>
    <dgm:pt modelId="{1E815E81-8CDC-4447-AC5F-E7CED4846A7A}" type="sibTrans" cxnId="{DC1F5BEE-F9C8-45CC-9708-C10DFEDFEB18}">
      <dgm:prSet/>
      <dgm:spPr/>
      <dgm:t>
        <a:bodyPr/>
        <a:lstStyle/>
        <a:p>
          <a:pPr rtl="1"/>
          <a:endParaRPr lang="he-IL"/>
        </a:p>
      </dgm:t>
    </dgm:pt>
    <dgm:pt modelId="{CF9C5B65-8BE9-4834-80BB-57516972F216}">
      <dgm:prSet phldrT="[טקסט]"/>
      <dgm:spPr/>
      <dgm:t>
        <a:bodyPr/>
        <a:lstStyle/>
        <a:p>
          <a:pPr rtl="1"/>
          <a:r>
            <a:rPr lang="he-IL" dirty="0"/>
            <a:t>ב"ה- מתוך שהותרה לצורך הותרה נמי שלא לצורך</a:t>
          </a:r>
        </a:p>
      </dgm:t>
    </dgm:pt>
    <dgm:pt modelId="{7D4DA354-9FF6-487E-8BEE-83CC1BFFBDEE}" type="parTrans" cxnId="{F136F5A9-CD45-4A54-B2E5-1F29C2F7424D}">
      <dgm:prSet/>
      <dgm:spPr/>
      <dgm:t>
        <a:bodyPr/>
        <a:lstStyle/>
        <a:p>
          <a:pPr rtl="1"/>
          <a:endParaRPr lang="he-IL"/>
        </a:p>
      </dgm:t>
    </dgm:pt>
    <dgm:pt modelId="{836686BB-3BFD-46D5-ADFA-20F2FBB7D215}" type="sibTrans" cxnId="{F136F5A9-CD45-4A54-B2E5-1F29C2F7424D}">
      <dgm:prSet/>
      <dgm:spPr/>
      <dgm:t>
        <a:bodyPr/>
        <a:lstStyle/>
        <a:p>
          <a:pPr rtl="1"/>
          <a:endParaRPr lang="he-IL"/>
        </a:p>
      </dgm:t>
    </dgm:pt>
    <dgm:pt modelId="{9D33C346-F539-471D-8003-64CD195BC17E}">
      <dgm:prSet phldrT="[טקסט]"/>
      <dgm:spPr/>
      <dgm:t>
        <a:bodyPr/>
        <a:lstStyle/>
        <a:p>
          <a:pPr rtl="1"/>
          <a:r>
            <a:rPr lang="he-IL" dirty="0"/>
            <a:t>ב"ש- אין דין "מתוך"</a:t>
          </a:r>
        </a:p>
      </dgm:t>
    </dgm:pt>
    <dgm:pt modelId="{5317E579-7A4C-4163-B417-F5195B1EA417}" type="parTrans" cxnId="{CF0C1F59-D7ED-4749-9453-27154DB7A5A4}">
      <dgm:prSet/>
      <dgm:spPr/>
      <dgm:t>
        <a:bodyPr/>
        <a:lstStyle/>
        <a:p>
          <a:pPr rtl="1"/>
          <a:endParaRPr lang="he-IL"/>
        </a:p>
      </dgm:t>
    </dgm:pt>
    <dgm:pt modelId="{97DEEF8A-0EAB-4E0B-8054-FF5429B03202}" type="sibTrans" cxnId="{CF0C1F59-D7ED-4749-9453-27154DB7A5A4}">
      <dgm:prSet/>
      <dgm:spPr/>
      <dgm:t>
        <a:bodyPr/>
        <a:lstStyle/>
        <a:p>
          <a:pPr rtl="1"/>
          <a:endParaRPr lang="he-IL"/>
        </a:p>
      </dgm:t>
    </dgm:pt>
    <dgm:pt modelId="{EF0F43F9-6DCE-4805-A9C3-3F219BE9D5CF}" type="pres">
      <dgm:prSet presAssocID="{B6FB5516-3B5C-4B14-A25E-31EDB6E6FDEA}" presName="hierChild1" presStyleCnt="0">
        <dgm:presLayoutVars>
          <dgm:chPref val="1"/>
          <dgm:dir val="rev"/>
          <dgm:animOne val="branch"/>
          <dgm:animLvl val="lvl"/>
          <dgm:resizeHandles/>
        </dgm:presLayoutVars>
      </dgm:prSet>
      <dgm:spPr/>
    </dgm:pt>
    <dgm:pt modelId="{D12D1FE2-5A1A-4E54-9A66-0AA2338DDD60}" type="pres">
      <dgm:prSet presAssocID="{86C2EB98-0D18-4DE2-B0B4-F9A227BBBE33}" presName="hierRoot1" presStyleCnt="0"/>
      <dgm:spPr/>
    </dgm:pt>
    <dgm:pt modelId="{D196B185-A977-4FC7-89D1-0B40EE7870E7}" type="pres">
      <dgm:prSet presAssocID="{86C2EB98-0D18-4DE2-B0B4-F9A227BBBE33}" presName="composite" presStyleCnt="0"/>
      <dgm:spPr/>
    </dgm:pt>
    <dgm:pt modelId="{0BD4DA26-F8A4-4FDF-AF6E-D9DB3970F192}" type="pres">
      <dgm:prSet presAssocID="{86C2EB98-0D18-4DE2-B0B4-F9A227BBBE33}" presName="background" presStyleLbl="node0" presStyleIdx="0" presStyleCnt="1"/>
      <dgm:spPr/>
    </dgm:pt>
    <dgm:pt modelId="{B048D3E5-FC5C-47C4-BBDB-8543B3A2750B}" type="pres">
      <dgm:prSet presAssocID="{86C2EB98-0D18-4DE2-B0B4-F9A227BBBE33}" presName="text" presStyleLbl="fgAcc0" presStyleIdx="0" presStyleCnt="1">
        <dgm:presLayoutVars>
          <dgm:chPref val="3"/>
        </dgm:presLayoutVars>
      </dgm:prSet>
      <dgm:spPr/>
    </dgm:pt>
    <dgm:pt modelId="{DA160F85-2E58-4AA5-9AAC-FF3CCA5B0903}" type="pres">
      <dgm:prSet presAssocID="{86C2EB98-0D18-4DE2-B0B4-F9A227BBBE33}" presName="hierChild2" presStyleCnt="0"/>
      <dgm:spPr/>
    </dgm:pt>
    <dgm:pt modelId="{8EF6D231-A77E-4C0B-B9DE-FC9CA46443F7}" type="pres">
      <dgm:prSet presAssocID="{6BD7669C-B29E-47FF-90F7-7097DC7FEF45}" presName="Name10" presStyleLbl="parChTrans1D2" presStyleIdx="0" presStyleCnt="2"/>
      <dgm:spPr/>
    </dgm:pt>
    <dgm:pt modelId="{E9497192-FE69-4C6F-8ED8-3E786B5A9881}" type="pres">
      <dgm:prSet presAssocID="{DEA76DDB-66B7-42E3-A27B-3B6A802077F1}" presName="hierRoot2" presStyleCnt="0"/>
      <dgm:spPr/>
    </dgm:pt>
    <dgm:pt modelId="{D329878E-3024-4535-9470-B98D890391EE}" type="pres">
      <dgm:prSet presAssocID="{DEA76DDB-66B7-42E3-A27B-3B6A802077F1}" presName="composite2" presStyleCnt="0"/>
      <dgm:spPr/>
    </dgm:pt>
    <dgm:pt modelId="{FCEA65F4-3F87-4D50-B8F7-909371F82CA5}" type="pres">
      <dgm:prSet presAssocID="{DEA76DDB-66B7-42E3-A27B-3B6A802077F1}" presName="background2" presStyleLbl="node2" presStyleIdx="0" presStyleCnt="2"/>
      <dgm:spPr/>
    </dgm:pt>
    <dgm:pt modelId="{2E7FAAC9-5BE6-4B5D-B802-A9FC6ED714D9}" type="pres">
      <dgm:prSet presAssocID="{DEA76DDB-66B7-42E3-A27B-3B6A802077F1}" presName="text2" presStyleLbl="fgAcc2" presStyleIdx="0" presStyleCnt="2">
        <dgm:presLayoutVars>
          <dgm:chPref val="3"/>
        </dgm:presLayoutVars>
      </dgm:prSet>
      <dgm:spPr/>
    </dgm:pt>
    <dgm:pt modelId="{6CBCD70A-126D-4EA6-80D3-F4FF22AF5306}" type="pres">
      <dgm:prSet presAssocID="{DEA76DDB-66B7-42E3-A27B-3B6A802077F1}" presName="hierChild3" presStyleCnt="0"/>
      <dgm:spPr/>
    </dgm:pt>
    <dgm:pt modelId="{536F856B-10FB-47A9-AF90-95D064FB9C12}" type="pres">
      <dgm:prSet presAssocID="{D48E01C9-6EC1-4374-B7BC-3C412EF42E1E}" presName="Name17" presStyleLbl="parChTrans1D3" presStyleIdx="0" presStyleCnt="4"/>
      <dgm:spPr/>
    </dgm:pt>
    <dgm:pt modelId="{990D3C9E-B44D-4920-9124-E5DA94D15AA4}" type="pres">
      <dgm:prSet presAssocID="{C7DDA3DF-485B-45BB-8D68-ADD129C341BF}" presName="hierRoot3" presStyleCnt="0"/>
      <dgm:spPr/>
    </dgm:pt>
    <dgm:pt modelId="{900C740B-2190-4B70-B2F7-0B0B43F9EF08}" type="pres">
      <dgm:prSet presAssocID="{C7DDA3DF-485B-45BB-8D68-ADD129C341BF}" presName="composite3" presStyleCnt="0"/>
      <dgm:spPr/>
    </dgm:pt>
    <dgm:pt modelId="{1898E6B8-8B4D-431E-BF51-1D11E90FF0B9}" type="pres">
      <dgm:prSet presAssocID="{C7DDA3DF-485B-45BB-8D68-ADD129C341BF}" presName="background3" presStyleLbl="node3" presStyleIdx="0" presStyleCnt="4"/>
      <dgm:spPr/>
    </dgm:pt>
    <dgm:pt modelId="{D43410FD-20E7-49F9-A5B5-1349DE7E2204}" type="pres">
      <dgm:prSet presAssocID="{C7DDA3DF-485B-45BB-8D68-ADD129C341BF}" presName="text3" presStyleLbl="fgAcc3" presStyleIdx="0" presStyleCnt="4">
        <dgm:presLayoutVars>
          <dgm:chPref val="3"/>
        </dgm:presLayoutVars>
      </dgm:prSet>
      <dgm:spPr/>
    </dgm:pt>
    <dgm:pt modelId="{F8DBB175-A7D1-4B65-982F-8750F3C190EB}" type="pres">
      <dgm:prSet presAssocID="{C7DDA3DF-485B-45BB-8D68-ADD129C341BF}" presName="hierChild4" presStyleCnt="0"/>
      <dgm:spPr/>
    </dgm:pt>
    <dgm:pt modelId="{7EBD623B-B364-41E0-901F-58216DA7062F}" type="pres">
      <dgm:prSet presAssocID="{7D4DA354-9FF6-487E-8BEE-83CC1BFFBDEE}" presName="Name17" presStyleLbl="parChTrans1D3" presStyleIdx="1" presStyleCnt="4"/>
      <dgm:spPr/>
    </dgm:pt>
    <dgm:pt modelId="{829CC22C-265C-437B-881E-7F0C2B415A1C}" type="pres">
      <dgm:prSet presAssocID="{CF9C5B65-8BE9-4834-80BB-57516972F216}" presName="hierRoot3" presStyleCnt="0"/>
      <dgm:spPr/>
    </dgm:pt>
    <dgm:pt modelId="{70F61A06-A8DD-42B8-A66F-47B42F80E12C}" type="pres">
      <dgm:prSet presAssocID="{CF9C5B65-8BE9-4834-80BB-57516972F216}" presName="composite3" presStyleCnt="0"/>
      <dgm:spPr/>
    </dgm:pt>
    <dgm:pt modelId="{5FD4A26C-0009-4F79-AC4E-35721875883B}" type="pres">
      <dgm:prSet presAssocID="{CF9C5B65-8BE9-4834-80BB-57516972F216}" presName="background3" presStyleLbl="node3" presStyleIdx="1" presStyleCnt="4"/>
      <dgm:spPr/>
    </dgm:pt>
    <dgm:pt modelId="{40160B12-7CEC-4B60-BBBC-41B8E1DDCA42}" type="pres">
      <dgm:prSet presAssocID="{CF9C5B65-8BE9-4834-80BB-57516972F216}" presName="text3" presStyleLbl="fgAcc3" presStyleIdx="1" presStyleCnt="4">
        <dgm:presLayoutVars>
          <dgm:chPref val="3"/>
        </dgm:presLayoutVars>
      </dgm:prSet>
      <dgm:spPr/>
    </dgm:pt>
    <dgm:pt modelId="{00B117DA-D687-4651-B90A-2C060D4B74F6}" type="pres">
      <dgm:prSet presAssocID="{CF9C5B65-8BE9-4834-80BB-57516972F216}" presName="hierChild4" presStyleCnt="0"/>
      <dgm:spPr/>
    </dgm:pt>
    <dgm:pt modelId="{19618D44-1208-494D-8C3C-D61C683EDC62}" type="pres">
      <dgm:prSet presAssocID="{FC793A08-D123-4AFB-B6F1-46DD49CA4AAF}" presName="Name10" presStyleLbl="parChTrans1D2" presStyleIdx="1" presStyleCnt="2"/>
      <dgm:spPr/>
    </dgm:pt>
    <dgm:pt modelId="{22A98ED2-93EF-43CB-B589-2D2587D190FE}" type="pres">
      <dgm:prSet presAssocID="{064EA0F9-2C7B-4B2D-BA45-3FE6CEDE1886}" presName="hierRoot2" presStyleCnt="0"/>
      <dgm:spPr/>
    </dgm:pt>
    <dgm:pt modelId="{1CBB6ED8-42AB-4D26-9797-112E7B97D515}" type="pres">
      <dgm:prSet presAssocID="{064EA0F9-2C7B-4B2D-BA45-3FE6CEDE1886}" presName="composite2" presStyleCnt="0"/>
      <dgm:spPr/>
    </dgm:pt>
    <dgm:pt modelId="{DC97E2E8-7E22-49CF-B6AC-BE24F3235200}" type="pres">
      <dgm:prSet presAssocID="{064EA0F9-2C7B-4B2D-BA45-3FE6CEDE1886}" presName="background2" presStyleLbl="node2" presStyleIdx="1" presStyleCnt="2"/>
      <dgm:spPr/>
    </dgm:pt>
    <dgm:pt modelId="{1E27FC24-FD93-464F-BDDC-2E0D8CF03BCC}" type="pres">
      <dgm:prSet presAssocID="{064EA0F9-2C7B-4B2D-BA45-3FE6CEDE1886}" presName="text2" presStyleLbl="fgAcc2" presStyleIdx="1" presStyleCnt="2">
        <dgm:presLayoutVars>
          <dgm:chPref val="3"/>
        </dgm:presLayoutVars>
      </dgm:prSet>
      <dgm:spPr/>
    </dgm:pt>
    <dgm:pt modelId="{AB195CCF-89BA-420A-84A3-37CFDDE0D497}" type="pres">
      <dgm:prSet presAssocID="{064EA0F9-2C7B-4B2D-BA45-3FE6CEDE1886}" presName="hierChild3" presStyleCnt="0"/>
      <dgm:spPr/>
    </dgm:pt>
    <dgm:pt modelId="{E93F5233-4E8E-42B2-853D-EA3DD7AB95FD}" type="pres">
      <dgm:prSet presAssocID="{80602013-C9D0-4FF3-BC83-FCDF35646273}" presName="Name17" presStyleLbl="parChTrans1D3" presStyleIdx="2" presStyleCnt="4"/>
      <dgm:spPr/>
    </dgm:pt>
    <dgm:pt modelId="{45DE5518-3FCA-4D24-A6D4-3BD99ADF5E11}" type="pres">
      <dgm:prSet presAssocID="{19AB18B9-4A20-4CA2-B53F-9650CD651946}" presName="hierRoot3" presStyleCnt="0"/>
      <dgm:spPr/>
    </dgm:pt>
    <dgm:pt modelId="{73AE0CD8-06C6-4CC1-8CEE-86C135EBFA0C}" type="pres">
      <dgm:prSet presAssocID="{19AB18B9-4A20-4CA2-B53F-9650CD651946}" presName="composite3" presStyleCnt="0"/>
      <dgm:spPr/>
    </dgm:pt>
    <dgm:pt modelId="{A7A72343-8F26-4040-A4CB-B4879448A24D}" type="pres">
      <dgm:prSet presAssocID="{19AB18B9-4A20-4CA2-B53F-9650CD651946}" presName="background3" presStyleLbl="node3" presStyleIdx="2" presStyleCnt="4"/>
      <dgm:spPr/>
    </dgm:pt>
    <dgm:pt modelId="{2725B1F8-5E01-4AF1-8183-6B63A3F515CC}" type="pres">
      <dgm:prSet presAssocID="{19AB18B9-4A20-4CA2-B53F-9650CD651946}" presName="text3" presStyleLbl="fgAcc3" presStyleIdx="2" presStyleCnt="4">
        <dgm:presLayoutVars>
          <dgm:chPref val="3"/>
        </dgm:presLayoutVars>
      </dgm:prSet>
      <dgm:spPr/>
    </dgm:pt>
    <dgm:pt modelId="{7ECAAB11-33ED-4CF4-BE55-CB4039D409F5}" type="pres">
      <dgm:prSet presAssocID="{19AB18B9-4A20-4CA2-B53F-9650CD651946}" presName="hierChild4" presStyleCnt="0"/>
      <dgm:spPr/>
    </dgm:pt>
    <dgm:pt modelId="{2C05B4E0-CEED-4005-A6D0-6863DA273CF3}" type="pres">
      <dgm:prSet presAssocID="{5317E579-7A4C-4163-B417-F5195B1EA417}" presName="Name17" presStyleLbl="parChTrans1D3" presStyleIdx="3" presStyleCnt="4"/>
      <dgm:spPr/>
    </dgm:pt>
    <dgm:pt modelId="{E77C7556-CE0A-4095-9FE5-DE9F80CC0641}" type="pres">
      <dgm:prSet presAssocID="{9D33C346-F539-471D-8003-64CD195BC17E}" presName="hierRoot3" presStyleCnt="0"/>
      <dgm:spPr/>
    </dgm:pt>
    <dgm:pt modelId="{F635C7D1-8206-4C3A-8B4E-D05E975A85C2}" type="pres">
      <dgm:prSet presAssocID="{9D33C346-F539-471D-8003-64CD195BC17E}" presName="composite3" presStyleCnt="0"/>
      <dgm:spPr/>
    </dgm:pt>
    <dgm:pt modelId="{3D0CF0C8-2AD7-4F58-8D26-815CCF170C2D}" type="pres">
      <dgm:prSet presAssocID="{9D33C346-F539-471D-8003-64CD195BC17E}" presName="background3" presStyleLbl="node3" presStyleIdx="3" presStyleCnt="4"/>
      <dgm:spPr/>
    </dgm:pt>
    <dgm:pt modelId="{A65CB1C8-E352-4626-B8F9-A6C17E26EAEE}" type="pres">
      <dgm:prSet presAssocID="{9D33C346-F539-471D-8003-64CD195BC17E}" presName="text3" presStyleLbl="fgAcc3" presStyleIdx="3" presStyleCnt="4">
        <dgm:presLayoutVars>
          <dgm:chPref val="3"/>
        </dgm:presLayoutVars>
      </dgm:prSet>
      <dgm:spPr/>
    </dgm:pt>
    <dgm:pt modelId="{063D2A40-F61C-408C-AC71-1FC1751A7778}" type="pres">
      <dgm:prSet presAssocID="{9D33C346-F539-471D-8003-64CD195BC17E}" presName="hierChild4" presStyleCnt="0"/>
      <dgm:spPr/>
    </dgm:pt>
  </dgm:ptLst>
  <dgm:cxnLst>
    <dgm:cxn modelId="{0A421004-279A-4D3F-8B92-2EE8D7419F6A}" type="presOf" srcId="{80602013-C9D0-4FF3-BC83-FCDF35646273}" destId="{E93F5233-4E8E-42B2-853D-EA3DD7AB95FD}" srcOrd="0" destOrd="0" presId="urn:microsoft.com/office/officeart/2005/8/layout/hierarchy1"/>
    <dgm:cxn modelId="{317A4127-572B-47F1-96E9-4709CFBE3BFF}" type="presOf" srcId="{C7DDA3DF-485B-45BB-8D68-ADD129C341BF}" destId="{D43410FD-20E7-49F9-A5B5-1349DE7E2204}" srcOrd="0" destOrd="0" presId="urn:microsoft.com/office/officeart/2005/8/layout/hierarchy1"/>
    <dgm:cxn modelId="{11BC0166-B596-4F4A-A801-BC870DB0E98D}" type="presOf" srcId="{6BD7669C-B29E-47FF-90F7-7097DC7FEF45}" destId="{8EF6D231-A77E-4C0B-B9DE-FC9CA46443F7}" srcOrd="0" destOrd="0" presId="urn:microsoft.com/office/officeart/2005/8/layout/hierarchy1"/>
    <dgm:cxn modelId="{F522764A-15BD-4CFD-9F53-29767B748AA0}" type="presOf" srcId="{D48E01C9-6EC1-4374-B7BC-3C412EF42E1E}" destId="{536F856B-10FB-47A9-AF90-95D064FB9C12}" srcOrd="0" destOrd="0" presId="urn:microsoft.com/office/officeart/2005/8/layout/hierarchy1"/>
    <dgm:cxn modelId="{D754A04E-5456-4532-B3D2-BD56F821BA2D}" type="presOf" srcId="{5317E579-7A4C-4163-B417-F5195B1EA417}" destId="{2C05B4E0-CEED-4005-A6D0-6863DA273CF3}" srcOrd="0" destOrd="0" presId="urn:microsoft.com/office/officeart/2005/8/layout/hierarchy1"/>
    <dgm:cxn modelId="{6A3DCD70-6C07-4E99-84FB-1CFDCD7FCBB3}" type="presOf" srcId="{CF9C5B65-8BE9-4834-80BB-57516972F216}" destId="{40160B12-7CEC-4B60-BBBC-41B8E1DDCA42}" srcOrd="0" destOrd="0" presId="urn:microsoft.com/office/officeart/2005/8/layout/hierarchy1"/>
    <dgm:cxn modelId="{6E934171-494B-44E6-926A-247D43E2CAD2}" srcId="{86C2EB98-0D18-4DE2-B0B4-F9A227BBBE33}" destId="{064EA0F9-2C7B-4B2D-BA45-3FE6CEDE1886}" srcOrd="1" destOrd="0" parTransId="{FC793A08-D123-4AFB-B6F1-46DD49CA4AAF}" sibTransId="{53745254-00AE-40D3-8CFD-29B13BF2E6F0}"/>
    <dgm:cxn modelId="{E5DC6F57-9072-4AD4-BD51-0CD3666EF207}" srcId="{DEA76DDB-66B7-42E3-A27B-3B6A802077F1}" destId="{C7DDA3DF-485B-45BB-8D68-ADD129C341BF}" srcOrd="0" destOrd="0" parTransId="{D48E01C9-6EC1-4374-B7BC-3C412EF42E1E}" sibTransId="{ED5BADE8-CA6D-4A36-A092-CA489C9EA26F}"/>
    <dgm:cxn modelId="{CF0C1F59-D7ED-4749-9453-27154DB7A5A4}" srcId="{064EA0F9-2C7B-4B2D-BA45-3FE6CEDE1886}" destId="{9D33C346-F539-471D-8003-64CD195BC17E}" srcOrd="1" destOrd="0" parTransId="{5317E579-7A4C-4163-B417-F5195B1EA417}" sibTransId="{97DEEF8A-0EAB-4E0B-8054-FF5429B03202}"/>
    <dgm:cxn modelId="{B330B379-A55A-4209-92FE-E1EFBE9A924D}" type="presOf" srcId="{B6FB5516-3B5C-4B14-A25E-31EDB6E6FDEA}" destId="{EF0F43F9-6DCE-4805-A9C3-3F219BE9D5CF}" srcOrd="0" destOrd="0" presId="urn:microsoft.com/office/officeart/2005/8/layout/hierarchy1"/>
    <dgm:cxn modelId="{F9D6E49A-1B88-45ED-AD8C-FABD61272045}" srcId="{B6FB5516-3B5C-4B14-A25E-31EDB6E6FDEA}" destId="{86C2EB98-0D18-4DE2-B0B4-F9A227BBBE33}" srcOrd="0" destOrd="0" parTransId="{F685B0AF-0DDF-454C-B040-016BE3953DC4}" sibTransId="{26460669-FF84-48ED-9D8E-2FF070507170}"/>
    <dgm:cxn modelId="{B54EC3A2-0BF8-4D41-ADA5-38876D465FCA}" type="presOf" srcId="{19AB18B9-4A20-4CA2-B53F-9650CD651946}" destId="{2725B1F8-5E01-4AF1-8183-6B63A3F515CC}" srcOrd="0" destOrd="0" presId="urn:microsoft.com/office/officeart/2005/8/layout/hierarchy1"/>
    <dgm:cxn modelId="{F136F5A9-CD45-4A54-B2E5-1F29C2F7424D}" srcId="{DEA76DDB-66B7-42E3-A27B-3B6A802077F1}" destId="{CF9C5B65-8BE9-4834-80BB-57516972F216}" srcOrd="1" destOrd="0" parTransId="{7D4DA354-9FF6-487E-8BEE-83CC1BFFBDEE}" sibTransId="{836686BB-3BFD-46D5-ADFA-20F2FBB7D215}"/>
    <dgm:cxn modelId="{A0CB45B7-BF48-405C-83BB-AD5FECED59C0}" type="presOf" srcId="{9D33C346-F539-471D-8003-64CD195BC17E}" destId="{A65CB1C8-E352-4626-B8F9-A6C17E26EAEE}" srcOrd="0" destOrd="0" presId="urn:microsoft.com/office/officeart/2005/8/layout/hierarchy1"/>
    <dgm:cxn modelId="{E67802C7-C365-46E5-8B9D-612A0ADBCFA9}" type="presOf" srcId="{86C2EB98-0D18-4DE2-B0B4-F9A227BBBE33}" destId="{B048D3E5-FC5C-47C4-BBDB-8543B3A2750B}" srcOrd="0" destOrd="0" presId="urn:microsoft.com/office/officeart/2005/8/layout/hierarchy1"/>
    <dgm:cxn modelId="{F69136C7-B6E4-4CA8-AA3B-8642F56CB2FF}" srcId="{86C2EB98-0D18-4DE2-B0B4-F9A227BBBE33}" destId="{DEA76DDB-66B7-42E3-A27B-3B6A802077F1}" srcOrd="0" destOrd="0" parTransId="{6BD7669C-B29E-47FF-90F7-7097DC7FEF45}" sibTransId="{15DA6582-6903-4BCE-9BB4-F2F09F17C078}"/>
    <dgm:cxn modelId="{EA3E3DCE-4CC0-4983-BBA5-B117A17FD723}" type="presOf" srcId="{7D4DA354-9FF6-487E-8BEE-83CC1BFFBDEE}" destId="{7EBD623B-B364-41E0-901F-58216DA7062F}" srcOrd="0" destOrd="0" presId="urn:microsoft.com/office/officeart/2005/8/layout/hierarchy1"/>
    <dgm:cxn modelId="{1C26ECD9-3122-4A7B-9EB0-B676B2EA4582}" type="presOf" srcId="{FC793A08-D123-4AFB-B6F1-46DD49CA4AAF}" destId="{19618D44-1208-494D-8C3C-D61C683EDC62}" srcOrd="0" destOrd="0" presId="urn:microsoft.com/office/officeart/2005/8/layout/hierarchy1"/>
    <dgm:cxn modelId="{260888E3-8B28-4986-BC9C-52E182B54C85}" type="presOf" srcId="{DEA76DDB-66B7-42E3-A27B-3B6A802077F1}" destId="{2E7FAAC9-5BE6-4B5D-B802-A9FC6ED714D9}" srcOrd="0" destOrd="0" presId="urn:microsoft.com/office/officeart/2005/8/layout/hierarchy1"/>
    <dgm:cxn modelId="{5683A1E5-16B3-4411-B410-34E5521AD49A}" type="presOf" srcId="{064EA0F9-2C7B-4B2D-BA45-3FE6CEDE1886}" destId="{1E27FC24-FD93-464F-BDDC-2E0D8CF03BCC}" srcOrd="0" destOrd="0" presId="urn:microsoft.com/office/officeart/2005/8/layout/hierarchy1"/>
    <dgm:cxn modelId="{DC1F5BEE-F9C8-45CC-9708-C10DFEDFEB18}" srcId="{064EA0F9-2C7B-4B2D-BA45-3FE6CEDE1886}" destId="{19AB18B9-4A20-4CA2-B53F-9650CD651946}" srcOrd="0" destOrd="0" parTransId="{80602013-C9D0-4FF3-BC83-FCDF35646273}" sibTransId="{1E815E81-8CDC-4447-AC5F-E7CED4846A7A}"/>
    <dgm:cxn modelId="{227302F3-D525-4A71-B8BD-380DB6855033}" type="presParOf" srcId="{EF0F43F9-6DCE-4805-A9C3-3F219BE9D5CF}" destId="{D12D1FE2-5A1A-4E54-9A66-0AA2338DDD60}" srcOrd="0" destOrd="0" presId="urn:microsoft.com/office/officeart/2005/8/layout/hierarchy1"/>
    <dgm:cxn modelId="{9F1CF548-7C54-4BAA-8A86-05FD89D4C939}" type="presParOf" srcId="{D12D1FE2-5A1A-4E54-9A66-0AA2338DDD60}" destId="{D196B185-A977-4FC7-89D1-0B40EE7870E7}" srcOrd="0" destOrd="0" presId="urn:microsoft.com/office/officeart/2005/8/layout/hierarchy1"/>
    <dgm:cxn modelId="{28729D5F-B011-4703-A142-B1156ED050A1}" type="presParOf" srcId="{D196B185-A977-4FC7-89D1-0B40EE7870E7}" destId="{0BD4DA26-F8A4-4FDF-AF6E-D9DB3970F192}" srcOrd="0" destOrd="0" presId="urn:microsoft.com/office/officeart/2005/8/layout/hierarchy1"/>
    <dgm:cxn modelId="{6F4BB2F0-604E-48A1-8E2E-7108D65AE726}" type="presParOf" srcId="{D196B185-A977-4FC7-89D1-0B40EE7870E7}" destId="{B048D3E5-FC5C-47C4-BBDB-8543B3A2750B}" srcOrd="1" destOrd="0" presId="urn:microsoft.com/office/officeart/2005/8/layout/hierarchy1"/>
    <dgm:cxn modelId="{F1AE1E8E-6D4A-4ACD-931D-3F3E89DA8E8C}" type="presParOf" srcId="{D12D1FE2-5A1A-4E54-9A66-0AA2338DDD60}" destId="{DA160F85-2E58-4AA5-9AAC-FF3CCA5B0903}" srcOrd="1" destOrd="0" presId="urn:microsoft.com/office/officeart/2005/8/layout/hierarchy1"/>
    <dgm:cxn modelId="{9820889F-C4DA-4844-B8AA-438BD6BF8A07}" type="presParOf" srcId="{DA160F85-2E58-4AA5-9AAC-FF3CCA5B0903}" destId="{8EF6D231-A77E-4C0B-B9DE-FC9CA46443F7}" srcOrd="0" destOrd="0" presId="urn:microsoft.com/office/officeart/2005/8/layout/hierarchy1"/>
    <dgm:cxn modelId="{1AF66424-FAE9-4146-95F1-5C891158AEEF}" type="presParOf" srcId="{DA160F85-2E58-4AA5-9AAC-FF3CCA5B0903}" destId="{E9497192-FE69-4C6F-8ED8-3E786B5A9881}" srcOrd="1" destOrd="0" presId="urn:microsoft.com/office/officeart/2005/8/layout/hierarchy1"/>
    <dgm:cxn modelId="{4CB9D68E-639B-47C7-81B0-B442195851C3}" type="presParOf" srcId="{E9497192-FE69-4C6F-8ED8-3E786B5A9881}" destId="{D329878E-3024-4535-9470-B98D890391EE}" srcOrd="0" destOrd="0" presId="urn:microsoft.com/office/officeart/2005/8/layout/hierarchy1"/>
    <dgm:cxn modelId="{736CA485-4545-4CDB-A98D-C5601D6BA738}" type="presParOf" srcId="{D329878E-3024-4535-9470-B98D890391EE}" destId="{FCEA65F4-3F87-4D50-B8F7-909371F82CA5}" srcOrd="0" destOrd="0" presId="urn:microsoft.com/office/officeart/2005/8/layout/hierarchy1"/>
    <dgm:cxn modelId="{62A30D5E-C6ED-43AB-A106-ACA00D933B2E}" type="presParOf" srcId="{D329878E-3024-4535-9470-B98D890391EE}" destId="{2E7FAAC9-5BE6-4B5D-B802-A9FC6ED714D9}" srcOrd="1" destOrd="0" presId="urn:microsoft.com/office/officeart/2005/8/layout/hierarchy1"/>
    <dgm:cxn modelId="{DE84B65D-C6EF-40C3-A06A-770264525632}" type="presParOf" srcId="{E9497192-FE69-4C6F-8ED8-3E786B5A9881}" destId="{6CBCD70A-126D-4EA6-80D3-F4FF22AF5306}" srcOrd="1" destOrd="0" presId="urn:microsoft.com/office/officeart/2005/8/layout/hierarchy1"/>
    <dgm:cxn modelId="{E33F0CF0-5973-4AD3-AD88-EEB1338B19FF}" type="presParOf" srcId="{6CBCD70A-126D-4EA6-80D3-F4FF22AF5306}" destId="{536F856B-10FB-47A9-AF90-95D064FB9C12}" srcOrd="0" destOrd="0" presId="urn:microsoft.com/office/officeart/2005/8/layout/hierarchy1"/>
    <dgm:cxn modelId="{28D8B679-01AB-4EFE-85A2-30A741F2168B}" type="presParOf" srcId="{6CBCD70A-126D-4EA6-80D3-F4FF22AF5306}" destId="{990D3C9E-B44D-4920-9124-E5DA94D15AA4}" srcOrd="1" destOrd="0" presId="urn:microsoft.com/office/officeart/2005/8/layout/hierarchy1"/>
    <dgm:cxn modelId="{1C7953FF-2836-42FA-9A63-6D530D1D6B81}" type="presParOf" srcId="{990D3C9E-B44D-4920-9124-E5DA94D15AA4}" destId="{900C740B-2190-4B70-B2F7-0B0B43F9EF08}" srcOrd="0" destOrd="0" presId="urn:microsoft.com/office/officeart/2005/8/layout/hierarchy1"/>
    <dgm:cxn modelId="{FF6D0CBE-9D8A-41C0-A581-17C4B8AFCD06}" type="presParOf" srcId="{900C740B-2190-4B70-B2F7-0B0B43F9EF08}" destId="{1898E6B8-8B4D-431E-BF51-1D11E90FF0B9}" srcOrd="0" destOrd="0" presId="urn:microsoft.com/office/officeart/2005/8/layout/hierarchy1"/>
    <dgm:cxn modelId="{B802B2B5-D839-49BA-AFAD-3FAA7D0986CE}" type="presParOf" srcId="{900C740B-2190-4B70-B2F7-0B0B43F9EF08}" destId="{D43410FD-20E7-49F9-A5B5-1349DE7E2204}" srcOrd="1" destOrd="0" presId="urn:microsoft.com/office/officeart/2005/8/layout/hierarchy1"/>
    <dgm:cxn modelId="{CC1E94C3-4D7B-4835-8BA7-B00444377216}" type="presParOf" srcId="{990D3C9E-B44D-4920-9124-E5DA94D15AA4}" destId="{F8DBB175-A7D1-4B65-982F-8750F3C190EB}" srcOrd="1" destOrd="0" presId="urn:microsoft.com/office/officeart/2005/8/layout/hierarchy1"/>
    <dgm:cxn modelId="{82A29BA5-12C6-4763-A790-094730625820}" type="presParOf" srcId="{6CBCD70A-126D-4EA6-80D3-F4FF22AF5306}" destId="{7EBD623B-B364-41E0-901F-58216DA7062F}" srcOrd="2" destOrd="0" presId="urn:microsoft.com/office/officeart/2005/8/layout/hierarchy1"/>
    <dgm:cxn modelId="{2590379C-D31E-44D1-8A44-1AFA9B328879}" type="presParOf" srcId="{6CBCD70A-126D-4EA6-80D3-F4FF22AF5306}" destId="{829CC22C-265C-437B-881E-7F0C2B415A1C}" srcOrd="3" destOrd="0" presId="urn:microsoft.com/office/officeart/2005/8/layout/hierarchy1"/>
    <dgm:cxn modelId="{FCA2064F-DFD9-4833-B156-A002D01E13D8}" type="presParOf" srcId="{829CC22C-265C-437B-881E-7F0C2B415A1C}" destId="{70F61A06-A8DD-42B8-A66F-47B42F80E12C}" srcOrd="0" destOrd="0" presId="urn:microsoft.com/office/officeart/2005/8/layout/hierarchy1"/>
    <dgm:cxn modelId="{6E12FA30-E5AA-44C9-B79B-34B55F5082B8}" type="presParOf" srcId="{70F61A06-A8DD-42B8-A66F-47B42F80E12C}" destId="{5FD4A26C-0009-4F79-AC4E-35721875883B}" srcOrd="0" destOrd="0" presId="urn:microsoft.com/office/officeart/2005/8/layout/hierarchy1"/>
    <dgm:cxn modelId="{9A13EE83-FC6E-4E9F-AC92-EA82F0AE579D}" type="presParOf" srcId="{70F61A06-A8DD-42B8-A66F-47B42F80E12C}" destId="{40160B12-7CEC-4B60-BBBC-41B8E1DDCA42}" srcOrd="1" destOrd="0" presId="urn:microsoft.com/office/officeart/2005/8/layout/hierarchy1"/>
    <dgm:cxn modelId="{6D31FEA7-EDC3-44A8-BAB5-838E853A638A}" type="presParOf" srcId="{829CC22C-265C-437B-881E-7F0C2B415A1C}" destId="{00B117DA-D687-4651-B90A-2C060D4B74F6}" srcOrd="1" destOrd="0" presId="urn:microsoft.com/office/officeart/2005/8/layout/hierarchy1"/>
    <dgm:cxn modelId="{E963AB0E-F92E-425B-BBCE-79CD493CF7F0}" type="presParOf" srcId="{DA160F85-2E58-4AA5-9AAC-FF3CCA5B0903}" destId="{19618D44-1208-494D-8C3C-D61C683EDC62}" srcOrd="2" destOrd="0" presId="urn:microsoft.com/office/officeart/2005/8/layout/hierarchy1"/>
    <dgm:cxn modelId="{047D32E7-056A-43B4-962C-88C3F86080EA}" type="presParOf" srcId="{DA160F85-2E58-4AA5-9AAC-FF3CCA5B0903}" destId="{22A98ED2-93EF-43CB-B589-2D2587D190FE}" srcOrd="3" destOrd="0" presId="urn:microsoft.com/office/officeart/2005/8/layout/hierarchy1"/>
    <dgm:cxn modelId="{7B026533-75F1-4594-99F2-B8C41345F022}" type="presParOf" srcId="{22A98ED2-93EF-43CB-B589-2D2587D190FE}" destId="{1CBB6ED8-42AB-4D26-9797-112E7B97D515}" srcOrd="0" destOrd="0" presId="urn:microsoft.com/office/officeart/2005/8/layout/hierarchy1"/>
    <dgm:cxn modelId="{22EE1B07-C791-487D-9DF7-B08BFE0F7EF8}" type="presParOf" srcId="{1CBB6ED8-42AB-4D26-9797-112E7B97D515}" destId="{DC97E2E8-7E22-49CF-B6AC-BE24F3235200}" srcOrd="0" destOrd="0" presId="urn:microsoft.com/office/officeart/2005/8/layout/hierarchy1"/>
    <dgm:cxn modelId="{BF29150F-55DC-48BF-88FB-3239A602FBAC}" type="presParOf" srcId="{1CBB6ED8-42AB-4D26-9797-112E7B97D515}" destId="{1E27FC24-FD93-464F-BDDC-2E0D8CF03BCC}" srcOrd="1" destOrd="0" presId="urn:microsoft.com/office/officeart/2005/8/layout/hierarchy1"/>
    <dgm:cxn modelId="{E1DD5910-515E-43CE-BD82-E8A0B71BDBB0}" type="presParOf" srcId="{22A98ED2-93EF-43CB-B589-2D2587D190FE}" destId="{AB195CCF-89BA-420A-84A3-37CFDDE0D497}" srcOrd="1" destOrd="0" presId="urn:microsoft.com/office/officeart/2005/8/layout/hierarchy1"/>
    <dgm:cxn modelId="{26431A72-36B6-40B6-9799-5450B1A79951}" type="presParOf" srcId="{AB195CCF-89BA-420A-84A3-37CFDDE0D497}" destId="{E93F5233-4E8E-42B2-853D-EA3DD7AB95FD}" srcOrd="0" destOrd="0" presId="urn:microsoft.com/office/officeart/2005/8/layout/hierarchy1"/>
    <dgm:cxn modelId="{0332300F-EAE3-4A59-BAC2-99C552478E47}" type="presParOf" srcId="{AB195CCF-89BA-420A-84A3-37CFDDE0D497}" destId="{45DE5518-3FCA-4D24-A6D4-3BD99ADF5E11}" srcOrd="1" destOrd="0" presId="urn:microsoft.com/office/officeart/2005/8/layout/hierarchy1"/>
    <dgm:cxn modelId="{ED940691-713D-426B-833B-17F16836A1E9}" type="presParOf" srcId="{45DE5518-3FCA-4D24-A6D4-3BD99ADF5E11}" destId="{73AE0CD8-06C6-4CC1-8CEE-86C135EBFA0C}" srcOrd="0" destOrd="0" presId="urn:microsoft.com/office/officeart/2005/8/layout/hierarchy1"/>
    <dgm:cxn modelId="{FE4F8681-C08F-4F02-B1EB-B6E509901423}" type="presParOf" srcId="{73AE0CD8-06C6-4CC1-8CEE-86C135EBFA0C}" destId="{A7A72343-8F26-4040-A4CB-B4879448A24D}" srcOrd="0" destOrd="0" presId="urn:microsoft.com/office/officeart/2005/8/layout/hierarchy1"/>
    <dgm:cxn modelId="{426188EF-28F5-4200-938D-8794AEB127E1}" type="presParOf" srcId="{73AE0CD8-06C6-4CC1-8CEE-86C135EBFA0C}" destId="{2725B1F8-5E01-4AF1-8183-6B63A3F515CC}" srcOrd="1" destOrd="0" presId="urn:microsoft.com/office/officeart/2005/8/layout/hierarchy1"/>
    <dgm:cxn modelId="{8B117FB0-C701-4D78-8700-8767C33E5082}" type="presParOf" srcId="{45DE5518-3FCA-4D24-A6D4-3BD99ADF5E11}" destId="{7ECAAB11-33ED-4CF4-BE55-CB4039D409F5}" srcOrd="1" destOrd="0" presId="urn:microsoft.com/office/officeart/2005/8/layout/hierarchy1"/>
    <dgm:cxn modelId="{71025E87-28DD-4E8C-82DB-1E02EEB5EEAE}" type="presParOf" srcId="{AB195CCF-89BA-420A-84A3-37CFDDE0D497}" destId="{2C05B4E0-CEED-4005-A6D0-6863DA273CF3}" srcOrd="2" destOrd="0" presId="urn:microsoft.com/office/officeart/2005/8/layout/hierarchy1"/>
    <dgm:cxn modelId="{4B78CEC4-700B-45AA-AAF8-8DCC1D8D4747}" type="presParOf" srcId="{AB195CCF-89BA-420A-84A3-37CFDDE0D497}" destId="{E77C7556-CE0A-4095-9FE5-DE9F80CC0641}" srcOrd="3" destOrd="0" presId="urn:microsoft.com/office/officeart/2005/8/layout/hierarchy1"/>
    <dgm:cxn modelId="{7041CBF0-E718-4670-B07C-926AB93DF1DF}" type="presParOf" srcId="{E77C7556-CE0A-4095-9FE5-DE9F80CC0641}" destId="{F635C7D1-8206-4C3A-8B4E-D05E975A85C2}" srcOrd="0" destOrd="0" presId="urn:microsoft.com/office/officeart/2005/8/layout/hierarchy1"/>
    <dgm:cxn modelId="{9C9052C1-6D52-4EB6-91A0-AF857BE5A600}" type="presParOf" srcId="{F635C7D1-8206-4C3A-8B4E-D05E975A85C2}" destId="{3D0CF0C8-2AD7-4F58-8D26-815CCF170C2D}" srcOrd="0" destOrd="0" presId="urn:microsoft.com/office/officeart/2005/8/layout/hierarchy1"/>
    <dgm:cxn modelId="{C2EB0D97-B7D3-4948-B374-93B2BDFDF882}" type="presParOf" srcId="{F635C7D1-8206-4C3A-8B4E-D05E975A85C2}" destId="{A65CB1C8-E352-4626-B8F9-A6C17E26EAEE}" srcOrd="1" destOrd="0" presId="urn:microsoft.com/office/officeart/2005/8/layout/hierarchy1"/>
    <dgm:cxn modelId="{16A9E312-B7F3-4EB7-8838-C660CDC92C6A}" type="presParOf" srcId="{E77C7556-CE0A-4095-9FE5-DE9F80CC0641}" destId="{063D2A40-F61C-408C-AC71-1FC1751A7778}"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6FB5516-3B5C-4B14-A25E-31EDB6E6FDEA}"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86C2EB98-0D18-4DE2-B0B4-F9A227BBBE33}">
      <dgm:prSet phldrT="[טקסט]"/>
      <dgm:spPr/>
      <dgm:t>
        <a:bodyPr/>
        <a:lstStyle/>
        <a:p>
          <a:pPr rtl="1"/>
          <a:r>
            <a:rPr lang="he-IL" dirty="0"/>
            <a:t>מתוך</a:t>
          </a:r>
        </a:p>
      </dgm:t>
    </dgm:pt>
    <dgm:pt modelId="{F685B0AF-0DDF-454C-B040-016BE3953DC4}" type="parTrans" cxnId="{F9D6E49A-1B88-45ED-AD8C-FABD61272045}">
      <dgm:prSet/>
      <dgm:spPr/>
      <dgm:t>
        <a:bodyPr/>
        <a:lstStyle/>
        <a:p>
          <a:pPr rtl="1"/>
          <a:endParaRPr lang="he-IL"/>
        </a:p>
      </dgm:t>
    </dgm:pt>
    <dgm:pt modelId="{26460669-FF84-48ED-9D8E-2FF070507170}" type="sibTrans" cxnId="{F9D6E49A-1B88-45ED-AD8C-FABD61272045}">
      <dgm:prSet/>
      <dgm:spPr/>
      <dgm:t>
        <a:bodyPr/>
        <a:lstStyle/>
        <a:p>
          <a:pPr rtl="1"/>
          <a:endParaRPr lang="he-IL"/>
        </a:p>
      </dgm:t>
    </dgm:pt>
    <dgm:pt modelId="{DEA76DDB-66B7-42E3-A27B-3B6A802077F1}">
      <dgm:prSet phldrT="[טקסט]"/>
      <dgm:spPr/>
      <dgm:t>
        <a:bodyPr/>
        <a:lstStyle/>
        <a:p>
          <a:pPr rtl="1"/>
          <a:r>
            <a:rPr lang="he-IL" dirty="0"/>
            <a:t>הותרה- אין מלאכות אוכל נפש בכלל איסור מלאכה</a:t>
          </a:r>
        </a:p>
      </dgm:t>
    </dgm:pt>
    <dgm:pt modelId="{6BD7669C-B29E-47FF-90F7-7097DC7FEF45}" type="parTrans" cxnId="{F69136C7-B6E4-4CA8-AA3B-8642F56CB2FF}">
      <dgm:prSet/>
      <dgm:spPr/>
      <dgm:t>
        <a:bodyPr/>
        <a:lstStyle/>
        <a:p>
          <a:pPr rtl="1"/>
          <a:endParaRPr lang="he-IL"/>
        </a:p>
      </dgm:t>
    </dgm:pt>
    <dgm:pt modelId="{15DA6582-6903-4BCE-9BB4-F2F09F17C078}" type="sibTrans" cxnId="{F69136C7-B6E4-4CA8-AA3B-8642F56CB2FF}">
      <dgm:prSet/>
      <dgm:spPr/>
      <dgm:t>
        <a:bodyPr/>
        <a:lstStyle/>
        <a:p>
          <a:pPr rtl="1"/>
          <a:endParaRPr lang="he-IL"/>
        </a:p>
      </dgm:t>
    </dgm:pt>
    <dgm:pt modelId="{C7DDA3DF-485B-45BB-8D68-ADD129C341BF}">
      <dgm:prSet phldrT="[טקסט]"/>
      <dgm:spPr/>
      <dgm:t>
        <a:bodyPr/>
        <a:lstStyle/>
        <a:p>
          <a:pPr rtl="1"/>
          <a:r>
            <a:rPr lang="he-IL" dirty="0"/>
            <a:t>"כל מלאכת עבודה לא תעשו"</a:t>
          </a:r>
        </a:p>
      </dgm:t>
    </dgm:pt>
    <dgm:pt modelId="{D48E01C9-6EC1-4374-B7BC-3C412EF42E1E}" type="parTrans" cxnId="{E5DC6F57-9072-4AD4-BD51-0CD3666EF207}">
      <dgm:prSet/>
      <dgm:spPr/>
      <dgm:t>
        <a:bodyPr/>
        <a:lstStyle/>
        <a:p>
          <a:pPr rtl="1"/>
          <a:endParaRPr lang="he-IL"/>
        </a:p>
      </dgm:t>
    </dgm:pt>
    <dgm:pt modelId="{ED5BADE8-CA6D-4A36-A092-CA489C9EA26F}" type="sibTrans" cxnId="{E5DC6F57-9072-4AD4-BD51-0CD3666EF207}">
      <dgm:prSet/>
      <dgm:spPr/>
      <dgm:t>
        <a:bodyPr/>
        <a:lstStyle/>
        <a:p>
          <a:pPr rtl="1"/>
          <a:endParaRPr lang="he-IL"/>
        </a:p>
      </dgm:t>
    </dgm:pt>
    <dgm:pt modelId="{064EA0F9-2C7B-4B2D-BA45-3FE6CEDE1886}">
      <dgm:prSet phldrT="[טקסט]"/>
      <dgm:spPr/>
      <dgm:t>
        <a:bodyPr/>
        <a:lstStyle/>
        <a:p>
          <a:pPr rtl="1"/>
          <a:r>
            <a:rPr lang="he-IL" dirty="0"/>
            <a:t>דחויה- אכן כלולים המלאכות באיסור, אלא שיש היתר אוכל נפש</a:t>
          </a:r>
        </a:p>
      </dgm:t>
    </dgm:pt>
    <dgm:pt modelId="{FC793A08-D123-4AFB-B6F1-46DD49CA4AAF}" type="parTrans" cxnId="{6E934171-494B-44E6-926A-247D43E2CAD2}">
      <dgm:prSet/>
      <dgm:spPr/>
      <dgm:t>
        <a:bodyPr/>
        <a:lstStyle/>
        <a:p>
          <a:pPr rtl="1"/>
          <a:endParaRPr lang="he-IL"/>
        </a:p>
      </dgm:t>
    </dgm:pt>
    <dgm:pt modelId="{53745254-00AE-40D3-8CFD-29B13BF2E6F0}" type="sibTrans" cxnId="{6E934171-494B-44E6-926A-247D43E2CAD2}">
      <dgm:prSet/>
      <dgm:spPr/>
      <dgm:t>
        <a:bodyPr/>
        <a:lstStyle/>
        <a:p>
          <a:pPr rtl="1"/>
          <a:endParaRPr lang="he-IL"/>
        </a:p>
      </dgm:t>
    </dgm:pt>
    <dgm:pt modelId="{19AB18B9-4A20-4CA2-B53F-9650CD651946}">
      <dgm:prSet phldrT="[טקסט]"/>
      <dgm:spPr/>
      <dgm:t>
        <a:bodyPr/>
        <a:lstStyle/>
        <a:p>
          <a:pPr rtl="1"/>
          <a:r>
            <a:rPr lang="he-IL" dirty="0">
              <a:effectLst/>
              <a:latin typeface="Calibri" panose="020F0502020204030204" pitchFamily="34" charset="0"/>
              <a:ea typeface="Calibri" panose="020F0502020204030204" pitchFamily="34" charset="0"/>
              <a:cs typeface="Arial" panose="020B0604020202020204" pitchFamily="34" charset="0"/>
            </a:rPr>
            <a:t>"כל מלאכה לא יעשה בהם אך אשר יאכל לכל נפש הוא לבדו יעשה לכם."</a:t>
          </a:r>
          <a:endParaRPr lang="he-IL" dirty="0"/>
        </a:p>
      </dgm:t>
    </dgm:pt>
    <dgm:pt modelId="{80602013-C9D0-4FF3-BC83-FCDF35646273}" type="parTrans" cxnId="{DC1F5BEE-F9C8-45CC-9708-C10DFEDFEB18}">
      <dgm:prSet/>
      <dgm:spPr/>
      <dgm:t>
        <a:bodyPr/>
        <a:lstStyle/>
        <a:p>
          <a:pPr rtl="1"/>
          <a:endParaRPr lang="he-IL"/>
        </a:p>
      </dgm:t>
    </dgm:pt>
    <dgm:pt modelId="{1E815E81-8CDC-4447-AC5F-E7CED4846A7A}" type="sibTrans" cxnId="{DC1F5BEE-F9C8-45CC-9708-C10DFEDFEB18}">
      <dgm:prSet/>
      <dgm:spPr/>
      <dgm:t>
        <a:bodyPr/>
        <a:lstStyle/>
        <a:p>
          <a:pPr rtl="1"/>
          <a:endParaRPr lang="he-IL"/>
        </a:p>
      </dgm:t>
    </dgm:pt>
    <dgm:pt modelId="{EA427C06-E630-49BD-A376-D346BAA7ED29}">
      <dgm:prSet phldr="0"/>
      <dgm:spPr/>
      <dgm:t>
        <a:bodyPr/>
        <a:lstStyle/>
        <a:p>
          <a:pPr rtl="1"/>
          <a:r>
            <a:rPr lang="he-IL" dirty="0">
              <a:latin typeface="Calibri Light" panose="020F0302020204030204"/>
            </a:rPr>
            <a:t>האיסור מלאכה היא על דברים שאינם קשורים ליו״ט</a:t>
          </a:r>
          <a:endParaRPr lang="he-IL" dirty="0"/>
        </a:p>
      </dgm:t>
    </dgm:pt>
    <dgm:pt modelId="{20AF71E5-E275-48E0-AACB-91FEB50E62A8}" type="parTrans" cxnId="{44F07709-CA69-4C6D-8EEF-0A72F6BA89DF}">
      <dgm:prSet/>
      <dgm:spPr/>
    </dgm:pt>
    <dgm:pt modelId="{F7B1DF57-3214-45B7-A388-38FEB8CAC2E6}" type="sibTrans" cxnId="{44F07709-CA69-4C6D-8EEF-0A72F6BA89DF}">
      <dgm:prSet/>
      <dgm:spPr/>
    </dgm:pt>
    <dgm:pt modelId="{7EBAC3AE-1C23-4C9E-A6A5-4F13ECA8B81D}">
      <dgm:prSet phldr="0"/>
      <dgm:spPr/>
      <dgm:t>
        <a:bodyPr/>
        <a:lstStyle/>
        <a:p>
          <a:pPr rtl="1"/>
          <a:r>
            <a:rPr lang="he-IL" dirty="0">
              <a:latin typeface="Calibri Light" panose="020F0302020204030204"/>
            </a:rPr>
            <a:t>צורך היום </a:t>
          </a:r>
        </a:p>
      </dgm:t>
    </dgm:pt>
    <dgm:pt modelId="{5B1B18C8-8680-478A-82C0-B4A5B790764F}" type="parTrans" cxnId="{53830CC0-EF6C-47C6-8F23-53032FCFAFF9}">
      <dgm:prSet/>
      <dgm:spPr/>
    </dgm:pt>
    <dgm:pt modelId="{9F4CCE65-370C-4C4B-9A98-0ECC26DED32F}" type="sibTrans" cxnId="{53830CC0-EF6C-47C6-8F23-53032FCFAFF9}">
      <dgm:prSet/>
      <dgm:spPr/>
    </dgm:pt>
    <dgm:pt modelId="{35F233D1-9533-406C-BAB8-580DA11D43D8}">
      <dgm:prSet phldr="0"/>
      <dgm:spPr/>
      <dgm:t>
        <a:bodyPr/>
        <a:lstStyle/>
        <a:p>
          <a:pPr rtl="1"/>
          <a:r>
            <a:rPr lang="he-IL" dirty="0">
              <a:latin typeface="Calibri Light" panose="020F0302020204030204"/>
            </a:rPr>
            <a:t>מלאכת היום (מלאכה השייכת ליו״ט)</a:t>
          </a:r>
        </a:p>
      </dgm:t>
    </dgm:pt>
    <dgm:pt modelId="{29A149F4-6B45-4DEC-B0BC-3DEBD89BADDC}" type="parTrans" cxnId="{6152316F-C27A-4C63-ACD0-E143CFBE88DD}">
      <dgm:prSet/>
      <dgm:spPr/>
    </dgm:pt>
    <dgm:pt modelId="{75D975DA-23D2-4C33-9EE8-EACF343EB229}" type="sibTrans" cxnId="{6152316F-C27A-4C63-ACD0-E143CFBE88DD}">
      <dgm:prSet/>
      <dgm:spPr/>
    </dgm:pt>
    <dgm:pt modelId="{3FD72071-B170-4093-8C68-6F68869A884C}">
      <dgm:prSet phldr="0"/>
      <dgm:spPr/>
      <dgm:t>
        <a:bodyPr/>
        <a:lstStyle/>
        <a:p>
          <a:pPr rtl="1"/>
          <a:r>
            <a:rPr lang="he-IL" dirty="0">
              <a:latin typeface="Calibri Light" panose="020F0302020204030204"/>
            </a:rPr>
            <a:t>אילו היה ״עדיף טפי״ עם הכין הגבינה אתמול, זה מלאכת אתמול, ולא מלאכת יו״ט</a:t>
          </a:r>
        </a:p>
      </dgm:t>
    </dgm:pt>
    <dgm:pt modelId="{9F38B548-A47F-4B88-A5B3-17090185D09C}" type="parTrans" cxnId="{81BEA101-0297-4BAC-A3B5-8335F171ACFE}">
      <dgm:prSet/>
      <dgm:spPr/>
    </dgm:pt>
    <dgm:pt modelId="{B131F579-11CE-4818-9EC8-A7CB5FED41E8}" type="sibTrans" cxnId="{81BEA101-0297-4BAC-A3B5-8335F171ACFE}">
      <dgm:prSet/>
      <dgm:spPr/>
    </dgm:pt>
    <dgm:pt modelId="{34805436-EF00-4D34-B7B0-3620464E75AB}">
      <dgm:prSet phldr="0"/>
      <dgm:spPr/>
      <dgm:t>
        <a:bodyPr/>
        <a:lstStyle/>
        <a:p>
          <a:pPr rtl="1"/>
          <a:r>
            <a:rPr lang="he-IL" dirty="0">
              <a:latin typeface="Calibri Light" panose="020F0302020204030204"/>
            </a:rPr>
            <a:t>אם זה צורך היום אפילו היה אמור לעשות אתמול, מותר ביו״ט להכין האוכל</a:t>
          </a:r>
        </a:p>
      </dgm:t>
    </dgm:pt>
    <dgm:pt modelId="{C36A8703-95C9-4D8D-83EB-E35504F92EFC}" type="parTrans" cxnId="{EAB69875-AB46-4BF3-A126-FE034C61F780}">
      <dgm:prSet/>
      <dgm:spPr/>
    </dgm:pt>
    <dgm:pt modelId="{D043ACA0-D81A-47F2-9D67-392C4555BC1F}" type="sibTrans" cxnId="{EAB69875-AB46-4BF3-A126-FE034C61F780}">
      <dgm:prSet/>
      <dgm:spPr/>
    </dgm:pt>
    <dgm:pt modelId="{EF0F43F9-6DCE-4805-A9C3-3F219BE9D5CF}" type="pres">
      <dgm:prSet presAssocID="{B6FB5516-3B5C-4B14-A25E-31EDB6E6FDEA}" presName="hierChild1" presStyleCnt="0">
        <dgm:presLayoutVars>
          <dgm:chPref val="1"/>
          <dgm:dir val="rev"/>
          <dgm:animOne val="branch"/>
          <dgm:animLvl val="lvl"/>
          <dgm:resizeHandles/>
        </dgm:presLayoutVars>
      </dgm:prSet>
      <dgm:spPr/>
    </dgm:pt>
    <dgm:pt modelId="{D12D1FE2-5A1A-4E54-9A66-0AA2338DDD60}" type="pres">
      <dgm:prSet presAssocID="{86C2EB98-0D18-4DE2-B0B4-F9A227BBBE33}" presName="hierRoot1" presStyleCnt="0"/>
      <dgm:spPr/>
    </dgm:pt>
    <dgm:pt modelId="{D196B185-A977-4FC7-89D1-0B40EE7870E7}" type="pres">
      <dgm:prSet presAssocID="{86C2EB98-0D18-4DE2-B0B4-F9A227BBBE33}" presName="composite" presStyleCnt="0"/>
      <dgm:spPr/>
    </dgm:pt>
    <dgm:pt modelId="{0BD4DA26-F8A4-4FDF-AF6E-D9DB3970F192}" type="pres">
      <dgm:prSet presAssocID="{86C2EB98-0D18-4DE2-B0B4-F9A227BBBE33}" presName="background" presStyleLbl="node0" presStyleIdx="0" presStyleCnt="1"/>
      <dgm:spPr/>
    </dgm:pt>
    <dgm:pt modelId="{B048D3E5-FC5C-47C4-BBDB-8543B3A2750B}" type="pres">
      <dgm:prSet presAssocID="{86C2EB98-0D18-4DE2-B0B4-F9A227BBBE33}" presName="text" presStyleLbl="fgAcc0" presStyleIdx="0" presStyleCnt="1">
        <dgm:presLayoutVars>
          <dgm:chPref val="3"/>
        </dgm:presLayoutVars>
      </dgm:prSet>
      <dgm:spPr/>
    </dgm:pt>
    <dgm:pt modelId="{DA160F85-2E58-4AA5-9AAC-FF3CCA5B0903}" type="pres">
      <dgm:prSet presAssocID="{86C2EB98-0D18-4DE2-B0B4-F9A227BBBE33}" presName="hierChild2" presStyleCnt="0"/>
      <dgm:spPr/>
    </dgm:pt>
    <dgm:pt modelId="{8EF6D231-A77E-4C0B-B9DE-FC9CA46443F7}" type="pres">
      <dgm:prSet presAssocID="{6BD7669C-B29E-47FF-90F7-7097DC7FEF45}" presName="Name10" presStyleLbl="parChTrans1D2" presStyleIdx="0" presStyleCnt="3"/>
      <dgm:spPr/>
    </dgm:pt>
    <dgm:pt modelId="{E9497192-FE69-4C6F-8ED8-3E786B5A9881}" type="pres">
      <dgm:prSet presAssocID="{DEA76DDB-66B7-42E3-A27B-3B6A802077F1}" presName="hierRoot2" presStyleCnt="0"/>
      <dgm:spPr/>
    </dgm:pt>
    <dgm:pt modelId="{D329878E-3024-4535-9470-B98D890391EE}" type="pres">
      <dgm:prSet presAssocID="{DEA76DDB-66B7-42E3-A27B-3B6A802077F1}" presName="composite2" presStyleCnt="0"/>
      <dgm:spPr/>
    </dgm:pt>
    <dgm:pt modelId="{FCEA65F4-3F87-4D50-B8F7-909371F82CA5}" type="pres">
      <dgm:prSet presAssocID="{DEA76DDB-66B7-42E3-A27B-3B6A802077F1}" presName="background2" presStyleLbl="node2" presStyleIdx="0" presStyleCnt="3"/>
      <dgm:spPr/>
    </dgm:pt>
    <dgm:pt modelId="{2E7FAAC9-5BE6-4B5D-B802-A9FC6ED714D9}" type="pres">
      <dgm:prSet presAssocID="{DEA76DDB-66B7-42E3-A27B-3B6A802077F1}" presName="text2" presStyleLbl="fgAcc2" presStyleIdx="0" presStyleCnt="3">
        <dgm:presLayoutVars>
          <dgm:chPref val="3"/>
        </dgm:presLayoutVars>
      </dgm:prSet>
      <dgm:spPr/>
    </dgm:pt>
    <dgm:pt modelId="{6CBCD70A-126D-4EA6-80D3-F4FF22AF5306}" type="pres">
      <dgm:prSet presAssocID="{DEA76DDB-66B7-42E3-A27B-3B6A802077F1}" presName="hierChild3" presStyleCnt="0"/>
      <dgm:spPr/>
    </dgm:pt>
    <dgm:pt modelId="{536F856B-10FB-47A9-AF90-95D064FB9C12}" type="pres">
      <dgm:prSet presAssocID="{D48E01C9-6EC1-4374-B7BC-3C412EF42E1E}" presName="Name17" presStyleLbl="parChTrans1D3" presStyleIdx="0" presStyleCnt="4"/>
      <dgm:spPr/>
    </dgm:pt>
    <dgm:pt modelId="{990D3C9E-B44D-4920-9124-E5DA94D15AA4}" type="pres">
      <dgm:prSet presAssocID="{C7DDA3DF-485B-45BB-8D68-ADD129C341BF}" presName="hierRoot3" presStyleCnt="0"/>
      <dgm:spPr/>
    </dgm:pt>
    <dgm:pt modelId="{900C740B-2190-4B70-B2F7-0B0B43F9EF08}" type="pres">
      <dgm:prSet presAssocID="{C7DDA3DF-485B-45BB-8D68-ADD129C341BF}" presName="composite3" presStyleCnt="0"/>
      <dgm:spPr/>
    </dgm:pt>
    <dgm:pt modelId="{1898E6B8-8B4D-431E-BF51-1D11E90FF0B9}" type="pres">
      <dgm:prSet presAssocID="{C7DDA3DF-485B-45BB-8D68-ADD129C341BF}" presName="background3" presStyleLbl="node3" presStyleIdx="0" presStyleCnt="4"/>
      <dgm:spPr/>
    </dgm:pt>
    <dgm:pt modelId="{D43410FD-20E7-49F9-A5B5-1349DE7E2204}" type="pres">
      <dgm:prSet presAssocID="{C7DDA3DF-485B-45BB-8D68-ADD129C341BF}" presName="text3" presStyleLbl="fgAcc3" presStyleIdx="0" presStyleCnt="4">
        <dgm:presLayoutVars>
          <dgm:chPref val="3"/>
        </dgm:presLayoutVars>
      </dgm:prSet>
      <dgm:spPr/>
    </dgm:pt>
    <dgm:pt modelId="{F8DBB175-A7D1-4B65-982F-8750F3C190EB}" type="pres">
      <dgm:prSet presAssocID="{C7DDA3DF-485B-45BB-8D68-ADD129C341BF}" presName="hierChild4" presStyleCnt="0"/>
      <dgm:spPr/>
    </dgm:pt>
    <dgm:pt modelId="{3FCE93EC-8124-4FAF-BE89-23DDB454AC41}" type="pres">
      <dgm:prSet presAssocID="{20AF71E5-E275-48E0-AACB-91FEB50E62A8}" presName="Name10" presStyleLbl="parChTrans1D2" presStyleIdx="1" presStyleCnt="3"/>
      <dgm:spPr/>
    </dgm:pt>
    <dgm:pt modelId="{D1B5A6D4-FBA9-41D4-A910-7671E1EEDF66}" type="pres">
      <dgm:prSet presAssocID="{EA427C06-E630-49BD-A376-D346BAA7ED29}" presName="hierRoot2" presStyleCnt="0"/>
      <dgm:spPr/>
    </dgm:pt>
    <dgm:pt modelId="{D49BA31C-DBEC-4D95-8584-759B591491BE}" type="pres">
      <dgm:prSet presAssocID="{EA427C06-E630-49BD-A376-D346BAA7ED29}" presName="composite2" presStyleCnt="0"/>
      <dgm:spPr/>
    </dgm:pt>
    <dgm:pt modelId="{E5A1C2E7-EDE0-4C61-88C3-FA66C79D9CD5}" type="pres">
      <dgm:prSet presAssocID="{EA427C06-E630-49BD-A376-D346BAA7ED29}" presName="background2" presStyleLbl="node2" presStyleIdx="1" presStyleCnt="3"/>
      <dgm:spPr/>
    </dgm:pt>
    <dgm:pt modelId="{58A263B8-44E9-4004-B1A6-C6076D7D8506}" type="pres">
      <dgm:prSet presAssocID="{EA427C06-E630-49BD-A376-D346BAA7ED29}" presName="text2" presStyleLbl="fgAcc2" presStyleIdx="1" presStyleCnt="3">
        <dgm:presLayoutVars>
          <dgm:chPref val="3"/>
        </dgm:presLayoutVars>
      </dgm:prSet>
      <dgm:spPr/>
    </dgm:pt>
    <dgm:pt modelId="{FF3E85AD-00E7-4F60-9F71-622037614F80}" type="pres">
      <dgm:prSet presAssocID="{EA427C06-E630-49BD-A376-D346BAA7ED29}" presName="hierChild3" presStyleCnt="0"/>
      <dgm:spPr/>
    </dgm:pt>
    <dgm:pt modelId="{F0DC5974-DF7C-42A1-AB1A-EF3C950AE3A3}" type="pres">
      <dgm:prSet presAssocID="{29A149F4-6B45-4DEC-B0BC-3DEBD89BADDC}" presName="Name17" presStyleLbl="parChTrans1D3" presStyleIdx="1" presStyleCnt="4"/>
      <dgm:spPr/>
    </dgm:pt>
    <dgm:pt modelId="{B2EB8887-EFB0-4446-87CB-C7041D89A224}" type="pres">
      <dgm:prSet presAssocID="{35F233D1-9533-406C-BAB8-580DA11D43D8}" presName="hierRoot3" presStyleCnt="0"/>
      <dgm:spPr/>
    </dgm:pt>
    <dgm:pt modelId="{871C2AA8-8B7F-45ED-9964-81B2B0E675B7}" type="pres">
      <dgm:prSet presAssocID="{35F233D1-9533-406C-BAB8-580DA11D43D8}" presName="composite3" presStyleCnt="0"/>
      <dgm:spPr/>
    </dgm:pt>
    <dgm:pt modelId="{9B40A005-EBFD-4C27-BAD0-17AECFBEBB4F}" type="pres">
      <dgm:prSet presAssocID="{35F233D1-9533-406C-BAB8-580DA11D43D8}" presName="background3" presStyleLbl="node3" presStyleIdx="1" presStyleCnt="4"/>
      <dgm:spPr/>
    </dgm:pt>
    <dgm:pt modelId="{D365A141-0406-4ED7-85D7-ADEF0FA922D2}" type="pres">
      <dgm:prSet presAssocID="{35F233D1-9533-406C-BAB8-580DA11D43D8}" presName="text3" presStyleLbl="fgAcc3" presStyleIdx="1" presStyleCnt="4">
        <dgm:presLayoutVars>
          <dgm:chPref val="3"/>
        </dgm:presLayoutVars>
      </dgm:prSet>
      <dgm:spPr/>
    </dgm:pt>
    <dgm:pt modelId="{C497FEBA-1986-473B-A20F-450DB85E63EC}" type="pres">
      <dgm:prSet presAssocID="{35F233D1-9533-406C-BAB8-580DA11D43D8}" presName="hierChild4" presStyleCnt="0"/>
      <dgm:spPr/>
    </dgm:pt>
    <dgm:pt modelId="{BC006C28-E731-44B7-B8F8-166B5FC97D95}" type="pres">
      <dgm:prSet presAssocID="{9F38B548-A47F-4B88-A5B3-17090185D09C}" presName="Name23" presStyleLbl="parChTrans1D4" presStyleIdx="0" presStyleCnt="2"/>
      <dgm:spPr/>
    </dgm:pt>
    <dgm:pt modelId="{6B2035B9-A829-4B59-A742-95F923CD3035}" type="pres">
      <dgm:prSet presAssocID="{3FD72071-B170-4093-8C68-6F68869A884C}" presName="hierRoot4" presStyleCnt="0"/>
      <dgm:spPr/>
    </dgm:pt>
    <dgm:pt modelId="{0ACD5E64-117F-4CA2-9D26-C28F1E5B65B8}" type="pres">
      <dgm:prSet presAssocID="{3FD72071-B170-4093-8C68-6F68869A884C}" presName="composite4" presStyleCnt="0"/>
      <dgm:spPr/>
    </dgm:pt>
    <dgm:pt modelId="{B99B89CE-0CE6-457A-B587-021FC7136741}" type="pres">
      <dgm:prSet presAssocID="{3FD72071-B170-4093-8C68-6F68869A884C}" presName="background4" presStyleLbl="node4" presStyleIdx="0" presStyleCnt="2"/>
      <dgm:spPr/>
    </dgm:pt>
    <dgm:pt modelId="{0F7418F3-D6B6-4467-A630-2D3AEFC6ED71}" type="pres">
      <dgm:prSet presAssocID="{3FD72071-B170-4093-8C68-6F68869A884C}" presName="text4" presStyleLbl="fgAcc4" presStyleIdx="0" presStyleCnt="2">
        <dgm:presLayoutVars>
          <dgm:chPref val="3"/>
        </dgm:presLayoutVars>
      </dgm:prSet>
      <dgm:spPr/>
    </dgm:pt>
    <dgm:pt modelId="{4F652E38-FEEF-4D3F-962F-70CA9C42E05C}" type="pres">
      <dgm:prSet presAssocID="{3FD72071-B170-4093-8C68-6F68869A884C}" presName="hierChild5" presStyleCnt="0"/>
      <dgm:spPr/>
    </dgm:pt>
    <dgm:pt modelId="{0CA44F75-0BCF-4FDB-B4E7-C9F9895E43CB}" type="pres">
      <dgm:prSet presAssocID="{5B1B18C8-8680-478A-82C0-B4A5B790764F}" presName="Name17" presStyleLbl="parChTrans1D3" presStyleIdx="2" presStyleCnt="4"/>
      <dgm:spPr/>
    </dgm:pt>
    <dgm:pt modelId="{3211D39F-1A2A-4151-9B75-CABBA566AF96}" type="pres">
      <dgm:prSet presAssocID="{7EBAC3AE-1C23-4C9E-A6A5-4F13ECA8B81D}" presName="hierRoot3" presStyleCnt="0"/>
      <dgm:spPr/>
    </dgm:pt>
    <dgm:pt modelId="{531248A3-81E4-4A08-AA9C-B1BAB8BD45EA}" type="pres">
      <dgm:prSet presAssocID="{7EBAC3AE-1C23-4C9E-A6A5-4F13ECA8B81D}" presName="composite3" presStyleCnt="0"/>
      <dgm:spPr/>
    </dgm:pt>
    <dgm:pt modelId="{5183CDBC-61FF-473C-AB08-1DAF90A33801}" type="pres">
      <dgm:prSet presAssocID="{7EBAC3AE-1C23-4C9E-A6A5-4F13ECA8B81D}" presName="background3" presStyleLbl="node3" presStyleIdx="2" presStyleCnt="4"/>
      <dgm:spPr/>
    </dgm:pt>
    <dgm:pt modelId="{57385FC3-8B47-4709-AF91-91BC865ACC2C}" type="pres">
      <dgm:prSet presAssocID="{7EBAC3AE-1C23-4C9E-A6A5-4F13ECA8B81D}" presName="text3" presStyleLbl="fgAcc3" presStyleIdx="2" presStyleCnt="4">
        <dgm:presLayoutVars>
          <dgm:chPref val="3"/>
        </dgm:presLayoutVars>
      </dgm:prSet>
      <dgm:spPr/>
    </dgm:pt>
    <dgm:pt modelId="{E5654BB7-9704-4BEA-8B7A-FB0269420163}" type="pres">
      <dgm:prSet presAssocID="{7EBAC3AE-1C23-4C9E-A6A5-4F13ECA8B81D}" presName="hierChild4" presStyleCnt="0"/>
      <dgm:spPr/>
    </dgm:pt>
    <dgm:pt modelId="{F4F03FFD-D21B-40E8-8853-585AE852B11E}" type="pres">
      <dgm:prSet presAssocID="{C36A8703-95C9-4D8D-83EB-E35504F92EFC}" presName="Name23" presStyleLbl="parChTrans1D4" presStyleIdx="1" presStyleCnt="2"/>
      <dgm:spPr/>
    </dgm:pt>
    <dgm:pt modelId="{ABDBFE89-EC1B-4E02-8B9D-2E0519EC72D6}" type="pres">
      <dgm:prSet presAssocID="{34805436-EF00-4D34-B7B0-3620464E75AB}" presName="hierRoot4" presStyleCnt="0"/>
      <dgm:spPr/>
    </dgm:pt>
    <dgm:pt modelId="{0B2A2E19-0795-467B-A076-90FD5CED281E}" type="pres">
      <dgm:prSet presAssocID="{34805436-EF00-4D34-B7B0-3620464E75AB}" presName="composite4" presStyleCnt="0"/>
      <dgm:spPr/>
    </dgm:pt>
    <dgm:pt modelId="{95A63698-482C-4868-9B77-344C34695E61}" type="pres">
      <dgm:prSet presAssocID="{34805436-EF00-4D34-B7B0-3620464E75AB}" presName="background4" presStyleLbl="node4" presStyleIdx="1" presStyleCnt="2"/>
      <dgm:spPr/>
    </dgm:pt>
    <dgm:pt modelId="{F1D83F84-5FBB-4AC1-874B-D0CB7B80611A}" type="pres">
      <dgm:prSet presAssocID="{34805436-EF00-4D34-B7B0-3620464E75AB}" presName="text4" presStyleLbl="fgAcc4" presStyleIdx="1" presStyleCnt="2">
        <dgm:presLayoutVars>
          <dgm:chPref val="3"/>
        </dgm:presLayoutVars>
      </dgm:prSet>
      <dgm:spPr/>
    </dgm:pt>
    <dgm:pt modelId="{65C67519-B676-4139-84D2-E6060B2E6825}" type="pres">
      <dgm:prSet presAssocID="{34805436-EF00-4D34-B7B0-3620464E75AB}" presName="hierChild5" presStyleCnt="0"/>
      <dgm:spPr/>
    </dgm:pt>
    <dgm:pt modelId="{19618D44-1208-494D-8C3C-D61C683EDC62}" type="pres">
      <dgm:prSet presAssocID="{FC793A08-D123-4AFB-B6F1-46DD49CA4AAF}" presName="Name10" presStyleLbl="parChTrans1D2" presStyleIdx="2" presStyleCnt="3"/>
      <dgm:spPr/>
    </dgm:pt>
    <dgm:pt modelId="{22A98ED2-93EF-43CB-B589-2D2587D190FE}" type="pres">
      <dgm:prSet presAssocID="{064EA0F9-2C7B-4B2D-BA45-3FE6CEDE1886}" presName="hierRoot2" presStyleCnt="0"/>
      <dgm:spPr/>
    </dgm:pt>
    <dgm:pt modelId="{1CBB6ED8-42AB-4D26-9797-112E7B97D515}" type="pres">
      <dgm:prSet presAssocID="{064EA0F9-2C7B-4B2D-BA45-3FE6CEDE1886}" presName="composite2" presStyleCnt="0"/>
      <dgm:spPr/>
    </dgm:pt>
    <dgm:pt modelId="{DC97E2E8-7E22-49CF-B6AC-BE24F3235200}" type="pres">
      <dgm:prSet presAssocID="{064EA0F9-2C7B-4B2D-BA45-3FE6CEDE1886}" presName="background2" presStyleLbl="node2" presStyleIdx="2" presStyleCnt="3"/>
      <dgm:spPr/>
    </dgm:pt>
    <dgm:pt modelId="{1E27FC24-FD93-464F-BDDC-2E0D8CF03BCC}" type="pres">
      <dgm:prSet presAssocID="{064EA0F9-2C7B-4B2D-BA45-3FE6CEDE1886}" presName="text2" presStyleLbl="fgAcc2" presStyleIdx="2" presStyleCnt="3">
        <dgm:presLayoutVars>
          <dgm:chPref val="3"/>
        </dgm:presLayoutVars>
      </dgm:prSet>
      <dgm:spPr/>
    </dgm:pt>
    <dgm:pt modelId="{AB195CCF-89BA-420A-84A3-37CFDDE0D497}" type="pres">
      <dgm:prSet presAssocID="{064EA0F9-2C7B-4B2D-BA45-3FE6CEDE1886}" presName="hierChild3" presStyleCnt="0"/>
      <dgm:spPr/>
    </dgm:pt>
    <dgm:pt modelId="{E93F5233-4E8E-42B2-853D-EA3DD7AB95FD}" type="pres">
      <dgm:prSet presAssocID="{80602013-C9D0-4FF3-BC83-FCDF35646273}" presName="Name17" presStyleLbl="parChTrans1D3" presStyleIdx="3" presStyleCnt="4"/>
      <dgm:spPr/>
    </dgm:pt>
    <dgm:pt modelId="{45DE5518-3FCA-4D24-A6D4-3BD99ADF5E11}" type="pres">
      <dgm:prSet presAssocID="{19AB18B9-4A20-4CA2-B53F-9650CD651946}" presName="hierRoot3" presStyleCnt="0"/>
      <dgm:spPr/>
    </dgm:pt>
    <dgm:pt modelId="{73AE0CD8-06C6-4CC1-8CEE-86C135EBFA0C}" type="pres">
      <dgm:prSet presAssocID="{19AB18B9-4A20-4CA2-B53F-9650CD651946}" presName="composite3" presStyleCnt="0"/>
      <dgm:spPr/>
    </dgm:pt>
    <dgm:pt modelId="{A7A72343-8F26-4040-A4CB-B4879448A24D}" type="pres">
      <dgm:prSet presAssocID="{19AB18B9-4A20-4CA2-B53F-9650CD651946}" presName="background3" presStyleLbl="node3" presStyleIdx="3" presStyleCnt="4"/>
      <dgm:spPr/>
    </dgm:pt>
    <dgm:pt modelId="{2725B1F8-5E01-4AF1-8183-6B63A3F515CC}" type="pres">
      <dgm:prSet presAssocID="{19AB18B9-4A20-4CA2-B53F-9650CD651946}" presName="text3" presStyleLbl="fgAcc3" presStyleIdx="3" presStyleCnt="4">
        <dgm:presLayoutVars>
          <dgm:chPref val="3"/>
        </dgm:presLayoutVars>
      </dgm:prSet>
      <dgm:spPr/>
    </dgm:pt>
    <dgm:pt modelId="{7ECAAB11-33ED-4CF4-BE55-CB4039D409F5}" type="pres">
      <dgm:prSet presAssocID="{19AB18B9-4A20-4CA2-B53F-9650CD651946}" presName="hierChild4" presStyleCnt="0"/>
      <dgm:spPr/>
    </dgm:pt>
  </dgm:ptLst>
  <dgm:cxnLst>
    <dgm:cxn modelId="{81BEA101-0297-4BAC-A3B5-8335F171ACFE}" srcId="{35F233D1-9533-406C-BAB8-580DA11D43D8}" destId="{3FD72071-B170-4093-8C68-6F68869A884C}" srcOrd="0" destOrd="0" parTransId="{9F38B548-A47F-4B88-A5B3-17090185D09C}" sibTransId="{B131F579-11CE-4818-9EC8-A7CB5FED41E8}"/>
    <dgm:cxn modelId="{DA1D8306-A044-4C35-ABF2-A87B169E131A}" type="presOf" srcId="{064EA0F9-2C7B-4B2D-BA45-3FE6CEDE1886}" destId="{1E27FC24-FD93-464F-BDDC-2E0D8CF03BCC}" srcOrd="0" destOrd="0" presId="urn:microsoft.com/office/officeart/2005/8/layout/hierarchy1"/>
    <dgm:cxn modelId="{A8512709-D731-461F-BBA8-D6FD4257AE79}" type="presOf" srcId="{80602013-C9D0-4FF3-BC83-FCDF35646273}" destId="{E93F5233-4E8E-42B2-853D-EA3DD7AB95FD}" srcOrd="0" destOrd="0" presId="urn:microsoft.com/office/officeart/2005/8/layout/hierarchy1"/>
    <dgm:cxn modelId="{44F07709-CA69-4C6D-8EEF-0A72F6BA89DF}" srcId="{86C2EB98-0D18-4DE2-B0B4-F9A227BBBE33}" destId="{EA427C06-E630-49BD-A376-D346BAA7ED29}" srcOrd="1" destOrd="0" parTransId="{20AF71E5-E275-48E0-AACB-91FEB50E62A8}" sibTransId="{F7B1DF57-3214-45B7-A388-38FEB8CAC2E6}"/>
    <dgm:cxn modelId="{76769017-DC9B-4068-881B-232982414829}" type="presOf" srcId="{20AF71E5-E275-48E0-AACB-91FEB50E62A8}" destId="{3FCE93EC-8124-4FAF-BE89-23DDB454AC41}" srcOrd="0" destOrd="0" presId="urn:microsoft.com/office/officeart/2005/8/layout/hierarchy1"/>
    <dgm:cxn modelId="{8ADEB419-571C-482C-B114-EB125AC4CAD9}" type="presOf" srcId="{EA427C06-E630-49BD-A376-D346BAA7ED29}" destId="{58A263B8-44E9-4004-B1A6-C6076D7D8506}" srcOrd="0" destOrd="0" presId="urn:microsoft.com/office/officeart/2005/8/layout/hierarchy1"/>
    <dgm:cxn modelId="{EDD37B1A-A2A7-431F-9330-4FA6C2917B1D}" type="presOf" srcId="{19AB18B9-4A20-4CA2-B53F-9650CD651946}" destId="{2725B1F8-5E01-4AF1-8183-6B63A3F515CC}" srcOrd="0" destOrd="0" presId="urn:microsoft.com/office/officeart/2005/8/layout/hierarchy1"/>
    <dgm:cxn modelId="{ACFE0E1B-AC9C-4443-AEB6-695F751E6801}" type="presOf" srcId="{FC793A08-D123-4AFB-B6F1-46DD49CA4AAF}" destId="{19618D44-1208-494D-8C3C-D61C683EDC62}" srcOrd="0" destOrd="0" presId="urn:microsoft.com/office/officeart/2005/8/layout/hierarchy1"/>
    <dgm:cxn modelId="{FDA96425-A388-4C60-A928-286A0B664C0B}" type="presOf" srcId="{86C2EB98-0D18-4DE2-B0B4-F9A227BBBE33}" destId="{B048D3E5-FC5C-47C4-BBDB-8543B3A2750B}" srcOrd="0" destOrd="0" presId="urn:microsoft.com/office/officeart/2005/8/layout/hierarchy1"/>
    <dgm:cxn modelId="{01214628-444A-453D-B168-9AC4D3B97BE2}" type="presOf" srcId="{35F233D1-9533-406C-BAB8-580DA11D43D8}" destId="{D365A141-0406-4ED7-85D7-ADEF0FA922D2}" srcOrd="0" destOrd="0" presId="urn:microsoft.com/office/officeart/2005/8/layout/hierarchy1"/>
    <dgm:cxn modelId="{3F310862-4C7A-4C64-9941-B4D6CBB0B84C}" type="presOf" srcId="{D48E01C9-6EC1-4374-B7BC-3C412EF42E1E}" destId="{536F856B-10FB-47A9-AF90-95D064FB9C12}" srcOrd="0" destOrd="0" presId="urn:microsoft.com/office/officeart/2005/8/layout/hierarchy1"/>
    <dgm:cxn modelId="{3DBF496A-2947-4675-BCBC-84006231B223}" type="presOf" srcId="{9F38B548-A47F-4B88-A5B3-17090185D09C}" destId="{BC006C28-E731-44B7-B8F8-166B5FC97D95}" srcOrd="0" destOrd="0" presId="urn:microsoft.com/office/officeart/2005/8/layout/hierarchy1"/>
    <dgm:cxn modelId="{6152316F-C27A-4C63-ACD0-E143CFBE88DD}" srcId="{EA427C06-E630-49BD-A376-D346BAA7ED29}" destId="{35F233D1-9533-406C-BAB8-580DA11D43D8}" srcOrd="0" destOrd="0" parTransId="{29A149F4-6B45-4DEC-B0BC-3DEBD89BADDC}" sibTransId="{75D975DA-23D2-4C33-9EE8-EACF343EB229}"/>
    <dgm:cxn modelId="{71594071-74EF-4982-834A-A30C08091F12}" type="presOf" srcId="{DEA76DDB-66B7-42E3-A27B-3B6A802077F1}" destId="{2E7FAAC9-5BE6-4B5D-B802-A9FC6ED714D9}" srcOrd="0" destOrd="0" presId="urn:microsoft.com/office/officeart/2005/8/layout/hierarchy1"/>
    <dgm:cxn modelId="{6E934171-494B-44E6-926A-247D43E2CAD2}" srcId="{86C2EB98-0D18-4DE2-B0B4-F9A227BBBE33}" destId="{064EA0F9-2C7B-4B2D-BA45-3FE6CEDE1886}" srcOrd="2" destOrd="0" parTransId="{FC793A08-D123-4AFB-B6F1-46DD49CA4AAF}" sibTransId="{53745254-00AE-40D3-8CFD-29B13BF2E6F0}"/>
    <dgm:cxn modelId="{B889E354-E75A-4ADF-BF6F-866319E2D5DB}" type="presOf" srcId="{C7DDA3DF-485B-45BB-8D68-ADD129C341BF}" destId="{D43410FD-20E7-49F9-A5B5-1349DE7E2204}" srcOrd="0" destOrd="0" presId="urn:microsoft.com/office/officeart/2005/8/layout/hierarchy1"/>
    <dgm:cxn modelId="{EAB69875-AB46-4BF3-A126-FE034C61F780}" srcId="{7EBAC3AE-1C23-4C9E-A6A5-4F13ECA8B81D}" destId="{34805436-EF00-4D34-B7B0-3620464E75AB}" srcOrd="0" destOrd="0" parTransId="{C36A8703-95C9-4D8D-83EB-E35504F92EFC}" sibTransId="{D043ACA0-D81A-47F2-9D67-392C4555BC1F}"/>
    <dgm:cxn modelId="{E5DC6F57-9072-4AD4-BD51-0CD3666EF207}" srcId="{DEA76DDB-66B7-42E3-A27B-3B6A802077F1}" destId="{C7DDA3DF-485B-45BB-8D68-ADD129C341BF}" srcOrd="0" destOrd="0" parTransId="{D48E01C9-6EC1-4374-B7BC-3C412EF42E1E}" sibTransId="{ED5BADE8-CA6D-4A36-A092-CA489C9EA26F}"/>
    <dgm:cxn modelId="{B330B379-A55A-4209-92FE-E1EFBE9A924D}" type="presOf" srcId="{B6FB5516-3B5C-4B14-A25E-31EDB6E6FDEA}" destId="{EF0F43F9-6DCE-4805-A9C3-3F219BE9D5CF}" srcOrd="0" destOrd="0" presId="urn:microsoft.com/office/officeart/2005/8/layout/hierarchy1"/>
    <dgm:cxn modelId="{E0A92E88-8569-42DB-8783-E2F1DE4B9E72}" type="presOf" srcId="{6BD7669C-B29E-47FF-90F7-7097DC7FEF45}" destId="{8EF6D231-A77E-4C0B-B9DE-FC9CA46443F7}" srcOrd="0" destOrd="0" presId="urn:microsoft.com/office/officeart/2005/8/layout/hierarchy1"/>
    <dgm:cxn modelId="{43AF4D8D-EC3D-46D2-8884-5F5B168CA5B8}" type="presOf" srcId="{7EBAC3AE-1C23-4C9E-A6A5-4F13ECA8B81D}" destId="{57385FC3-8B47-4709-AF91-91BC865ACC2C}" srcOrd="0" destOrd="0" presId="urn:microsoft.com/office/officeart/2005/8/layout/hierarchy1"/>
    <dgm:cxn modelId="{D9A3B096-4C2F-4C62-BAD2-E221203D7B8C}" type="presOf" srcId="{29A149F4-6B45-4DEC-B0BC-3DEBD89BADDC}" destId="{F0DC5974-DF7C-42A1-AB1A-EF3C950AE3A3}" srcOrd="0" destOrd="0" presId="urn:microsoft.com/office/officeart/2005/8/layout/hierarchy1"/>
    <dgm:cxn modelId="{F9D6E49A-1B88-45ED-AD8C-FABD61272045}" srcId="{B6FB5516-3B5C-4B14-A25E-31EDB6E6FDEA}" destId="{86C2EB98-0D18-4DE2-B0B4-F9A227BBBE33}" srcOrd="0" destOrd="0" parTransId="{F685B0AF-0DDF-454C-B040-016BE3953DC4}" sibTransId="{26460669-FF84-48ED-9D8E-2FF070507170}"/>
    <dgm:cxn modelId="{5FABD8A0-59C7-48E0-9EE7-8B41E884B00E}" type="presOf" srcId="{34805436-EF00-4D34-B7B0-3620464E75AB}" destId="{F1D83F84-5FBB-4AC1-874B-D0CB7B80611A}" srcOrd="0" destOrd="0" presId="urn:microsoft.com/office/officeart/2005/8/layout/hierarchy1"/>
    <dgm:cxn modelId="{04A6EABC-4C74-4786-88D3-913914EC587D}" type="presOf" srcId="{3FD72071-B170-4093-8C68-6F68869A884C}" destId="{0F7418F3-D6B6-4467-A630-2D3AEFC6ED71}" srcOrd="0" destOrd="0" presId="urn:microsoft.com/office/officeart/2005/8/layout/hierarchy1"/>
    <dgm:cxn modelId="{53830CC0-EF6C-47C6-8F23-53032FCFAFF9}" srcId="{EA427C06-E630-49BD-A376-D346BAA7ED29}" destId="{7EBAC3AE-1C23-4C9E-A6A5-4F13ECA8B81D}" srcOrd="1" destOrd="0" parTransId="{5B1B18C8-8680-478A-82C0-B4A5B790764F}" sibTransId="{9F4CCE65-370C-4C4B-9A98-0ECC26DED32F}"/>
    <dgm:cxn modelId="{F69136C7-B6E4-4CA8-AA3B-8642F56CB2FF}" srcId="{86C2EB98-0D18-4DE2-B0B4-F9A227BBBE33}" destId="{DEA76DDB-66B7-42E3-A27B-3B6A802077F1}" srcOrd="0" destOrd="0" parTransId="{6BD7669C-B29E-47FF-90F7-7097DC7FEF45}" sibTransId="{15DA6582-6903-4BCE-9BB4-F2F09F17C078}"/>
    <dgm:cxn modelId="{685ED6DB-1A1F-4D7D-BCC9-331A6734895F}" type="presOf" srcId="{C36A8703-95C9-4D8D-83EB-E35504F92EFC}" destId="{F4F03FFD-D21B-40E8-8853-585AE852B11E}" srcOrd="0" destOrd="0" presId="urn:microsoft.com/office/officeart/2005/8/layout/hierarchy1"/>
    <dgm:cxn modelId="{DC1F5BEE-F9C8-45CC-9708-C10DFEDFEB18}" srcId="{064EA0F9-2C7B-4B2D-BA45-3FE6CEDE1886}" destId="{19AB18B9-4A20-4CA2-B53F-9650CD651946}" srcOrd="0" destOrd="0" parTransId="{80602013-C9D0-4FF3-BC83-FCDF35646273}" sibTransId="{1E815E81-8CDC-4447-AC5F-E7CED4846A7A}"/>
    <dgm:cxn modelId="{29616EFA-7206-46CC-A302-FE37AE8BA518}" type="presOf" srcId="{5B1B18C8-8680-478A-82C0-B4A5B790764F}" destId="{0CA44F75-0BCF-4FDB-B4E7-C9F9895E43CB}" srcOrd="0" destOrd="0" presId="urn:microsoft.com/office/officeart/2005/8/layout/hierarchy1"/>
    <dgm:cxn modelId="{94E3656E-CD26-4228-BA0D-542568631F8B}" type="presParOf" srcId="{EF0F43F9-6DCE-4805-A9C3-3F219BE9D5CF}" destId="{D12D1FE2-5A1A-4E54-9A66-0AA2338DDD60}" srcOrd="0" destOrd="0" presId="urn:microsoft.com/office/officeart/2005/8/layout/hierarchy1"/>
    <dgm:cxn modelId="{4839CDE4-D282-4E37-896C-DADD32AE773B}" type="presParOf" srcId="{D12D1FE2-5A1A-4E54-9A66-0AA2338DDD60}" destId="{D196B185-A977-4FC7-89D1-0B40EE7870E7}" srcOrd="0" destOrd="0" presId="urn:microsoft.com/office/officeart/2005/8/layout/hierarchy1"/>
    <dgm:cxn modelId="{205E530F-4BB9-460A-B961-4655B761DCA2}" type="presParOf" srcId="{D196B185-A977-4FC7-89D1-0B40EE7870E7}" destId="{0BD4DA26-F8A4-4FDF-AF6E-D9DB3970F192}" srcOrd="0" destOrd="0" presId="urn:microsoft.com/office/officeart/2005/8/layout/hierarchy1"/>
    <dgm:cxn modelId="{C08320F1-99AC-4BA3-8460-67EDC1B5F346}" type="presParOf" srcId="{D196B185-A977-4FC7-89D1-0B40EE7870E7}" destId="{B048D3E5-FC5C-47C4-BBDB-8543B3A2750B}" srcOrd="1" destOrd="0" presId="urn:microsoft.com/office/officeart/2005/8/layout/hierarchy1"/>
    <dgm:cxn modelId="{EBB265E1-AED2-4A82-8D1D-4FB8EBC209D1}" type="presParOf" srcId="{D12D1FE2-5A1A-4E54-9A66-0AA2338DDD60}" destId="{DA160F85-2E58-4AA5-9AAC-FF3CCA5B0903}" srcOrd="1" destOrd="0" presId="urn:microsoft.com/office/officeart/2005/8/layout/hierarchy1"/>
    <dgm:cxn modelId="{5F178EA4-A7E0-44B7-BD5D-F5C50CB4B8F2}" type="presParOf" srcId="{DA160F85-2E58-4AA5-9AAC-FF3CCA5B0903}" destId="{8EF6D231-A77E-4C0B-B9DE-FC9CA46443F7}" srcOrd="0" destOrd="0" presId="urn:microsoft.com/office/officeart/2005/8/layout/hierarchy1"/>
    <dgm:cxn modelId="{50941119-2D75-4BDB-806D-A84C85EE8362}" type="presParOf" srcId="{DA160F85-2E58-4AA5-9AAC-FF3CCA5B0903}" destId="{E9497192-FE69-4C6F-8ED8-3E786B5A9881}" srcOrd="1" destOrd="0" presId="urn:microsoft.com/office/officeart/2005/8/layout/hierarchy1"/>
    <dgm:cxn modelId="{76EF43AF-C3F5-4F76-AF65-65DFD54A5D84}" type="presParOf" srcId="{E9497192-FE69-4C6F-8ED8-3E786B5A9881}" destId="{D329878E-3024-4535-9470-B98D890391EE}" srcOrd="0" destOrd="0" presId="urn:microsoft.com/office/officeart/2005/8/layout/hierarchy1"/>
    <dgm:cxn modelId="{28D00412-39EB-4796-B030-7027FC1244B4}" type="presParOf" srcId="{D329878E-3024-4535-9470-B98D890391EE}" destId="{FCEA65F4-3F87-4D50-B8F7-909371F82CA5}" srcOrd="0" destOrd="0" presId="urn:microsoft.com/office/officeart/2005/8/layout/hierarchy1"/>
    <dgm:cxn modelId="{569CF910-FF83-432D-9020-716617844673}" type="presParOf" srcId="{D329878E-3024-4535-9470-B98D890391EE}" destId="{2E7FAAC9-5BE6-4B5D-B802-A9FC6ED714D9}" srcOrd="1" destOrd="0" presId="urn:microsoft.com/office/officeart/2005/8/layout/hierarchy1"/>
    <dgm:cxn modelId="{48606799-BFA2-4017-9975-C9B0070AA943}" type="presParOf" srcId="{E9497192-FE69-4C6F-8ED8-3E786B5A9881}" destId="{6CBCD70A-126D-4EA6-80D3-F4FF22AF5306}" srcOrd="1" destOrd="0" presId="urn:microsoft.com/office/officeart/2005/8/layout/hierarchy1"/>
    <dgm:cxn modelId="{F7CD227C-018B-4EC8-BA68-8054E6CD8D20}" type="presParOf" srcId="{6CBCD70A-126D-4EA6-80D3-F4FF22AF5306}" destId="{536F856B-10FB-47A9-AF90-95D064FB9C12}" srcOrd="0" destOrd="0" presId="urn:microsoft.com/office/officeart/2005/8/layout/hierarchy1"/>
    <dgm:cxn modelId="{D28CC916-E4DF-4D26-A270-AF577BC15EC8}" type="presParOf" srcId="{6CBCD70A-126D-4EA6-80D3-F4FF22AF5306}" destId="{990D3C9E-B44D-4920-9124-E5DA94D15AA4}" srcOrd="1" destOrd="0" presId="urn:microsoft.com/office/officeart/2005/8/layout/hierarchy1"/>
    <dgm:cxn modelId="{FC0B66C0-C9B0-4FB2-85A5-164BE4F29EBD}" type="presParOf" srcId="{990D3C9E-B44D-4920-9124-E5DA94D15AA4}" destId="{900C740B-2190-4B70-B2F7-0B0B43F9EF08}" srcOrd="0" destOrd="0" presId="urn:microsoft.com/office/officeart/2005/8/layout/hierarchy1"/>
    <dgm:cxn modelId="{EE5F5A14-F547-43C7-8E37-FC96686E2E84}" type="presParOf" srcId="{900C740B-2190-4B70-B2F7-0B0B43F9EF08}" destId="{1898E6B8-8B4D-431E-BF51-1D11E90FF0B9}" srcOrd="0" destOrd="0" presId="urn:microsoft.com/office/officeart/2005/8/layout/hierarchy1"/>
    <dgm:cxn modelId="{2B397E45-7F79-48AE-92E8-ADEE3EE6C8E0}" type="presParOf" srcId="{900C740B-2190-4B70-B2F7-0B0B43F9EF08}" destId="{D43410FD-20E7-49F9-A5B5-1349DE7E2204}" srcOrd="1" destOrd="0" presId="urn:microsoft.com/office/officeart/2005/8/layout/hierarchy1"/>
    <dgm:cxn modelId="{07DD5D53-7837-4336-9216-0D67AFE32B19}" type="presParOf" srcId="{990D3C9E-B44D-4920-9124-E5DA94D15AA4}" destId="{F8DBB175-A7D1-4B65-982F-8750F3C190EB}" srcOrd="1" destOrd="0" presId="urn:microsoft.com/office/officeart/2005/8/layout/hierarchy1"/>
    <dgm:cxn modelId="{440CE93D-F6D2-44E6-9AFC-9ABAA789E547}" type="presParOf" srcId="{DA160F85-2E58-4AA5-9AAC-FF3CCA5B0903}" destId="{3FCE93EC-8124-4FAF-BE89-23DDB454AC41}" srcOrd="2" destOrd="0" presId="urn:microsoft.com/office/officeart/2005/8/layout/hierarchy1"/>
    <dgm:cxn modelId="{C51BB3E8-F2BB-46B7-AA19-964821960857}" type="presParOf" srcId="{DA160F85-2E58-4AA5-9AAC-FF3CCA5B0903}" destId="{D1B5A6D4-FBA9-41D4-A910-7671E1EEDF66}" srcOrd="3" destOrd="0" presId="urn:microsoft.com/office/officeart/2005/8/layout/hierarchy1"/>
    <dgm:cxn modelId="{2A825308-A694-4384-9171-271F3AE1C9D2}" type="presParOf" srcId="{D1B5A6D4-FBA9-41D4-A910-7671E1EEDF66}" destId="{D49BA31C-DBEC-4D95-8584-759B591491BE}" srcOrd="0" destOrd="0" presId="urn:microsoft.com/office/officeart/2005/8/layout/hierarchy1"/>
    <dgm:cxn modelId="{AD82EA87-7A82-4738-8959-BD798CE8298C}" type="presParOf" srcId="{D49BA31C-DBEC-4D95-8584-759B591491BE}" destId="{E5A1C2E7-EDE0-4C61-88C3-FA66C79D9CD5}" srcOrd="0" destOrd="0" presId="urn:microsoft.com/office/officeart/2005/8/layout/hierarchy1"/>
    <dgm:cxn modelId="{D017B5F0-0F91-4855-9BD0-9DA320759573}" type="presParOf" srcId="{D49BA31C-DBEC-4D95-8584-759B591491BE}" destId="{58A263B8-44E9-4004-B1A6-C6076D7D8506}" srcOrd="1" destOrd="0" presId="urn:microsoft.com/office/officeart/2005/8/layout/hierarchy1"/>
    <dgm:cxn modelId="{0663AE58-79E6-45E6-A65E-F70179CB8571}" type="presParOf" srcId="{D1B5A6D4-FBA9-41D4-A910-7671E1EEDF66}" destId="{FF3E85AD-00E7-4F60-9F71-622037614F80}" srcOrd="1" destOrd="0" presId="urn:microsoft.com/office/officeart/2005/8/layout/hierarchy1"/>
    <dgm:cxn modelId="{332C6CEE-7D25-4D0C-9E16-AD9826591F62}" type="presParOf" srcId="{FF3E85AD-00E7-4F60-9F71-622037614F80}" destId="{F0DC5974-DF7C-42A1-AB1A-EF3C950AE3A3}" srcOrd="0" destOrd="0" presId="urn:microsoft.com/office/officeart/2005/8/layout/hierarchy1"/>
    <dgm:cxn modelId="{175BA70E-13CD-400B-A27F-47239E9B9AA8}" type="presParOf" srcId="{FF3E85AD-00E7-4F60-9F71-622037614F80}" destId="{B2EB8887-EFB0-4446-87CB-C7041D89A224}" srcOrd="1" destOrd="0" presId="urn:microsoft.com/office/officeart/2005/8/layout/hierarchy1"/>
    <dgm:cxn modelId="{7F21F284-66F8-403E-8918-C2A4BEF60D30}" type="presParOf" srcId="{B2EB8887-EFB0-4446-87CB-C7041D89A224}" destId="{871C2AA8-8B7F-45ED-9964-81B2B0E675B7}" srcOrd="0" destOrd="0" presId="urn:microsoft.com/office/officeart/2005/8/layout/hierarchy1"/>
    <dgm:cxn modelId="{22224A49-7756-4542-BFF1-51D0850C0DF1}" type="presParOf" srcId="{871C2AA8-8B7F-45ED-9964-81B2B0E675B7}" destId="{9B40A005-EBFD-4C27-BAD0-17AECFBEBB4F}" srcOrd="0" destOrd="0" presId="urn:microsoft.com/office/officeart/2005/8/layout/hierarchy1"/>
    <dgm:cxn modelId="{596C0DCE-06C1-4681-AB5E-B864321C7BCC}" type="presParOf" srcId="{871C2AA8-8B7F-45ED-9964-81B2B0E675B7}" destId="{D365A141-0406-4ED7-85D7-ADEF0FA922D2}" srcOrd="1" destOrd="0" presId="urn:microsoft.com/office/officeart/2005/8/layout/hierarchy1"/>
    <dgm:cxn modelId="{4A7AAA6F-6083-4D8B-92D9-7A082E676508}" type="presParOf" srcId="{B2EB8887-EFB0-4446-87CB-C7041D89A224}" destId="{C497FEBA-1986-473B-A20F-450DB85E63EC}" srcOrd="1" destOrd="0" presId="urn:microsoft.com/office/officeart/2005/8/layout/hierarchy1"/>
    <dgm:cxn modelId="{3F84B0E7-2D1E-44B6-AFBA-2C566B34CAF6}" type="presParOf" srcId="{C497FEBA-1986-473B-A20F-450DB85E63EC}" destId="{BC006C28-E731-44B7-B8F8-166B5FC97D95}" srcOrd="0" destOrd="0" presId="urn:microsoft.com/office/officeart/2005/8/layout/hierarchy1"/>
    <dgm:cxn modelId="{81E3152C-F4BF-498C-B38A-CABD1C84D6A6}" type="presParOf" srcId="{C497FEBA-1986-473B-A20F-450DB85E63EC}" destId="{6B2035B9-A829-4B59-A742-95F923CD3035}" srcOrd="1" destOrd="0" presId="urn:microsoft.com/office/officeart/2005/8/layout/hierarchy1"/>
    <dgm:cxn modelId="{D3503A6E-2883-4B4F-95BB-AD5E4AA56D72}" type="presParOf" srcId="{6B2035B9-A829-4B59-A742-95F923CD3035}" destId="{0ACD5E64-117F-4CA2-9D26-C28F1E5B65B8}" srcOrd="0" destOrd="0" presId="urn:microsoft.com/office/officeart/2005/8/layout/hierarchy1"/>
    <dgm:cxn modelId="{80EBFA7F-607C-44A1-9734-5AA1DD13DFC8}" type="presParOf" srcId="{0ACD5E64-117F-4CA2-9D26-C28F1E5B65B8}" destId="{B99B89CE-0CE6-457A-B587-021FC7136741}" srcOrd="0" destOrd="0" presId="urn:microsoft.com/office/officeart/2005/8/layout/hierarchy1"/>
    <dgm:cxn modelId="{139636BF-597E-4B35-B6A0-190FCD620A38}" type="presParOf" srcId="{0ACD5E64-117F-4CA2-9D26-C28F1E5B65B8}" destId="{0F7418F3-D6B6-4467-A630-2D3AEFC6ED71}" srcOrd="1" destOrd="0" presId="urn:microsoft.com/office/officeart/2005/8/layout/hierarchy1"/>
    <dgm:cxn modelId="{363EDF16-402A-4CD6-B3B5-8D5051C3251E}" type="presParOf" srcId="{6B2035B9-A829-4B59-A742-95F923CD3035}" destId="{4F652E38-FEEF-4D3F-962F-70CA9C42E05C}" srcOrd="1" destOrd="0" presId="urn:microsoft.com/office/officeart/2005/8/layout/hierarchy1"/>
    <dgm:cxn modelId="{DBFD68D4-0868-4830-8937-6CC8FEA2AF3F}" type="presParOf" srcId="{FF3E85AD-00E7-4F60-9F71-622037614F80}" destId="{0CA44F75-0BCF-4FDB-B4E7-C9F9895E43CB}" srcOrd="2" destOrd="0" presId="urn:microsoft.com/office/officeart/2005/8/layout/hierarchy1"/>
    <dgm:cxn modelId="{BCF6059D-E604-4741-BC6E-F2961D11DE10}" type="presParOf" srcId="{FF3E85AD-00E7-4F60-9F71-622037614F80}" destId="{3211D39F-1A2A-4151-9B75-CABBA566AF96}" srcOrd="3" destOrd="0" presId="urn:microsoft.com/office/officeart/2005/8/layout/hierarchy1"/>
    <dgm:cxn modelId="{24ADE88A-704C-44AA-A96B-86E2E3AA00BF}" type="presParOf" srcId="{3211D39F-1A2A-4151-9B75-CABBA566AF96}" destId="{531248A3-81E4-4A08-AA9C-B1BAB8BD45EA}" srcOrd="0" destOrd="0" presId="urn:microsoft.com/office/officeart/2005/8/layout/hierarchy1"/>
    <dgm:cxn modelId="{CE8FE524-3438-4730-89DD-1842FA46A58F}" type="presParOf" srcId="{531248A3-81E4-4A08-AA9C-B1BAB8BD45EA}" destId="{5183CDBC-61FF-473C-AB08-1DAF90A33801}" srcOrd="0" destOrd="0" presId="urn:microsoft.com/office/officeart/2005/8/layout/hierarchy1"/>
    <dgm:cxn modelId="{98652DC6-3A29-4D75-9D2D-DB0A247A6F1D}" type="presParOf" srcId="{531248A3-81E4-4A08-AA9C-B1BAB8BD45EA}" destId="{57385FC3-8B47-4709-AF91-91BC865ACC2C}" srcOrd="1" destOrd="0" presId="urn:microsoft.com/office/officeart/2005/8/layout/hierarchy1"/>
    <dgm:cxn modelId="{DEBF8574-4B0C-4D99-A8DD-31D633F3D217}" type="presParOf" srcId="{3211D39F-1A2A-4151-9B75-CABBA566AF96}" destId="{E5654BB7-9704-4BEA-8B7A-FB0269420163}" srcOrd="1" destOrd="0" presId="urn:microsoft.com/office/officeart/2005/8/layout/hierarchy1"/>
    <dgm:cxn modelId="{571B2482-D2A0-4EC2-9DCC-659CE0C2D3D9}" type="presParOf" srcId="{E5654BB7-9704-4BEA-8B7A-FB0269420163}" destId="{F4F03FFD-D21B-40E8-8853-585AE852B11E}" srcOrd="0" destOrd="0" presId="urn:microsoft.com/office/officeart/2005/8/layout/hierarchy1"/>
    <dgm:cxn modelId="{637C6484-E872-4D04-8AE4-1BB97300C067}" type="presParOf" srcId="{E5654BB7-9704-4BEA-8B7A-FB0269420163}" destId="{ABDBFE89-EC1B-4E02-8B9D-2E0519EC72D6}" srcOrd="1" destOrd="0" presId="urn:microsoft.com/office/officeart/2005/8/layout/hierarchy1"/>
    <dgm:cxn modelId="{B99A0E9A-620F-456E-9E2E-AEFA29546C57}" type="presParOf" srcId="{ABDBFE89-EC1B-4E02-8B9D-2E0519EC72D6}" destId="{0B2A2E19-0795-467B-A076-90FD5CED281E}" srcOrd="0" destOrd="0" presId="urn:microsoft.com/office/officeart/2005/8/layout/hierarchy1"/>
    <dgm:cxn modelId="{8577AF76-CFB6-48E4-BED7-A93EA34B6DC9}" type="presParOf" srcId="{0B2A2E19-0795-467B-A076-90FD5CED281E}" destId="{95A63698-482C-4868-9B77-344C34695E61}" srcOrd="0" destOrd="0" presId="urn:microsoft.com/office/officeart/2005/8/layout/hierarchy1"/>
    <dgm:cxn modelId="{8EBEAD35-BC8D-4811-86F0-284230397943}" type="presParOf" srcId="{0B2A2E19-0795-467B-A076-90FD5CED281E}" destId="{F1D83F84-5FBB-4AC1-874B-D0CB7B80611A}" srcOrd="1" destOrd="0" presId="urn:microsoft.com/office/officeart/2005/8/layout/hierarchy1"/>
    <dgm:cxn modelId="{5B120B9C-79B1-40AC-B6AA-94698E9E430D}" type="presParOf" srcId="{ABDBFE89-EC1B-4E02-8B9D-2E0519EC72D6}" destId="{65C67519-B676-4139-84D2-E6060B2E6825}" srcOrd="1" destOrd="0" presId="urn:microsoft.com/office/officeart/2005/8/layout/hierarchy1"/>
    <dgm:cxn modelId="{AA11390E-B3BE-48BE-8886-9B15613910F8}" type="presParOf" srcId="{DA160F85-2E58-4AA5-9AAC-FF3CCA5B0903}" destId="{19618D44-1208-494D-8C3C-D61C683EDC62}" srcOrd="4" destOrd="0" presId="urn:microsoft.com/office/officeart/2005/8/layout/hierarchy1"/>
    <dgm:cxn modelId="{1383119E-01EE-449A-B56C-44E249F8CEFE}" type="presParOf" srcId="{DA160F85-2E58-4AA5-9AAC-FF3CCA5B0903}" destId="{22A98ED2-93EF-43CB-B589-2D2587D190FE}" srcOrd="5" destOrd="0" presId="urn:microsoft.com/office/officeart/2005/8/layout/hierarchy1"/>
    <dgm:cxn modelId="{51C22577-8D1B-4996-977A-80812CD6DB9B}" type="presParOf" srcId="{22A98ED2-93EF-43CB-B589-2D2587D190FE}" destId="{1CBB6ED8-42AB-4D26-9797-112E7B97D515}" srcOrd="0" destOrd="0" presId="urn:microsoft.com/office/officeart/2005/8/layout/hierarchy1"/>
    <dgm:cxn modelId="{EE42BF90-14BD-4683-BD3C-63E946350223}" type="presParOf" srcId="{1CBB6ED8-42AB-4D26-9797-112E7B97D515}" destId="{DC97E2E8-7E22-49CF-B6AC-BE24F3235200}" srcOrd="0" destOrd="0" presId="urn:microsoft.com/office/officeart/2005/8/layout/hierarchy1"/>
    <dgm:cxn modelId="{2CB75E98-F118-4873-B300-955D4E6B899A}" type="presParOf" srcId="{1CBB6ED8-42AB-4D26-9797-112E7B97D515}" destId="{1E27FC24-FD93-464F-BDDC-2E0D8CF03BCC}" srcOrd="1" destOrd="0" presId="urn:microsoft.com/office/officeart/2005/8/layout/hierarchy1"/>
    <dgm:cxn modelId="{88A2433B-AB93-41C6-A1F7-1186A1E22000}" type="presParOf" srcId="{22A98ED2-93EF-43CB-B589-2D2587D190FE}" destId="{AB195CCF-89BA-420A-84A3-37CFDDE0D497}" srcOrd="1" destOrd="0" presId="urn:microsoft.com/office/officeart/2005/8/layout/hierarchy1"/>
    <dgm:cxn modelId="{4BDA7D3B-C670-4F8C-8933-F69254C5A6A2}" type="presParOf" srcId="{AB195CCF-89BA-420A-84A3-37CFDDE0D497}" destId="{E93F5233-4E8E-42B2-853D-EA3DD7AB95FD}" srcOrd="0" destOrd="0" presId="urn:microsoft.com/office/officeart/2005/8/layout/hierarchy1"/>
    <dgm:cxn modelId="{FB735714-C76C-443B-9385-76A6C4CA7E29}" type="presParOf" srcId="{AB195CCF-89BA-420A-84A3-37CFDDE0D497}" destId="{45DE5518-3FCA-4D24-A6D4-3BD99ADF5E11}" srcOrd="1" destOrd="0" presId="urn:microsoft.com/office/officeart/2005/8/layout/hierarchy1"/>
    <dgm:cxn modelId="{96B24DD5-50F6-4ABC-A891-8C38F87CE8F6}" type="presParOf" srcId="{45DE5518-3FCA-4D24-A6D4-3BD99ADF5E11}" destId="{73AE0CD8-06C6-4CC1-8CEE-86C135EBFA0C}" srcOrd="0" destOrd="0" presId="urn:microsoft.com/office/officeart/2005/8/layout/hierarchy1"/>
    <dgm:cxn modelId="{3C79FD33-3DF9-4FDE-A65C-D1BFDD1789A3}" type="presParOf" srcId="{73AE0CD8-06C6-4CC1-8CEE-86C135EBFA0C}" destId="{A7A72343-8F26-4040-A4CB-B4879448A24D}" srcOrd="0" destOrd="0" presId="urn:microsoft.com/office/officeart/2005/8/layout/hierarchy1"/>
    <dgm:cxn modelId="{E90A2C89-BA79-45EE-A802-EE005B88E77A}" type="presParOf" srcId="{73AE0CD8-06C6-4CC1-8CEE-86C135EBFA0C}" destId="{2725B1F8-5E01-4AF1-8183-6B63A3F515CC}" srcOrd="1" destOrd="0" presId="urn:microsoft.com/office/officeart/2005/8/layout/hierarchy1"/>
    <dgm:cxn modelId="{4983FB56-BD03-4FE9-A8AF-8C2B75BB6659}" type="presParOf" srcId="{45DE5518-3FCA-4D24-A6D4-3BD99ADF5E11}" destId="{7ECAAB11-33ED-4CF4-BE55-CB4039D409F5}"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3F5233-4E8E-42B2-853D-EA3DD7AB95FD}">
      <dsp:nvSpPr>
        <dsp:cNvPr id="0" name=""/>
        <dsp:cNvSpPr/>
      </dsp:nvSpPr>
      <dsp:spPr>
        <a:xfrm>
          <a:off x="3744106" y="3439160"/>
          <a:ext cx="91440" cy="640403"/>
        </a:xfrm>
        <a:custGeom>
          <a:avLst/>
          <a:gdLst/>
          <a:ahLst/>
          <a:cxnLst/>
          <a:rect l="0" t="0" r="0" b="0"/>
          <a:pathLst>
            <a:path>
              <a:moveTo>
                <a:pt x="45720" y="0"/>
              </a:moveTo>
              <a:lnTo>
                <a:pt x="45720" y="64040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9618D44-1208-494D-8C3C-D61C683EDC62}">
      <dsp:nvSpPr>
        <dsp:cNvPr id="0" name=""/>
        <dsp:cNvSpPr/>
      </dsp:nvSpPr>
      <dsp:spPr>
        <a:xfrm>
          <a:off x="3789826" y="1400512"/>
          <a:ext cx="1345642" cy="640403"/>
        </a:xfrm>
        <a:custGeom>
          <a:avLst/>
          <a:gdLst/>
          <a:ahLst/>
          <a:cxnLst/>
          <a:rect l="0" t="0" r="0" b="0"/>
          <a:pathLst>
            <a:path>
              <a:moveTo>
                <a:pt x="1345642" y="0"/>
              </a:moveTo>
              <a:lnTo>
                <a:pt x="1345642" y="436416"/>
              </a:lnTo>
              <a:lnTo>
                <a:pt x="0" y="436416"/>
              </a:lnTo>
              <a:lnTo>
                <a:pt x="0" y="64040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36F856B-10FB-47A9-AF90-95D064FB9C12}">
      <dsp:nvSpPr>
        <dsp:cNvPr id="0" name=""/>
        <dsp:cNvSpPr/>
      </dsp:nvSpPr>
      <dsp:spPr>
        <a:xfrm>
          <a:off x="6435391" y="3439160"/>
          <a:ext cx="91440" cy="640403"/>
        </a:xfrm>
        <a:custGeom>
          <a:avLst/>
          <a:gdLst/>
          <a:ahLst/>
          <a:cxnLst/>
          <a:rect l="0" t="0" r="0" b="0"/>
          <a:pathLst>
            <a:path>
              <a:moveTo>
                <a:pt x="45720" y="0"/>
              </a:moveTo>
              <a:lnTo>
                <a:pt x="45720" y="64040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EF6D231-A77E-4C0B-B9DE-FC9CA46443F7}">
      <dsp:nvSpPr>
        <dsp:cNvPr id="0" name=""/>
        <dsp:cNvSpPr/>
      </dsp:nvSpPr>
      <dsp:spPr>
        <a:xfrm>
          <a:off x="5135468" y="1400512"/>
          <a:ext cx="1345642" cy="640403"/>
        </a:xfrm>
        <a:custGeom>
          <a:avLst/>
          <a:gdLst/>
          <a:ahLst/>
          <a:cxnLst/>
          <a:rect l="0" t="0" r="0" b="0"/>
          <a:pathLst>
            <a:path>
              <a:moveTo>
                <a:pt x="0" y="0"/>
              </a:moveTo>
              <a:lnTo>
                <a:pt x="0" y="436416"/>
              </a:lnTo>
              <a:lnTo>
                <a:pt x="1345642" y="436416"/>
              </a:lnTo>
              <a:lnTo>
                <a:pt x="1345642" y="64040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BD4DA26-F8A4-4FDF-AF6E-D9DB3970F192}">
      <dsp:nvSpPr>
        <dsp:cNvPr id="0" name=""/>
        <dsp:cNvSpPr/>
      </dsp:nvSpPr>
      <dsp:spPr>
        <a:xfrm>
          <a:off x="4034488" y="2267"/>
          <a:ext cx="2201960" cy="139824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048D3E5-FC5C-47C4-BBDB-8543B3A2750B}">
      <dsp:nvSpPr>
        <dsp:cNvPr id="0" name=""/>
        <dsp:cNvSpPr/>
      </dsp:nvSpPr>
      <dsp:spPr>
        <a:xfrm>
          <a:off x="4279150" y="234696"/>
          <a:ext cx="2201960" cy="139824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מתוך</a:t>
          </a:r>
        </a:p>
      </dsp:txBody>
      <dsp:txXfrm>
        <a:off x="4320103" y="275649"/>
        <a:ext cx="2120054" cy="1316338"/>
      </dsp:txXfrm>
    </dsp:sp>
    <dsp:sp modelId="{FCEA65F4-3F87-4D50-B8F7-909371F82CA5}">
      <dsp:nvSpPr>
        <dsp:cNvPr id="0" name=""/>
        <dsp:cNvSpPr/>
      </dsp:nvSpPr>
      <dsp:spPr>
        <a:xfrm>
          <a:off x="5380131" y="2040915"/>
          <a:ext cx="2201960" cy="139824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E7FAAC9-5BE6-4B5D-B802-A9FC6ED714D9}">
      <dsp:nvSpPr>
        <dsp:cNvPr id="0" name=""/>
        <dsp:cNvSpPr/>
      </dsp:nvSpPr>
      <dsp:spPr>
        <a:xfrm>
          <a:off x="5624793" y="2273345"/>
          <a:ext cx="2201960" cy="139824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הותרה- אין מלאכות אוכל נפש בכלל איסור מלאכה</a:t>
          </a:r>
        </a:p>
      </dsp:txBody>
      <dsp:txXfrm>
        <a:off x="5665746" y="2314298"/>
        <a:ext cx="2120054" cy="1316338"/>
      </dsp:txXfrm>
    </dsp:sp>
    <dsp:sp modelId="{1898E6B8-8B4D-431E-BF51-1D11E90FF0B9}">
      <dsp:nvSpPr>
        <dsp:cNvPr id="0" name=""/>
        <dsp:cNvSpPr/>
      </dsp:nvSpPr>
      <dsp:spPr>
        <a:xfrm>
          <a:off x="5380131" y="4079564"/>
          <a:ext cx="2201960" cy="139824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43410FD-20E7-49F9-A5B5-1349DE7E2204}">
      <dsp:nvSpPr>
        <dsp:cNvPr id="0" name=""/>
        <dsp:cNvSpPr/>
      </dsp:nvSpPr>
      <dsp:spPr>
        <a:xfrm>
          <a:off x="5624793" y="4311993"/>
          <a:ext cx="2201960" cy="139824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"כל מלאכת עבודה לא תעשו"</a:t>
          </a:r>
        </a:p>
      </dsp:txBody>
      <dsp:txXfrm>
        <a:off x="5665746" y="4352946"/>
        <a:ext cx="2120054" cy="1316338"/>
      </dsp:txXfrm>
    </dsp:sp>
    <dsp:sp modelId="{DC97E2E8-7E22-49CF-B6AC-BE24F3235200}">
      <dsp:nvSpPr>
        <dsp:cNvPr id="0" name=""/>
        <dsp:cNvSpPr/>
      </dsp:nvSpPr>
      <dsp:spPr>
        <a:xfrm>
          <a:off x="2688846" y="2040915"/>
          <a:ext cx="2201960" cy="139824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E27FC24-FD93-464F-BDDC-2E0D8CF03BCC}">
      <dsp:nvSpPr>
        <dsp:cNvPr id="0" name=""/>
        <dsp:cNvSpPr/>
      </dsp:nvSpPr>
      <dsp:spPr>
        <a:xfrm>
          <a:off x="2933508" y="2273345"/>
          <a:ext cx="2201960" cy="139824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דחויה- אכן כלולים המלאכות באיסור, אלא שיש היתר אוכל נפש</a:t>
          </a:r>
        </a:p>
      </dsp:txBody>
      <dsp:txXfrm>
        <a:off x="2974461" y="2314298"/>
        <a:ext cx="2120054" cy="1316338"/>
      </dsp:txXfrm>
    </dsp:sp>
    <dsp:sp modelId="{A7A72343-8F26-4040-A4CB-B4879448A24D}">
      <dsp:nvSpPr>
        <dsp:cNvPr id="0" name=""/>
        <dsp:cNvSpPr/>
      </dsp:nvSpPr>
      <dsp:spPr>
        <a:xfrm>
          <a:off x="2688846" y="4079564"/>
          <a:ext cx="2201960" cy="139824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725B1F8-5E01-4AF1-8183-6B63A3F515CC}">
      <dsp:nvSpPr>
        <dsp:cNvPr id="0" name=""/>
        <dsp:cNvSpPr/>
      </dsp:nvSpPr>
      <dsp:spPr>
        <a:xfrm>
          <a:off x="2933508" y="4311993"/>
          <a:ext cx="2201960" cy="139824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effectLst/>
              <a:latin typeface="Calibri" panose="020F0502020204030204" pitchFamily="34" charset="0"/>
              <a:ea typeface="Calibri" panose="020F0502020204030204" pitchFamily="34" charset="0"/>
              <a:cs typeface="Arial" panose="020B0604020202020204" pitchFamily="34" charset="0"/>
            </a:rPr>
            <a:t>"כל מלאכה לא יעשה בהם אך אשר יאכל לכל נפש הוא לבדו יעשה לכם."</a:t>
          </a:r>
          <a:endParaRPr lang="he-IL" sz="2000" kern="1200" dirty="0"/>
        </a:p>
      </dsp:txBody>
      <dsp:txXfrm>
        <a:off x="2974461" y="4352946"/>
        <a:ext cx="2120054" cy="131633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05B4E0-CEED-4005-A6D0-6863DA273CF3}">
      <dsp:nvSpPr>
        <dsp:cNvPr id="0" name=""/>
        <dsp:cNvSpPr/>
      </dsp:nvSpPr>
      <dsp:spPr>
        <a:xfrm>
          <a:off x="1146549" y="3399775"/>
          <a:ext cx="1330110" cy="633011"/>
        </a:xfrm>
        <a:custGeom>
          <a:avLst/>
          <a:gdLst/>
          <a:ahLst/>
          <a:cxnLst/>
          <a:rect l="0" t="0" r="0" b="0"/>
          <a:pathLst>
            <a:path>
              <a:moveTo>
                <a:pt x="1330110" y="0"/>
              </a:moveTo>
              <a:lnTo>
                <a:pt x="1330110" y="431378"/>
              </a:lnTo>
              <a:lnTo>
                <a:pt x="0" y="431378"/>
              </a:lnTo>
              <a:lnTo>
                <a:pt x="0" y="63301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93F5233-4E8E-42B2-853D-EA3DD7AB95FD}">
      <dsp:nvSpPr>
        <dsp:cNvPr id="0" name=""/>
        <dsp:cNvSpPr/>
      </dsp:nvSpPr>
      <dsp:spPr>
        <a:xfrm>
          <a:off x="2476659" y="3399775"/>
          <a:ext cx="1330110" cy="633011"/>
        </a:xfrm>
        <a:custGeom>
          <a:avLst/>
          <a:gdLst/>
          <a:ahLst/>
          <a:cxnLst/>
          <a:rect l="0" t="0" r="0" b="0"/>
          <a:pathLst>
            <a:path>
              <a:moveTo>
                <a:pt x="0" y="0"/>
              </a:moveTo>
              <a:lnTo>
                <a:pt x="0" y="431378"/>
              </a:lnTo>
              <a:lnTo>
                <a:pt x="1330110" y="431378"/>
              </a:lnTo>
              <a:lnTo>
                <a:pt x="1330110" y="63301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9618D44-1208-494D-8C3C-D61C683EDC62}">
      <dsp:nvSpPr>
        <dsp:cNvPr id="0" name=""/>
        <dsp:cNvSpPr/>
      </dsp:nvSpPr>
      <dsp:spPr>
        <a:xfrm>
          <a:off x="2476659" y="1384658"/>
          <a:ext cx="2660220" cy="633011"/>
        </a:xfrm>
        <a:custGeom>
          <a:avLst/>
          <a:gdLst/>
          <a:ahLst/>
          <a:cxnLst/>
          <a:rect l="0" t="0" r="0" b="0"/>
          <a:pathLst>
            <a:path>
              <a:moveTo>
                <a:pt x="2660220" y="0"/>
              </a:moveTo>
              <a:lnTo>
                <a:pt x="2660220" y="431378"/>
              </a:lnTo>
              <a:lnTo>
                <a:pt x="0" y="431378"/>
              </a:lnTo>
              <a:lnTo>
                <a:pt x="0" y="63301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EBD623B-B364-41E0-901F-58216DA7062F}">
      <dsp:nvSpPr>
        <dsp:cNvPr id="0" name=""/>
        <dsp:cNvSpPr/>
      </dsp:nvSpPr>
      <dsp:spPr>
        <a:xfrm>
          <a:off x="6466991" y="3399775"/>
          <a:ext cx="1330110" cy="633011"/>
        </a:xfrm>
        <a:custGeom>
          <a:avLst/>
          <a:gdLst/>
          <a:ahLst/>
          <a:cxnLst/>
          <a:rect l="0" t="0" r="0" b="0"/>
          <a:pathLst>
            <a:path>
              <a:moveTo>
                <a:pt x="1330110" y="0"/>
              </a:moveTo>
              <a:lnTo>
                <a:pt x="1330110" y="431378"/>
              </a:lnTo>
              <a:lnTo>
                <a:pt x="0" y="431378"/>
              </a:lnTo>
              <a:lnTo>
                <a:pt x="0" y="63301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36F856B-10FB-47A9-AF90-95D064FB9C12}">
      <dsp:nvSpPr>
        <dsp:cNvPr id="0" name=""/>
        <dsp:cNvSpPr/>
      </dsp:nvSpPr>
      <dsp:spPr>
        <a:xfrm>
          <a:off x="7797101" y="3399775"/>
          <a:ext cx="1330110" cy="633011"/>
        </a:xfrm>
        <a:custGeom>
          <a:avLst/>
          <a:gdLst/>
          <a:ahLst/>
          <a:cxnLst/>
          <a:rect l="0" t="0" r="0" b="0"/>
          <a:pathLst>
            <a:path>
              <a:moveTo>
                <a:pt x="0" y="0"/>
              </a:moveTo>
              <a:lnTo>
                <a:pt x="0" y="431378"/>
              </a:lnTo>
              <a:lnTo>
                <a:pt x="1330110" y="431378"/>
              </a:lnTo>
              <a:lnTo>
                <a:pt x="1330110" y="63301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EF6D231-A77E-4C0B-B9DE-FC9CA46443F7}">
      <dsp:nvSpPr>
        <dsp:cNvPr id="0" name=""/>
        <dsp:cNvSpPr/>
      </dsp:nvSpPr>
      <dsp:spPr>
        <a:xfrm>
          <a:off x="5136880" y="1384658"/>
          <a:ext cx="2660220" cy="633011"/>
        </a:xfrm>
        <a:custGeom>
          <a:avLst/>
          <a:gdLst/>
          <a:ahLst/>
          <a:cxnLst/>
          <a:rect l="0" t="0" r="0" b="0"/>
          <a:pathLst>
            <a:path>
              <a:moveTo>
                <a:pt x="0" y="0"/>
              </a:moveTo>
              <a:lnTo>
                <a:pt x="0" y="431378"/>
              </a:lnTo>
              <a:lnTo>
                <a:pt x="2660220" y="431378"/>
              </a:lnTo>
              <a:lnTo>
                <a:pt x="2660220" y="63301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BD4DA26-F8A4-4FDF-AF6E-D9DB3970F192}">
      <dsp:nvSpPr>
        <dsp:cNvPr id="0" name=""/>
        <dsp:cNvSpPr/>
      </dsp:nvSpPr>
      <dsp:spPr>
        <a:xfrm>
          <a:off x="4048608" y="2552"/>
          <a:ext cx="2176544" cy="138210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048D3E5-FC5C-47C4-BBDB-8543B3A2750B}">
      <dsp:nvSpPr>
        <dsp:cNvPr id="0" name=""/>
        <dsp:cNvSpPr/>
      </dsp:nvSpPr>
      <dsp:spPr>
        <a:xfrm>
          <a:off x="4290446" y="232299"/>
          <a:ext cx="2176544" cy="138210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מתוך</a:t>
          </a:r>
        </a:p>
      </dsp:txBody>
      <dsp:txXfrm>
        <a:off x="4330926" y="272779"/>
        <a:ext cx="2095584" cy="1301145"/>
      </dsp:txXfrm>
    </dsp:sp>
    <dsp:sp modelId="{FCEA65F4-3F87-4D50-B8F7-909371F82CA5}">
      <dsp:nvSpPr>
        <dsp:cNvPr id="0" name=""/>
        <dsp:cNvSpPr/>
      </dsp:nvSpPr>
      <dsp:spPr>
        <a:xfrm>
          <a:off x="6708829" y="2017669"/>
          <a:ext cx="2176544" cy="138210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E7FAAC9-5BE6-4B5D-B802-A9FC6ED714D9}">
      <dsp:nvSpPr>
        <dsp:cNvPr id="0" name=""/>
        <dsp:cNvSpPr/>
      </dsp:nvSpPr>
      <dsp:spPr>
        <a:xfrm>
          <a:off x="6950667" y="2247416"/>
          <a:ext cx="2176544" cy="138210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הותרה- אין מלאכות אוכל נפש בכלל איסור מלאכה</a:t>
          </a:r>
        </a:p>
      </dsp:txBody>
      <dsp:txXfrm>
        <a:off x="6991147" y="2287896"/>
        <a:ext cx="2095584" cy="1301145"/>
      </dsp:txXfrm>
    </dsp:sp>
    <dsp:sp modelId="{1898E6B8-8B4D-431E-BF51-1D11E90FF0B9}">
      <dsp:nvSpPr>
        <dsp:cNvPr id="0" name=""/>
        <dsp:cNvSpPr/>
      </dsp:nvSpPr>
      <dsp:spPr>
        <a:xfrm>
          <a:off x="8038940" y="4032787"/>
          <a:ext cx="2176544" cy="138210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43410FD-20E7-49F9-A5B5-1349DE7E2204}">
      <dsp:nvSpPr>
        <dsp:cNvPr id="0" name=""/>
        <dsp:cNvSpPr/>
      </dsp:nvSpPr>
      <dsp:spPr>
        <a:xfrm>
          <a:off x="8280778" y="4262533"/>
          <a:ext cx="2176544" cy="138210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"כל מלאכת עבודה לא תעשו"</a:t>
          </a:r>
        </a:p>
      </dsp:txBody>
      <dsp:txXfrm>
        <a:off x="8321258" y="4303013"/>
        <a:ext cx="2095584" cy="1301145"/>
      </dsp:txXfrm>
    </dsp:sp>
    <dsp:sp modelId="{5FD4A26C-0009-4F79-AC4E-35721875883B}">
      <dsp:nvSpPr>
        <dsp:cNvPr id="0" name=""/>
        <dsp:cNvSpPr/>
      </dsp:nvSpPr>
      <dsp:spPr>
        <a:xfrm>
          <a:off x="5378719" y="4032787"/>
          <a:ext cx="2176544" cy="138210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0160B12-7CEC-4B60-BBBC-41B8E1DDCA42}">
      <dsp:nvSpPr>
        <dsp:cNvPr id="0" name=""/>
        <dsp:cNvSpPr/>
      </dsp:nvSpPr>
      <dsp:spPr>
        <a:xfrm>
          <a:off x="5620557" y="4262533"/>
          <a:ext cx="2176544" cy="138210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ב"ה- מתוך שהותרה לצורך הותרה נמי שלא לצורך</a:t>
          </a:r>
        </a:p>
      </dsp:txBody>
      <dsp:txXfrm>
        <a:off x="5661037" y="4303013"/>
        <a:ext cx="2095584" cy="1301145"/>
      </dsp:txXfrm>
    </dsp:sp>
    <dsp:sp modelId="{DC97E2E8-7E22-49CF-B6AC-BE24F3235200}">
      <dsp:nvSpPr>
        <dsp:cNvPr id="0" name=""/>
        <dsp:cNvSpPr/>
      </dsp:nvSpPr>
      <dsp:spPr>
        <a:xfrm>
          <a:off x="1388387" y="2017669"/>
          <a:ext cx="2176544" cy="138210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E27FC24-FD93-464F-BDDC-2E0D8CF03BCC}">
      <dsp:nvSpPr>
        <dsp:cNvPr id="0" name=""/>
        <dsp:cNvSpPr/>
      </dsp:nvSpPr>
      <dsp:spPr>
        <a:xfrm>
          <a:off x="1630226" y="2247416"/>
          <a:ext cx="2176544" cy="138210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דחויה- אכן כלולים המלאכות באיסור, אלא שיש היתר אוכל נפש</a:t>
          </a:r>
        </a:p>
      </dsp:txBody>
      <dsp:txXfrm>
        <a:off x="1670706" y="2287896"/>
        <a:ext cx="2095584" cy="1301145"/>
      </dsp:txXfrm>
    </dsp:sp>
    <dsp:sp modelId="{A7A72343-8F26-4040-A4CB-B4879448A24D}">
      <dsp:nvSpPr>
        <dsp:cNvPr id="0" name=""/>
        <dsp:cNvSpPr/>
      </dsp:nvSpPr>
      <dsp:spPr>
        <a:xfrm>
          <a:off x="2718498" y="4032787"/>
          <a:ext cx="2176544" cy="138210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725B1F8-5E01-4AF1-8183-6B63A3F515CC}">
      <dsp:nvSpPr>
        <dsp:cNvPr id="0" name=""/>
        <dsp:cNvSpPr/>
      </dsp:nvSpPr>
      <dsp:spPr>
        <a:xfrm>
          <a:off x="2960336" y="4262533"/>
          <a:ext cx="2176544" cy="138210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effectLst/>
              <a:latin typeface="Calibri" panose="020F0502020204030204" pitchFamily="34" charset="0"/>
              <a:ea typeface="Calibri" panose="020F0502020204030204" pitchFamily="34" charset="0"/>
              <a:cs typeface="Arial" panose="020B0604020202020204" pitchFamily="34" charset="0"/>
            </a:rPr>
            <a:t>"כל מלאכה לא יעשה בהם אך אשר יאכל לכל נפש הוא לבדו יעשה לכם."</a:t>
          </a:r>
          <a:endParaRPr lang="he-IL" sz="2000" kern="1200" dirty="0"/>
        </a:p>
      </dsp:txBody>
      <dsp:txXfrm>
        <a:off x="3000816" y="4303013"/>
        <a:ext cx="2095584" cy="1301145"/>
      </dsp:txXfrm>
    </dsp:sp>
    <dsp:sp modelId="{3D0CF0C8-2AD7-4F58-8D26-815CCF170C2D}">
      <dsp:nvSpPr>
        <dsp:cNvPr id="0" name=""/>
        <dsp:cNvSpPr/>
      </dsp:nvSpPr>
      <dsp:spPr>
        <a:xfrm>
          <a:off x="58277" y="4032787"/>
          <a:ext cx="2176544" cy="138210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65CB1C8-E352-4626-B8F9-A6C17E26EAEE}">
      <dsp:nvSpPr>
        <dsp:cNvPr id="0" name=""/>
        <dsp:cNvSpPr/>
      </dsp:nvSpPr>
      <dsp:spPr>
        <a:xfrm>
          <a:off x="300115" y="4262533"/>
          <a:ext cx="2176544" cy="138210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ב"ש- אין דין "מתוך"</a:t>
          </a:r>
        </a:p>
      </dsp:txBody>
      <dsp:txXfrm>
        <a:off x="340595" y="4303013"/>
        <a:ext cx="2095584" cy="130114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3F5233-4E8E-42B2-853D-EA3DD7AB95FD}">
      <dsp:nvSpPr>
        <dsp:cNvPr id="0" name=""/>
        <dsp:cNvSpPr/>
      </dsp:nvSpPr>
      <dsp:spPr>
        <a:xfrm>
          <a:off x="2148281" y="2534779"/>
          <a:ext cx="91440" cy="471734"/>
        </a:xfrm>
        <a:custGeom>
          <a:avLst/>
          <a:gdLst/>
          <a:ahLst/>
          <a:cxnLst/>
          <a:rect l="0" t="0" r="0" b="0"/>
          <a:pathLst>
            <a:path>
              <a:moveTo>
                <a:pt x="45720" y="0"/>
              </a:moveTo>
              <a:lnTo>
                <a:pt x="45720" y="47173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9618D44-1208-494D-8C3C-D61C683EDC62}">
      <dsp:nvSpPr>
        <dsp:cNvPr id="0" name=""/>
        <dsp:cNvSpPr/>
      </dsp:nvSpPr>
      <dsp:spPr>
        <a:xfrm>
          <a:off x="2194001" y="1033067"/>
          <a:ext cx="2973686" cy="471734"/>
        </a:xfrm>
        <a:custGeom>
          <a:avLst/>
          <a:gdLst/>
          <a:ahLst/>
          <a:cxnLst/>
          <a:rect l="0" t="0" r="0" b="0"/>
          <a:pathLst>
            <a:path>
              <a:moveTo>
                <a:pt x="2973686" y="0"/>
              </a:moveTo>
              <a:lnTo>
                <a:pt x="2973686" y="321473"/>
              </a:lnTo>
              <a:lnTo>
                <a:pt x="0" y="321473"/>
              </a:lnTo>
              <a:lnTo>
                <a:pt x="0" y="47173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4F03FFD-D21B-40E8-8853-585AE852B11E}">
      <dsp:nvSpPr>
        <dsp:cNvPr id="0" name=""/>
        <dsp:cNvSpPr/>
      </dsp:nvSpPr>
      <dsp:spPr>
        <a:xfrm>
          <a:off x="4130739" y="4036491"/>
          <a:ext cx="91440" cy="471734"/>
        </a:xfrm>
        <a:custGeom>
          <a:avLst/>
          <a:gdLst/>
          <a:ahLst/>
          <a:cxnLst/>
          <a:rect l="0" t="0" r="0" b="0"/>
          <a:pathLst>
            <a:path>
              <a:moveTo>
                <a:pt x="45720" y="0"/>
              </a:moveTo>
              <a:lnTo>
                <a:pt x="45720" y="47173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CA44F75-0BCF-4FDB-B4E7-C9F9895E43CB}">
      <dsp:nvSpPr>
        <dsp:cNvPr id="0" name=""/>
        <dsp:cNvSpPr/>
      </dsp:nvSpPr>
      <dsp:spPr>
        <a:xfrm>
          <a:off x="4176459" y="2534779"/>
          <a:ext cx="991228" cy="471734"/>
        </a:xfrm>
        <a:custGeom>
          <a:avLst/>
          <a:gdLst/>
          <a:ahLst/>
          <a:cxnLst/>
          <a:rect l="0" t="0" r="0" b="0"/>
          <a:pathLst>
            <a:path>
              <a:moveTo>
                <a:pt x="991228" y="0"/>
              </a:moveTo>
              <a:lnTo>
                <a:pt x="991228" y="321473"/>
              </a:lnTo>
              <a:lnTo>
                <a:pt x="0" y="321473"/>
              </a:lnTo>
              <a:lnTo>
                <a:pt x="0" y="47173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C006C28-E731-44B7-B8F8-166B5FC97D95}">
      <dsp:nvSpPr>
        <dsp:cNvPr id="0" name=""/>
        <dsp:cNvSpPr/>
      </dsp:nvSpPr>
      <dsp:spPr>
        <a:xfrm>
          <a:off x="6113197" y="4036491"/>
          <a:ext cx="91440" cy="471734"/>
        </a:xfrm>
        <a:custGeom>
          <a:avLst/>
          <a:gdLst/>
          <a:ahLst/>
          <a:cxnLst/>
          <a:rect l="0" t="0" r="0" b="0"/>
          <a:pathLst>
            <a:path>
              <a:moveTo>
                <a:pt x="45720" y="0"/>
              </a:moveTo>
              <a:lnTo>
                <a:pt x="45720" y="47173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0DC5974-DF7C-42A1-AB1A-EF3C950AE3A3}">
      <dsp:nvSpPr>
        <dsp:cNvPr id="0" name=""/>
        <dsp:cNvSpPr/>
      </dsp:nvSpPr>
      <dsp:spPr>
        <a:xfrm>
          <a:off x="5167688" y="2534779"/>
          <a:ext cx="991228" cy="471734"/>
        </a:xfrm>
        <a:custGeom>
          <a:avLst/>
          <a:gdLst/>
          <a:ahLst/>
          <a:cxnLst/>
          <a:rect l="0" t="0" r="0" b="0"/>
          <a:pathLst>
            <a:path>
              <a:moveTo>
                <a:pt x="0" y="0"/>
              </a:moveTo>
              <a:lnTo>
                <a:pt x="0" y="321473"/>
              </a:lnTo>
              <a:lnTo>
                <a:pt x="991228" y="321473"/>
              </a:lnTo>
              <a:lnTo>
                <a:pt x="991228" y="47173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FCE93EC-8124-4FAF-BE89-23DDB454AC41}">
      <dsp:nvSpPr>
        <dsp:cNvPr id="0" name=""/>
        <dsp:cNvSpPr/>
      </dsp:nvSpPr>
      <dsp:spPr>
        <a:xfrm>
          <a:off x="5121968" y="1033067"/>
          <a:ext cx="91440" cy="471734"/>
        </a:xfrm>
        <a:custGeom>
          <a:avLst/>
          <a:gdLst/>
          <a:ahLst/>
          <a:cxnLst/>
          <a:rect l="0" t="0" r="0" b="0"/>
          <a:pathLst>
            <a:path>
              <a:moveTo>
                <a:pt x="45720" y="0"/>
              </a:moveTo>
              <a:lnTo>
                <a:pt x="45720" y="47173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36F856B-10FB-47A9-AF90-95D064FB9C12}">
      <dsp:nvSpPr>
        <dsp:cNvPr id="0" name=""/>
        <dsp:cNvSpPr/>
      </dsp:nvSpPr>
      <dsp:spPr>
        <a:xfrm>
          <a:off x="8095654" y="2534779"/>
          <a:ext cx="91440" cy="471734"/>
        </a:xfrm>
        <a:custGeom>
          <a:avLst/>
          <a:gdLst/>
          <a:ahLst/>
          <a:cxnLst/>
          <a:rect l="0" t="0" r="0" b="0"/>
          <a:pathLst>
            <a:path>
              <a:moveTo>
                <a:pt x="45720" y="0"/>
              </a:moveTo>
              <a:lnTo>
                <a:pt x="45720" y="47173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EF6D231-A77E-4C0B-B9DE-FC9CA46443F7}">
      <dsp:nvSpPr>
        <dsp:cNvPr id="0" name=""/>
        <dsp:cNvSpPr/>
      </dsp:nvSpPr>
      <dsp:spPr>
        <a:xfrm>
          <a:off x="5167688" y="1033067"/>
          <a:ext cx="2973686" cy="471734"/>
        </a:xfrm>
        <a:custGeom>
          <a:avLst/>
          <a:gdLst/>
          <a:ahLst/>
          <a:cxnLst/>
          <a:rect l="0" t="0" r="0" b="0"/>
          <a:pathLst>
            <a:path>
              <a:moveTo>
                <a:pt x="0" y="0"/>
              </a:moveTo>
              <a:lnTo>
                <a:pt x="0" y="321473"/>
              </a:lnTo>
              <a:lnTo>
                <a:pt x="2973686" y="321473"/>
              </a:lnTo>
              <a:lnTo>
                <a:pt x="2973686" y="47173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BD4DA26-F8A4-4FDF-AF6E-D9DB3970F192}">
      <dsp:nvSpPr>
        <dsp:cNvPr id="0" name=""/>
        <dsp:cNvSpPr/>
      </dsp:nvSpPr>
      <dsp:spPr>
        <a:xfrm>
          <a:off x="4356682" y="3091"/>
          <a:ext cx="1622010" cy="102997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048D3E5-FC5C-47C4-BBDB-8543B3A2750B}">
      <dsp:nvSpPr>
        <dsp:cNvPr id="0" name=""/>
        <dsp:cNvSpPr/>
      </dsp:nvSpPr>
      <dsp:spPr>
        <a:xfrm>
          <a:off x="4536906" y="174303"/>
          <a:ext cx="1622010" cy="102997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מתוך</a:t>
          </a:r>
        </a:p>
      </dsp:txBody>
      <dsp:txXfrm>
        <a:off x="4567073" y="204470"/>
        <a:ext cx="1561676" cy="969642"/>
      </dsp:txXfrm>
    </dsp:sp>
    <dsp:sp modelId="{FCEA65F4-3F87-4D50-B8F7-909371F82CA5}">
      <dsp:nvSpPr>
        <dsp:cNvPr id="0" name=""/>
        <dsp:cNvSpPr/>
      </dsp:nvSpPr>
      <dsp:spPr>
        <a:xfrm>
          <a:off x="7330369" y="1504802"/>
          <a:ext cx="1622010" cy="102997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E7FAAC9-5BE6-4B5D-B802-A9FC6ED714D9}">
      <dsp:nvSpPr>
        <dsp:cNvPr id="0" name=""/>
        <dsp:cNvSpPr/>
      </dsp:nvSpPr>
      <dsp:spPr>
        <a:xfrm>
          <a:off x="7510592" y="1676014"/>
          <a:ext cx="1622010" cy="102997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הותרה- אין מלאכות אוכל נפש בכלל איסור מלאכה</a:t>
          </a:r>
        </a:p>
      </dsp:txBody>
      <dsp:txXfrm>
        <a:off x="7540759" y="1706181"/>
        <a:ext cx="1561676" cy="969642"/>
      </dsp:txXfrm>
    </dsp:sp>
    <dsp:sp modelId="{1898E6B8-8B4D-431E-BF51-1D11E90FF0B9}">
      <dsp:nvSpPr>
        <dsp:cNvPr id="0" name=""/>
        <dsp:cNvSpPr/>
      </dsp:nvSpPr>
      <dsp:spPr>
        <a:xfrm>
          <a:off x="7330369" y="3006514"/>
          <a:ext cx="1622010" cy="102997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43410FD-20E7-49F9-A5B5-1349DE7E2204}">
      <dsp:nvSpPr>
        <dsp:cNvPr id="0" name=""/>
        <dsp:cNvSpPr/>
      </dsp:nvSpPr>
      <dsp:spPr>
        <a:xfrm>
          <a:off x="7510592" y="3177726"/>
          <a:ext cx="1622010" cy="102997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"כל מלאכת עבודה לא תעשו"</a:t>
          </a:r>
        </a:p>
      </dsp:txBody>
      <dsp:txXfrm>
        <a:off x="7540759" y="3207893"/>
        <a:ext cx="1561676" cy="969642"/>
      </dsp:txXfrm>
    </dsp:sp>
    <dsp:sp modelId="{E5A1C2E7-EDE0-4C61-88C3-FA66C79D9CD5}">
      <dsp:nvSpPr>
        <dsp:cNvPr id="0" name=""/>
        <dsp:cNvSpPr/>
      </dsp:nvSpPr>
      <dsp:spPr>
        <a:xfrm>
          <a:off x="4356682" y="1504802"/>
          <a:ext cx="1622010" cy="102997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8A263B8-44E9-4004-B1A6-C6076D7D8506}">
      <dsp:nvSpPr>
        <dsp:cNvPr id="0" name=""/>
        <dsp:cNvSpPr/>
      </dsp:nvSpPr>
      <dsp:spPr>
        <a:xfrm>
          <a:off x="4536906" y="1676014"/>
          <a:ext cx="1622010" cy="102997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latin typeface="Calibri Light" panose="020F0302020204030204"/>
            </a:rPr>
            <a:t>האיסור מלאכה היא על דברים שאינם קשורים ליו״ט</a:t>
          </a:r>
          <a:endParaRPr lang="he-IL" sz="1300" kern="1200" dirty="0"/>
        </a:p>
      </dsp:txBody>
      <dsp:txXfrm>
        <a:off x="4567073" y="1706181"/>
        <a:ext cx="1561676" cy="969642"/>
      </dsp:txXfrm>
    </dsp:sp>
    <dsp:sp modelId="{9B40A005-EBFD-4C27-BAD0-17AECFBEBB4F}">
      <dsp:nvSpPr>
        <dsp:cNvPr id="0" name=""/>
        <dsp:cNvSpPr/>
      </dsp:nvSpPr>
      <dsp:spPr>
        <a:xfrm>
          <a:off x="5347911" y="3006514"/>
          <a:ext cx="1622010" cy="102997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365A141-0406-4ED7-85D7-ADEF0FA922D2}">
      <dsp:nvSpPr>
        <dsp:cNvPr id="0" name=""/>
        <dsp:cNvSpPr/>
      </dsp:nvSpPr>
      <dsp:spPr>
        <a:xfrm>
          <a:off x="5528135" y="3177726"/>
          <a:ext cx="1622010" cy="102997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latin typeface="Calibri Light" panose="020F0302020204030204"/>
            </a:rPr>
            <a:t>מלאכת היום (מלאכה השייכת ליו״ט)</a:t>
          </a:r>
        </a:p>
      </dsp:txBody>
      <dsp:txXfrm>
        <a:off x="5558302" y="3207893"/>
        <a:ext cx="1561676" cy="969642"/>
      </dsp:txXfrm>
    </dsp:sp>
    <dsp:sp modelId="{B99B89CE-0CE6-457A-B587-021FC7136741}">
      <dsp:nvSpPr>
        <dsp:cNvPr id="0" name=""/>
        <dsp:cNvSpPr/>
      </dsp:nvSpPr>
      <dsp:spPr>
        <a:xfrm>
          <a:off x="5347911" y="4508225"/>
          <a:ext cx="1622010" cy="102997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F7418F3-D6B6-4467-A630-2D3AEFC6ED71}">
      <dsp:nvSpPr>
        <dsp:cNvPr id="0" name=""/>
        <dsp:cNvSpPr/>
      </dsp:nvSpPr>
      <dsp:spPr>
        <a:xfrm>
          <a:off x="5528135" y="4679438"/>
          <a:ext cx="1622010" cy="102997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latin typeface="Calibri Light" panose="020F0302020204030204"/>
            </a:rPr>
            <a:t>אילו היה ״עדיף טפי״ עם הכין הגבינה אתמול, זה מלאכת אתמול, ולא מלאכת יו״ט</a:t>
          </a:r>
        </a:p>
      </dsp:txBody>
      <dsp:txXfrm>
        <a:off x="5558302" y="4709605"/>
        <a:ext cx="1561676" cy="969642"/>
      </dsp:txXfrm>
    </dsp:sp>
    <dsp:sp modelId="{5183CDBC-61FF-473C-AB08-1DAF90A33801}">
      <dsp:nvSpPr>
        <dsp:cNvPr id="0" name=""/>
        <dsp:cNvSpPr/>
      </dsp:nvSpPr>
      <dsp:spPr>
        <a:xfrm>
          <a:off x="3365454" y="3006514"/>
          <a:ext cx="1622010" cy="102997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7385FC3-8B47-4709-AF91-91BC865ACC2C}">
      <dsp:nvSpPr>
        <dsp:cNvPr id="0" name=""/>
        <dsp:cNvSpPr/>
      </dsp:nvSpPr>
      <dsp:spPr>
        <a:xfrm>
          <a:off x="3545677" y="3177726"/>
          <a:ext cx="1622010" cy="102997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latin typeface="Calibri Light" panose="020F0302020204030204"/>
            </a:rPr>
            <a:t>צורך היום </a:t>
          </a:r>
        </a:p>
      </dsp:txBody>
      <dsp:txXfrm>
        <a:off x="3575844" y="3207893"/>
        <a:ext cx="1561676" cy="969642"/>
      </dsp:txXfrm>
    </dsp:sp>
    <dsp:sp modelId="{95A63698-482C-4868-9B77-344C34695E61}">
      <dsp:nvSpPr>
        <dsp:cNvPr id="0" name=""/>
        <dsp:cNvSpPr/>
      </dsp:nvSpPr>
      <dsp:spPr>
        <a:xfrm>
          <a:off x="3365454" y="4508225"/>
          <a:ext cx="1622010" cy="102997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1D83F84-5FBB-4AC1-874B-D0CB7B80611A}">
      <dsp:nvSpPr>
        <dsp:cNvPr id="0" name=""/>
        <dsp:cNvSpPr/>
      </dsp:nvSpPr>
      <dsp:spPr>
        <a:xfrm>
          <a:off x="3545677" y="4679438"/>
          <a:ext cx="1622010" cy="102997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latin typeface="Calibri Light" panose="020F0302020204030204"/>
            </a:rPr>
            <a:t>אם זה צורך היום אפילו היה אמור לעשות אתמול, מותר ביו״ט להכין האוכל</a:t>
          </a:r>
        </a:p>
      </dsp:txBody>
      <dsp:txXfrm>
        <a:off x="3575844" y="4709605"/>
        <a:ext cx="1561676" cy="969642"/>
      </dsp:txXfrm>
    </dsp:sp>
    <dsp:sp modelId="{DC97E2E8-7E22-49CF-B6AC-BE24F3235200}">
      <dsp:nvSpPr>
        <dsp:cNvPr id="0" name=""/>
        <dsp:cNvSpPr/>
      </dsp:nvSpPr>
      <dsp:spPr>
        <a:xfrm>
          <a:off x="1382996" y="1504802"/>
          <a:ext cx="1622010" cy="102997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E27FC24-FD93-464F-BDDC-2E0D8CF03BCC}">
      <dsp:nvSpPr>
        <dsp:cNvPr id="0" name=""/>
        <dsp:cNvSpPr/>
      </dsp:nvSpPr>
      <dsp:spPr>
        <a:xfrm>
          <a:off x="1563219" y="1676014"/>
          <a:ext cx="1622010" cy="102997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דחויה- אכן כלולים המלאכות באיסור, אלא שיש היתר אוכל נפש</a:t>
          </a:r>
        </a:p>
      </dsp:txBody>
      <dsp:txXfrm>
        <a:off x="1593386" y="1706181"/>
        <a:ext cx="1561676" cy="969642"/>
      </dsp:txXfrm>
    </dsp:sp>
    <dsp:sp modelId="{A7A72343-8F26-4040-A4CB-B4879448A24D}">
      <dsp:nvSpPr>
        <dsp:cNvPr id="0" name=""/>
        <dsp:cNvSpPr/>
      </dsp:nvSpPr>
      <dsp:spPr>
        <a:xfrm>
          <a:off x="1382996" y="3006514"/>
          <a:ext cx="1622010" cy="102997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725B1F8-5E01-4AF1-8183-6B63A3F515CC}">
      <dsp:nvSpPr>
        <dsp:cNvPr id="0" name=""/>
        <dsp:cNvSpPr/>
      </dsp:nvSpPr>
      <dsp:spPr>
        <a:xfrm>
          <a:off x="1563219" y="3177726"/>
          <a:ext cx="1622010" cy="102997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effectLst/>
              <a:latin typeface="Calibri" panose="020F0502020204030204" pitchFamily="34" charset="0"/>
              <a:ea typeface="Calibri" panose="020F0502020204030204" pitchFamily="34" charset="0"/>
              <a:cs typeface="Arial" panose="020B0604020202020204" pitchFamily="34" charset="0"/>
            </a:rPr>
            <a:t>"כל מלאכה לא יעשה בהם אך אשר יאכל לכל נפש הוא לבדו יעשה לכם."</a:t>
          </a:r>
          <a:endParaRPr lang="he-IL" sz="1300" kern="1200" dirty="0"/>
        </a:p>
      </dsp:txBody>
      <dsp:txXfrm>
        <a:off x="1593386" y="3207893"/>
        <a:ext cx="1561676" cy="96964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D2E74B7-CB73-F241-2CE3-AE3321382096}"/>
              </a:ext>
            </a:extLst>
          </p:cNvPr>
          <p:cNvSpPr>
            <a:spLocks noGrp="1"/>
          </p:cNvSpPr>
          <p:nvPr>
            <p:ph type="ctrTitle"/>
          </p:nvPr>
        </p:nvSpPr>
        <p:spPr>
          <a:xfrm>
            <a:off x="1524000" y="1122363"/>
            <a:ext cx="9144000" cy="2387600"/>
          </a:xfrm>
        </p:spPr>
        <p:txBody>
          <a:bodyPr anchor="b"/>
          <a:lstStyle>
            <a:lvl1pPr algn="ctr">
              <a:defRPr sz="6000"/>
            </a:lvl1pPr>
          </a:lstStyle>
          <a:p>
            <a:r>
              <a:rPr lang="he-IL"/>
              <a:t>לחץ כדי לערוך סגנון כותרת של תבנית בסיס</a:t>
            </a:r>
          </a:p>
        </p:txBody>
      </p:sp>
      <p:sp>
        <p:nvSpPr>
          <p:cNvPr id="3" name="כותרת משנה 2">
            <a:extLst>
              <a:ext uri="{FF2B5EF4-FFF2-40B4-BE49-F238E27FC236}">
                <a16:creationId xmlns:a16="http://schemas.microsoft.com/office/drawing/2014/main" id="{3684278F-FD4E-1E0C-7252-89461277E62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p>
        </p:txBody>
      </p:sp>
      <p:sp>
        <p:nvSpPr>
          <p:cNvPr id="4" name="מציין מיקום של תאריך 3">
            <a:extLst>
              <a:ext uri="{FF2B5EF4-FFF2-40B4-BE49-F238E27FC236}">
                <a16:creationId xmlns:a16="http://schemas.microsoft.com/office/drawing/2014/main" id="{7EA4293C-BA74-3730-DD5A-B0DC7ED5AB74}"/>
              </a:ext>
            </a:extLst>
          </p:cNvPr>
          <p:cNvSpPr>
            <a:spLocks noGrp="1"/>
          </p:cNvSpPr>
          <p:nvPr>
            <p:ph type="dt" sz="half" idx="10"/>
          </p:nvPr>
        </p:nvSpPr>
        <p:spPr/>
        <p:txBody>
          <a:bodyPr/>
          <a:lstStyle/>
          <a:p>
            <a:fld id="{5DEA1064-6D19-4F2B-922E-C51DDBB572E2}" type="datetimeFigureOut">
              <a:rPr lang="he-IL" smtClean="0"/>
              <a:t>כ"ח/אדר/תשפ"ג</a:t>
            </a:fld>
            <a:endParaRPr lang="he-IL"/>
          </a:p>
        </p:txBody>
      </p:sp>
      <p:sp>
        <p:nvSpPr>
          <p:cNvPr id="5" name="מציין מיקום של כותרת תחתונה 4">
            <a:extLst>
              <a:ext uri="{FF2B5EF4-FFF2-40B4-BE49-F238E27FC236}">
                <a16:creationId xmlns:a16="http://schemas.microsoft.com/office/drawing/2014/main" id="{E5D943C8-F13B-6B71-B41C-3F31440ED1AE}"/>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86E00337-EE88-B539-BCCA-F2A2E195702C}"/>
              </a:ext>
            </a:extLst>
          </p:cNvPr>
          <p:cNvSpPr>
            <a:spLocks noGrp="1"/>
          </p:cNvSpPr>
          <p:nvPr>
            <p:ph type="sldNum" sz="quarter" idx="12"/>
          </p:nvPr>
        </p:nvSpPr>
        <p:spPr/>
        <p:txBody>
          <a:bodyPr/>
          <a:lstStyle/>
          <a:p>
            <a:fld id="{0EBF0BAF-71B0-4562-B236-DF67F5111F40}" type="slidenum">
              <a:rPr lang="he-IL" smtClean="0"/>
              <a:t>‹#›</a:t>
            </a:fld>
            <a:endParaRPr lang="he-IL"/>
          </a:p>
        </p:txBody>
      </p:sp>
    </p:spTree>
    <p:extLst>
      <p:ext uri="{BB962C8B-B14F-4D97-AF65-F5344CB8AC3E}">
        <p14:creationId xmlns:p14="http://schemas.microsoft.com/office/powerpoint/2010/main" val="3948447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85A877D3-6B6B-E370-9439-FE66BD1DD84F}"/>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BA67790C-7D3E-82EF-BA4B-FC24582FA9C8}"/>
              </a:ext>
            </a:extLst>
          </p:cNvPr>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C44C537D-BDBD-58E7-8586-81A95617A7C4}"/>
              </a:ext>
            </a:extLst>
          </p:cNvPr>
          <p:cNvSpPr>
            <a:spLocks noGrp="1"/>
          </p:cNvSpPr>
          <p:nvPr>
            <p:ph type="dt" sz="half" idx="10"/>
          </p:nvPr>
        </p:nvSpPr>
        <p:spPr/>
        <p:txBody>
          <a:bodyPr/>
          <a:lstStyle/>
          <a:p>
            <a:fld id="{5DEA1064-6D19-4F2B-922E-C51DDBB572E2}" type="datetimeFigureOut">
              <a:rPr lang="he-IL" smtClean="0"/>
              <a:t>כ"ח/אדר/תשפ"ג</a:t>
            </a:fld>
            <a:endParaRPr lang="he-IL"/>
          </a:p>
        </p:txBody>
      </p:sp>
      <p:sp>
        <p:nvSpPr>
          <p:cNvPr id="5" name="מציין מיקום של כותרת תחתונה 4">
            <a:extLst>
              <a:ext uri="{FF2B5EF4-FFF2-40B4-BE49-F238E27FC236}">
                <a16:creationId xmlns:a16="http://schemas.microsoft.com/office/drawing/2014/main" id="{D3DE814A-B312-144C-78F3-74E121308275}"/>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16DEDD56-8A10-25E9-F2AB-225DF76AAAB3}"/>
              </a:ext>
            </a:extLst>
          </p:cNvPr>
          <p:cNvSpPr>
            <a:spLocks noGrp="1"/>
          </p:cNvSpPr>
          <p:nvPr>
            <p:ph type="sldNum" sz="quarter" idx="12"/>
          </p:nvPr>
        </p:nvSpPr>
        <p:spPr/>
        <p:txBody>
          <a:bodyPr/>
          <a:lstStyle/>
          <a:p>
            <a:fld id="{0EBF0BAF-71B0-4562-B236-DF67F5111F40}" type="slidenum">
              <a:rPr lang="he-IL" smtClean="0"/>
              <a:t>‹#›</a:t>
            </a:fld>
            <a:endParaRPr lang="he-IL"/>
          </a:p>
        </p:txBody>
      </p:sp>
    </p:spTree>
    <p:extLst>
      <p:ext uri="{BB962C8B-B14F-4D97-AF65-F5344CB8AC3E}">
        <p14:creationId xmlns:p14="http://schemas.microsoft.com/office/powerpoint/2010/main" val="551276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a:extLst>
              <a:ext uri="{FF2B5EF4-FFF2-40B4-BE49-F238E27FC236}">
                <a16:creationId xmlns:a16="http://schemas.microsoft.com/office/drawing/2014/main" id="{2D4F6B9F-4A4B-AC20-ECB3-3C80C0AC5229}"/>
              </a:ext>
            </a:extLst>
          </p:cNvPr>
          <p:cNvSpPr>
            <a:spLocks noGrp="1"/>
          </p:cNvSpPr>
          <p:nvPr>
            <p:ph type="title" orient="vert"/>
          </p:nvPr>
        </p:nvSpPr>
        <p:spPr>
          <a:xfrm>
            <a:off x="8724900" y="365125"/>
            <a:ext cx="2628900" cy="5811838"/>
          </a:xfrm>
        </p:spPr>
        <p:txBody>
          <a:bodyPr vert="eaVert"/>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D8E75079-E002-AD2B-9F6D-3AE32A9160B6}"/>
              </a:ext>
            </a:extLst>
          </p:cNvPr>
          <p:cNvSpPr>
            <a:spLocks noGrp="1"/>
          </p:cNvSpPr>
          <p:nvPr>
            <p:ph type="body" orient="vert" idx="1"/>
          </p:nvPr>
        </p:nvSpPr>
        <p:spPr>
          <a:xfrm>
            <a:off x="838200" y="365125"/>
            <a:ext cx="7734300" cy="5811838"/>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B5328324-7715-8E24-9C44-D68FE3631E68}"/>
              </a:ext>
            </a:extLst>
          </p:cNvPr>
          <p:cNvSpPr>
            <a:spLocks noGrp="1"/>
          </p:cNvSpPr>
          <p:nvPr>
            <p:ph type="dt" sz="half" idx="10"/>
          </p:nvPr>
        </p:nvSpPr>
        <p:spPr/>
        <p:txBody>
          <a:bodyPr/>
          <a:lstStyle/>
          <a:p>
            <a:fld id="{5DEA1064-6D19-4F2B-922E-C51DDBB572E2}" type="datetimeFigureOut">
              <a:rPr lang="he-IL" smtClean="0"/>
              <a:t>כ"ח/אדר/תשפ"ג</a:t>
            </a:fld>
            <a:endParaRPr lang="he-IL"/>
          </a:p>
        </p:txBody>
      </p:sp>
      <p:sp>
        <p:nvSpPr>
          <p:cNvPr id="5" name="מציין מיקום של כותרת תחתונה 4">
            <a:extLst>
              <a:ext uri="{FF2B5EF4-FFF2-40B4-BE49-F238E27FC236}">
                <a16:creationId xmlns:a16="http://schemas.microsoft.com/office/drawing/2014/main" id="{94B371A6-3564-E88A-B372-EDDCD8B16659}"/>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39184F6F-DA79-E905-CFD9-63C74587BB9B}"/>
              </a:ext>
            </a:extLst>
          </p:cNvPr>
          <p:cNvSpPr>
            <a:spLocks noGrp="1"/>
          </p:cNvSpPr>
          <p:nvPr>
            <p:ph type="sldNum" sz="quarter" idx="12"/>
          </p:nvPr>
        </p:nvSpPr>
        <p:spPr/>
        <p:txBody>
          <a:bodyPr/>
          <a:lstStyle/>
          <a:p>
            <a:fld id="{0EBF0BAF-71B0-4562-B236-DF67F5111F40}" type="slidenum">
              <a:rPr lang="he-IL" smtClean="0"/>
              <a:t>‹#›</a:t>
            </a:fld>
            <a:endParaRPr lang="he-IL"/>
          </a:p>
        </p:txBody>
      </p:sp>
    </p:spTree>
    <p:extLst>
      <p:ext uri="{BB962C8B-B14F-4D97-AF65-F5344CB8AC3E}">
        <p14:creationId xmlns:p14="http://schemas.microsoft.com/office/powerpoint/2010/main" val="4177693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8DFE476D-DFFA-BC07-670E-863DE4122B39}"/>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E0695F97-3F86-DCCC-71DA-4E9D21BD0C01}"/>
              </a:ext>
            </a:extLst>
          </p:cNvPr>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B86EC559-0980-83C4-BBEC-8E2344E8C383}"/>
              </a:ext>
            </a:extLst>
          </p:cNvPr>
          <p:cNvSpPr>
            <a:spLocks noGrp="1"/>
          </p:cNvSpPr>
          <p:nvPr>
            <p:ph type="dt" sz="half" idx="10"/>
          </p:nvPr>
        </p:nvSpPr>
        <p:spPr/>
        <p:txBody>
          <a:bodyPr/>
          <a:lstStyle/>
          <a:p>
            <a:fld id="{5DEA1064-6D19-4F2B-922E-C51DDBB572E2}" type="datetimeFigureOut">
              <a:rPr lang="he-IL" smtClean="0"/>
              <a:t>כ"ח/אדר/תשפ"ג</a:t>
            </a:fld>
            <a:endParaRPr lang="he-IL"/>
          </a:p>
        </p:txBody>
      </p:sp>
      <p:sp>
        <p:nvSpPr>
          <p:cNvPr id="5" name="מציין מיקום של כותרת תחתונה 4">
            <a:extLst>
              <a:ext uri="{FF2B5EF4-FFF2-40B4-BE49-F238E27FC236}">
                <a16:creationId xmlns:a16="http://schemas.microsoft.com/office/drawing/2014/main" id="{F94D51BF-7719-B619-4191-21C772205C56}"/>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18A3F01B-5989-240D-3111-9963FF48DA32}"/>
              </a:ext>
            </a:extLst>
          </p:cNvPr>
          <p:cNvSpPr>
            <a:spLocks noGrp="1"/>
          </p:cNvSpPr>
          <p:nvPr>
            <p:ph type="sldNum" sz="quarter" idx="12"/>
          </p:nvPr>
        </p:nvSpPr>
        <p:spPr/>
        <p:txBody>
          <a:bodyPr/>
          <a:lstStyle/>
          <a:p>
            <a:fld id="{0EBF0BAF-71B0-4562-B236-DF67F5111F40}" type="slidenum">
              <a:rPr lang="he-IL" smtClean="0"/>
              <a:t>‹#›</a:t>
            </a:fld>
            <a:endParaRPr lang="he-IL"/>
          </a:p>
        </p:txBody>
      </p:sp>
    </p:spTree>
    <p:extLst>
      <p:ext uri="{BB962C8B-B14F-4D97-AF65-F5344CB8AC3E}">
        <p14:creationId xmlns:p14="http://schemas.microsoft.com/office/powerpoint/2010/main" val="2206297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0257411-D493-3720-6B76-C1A39A6357E3}"/>
              </a:ext>
            </a:extLst>
          </p:cNvPr>
          <p:cNvSpPr>
            <a:spLocks noGrp="1"/>
          </p:cNvSpPr>
          <p:nvPr>
            <p:ph type="title"/>
          </p:nvPr>
        </p:nvSpPr>
        <p:spPr>
          <a:xfrm>
            <a:off x="831850" y="1709738"/>
            <a:ext cx="10515600" cy="2852737"/>
          </a:xfrm>
        </p:spPr>
        <p:txBody>
          <a:bodyPr anchor="b"/>
          <a:lstStyle>
            <a:lvl1pPr>
              <a:defRPr sz="6000"/>
            </a:lvl1p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260C424C-21CA-0B00-893A-DBF8A7C41AB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לחץ כדי לערוך סגנונות טקסט של תבנית בסיס</a:t>
            </a:r>
          </a:p>
        </p:txBody>
      </p:sp>
      <p:sp>
        <p:nvSpPr>
          <p:cNvPr id="4" name="מציין מיקום של תאריך 3">
            <a:extLst>
              <a:ext uri="{FF2B5EF4-FFF2-40B4-BE49-F238E27FC236}">
                <a16:creationId xmlns:a16="http://schemas.microsoft.com/office/drawing/2014/main" id="{BA001060-D21B-A49A-3B65-D1C98AC05120}"/>
              </a:ext>
            </a:extLst>
          </p:cNvPr>
          <p:cNvSpPr>
            <a:spLocks noGrp="1"/>
          </p:cNvSpPr>
          <p:nvPr>
            <p:ph type="dt" sz="half" idx="10"/>
          </p:nvPr>
        </p:nvSpPr>
        <p:spPr/>
        <p:txBody>
          <a:bodyPr/>
          <a:lstStyle/>
          <a:p>
            <a:fld id="{5DEA1064-6D19-4F2B-922E-C51DDBB572E2}" type="datetimeFigureOut">
              <a:rPr lang="he-IL" smtClean="0"/>
              <a:t>כ"ח/אדר/תשפ"ג</a:t>
            </a:fld>
            <a:endParaRPr lang="he-IL"/>
          </a:p>
        </p:txBody>
      </p:sp>
      <p:sp>
        <p:nvSpPr>
          <p:cNvPr id="5" name="מציין מיקום של כותרת תחתונה 4">
            <a:extLst>
              <a:ext uri="{FF2B5EF4-FFF2-40B4-BE49-F238E27FC236}">
                <a16:creationId xmlns:a16="http://schemas.microsoft.com/office/drawing/2014/main" id="{ACC5BAE6-4C7F-0F00-3732-9894E3089DBA}"/>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DCB34FD2-E50C-FC59-7D68-754AE0E68A09}"/>
              </a:ext>
            </a:extLst>
          </p:cNvPr>
          <p:cNvSpPr>
            <a:spLocks noGrp="1"/>
          </p:cNvSpPr>
          <p:nvPr>
            <p:ph type="sldNum" sz="quarter" idx="12"/>
          </p:nvPr>
        </p:nvSpPr>
        <p:spPr/>
        <p:txBody>
          <a:bodyPr/>
          <a:lstStyle/>
          <a:p>
            <a:fld id="{0EBF0BAF-71B0-4562-B236-DF67F5111F40}" type="slidenum">
              <a:rPr lang="he-IL" smtClean="0"/>
              <a:t>‹#›</a:t>
            </a:fld>
            <a:endParaRPr lang="he-IL"/>
          </a:p>
        </p:txBody>
      </p:sp>
    </p:spTree>
    <p:extLst>
      <p:ext uri="{BB962C8B-B14F-4D97-AF65-F5344CB8AC3E}">
        <p14:creationId xmlns:p14="http://schemas.microsoft.com/office/powerpoint/2010/main" val="3795122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2B43E8CD-E07E-B4C9-1488-8DBCC1D75457}"/>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F0284758-0C9E-7EE2-96DB-6B47A6987D8F}"/>
              </a:ext>
            </a:extLst>
          </p:cNvPr>
          <p:cNvSpPr>
            <a:spLocks noGrp="1"/>
          </p:cNvSpPr>
          <p:nvPr>
            <p:ph sz="half" idx="1"/>
          </p:nvPr>
        </p:nvSpPr>
        <p:spPr>
          <a:xfrm>
            <a:off x="838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a:extLst>
              <a:ext uri="{FF2B5EF4-FFF2-40B4-BE49-F238E27FC236}">
                <a16:creationId xmlns:a16="http://schemas.microsoft.com/office/drawing/2014/main" id="{F607C608-9C5A-BD1B-4470-32EDBFA6980B}"/>
              </a:ext>
            </a:extLst>
          </p:cNvPr>
          <p:cNvSpPr>
            <a:spLocks noGrp="1"/>
          </p:cNvSpPr>
          <p:nvPr>
            <p:ph sz="half" idx="2"/>
          </p:nvPr>
        </p:nvSpPr>
        <p:spPr>
          <a:xfrm>
            <a:off x="6172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של תאריך 4">
            <a:extLst>
              <a:ext uri="{FF2B5EF4-FFF2-40B4-BE49-F238E27FC236}">
                <a16:creationId xmlns:a16="http://schemas.microsoft.com/office/drawing/2014/main" id="{14668368-4121-F1BA-AEFD-332EBC2DB0F4}"/>
              </a:ext>
            </a:extLst>
          </p:cNvPr>
          <p:cNvSpPr>
            <a:spLocks noGrp="1"/>
          </p:cNvSpPr>
          <p:nvPr>
            <p:ph type="dt" sz="half" idx="10"/>
          </p:nvPr>
        </p:nvSpPr>
        <p:spPr/>
        <p:txBody>
          <a:bodyPr/>
          <a:lstStyle/>
          <a:p>
            <a:fld id="{5DEA1064-6D19-4F2B-922E-C51DDBB572E2}" type="datetimeFigureOut">
              <a:rPr lang="he-IL" smtClean="0"/>
              <a:t>כ"ח/אדר/תשפ"ג</a:t>
            </a:fld>
            <a:endParaRPr lang="he-IL"/>
          </a:p>
        </p:txBody>
      </p:sp>
      <p:sp>
        <p:nvSpPr>
          <p:cNvPr id="6" name="מציין מיקום של כותרת תחתונה 5">
            <a:extLst>
              <a:ext uri="{FF2B5EF4-FFF2-40B4-BE49-F238E27FC236}">
                <a16:creationId xmlns:a16="http://schemas.microsoft.com/office/drawing/2014/main" id="{9A046C47-AC81-6C3D-D59C-C1717BFEA2F4}"/>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44A8278F-BB26-6CF0-138E-F2CC0C1430A6}"/>
              </a:ext>
            </a:extLst>
          </p:cNvPr>
          <p:cNvSpPr>
            <a:spLocks noGrp="1"/>
          </p:cNvSpPr>
          <p:nvPr>
            <p:ph type="sldNum" sz="quarter" idx="12"/>
          </p:nvPr>
        </p:nvSpPr>
        <p:spPr/>
        <p:txBody>
          <a:bodyPr/>
          <a:lstStyle/>
          <a:p>
            <a:fld id="{0EBF0BAF-71B0-4562-B236-DF67F5111F40}" type="slidenum">
              <a:rPr lang="he-IL" smtClean="0"/>
              <a:t>‹#›</a:t>
            </a:fld>
            <a:endParaRPr lang="he-IL"/>
          </a:p>
        </p:txBody>
      </p:sp>
    </p:spTree>
    <p:extLst>
      <p:ext uri="{BB962C8B-B14F-4D97-AF65-F5344CB8AC3E}">
        <p14:creationId xmlns:p14="http://schemas.microsoft.com/office/powerpoint/2010/main" val="245636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8FA68ED4-3048-529F-82A5-CB5627C9EFA8}"/>
              </a:ext>
            </a:extLst>
          </p:cNvPr>
          <p:cNvSpPr>
            <a:spLocks noGrp="1"/>
          </p:cNvSpPr>
          <p:nvPr>
            <p:ph type="title"/>
          </p:nvPr>
        </p:nvSpPr>
        <p:spPr>
          <a:xfrm>
            <a:off x="839788" y="365125"/>
            <a:ext cx="10515600" cy="1325563"/>
          </a:xfrm>
        </p:spPr>
        <p:txBody>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3E1063FE-423B-24DB-BA37-4B73A1B0A8F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a:extLst>
              <a:ext uri="{FF2B5EF4-FFF2-40B4-BE49-F238E27FC236}">
                <a16:creationId xmlns:a16="http://schemas.microsoft.com/office/drawing/2014/main" id="{1037B4DE-9A5E-299F-B55D-164DF18FB481}"/>
              </a:ext>
            </a:extLst>
          </p:cNvPr>
          <p:cNvSpPr>
            <a:spLocks noGrp="1"/>
          </p:cNvSpPr>
          <p:nvPr>
            <p:ph sz="half" idx="2"/>
          </p:nvPr>
        </p:nvSpPr>
        <p:spPr>
          <a:xfrm>
            <a:off x="839788" y="2505075"/>
            <a:ext cx="5157787"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a:extLst>
              <a:ext uri="{FF2B5EF4-FFF2-40B4-BE49-F238E27FC236}">
                <a16:creationId xmlns:a16="http://schemas.microsoft.com/office/drawing/2014/main" id="{4D421017-0638-AD67-C08C-23DC0C735AC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a:extLst>
              <a:ext uri="{FF2B5EF4-FFF2-40B4-BE49-F238E27FC236}">
                <a16:creationId xmlns:a16="http://schemas.microsoft.com/office/drawing/2014/main" id="{9FA4CEB4-6705-965E-CDD6-3F1451F49DC1}"/>
              </a:ext>
            </a:extLst>
          </p:cNvPr>
          <p:cNvSpPr>
            <a:spLocks noGrp="1"/>
          </p:cNvSpPr>
          <p:nvPr>
            <p:ph sz="quarter" idx="4"/>
          </p:nvPr>
        </p:nvSpPr>
        <p:spPr>
          <a:xfrm>
            <a:off x="6172200" y="2505075"/>
            <a:ext cx="5183188"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מציין מיקום של תאריך 6">
            <a:extLst>
              <a:ext uri="{FF2B5EF4-FFF2-40B4-BE49-F238E27FC236}">
                <a16:creationId xmlns:a16="http://schemas.microsoft.com/office/drawing/2014/main" id="{9DE7081E-52DE-0121-F4A6-A92C49815CD5}"/>
              </a:ext>
            </a:extLst>
          </p:cNvPr>
          <p:cNvSpPr>
            <a:spLocks noGrp="1"/>
          </p:cNvSpPr>
          <p:nvPr>
            <p:ph type="dt" sz="half" idx="10"/>
          </p:nvPr>
        </p:nvSpPr>
        <p:spPr/>
        <p:txBody>
          <a:bodyPr/>
          <a:lstStyle/>
          <a:p>
            <a:fld id="{5DEA1064-6D19-4F2B-922E-C51DDBB572E2}" type="datetimeFigureOut">
              <a:rPr lang="he-IL" smtClean="0"/>
              <a:t>כ"ח/אדר/תשפ"ג</a:t>
            </a:fld>
            <a:endParaRPr lang="he-IL"/>
          </a:p>
        </p:txBody>
      </p:sp>
      <p:sp>
        <p:nvSpPr>
          <p:cNvPr id="8" name="מציין מיקום של כותרת תחתונה 7">
            <a:extLst>
              <a:ext uri="{FF2B5EF4-FFF2-40B4-BE49-F238E27FC236}">
                <a16:creationId xmlns:a16="http://schemas.microsoft.com/office/drawing/2014/main" id="{E067EC0C-F725-E51A-5B82-8A7B42F7DF78}"/>
              </a:ext>
            </a:extLst>
          </p:cNvPr>
          <p:cNvSpPr>
            <a:spLocks noGrp="1"/>
          </p:cNvSpPr>
          <p:nvPr>
            <p:ph type="ftr" sz="quarter" idx="11"/>
          </p:nvPr>
        </p:nvSpPr>
        <p:spPr/>
        <p:txBody>
          <a:bodyPr/>
          <a:lstStyle/>
          <a:p>
            <a:endParaRPr lang="he-IL"/>
          </a:p>
        </p:txBody>
      </p:sp>
      <p:sp>
        <p:nvSpPr>
          <p:cNvPr id="9" name="מציין מיקום של מספר שקופית 8">
            <a:extLst>
              <a:ext uri="{FF2B5EF4-FFF2-40B4-BE49-F238E27FC236}">
                <a16:creationId xmlns:a16="http://schemas.microsoft.com/office/drawing/2014/main" id="{ECE89A92-723A-2BD0-4B2F-BB57D9B3F4D7}"/>
              </a:ext>
            </a:extLst>
          </p:cNvPr>
          <p:cNvSpPr>
            <a:spLocks noGrp="1"/>
          </p:cNvSpPr>
          <p:nvPr>
            <p:ph type="sldNum" sz="quarter" idx="12"/>
          </p:nvPr>
        </p:nvSpPr>
        <p:spPr/>
        <p:txBody>
          <a:bodyPr/>
          <a:lstStyle/>
          <a:p>
            <a:fld id="{0EBF0BAF-71B0-4562-B236-DF67F5111F40}" type="slidenum">
              <a:rPr lang="he-IL" smtClean="0"/>
              <a:t>‹#›</a:t>
            </a:fld>
            <a:endParaRPr lang="he-IL"/>
          </a:p>
        </p:txBody>
      </p:sp>
    </p:spTree>
    <p:extLst>
      <p:ext uri="{BB962C8B-B14F-4D97-AF65-F5344CB8AC3E}">
        <p14:creationId xmlns:p14="http://schemas.microsoft.com/office/powerpoint/2010/main" val="4281035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DFFEB858-3B8B-C697-13B1-AD66985968AD}"/>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a:extLst>
              <a:ext uri="{FF2B5EF4-FFF2-40B4-BE49-F238E27FC236}">
                <a16:creationId xmlns:a16="http://schemas.microsoft.com/office/drawing/2014/main" id="{7BAE11A0-7C3F-D60F-3F69-AB767F9F756F}"/>
              </a:ext>
            </a:extLst>
          </p:cNvPr>
          <p:cNvSpPr>
            <a:spLocks noGrp="1"/>
          </p:cNvSpPr>
          <p:nvPr>
            <p:ph type="dt" sz="half" idx="10"/>
          </p:nvPr>
        </p:nvSpPr>
        <p:spPr/>
        <p:txBody>
          <a:bodyPr/>
          <a:lstStyle/>
          <a:p>
            <a:fld id="{5DEA1064-6D19-4F2B-922E-C51DDBB572E2}" type="datetimeFigureOut">
              <a:rPr lang="he-IL" smtClean="0"/>
              <a:t>כ"ח/אדר/תשפ"ג</a:t>
            </a:fld>
            <a:endParaRPr lang="he-IL"/>
          </a:p>
        </p:txBody>
      </p:sp>
      <p:sp>
        <p:nvSpPr>
          <p:cNvPr id="4" name="מציין מיקום של כותרת תחתונה 3">
            <a:extLst>
              <a:ext uri="{FF2B5EF4-FFF2-40B4-BE49-F238E27FC236}">
                <a16:creationId xmlns:a16="http://schemas.microsoft.com/office/drawing/2014/main" id="{07E9175F-C3CC-98F5-D460-E5359E9173AC}"/>
              </a:ext>
            </a:extLst>
          </p:cNvPr>
          <p:cNvSpPr>
            <a:spLocks noGrp="1"/>
          </p:cNvSpPr>
          <p:nvPr>
            <p:ph type="ftr" sz="quarter" idx="11"/>
          </p:nvPr>
        </p:nvSpPr>
        <p:spPr/>
        <p:txBody>
          <a:bodyPr/>
          <a:lstStyle/>
          <a:p>
            <a:endParaRPr lang="he-IL"/>
          </a:p>
        </p:txBody>
      </p:sp>
      <p:sp>
        <p:nvSpPr>
          <p:cNvPr id="5" name="מציין מיקום של מספר שקופית 4">
            <a:extLst>
              <a:ext uri="{FF2B5EF4-FFF2-40B4-BE49-F238E27FC236}">
                <a16:creationId xmlns:a16="http://schemas.microsoft.com/office/drawing/2014/main" id="{AB86E18C-8A2A-E5A8-BBF4-3E8D7AE7FD9F}"/>
              </a:ext>
            </a:extLst>
          </p:cNvPr>
          <p:cNvSpPr>
            <a:spLocks noGrp="1"/>
          </p:cNvSpPr>
          <p:nvPr>
            <p:ph type="sldNum" sz="quarter" idx="12"/>
          </p:nvPr>
        </p:nvSpPr>
        <p:spPr/>
        <p:txBody>
          <a:bodyPr/>
          <a:lstStyle/>
          <a:p>
            <a:fld id="{0EBF0BAF-71B0-4562-B236-DF67F5111F40}" type="slidenum">
              <a:rPr lang="he-IL" smtClean="0"/>
              <a:t>‹#›</a:t>
            </a:fld>
            <a:endParaRPr lang="he-IL"/>
          </a:p>
        </p:txBody>
      </p:sp>
    </p:spTree>
    <p:extLst>
      <p:ext uri="{BB962C8B-B14F-4D97-AF65-F5344CB8AC3E}">
        <p14:creationId xmlns:p14="http://schemas.microsoft.com/office/powerpoint/2010/main" val="29759126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a:extLst>
              <a:ext uri="{FF2B5EF4-FFF2-40B4-BE49-F238E27FC236}">
                <a16:creationId xmlns:a16="http://schemas.microsoft.com/office/drawing/2014/main" id="{27A6F903-F8BA-D559-CBA5-67F048AE14F8}"/>
              </a:ext>
            </a:extLst>
          </p:cNvPr>
          <p:cNvSpPr>
            <a:spLocks noGrp="1"/>
          </p:cNvSpPr>
          <p:nvPr>
            <p:ph type="dt" sz="half" idx="10"/>
          </p:nvPr>
        </p:nvSpPr>
        <p:spPr/>
        <p:txBody>
          <a:bodyPr/>
          <a:lstStyle/>
          <a:p>
            <a:fld id="{5DEA1064-6D19-4F2B-922E-C51DDBB572E2}" type="datetimeFigureOut">
              <a:rPr lang="he-IL" smtClean="0"/>
              <a:t>כ"ח/אדר/תשפ"ג</a:t>
            </a:fld>
            <a:endParaRPr lang="he-IL"/>
          </a:p>
        </p:txBody>
      </p:sp>
      <p:sp>
        <p:nvSpPr>
          <p:cNvPr id="3" name="מציין מיקום של כותרת תחתונה 2">
            <a:extLst>
              <a:ext uri="{FF2B5EF4-FFF2-40B4-BE49-F238E27FC236}">
                <a16:creationId xmlns:a16="http://schemas.microsoft.com/office/drawing/2014/main" id="{E6161B78-983F-9B46-F8E6-8572F0230F10}"/>
              </a:ext>
            </a:extLst>
          </p:cNvPr>
          <p:cNvSpPr>
            <a:spLocks noGrp="1"/>
          </p:cNvSpPr>
          <p:nvPr>
            <p:ph type="ftr" sz="quarter" idx="11"/>
          </p:nvPr>
        </p:nvSpPr>
        <p:spPr/>
        <p:txBody>
          <a:bodyPr/>
          <a:lstStyle/>
          <a:p>
            <a:endParaRPr lang="he-IL"/>
          </a:p>
        </p:txBody>
      </p:sp>
      <p:sp>
        <p:nvSpPr>
          <p:cNvPr id="4" name="מציין מיקום של מספר שקופית 3">
            <a:extLst>
              <a:ext uri="{FF2B5EF4-FFF2-40B4-BE49-F238E27FC236}">
                <a16:creationId xmlns:a16="http://schemas.microsoft.com/office/drawing/2014/main" id="{2BA6499A-01C7-7972-0A69-4EB53E03F375}"/>
              </a:ext>
            </a:extLst>
          </p:cNvPr>
          <p:cNvSpPr>
            <a:spLocks noGrp="1"/>
          </p:cNvSpPr>
          <p:nvPr>
            <p:ph type="sldNum" sz="quarter" idx="12"/>
          </p:nvPr>
        </p:nvSpPr>
        <p:spPr/>
        <p:txBody>
          <a:bodyPr/>
          <a:lstStyle/>
          <a:p>
            <a:fld id="{0EBF0BAF-71B0-4562-B236-DF67F5111F40}" type="slidenum">
              <a:rPr lang="he-IL" smtClean="0"/>
              <a:t>‹#›</a:t>
            </a:fld>
            <a:endParaRPr lang="he-IL"/>
          </a:p>
        </p:txBody>
      </p:sp>
    </p:spTree>
    <p:extLst>
      <p:ext uri="{BB962C8B-B14F-4D97-AF65-F5344CB8AC3E}">
        <p14:creationId xmlns:p14="http://schemas.microsoft.com/office/powerpoint/2010/main" val="3513162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7AC078AF-2B02-6014-E101-B545C195EDA4}"/>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9F20A1B9-152F-8017-190E-423BF48C087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a:extLst>
              <a:ext uri="{FF2B5EF4-FFF2-40B4-BE49-F238E27FC236}">
                <a16:creationId xmlns:a16="http://schemas.microsoft.com/office/drawing/2014/main" id="{A87BE0B9-E6D4-24D1-7CFC-3C0F0B225C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8E1046D6-EA09-9D67-8CED-92610B6E6510}"/>
              </a:ext>
            </a:extLst>
          </p:cNvPr>
          <p:cNvSpPr>
            <a:spLocks noGrp="1"/>
          </p:cNvSpPr>
          <p:nvPr>
            <p:ph type="dt" sz="half" idx="10"/>
          </p:nvPr>
        </p:nvSpPr>
        <p:spPr/>
        <p:txBody>
          <a:bodyPr/>
          <a:lstStyle/>
          <a:p>
            <a:fld id="{5DEA1064-6D19-4F2B-922E-C51DDBB572E2}" type="datetimeFigureOut">
              <a:rPr lang="he-IL" smtClean="0"/>
              <a:t>כ"ח/אדר/תשפ"ג</a:t>
            </a:fld>
            <a:endParaRPr lang="he-IL"/>
          </a:p>
        </p:txBody>
      </p:sp>
      <p:sp>
        <p:nvSpPr>
          <p:cNvPr id="6" name="מציין מיקום של כותרת תחתונה 5">
            <a:extLst>
              <a:ext uri="{FF2B5EF4-FFF2-40B4-BE49-F238E27FC236}">
                <a16:creationId xmlns:a16="http://schemas.microsoft.com/office/drawing/2014/main" id="{8E4353D2-FD00-800A-1B0D-E3CA3A4686A2}"/>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793C7546-D8E0-C7D1-CB0B-BC0BE601AB4E}"/>
              </a:ext>
            </a:extLst>
          </p:cNvPr>
          <p:cNvSpPr>
            <a:spLocks noGrp="1"/>
          </p:cNvSpPr>
          <p:nvPr>
            <p:ph type="sldNum" sz="quarter" idx="12"/>
          </p:nvPr>
        </p:nvSpPr>
        <p:spPr/>
        <p:txBody>
          <a:bodyPr/>
          <a:lstStyle/>
          <a:p>
            <a:fld id="{0EBF0BAF-71B0-4562-B236-DF67F5111F40}" type="slidenum">
              <a:rPr lang="he-IL" smtClean="0"/>
              <a:t>‹#›</a:t>
            </a:fld>
            <a:endParaRPr lang="he-IL"/>
          </a:p>
        </p:txBody>
      </p:sp>
    </p:spTree>
    <p:extLst>
      <p:ext uri="{BB962C8B-B14F-4D97-AF65-F5344CB8AC3E}">
        <p14:creationId xmlns:p14="http://schemas.microsoft.com/office/powerpoint/2010/main" val="42170443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72C36DD3-7922-5E43-3EBE-7200C9ABEF08}"/>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של תמונה 2">
            <a:extLst>
              <a:ext uri="{FF2B5EF4-FFF2-40B4-BE49-F238E27FC236}">
                <a16:creationId xmlns:a16="http://schemas.microsoft.com/office/drawing/2014/main" id="{B1EA11EF-075B-C388-8245-3384A2DD14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a:extLst>
              <a:ext uri="{FF2B5EF4-FFF2-40B4-BE49-F238E27FC236}">
                <a16:creationId xmlns:a16="http://schemas.microsoft.com/office/drawing/2014/main" id="{7B6CC1AB-95C3-2D15-202B-E74A4D2E0D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A563AD49-6750-B55E-6CF8-30E05B14E2CC}"/>
              </a:ext>
            </a:extLst>
          </p:cNvPr>
          <p:cNvSpPr>
            <a:spLocks noGrp="1"/>
          </p:cNvSpPr>
          <p:nvPr>
            <p:ph type="dt" sz="half" idx="10"/>
          </p:nvPr>
        </p:nvSpPr>
        <p:spPr/>
        <p:txBody>
          <a:bodyPr/>
          <a:lstStyle/>
          <a:p>
            <a:fld id="{5DEA1064-6D19-4F2B-922E-C51DDBB572E2}" type="datetimeFigureOut">
              <a:rPr lang="he-IL" smtClean="0"/>
              <a:t>כ"ח/אדר/תשפ"ג</a:t>
            </a:fld>
            <a:endParaRPr lang="he-IL"/>
          </a:p>
        </p:txBody>
      </p:sp>
      <p:sp>
        <p:nvSpPr>
          <p:cNvPr id="6" name="מציין מיקום של כותרת תחתונה 5">
            <a:extLst>
              <a:ext uri="{FF2B5EF4-FFF2-40B4-BE49-F238E27FC236}">
                <a16:creationId xmlns:a16="http://schemas.microsoft.com/office/drawing/2014/main" id="{421B8BA6-8DFA-4A03-FE38-9CA286898946}"/>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EDFEA15D-BE5D-3220-53EF-3CAC9713B8C7}"/>
              </a:ext>
            </a:extLst>
          </p:cNvPr>
          <p:cNvSpPr>
            <a:spLocks noGrp="1"/>
          </p:cNvSpPr>
          <p:nvPr>
            <p:ph type="sldNum" sz="quarter" idx="12"/>
          </p:nvPr>
        </p:nvSpPr>
        <p:spPr/>
        <p:txBody>
          <a:bodyPr/>
          <a:lstStyle/>
          <a:p>
            <a:fld id="{0EBF0BAF-71B0-4562-B236-DF67F5111F40}" type="slidenum">
              <a:rPr lang="he-IL" smtClean="0"/>
              <a:t>‹#›</a:t>
            </a:fld>
            <a:endParaRPr lang="he-IL"/>
          </a:p>
        </p:txBody>
      </p:sp>
    </p:spTree>
    <p:extLst>
      <p:ext uri="{BB962C8B-B14F-4D97-AF65-F5344CB8AC3E}">
        <p14:creationId xmlns:p14="http://schemas.microsoft.com/office/powerpoint/2010/main" val="1992066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a:extLst>
              <a:ext uri="{FF2B5EF4-FFF2-40B4-BE49-F238E27FC236}">
                <a16:creationId xmlns:a16="http://schemas.microsoft.com/office/drawing/2014/main" id="{E44D530B-8E7D-AB71-C796-E72FD031EF5A}"/>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2878F879-C6B8-FD1D-D110-33C1A90F9893}"/>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8A922542-2023-8D86-5067-8926D8A565BA}"/>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DEA1064-6D19-4F2B-922E-C51DDBB572E2}" type="datetimeFigureOut">
              <a:rPr lang="he-IL" smtClean="0"/>
              <a:t>כ"ח/אדר/תשפ"ג</a:t>
            </a:fld>
            <a:endParaRPr lang="he-IL"/>
          </a:p>
        </p:txBody>
      </p:sp>
      <p:sp>
        <p:nvSpPr>
          <p:cNvPr id="5" name="מציין מיקום של כותרת תחתונה 4">
            <a:extLst>
              <a:ext uri="{FF2B5EF4-FFF2-40B4-BE49-F238E27FC236}">
                <a16:creationId xmlns:a16="http://schemas.microsoft.com/office/drawing/2014/main" id="{9F7828A6-2E61-BCFB-FB52-738358EAD8E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a:extLst>
              <a:ext uri="{FF2B5EF4-FFF2-40B4-BE49-F238E27FC236}">
                <a16:creationId xmlns:a16="http://schemas.microsoft.com/office/drawing/2014/main" id="{7A3735EB-994E-1133-8CDE-B97598CF7497}"/>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EBF0BAF-71B0-4562-B236-DF67F5111F40}" type="slidenum">
              <a:rPr lang="he-IL" smtClean="0"/>
              <a:t>‹#›</a:t>
            </a:fld>
            <a:endParaRPr lang="he-IL"/>
          </a:p>
        </p:txBody>
      </p:sp>
    </p:spTree>
    <p:extLst>
      <p:ext uri="{BB962C8B-B14F-4D97-AF65-F5344CB8AC3E}">
        <p14:creationId xmlns:p14="http://schemas.microsoft.com/office/powerpoint/2010/main" val="33933648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3474DDC3-9DEE-17D0-870F-5E8104866D12}"/>
              </a:ext>
            </a:extLst>
          </p:cNvPr>
          <p:cNvSpPr>
            <a:spLocks noGrp="1"/>
          </p:cNvSpPr>
          <p:nvPr>
            <p:ph type="ctrTitle"/>
          </p:nvPr>
        </p:nvSpPr>
        <p:spPr/>
        <p:txBody>
          <a:bodyPr/>
          <a:lstStyle/>
          <a:p>
            <a:r>
              <a:rPr lang="he-IL" dirty="0"/>
              <a:t>היתר אוכל נפש</a:t>
            </a:r>
          </a:p>
        </p:txBody>
      </p:sp>
      <p:sp>
        <p:nvSpPr>
          <p:cNvPr id="3" name="כותרת משנה 2">
            <a:extLst>
              <a:ext uri="{FF2B5EF4-FFF2-40B4-BE49-F238E27FC236}">
                <a16:creationId xmlns:a16="http://schemas.microsoft.com/office/drawing/2014/main" id="{2C5B5243-E34B-62E4-5F8A-4DAA234D3841}"/>
              </a:ext>
            </a:extLst>
          </p:cNvPr>
          <p:cNvSpPr>
            <a:spLocks noGrp="1"/>
          </p:cNvSpPr>
          <p:nvPr>
            <p:ph type="subTitle" idx="1"/>
          </p:nvPr>
        </p:nvSpPr>
        <p:spPr/>
        <p:txBody>
          <a:bodyPr/>
          <a:lstStyle/>
          <a:p>
            <a:endParaRPr lang="he-IL"/>
          </a:p>
        </p:txBody>
      </p:sp>
    </p:spTree>
    <p:extLst>
      <p:ext uri="{BB962C8B-B14F-4D97-AF65-F5344CB8AC3E}">
        <p14:creationId xmlns:p14="http://schemas.microsoft.com/office/powerpoint/2010/main" val="11287654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F631D77-8588-C3D9-0E87-7CE385823AFC}"/>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22D7C230-4770-56C8-0FD7-A07B34DDD83F}"/>
              </a:ext>
            </a:extLst>
          </p:cNvPr>
          <p:cNvSpPr>
            <a:spLocks noGrp="1"/>
          </p:cNvSpPr>
          <p:nvPr>
            <p:ph idx="1"/>
          </p:nvPr>
        </p:nvSpPr>
        <p:spPr/>
        <p:txBody>
          <a:bodyPr/>
          <a:lstStyle/>
          <a:p>
            <a:pPr algn="r" rtl="1">
              <a:lnSpc>
                <a:spcPct val="107000"/>
              </a:lnSpc>
              <a:spcAft>
                <a:spcPts val="800"/>
              </a:spcAft>
            </a:pPr>
            <a:r>
              <a:rPr lang="he-IL" sz="1800" kern="100" dirty="0">
                <a:effectLst/>
                <a:latin typeface="Calibri" panose="020F0502020204030204" pitchFamily="34" charset="0"/>
                <a:ea typeface="Arial" panose="020B0604020202020204" pitchFamily="34" charset="0"/>
                <a:cs typeface="Arial" panose="020B0604020202020204" pitchFamily="34" charset="0"/>
              </a:rPr>
              <a:t>העמק דבר ויקרא </a:t>
            </a:r>
            <a:r>
              <a:rPr lang="he-IL" sz="1800" kern="100" dirty="0" err="1">
                <a:effectLst/>
                <a:latin typeface="Calibri" panose="020F0502020204030204" pitchFamily="34" charset="0"/>
                <a:ea typeface="Arial" panose="020B0604020202020204" pitchFamily="34" charset="0"/>
                <a:cs typeface="Arial" panose="020B0604020202020204" pitchFamily="34" charset="0"/>
              </a:rPr>
              <a:t>כג:כט</a:t>
            </a:r>
            <a:r>
              <a:rPr lang="he-IL" sz="1800" kern="100" dirty="0">
                <a:effectLst/>
                <a:latin typeface="Calibri" panose="020F0502020204030204" pitchFamily="34" charset="0"/>
                <a:ea typeface="Arial" panose="020B0604020202020204" pitchFamily="34" charset="0"/>
                <a:cs typeface="Arial" panose="020B0604020202020204" pitchFamily="34" charset="0"/>
              </a:rPr>
              <a:t> {איסור אכילה ומלאכה ביום הכיפורים</a:t>
            </a:r>
            <a:r>
              <a:rPr lang="en-US" sz="1800" kern="100" dirty="0">
                <a:effectLst/>
                <a:latin typeface="Arial" panose="020B0604020202020204" pitchFamily="34" charset="0"/>
                <a:ea typeface="Arial" panose="020B0604020202020204" pitchFamily="34" charset="0"/>
                <a:cs typeface="Arial" panose="020B0604020202020204" pitchFamily="34" charset="0"/>
              </a:rPr>
              <a:t>}</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he-IL" sz="1800" kern="100" dirty="0">
                <a:effectLst/>
                <a:latin typeface="Calibri" panose="020F0502020204030204" pitchFamily="34" charset="0"/>
                <a:ea typeface="Arial" panose="020B0604020202020204" pitchFamily="34" charset="0"/>
                <a:cs typeface="Arial" panose="020B0604020202020204" pitchFamily="34" charset="0"/>
              </a:rPr>
              <a:t>כי כל הנפש וגו׳. הוא טעם על איסור מלאכת א״נ משום שאסור לאכול. מבואר הא אי היה מצוה לאכול ביוה״כ כמו בשאר מועדות היו </a:t>
            </a:r>
            <a:r>
              <a:rPr lang="he-IL" sz="1800" kern="100" dirty="0" err="1">
                <a:effectLst/>
                <a:latin typeface="Calibri" panose="020F0502020204030204" pitchFamily="34" charset="0"/>
                <a:ea typeface="Arial" panose="020B0604020202020204" pitchFamily="34" charset="0"/>
                <a:cs typeface="Arial" panose="020B0604020202020204" pitchFamily="34" charset="0"/>
              </a:rPr>
              <a:t>רשאין</a:t>
            </a:r>
            <a:r>
              <a:rPr lang="he-IL" sz="1800" kern="100" dirty="0">
                <a:effectLst/>
                <a:latin typeface="Calibri" panose="020F0502020204030204" pitchFamily="34" charset="0"/>
                <a:ea typeface="Arial" panose="020B0604020202020204" pitchFamily="34" charset="0"/>
                <a:cs typeface="Arial" panose="020B0604020202020204" pitchFamily="34" charset="0"/>
              </a:rPr>
              <a:t> אע״ג שעונש מלאכה בכרת. </a:t>
            </a:r>
            <a:r>
              <a:rPr lang="he-IL" sz="1800" kern="100" dirty="0" err="1">
                <a:effectLst/>
                <a:latin typeface="Calibri" panose="020F0502020204030204" pitchFamily="34" charset="0"/>
                <a:ea typeface="Arial" panose="020B0604020202020204" pitchFamily="34" charset="0"/>
                <a:cs typeface="Arial" panose="020B0604020202020204" pitchFamily="34" charset="0"/>
              </a:rPr>
              <a:t>וכמש״כ</a:t>
            </a:r>
            <a:r>
              <a:rPr lang="he-IL" sz="1800" kern="100" dirty="0">
                <a:effectLst/>
                <a:latin typeface="Calibri" panose="020F0502020204030204" pitchFamily="34" charset="0"/>
                <a:ea typeface="Arial" panose="020B0604020202020204" pitchFamily="34" charset="0"/>
                <a:cs typeface="Arial" panose="020B0604020202020204" pitchFamily="34" charset="0"/>
              </a:rPr>
              <a:t> לעיל ג׳ </a:t>
            </a:r>
            <a:r>
              <a:rPr lang="he-IL" sz="1800" kern="100" dirty="0" err="1">
                <a:effectLst/>
                <a:latin typeface="Calibri" panose="020F0502020204030204" pitchFamily="34" charset="0"/>
                <a:ea typeface="Arial" panose="020B0604020202020204" pitchFamily="34" charset="0"/>
                <a:cs typeface="Arial" panose="020B0604020202020204" pitchFamily="34" charset="0"/>
              </a:rPr>
              <a:t>דראוי</a:t>
            </a:r>
            <a:r>
              <a:rPr lang="he-IL" sz="1800" kern="100" dirty="0">
                <a:effectLst/>
                <a:latin typeface="Calibri" panose="020F0502020204030204" pitchFamily="34" charset="0"/>
                <a:ea typeface="Arial" panose="020B0604020202020204" pitchFamily="34" charset="0"/>
                <a:cs typeface="Arial" panose="020B0604020202020204" pitchFamily="34" charset="0"/>
              </a:rPr>
              <a:t> היה שידחה מצוה </a:t>
            </a:r>
            <a:r>
              <a:rPr lang="he-IL" sz="1800" kern="100" dirty="0" err="1">
                <a:effectLst/>
                <a:latin typeface="Calibri" panose="020F0502020204030204" pitchFamily="34" charset="0"/>
                <a:ea typeface="Arial" panose="020B0604020202020204" pitchFamily="34" charset="0"/>
                <a:cs typeface="Arial" panose="020B0604020202020204" pitchFamily="34" charset="0"/>
              </a:rPr>
              <a:t>די״ט</a:t>
            </a:r>
            <a:r>
              <a:rPr lang="he-IL" sz="1800" kern="100" dirty="0">
                <a:effectLst/>
                <a:latin typeface="Calibri" panose="020F0502020204030204" pitchFamily="34" charset="0"/>
                <a:ea typeface="Arial" panose="020B0604020202020204" pitchFamily="34" charset="0"/>
                <a:cs typeface="Arial" panose="020B0604020202020204" pitchFamily="34" charset="0"/>
              </a:rPr>
              <a:t> את איסור שבת </a:t>
            </a:r>
            <a:r>
              <a:rPr lang="he-IL" sz="1800" kern="100" dirty="0" err="1">
                <a:effectLst/>
                <a:latin typeface="Calibri" panose="020F0502020204030204" pitchFamily="34" charset="0"/>
                <a:ea typeface="Arial" panose="020B0604020202020204" pitchFamily="34" charset="0"/>
                <a:cs typeface="Arial" panose="020B0604020202020204" pitchFamily="34" charset="0"/>
              </a:rPr>
              <a:t>דבכרת</a:t>
            </a:r>
            <a:r>
              <a:rPr lang="he-IL" sz="1800" kern="100" dirty="0">
                <a:effectLst/>
                <a:latin typeface="Calibri" panose="020F0502020204030204" pitchFamily="34" charset="0"/>
                <a:ea typeface="Arial" panose="020B0604020202020204" pitchFamily="34" charset="0"/>
                <a:cs typeface="Arial" panose="020B0604020202020204" pitchFamily="34" charset="0"/>
              </a:rPr>
              <a:t> לולי </a:t>
            </a:r>
            <a:r>
              <a:rPr lang="he-IL" sz="1800" kern="100" dirty="0" err="1">
                <a:effectLst/>
                <a:latin typeface="Calibri" panose="020F0502020204030204" pitchFamily="34" charset="0"/>
                <a:ea typeface="Arial" panose="020B0604020202020204" pitchFamily="34" charset="0"/>
                <a:cs typeface="Arial" panose="020B0604020202020204" pitchFamily="34" charset="0"/>
              </a:rPr>
              <a:t>דשבת</a:t>
            </a:r>
            <a:r>
              <a:rPr lang="he-IL" sz="1800" kern="100" dirty="0">
                <a:effectLst/>
                <a:latin typeface="Calibri" panose="020F0502020204030204" pitchFamily="34" charset="0"/>
                <a:ea typeface="Arial" panose="020B0604020202020204" pitchFamily="34" charset="0"/>
                <a:cs typeface="Arial" panose="020B0604020202020204" pitchFamily="34" charset="0"/>
              </a:rPr>
              <a:t> </a:t>
            </a:r>
            <a:r>
              <a:rPr lang="he-IL" sz="1800" kern="100" dirty="0" err="1">
                <a:effectLst/>
                <a:latin typeface="Calibri" panose="020F0502020204030204" pitchFamily="34" charset="0"/>
                <a:ea typeface="Arial" panose="020B0604020202020204" pitchFamily="34" charset="0"/>
                <a:cs typeface="Arial" panose="020B0604020202020204" pitchFamily="34" charset="0"/>
              </a:rPr>
              <a:t>קביעא</a:t>
            </a:r>
            <a:r>
              <a:rPr lang="he-IL" sz="1800" kern="100" dirty="0">
                <a:effectLst/>
                <a:latin typeface="Calibri" panose="020F0502020204030204" pitchFamily="34" charset="0"/>
                <a:ea typeface="Arial" panose="020B0604020202020204" pitchFamily="34" charset="0"/>
                <a:cs typeface="Arial" panose="020B0604020202020204" pitchFamily="34" charset="0"/>
              </a:rPr>
              <a:t> ויו״ט אינו קבוע יומו כ״כ בכל ישראל</a:t>
            </a:r>
            <a:r>
              <a:rPr lang="en-US" sz="1800" kern="100" dirty="0">
                <a:effectLst/>
                <a:latin typeface="Arial" panose="020B0604020202020204" pitchFamily="34" charset="0"/>
                <a:ea typeface="Arial" panose="020B0604020202020204" pitchFamily="34" charset="0"/>
                <a:cs typeface="Arial" panose="020B0604020202020204" pitchFamily="34" charset="0"/>
              </a:rPr>
              <a:t>:</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endParaRPr lang="he-IL" dirty="0"/>
          </a:p>
        </p:txBody>
      </p:sp>
    </p:spTree>
    <p:extLst>
      <p:ext uri="{BB962C8B-B14F-4D97-AF65-F5344CB8AC3E}">
        <p14:creationId xmlns:p14="http://schemas.microsoft.com/office/powerpoint/2010/main" val="41580051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20F859A-CFDE-9170-E87B-5B3886794062}"/>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92AC8A60-8A2B-7E83-7C86-D8E5A89FE079}"/>
              </a:ext>
            </a:extLst>
          </p:cNvPr>
          <p:cNvSpPr>
            <a:spLocks noGrp="1"/>
          </p:cNvSpPr>
          <p:nvPr>
            <p:ph idx="1"/>
          </p:nvPr>
        </p:nvSpPr>
        <p:spPr/>
        <p:txBody>
          <a:bodyPr/>
          <a:lstStyle/>
          <a:p>
            <a:pPr algn="r" rtl="1">
              <a:lnSpc>
                <a:spcPct val="107000"/>
              </a:lnSpc>
              <a:spcAft>
                <a:spcPts val="800"/>
              </a:spcAft>
            </a:pPr>
            <a:r>
              <a:rPr lang="he-IL" sz="1800" kern="100" dirty="0">
                <a:effectLst/>
                <a:latin typeface="Calibri" panose="020F0502020204030204" pitchFamily="34" charset="0"/>
                <a:ea typeface="Arial" panose="020B0604020202020204" pitchFamily="34" charset="0"/>
                <a:cs typeface="Arial" panose="020B0604020202020204" pitchFamily="34" charset="0"/>
              </a:rPr>
              <a:t>שו"ת רי"ד </a:t>
            </a:r>
            <a:r>
              <a:rPr lang="he-IL" sz="1800" kern="100" dirty="0" err="1">
                <a:effectLst/>
                <a:latin typeface="Calibri" panose="020F0502020204030204" pitchFamily="34" charset="0"/>
                <a:ea typeface="Arial" panose="020B0604020202020204" pitchFamily="34" charset="0"/>
                <a:cs typeface="Arial" panose="020B0604020202020204" pitchFamily="34" charset="0"/>
              </a:rPr>
              <a:t>כא</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he-IL" sz="1800" kern="100" dirty="0">
                <a:effectLst/>
                <a:latin typeface="Calibri" panose="020F0502020204030204" pitchFamily="34" charset="0"/>
                <a:ea typeface="Arial" panose="020B0604020202020204" pitchFamily="34" charset="0"/>
                <a:cs typeface="Arial" panose="020B0604020202020204" pitchFamily="34" charset="0"/>
              </a:rPr>
              <a:t>שכל מלאכות שהותרו לצורך אוכל נפש הותרו נמי שלא לצורך אוכל נפש </a:t>
            </a:r>
            <a:r>
              <a:rPr lang="he-IL" sz="1800" kern="100" dirty="0" err="1">
                <a:effectLst/>
                <a:latin typeface="Calibri" panose="020F0502020204030204" pitchFamily="34" charset="0"/>
                <a:ea typeface="Arial" panose="020B0604020202020204" pitchFamily="34" charset="0"/>
                <a:cs typeface="Arial" panose="020B0604020202020204" pitchFamily="34" charset="0"/>
              </a:rPr>
              <a:t>ומדאורייתא</a:t>
            </a:r>
            <a:r>
              <a:rPr lang="he-IL" sz="1800" kern="100" dirty="0">
                <a:effectLst/>
                <a:latin typeface="Calibri" panose="020F0502020204030204" pitchFamily="34" charset="0"/>
                <a:ea typeface="Arial" panose="020B0604020202020204" pitchFamily="34" charset="0"/>
                <a:cs typeface="Arial" panose="020B0604020202020204" pitchFamily="34" charset="0"/>
              </a:rPr>
              <a:t> אע"פ שאין לו צורך באותן המלאכות כלל </a:t>
            </a:r>
            <a:r>
              <a:rPr lang="he-IL" sz="1800" kern="100" dirty="0" err="1">
                <a:effectLst/>
                <a:latin typeface="Calibri" panose="020F0502020204030204" pitchFamily="34" charset="0"/>
                <a:ea typeface="Arial" panose="020B0604020202020204" pitchFamily="34" charset="0"/>
                <a:cs typeface="Arial" panose="020B0604020202020204" pitchFamily="34" charset="0"/>
              </a:rPr>
              <a:t>כלל</a:t>
            </a:r>
            <a:r>
              <a:rPr lang="he-IL" sz="1800" kern="100" dirty="0">
                <a:effectLst/>
                <a:latin typeface="Calibri" panose="020F0502020204030204" pitchFamily="34" charset="0"/>
                <a:ea typeface="Arial" panose="020B0604020202020204" pitchFamily="34" charset="0"/>
                <a:cs typeface="Arial" panose="020B0604020202020204" pitchFamily="34" charset="0"/>
              </a:rPr>
              <a:t> הותרו לו כאילו היה חול גמור ורבנן הוא </a:t>
            </a:r>
            <a:r>
              <a:rPr lang="he-IL" sz="1800" kern="100" dirty="0" err="1">
                <a:effectLst/>
                <a:latin typeface="Calibri" panose="020F0502020204030204" pitchFamily="34" charset="0"/>
                <a:ea typeface="Arial" panose="020B0604020202020204" pitchFamily="34" charset="0"/>
                <a:cs typeface="Arial" panose="020B0604020202020204" pitchFamily="34" charset="0"/>
              </a:rPr>
              <a:t>דגזור</a:t>
            </a:r>
            <a:r>
              <a:rPr lang="he-IL" sz="1800" kern="100" dirty="0">
                <a:effectLst/>
                <a:latin typeface="Calibri" panose="020F0502020204030204" pitchFamily="34" charset="0"/>
                <a:ea typeface="Arial" panose="020B0604020202020204" pitchFamily="34" charset="0"/>
                <a:cs typeface="Arial" panose="020B0604020202020204" pitchFamily="34" charset="0"/>
              </a:rPr>
              <a:t> בכל מידי שאינו צריך להם כלל כגון אבנים וכיוצא בהן</a:t>
            </a:r>
            <a:r>
              <a:rPr lang="en-US" sz="1800" kern="100" dirty="0">
                <a:effectLst/>
                <a:latin typeface="Arial" panose="020B0604020202020204" pitchFamily="34" charset="0"/>
                <a:ea typeface="Arial" panose="020B0604020202020204" pitchFamily="34" charset="0"/>
                <a:cs typeface="Arial" panose="020B0604020202020204" pitchFamily="34" charset="0"/>
              </a:rPr>
              <a:t>.</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endParaRPr lang="he-IL" dirty="0"/>
          </a:p>
        </p:txBody>
      </p:sp>
    </p:spTree>
    <p:extLst>
      <p:ext uri="{BB962C8B-B14F-4D97-AF65-F5344CB8AC3E}">
        <p14:creationId xmlns:p14="http://schemas.microsoft.com/office/powerpoint/2010/main" val="34367708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D2079034-1B35-8D99-6BC0-6ECE56CFAEA6}"/>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F693EB62-58AA-E355-89ED-0FE5A5797324}"/>
              </a:ext>
            </a:extLst>
          </p:cNvPr>
          <p:cNvSpPr>
            <a:spLocks noGrp="1"/>
          </p:cNvSpPr>
          <p:nvPr>
            <p:ph idx="1"/>
          </p:nvPr>
        </p:nvSpPr>
        <p:spPr/>
        <p:txBody>
          <a:bodyPr/>
          <a:lstStyle/>
          <a:p>
            <a:pPr algn="r" rtl="1">
              <a:lnSpc>
                <a:spcPct val="107000"/>
              </a:lnSpc>
              <a:spcAft>
                <a:spcPts val="800"/>
              </a:spcAft>
            </a:pPr>
            <a:r>
              <a:rPr lang="he-IL" sz="1800" kern="100" dirty="0">
                <a:effectLst/>
                <a:latin typeface="Calibri" panose="020F0502020204030204" pitchFamily="34" charset="0"/>
                <a:ea typeface="Arial" panose="020B0604020202020204" pitchFamily="34" charset="0"/>
                <a:cs typeface="Arial" panose="020B0604020202020204" pitchFamily="34" charset="0"/>
              </a:rPr>
              <a:t>שיטה ישנה </a:t>
            </a:r>
            <a:r>
              <a:rPr lang="he-IL" sz="1800" kern="100" dirty="0" err="1">
                <a:effectLst/>
                <a:latin typeface="Calibri" panose="020F0502020204030204" pitchFamily="34" charset="0"/>
                <a:ea typeface="Arial" panose="020B0604020202020204" pitchFamily="34" charset="0"/>
                <a:cs typeface="Arial" panose="020B0604020202020204" pitchFamily="34" charset="0"/>
              </a:rPr>
              <a:t>שטמ"ק</a:t>
            </a:r>
            <a:r>
              <a:rPr lang="he-IL" sz="1800" kern="100" dirty="0">
                <a:effectLst/>
                <a:latin typeface="Calibri" panose="020F0502020204030204" pitchFamily="34" charset="0"/>
                <a:ea typeface="Arial" panose="020B0604020202020204" pitchFamily="34" charset="0"/>
                <a:cs typeface="Arial" panose="020B0604020202020204" pitchFamily="34" charset="0"/>
              </a:rPr>
              <a:t> כתובות ז עמוד א</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he-IL" sz="1800" kern="100" dirty="0">
                <a:effectLst/>
                <a:latin typeface="Calibri" panose="020F0502020204030204" pitchFamily="34" charset="0"/>
                <a:ea typeface="Arial" panose="020B0604020202020204" pitchFamily="34" charset="0"/>
                <a:cs typeface="Arial" panose="020B0604020202020204" pitchFamily="34" charset="0"/>
              </a:rPr>
              <a:t>כלומר כל אותן מלאכות שהותרו לצורך אכילה לא היו בכלל לא תעשה כל מלאכה...והאי </a:t>
            </a:r>
            <a:r>
              <a:rPr lang="he-IL" sz="1800" kern="100" dirty="0" err="1">
                <a:effectLst/>
                <a:latin typeface="Calibri" panose="020F0502020204030204" pitchFamily="34" charset="0"/>
                <a:ea typeface="Arial" panose="020B0604020202020204" pitchFamily="34" charset="0"/>
                <a:cs typeface="Arial" panose="020B0604020202020204" pitchFamily="34" charset="0"/>
              </a:rPr>
              <a:t>דכתב</a:t>
            </a:r>
            <a:r>
              <a:rPr lang="he-IL" sz="1800" kern="100" dirty="0">
                <a:effectLst/>
                <a:latin typeface="Calibri" panose="020F0502020204030204" pitchFamily="34" charset="0"/>
                <a:ea typeface="Arial" panose="020B0604020202020204" pitchFamily="34" charset="0"/>
                <a:cs typeface="Arial" panose="020B0604020202020204" pitchFamily="34" charset="0"/>
              </a:rPr>
              <a:t> רחמנא אשר יאכל לכל נפש </a:t>
            </a:r>
            <a:r>
              <a:rPr lang="he-IL" sz="1800" kern="100" dirty="0" err="1">
                <a:effectLst/>
                <a:latin typeface="Calibri" panose="020F0502020204030204" pitchFamily="34" charset="0"/>
                <a:ea typeface="Arial" panose="020B0604020202020204" pitchFamily="34" charset="0"/>
                <a:cs typeface="Arial" panose="020B0604020202020204" pitchFamily="34" charset="0"/>
              </a:rPr>
              <a:t>לסימנא</a:t>
            </a:r>
            <a:r>
              <a:rPr lang="he-IL" sz="1800" kern="100" dirty="0">
                <a:effectLst/>
                <a:latin typeface="Calibri" panose="020F0502020204030204" pitchFamily="34" charset="0"/>
                <a:ea typeface="Arial" panose="020B0604020202020204" pitchFamily="34" charset="0"/>
                <a:cs typeface="Arial" panose="020B0604020202020204" pitchFamily="34" charset="0"/>
              </a:rPr>
              <a:t> בעלמא הוא </a:t>
            </a:r>
            <a:r>
              <a:rPr lang="he-IL" sz="1800" kern="100" dirty="0" err="1">
                <a:effectLst/>
                <a:latin typeface="Calibri" panose="020F0502020204030204" pitchFamily="34" charset="0"/>
                <a:ea typeface="Arial" panose="020B0604020202020204" pitchFamily="34" charset="0"/>
                <a:cs typeface="Arial" panose="020B0604020202020204" pitchFamily="34" charset="0"/>
              </a:rPr>
              <a:t>דכתבוה</a:t>
            </a:r>
            <a:r>
              <a:rPr lang="he-IL" sz="1800" kern="100" dirty="0">
                <a:effectLst/>
                <a:latin typeface="Calibri" panose="020F0502020204030204" pitchFamily="34" charset="0"/>
                <a:ea typeface="Arial" panose="020B0604020202020204" pitchFamily="34" charset="0"/>
                <a:cs typeface="Arial" panose="020B0604020202020204" pitchFamily="34" charset="0"/>
              </a:rPr>
              <a:t> שכל המלאכות הצריכות לאכילה יהיו מותרות בי"ט ובלבד לצורכי ישראל אבל לא לצורכי עובדי כוכבים</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endParaRPr lang="he-IL" dirty="0"/>
          </a:p>
        </p:txBody>
      </p:sp>
    </p:spTree>
    <p:extLst>
      <p:ext uri="{BB962C8B-B14F-4D97-AF65-F5344CB8AC3E}">
        <p14:creationId xmlns:p14="http://schemas.microsoft.com/office/powerpoint/2010/main" val="25727720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D81E1F6-81B6-A8BC-D38A-0EC2B07D6721}"/>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CAA606B6-C7E9-52AE-66B8-C2956AED37D9}"/>
              </a:ext>
            </a:extLst>
          </p:cNvPr>
          <p:cNvSpPr>
            <a:spLocks noGrp="1"/>
          </p:cNvSpPr>
          <p:nvPr>
            <p:ph idx="1"/>
          </p:nvPr>
        </p:nvSpPr>
        <p:spPr/>
        <p:txBody>
          <a:bodyPr>
            <a:normAutofit fontScale="92500" lnSpcReduction="10000"/>
          </a:bodyPr>
          <a:lstStyle/>
          <a:p>
            <a:pPr algn="r" rtl="1">
              <a:lnSpc>
                <a:spcPct val="107000"/>
              </a:lnSpc>
              <a:spcAft>
                <a:spcPts val="800"/>
              </a:spcAft>
            </a:pPr>
            <a:r>
              <a:rPr lang="he-IL" sz="1800" kern="100" dirty="0">
                <a:effectLst/>
                <a:latin typeface="Calibri" panose="020F0502020204030204" pitchFamily="34" charset="0"/>
                <a:ea typeface="Arial" panose="020B0604020202020204" pitchFamily="34" charset="0"/>
                <a:cs typeface="Arial" panose="020B0604020202020204" pitchFamily="34" charset="0"/>
              </a:rPr>
              <a:t>רמב״ן על התורה ויקרא </a:t>
            </a:r>
            <a:r>
              <a:rPr lang="he-IL" sz="1800" kern="100" dirty="0" err="1">
                <a:effectLst/>
                <a:latin typeface="Calibri" panose="020F0502020204030204" pitchFamily="34" charset="0"/>
                <a:ea typeface="Arial" panose="020B0604020202020204" pitchFamily="34" charset="0"/>
                <a:cs typeface="Arial" panose="020B0604020202020204" pitchFamily="34" charset="0"/>
              </a:rPr>
              <a:t>כג</a:t>
            </a:r>
            <a:r>
              <a:rPr lang="he-IL" sz="1800" kern="100" dirty="0">
                <a:effectLst/>
                <a:latin typeface="Calibri" panose="020F0502020204030204" pitchFamily="34" charset="0"/>
                <a:ea typeface="Arial" panose="020B0604020202020204" pitchFamily="34" charset="0"/>
                <a:cs typeface="Arial" panose="020B0604020202020204" pitchFamily="34" charset="0"/>
              </a:rPr>
              <a:t> פסוק ז</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en-US" sz="1800" kern="100" dirty="0">
                <a:effectLst/>
                <a:latin typeface="Arial" panose="020B0604020202020204" pitchFamily="34" charset="0"/>
                <a:ea typeface="Arial" panose="020B0604020202020204" pitchFamily="34" charset="0"/>
                <a:cs typeface="Arial" panose="020B0604020202020204" pitchFamily="34" charset="0"/>
              </a:rPr>
              <a:t>"</a:t>
            </a:r>
            <a:r>
              <a:rPr lang="he-IL" sz="1800" kern="100" dirty="0">
                <a:effectLst/>
                <a:latin typeface="Calibri" panose="020F0502020204030204" pitchFamily="34" charset="0"/>
                <a:ea typeface="Arial" panose="020B0604020202020204" pitchFamily="34" charset="0"/>
                <a:cs typeface="Arial" panose="020B0604020202020204" pitchFamily="34" charset="0"/>
              </a:rPr>
              <a:t>כל מלאכת עבודה" - "אפילו המלאכות החשובות לכם, עבודה וצורך שיש חסרון כיס בבטלה שלהן, כגון דבר האבד; כך הבנתי מתורת כהנים (פרשה </a:t>
            </a:r>
            <a:r>
              <a:rPr lang="he-IL" sz="1800" kern="100" dirty="0" err="1">
                <a:effectLst/>
                <a:latin typeface="Calibri" panose="020F0502020204030204" pitchFamily="34" charset="0"/>
                <a:ea typeface="Arial" panose="020B0604020202020204" pitchFamily="34" charset="0"/>
                <a:cs typeface="Arial" panose="020B0604020202020204" pitchFamily="34" charset="0"/>
              </a:rPr>
              <a:t>יב</a:t>
            </a:r>
            <a:r>
              <a:rPr lang="he-IL" sz="1800" kern="100" dirty="0">
                <a:effectLst/>
                <a:latin typeface="Calibri" panose="020F0502020204030204" pitchFamily="34" charset="0"/>
                <a:ea typeface="Arial" panose="020B0604020202020204" pitchFamily="34" charset="0"/>
                <a:cs typeface="Arial" panose="020B0604020202020204" pitchFamily="34" charset="0"/>
              </a:rPr>
              <a:t> ח), </a:t>
            </a:r>
            <a:r>
              <a:rPr lang="he-IL" sz="1800" kern="100" dirty="0" err="1">
                <a:effectLst/>
                <a:latin typeface="Calibri" panose="020F0502020204030204" pitchFamily="34" charset="0"/>
                <a:ea typeface="Arial" panose="020B0604020202020204" pitchFamily="34" charset="0"/>
                <a:cs typeface="Arial" panose="020B0604020202020204" pitchFamily="34" charset="0"/>
              </a:rPr>
              <a:t>דקתני</a:t>
            </a:r>
            <a:r>
              <a:rPr lang="he-IL" sz="1800" kern="100" dirty="0">
                <a:effectLst/>
                <a:latin typeface="Calibri" panose="020F0502020204030204" pitchFamily="34" charset="0"/>
                <a:ea typeface="Arial" panose="020B0604020202020204" pitchFamily="34" charset="0"/>
                <a:cs typeface="Arial" panose="020B0604020202020204" pitchFamily="34" charset="0"/>
              </a:rPr>
              <a:t> "יכול אף חולו של מועד יהא אסור במלאכת עבודה </a:t>
            </a:r>
            <a:r>
              <a:rPr lang="he-IL" sz="1800" kern="100" dirty="0" err="1">
                <a:effectLst/>
                <a:latin typeface="Calibri" panose="020F0502020204030204" pitchFamily="34" charset="0"/>
                <a:ea typeface="Arial" panose="020B0604020202020204" pitchFamily="34" charset="0"/>
                <a:cs typeface="Arial" panose="020B0604020202020204" pitchFamily="34" charset="0"/>
              </a:rPr>
              <a:t>וכו</a:t>
            </a:r>
            <a:r>
              <a:rPr lang="he-IL" sz="1800" kern="100" dirty="0">
                <a:effectLst/>
                <a:latin typeface="Calibri" panose="020F0502020204030204" pitchFamily="34" charset="0"/>
                <a:ea typeface="Arial" panose="020B0604020202020204" pitchFamily="34" charset="0"/>
                <a:cs typeface="Arial" panose="020B0604020202020204" pitchFamily="34" charset="0"/>
              </a:rPr>
              <a:t>'"", לשון רש"י</a:t>
            </a:r>
            <a:r>
              <a:rPr lang="en-US" sz="1800" kern="100" dirty="0">
                <a:effectLst/>
                <a:latin typeface="Arial" panose="020B0604020202020204" pitchFamily="34" charset="0"/>
                <a:ea typeface="Arial" panose="020B0604020202020204" pitchFamily="34" charset="0"/>
                <a:cs typeface="Arial" panose="020B0604020202020204" pitchFamily="34" charset="0"/>
              </a:rPr>
              <a:t>.</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he-IL" sz="1800" kern="100" dirty="0">
                <a:effectLst/>
                <a:latin typeface="Calibri" panose="020F0502020204030204" pitchFamily="34" charset="0"/>
                <a:ea typeface="Arial" panose="020B0604020202020204" pitchFamily="34" charset="0"/>
                <a:cs typeface="Arial" panose="020B0604020202020204" pitchFamily="34" charset="0"/>
              </a:rPr>
              <a:t>ואיננו נכון כלל, כי</a:t>
            </a:r>
            <a:r>
              <a:rPr lang="en-US" sz="1800" kern="100" dirty="0">
                <a:effectLst/>
                <a:latin typeface="Arial" panose="020B0604020202020204" pitchFamily="34" charset="0"/>
                <a:ea typeface="Arial" panose="020B0604020202020204" pitchFamily="34" charset="0"/>
                <a:cs typeface="Arial" panose="020B0604020202020204" pitchFamily="34" charset="0"/>
              </a:rPr>
              <a:t>:</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he-IL" sz="1800" kern="100" dirty="0">
                <a:effectLst/>
                <a:latin typeface="Calibri" panose="020F0502020204030204" pitchFamily="34" charset="0"/>
                <a:ea typeface="Arial" panose="020B0604020202020204" pitchFamily="34" charset="0"/>
                <a:cs typeface="Arial" panose="020B0604020202020204" pitchFamily="34" charset="0"/>
              </a:rPr>
              <a:t>מה טעם שיאמר הכתוב "לא תעשה מלאכת דבר האבד" ויבאו שאר המלאכות מקל וחומר? ואם כן ראוי שיאמר אף בשבת כן</a:t>
            </a:r>
            <a:r>
              <a:rPr lang="en-US" sz="1800" kern="100" dirty="0">
                <a:effectLst/>
                <a:latin typeface="Arial" panose="020B0604020202020204" pitchFamily="34" charset="0"/>
                <a:ea typeface="Arial" panose="020B0604020202020204" pitchFamily="34" charset="0"/>
                <a:cs typeface="Arial" panose="020B0604020202020204" pitchFamily="34" charset="0"/>
              </a:rPr>
              <a:t>!</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he-IL" sz="1800" kern="100" dirty="0">
                <a:effectLst/>
                <a:latin typeface="Calibri" panose="020F0502020204030204" pitchFamily="34" charset="0"/>
                <a:ea typeface="Arial" panose="020B0604020202020204" pitchFamily="34" charset="0"/>
                <a:cs typeface="Arial" panose="020B0604020202020204" pitchFamily="34" charset="0"/>
              </a:rPr>
              <a:t>ועוד, שאם כן הרי חולו של מועד רמוז בתורה שמותר בדבר האבד, והם אמרו (חגיגה </a:t>
            </a:r>
            <a:r>
              <a:rPr lang="he-IL" sz="1800" kern="100" dirty="0" err="1">
                <a:effectLst/>
                <a:latin typeface="Calibri" panose="020F0502020204030204" pitchFamily="34" charset="0"/>
                <a:ea typeface="Arial" panose="020B0604020202020204" pitchFamily="34" charset="0"/>
                <a:cs typeface="Arial" panose="020B0604020202020204" pitchFamily="34" charset="0"/>
              </a:rPr>
              <a:t>יח</a:t>
            </a:r>
            <a:r>
              <a:rPr lang="he-IL" sz="1800" kern="100" dirty="0">
                <a:effectLst/>
                <a:latin typeface="Calibri" panose="020F0502020204030204" pitchFamily="34" charset="0"/>
                <a:ea typeface="Arial" panose="020B0604020202020204" pitchFamily="34" charset="0"/>
                <a:cs typeface="Arial" panose="020B0604020202020204" pitchFamily="34" charset="0"/>
              </a:rPr>
              <a:t>) לא מסרה הכתוב אלא לחכמים, שאין בתורה רמז איזו מלאכה מותרת ואיזו מלאכה אסורה</a:t>
            </a:r>
            <a:r>
              <a:rPr lang="en-US" sz="1800" kern="100" dirty="0">
                <a:effectLst/>
                <a:latin typeface="Arial" panose="020B0604020202020204" pitchFamily="34" charset="0"/>
                <a:ea typeface="Arial" panose="020B0604020202020204" pitchFamily="34" charset="0"/>
                <a:cs typeface="Arial" panose="020B0604020202020204" pitchFamily="34" charset="0"/>
              </a:rPr>
              <a:t>!</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he-IL" sz="1800" kern="100" dirty="0">
                <a:effectLst/>
                <a:latin typeface="Calibri" panose="020F0502020204030204" pitchFamily="34" charset="0"/>
                <a:ea typeface="Arial" panose="020B0604020202020204" pitchFamily="34" charset="0"/>
                <a:cs typeface="Arial" panose="020B0604020202020204" pitchFamily="34" charset="0"/>
              </a:rPr>
              <a:t>ולשון "עבודה" כולל הוא כל המלאכות </a:t>
            </a:r>
            <a:r>
              <a:rPr lang="he-IL" sz="1800" kern="100" dirty="0" err="1">
                <a:effectLst/>
                <a:latin typeface="Calibri" panose="020F0502020204030204" pitchFamily="34" charset="0"/>
                <a:ea typeface="Arial" panose="020B0604020202020204" pitchFamily="34" charset="0"/>
                <a:cs typeface="Arial" panose="020B0604020202020204" pitchFamily="34" charset="0"/>
              </a:rPr>
              <a:t>והשמושים</a:t>
            </a:r>
            <a:r>
              <a:rPr lang="he-IL" sz="1800" kern="100" dirty="0">
                <a:effectLst/>
                <a:latin typeface="Calibri" panose="020F0502020204030204" pitchFamily="34" charset="0"/>
                <a:ea typeface="Arial" panose="020B0604020202020204" pitchFamily="34" charset="0"/>
                <a:cs typeface="Arial" panose="020B0604020202020204" pitchFamily="34" charset="0"/>
              </a:rPr>
              <a:t>: (משלי </a:t>
            </a:r>
            <a:r>
              <a:rPr lang="he-IL" sz="1800" kern="100" dirty="0" err="1">
                <a:effectLst/>
                <a:latin typeface="Calibri" panose="020F0502020204030204" pitchFamily="34" charset="0"/>
                <a:ea typeface="Arial" panose="020B0604020202020204" pitchFamily="34" charset="0"/>
                <a:cs typeface="Arial" panose="020B0604020202020204" pitchFamily="34" charset="0"/>
              </a:rPr>
              <a:t>יב</a:t>
            </a:r>
            <a:r>
              <a:rPr lang="he-IL" sz="1800" kern="100" dirty="0">
                <a:effectLst/>
                <a:latin typeface="Calibri" panose="020F0502020204030204" pitchFamily="34" charset="0"/>
                <a:ea typeface="Arial" panose="020B0604020202020204" pitchFamily="34" charset="0"/>
                <a:cs typeface="Arial" panose="020B0604020202020204" pitchFamily="34" charset="0"/>
              </a:rPr>
              <a:t> יא): "עובד אדמתו ישבע לחם", (דברים טו </a:t>
            </a:r>
            <a:r>
              <a:rPr lang="he-IL" sz="1800" kern="100" dirty="0" err="1">
                <a:effectLst/>
                <a:latin typeface="Calibri" panose="020F0502020204030204" pitchFamily="34" charset="0"/>
                <a:ea typeface="Arial" panose="020B0604020202020204" pitchFamily="34" charset="0"/>
                <a:cs typeface="Arial" panose="020B0604020202020204" pitchFamily="34" charset="0"/>
              </a:rPr>
              <a:t>יח</a:t>
            </a:r>
            <a:r>
              <a:rPr lang="he-IL" sz="1800" kern="100" dirty="0">
                <a:effectLst/>
                <a:latin typeface="Calibri" panose="020F0502020204030204" pitchFamily="34" charset="0"/>
                <a:ea typeface="Arial" panose="020B0604020202020204" pitchFamily="34" charset="0"/>
                <a:cs typeface="Arial" panose="020B0604020202020204" pitchFamily="34" charset="0"/>
              </a:rPr>
              <a:t>): "ועבדך שש שנים", (דברים </a:t>
            </a:r>
            <a:r>
              <a:rPr lang="he-IL" sz="1800" kern="100" dirty="0" err="1">
                <a:effectLst/>
                <a:latin typeface="Calibri" panose="020F0502020204030204" pitchFamily="34" charset="0"/>
                <a:ea typeface="Arial" panose="020B0604020202020204" pitchFamily="34" charset="0"/>
                <a:cs typeface="Arial" panose="020B0604020202020204" pitchFamily="34" charset="0"/>
              </a:rPr>
              <a:t>כח</a:t>
            </a:r>
            <a:r>
              <a:rPr lang="he-IL" sz="1800" kern="100" dirty="0">
                <a:effectLst/>
                <a:latin typeface="Calibri" panose="020F0502020204030204" pitchFamily="34" charset="0"/>
                <a:ea typeface="Arial" panose="020B0604020202020204" pitchFamily="34" charset="0"/>
                <a:cs typeface="Arial" panose="020B0604020202020204" pitchFamily="34" charset="0"/>
              </a:rPr>
              <a:t> מח): "ועבדת את אויביך", ואינו משמש בשום מקום בדבר האבד בלבד, שאם לא תעשה היום לא תעשה למחר</a:t>
            </a:r>
            <a:r>
              <a:rPr lang="en-US" sz="1800" kern="100" dirty="0">
                <a:effectLst/>
                <a:latin typeface="Arial" panose="020B0604020202020204" pitchFamily="34" charset="0"/>
                <a:ea typeface="Arial" panose="020B0604020202020204" pitchFamily="34" charset="0"/>
                <a:cs typeface="Arial" panose="020B0604020202020204" pitchFamily="34" charset="0"/>
              </a:rPr>
              <a:t>.</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r>
              <a:rPr lang="he-IL" sz="1800" dirty="0">
                <a:effectLst/>
                <a:ea typeface="Arial" panose="020B0604020202020204" pitchFamily="34" charset="0"/>
                <a:cs typeface="Arial" panose="020B0604020202020204" pitchFamily="34" charset="0"/>
              </a:rPr>
              <a:t>אבל פירוש "מלאכת עבודה", כל מלאכה שאינה לצורך אוכל נפש</a:t>
            </a:r>
            <a:endParaRPr lang="he-IL" dirty="0"/>
          </a:p>
        </p:txBody>
      </p:sp>
    </p:spTree>
    <p:extLst>
      <p:ext uri="{BB962C8B-B14F-4D97-AF65-F5344CB8AC3E}">
        <p14:creationId xmlns:p14="http://schemas.microsoft.com/office/powerpoint/2010/main" val="2954457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B0B10-ABD3-B3FD-798E-4893D5CB8999}"/>
              </a:ext>
            </a:extLst>
          </p:cNvPr>
          <p:cNvSpPr>
            <a:spLocks noGrp="1"/>
          </p:cNvSpPr>
          <p:nvPr>
            <p:ph type="ctrTitle"/>
          </p:nvPr>
        </p:nvSpPr>
        <p:spPr/>
        <p:txBody>
          <a:bodyPr/>
          <a:lstStyle/>
          <a:p>
            <a:r>
              <a:rPr lang="en-US" dirty="0" err="1">
                <a:cs typeface="Calibri Light"/>
              </a:rPr>
              <a:t>מתוך</a:t>
            </a:r>
            <a:r>
              <a:rPr lang="en-US" dirty="0">
                <a:cs typeface="Calibri Light"/>
              </a:rPr>
              <a:t> </a:t>
            </a:r>
            <a:r>
              <a:rPr lang="en-US" dirty="0" err="1">
                <a:cs typeface="Calibri Light"/>
              </a:rPr>
              <a:t>שהותרה</a:t>
            </a:r>
            <a:r>
              <a:rPr lang="en-US" dirty="0">
                <a:cs typeface="Calibri Light"/>
              </a:rPr>
              <a:t> </a:t>
            </a:r>
            <a:r>
              <a:rPr lang="en-US" dirty="0" err="1">
                <a:cs typeface="Calibri Light"/>
              </a:rPr>
              <a:t>לצורך</a:t>
            </a:r>
            <a:endParaRPr lang="en-US" dirty="0" err="1"/>
          </a:p>
        </p:txBody>
      </p:sp>
      <p:sp>
        <p:nvSpPr>
          <p:cNvPr id="3" name="Subtitle 2">
            <a:extLst>
              <a:ext uri="{FF2B5EF4-FFF2-40B4-BE49-F238E27FC236}">
                <a16:creationId xmlns:a16="http://schemas.microsoft.com/office/drawing/2014/main" id="{3983E798-CD18-7B50-F42C-2F5CA9BAC556}"/>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2586723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32288D0-6515-A12E-C2DE-4B855FAC3B43}"/>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C19D8D43-2EC6-FD66-77E7-81F69B9D1CAB}"/>
              </a:ext>
            </a:extLst>
          </p:cNvPr>
          <p:cNvSpPr>
            <a:spLocks noGrp="1"/>
          </p:cNvSpPr>
          <p:nvPr>
            <p:ph idx="1"/>
          </p:nvPr>
        </p:nvSpPr>
        <p:spPr/>
        <p:txBody>
          <a:bodyPr>
            <a:normAutofit fontScale="92500" lnSpcReduction="10000"/>
          </a:bodyPr>
          <a:lstStyle/>
          <a:p>
            <a:pPr algn="r" rtl="1">
              <a:lnSpc>
                <a:spcPct val="107000"/>
              </a:lnSpc>
              <a:spcAft>
                <a:spcPts val="800"/>
              </a:spcAft>
            </a:pPr>
            <a:r>
              <a:rPr lang="he-IL" sz="1800" kern="100" dirty="0">
                <a:effectLst/>
                <a:latin typeface="Calibri" panose="020F0502020204030204" pitchFamily="34" charset="0"/>
                <a:ea typeface="Calibri" panose="020F0502020204030204" pitchFamily="34" charset="0"/>
                <a:cs typeface="Arial" panose="020B0604020202020204" pitchFamily="34" charset="0"/>
              </a:rPr>
              <a:t>ביצה דף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יב</a:t>
            </a:r>
            <a:r>
              <a:rPr lang="he-IL" sz="1800" kern="100" dirty="0">
                <a:effectLst/>
                <a:latin typeface="Calibri" panose="020F0502020204030204" pitchFamily="34" charset="0"/>
                <a:ea typeface="Calibri" panose="020F0502020204030204" pitchFamily="34" charset="0"/>
                <a:cs typeface="Arial" panose="020B0604020202020204" pitchFamily="34" charset="0"/>
              </a:rPr>
              <a:t> עמוד א </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he-IL" sz="1800" kern="100" dirty="0" err="1">
                <a:effectLst/>
                <a:latin typeface="Calibri" panose="020F0502020204030204" pitchFamily="34" charset="0"/>
                <a:ea typeface="Calibri" panose="020F0502020204030204" pitchFamily="34" charset="0"/>
                <a:cs typeface="Arial" panose="020B0604020202020204" pitchFamily="34" charset="0"/>
              </a:rPr>
              <a:t>מתניתין</a:t>
            </a:r>
            <a:r>
              <a:rPr lang="he-IL" sz="1800" kern="100" dirty="0">
                <a:effectLst/>
                <a:latin typeface="Calibri" panose="020F0502020204030204" pitchFamily="34" charset="0"/>
                <a:ea typeface="Calibri" panose="020F0502020204030204" pitchFamily="34" charset="0"/>
                <a:cs typeface="Arial" panose="020B0604020202020204" pitchFamily="34" charset="0"/>
              </a:rPr>
              <a:t>- בית שמאי אומרים: אין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מוציאין</a:t>
            </a:r>
            <a:r>
              <a:rPr lang="he-IL" sz="1800" kern="100" dirty="0">
                <a:effectLst/>
                <a:latin typeface="Calibri" panose="020F0502020204030204" pitchFamily="34" charset="0"/>
                <a:ea typeface="Calibri" panose="020F0502020204030204" pitchFamily="34" charset="0"/>
                <a:cs typeface="Arial" panose="020B0604020202020204" pitchFamily="34" charset="0"/>
              </a:rPr>
              <a:t> לא את הקטן ולא את הלולב ולא את ספר תורה לרשות הרבים. ובית הלל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אמתירין</a:t>
            </a:r>
            <a:r>
              <a:rPr lang="en-US" sz="1800" kern="100" dirty="0">
                <a:effectLst/>
                <a:latin typeface="Calibri" panose="020F0502020204030204" pitchFamily="34" charset="0"/>
                <a:ea typeface="Calibri" panose="020F0502020204030204" pitchFamily="34" charset="0"/>
                <a:cs typeface="Arial" panose="020B0604020202020204" pitchFamily="34" charset="0"/>
              </a:rPr>
              <a:t>:</a:t>
            </a:r>
          </a:p>
          <a:p>
            <a:pPr algn="r" rtl="1">
              <a:lnSpc>
                <a:spcPct val="107000"/>
              </a:lnSpc>
              <a:spcAft>
                <a:spcPts val="800"/>
              </a:spcAft>
            </a:pPr>
            <a:r>
              <a:rPr lang="he-IL" sz="1800" kern="100" dirty="0">
                <a:effectLst/>
                <a:latin typeface="Calibri" panose="020F0502020204030204" pitchFamily="34" charset="0"/>
                <a:ea typeface="Calibri" panose="020F0502020204030204" pitchFamily="34" charset="0"/>
                <a:cs typeface="Arial" panose="020B0604020202020204" pitchFamily="34" charset="0"/>
              </a:rPr>
              <a:t>גמרא- תני תנא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קמיה</a:t>
            </a:r>
            <a:r>
              <a:rPr lang="he-IL" sz="1800" kern="100" dirty="0">
                <a:effectLst/>
                <a:latin typeface="Calibri" panose="020F0502020204030204" pitchFamily="34" charset="0"/>
                <a:ea typeface="Calibri" panose="020F0502020204030204" pitchFamily="34" charset="0"/>
                <a:cs typeface="Arial" panose="020B0604020202020204" pitchFamily="34" charset="0"/>
              </a:rPr>
              <a:t> דרבי יצחק בר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אבדימי</a:t>
            </a:r>
            <a:r>
              <a:rPr lang="he-IL" sz="1800" kern="100" dirty="0">
                <a:effectLst/>
                <a:latin typeface="Calibri" panose="020F0502020204030204" pitchFamily="34" charset="0"/>
                <a:ea typeface="Calibri" panose="020F0502020204030204" pitchFamily="34" charset="0"/>
                <a:cs typeface="Arial" panose="020B0604020202020204" pitchFamily="34" charset="0"/>
              </a:rPr>
              <a:t> השוחט עולת נדבה ביום טוב לוקה אמר ליה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דאמר</a:t>
            </a:r>
            <a:r>
              <a:rPr lang="he-IL" sz="1800" kern="100" dirty="0">
                <a:effectLst/>
                <a:latin typeface="Calibri" panose="020F0502020204030204" pitchFamily="34" charset="0"/>
                <a:ea typeface="Calibri" panose="020F0502020204030204" pitchFamily="34" charset="0"/>
                <a:cs typeface="Arial" panose="020B0604020202020204" pitchFamily="34" charset="0"/>
              </a:rPr>
              <a:t> לך מני בית שמאי היא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דאמרי</a:t>
            </a:r>
            <a:r>
              <a:rPr lang="he-IL" sz="1800" kern="100" dirty="0">
                <a:effectLst/>
                <a:latin typeface="Calibri" panose="020F0502020204030204" pitchFamily="34" charset="0"/>
                <a:ea typeface="Calibri" panose="020F0502020204030204" pitchFamily="34" charset="0"/>
                <a:cs typeface="Arial" panose="020B0604020202020204" pitchFamily="34" charset="0"/>
              </a:rPr>
              <a:t> לא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אמרינן</a:t>
            </a:r>
            <a:r>
              <a:rPr lang="he-IL" sz="1800" kern="100" dirty="0">
                <a:effectLst/>
                <a:latin typeface="Calibri" panose="020F0502020204030204" pitchFamily="34" charset="0"/>
                <a:ea typeface="Calibri" panose="020F0502020204030204" pitchFamily="34" charset="0"/>
                <a:cs typeface="Arial" panose="020B0604020202020204" pitchFamily="34" charset="0"/>
              </a:rPr>
              <a:t> מתוך שהותרה הוצאה לצורך הותרה נמי שלא לצורך דאי בית הלל בהא אמרי מתוך שהותרה הוצאה לצורך הותרה נמי שלא לצורך הכא נמי מתוך שהותרה שחיטה לצורך הותרה נמי שלא לצורך מתקיף לה רבה ממאי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דבית</a:t>
            </a:r>
            <a:r>
              <a:rPr lang="he-IL" sz="1800" kern="100" dirty="0">
                <a:effectLst/>
                <a:latin typeface="Calibri" panose="020F0502020204030204" pitchFamily="34" charset="0"/>
                <a:ea typeface="Calibri" panose="020F0502020204030204" pitchFamily="34" charset="0"/>
                <a:cs typeface="Arial" panose="020B0604020202020204" pitchFamily="34" charset="0"/>
              </a:rPr>
              <a:t> שמאי ובית הלל בהא פליגי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דלמא</a:t>
            </a:r>
            <a:r>
              <a:rPr lang="he-IL" sz="1800" kern="100" dirty="0">
                <a:effectLst/>
                <a:latin typeface="Calibri" panose="020F0502020204030204" pitchFamily="34" charset="0"/>
                <a:ea typeface="Calibri" panose="020F0502020204030204" pitchFamily="34" charset="0"/>
                <a:cs typeface="Arial" panose="020B0604020202020204" pitchFamily="34" charset="0"/>
              </a:rPr>
              <a:t> בערוב והוצאה לשבת ואין ערוב והוצאה ליום טוב קא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מיפלגי</a:t>
            </a:r>
            <a:r>
              <a:rPr lang="he-IL" sz="1800" kern="100" dirty="0">
                <a:effectLst/>
                <a:latin typeface="Calibri" panose="020F0502020204030204" pitchFamily="34" charset="0"/>
                <a:ea typeface="Calibri" panose="020F0502020204030204" pitchFamily="34" charset="0"/>
                <a:cs typeface="Arial" panose="020B0604020202020204" pitchFamily="34" charset="0"/>
              </a:rPr>
              <a:t> מר סבר ערוב הוצאה לשבת וערוב הוצאה ליום טוב ומר סבר ערוב הוצאה לשבת ואין ערוב הוצאה ליום טוב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כדכתיב</a:t>
            </a:r>
            <a:r>
              <a:rPr lang="he-IL" sz="1800" kern="100" dirty="0">
                <a:effectLst/>
                <a:latin typeface="Calibri" panose="020F0502020204030204" pitchFamily="34" charset="0"/>
                <a:ea typeface="Calibri" panose="020F0502020204030204" pitchFamily="34" charset="0"/>
                <a:cs typeface="Arial" panose="020B0604020202020204" pitchFamily="34" charset="0"/>
              </a:rPr>
              <a:t> (ירמיהו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יז</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כב</a:t>
            </a:r>
            <a:r>
              <a:rPr lang="he-IL" sz="1800" kern="100" dirty="0">
                <a:effectLst/>
                <a:latin typeface="Calibri" panose="020F0502020204030204" pitchFamily="34" charset="0"/>
                <a:ea typeface="Calibri" panose="020F0502020204030204" pitchFamily="34" charset="0"/>
                <a:cs typeface="Arial" panose="020B0604020202020204" pitchFamily="34" charset="0"/>
              </a:rPr>
              <a:t>) וְלֹא תוֹצִיאוּ מַשָּׂא מִבָּתֵּיכֶם בְּיוֹם הַשַּׁבָּת בשבת אין ביום טוב לא מתקיף לה רב יוסף אלא מעתה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ליפלגו</a:t>
            </a:r>
            <a:r>
              <a:rPr lang="he-IL" sz="1800" kern="100" dirty="0">
                <a:effectLst/>
                <a:latin typeface="Calibri" panose="020F0502020204030204" pitchFamily="34" charset="0"/>
                <a:ea typeface="Calibri" panose="020F0502020204030204" pitchFamily="34" charset="0"/>
                <a:cs typeface="Arial" panose="020B0604020202020204" pitchFamily="34" charset="0"/>
              </a:rPr>
              <a:t> באבנים אלא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מדלא</a:t>
            </a:r>
            <a:r>
              <a:rPr lang="he-IL" sz="1800" kern="100" dirty="0">
                <a:effectLst/>
                <a:latin typeface="Calibri" panose="020F0502020204030204" pitchFamily="34" charset="0"/>
                <a:ea typeface="Calibri" panose="020F0502020204030204" pitchFamily="34" charset="0"/>
                <a:cs typeface="Arial" panose="020B0604020202020204" pitchFamily="34" charset="0"/>
              </a:rPr>
              <a:t> מפלגי באבנים ש"מ בהוצאה שלא לצורך פליגי ואף ר' יוחנן סבר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במתוך</a:t>
            </a:r>
            <a:r>
              <a:rPr lang="he-IL" sz="1800" kern="100" dirty="0">
                <a:effectLst/>
                <a:latin typeface="Calibri" panose="020F0502020204030204" pitchFamily="34" charset="0"/>
                <a:ea typeface="Calibri" panose="020F0502020204030204" pitchFamily="34" charset="0"/>
                <a:cs typeface="Arial" panose="020B0604020202020204" pitchFamily="34" charset="0"/>
              </a:rPr>
              <a:t> שהותרה הוצאה לצורך הותרה נמי שלא לצורך פליגי דתני תנא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קמיה</a:t>
            </a:r>
            <a:r>
              <a:rPr lang="he-IL" sz="1800" kern="100" dirty="0">
                <a:effectLst/>
                <a:latin typeface="Calibri" panose="020F0502020204030204" pitchFamily="34" charset="0"/>
                <a:ea typeface="Calibri" panose="020F0502020204030204" pitchFamily="34" charset="0"/>
                <a:cs typeface="Arial" panose="020B0604020202020204" pitchFamily="34" charset="0"/>
              </a:rPr>
              <a:t> דר' יוחנן המבשל גיד הנשה בחלב ביום טוב ואכלו לוקה חמש לוקה משום מבשל גיד ולוקה משום אוכל גיד ולוקה משום מבשל בשר בחלב ולוקה משום אוכל בשר בחלב ולוקה {עמוד ב} משום הבערה א"ל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פוק</a:t>
            </a:r>
            <a:r>
              <a:rPr lang="he-IL" sz="1800" kern="100" dirty="0">
                <a:effectLst/>
                <a:latin typeface="Calibri" panose="020F0502020204030204" pitchFamily="34" charset="0"/>
                <a:ea typeface="Calibri" panose="020F0502020204030204" pitchFamily="34" charset="0"/>
                <a:cs typeface="Arial" panose="020B0604020202020204" pitchFamily="34" charset="0"/>
              </a:rPr>
              <a:t> תני לברא הבערה ובשול אינה משנה ואם תמצא לומר משנה בית שמאי היא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דאמרי</a:t>
            </a:r>
            <a:r>
              <a:rPr lang="he-IL" sz="1800" kern="100" dirty="0">
                <a:effectLst/>
                <a:latin typeface="Calibri" panose="020F0502020204030204" pitchFamily="34" charset="0"/>
                <a:ea typeface="Calibri" panose="020F0502020204030204" pitchFamily="34" charset="0"/>
                <a:cs typeface="Arial" panose="020B0604020202020204" pitchFamily="34" charset="0"/>
              </a:rPr>
              <a:t> לא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אמרינן</a:t>
            </a:r>
            <a:r>
              <a:rPr lang="he-IL" sz="1800" kern="100" dirty="0">
                <a:effectLst/>
                <a:latin typeface="Calibri" panose="020F0502020204030204" pitchFamily="34" charset="0"/>
                <a:ea typeface="Calibri" panose="020F0502020204030204" pitchFamily="34" charset="0"/>
                <a:cs typeface="Arial" panose="020B0604020202020204" pitchFamily="34" charset="0"/>
              </a:rPr>
              <a:t> מתוך שהותרה הוצאה לצורך הותרה נמי שלא לצורך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ה"נ</a:t>
            </a:r>
            <a:r>
              <a:rPr lang="he-IL" sz="1800" kern="100" dirty="0">
                <a:effectLst/>
                <a:latin typeface="Calibri" panose="020F0502020204030204" pitchFamily="34" charset="0"/>
                <a:ea typeface="Calibri" panose="020F0502020204030204" pitchFamily="34" charset="0"/>
                <a:cs typeface="Arial" panose="020B0604020202020204" pitchFamily="34" charset="0"/>
              </a:rPr>
              <a:t> לא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אמרינן</a:t>
            </a:r>
            <a:r>
              <a:rPr lang="he-IL" sz="1800" kern="100" dirty="0">
                <a:effectLst/>
                <a:latin typeface="Calibri" panose="020F0502020204030204" pitchFamily="34" charset="0"/>
                <a:ea typeface="Calibri" panose="020F0502020204030204" pitchFamily="34" charset="0"/>
                <a:cs typeface="Arial" panose="020B0604020202020204" pitchFamily="34" charset="0"/>
              </a:rPr>
              <a:t> מתוך שהותרה הבערה לצורך הותרה נמי שלא לצורך דאי בית הלל כיון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דאמרי</a:t>
            </a:r>
            <a:r>
              <a:rPr lang="he-IL" sz="1800" kern="100" dirty="0">
                <a:effectLst/>
                <a:latin typeface="Calibri" panose="020F0502020204030204" pitchFamily="34" charset="0"/>
                <a:ea typeface="Calibri" panose="020F0502020204030204" pitchFamily="34" charset="0"/>
                <a:cs typeface="Arial" panose="020B0604020202020204" pitchFamily="34" charset="0"/>
              </a:rPr>
              <a:t> מתוך שהותרה הוצאה לצורך הותרה נמי שלא לצורך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אהכא</a:t>
            </a:r>
            <a:r>
              <a:rPr lang="he-IL" sz="1800" kern="100" dirty="0">
                <a:effectLst/>
                <a:latin typeface="Calibri" panose="020F0502020204030204" pitchFamily="34" charset="0"/>
                <a:ea typeface="Calibri" panose="020F0502020204030204" pitchFamily="34" charset="0"/>
                <a:cs typeface="Arial" panose="020B0604020202020204" pitchFamily="34" charset="0"/>
              </a:rPr>
              <a:t> נמי מתוך שהותרה הבערה לצורך הותרה נמי שלא לצורך</a:t>
            </a:r>
            <a:r>
              <a:rPr lang="en-US" sz="1800" kern="100" dirty="0">
                <a:effectLst/>
                <a:latin typeface="Calibri" panose="020F0502020204030204" pitchFamily="34" charset="0"/>
                <a:ea typeface="Calibri" panose="020F0502020204030204" pitchFamily="34" charset="0"/>
                <a:cs typeface="Arial" panose="020B0604020202020204" pitchFamily="34" charset="0"/>
              </a:rPr>
              <a:t>:</a:t>
            </a:r>
          </a:p>
          <a:p>
            <a:endParaRPr lang="he-IL" dirty="0"/>
          </a:p>
        </p:txBody>
      </p:sp>
    </p:spTree>
    <p:extLst>
      <p:ext uri="{BB962C8B-B14F-4D97-AF65-F5344CB8AC3E}">
        <p14:creationId xmlns:p14="http://schemas.microsoft.com/office/powerpoint/2010/main" val="33095079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1071A-7EFD-4BEE-0ED7-63A09768BD2B}"/>
              </a:ext>
            </a:extLst>
          </p:cNvPr>
          <p:cNvSpPr>
            <a:spLocks noGrp="1"/>
          </p:cNvSpPr>
          <p:nvPr>
            <p:ph type="title"/>
          </p:nvPr>
        </p:nvSpPr>
        <p:spPr/>
        <p:txBody>
          <a:bodyPr/>
          <a:lstStyle/>
          <a:p>
            <a:r>
              <a:rPr lang="en-US" dirty="0" err="1">
                <a:cs typeface="Calibri Light"/>
              </a:rPr>
              <a:t>מקור</a:t>
            </a:r>
            <a:endParaRPr lang="en-US" dirty="0" err="1"/>
          </a:p>
        </p:txBody>
      </p:sp>
      <p:sp>
        <p:nvSpPr>
          <p:cNvPr id="3" name="Content Placeholder 2">
            <a:extLst>
              <a:ext uri="{FF2B5EF4-FFF2-40B4-BE49-F238E27FC236}">
                <a16:creationId xmlns:a16="http://schemas.microsoft.com/office/drawing/2014/main" id="{C5A0E940-4579-935A-59E7-B15D33C6423B}"/>
              </a:ext>
            </a:extLst>
          </p:cNvPr>
          <p:cNvSpPr>
            <a:spLocks noGrp="1"/>
          </p:cNvSpPr>
          <p:nvPr>
            <p:ph idx="1"/>
          </p:nvPr>
        </p:nvSpPr>
        <p:spPr/>
        <p:txBody>
          <a:bodyPr vert="horz" lIns="91440" tIns="45720" rIns="91440" bIns="45720" rtlCol="1" anchor="t">
            <a:normAutofit/>
          </a:bodyPr>
          <a:lstStyle/>
          <a:p>
            <a:pPr marL="0" indent="0">
              <a:buNone/>
            </a:pPr>
            <a:r>
              <a:rPr lang="en-US" dirty="0" err="1">
                <a:ea typeface="+mn-lt"/>
                <a:cs typeface="+mn-lt"/>
              </a:rPr>
              <a:t>שיטה</a:t>
            </a:r>
            <a:r>
              <a:rPr lang="en-US" dirty="0">
                <a:ea typeface="+mn-lt"/>
                <a:cs typeface="+mn-lt"/>
              </a:rPr>
              <a:t> </a:t>
            </a:r>
            <a:r>
              <a:rPr lang="en-US" dirty="0" err="1">
                <a:ea typeface="+mn-lt"/>
                <a:cs typeface="+mn-lt"/>
              </a:rPr>
              <a:t>ישנה</a:t>
            </a:r>
            <a:r>
              <a:rPr lang="en-US" dirty="0">
                <a:ea typeface="+mn-lt"/>
                <a:cs typeface="+mn-lt"/>
              </a:rPr>
              <a:t> </a:t>
            </a:r>
            <a:r>
              <a:rPr lang="en-US" dirty="0" err="1">
                <a:ea typeface="+mn-lt"/>
                <a:cs typeface="+mn-lt"/>
              </a:rPr>
              <a:t>בשיטה</a:t>
            </a:r>
            <a:r>
              <a:rPr lang="en-US" dirty="0">
                <a:ea typeface="+mn-lt"/>
                <a:cs typeface="+mn-lt"/>
              </a:rPr>
              <a:t> </a:t>
            </a:r>
            <a:r>
              <a:rPr lang="en-US" dirty="0" err="1">
                <a:ea typeface="+mn-lt"/>
                <a:cs typeface="+mn-lt"/>
              </a:rPr>
              <a:t>מקובצת</a:t>
            </a:r>
            <a:r>
              <a:rPr lang="en-US" dirty="0">
                <a:ea typeface="+mn-lt"/>
                <a:cs typeface="+mn-lt"/>
              </a:rPr>
              <a:t> </a:t>
            </a:r>
            <a:r>
              <a:rPr lang="en-US" dirty="0" err="1">
                <a:ea typeface="+mn-lt"/>
                <a:cs typeface="+mn-lt"/>
              </a:rPr>
              <a:t>כתובות</a:t>
            </a:r>
            <a:r>
              <a:rPr lang="en-US" dirty="0">
                <a:ea typeface="+mn-lt"/>
                <a:cs typeface="+mn-lt"/>
              </a:rPr>
              <a:t> </a:t>
            </a:r>
            <a:r>
              <a:rPr lang="en-US" dirty="0" err="1">
                <a:ea typeface="+mn-lt"/>
                <a:cs typeface="+mn-lt"/>
              </a:rPr>
              <a:t>דף</a:t>
            </a:r>
            <a:r>
              <a:rPr lang="en-US" dirty="0">
                <a:ea typeface="+mn-lt"/>
                <a:cs typeface="+mn-lt"/>
              </a:rPr>
              <a:t> ז - </a:t>
            </a:r>
            <a:r>
              <a:rPr lang="en-US" dirty="0" err="1">
                <a:ea typeface="+mn-lt"/>
                <a:cs typeface="+mn-lt"/>
              </a:rPr>
              <a:t>בשם</a:t>
            </a:r>
            <a:r>
              <a:rPr lang="en-US" dirty="0">
                <a:ea typeface="+mn-lt"/>
                <a:cs typeface="+mn-lt"/>
              </a:rPr>
              <a:t> </a:t>
            </a:r>
            <a:r>
              <a:rPr lang="en-US" dirty="0" err="1">
                <a:ea typeface="+mn-lt"/>
                <a:cs typeface="+mn-lt"/>
              </a:rPr>
              <a:t>הראב״ד</a:t>
            </a:r>
            <a:r>
              <a:rPr lang="en-US" dirty="0">
                <a:ea typeface="+mn-lt"/>
                <a:cs typeface="+mn-lt"/>
              </a:rPr>
              <a:t> </a:t>
            </a:r>
            <a:endParaRPr lang="en-US">
              <a:ea typeface="+mn-lt"/>
              <a:cs typeface="+mn-lt"/>
            </a:endParaRPr>
          </a:p>
          <a:p>
            <a:pPr marL="0" indent="0">
              <a:buNone/>
            </a:pPr>
            <a:r>
              <a:rPr lang="en-US" dirty="0" err="1">
                <a:ea typeface="+mn-lt"/>
                <a:cs typeface="+mn-lt"/>
              </a:rPr>
              <a:t>מנא</a:t>
            </a:r>
            <a:r>
              <a:rPr lang="en-US" dirty="0">
                <a:ea typeface="+mn-lt"/>
                <a:cs typeface="+mn-lt"/>
              </a:rPr>
              <a:t> </a:t>
            </a:r>
            <a:r>
              <a:rPr lang="en-US" dirty="0" err="1">
                <a:ea typeface="+mn-lt"/>
                <a:cs typeface="+mn-lt"/>
              </a:rPr>
              <a:t>לן</a:t>
            </a:r>
            <a:r>
              <a:rPr lang="en-US" dirty="0">
                <a:ea typeface="+mn-lt"/>
                <a:cs typeface="+mn-lt"/>
              </a:rPr>
              <a:t> </a:t>
            </a:r>
            <a:r>
              <a:rPr lang="en-US" dirty="0" err="1">
                <a:ea typeface="+mn-lt"/>
                <a:cs typeface="+mn-lt"/>
              </a:rPr>
              <a:t>ומנין</a:t>
            </a:r>
            <a:r>
              <a:rPr lang="en-US" dirty="0">
                <a:ea typeface="+mn-lt"/>
                <a:cs typeface="+mn-lt"/>
              </a:rPr>
              <a:t> </a:t>
            </a:r>
            <a:r>
              <a:rPr lang="en-US" dirty="0" err="1">
                <a:ea typeface="+mn-lt"/>
                <a:cs typeface="+mn-lt"/>
              </a:rPr>
              <a:t>לו</a:t>
            </a:r>
            <a:r>
              <a:rPr lang="en-US" dirty="0">
                <a:ea typeface="+mn-lt"/>
                <a:cs typeface="+mn-lt"/>
              </a:rPr>
              <a:t> </a:t>
            </a:r>
            <a:r>
              <a:rPr lang="en-US" dirty="0" err="1">
                <a:ea typeface="+mn-lt"/>
                <a:cs typeface="+mn-lt"/>
              </a:rPr>
              <a:t>להתיר</a:t>
            </a:r>
            <a:r>
              <a:rPr lang="en-US" dirty="0">
                <a:ea typeface="+mn-lt"/>
                <a:cs typeface="+mn-lt"/>
              </a:rPr>
              <a:t> </a:t>
            </a:r>
            <a:r>
              <a:rPr lang="en-US" dirty="0" err="1">
                <a:ea typeface="+mn-lt"/>
                <a:cs typeface="+mn-lt"/>
              </a:rPr>
              <a:t>אלא</a:t>
            </a:r>
            <a:r>
              <a:rPr lang="en-US" dirty="0">
                <a:ea typeface="+mn-lt"/>
                <a:cs typeface="+mn-lt"/>
              </a:rPr>
              <a:t> </a:t>
            </a:r>
            <a:r>
              <a:rPr lang="en-US" dirty="0" err="1">
                <a:ea typeface="+mn-lt"/>
                <a:cs typeface="+mn-lt"/>
              </a:rPr>
              <a:t>מה</a:t>
            </a:r>
            <a:r>
              <a:rPr lang="en-US" dirty="0">
                <a:ea typeface="+mn-lt"/>
                <a:cs typeface="+mn-lt"/>
              </a:rPr>
              <a:t> </a:t>
            </a:r>
            <a:r>
              <a:rPr lang="en-US" dirty="0" err="1">
                <a:ea typeface="+mn-lt"/>
                <a:cs typeface="+mn-lt"/>
              </a:rPr>
              <a:t>שהתירו</a:t>
            </a:r>
            <a:r>
              <a:rPr lang="en-US" dirty="0">
                <a:ea typeface="+mn-lt"/>
                <a:cs typeface="+mn-lt"/>
              </a:rPr>
              <a:t> </a:t>
            </a:r>
            <a:r>
              <a:rPr lang="en-US" dirty="0" err="1">
                <a:ea typeface="+mn-lt"/>
                <a:cs typeface="+mn-lt"/>
              </a:rPr>
              <a:t>הכתוב</a:t>
            </a:r>
            <a:r>
              <a:rPr lang="en-US" dirty="0">
                <a:ea typeface="+mn-lt"/>
                <a:cs typeface="+mn-lt"/>
              </a:rPr>
              <a:t> </a:t>
            </a:r>
            <a:r>
              <a:rPr lang="en-US" dirty="0" err="1">
                <a:ea typeface="+mn-lt"/>
                <a:cs typeface="+mn-lt"/>
              </a:rPr>
              <a:t>כל</a:t>
            </a:r>
            <a:r>
              <a:rPr lang="en-US" dirty="0">
                <a:ea typeface="+mn-lt"/>
                <a:cs typeface="+mn-lt"/>
              </a:rPr>
              <a:t> </a:t>
            </a:r>
            <a:r>
              <a:rPr lang="en-US" dirty="0" err="1">
                <a:ea typeface="+mn-lt"/>
                <a:cs typeface="+mn-lt"/>
              </a:rPr>
              <a:t>שיש</a:t>
            </a:r>
            <a:r>
              <a:rPr lang="en-US" dirty="0">
                <a:ea typeface="+mn-lt"/>
                <a:cs typeface="+mn-lt"/>
              </a:rPr>
              <a:t> </a:t>
            </a:r>
            <a:r>
              <a:rPr lang="en-US" dirty="0" err="1">
                <a:ea typeface="+mn-lt"/>
                <a:cs typeface="+mn-lt"/>
              </a:rPr>
              <a:t>בו</a:t>
            </a:r>
            <a:r>
              <a:rPr lang="en-US" dirty="0">
                <a:ea typeface="+mn-lt"/>
                <a:cs typeface="+mn-lt"/>
              </a:rPr>
              <a:t> </a:t>
            </a:r>
            <a:r>
              <a:rPr lang="en-US" dirty="0" err="1">
                <a:ea typeface="+mn-lt"/>
                <a:cs typeface="+mn-lt"/>
              </a:rPr>
              <a:t>צורך</a:t>
            </a:r>
            <a:r>
              <a:rPr lang="en-US" dirty="0">
                <a:ea typeface="+mn-lt"/>
                <a:cs typeface="+mn-lt"/>
              </a:rPr>
              <a:t> </a:t>
            </a:r>
            <a:r>
              <a:rPr lang="en-US" dirty="0" err="1">
                <a:ea typeface="+mn-lt"/>
                <a:cs typeface="+mn-lt"/>
              </a:rPr>
              <a:t>אכילה</a:t>
            </a:r>
            <a:r>
              <a:rPr lang="en-US" dirty="0">
                <a:ea typeface="+mn-lt"/>
                <a:cs typeface="+mn-lt"/>
              </a:rPr>
              <a:t> </a:t>
            </a:r>
            <a:r>
              <a:rPr lang="en-US" dirty="0" err="1">
                <a:ea typeface="+mn-lt"/>
                <a:cs typeface="+mn-lt"/>
              </a:rPr>
              <a:t>ממש</a:t>
            </a:r>
            <a:r>
              <a:rPr lang="en-US" dirty="0">
                <a:ea typeface="+mn-lt"/>
                <a:cs typeface="+mn-lt"/>
              </a:rPr>
              <a:t> </a:t>
            </a:r>
            <a:r>
              <a:rPr lang="en-US" dirty="0" err="1">
                <a:ea typeface="+mn-lt"/>
                <a:cs typeface="+mn-lt"/>
              </a:rPr>
              <a:t>ונראה</a:t>
            </a:r>
            <a:r>
              <a:rPr lang="en-US" dirty="0">
                <a:ea typeface="+mn-lt"/>
                <a:cs typeface="+mn-lt"/>
              </a:rPr>
              <a:t> </a:t>
            </a:r>
            <a:r>
              <a:rPr lang="en-US" dirty="0" err="1">
                <a:ea typeface="+mn-lt"/>
                <a:cs typeface="+mn-lt"/>
              </a:rPr>
              <a:t>מדכתיב</a:t>
            </a:r>
            <a:r>
              <a:rPr lang="en-US" dirty="0">
                <a:ea typeface="+mn-lt"/>
                <a:cs typeface="+mn-lt"/>
              </a:rPr>
              <a:t> </a:t>
            </a:r>
            <a:r>
              <a:rPr lang="en-US" b="1" dirty="0" err="1">
                <a:ea typeface="+mn-lt"/>
                <a:cs typeface="+mn-lt"/>
              </a:rPr>
              <a:t>לכם</a:t>
            </a:r>
            <a:r>
              <a:rPr lang="en-US" b="1" dirty="0">
                <a:ea typeface="+mn-lt"/>
                <a:cs typeface="+mn-lt"/>
              </a:rPr>
              <a:t> </a:t>
            </a:r>
            <a:r>
              <a:rPr lang="en-US" b="1" dirty="0" err="1">
                <a:ea typeface="+mn-lt"/>
                <a:cs typeface="+mn-lt"/>
              </a:rPr>
              <a:t>ומשמע</a:t>
            </a:r>
            <a:r>
              <a:rPr lang="en-US" b="1" dirty="0">
                <a:ea typeface="+mn-lt"/>
                <a:cs typeface="+mn-lt"/>
              </a:rPr>
              <a:t> </a:t>
            </a:r>
            <a:r>
              <a:rPr lang="en-US" b="1" dirty="0" err="1">
                <a:ea typeface="+mn-lt"/>
                <a:cs typeface="+mn-lt"/>
              </a:rPr>
              <a:t>לכל</a:t>
            </a:r>
            <a:r>
              <a:rPr lang="en-US" b="1" dirty="0">
                <a:ea typeface="+mn-lt"/>
                <a:cs typeface="+mn-lt"/>
              </a:rPr>
              <a:t> </a:t>
            </a:r>
            <a:r>
              <a:rPr lang="en-US" b="1" dirty="0" err="1">
                <a:ea typeface="+mn-lt"/>
                <a:cs typeface="+mn-lt"/>
              </a:rPr>
              <a:t>צרכיכם</a:t>
            </a:r>
            <a:r>
              <a:rPr lang="en-US" dirty="0">
                <a:ea typeface="+mn-lt"/>
                <a:cs typeface="+mn-lt"/>
              </a:rPr>
              <a:t> </a:t>
            </a:r>
            <a:r>
              <a:rPr lang="en-US" dirty="0" err="1">
                <a:ea typeface="+mn-lt"/>
                <a:cs typeface="+mn-lt"/>
              </a:rPr>
              <a:t>ונראה</a:t>
            </a:r>
            <a:r>
              <a:rPr lang="en-US" dirty="0">
                <a:ea typeface="+mn-lt"/>
                <a:cs typeface="+mn-lt"/>
              </a:rPr>
              <a:t> </a:t>
            </a:r>
            <a:r>
              <a:rPr lang="en-US" dirty="0" err="1">
                <a:ea typeface="+mn-lt"/>
                <a:cs typeface="+mn-lt"/>
              </a:rPr>
              <a:t>כמו</a:t>
            </a:r>
            <a:r>
              <a:rPr lang="en-US" dirty="0">
                <a:ea typeface="+mn-lt"/>
                <a:cs typeface="+mn-lt"/>
              </a:rPr>
              <a:t> </a:t>
            </a:r>
            <a:r>
              <a:rPr lang="en-US" dirty="0" err="1">
                <a:ea typeface="+mn-lt"/>
                <a:cs typeface="+mn-lt"/>
              </a:rPr>
              <a:t>כן</a:t>
            </a:r>
            <a:r>
              <a:rPr lang="en-US" dirty="0">
                <a:ea typeface="+mn-lt"/>
                <a:cs typeface="+mn-lt"/>
              </a:rPr>
              <a:t> </a:t>
            </a:r>
            <a:r>
              <a:rPr lang="en-US" dirty="0" err="1">
                <a:ea typeface="+mn-lt"/>
                <a:cs typeface="+mn-lt"/>
              </a:rPr>
              <a:t>דמאן</a:t>
            </a:r>
            <a:r>
              <a:rPr lang="en-US" dirty="0">
                <a:ea typeface="+mn-lt"/>
                <a:cs typeface="+mn-lt"/>
              </a:rPr>
              <a:t> </a:t>
            </a:r>
            <a:r>
              <a:rPr lang="en-US" dirty="0" err="1">
                <a:ea typeface="+mn-lt"/>
                <a:cs typeface="+mn-lt"/>
              </a:rPr>
              <a:t>דשרי</a:t>
            </a:r>
            <a:r>
              <a:rPr lang="en-US" dirty="0">
                <a:ea typeface="+mn-lt"/>
                <a:cs typeface="+mn-lt"/>
              </a:rPr>
              <a:t> </a:t>
            </a:r>
            <a:r>
              <a:rPr lang="en-US" dirty="0" err="1">
                <a:ea typeface="+mn-lt"/>
                <a:cs typeface="+mn-lt"/>
              </a:rPr>
              <a:t>בעילה</a:t>
            </a:r>
            <a:r>
              <a:rPr lang="en-US" dirty="0">
                <a:ea typeface="+mn-lt"/>
                <a:cs typeface="+mn-lt"/>
              </a:rPr>
              <a:t> </a:t>
            </a:r>
            <a:r>
              <a:rPr lang="en-US" dirty="0" err="1">
                <a:ea typeface="+mn-lt"/>
                <a:cs typeface="+mn-lt"/>
              </a:rPr>
              <a:t>בי"ט</a:t>
            </a:r>
            <a:r>
              <a:rPr lang="en-US" dirty="0">
                <a:ea typeface="+mn-lt"/>
                <a:cs typeface="+mn-lt"/>
              </a:rPr>
              <a:t> </a:t>
            </a:r>
            <a:r>
              <a:rPr lang="en-US" dirty="0" err="1">
                <a:ea typeface="+mn-lt"/>
                <a:cs typeface="+mn-lt"/>
              </a:rPr>
              <a:t>משום</a:t>
            </a:r>
            <a:r>
              <a:rPr lang="en-US" dirty="0">
                <a:ea typeface="+mn-lt"/>
                <a:cs typeface="+mn-lt"/>
              </a:rPr>
              <a:t> </a:t>
            </a:r>
            <a:r>
              <a:rPr lang="en-US" dirty="0" err="1">
                <a:ea typeface="+mn-lt"/>
                <a:cs typeface="+mn-lt"/>
              </a:rPr>
              <a:t>מתוך</a:t>
            </a:r>
            <a:r>
              <a:rPr lang="en-US" dirty="0">
                <a:ea typeface="+mn-lt"/>
                <a:cs typeface="+mn-lt"/>
              </a:rPr>
              <a:t> </a:t>
            </a:r>
            <a:r>
              <a:rPr lang="en-US" dirty="0" err="1">
                <a:ea typeface="+mn-lt"/>
                <a:cs typeface="+mn-lt"/>
              </a:rPr>
              <a:t>לא</a:t>
            </a:r>
            <a:r>
              <a:rPr lang="en-US" dirty="0">
                <a:ea typeface="+mn-lt"/>
                <a:cs typeface="+mn-lt"/>
              </a:rPr>
              <a:t> </a:t>
            </a:r>
            <a:r>
              <a:rPr lang="en-US" dirty="0" err="1">
                <a:ea typeface="+mn-lt"/>
                <a:cs typeface="+mn-lt"/>
              </a:rPr>
              <a:t>שרי</a:t>
            </a:r>
            <a:r>
              <a:rPr lang="en-US" dirty="0">
                <a:ea typeface="+mn-lt"/>
                <a:cs typeface="+mn-lt"/>
              </a:rPr>
              <a:t> </a:t>
            </a:r>
            <a:r>
              <a:rPr lang="en-US" dirty="0" err="1">
                <a:ea typeface="+mn-lt"/>
                <a:cs typeface="+mn-lt"/>
              </a:rPr>
              <a:t>לה</a:t>
            </a:r>
            <a:r>
              <a:rPr lang="en-US" dirty="0">
                <a:ea typeface="+mn-lt"/>
                <a:cs typeface="+mn-lt"/>
              </a:rPr>
              <a:t> </a:t>
            </a:r>
            <a:r>
              <a:rPr lang="en-US" dirty="0" err="1">
                <a:ea typeface="+mn-lt"/>
                <a:cs typeface="+mn-lt"/>
              </a:rPr>
              <a:t>אא"כ</a:t>
            </a:r>
            <a:r>
              <a:rPr lang="en-US" dirty="0">
                <a:ea typeface="+mn-lt"/>
                <a:cs typeface="+mn-lt"/>
              </a:rPr>
              <a:t> </a:t>
            </a:r>
            <a:r>
              <a:rPr lang="en-US" dirty="0" err="1">
                <a:ea typeface="+mn-lt"/>
                <a:cs typeface="+mn-lt"/>
              </a:rPr>
              <a:t>אי</a:t>
            </a:r>
            <a:r>
              <a:rPr lang="en-US" dirty="0">
                <a:ea typeface="+mn-lt"/>
                <a:cs typeface="+mn-lt"/>
              </a:rPr>
              <a:t> </a:t>
            </a:r>
            <a:r>
              <a:rPr lang="en-US" dirty="0" err="1">
                <a:ea typeface="+mn-lt"/>
                <a:cs typeface="+mn-lt"/>
              </a:rPr>
              <a:t>אפשר</a:t>
            </a:r>
            <a:r>
              <a:rPr lang="en-US" dirty="0">
                <a:ea typeface="+mn-lt"/>
                <a:cs typeface="+mn-lt"/>
              </a:rPr>
              <a:t> </a:t>
            </a:r>
            <a:r>
              <a:rPr lang="en-US" dirty="0" err="1">
                <a:ea typeface="+mn-lt"/>
                <a:cs typeface="+mn-lt"/>
              </a:rPr>
              <a:t>לו</a:t>
            </a:r>
            <a:r>
              <a:rPr lang="en-US" dirty="0">
                <a:ea typeface="+mn-lt"/>
                <a:cs typeface="+mn-lt"/>
              </a:rPr>
              <a:t> </a:t>
            </a:r>
            <a:r>
              <a:rPr lang="en-US" dirty="0" err="1">
                <a:ea typeface="+mn-lt"/>
                <a:cs typeface="+mn-lt"/>
              </a:rPr>
              <a:t>לבעול</a:t>
            </a:r>
            <a:r>
              <a:rPr lang="en-US" dirty="0">
                <a:ea typeface="+mn-lt"/>
                <a:cs typeface="+mn-lt"/>
              </a:rPr>
              <a:t> </a:t>
            </a:r>
            <a:r>
              <a:rPr lang="en-US" dirty="0" err="1">
                <a:ea typeface="+mn-lt"/>
                <a:cs typeface="+mn-lt"/>
              </a:rPr>
              <a:t>מערב</a:t>
            </a:r>
            <a:r>
              <a:rPr lang="en-US" dirty="0">
                <a:ea typeface="+mn-lt"/>
                <a:cs typeface="+mn-lt"/>
              </a:rPr>
              <a:t> </a:t>
            </a:r>
            <a:r>
              <a:rPr lang="en-US" dirty="0" err="1">
                <a:ea typeface="+mn-lt"/>
                <a:cs typeface="+mn-lt"/>
              </a:rPr>
              <a:t>י"ט</a:t>
            </a:r>
            <a:r>
              <a:rPr lang="en-US" dirty="0">
                <a:ea typeface="+mn-lt"/>
                <a:cs typeface="+mn-lt"/>
              </a:rPr>
              <a:t>...</a:t>
            </a:r>
            <a:r>
              <a:rPr lang="en-US" dirty="0" err="1">
                <a:ea typeface="+mn-lt"/>
                <a:cs typeface="+mn-lt"/>
              </a:rPr>
              <a:t>לא</a:t>
            </a:r>
            <a:r>
              <a:rPr lang="en-US" dirty="0">
                <a:ea typeface="+mn-lt"/>
                <a:cs typeface="+mn-lt"/>
              </a:rPr>
              <a:t> </a:t>
            </a:r>
            <a:r>
              <a:rPr lang="en-US" dirty="0" err="1">
                <a:ea typeface="+mn-lt"/>
                <a:cs typeface="+mn-lt"/>
              </a:rPr>
              <a:t>דלא</a:t>
            </a:r>
            <a:r>
              <a:rPr lang="en-US" dirty="0">
                <a:ea typeface="+mn-lt"/>
                <a:cs typeface="+mn-lt"/>
              </a:rPr>
              <a:t> </a:t>
            </a:r>
            <a:r>
              <a:rPr lang="en-US" dirty="0" err="1">
                <a:ea typeface="+mn-lt"/>
                <a:cs typeface="+mn-lt"/>
              </a:rPr>
              <a:t>עדיף</a:t>
            </a:r>
            <a:r>
              <a:rPr lang="en-US" dirty="0">
                <a:ea typeface="+mn-lt"/>
                <a:cs typeface="+mn-lt"/>
              </a:rPr>
              <a:t> </a:t>
            </a:r>
            <a:r>
              <a:rPr lang="en-US" dirty="0" err="1">
                <a:ea typeface="+mn-lt"/>
                <a:cs typeface="+mn-lt"/>
              </a:rPr>
              <a:t>ממכשירי</a:t>
            </a:r>
            <a:r>
              <a:rPr lang="en-US" dirty="0">
                <a:ea typeface="+mn-lt"/>
                <a:cs typeface="+mn-lt"/>
              </a:rPr>
              <a:t> </a:t>
            </a:r>
            <a:r>
              <a:rPr lang="en-US" dirty="0" err="1">
                <a:ea typeface="+mn-lt"/>
                <a:cs typeface="+mn-lt"/>
              </a:rPr>
              <a:t>אוכל</a:t>
            </a:r>
            <a:r>
              <a:rPr lang="en-US" dirty="0">
                <a:ea typeface="+mn-lt"/>
                <a:cs typeface="+mn-lt"/>
              </a:rPr>
              <a:t> </a:t>
            </a:r>
            <a:r>
              <a:rPr lang="en-US" dirty="0" err="1">
                <a:ea typeface="+mn-lt"/>
                <a:cs typeface="+mn-lt"/>
              </a:rPr>
              <a:t>נפש</a:t>
            </a:r>
            <a:r>
              <a:rPr lang="en-US" dirty="0">
                <a:ea typeface="+mn-lt"/>
                <a:cs typeface="+mn-lt"/>
              </a:rPr>
              <a:t> </a:t>
            </a:r>
            <a:r>
              <a:rPr lang="en-US" dirty="0" err="1">
                <a:ea typeface="+mn-lt"/>
                <a:cs typeface="+mn-lt"/>
              </a:rPr>
              <a:t>דממעטינן</a:t>
            </a:r>
            <a:r>
              <a:rPr lang="en-US" dirty="0">
                <a:ea typeface="+mn-lt"/>
                <a:cs typeface="+mn-lt"/>
              </a:rPr>
              <a:t> </a:t>
            </a:r>
            <a:r>
              <a:rPr lang="en-US" dirty="0" err="1">
                <a:ea typeface="+mn-lt"/>
                <a:cs typeface="+mn-lt"/>
              </a:rPr>
              <a:t>להו</a:t>
            </a:r>
            <a:r>
              <a:rPr lang="en-US" dirty="0">
                <a:ea typeface="+mn-lt"/>
                <a:cs typeface="+mn-lt"/>
              </a:rPr>
              <a:t> </a:t>
            </a:r>
            <a:r>
              <a:rPr lang="en-US" dirty="0" err="1">
                <a:ea typeface="+mn-lt"/>
                <a:cs typeface="+mn-lt"/>
              </a:rPr>
              <a:t>כשאפשר</a:t>
            </a:r>
            <a:r>
              <a:rPr lang="en-US" dirty="0">
                <a:ea typeface="+mn-lt"/>
                <a:cs typeface="+mn-lt"/>
              </a:rPr>
              <a:t> </a:t>
            </a:r>
            <a:r>
              <a:rPr lang="en-US" dirty="0" err="1">
                <a:ea typeface="+mn-lt"/>
                <a:cs typeface="+mn-lt"/>
              </a:rPr>
              <a:t>לעשותן</a:t>
            </a:r>
            <a:r>
              <a:rPr lang="en-US" dirty="0">
                <a:ea typeface="+mn-lt"/>
                <a:cs typeface="+mn-lt"/>
              </a:rPr>
              <a:t> </a:t>
            </a:r>
            <a:r>
              <a:rPr lang="en-US" dirty="0" err="1">
                <a:ea typeface="+mn-lt"/>
                <a:cs typeface="+mn-lt"/>
              </a:rPr>
              <a:t>מערב</a:t>
            </a:r>
            <a:r>
              <a:rPr lang="en-US" dirty="0">
                <a:ea typeface="+mn-lt"/>
                <a:cs typeface="+mn-lt"/>
              </a:rPr>
              <a:t> </a:t>
            </a:r>
            <a:r>
              <a:rPr lang="en-US" dirty="0" err="1">
                <a:ea typeface="+mn-lt"/>
                <a:cs typeface="+mn-lt"/>
              </a:rPr>
              <a:t>יום</a:t>
            </a:r>
            <a:r>
              <a:rPr lang="en-US" dirty="0">
                <a:ea typeface="+mn-lt"/>
                <a:cs typeface="+mn-lt"/>
              </a:rPr>
              <a:t> </a:t>
            </a:r>
            <a:r>
              <a:rPr lang="en-US" dirty="0" err="1">
                <a:ea typeface="+mn-lt"/>
                <a:cs typeface="+mn-lt"/>
              </a:rPr>
              <a:t>טוב</a:t>
            </a:r>
            <a:r>
              <a:rPr lang="en-US" dirty="0">
                <a:ea typeface="+mn-lt"/>
                <a:cs typeface="+mn-lt"/>
              </a:rPr>
              <a:t> </a:t>
            </a:r>
            <a:r>
              <a:rPr lang="en-US" dirty="0" err="1">
                <a:ea typeface="+mn-lt"/>
                <a:cs typeface="+mn-lt"/>
              </a:rPr>
              <a:t>מדכתיב</a:t>
            </a:r>
            <a:r>
              <a:rPr lang="en-US" dirty="0">
                <a:ea typeface="+mn-lt"/>
                <a:cs typeface="+mn-lt"/>
              </a:rPr>
              <a:t> </a:t>
            </a:r>
            <a:r>
              <a:rPr lang="en-US" dirty="0" err="1">
                <a:ea typeface="+mn-lt"/>
                <a:cs typeface="+mn-lt"/>
              </a:rPr>
              <a:t>הוא</a:t>
            </a:r>
            <a:r>
              <a:rPr lang="en-US" dirty="0">
                <a:ea typeface="+mn-lt"/>
                <a:cs typeface="+mn-lt"/>
              </a:rPr>
              <a:t> </a:t>
            </a:r>
            <a:r>
              <a:rPr lang="en-US" dirty="0" err="1">
                <a:ea typeface="+mn-lt"/>
                <a:cs typeface="+mn-lt"/>
              </a:rPr>
              <a:t>לבדו</a:t>
            </a:r>
            <a:r>
              <a:rPr lang="en-US" dirty="0">
                <a:ea typeface="+mn-lt"/>
                <a:cs typeface="+mn-lt"/>
              </a:rPr>
              <a:t>. </a:t>
            </a:r>
            <a:r>
              <a:rPr lang="en-US" dirty="0" err="1">
                <a:ea typeface="+mn-lt"/>
                <a:cs typeface="+mn-lt"/>
              </a:rPr>
              <a:t>עכ"ל</a:t>
            </a:r>
            <a:r>
              <a:rPr lang="en-US" dirty="0">
                <a:ea typeface="+mn-lt"/>
                <a:cs typeface="+mn-lt"/>
              </a:rPr>
              <a:t> </a:t>
            </a:r>
            <a:r>
              <a:rPr lang="en-US" dirty="0" err="1">
                <a:ea typeface="+mn-lt"/>
                <a:cs typeface="+mn-lt"/>
              </a:rPr>
              <a:t>הראב"ד</a:t>
            </a:r>
            <a:r>
              <a:rPr lang="en-US" dirty="0">
                <a:ea typeface="+mn-lt"/>
                <a:cs typeface="+mn-lt"/>
              </a:rPr>
              <a:t> </a:t>
            </a:r>
            <a:r>
              <a:rPr lang="en-US" dirty="0" err="1">
                <a:ea typeface="+mn-lt"/>
                <a:cs typeface="+mn-lt"/>
              </a:rPr>
              <a:t>ז"ל</a:t>
            </a:r>
            <a:endParaRPr lang="en-US" dirty="0">
              <a:ea typeface="+mn-lt"/>
              <a:cs typeface="+mn-lt"/>
            </a:endParaRPr>
          </a:p>
        </p:txBody>
      </p:sp>
    </p:spTree>
    <p:extLst>
      <p:ext uri="{BB962C8B-B14F-4D97-AF65-F5344CB8AC3E}">
        <p14:creationId xmlns:p14="http://schemas.microsoft.com/office/powerpoint/2010/main" val="36117801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F7199-99A7-5CF7-C1C2-993FF2EDDC19}"/>
              </a:ext>
            </a:extLst>
          </p:cNvPr>
          <p:cNvSpPr>
            <a:spLocks noGrp="1"/>
          </p:cNvSpPr>
          <p:nvPr>
            <p:ph type="title"/>
          </p:nvPr>
        </p:nvSpPr>
        <p:spPr/>
        <p:txBody>
          <a:bodyPr/>
          <a:lstStyle/>
          <a:p>
            <a:r>
              <a:rPr lang="en-US" dirty="0" err="1">
                <a:cs typeface="Calibri Light"/>
              </a:rPr>
              <a:t>מקור</a:t>
            </a:r>
            <a:endParaRPr lang="en-US" dirty="0" err="1"/>
          </a:p>
        </p:txBody>
      </p:sp>
      <p:sp>
        <p:nvSpPr>
          <p:cNvPr id="3" name="Content Placeholder 2">
            <a:extLst>
              <a:ext uri="{FF2B5EF4-FFF2-40B4-BE49-F238E27FC236}">
                <a16:creationId xmlns:a16="http://schemas.microsoft.com/office/drawing/2014/main" id="{7F238EC5-4FCA-0BC1-4A16-80A0E5DC4ACD}"/>
              </a:ext>
            </a:extLst>
          </p:cNvPr>
          <p:cNvSpPr>
            <a:spLocks noGrp="1"/>
          </p:cNvSpPr>
          <p:nvPr>
            <p:ph idx="1"/>
          </p:nvPr>
        </p:nvSpPr>
        <p:spPr/>
        <p:txBody>
          <a:bodyPr vert="horz" lIns="91440" tIns="45720" rIns="91440" bIns="45720" rtlCol="1" anchor="t">
            <a:normAutofit/>
          </a:bodyPr>
          <a:lstStyle/>
          <a:p>
            <a:r>
              <a:rPr lang="en-US" dirty="0" err="1">
                <a:cs typeface="Calibri"/>
              </a:rPr>
              <a:t>שו״ת</a:t>
            </a:r>
            <a:r>
              <a:rPr lang="en-US" dirty="0">
                <a:cs typeface="Calibri"/>
              </a:rPr>
              <a:t> </a:t>
            </a:r>
            <a:r>
              <a:rPr lang="en-US" dirty="0" err="1">
                <a:cs typeface="Calibri"/>
              </a:rPr>
              <a:t>הרי״ד</a:t>
            </a:r>
            <a:r>
              <a:rPr lang="en-US" dirty="0">
                <a:cs typeface="Calibri"/>
              </a:rPr>
              <a:t> </a:t>
            </a:r>
            <a:r>
              <a:rPr lang="en-US" dirty="0" err="1">
                <a:cs typeface="Calibri"/>
              </a:rPr>
              <a:t>פב</a:t>
            </a:r>
          </a:p>
          <a:p>
            <a:r>
              <a:rPr lang="en-US" dirty="0" err="1">
                <a:ea typeface="+mn-lt"/>
                <a:cs typeface="+mn-lt"/>
              </a:rPr>
              <a:t>נראה</a:t>
            </a:r>
            <a:r>
              <a:rPr lang="en-US" dirty="0">
                <a:ea typeface="+mn-lt"/>
                <a:cs typeface="+mn-lt"/>
              </a:rPr>
              <a:t> </a:t>
            </a:r>
            <a:r>
              <a:rPr lang="en-US" dirty="0" err="1">
                <a:ea typeface="+mn-lt"/>
                <a:cs typeface="+mn-lt"/>
              </a:rPr>
              <a:t>לי</a:t>
            </a:r>
            <a:r>
              <a:rPr lang="en-US" dirty="0">
                <a:ea typeface="+mn-lt"/>
                <a:cs typeface="+mn-lt"/>
              </a:rPr>
              <a:t> </a:t>
            </a:r>
            <a:r>
              <a:rPr lang="en-US" dirty="0" err="1">
                <a:ea typeface="+mn-lt"/>
                <a:cs typeface="+mn-lt"/>
              </a:rPr>
              <a:t>ליתן</a:t>
            </a:r>
            <a:r>
              <a:rPr lang="en-US" dirty="0">
                <a:ea typeface="+mn-lt"/>
                <a:cs typeface="+mn-lt"/>
              </a:rPr>
              <a:t> </a:t>
            </a:r>
            <a:r>
              <a:rPr lang="en-US" dirty="0" err="1">
                <a:ea typeface="+mn-lt"/>
                <a:cs typeface="+mn-lt"/>
              </a:rPr>
              <a:t>טעם</a:t>
            </a:r>
            <a:r>
              <a:rPr lang="en-US" dirty="0">
                <a:ea typeface="+mn-lt"/>
                <a:cs typeface="+mn-lt"/>
              </a:rPr>
              <a:t> </a:t>
            </a:r>
            <a:r>
              <a:rPr lang="en-US" dirty="0" err="1">
                <a:ea typeface="+mn-lt"/>
                <a:cs typeface="+mn-lt"/>
              </a:rPr>
              <a:t>בדבר</a:t>
            </a:r>
            <a:r>
              <a:rPr lang="en-US" dirty="0">
                <a:ea typeface="+mn-lt"/>
                <a:cs typeface="+mn-lt"/>
              </a:rPr>
              <a:t> </a:t>
            </a:r>
            <a:r>
              <a:rPr lang="en-US" dirty="0" err="1">
                <a:ea typeface="+mn-lt"/>
                <a:cs typeface="+mn-lt"/>
              </a:rPr>
              <a:t>מתוך</a:t>
            </a:r>
            <a:r>
              <a:rPr lang="en-US" dirty="0">
                <a:ea typeface="+mn-lt"/>
                <a:cs typeface="+mn-lt"/>
              </a:rPr>
              <a:t> </a:t>
            </a:r>
            <a:r>
              <a:rPr lang="en-US" dirty="0" err="1">
                <a:ea typeface="+mn-lt"/>
                <a:cs typeface="+mn-lt"/>
              </a:rPr>
              <a:t>שהותרה</a:t>
            </a:r>
            <a:r>
              <a:rPr lang="en-US" dirty="0">
                <a:ea typeface="+mn-lt"/>
                <a:cs typeface="+mn-lt"/>
              </a:rPr>
              <a:t> </a:t>
            </a:r>
            <a:r>
              <a:rPr lang="en-US" dirty="0" err="1">
                <a:ea typeface="+mn-lt"/>
                <a:cs typeface="+mn-lt"/>
              </a:rPr>
              <a:t>לצורך</a:t>
            </a:r>
            <a:r>
              <a:rPr lang="en-US" dirty="0">
                <a:ea typeface="+mn-lt"/>
                <a:cs typeface="+mn-lt"/>
              </a:rPr>
              <a:t> </a:t>
            </a:r>
            <a:r>
              <a:rPr lang="en-US" b="1" dirty="0" err="1">
                <a:ea typeface="+mn-lt"/>
                <a:cs typeface="+mn-lt"/>
              </a:rPr>
              <a:t>והוקלש</a:t>
            </a:r>
            <a:r>
              <a:rPr lang="en-US" b="1" dirty="0">
                <a:ea typeface="+mn-lt"/>
                <a:cs typeface="+mn-lt"/>
              </a:rPr>
              <a:t> </a:t>
            </a:r>
            <a:r>
              <a:rPr lang="en-US" b="1" dirty="0" err="1">
                <a:ea typeface="+mn-lt"/>
                <a:cs typeface="+mn-lt"/>
              </a:rPr>
              <a:t>האיסור</a:t>
            </a:r>
            <a:r>
              <a:rPr lang="en-US" b="1" dirty="0">
                <a:ea typeface="+mn-lt"/>
                <a:cs typeface="+mn-lt"/>
              </a:rPr>
              <a:t> </a:t>
            </a:r>
            <a:r>
              <a:rPr lang="en-US" b="1" dirty="0" err="1">
                <a:ea typeface="+mn-lt"/>
                <a:cs typeface="+mn-lt"/>
              </a:rPr>
              <a:t>זה</a:t>
            </a:r>
            <a:r>
              <a:rPr lang="en-US" dirty="0">
                <a:ea typeface="+mn-lt"/>
                <a:cs typeface="+mn-lt"/>
              </a:rPr>
              <a:t> </a:t>
            </a:r>
            <a:r>
              <a:rPr lang="en-US" dirty="0" err="1">
                <a:ea typeface="+mn-lt"/>
                <a:cs typeface="+mn-lt"/>
              </a:rPr>
              <a:t>הוקלש</a:t>
            </a:r>
            <a:r>
              <a:rPr lang="en-US" dirty="0">
                <a:ea typeface="+mn-lt"/>
                <a:cs typeface="+mn-lt"/>
              </a:rPr>
              <a:t> </a:t>
            </a:r>
            <a:r>
              <a:rPr lang="en-US" dirty="0" err="1">
                <a:ea typeface="+mn-lt"/>
                <a:cs typeface="+mn-lt"/>
              </a:rPr>
              <a:t>נמי</a:t>
            </a:r>
            <a:r>
              <a:rPr lang="en-US" dirty="0">
                <a:ea typeface="+mn-lt"/>
                <a:cs typeface="+mn-lt"/>
              </a:rPr>
              <a:t> </a:t>
            </a:r>
            <a:r>
              <a:rPr lang="en-US" dirty="0" err="1">
                <a:ea typeface="+mn-lt"/>
                <a:cs typeface="+mn-lt"/>
              </a:rPr>
              <a:t>דאפילו</a:t>
            </a:r>
            <a:r>
              <a:rPr lang="en-US" dirty="0">
                <a:ea typeface="+mn-lt"/>
                <a:cs typeface="+mn-lt"/>
              </a:rPr>
              <a:t> </a:t>
            </a:r>
            <a:r>
              <a:rPr lang="en-US" dirty="0" err="1">
                <a:ea typeface="+mn-lt"/>
                <a:cs typeface="+mn-lt"/>
              </a:rPr>
              <a:t>שלא</a:t>
            </a:r>
            <a:r>
              <a:rPr lang="en-US" dirty="0">
                <a:ea typeface="+mn-lt"/>
                <a:cs typeface="+mn-lt"/>
              </a:rPr>
              <a:t> </a:t>
            </a:r>
            <a:r>
              <a:rPr lang="en-US" dirty="0" err="1">
                <a:ea typeface="+mn-lt"/>
                <a:cs typeface="+mn-lt"/>
              </a:rPr>
              <a:t>לצורך</a:t>
            </a:r>
            <a:r>
              <a:rPr lang="en-US" dirty="0">
                <a:ea typeface="+mn-lt"/>
                <a:cs typeface="+mn-lt"/>
              </a:rPr>
              <a:t> </a:t>
            </a:r>
            <a:r>
              <a:rPr lang="en-US" dirty="0" err="1">
                <a:ea typeface="+mn-lt"/>
                <a:cs typeface="+mn-lt"/>
              </a:rPr>
              <a:t>אין</a:t>
            </a:r>
            <a:r>
              <a:rPr lang="en-US" dirty="0">
                <a:ea typeface="+mn-lt"/>
                <a:cs typeface="+mn-lt"/>
              </a:rPr>
              <a:t> </a:t>
            </a:r>
            <a:r>
              <a:rPr lang="en-US" dirty="0" err="1">
                <a:ea typeface="+mn-lt"/>
                <a:cs typeface="+mn-lt"/>
              </a:rPr>
              <a:t>לוקין</a:t>
            </a:r>
            <a:r>
              <a:rPr lang="en-US" dirty="0">
                <a:ea typeface="+mn-lt"/>
                <a:cs typeface="+mn-lt"/>
              </a:rPr>
              <a:t> </a:t>
            </a:r>
            <a:r>
              <a:rPr lang="en-US" dirty="0" err="1">
                <a:ea typeface="+mn-lt"/>
                <a:cs typeface="+mn-lt"/>
              </a:rPr>
              <a:t>עליו</a:t>
            </a:r>
            <a:r>
              <a:rPr lang="en-US" dirty="0">
                <a:ea typeface="+mn-lt"/>
                <a:cs typeface="+mn-lt"/>
              </a:rPr>
              <a:t>...</a:t>
            </a:r>
          </a:p>
          <a:p>
            <a:r>
              <a:rPr lang="en-US" dirty="0" err="1">
                <a:ea typeface="+mn-lt"/>
                <a:cs typeface="+mn-lt"/>
              </a:rPr>
              <a:t>ונראה</a:t>
            </a:r>
            <a:r>
              <a:rPr lang="en-US" dirty="0">
                <a:ea typeface="+mn-lt"/>
                <a:cs typeface="+mn-lt"/>
              </a:rPr>
              <a:t> </a:t>
            </a:r>
            <a:r>
              <a:rPr lang="en-US" dirty="0" err="1">
                <a:ea typeface="+mn-lt"/>
                <a:cs typeface="+mn-lt"/>
              </a:rPr>
              <a:t>לי</a:t>
            </a:r>
            <a:r>
              <a:rPr lang="en-US" dirty="0">
                <a:ea typeface="+mn-lt"/>
                <a:cs typeface="+mn-lt"/>
              </a:rPr>
              <a:t> </a:t>
            </a:r>
            <a:r>
              <a:rPr lang="en-US" dirty="0" err="1">
                <a:ea typeface="+mn-lt"/>
                <a:cs typeface="+mn-lt"/>
              </a:rPr>
              <a:t>שזהו</a:t>
            </a:r>
            <a:r>
              <a:rPr lang="en-US" dirty="0">
                <a:ea typeface="+mn-lt"/>
                <a:cs typeface="+mn-lt"/>
              </a:rPr>
              <a:t> </a:t>
            </a:r>
            <a:r>
              <a:rPr lang="en-US" dirty="0" err="1">
                <a:ea typeface="+mn-lt"/>
                <a:cs typeface="+mn-lt"/>
              </a:rPr>
              <a:t>טעם</a:t>
            </a:r>
            <a:r>
              <a:rPr lang="en-US" dirty="0">
                <a:ea typeface="+mn-lt"/>
                <a:cs typeface="+mn-lt"/>
              </a:rPr>
              <a:t> </a:t>
            </a:r>
            <a:r>
              <a:rPr lang="en-US" dirty="0" err="1">
                <a:ea typeface="+mn-lt"/>
                <a:cs typeface="+mn-lt"/>
              </a:rPr>
              <a:t>הדבר</a:t>
            </a:r>
            <a:r>
              <a:rPr lang="en-US" dirty="0">
                <a:ea typeface="+mn-lt"/>
                <a:cs typeface="+mn-lt"/>
              </a:rPr>
              <a:t> </a:t>
            </a:r>
            <a:r>
              <a:rPr lang="en-US" dirty="0" err="1">
                <a:ea typeface="+mn-lt"/>
                <a:cs typeface="+mn-lt"/>
              </a:rPr>
              <a:t>לא</a:t>
            </a:r>
            <a:r>
              <a:rPr lang="en-US" dirty="0">
                <a:ea typeface="+mn-lt"/>
                <a:cs typeface="+mn-lt"/>
              </a:rPr>
              <a:t> </a:t>
            </a:r>
            <a:r>
              <a:rPr lang="en-US" dirty="0" err="1">
                <a:ea typeface="+mn-lt"/>
                <a:cs typeface="+mn-lt"/>
              </a:rPr>
              <a:t>מתוך</a:t>
            </a:r>
            <a:r>
              <a:rPr lang="en-US" dirty="0">
                <a:ea typeface="+mn-lt"/>
                <a:cs typeface="+mn-lt"/>
              </a:rPr>
              <a:t> </a:t>
            </a:r>
            <a:r>
              <a:rPr lang="en-US" dirty="0" err="1">
                <a:ea typeface="+mn-lt"/>
                <a:cs typeface="+mn-lt"/>
              </a:rPr>
              <a:t>שהותר</a:t>
            </a:r>
            <a:r>
              <a:rPr lang="en-US" dirty="0">
                <a:ea typeface="+mn-lt"/>
                <a:cs typeface="+mn-lt"/>
              </a:rPr>
              <a:t> </a:t>
            </a:r>
            <a:r>
              <a:rPr lang="en-US" dirty="0" err="1">
                <a:ea typeface="+mn-lt"/>
                <a:cs typeface="+mn-lt"/>
              </a:rPr>
              <a:t>זה</a:t>
            </a:r>
            <a:r>
              <a:rPr lang="en-US" dirty="0">
                <a:ea typeface="+mn-lt"/>
                <a:cs typeface="+mn-lt"/>
              </a:rPr>
              <a:t> </a:t>
            </a:r>
            <a:r>
              <a:rPr lang="en-US" dirty="0" err="1">
                <a:ea typeface="+mn-lt"/>
                <a:cs typeface="+mn-lt"/>
              </a:rPr>
              <a:t>הותר</a:t>
            </a:r>
            <a:r>
              <a:rPr lang="en-US" dirty="0">
                <a:ea typeface="+mn-lt"/>
                <a:cs typeface="+mn-lt"/>
              </a:rPr>
              <a:t> </a:t>
            </a:r>
            <a:r>
              <a:rPr lang="en-US" dirty="0" err="1">
                <a:ea typeface="+mn-lt"/>
                <a:cs typeface="+mn-lt"/>
              </a:rPr>
              <a:t>זה</a:t>
            </a:r>
            <a:r>
              <a:rPr lang="en-US" dirty="0">
                <a:ea typeface="+mn-lt"/>
                <a:cs typeface="+mn-lt"/>
              </a:rPr>
              <a:t>, </a:t>
            </a:r>
            <a:r>
              <a:rPr lang="en-US" b="1" dirty="0" err="1">
                <a:ea typeface="+mn-lt"/>
                <a:cs typeface="+mn-lt"/>
              </a:rPr>
              <a:t>אלא</a:t>
            </a:r>
            <a:r>
              <a:rPr lang="en-US" b="1" dirty="0">
                <a:ea typeface="+mn-lt"/>
                <a:cs typeface="+mn-lt"/>
              </a:rPr>
              <a:t> </a:t>
            </a:r>
            <a:r>
              <a:rPr lang="en-US" b="1" dirty="0" err="1">
                <a:ea typeface="+mn-lt"/>
                <a:cs typeface="+mn-lt"/>
              </a:rPr>
              <a:t>כלומר</a:t>
            </a:r>
            <a:r>
              <a:rPr lang="en-US" b="1" dirty="0">
                <a:ea typeface="+mn-lt"/>
                <a:cs typeface="+mn-lt"/>
              </a:rPr>
              <a:t> </a:t>
            </a:r>
            <a:r>
              <a:rPr lang="en-US" b="1" dirty="0" err="1">
                <a:ea typeface="+mn-lt"/>
                <a:cs typeface="+mn-lt"/>
              </a:rPr>
              <a:t>כמו</a:t>
            </a:r>
            <a:r>
              <a:rPr lang="en-US" b="1" dirty="0">
                <a:ea typeface="+mn-lt"/>
                <a:cs typeface="+mn-lt"/>
              </a:rPr>
              <a:t> </a:t>
            </a:r>
            <a:r>
              <a:rPr lang="en-US" b="1" dirty="0" err="1">
                <a:ea typeface="+mn-lt"/>
                <a:cs typeface="+mn-lt"/>
              </a:rPr>
              <a:t>שהותר</a:t>
            </a:r>
            <a:r>
              <a:rPr lang="en-US" b="1" dirty="0">
                <a:ea typeface="+mn-lt"/>
                <a:cs typeface="+mn-lt"/>
              </a:rPr>
              <a:t> </a:t>
            </a:r>
            <a:r>
              <a:rPr lang="en-US" b="1" dirty="0" err="1">
                <a:ea typeface="+mn-lt"/>
                <a:cs typeface="+mn-lt"/>
              </a:rPr>
              <a:t>זה</a:t>
            </a:r>
            <a:r>
              <a:rPr lang="en-US" b="1" dirty="0">
                <a:ea typeface="+mn-lt"/>
                <a:cs typeface="+mn-lt"/>
              </a:rPr>
              <a:t> </a:t>
            </a:r>
            <a:r>
              <a:rPr lang="en-US" b="1" dirty="0" err="1">
                <a:ea typeface="+mn-lt"/>
                <a:cs typeface="+mn-lt"/>
              </a:rPr>
              <a:t>הותר</a:t>
            </a:r>
            <a:r>
              <a:rPr lang="en-US" b="1" dirty="0">
                <a:ea typeface="+mn-lt"/>
                <a:cs typeface="+mn-lt"/>
              </a:rPr>
              <a:t> </a:t>
            </a:r>
            <a:r>
              <a:rPr lang="en-US" b="1" dirty="0" err="1">
                <a:ea typeface="+mn-lt"/>
                <a:cs typeface="+mn-lt"/>
              </a:rPr>
              <a:t>זה</a:t>
            </a:r>
            <a:r>
              <a:rPr lang="en-US" dirty="0">
                <a:ea typeface="+mn-lt"/>
                <a:cs typeface="+mn-lt"/>
              </a:rPr>
              <a:t> </a:t>
            </a:r>
            <a:r>
              <a:rPr lang="en-US" dirty="0" err="1">
                <a:ea typeface="+mn-lt"/>
                <a:cs typeface="+mn-lt"/>
              </a:rPr>
              <a:t>וטעם</a:t>
            </a:r>
            <a:r>
              <a:rPr lang="en-US" dirty="0">
                <a:ea typeface="+mn-lt"/>
                <a:cs typeface="+mn-lt"/>
              </a:rPr>
              <a:t> </a:t>
            </a:r>
            <a:r>
              <a:rPr lang="en-US" dirty="0" err="1">
                <a:ea typeface="+mn-lt"/>
                <a:cs typeface="+mn-lt"/>
              </a:rPr>
              <a:t>הדבר</a:t>
            </a:r>
            <a:r>
              <a:rPr lang="en-US" dirty="0">
                <a:ea typeface="+mn-lt"/>
                <a:cs typeface="+mn-lt"/>
              </a:rPr>
              <a:t> </a:t>
            </a:r>
            <a:r>
              <a:rPr lang="en-US" dirty="0" err="1">
                <a:ea typeface="+mn-lt"/>
                <a:cs typeface="+mn-lt"/>
              </a:rPr>
              <a:t>הוא</a:t>
            </a:r>
            <a:r>
              <a:rPr lang="en-US" dirty="0">
                <a:ea typeface="+mn-lt"/>
                <a:cs typeface="+mn-lt"/>
              </a:rPr>
              <a:t> </a:t>
            </a:r>
            <a:r>
              <a:rPr lang="en-US" dirty="0" err="1">
                <a:ea typeface="+mn-lt"/>
                <a:cs typeface="+mn-lt"/>
              </a:rPr>
              <a:t>כר</a:t>
            </a:r>
            <a:r>
              <a:rPr lang="en-US" dirty="0">
                <a:ea typeface="+mn-lt"/>
                <a:cs typeface="+mn-lt"/>
              </a:rPr>
              <a:t>' </a:t>
            </a:r>
            <a:r>
              <a:rPr lang="en-US" dirty="0" err="1">
                <a:ea typeface="+mn-lt"/>
                <a:cs typeface="+mn-lt"/>
              </a:rPr>
              <a:t>יהודה</a:t>
            </a:r>
            <a:r>
              <a:rPr lang="en-US" dirty="0">
                <a:ea typeface="+mn-lt"/>
                <a:cs typeface="+mn-lt"/>
              </a:rPr>
              <a:t> </a:t>
            </a:r>
            <a:r>
              <a:rPr lang="en-US" dirty="0" err="1">
                <a:ea typeface="+mn-lt"/>
                <a:cs typeface="+mn-lt"/>
              </a:rPr>
              <a:t>דדריש</a:t>
            </a:r>
            <a:r>
              <a:rPr lang="en-US" dirty="0">
                <a:ea typeface="+mn-lt"/>
                <a:cs typeface="+mn-lt"/>
              </a:rPr>
              <a:t> </a:t>
            </a:r>
            <a:r>
              <a:rPr lang="en-US" dirty="0" err="1">
                <a:ea typeface="+mn-lt"/>
                <a:cs typeface="+mn-lt"/>
              </a:rPr>
              <a:t>לכם</a:t>
            </a:r>
            <a:r>
              <a:rPr lang="en-US" dirty="0">
                <a:ea typeface="+mn-lt"/>
                <a:cs typeface="+mn-lt"/>
              </a:rPr>
              <a:t> </a:t>
            </a:r>
            <a:r>
              <a:rPr lang="en-US" dirty="0" err="1">
                <a:ea typeface="+mn-lt"/>
                <a:cs typeface="+mn-lt"/>
              </a:rPr>
              <a:t>לכל</a:t>
            </a:r>
            <a:r>
              <a:rPr lang="en-US" dirty="0">
                <a:ea typeface="+mn-lt"/>
                <a:cs typeface="+mn-lt"/>
              </a:rPr>
              <a:t> </a:t>
            </a:r>
            <a:r>
              <a:rPr lang="en-US" dirty="0" err="1">
                <a:ea typeface="+mn-lt"/>
                <a:cs typeface="+mn-lt"/>
              </a:rPr>
              <a:t>שצורכיכם</a:t>
            </a:r>
            <a:r>
              <a:rPr lang="en-US" dirty="0">
                <a:ea typeface="+mn-lt"/>
                <a:cs typeface="+mn-lt"/>
              </a:rPr>
              <a:t>... </a:t>
            </a:r>
            <a:endParaRPr lang="en-US" dirty="0">
              <a:cs typeface="Calibri"/>
            </a:endParaRPr>
          </a:p>
        </p:txBody>
      </p:sp>
    </p:spTree>
    <p:extLst>
      <p:ext uri="{BB962C8B-B14F-4D97-AF65-F5344CB8AC3E}">
        <p14:creationId xmlns:p14="http://schemas.microsoft.com/office/powerpoint/2010/main" val="21438788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1BBD77-ACB8-B71B-444C-3FA3DD64BE0A}"/>
              </a:ext>
            </a:extLst>
          </p:cNvPr>
          <p:cNvSpPr>
            <a:spLocks noGrp="1"/>
          </p:cNvSpPr>
          <p:nvPr>
            <p:ph type="title"/>
          </p:nvPr>
        </p:nvSpPr>
        <p:spPr/>
        <p:txBody>
          <a:bodyPr/>
          <a:lstStyle/>
          <a:p>
            <a:r>
              <a:rPr lang="en-US" dirty="0" err="1">
                <a:cs typeface="Calibri Light"/>
              </a:rPr>
              <a:t>מתוך</a:t>
            </a:r>
            <a:r>
              <a:rPr lang="en-US" dirty="0">
                <a:cs typeface="Calibri Light"/>
              </a:rPr>
              <a:t> = </a:t>
            </a:r>
            <a:r>
              <a:rPr lang="en-US" dirty="0" err="1">
                <a:cs typeface="Calibri Light"/>
              </a:rPr>
              <a:t>הורתה</a:t>
            </a:r>
            <a:r>
              <a:rPr lang="en-US" dirty="0">
                <a:cs typeface="Calibri Light"/>
              </a:rPr>
              <a:t> </a:t>
            </a:r>
            <a:r>
              <a:rPr lang="en-US" dirty="0" err="1">
                <a:cs typeface="Calibri Light"/>
              </a:rPr>
              <a:t>לגמרי</a:t>
            </a:r>
          </a:p>
        </p:txBody>
      </p:sp>
      <p:sp>
        <p:nvSpPr>
          <p:cNvPr id="3" name="Content Placeholder 2">
            <a:extLst>
              <a:ext uri="{FF2B5EF4-FFF2-40B4-BE49-F238E27FC236}">
                <a16:creationId xmlns:a16="http://schemas.microsoft.com/office/drawing/2014/main" id="{779EE590-C6FE-E8F6-EADA-26EA90D82510}"/>
              </a:ext>
            </a:extLst>
          </p:cNvPr>
          <p:cNvSpPr>
            <a:spLocks noGrp="1"/>
          </p:cNvSpPr>
          <p:nvPr>
            <p:ph idx="1"/>
          </p:nvPr>
        </p:nvSpPr>
        <p:spPr/>
        <p:txBody>
          <a:bodyPr vert="horz" lIns="91440" tIns="45720" rIns="91440" bIns="45720" rtlCol="1" anchor="t">
            <a:normAutofit/>
          </a:bodyPr>
          <a:lstStyle/>
          <a:p>
            <a:r>
              <a:rPr lang="en-US" dirty="0" err="1">
                <a:cs typeface="Calibri"/>
              </a:rPr>
              <a:t>רש״י</a:t>
            </a:r>
            <a:r>
              <a:rPr lang="en-US" dirty="0">
                <a:cs typeface="Calibri"/>
              </a:rPr>
              <a:t> </a:t>
            </a:r>
            <a:r>
              <a:rPr lang="en-US" dirty="0" err="1">
                <a:cs typeface="Calibri"/>
              </a:rPr>
              <a:t>ביצה</a:t>
            </a:r>
            <a:r>
              <a:rPr lang="en-US" dirty="0">
                <a:cs typeface="Calibri"/>
              </a:rPr>
              <a:t> </a:t>
            </a:r>
            <a:r>
              <a:rPr lang="en-US" dirty="0" err="1">
                <a:cs typeface="Calibri"/>
              </a:rPr>
              <a:t>יב</a:t>
            </a:r>
            <a:r>
              <a:rPr lang="en-US" dirty="0">
                <a:cs typeface="Calibri"/>
              </a:rPr>
              <a:t> </a:t>
            </a:r>
            <a:r>
              <a:rPr lang="en-US" dirty="0" err="1">
                <a:cs typeface="Calibri"/>
              </a:rPr>
              <a:t>עמוד</a:t>
            </a:r>
            <a:r>
              <a:rPr lang="en-US" dirty="0">
                <a:cs typeface="Calibri"/>
              </a:rPr>
              <a:t> א</a:t>
            </a:r>
          </a:p>
          <a:p>
            <a:r>
              <a:rPr lang="en-US" dirty="0" err="1">
                <a:ea typeface="+mn-lt"/>
                <a:cs typeface="+mn-lt"/>
              </a:rPr>
              <a:t>אלא</a:t>
            </a:r>
            <a:r>
              <a:rPr lang="en-US" dirty="0">
                <a:ea typeface="+mn-lt"/>
                <a:cs typeface="+mn-lt"/>
              </a:rPr>
              <a:t> </a:t>
            </a:r>
            <a:r>
              <a:rPr lang="en-US" dirty="0" err="1">
                <a:ea typeface="+mn-lt"/>
                <a:cs typeface="+mn-lt"/>
              </a:rPr>
              <a:t>מדלא</a:t>
            </a:r>
            <a:r>
              <a:rPr lang="en-US" dirty="0">
                <a:ea typeface="+mn-lt"/>
                <a:cs typeface="+mn-lt"/>
              </a:rPr>
              <a:t> </a:t>
            </a:r>
            <a:r>
              <a:rPr lang="en-US" dirty="0" err="1">
                <a:ea typeface="+mn-lt"/>
                <a:cs typeface="+mn-lt"/>
              </a:rPr>
              <a:t>אפלוג</a:t>
            </a:r>
            <a:r>
              <a:rPr lang="en-US" dirty="0">
                <a:ea typeface="+mn-lt"/>
                <a:cs typeface="+mn-lt"/>
              </a:rPr>
              <a:t> </a:t>
            </a:r>
            <a:r>
              <a:rPr lang="en-US" dirty="0" err="1">
                <a:ea typeface="+mn-lt"/>
                <a:cs typeface="+mn-lt"/>
              </a:rPr>
              <a:t>באבנים</a:t>
            </a:r>
            <a:r>
              <a:rPr lang="en-US" dirty="0">
                <a:ea typeface="+mn-lt"/>
                <a:cs typeface="+mn-lt"/>
              </a:rPr>
              <a:t> - </a:t>
            </a:r>
            <a:r>
              <a:rPr lang="en-US" dirty="0" err="1">
                <a:ea typeface="+mn-lt"/>
                <a:cs typeface="+mn-lt"/>
              </a:rPr>
              <a:t>ש"מ</a:t>
            </a:r>
            <a:r>
              <a:rPr lang="en-US" dirty="0">
                <a:ea typeface="+mn-lt"/>
                <a:cs typeface="+mn-lt"/>
              </a:rPr>
              <a:t> </a:t>
            </a:r>
            <a:r>
              <a:rPr lang="en-US" dirty="0" err="1">
                <a:ea typeface="+mn-lt"/>
                <a:cs typeface="+mn-lt"/>
              </a:rPr>
              <a:t>דלכולי</a:t>
            </a:r>
            <a:r>
              <a:rPr lang="en-US" dirty="0">
                <a:ea typeface="+mn-lt"/>
                <a:cs typeface="+mn-lt"/>
              </a:rPr>
              <a:t> </a:t>
            </a:r>
            <a:r>
              <a:rPr lang="en-US" dirty="0" err="1">
                <a:ea typeface="+mn-lt"/>
                <a:cs typeface="+mn-lt"/>
              </a:rPr>
              <a:t>עלמא</a:t>
            </a:r>
            <a:r>
              <a:rPr lang="en-US" dirty="0">
                <a:ea typeface="+mn-lt"/>
                <a:cs typeface="+mn-lt"/>
              </a:rPr>
              <a:t> </a:t>
            </a:r>
            <a:r>
              <a:rPr lang="en-US" dirty="0" err="1">
                <a:ea typeface="+mn-lt"/>
                <a:cs typeface="+mn-lt"/>
              </a:rPr>
              <a:t>יש</a:t>
            </a:r>
            <a:r>
              <a:rPr lang="en-US" dirty="0">
                <a:ea typeface="+mn-lt"/>
                <a:cs typeface="+mn-lt"/>
              </a:rPr>
              <a:t> </a:t>
            </a:r>
            <a:r>
              <a:rPr lang="en-US" dirty="0" err="1">
                <a:ea typeface="+mn-lt"/>
                <a:cs typeface="+mn-lt"/>
              </a:rPr>
              <a:t>הוצאה</a:t>
            </a:r>
            <a:r>
              <a:rPr lang="en-US" dirty="0">
                <a:ea typeface="+mn-lt"/>
                <a:cs typeface="+mn-lt"/>
              </a:rPr>
              <a:t> </a:t>
            </a:r>
            <a:r>
              <a:rPr lang="en-US" dirty="0" err="1">
                <a:ea typeface="+mn-lt"/>
                <a:cs typeface="+mn-lt"/>
              </a:rPr>
              <a:t>ליו"ט</a:t>
            </a:r>
            <a:r>
              <a:rPr lang="en-US" dirty="0">
                <a:ea typeface="+mn-lt"/>
                <a:cs typeface="+mn-lt"/>
              </a:rPr>
              <a:t> </a:t>
            </a:r>
            <a:r>
              <a:rPr lang="en-US" dirty="0" err="1">
                <a:ea typeface="+mn-lt"/>
                <a:cs typeface="+mn-lt"/>
              </a:rPr>
              <a:t>אלא</a:t>
            </a:r>
            <a:r>
              <a:rPr lang="en-US" dirty="0">
                <a:ea typeface="+mn-lt"/>
                <a:cs typeface="+mn-lt"/>
              </a:rPr>
              <a:t> </a:t>
            </a:r>
            <a:r>
              <a:rPr lang="en-US" dirty="0" err="1">
                <a:ea typeface="+mn-lt"/>
                <a:cs typeface="+mn-lt"/>
              </a:rPr>
              <a:t>שמן</a:t>
            </a:r>
            <a:r>
              <a:rPr lang="en-US" dirty="0">
                <a:ea typeface="+mn-lt"/>
                <a:cs typeface="+mn-lt"/>
              </a:rPr>
              <a:t> </a:t>
            </a:r>
            <a:r>
              <a:rPr lang="en-US" dirty="0" err="1">
                <a:ea typeface="+mn-lt"/>
                <a:cs typeface="+mn-lt"/>
              </a:rPr>
              <a:t>התורה</a:t>
            </a:r>
            <a:r>
              <a:rPr lang="en-US" dirty="0">
                <a:ea typeface="+mn-lt"/>
                <a:cs typeface="+mn-lt"/>
              </a:rPr>
              <a:t> </a:t>
            </a:r>
            <a:r>
              <a:rPr lang="en-US" b="1" dirty="0" err="1">
                <a:ea typeface="+mn-lt"/>
                <a:cs typeface="+mn-lt"/>
              </a:rPr>
              <a:t>הותרה</a:t>
            </a:r>
            <a:r>
              <a:rPr lang="en-US" b="1" dirty="0">
                <a:ea typeface="+mn-lt"/>
                <a:cs typeface="+mn-lt"/>
              </a:rPr>
              <a:t> </a:t>
            </a:r>
            <a:r>
              <a:rPr lang="en-US" b="1" dirty="0" err="1">
                <a:ea typeface="+mn-lt"/>
                <a:cs typeface="+mn-lt"/>
              </a:rPr>
              <a:t>לצורך</a:t>
            </a:r>
            <a:r>
              <a:rPr lang="en-US" b="1" dirty="0">
                <a:ea typeface="+mn-lt"/>
                <a:cs typeface="+mn-lt"/>
              </a:rPr>
              <a:t> </a:t>
            </a:r>
            <a:r>
              <a:rPr lang="en-US" b="1" dirty="0" err="1">
                <a:ea typeface="+mn-lt"/>
                <a:cs typeface="+mn-lt"/>
              </a:rPr>
              <a:t>וב"ה</a:t>
            </a:r>
            <a:r>
              <a:rPr lang="en-US" b="1" dirty="0">
                <a:ea typeface="+mn-lt"/>
                <a:cs typeface="+mn-lt"/>
              </a:rPr>
              <a:t> </a:t>
            </a:r>
            <a:r>
              <a:rPr lang="en-US" b="1" dirty="0" err="1">
                <a:ea typeface="+mn-lt"/>
                <a:cs typeface="+mn-lt"/>
              </a:rPr>
              <a:t>אית</a:t>
            </a:r>
            <a:r>
              <a:rPr lang="en-US" b="1" dirty="0">
                <a:ea typeface="+mn-lt"/>
                <a:cs typeface="+mn-lt"/>
              </a:rPr>
              <a:t> </a:t>
            </a:r>
            <a:r>
              <a:rPr lang="en-US" b="1" dirty="0" err="1">
                <a:ea typeface="+mn-lt"/>
                <a:cs typeface="+mn-lt"/>
              </a:rPr>
              <a:t>להו</a:t>
            </a:r>
            <a:r>
              <a:rPr lang="en-US" b="1" dirty="0">
                <a:ea typeface="+mn-lt"/>
                <a:cs typeface="+mn-lt"/>
              </a:rPr>
              <a:t> </a:t>
            </a:r>
            <a:r>
              <a:rPr lang="en-US" b="1" dirty="0" err="1">
                <a:ea typeface="+mn-lt"/>
                <a:cs typeface="+mn-lt"/>
              </a:rPr>
              <a:t>כיון</a:t>
            </a:r>
            <a:r>
              <a:rPr lang="en-US" b="1" dirty="0">
                <a:ea typeface="+mn-lt"/>
                <a:cs typeface="+mn-lt"/>
              </a:rPr>
              <a:t> </a:t>
            </a:r>
            <a:r>
              <a:rPr lang="en-US" b="1" dirty="0" err="1">
                <a:ea typeface="+mn-lt"/>
                <a:cs typeface="+mn-lt"/>
              </a:rPr>
              <a:t>דהותרה</a:t>
            </a:r>
            <a:r>
              <a:rPr lang="en-US" b="1" dirty="0">
                <a:ea typeface="+mn-lt"/>
                <a:cs typeface="+mn-lt"/>
              </a:rPr>
              <a:t> </a:t>
            </a:r>
            <a:r>
              <a:rPr lang="en-US" b="1" dirty="0" err="1">
                <a:ea typeface="+mn-lt"/>
                <a:cs typeface="+mn-lt"/>
              </a:rPr>
              <a:t>לצורך</a:t>
            </a:r>
            <a:r>
              <a:rPr lang="en-US" b="1" dirty="0">
                <a:ea typeface="+mn-lt"/>
                <a:cs typeface="+mn-lt"/>
              </a:rPr>
              <a:t> </a:t>
            </a:r>
            <a:r>
              <a:rPr lang="en-US" b="1" dirty="0" err="1">
                <a:ea typeface="+mn-lt"/>
                <a:cs typeface="+mn-lt"/>
              </a:rPr>
              <a:t>הותרה</a:t>
            </a:r>
            <a:r>
              <a:rPr lang="en-US" b="1" dirty="0">
                <a:ea typeface="+mn-lt"/>
                <a:cs typeface="+mn-lt"/>
              </a:rPr>
              <a:t> </a:t>
            </a:r>
            <a:r>
              <a:rPr lang="en-US" b="1" dirty="0" err="1">
                <a:ea typeface="+mn-lt"/>
                <a:cs typeface="+mn-lt"/>
              </a:rPr>
              <a:t>מן</a:t>
            </a:r>
            <a:r>
              <a:rPr lang="en-US" b="1" dirty="0">
                <a:ea typeface="+mn-lt"/>
                <a:cs typeface="+mn-lt"/>
              </a:rPr>
              <a:t> </a:t>
            </a:r>
            <a:r>
              <a:rPr lang="en-US" b="1" dirty="0" err="1">
                <a:ea typeface="+mn-lt"/>
                <a:cs typeface="+mn-lt"/>
              </a:rPr>
              <a:t>התורה</a:t>
            </a:r>
            <a:r>
              <a:rPr lang="en-US" b="1" dirty="0">
                <a:ea typeface="+mn-lt"/>
                <a:cs typeface="+mn-lt"/>
              </a:rPr>
              <a:t> </a:t>
            </a:r>
            <a:r>
              <a:rPr lang="en-US" b="1" dirty="0" err="1">
                <a:ea typeface="+mn-lt"/>
                <a:cs typeface="+mn-lt"/>
              </a:rPr>
              <a:t>לגמרי</a:t>
            </a:r>
            <a:r>
              <a:rPr lang="en-US" b="1" dirty="0">
                <a:ea typeface="+mn-lt"/>
                <a:cs typeface="+mn-lt"/>
              </a:rPr>
              <a:t> </a:t>
            </a:r>
            <a:r>
              <a:rPr lang="en-US" b="1" dirty="0" err="1">
                <a:ea typeface="+mn-lt"/>
                <a:cs typeface="+mn-lt"/>
              </a:rPr>
              <a:t>אלא</a:t>
            </a:r>
            <a:r>
              <a:rPr lang="en-US" b="1" dirty="0">
                <a:ea typeface="+mn-lt"/>
                <a:cs typeface="+mn-lt"/>
              </a:rPr>
              <a:t> </a:t>
            </a:r>
            <a:r>
              <a:rPr lang="en-US" b="1" dirty="0" err="1">
                <a:ea typeface="+mn-lt"/>
                <a:cs typeface="+mn-lt"/>
              </a:rPr>
              <a:t>רבנן</a:t>
            </a:r>
            <a:r>
              <a:rPr lang="en-US" b="1" dirty="0">
                <a:ea typeface="+mn-lt"/>
                <a:cs typeface="+mn-lt"/>
              </a:rPr>
              <a:t> </a:t>
            </a:r>
            <a:r>
              <a:rPr lang="en-US" b="1" dirty="0" err="1">
                <a:ea typeface="+mn-lt"/>
                <a:cs typeface="+mn-lt"/>
              </a:rPr>
              <a:t>גזור</a:t>
            </a:r>
            <a:r>
              <a:rPr lang="en-US" b="1" dirty="0">
                <a:ea typeface="+mn-lt"/>
                <a:cs typeface="+mn-lt"/>
              </a:rPr>
              <a:t> </a:t>
            </a:r>
            <a:r>
              <a:rPr lang="en-US" b="1" dirty="0" err="1">
                <a:ea typeface="+mn-lt"/>
                <a:cs typeface="+mn-lt"/>
              </a:rPr>
              <a:t>במידי</a:t>
            </a:r>
            <a:r>
              <a:rPr lang="en-US" b="1" dirty="0">
                <a:ea typeface="+mn-lt"/>
                <a:cs typeface="+mn-lt"/>
              </a:rPr>
              <a:t> </a:t>
            </a:r>
            <a:r>
              <a:rPr lang="en-US" b="1" dirty="0" err="1">
                <a:ea typeface="+mn-lt"/>
                <a:cs typeface="+mn-lt"/>
              </a:rPr>
              <a:t>דהוי</a:t>
            </a:r>
            <a:r>
              <a:rPr lang="en-US" b="1" dirty="0">
                <a:ea typeface="+mn-lt"/>
                <a:cs typeface="+mn-lt"/>
              </a:rPr>
              <a:t> </a:t>
            </a:r>
            <a:r>
              <a:rPr lang="en-US" b="1" dirty="0" err="1">
                <a:ea typeface="+mn-lt"/>
                <a:cs typeface="+mn-lt"/>
              </a:rPr>
              <a:t>טרחא</a:t>
            </a:r>
            <a:r>
              <a:rPr lang="en-US" b="1" dirty="0">
                <a:ea typeface="+mn-lt"/>
                <a:cs typeface="+mn-lt"/>
              </a:rPr>
              <a:t> </a:t>
            </a:r>
            <a:r>
              <a:rPr lang="en-US" b="1" dirty="0" err="1">
                <a:ea typeface="+mn-lt"/>
                <a:cs typeface="+mn-lt"/>
              </a:rPr>
              <a:t>דלא</a:t>
            </a:r>
            <a:r>
              <a:rPr lang="en-US" b="1" dirty="0">
                <a:ea typeface="+mn-lt"/>
                <a:cs typeface="+mn-lt"/>
              </a:rPr>
              <a:t> </a:t>
            </a:r>
            <a:r>
              <a:rPr lang="en-US" b="1" dirty="0" err="1">
                <a:ea typeface="+mn-lt"/>
                <a:cs typeface="+mn-lt"/>
              </a:rPr>
              <a:t>צריך</a:t>
            </a:r>
            <a:r>
              <a:rPr lang="en-US" dirty="0">
                <a:ea typeface="+mn-lt"/>
                <a:cs typeface="+mn-lt"/>
              </a:rPr>
              <a:t> </a:t>
            </a:r>
            <a:r>
              <a:rPr lang="en-US" dirty="0" err="1">
                <a:ea typeface="+mn-lt"/>
                <a:cs typeface="+mn-lt"/>
              </a:rPr>
              <a:t>כגון</a:t>
            </a:r>
            <a:r>
              <a:rPr lang="en-US" dirty="0">
                <a:ea typeface="+mn-lt"/>
                <a:cs typeface="+mn-lt"/>
              </a:rPr>
              <a:t> </a:t>
            </a:r>
            <a:r>
              <a:rPr lang="en-US" dirty="0" err="1">
                <a:ea typeface="+mn-lt"/>
                <a:cs typeface="+mn-lt"/>
              </a:rPr>
              <a:t>אבנים</a:t>
            </a:r>
            <a:r>
              <a:rPr lang="en-US" dirty="0">
                <a:ea typeface="+mn-lt"/>
                <a:cs typeface="+mn-lt"/>
              </a:rPr>
              <a:t> </a:t>
            </a:r>
            <a:r>
              <a:rPr lang="en-US" dirty="0" err="1">
                <a:ea typeface="+mn-lt"/>
                <a:cs typeface="+mn-lt"/>
              </a:rPr>
              <a:t>אבל</a:t>
            </a:r>
            <a:r>
              <a:rPr lang="en-US" dirty="0">
                <a:ea typeface="+mn-lt"/>
                <a:cs typeface="+mn-lt"/>
              </a:rPr>
              <a:t> </a:t>
            </a:r>
            <a:r>
              <a:rPr lang="en-US" dirty="0" err="1">
                <a:ea typeface="+mn-lt"/>
                <a:cs typeface="+mn-lt"/>
              </a:rPr>
              <a:t>בקטן</a:t>
            </a:r>
            <a:r>
              <a:rPr lang="en-US" dirty="0">
                <a:ea typeface="+mn-lt"/>
                <a:cs typeface="+mn-lt"/>
              </a:rPr>
              <a:t> </a:t>
            </a:r>
            <a:r>
              <a:rPr lang="en-US" dirty="0" err="1">
                <a:ea typeface="+mn-lt"/>
                <a:cs typeface="+mn-lt"/>
              </a:rPr>
              <a:t>וספר</a:t>
            </a:r>
            <a:r>
              <a:rPr lang="en-US" dirty="0">
                <a:ea typeface="+mn-lt"/>
                <a:cs typeface="+mn-lt"/>
              </a:rPr>
              <a:t> </a:t>
            </a:r>
            <a:r>
              <a:rPr lang="en-US" dirty="0" err="1">
                <a:ea typeface="+mn-lt"/>
                <a:cs typeface="+mn-lt"/>
              </a:rPr>
              <a:t>תורה</a:t>
            </a:r>
            <a:r>
              <a:rPr lang="en-US" dirty="0">
                <a:ea typeface="+mn-lt"/>
                <a:cs typeface="+mn-lt"/>
              </a:rPr>
              <a:t> </a:t>
            </a:r>
            <a:r>
              <a:rPr lang="en-US" dirty="0" err="1">
                <a:ea typeface="+mn-lt"/>
                <a:cs typeface="+mn-lt"/>
              </a:rPr>
              <a:t>דצריכינן</a:t>
            </a:r>
            <a:r>
              <a:rPr lang="en-US" dirty="0">
                <a:ea typeface="+mn-lt"/>
                <a:cs typeface="+mn-lt"/>
              </a:rPr>
              <a:t> </a:t>
            </a:r>
            <a:r>
              <a:rPr lang="en-US" dirty="0" err="1">
                <a:ea typeface="+mn-lt"/>
                <a:cs typeface="+mn-lt"/>
              </a:rPr>
              <a:t>להו</a:t>
            </a:r>
            <a:r>
              <a:rPr lang="en-US" dirty="0">
                <a:ea typeface="+mn-lt"/>
                <a:cs typeface="+mn-lt"/>
              </a:rPr>
              <a:t> </a:t>
            </a:r>
            <a:r>
              <a:rPr lang="en-US" dirty="0" err="1">
                <a:ea typeface="+mn-lt"/>
                <a:cs typeface="+mn-lt"/>
              </a:rPr>
              <a:t>ביו"ט</a:t>
            </a:r>
            <a:r>
              <a:rPr lang="en-US" dirty="0">
                <a:ea typeface="+mn-lt"/>
                <a:cs typeface="+mn-lt"/>
              </a:rPr>
              <a:t> </a:t>
            </a:r>
            <a:r>
              <a:rPr lang="en-US" dirty="0" err="1">
                <a:ea typeface="+mn-lt"/>
                <a:cs typeface="+mn-lt"/>
              </a:rPr>
              <a:t>לא</a:t>
            </a:r>
            <a:r>
              <a:rPr lang="en-US" dirty="0">
                <a:ea typeface="+mn-lt"/>
                <a:cs typeface="+mn-lt"/>
              </a:rPr>
              <a:t> </a:t>
            </a:r>
            <a:r>
              <a:rPr lang="en-US" dirty="0" err="1">
                <a:ea typeface="+mn-lt"/>
                <a:cs typeface="+mn-lt"/>
              </a:rPr>
              <a:t>גזור</a:t>
            </a:r>
            <a:r>
              <a:rPr lang="en-US" dirty="0">
                <a:ea typeface="+mn-lt"/>
                <a:cs typeface="+mn-lt"/>
              </a:rPr>
              <a:t> </a:t>
            </a:r>
            <a:r>
              <a:rPr lang="en-US" dirty="0" err="1">
                <a:ea typeface="+mn-lt"/>
                <a:cs typeface="+mn-lt"/>
              </a:rPr>
              <a:t>ובית</a:t>
            </a:r>
            <a:r>
              <a:rPr lang="en-US" dirty="0">
                <a:ea typeface="+mn-lt"/>
                <a:cs typeface="+mn-lt"/>
              </a:rPr>
              <a:t> </a:t>
            </a:r>
            <a:r>
              <a:rPr lang="en-US" dirty="0" err="1">
                <a:ea typeface="+mn-lt"/>
                <a:cs typeface="+mn-lt"/>
              </a:rPr>
              <a:t>שמאי</a:t>
            </a:r>
            <a:r>
              <a:rPr lang="en-US" dirty="0">
                <a:ea typeface="+mn-lt"/>
                <a:cs typeface="+mn-lt"/>
              </a:rPr>
              <a:t> </a:t>
            </a:r>
            <a:r>
              <a:rPr lang="en-US" dirty="0" err="1">
                <a:ea typeface="+mn-lt"/>
                <a:cs typeface="+mn-lt"/>
              </a:rPr>
              <a:t>לית</a:t>
            </a:r>
            <a:r>
              <a:rPr lang="en-US" dirty="0">
                <a:ea typeface="+mn-lt"/>
                <a:cs typeface="+mn-lt"/>
              </a:rPr>
              <a:t> </a:t>
            </a:r>
            <a:r>
              <a:rPr lang="en-US" dirty="0" err="1">
                <a:ea typeface="+mn-lt"/>
                <a:cs typeface="+mn-lt"/>
              </a:rPr>
              <a:t>להו</a:t>
            </a:r>
            <a:r>
              <a:rPr lang="en-US" dirty="0">
                <a:ea typeface="+mn-lt"/>
                <a:cs typeface="+mn-lt"/>
              </a:rPr>
              <a:t> </a:t>
            </a:r>
            <a:r>
              <a:rPr lang="en-US" dirty="0" err="1">
                <a:ea typeface="+mn-lt"/>
                <a:cs typeface="+mn-lt"/>
              </a:rPr>
              <a:t>מיגו</a:t>
            </a:r>
            <a:r>
              <a:rPr lang="en-US" dirty="0">
                <a:ea typeface="+mn-lt"/>
                <a:cs typeface="+mn-lt"/>
              </a:rPr>
              <a:t> </a:t>
            </a:r>
            <a:r>
              <a:rPr lang="en-US" dirty="0" err="1">
                <a:ea typeface="+mn-lt"/>
                <a:cs typeface="+mn-lt"/>
              </a:rPr>
              <a:t>ומידי</a:t>
            </a:r>
            <a:r>
              <a:rPr lang="en-US" dirty="0">
                <a:ea typeface="+mn-lt"/>
                <a:cs typeface="+mn-lt"/>
              </a:rPr>
              <a:t> </a:t>
            </a:r>
            <a:r>
              <a:rPr lang="en-US" dirty="0" err="1">
                <a:ea typeface="+mn-lt"/>
                <a:cs typeface="+mn-lt"/>
              </a:rPr>
              <a:t>דצורך</a:t>
            </a:r>
            <a:r>
              <a:rPr lang="en-US" dirty="0">
                <a:ea typeface="+mn-lt"/>
                <a:cs typeface="+mn-lt"/>
              </a:rPr>
              <a:t> </a:t>
            </a:r>
            <a:r>
              <a:rPr lang="en-US" dirty="0" err="1">
                <a:ea typeface="+mn-lt"/>
                <a:cs typeface="+mn-lt"/>
              </a:rPr>
              <a:t>אכילה</a:t>
            </a:r>
            <a:r>
              <a:rPr lang="en-US" dirty="0">
                <a:ea typeface="+mn-lt"/>
                <a:cs typeface="+mn-lt"/>
              </a:rPr>
              <a:t> </a:t>
            </a:r>
            <a:r>
              <a:rPr lang="en-US" dirty="0" err="1">
                <a:ea typeface="+mn-lt"/>
                <a:cs typeface="+mn-lt"/>
              </a:rPr>
              <a:t>שהתורה</a:t>
            </a:r>
            <a:r>
              <a:rPr lang="en-US" dirty="0">
                <a:ea typeface="+mn-lt"/>
                <a:cs typeface="+mn-lt"/>
              </a:rPr>
              <a:t> </a:t>
            </a:r>
            <a:r>
              <a:rPr lang="en-US" dirty="0" err="1">
                <a:ea typeface="+mn-lt"/>
                <a:cs typeface="+mn-lt"/>
              </a:rPr>
              <a:t>התירתו</a:t>
            </a:r>
            <a:r>
              <a:rPr lang="en-US" dirty="0">
                <a:ea typeface="+mn-lt"/>
                <a:cs typeface="+mn-lt"/>
              </a:rPr>
              <a:t> </a:t>
            </a:r>
            <a:r>
              <a:rPr lang="en-US" dirty="0" err="1">
                <a:ea typeface="+mn-lt"/>
                <a:cs typeface="+mn-lt"/>
              </a:rPr>
              <a:t>הותר</a:t>
            </a:r>
            <a:r>
              <a:rPr lang="en-US" dirty="0">
                <a:ea typeface="+mn-lt"/>
                <a:cs typeface="+mn-lt"/>
              </a:rPr>
              <a:t> </a:t>
            </a:r>
            <a:r>
              <a:rPr lang="en-US" dirty="0" err="1">
                <a:ea typeface="+mn-lt"/>
                <a:cs typeface="+mn-lt"/>
              </a:rPr>
              <a:t>ושאינו</a:t>
            </a:r>
            <a:r>
              <a:rPr lang="en-US" dirty="0">
                <a:ea typeface="+mn-lt"/>
                <a:cs typeface="+mn-lt"/>
              </a:rPr>
              <a:t> </a:t>
            </a:r>
            <a:r>
              <a:rPr lang="en-US" dirty="0" err="1">
                <a:ea typeface="+mn-lt"/>
                <a:cs typeface="+mn-lt"/>
              </a:rPr>
              <a:t>צורך</a:t>
            </a:r>
            <a:r>
              <a:rPr lang="en-US" dirty="0">
                <a:ea typeface="+mn-lt"/>
                <a:cs typeface="+mn-lt"/>
              </a:rPr>
              <a:t> </a:t>
            </a:r>
            <a:r>
              <a:rPr lang="en-US" dirty="0" err="1">
                <a:ea typeface="+mn-lt"/>
                <a:cs typeface="+mn-lt"/>
              </a:rPr>
              <a:t>אכילה</a:t>
            </a:r>
            <a:r>
              <a:rPr lang="en-US" dirty="0">
                <a:ea typeface="+mn-lt"/>
                <a:cs typeface="+mn-lt"/>
              </a:rPr>
              <a:t> </a:t>
            </a:r>
            <a:r>
              <a:rPr lang="en-US" dirty="0" err="1">
                <a:ea typeface="+mn-lt"/>
                <a:cs typeface="+mn-lt"/>
              </a:rPr>
              <a:t>באסורו</a:t>
            </a:r>
            <a:r>
              <a:rPr lang="en-US" dirty="0">
                <a:ea typeface="+mn-lt"/>
                <a:cs typeface="+mn-lt"/>
              </a:rPr>
              <a:t> </a:t>
            </a:r>
            <a:r>
              <a:rPr lang="en-US" dirty="0" err="1">
                <a:ea typeface="+mn-lt"/>
                <a:cs typeface="+mn-lt"/>
              </a:rPr>
              <a:t>עומד</a:t>
            </a:r>
            <a:r>
              <a:rPr lang="en-US" dirty="0">
                <a:ea typeface="+mn-lt"/>
                <a:cs typeface="+mn-lt"/>
              </a:rPr>
              <a:t> </a:t>
            </a:r>
            <a:r>
              <a:rPr lang="en-US" dirty="0" err="1">
                <a:ea typeface="+mn-lt"/>
                <a:cs typeface="+mn-lt"/>
              </a:rPr>
              <a:t>מן</a:t>
            </a:r>
            <a:r>
              <a:rPr lang="en-US" dirty="0">
                <a:ea typeface="+mn-lt"/>
                <a:cs typeface="+mn-lt"/>
              </a:rPr>
              <a:t> </a:t>
            </a:r>
            <a:r>
              <a:rPr lang="en-US" dirty="0" err="1">
                <a:ea typeface="+mn-lt"/>
                <a:cs typeface="+mn-lt"/>
              </a:rPr>
              <a:t>התורה</a:t>
            </a:r>
            <a:r>
              <a:rPr lang="en-US" dirty="0">
                <a:ea typeface="+mn-lt"/>
                <a:cs typeface="+mn-lt"/>
              </a:rPr>
              <a:t>: </a:t>
            </a:r>
            <a:r>
              <a:rPr lang="en-US" dirty="0" err="1">
                <a:ea typeface="+mn-lt"/>
                <a:cs typeface="+mn-lt"/>
              </a:rPr>
              <a:t>ואף</a:t>
            </a:r>
            <a:r>
              <a:rPr lang="en-US" dirty="0">
                <a:ea typeface="+mn-lt"/>
                <a:cs typeface="+mn-lt"/>
              </a:rPr>
              <a:t> ר' </a:t>
            </a:r>
            <a:r>
              <a:rPr lang="en-US" dirty="0" err="1">
                <a:ea typeface="+mn-lt"/>
                <a:cs typeface="+mn-lt"/>
              </a:rPr>
              <a:t>יוחנן</a:t>
            </a:r>
            <a:r>
              <a:rPr lang="en-US" dirty="0">
                <a:ea typeface="+mn-lt"/>
                <a:cs typeface="+mn-lt"/>
              </a:rPr>
              <a:t> </a:t>
            </a:r>
            <a:r>
              <a:rPr lang="en-US" dirty="0" err="1">
                <a:ea typeface="+mn-lt"/>
                <a:cs typeface="+mn-lt"/>
              </a:rPr>
              <a:t>סבר</a:t>
            </a:r>
            <a:r>
              <a:rPr lang="en-US" dirty="0">
                <a:ea typeface="+mn-lt"/>
                <a:cs typeface="+mn-lt"/>
              </a:rPr>
              <a:t> </a:t>
            </a:r>
            <a:r>
              <a:rPr lang="en-US" dirty="0" err="1">
                <a:ea typeface="+mn-lt"/>
                <a:cs typeface="+mn-lt"/>
              </a:rPr>
              <a:t>במתוך</a:t>
            </a:r>
            <a:r>
              <a:rPr lang="en-US" dirty="0">
                <a:ea typeface="+mn-lt"/>
                <a:cs typeface="+mn-lt"/>
              </a:rPr>
              <a:t> </a:t>
            </a:r>
            <a:r>
              <a:rPr lang="en-US" dirty="0" err="1">
                <a:ea typeface="+mn-lt"/>
                <a:cs typeface="+mn-lt"/>
              </a:rPr>
              <a:t>גרסינן</a:t>
            </a:r>
            <a:r>
              <a:rPr lang="en-US" dirty="0">
                <a:ea typeface="+mn-lt"/>
                <a:cs typeface="+mn-lt"/>
              </a:rPr>
              <a:t>:</a:t>
            </a:r>
          </a:p>
        </p:txBody>
      </p:sp>
    </p:spTree>
    <p:extLst>
      <p:ext uri="{BB962C8B-B14F-4D97-AF65-F5344CB8AC3E}">
        <p14:creationId xmlns:p14="http://schemas.microsoft.com/office/powerpoint/2010/main" val="36485549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B4729-4093-8886-34FE-BCF7C47D97B5}"/>
              </a:ext>
            </a:extLst>
          </p:cNvPr>
          <p:cNvSpPr>
            <a:spLocks noGrp="1"/>
          </p:cNvSpPr>
          <p:nvPr>
            <p:ph type="title"/>
          </p:nvPr>
        </p:nvSpPr>
        <p:spPr/>
        <p:txBody>
          <a:bodyPr/>
          <a:lstStyle/>
          <a:p>
            <a:r>
              <a:rPr lang="en-US" dirty="0" err="1">
                <a:cs typeface="Calibri Light"/>
              </a:rPr>
              <a:t>אם</a:t>
            </a:r>
            <a:r>
              <a:rPr lang="en-US" dirty="0">
                <a:cs typeface="Calibri Light"/>
              </a:rPr>
              <a:t> </a:t>
            </a:r>
            <a:r>
              <a:rPr lang="en-US" dirty="0" err="1">
                <a:cs typeface="Calibri Light"/>
              </a:rPr>
              <a:t>כן</a:t>
            </a:r>
            <a:r>
              <a:rPr lang="en-US" dirty="0">
                <a:cs typeface="Calibri Light"/>
              </a:rPr>
              <a:t> </a:t>
            </a:r>
            <a:r>
              <a:rPr lang="en-US" dirty="0" err="1">
                <a:cs typeface="Calibri Light"/>
              </a:rPr>
              <a:t>איך</a:t>
            </a:r>
            <a:r>
              <a:rPr lang="en-US" dirty="0">
                <a:cs typeface="Calibri Light"/>
              </a:rPr>
              <a:t> </a:t>
            </a:r>
            <a:r>
              <a:rPr lang="en-US" dirty="0" err="1">
                <a:cs typeface="Calibri Light"/>
              </a:rPr>
              <a:t>האופה</a:t>
            </a:r>
            <a:r>
              <a:rPr lang="en-US" dirty="0">
                <a:cs typeface="Calibri Light"/>
              </a:rPr>
              <a:t> </a:t>
            </a:r>
            <a:r>
              <a:rPr lang="en-US" dirty="0" err="1">
                <a:cs typeface="Calibri Light"/>
              </a:rPr>
              <a:t>מיום</a:t>
            </a:r>
            <a:r>
              <a:rPr lang="en-US" dirty="0">
                <a:cs typeface="Calibri Light"/>
              </a:rPr>
              <a:t> </a:t>
            </a:r>
            <a:r>
              <a:rPr lang="en-US" dirty="0" err="1">
                <a:cs typeface="Calibri Light"/>
              </a:rPr>
              <a:t>טוב</a:t>
            </a:r>
            <a:r>
              <a:rPr lang="en-US" dirty="0">
                <a:cs typeface="Calibri Light"/>
              </a:rPr>
              <a:t> </a:t>
            </a:r>
            <a:r>
              <a:rPr lang="en-US" dirty="0" err="1">
                <a:cs typeface="Calibri Light"/>
              </a:rPr>
              <a:t>לחול</a:t>
            </a:r>
            <a:r>
              <a:rPr lang="en-US" dirty="0">
                <a:cs typeface="Calibri Light"/>
              </a:rPr>
              <a:t> </a:t>
            </a:r>
            <a:r>
              <a:rPr lang="en-US" dirty="0" err="1">
                <a:cs typeface="Calibri Light"/>
              </a:rPr>
              <a:t>חייב</a:t>
            </a:r>
            <a:r>
              <a:rPr lang="en-US" dirty="0">
                <a:cs typeface="Calibri Light"/>
              </a:rPr>
              <a:t> </a:t>
            </a:r>
            <a:r>
              <a:rPr lang="en-US" dirty="0" err="1">
                <a:cs typeface="Calibri Light"/>
              </a:rPr>
              <a:t>מלקות</a:t>
            </a:r>
            <a:r>
              <a:rPr lang="en-US" dirty="0">
                <a:cs typeface="Calibri Light"/>
              </a:rPr>
              <a:t>?</a:t>
            </a:r>
          </a:p>
        </p:txBody>
      </p:sp>
      <p:sp>
        <p:nvSpPr>
          <p:cNvPr id="3" name="Content Placeholder 2">
            <a:extLst>
              <a:ext uri="{FF2B5EF4-FFF2-40B4-BE49-F238E27FC236}">
                <a16:creationId xmlns:a16="http://schemas.microsoft.com/office/drawing/2014/main" id="{485A33EE-CC97-9F8F-662D-88527617B0AB}"/>
              </a:ext>
            </a:extLst>
          </p:cNvPr>
          <p:cNvSpPr>
            <a:spLocks noGrp="1"/>
          </p:cNvSpPr>
          <p:nvPr>
            <p:ph idx="1"/>
          </p:nvPr>
        </p:nvSpPr>
        <p:spPr/>
        <p:txBody>
          <a:bodyPr vert="horz" lIns="91440" tIns="45720" rIns="91440" bIns="45720" rtlCol="1" anchor="t">
            <a:normAutofit fontScale="70000" lnSpcReduction="20000"/>
          </a:bodyPr>
          <a:lstStyle/>
          <a:p>
            <a:pPr>
              <a:lnSpc>
                <a:spcPct val="170000"/>
              </a:lnSpc>
              <a:buNone/>
            </a:pPr>
            <a:r>
              <a:rPr lang="en-US" dirty="0" err="1">
                <a:ea typeface="+mn-lt"/>
                <a:cs typeface="+mn-lt"/>
              </a:rPr>
              <a:t>פסחים</a:t>
            </a:r>
            <a:r>
              <a:rPr lang="en-US" dirty="0">
                <a:ea typeface="+mn-lt"/>
                <a:cs typeface="+mn-lt"/>
              </a:rPr>
              <a:t> </a:t>
            </a:r>
            <a:r>
              <a:rPr lang="en-US" dirty="0" err="1">
                <a:ea typeface="+mn-lt"/>
                <a:cs typeface="+mn-lt"/>
              </a:rPr>
              <a:t>מו</a:t>
            </a:r>
            <a:r>
              <a:rPr lang="en-US" dirty="0">
                <a:ea typeface="+mn-lt"/>
                <a:cs typeface="+mn-lt"/>
              </a:rPr>
              <a:t> </a:t>
            </a:r>
            <a:r>
              <a:rPr lang="en-US" dirty="0" err="1">
                <a:ea typeface="+mn-lt"/>
                <a:cs typeface="+mn-lt"/>
              </a:rPr>
              <a:t>עמוד</a:t>
            </a:r>
            <a:r>
              <a:rPr lang="en-US" dirty="0">
                <a:ea typeface="+mn-lt"/>
                <a:cs typeface="+mn-lt"/>
              </a:rPr>
              <a:t> ב  </a:t>
            </a:r>
            <a:endParaRPr lang="en-US" dirty="0">
              <a:cs typeface="Calibri" panose="020F0502020204030204"/>
            </a:endParaRPr>
          </a:p>
          <a:p>
            <a:pPr marL="0" indent="0">
              <a:lnSpc>
                <a:spcPct val="170000"/>
              </a:lnSpc>
              <a:buNone/>
            </a:pPr>
            <a:r>
              <a:rPr lang="en-US" b="1" dirty="0" err="1">
                <a:ea typeface="+mn-lt"/>
                <a:cs typeface="+mn-lt"/>
              </a:rPr>
              <a:t>איתמר</a:t>
            </a:r>
            <a:r>
              <a:rPr lang="en-US" b="1" dirty="0">
                <a:ea typeface="+mn-lt"/>
                <a:cs typeface="+mn-lt"/>
              </a:rPr>
              <a:t> </a:t>
            </a:r>
            <a:r>
              <a:rPr lang="en-US" b="1" dirty="0" err="1">
                <a:ea typeface="+mn-lt"/>
                <a:cs typeface="+mn-lt"/>
              </a:rPr>
              <a:t>האופה</a:t>
            </a:r>
            <a:r>
              <a:rPr lang="en-US" b="1" dirty="0">
                <a:ea typeface="+mn-lt"/>
                <a:cs typeface="+mn-lt"/>
              </a:rPr>
              <a:t> </a:t>
            </a:r>
            <a:r>
              <a:rPr lang="en-US" b="1" dirty="0" err="1">
                <a:ea typeface="+mn-lt"/>
                <a:cs typeface="+mn-lt"/>
              </a:rPr>
              <a:t>מיום</a:t>
            </a:r>
            <a:r>
              <a:rPr lang="en-US" b="1" dirty="0">
                <a:ea typeface="+mn-lt"/>
                <a:cs typeface="+mn-lt"/>
              </a:rPr>
              <a:t> </a:t>
            </a:r>
            <a:r>
              <a:rPr lang="en-US" b="1" dirty="0" err="1">
                <a:ea typeface="+mn-lt"/>
                <a:cs typeface="+mn-lt"/>
              </a:rPr>
              <a:t>טוב</a:t>
            </a:r>
            <a:r>
              <a:rPr lang="en-US" b="1" dirty="0">
                <a:ea typeface="+mn-lt"/>
                <a:cs typeface="+mn-lt"/>
              </a:rPr>
              <a:t> </a:t>
            </a:r>
            <a:r>
              <a:rPr lang="en-US" b="1" dirty="0" err="1">
                <a:ea typeface="+mn-lt"/>
                <a:cs typeface="+mn-lt"/>
              </a:rPr>
              <a:t>לחול</a:t>
            </a:r>
            <a:r>
              <a:rPr lang="en-US" b="1" dirty="0">
                <a:ea typeface="+mn-lt"/>
                <a:cs typeface="+mn-lt"/>
              </a:rPr>
              <a:t> </a:t>
            </a:r>
            <a:r>
              <a:rPr lang="en-US" b="1" dirty="0" err="1">
                <a:ea typeface="+mn-lt"/>
                <a:cs typeface="+mn-lt"/>
              </a:rPr>
              <a:t>רב</a:t>
            </a:r>
            <a:r>
              <a:rPr lang="en-US" b="1" dirty="0">
                <a:ea typeface="+mn-lt"/>
                <a:cs typeface="+mn-lt"/>
              </a:rPr>
              <a:t> </a:t>
            </a:r>
            <a:r>
              <a:rPr lang="en-US" b="1" dirty="0" err="1">
                <a:ea typeface="+mn-lt"/>
                <a:cs typeface="+mn-lt"/>
              </a:rPr>
              <a:t>חסדא</a:t>
            </a:r>
            <a:r>
              <a:rPr lang="en-US" b="1" dirty="0">
                <a:ea typeface="+mn-lt"/>
                <a:cs typeface="+mn-lt"/>
              </a:rPr>
              <a:t> </a:t>
            </a:r>
            <a:r>
              <a:rPr lang="en-US" b="1" dirty="0" err="1">
                <a:ea typeface="+mn-lt"/>
                <a:cs typeface="+mn-lt"/>
              </a:rPr>
              <a:t>אמר</a:t>
            </a:r>
            <a:r>
              <a:rPr lang="en-US" b="1" dirty="0">
                <a:ea typeface="+mn-lt"/>
                <a:cs typeface="+mn-lt"/>
              </a:rPr>
              <a:t> </a:t>
            </a:r>
            <a:r>
              <a:rPr lang="en-US" b="1" dirty="0" err="1">
                <a:ea typeface="+mn-lt"/>
                <a:cs typeface="+mn-lt"/>
              </a:rPr>
              <a:t>לוקה</a:t>
            </a:r>
            <a:r>
              <a:rPr lang="en-US" b="1" dirty="0">
                <a:ea typeface="+mn-lt"/>
                <a:cs typeface="+mn-lt"/>
              </a:rPr>
              <a:t> </a:t>
            </a:r>
            <a:r>
              <a:rPr lang="en-US" b="1" dirty="0" err="1">
                <a:ea typeface="+mn-lt"/>
                <a:cs typeface="+mn-lt"/>
              </a:rPr>
              <a:t>רבה</a:t>
            </a:r>
            <a:r>
              <a:rPr lang="en-US" b="1" dirty="0">
                <a:ea typeface="+mn-lt"/>
                <a:cs typeface="+mn-lt"/>
              </a:rPr>
              <a:t> </a:t>
            </a:r>
            <a:r>
              <a:rPr lang="en-US" b="1" dirty="0" err="1">
                <a:ea typeface="+mn-lt"/>
                <a:cs typeface="+mn-lt"/>
              </a:rPr>
              <a:t>אמר</a:t>
            </a:r>
            <a:r>
              <a:rPr lang="en-US" b="1" dirty="0">
                <a:ea typeface="+mn-lt"/>
                <a:cs typeface="+mn-lt"/>
              </a:rPr>
              <a:t> </a:t>
            </a:r>
            <a:r>
              <a:rPr lang="en-US" b="1" dirty="0" err="1">
                <a:ea typeface="+mn-lt"/>
                <a:cs typeface="+mn-lt"/>
              </a:rPr>
              <a:t>אאינו</a:t>
            </a:r>
            <a:r>
              <a:rPr lang="en-US" b="1" dirty="0">
                <a:ea typeface="+mn-lt"/>
                <a:cs typeface="+mn-lt"/>
              </a:rPr>
              <a:t> </a:t>
            </a:r>
            <a:r>
              <a:rPr lang="en-US" b="1" dirty="0" err="1">
                <a:ea typeface="+mn-lt"/>
                <a:cs typeface="+mn-lt"/>
              </a:rPr>
              <a:t>לוקה</a:t>
            </a:r>
            <a:r>
              <a:rPr lang="en-US" b="1" dirty="0">
                <a:ea typeface="+mn-lt"/>
                <a:cs typeface="+mn-lt"/>
              </a:rPr>
              <a:t> </a:t>
            </a:r>
            <a:r>
              <a:rPr lang="en-US" b="1" dirty="0" err="1">
                <a:ea typeface="+mn-lt"/>
                <a:cs typeface="+mn-lt"/>
              </a:rPr>
              <a:t>רב</a:t>
            </a:r>
            <a:r>
              <a:rPr lang="en-US" b="1" dirty="0">
                <a:ea typeface="+mn-lt"/>
                <a:cs typeface="+mn-lt"/>
              </a:rPr>
              <a:t> </a:t>
            </a:r>
            <a:r>
              <a:rPr lang="en-US" b="1" dirty="0" err="1">
                <a:ea typeface="+mn-lt"/>
                <a:cs typeface="+mn-lt"/>
              </a:rPr>
              <a:t>חסדא</a:t>
            </a:r>
            <a:r>
              <a:rPr lang="en-US" b="1" dirty="0">
                <a:ea typeface="+mn-lt"/>
                <a:cs typeface="+mn-lt"/>
              </a:rPr>
              <a:t> </a:t>
            </a:r>
            <a:r>
              <a:rPr lang="en-US" b="1" dirty="0" err="1">
                <a:ea typeface="+mn-lt"/>
                <a:cs typeface="+mn-lt"/>
              </a:rPr>
              <a:t>אמר</a:t>
            </a:r>
            <a:r>
              <a:rPr lang="en-US" b="1" dirty="0">
                <a:ea typeface="+mn-lt"/>
                <a:cs typeface="+mn-lt"/>
              </a:rPr>
              <a:t> </a:t>
            </a:r>
            <a:r>
              <a:rPr lang="en-US" b="1" dirty="0" err="1">
                <a:ea typeface="+mn-lt"/>
                <a:cs typeface="+mn-lt"/>
              </a:rPr>
              <a:t>לוקה</a:t>
            </a:r>
            <a:r>
              <a:rPr lang="en-US" b="1" dirty="0">
                <a:ea typeface="+mn-lt"/>
                <a:cs typeface="+mn-lt"/>
              </a:rPr>
              <a:t> </a:t>
            </a:r>
            <a:r>
              <a:rPr lang="en-US" b="1" dirty="0" err="1">
                <a:ea typeface="+mn-lt"/>
                <a:cs typeface="+mn-lt"/>
              </a:rPr>
              <a:t>לא</a:t>
            </a:r>
            <a:r>
              <a:rPr lang="en-US" b="1" dirty="0">
                <a:ea typeface="+mn-lt"/>
                <a:cs typeface="+mn-lt"/>
              </a:rPr>
              <a:t> </a:t>
            </a:r>
            <a:r>
              <a:rPr lang="en-US" b="1" dirty="0" err="1">
                <a:ea typeface="+mn-lt"/>
                <a:cs typeface="+mn-lt"/>
              </a:rPr>
              <a:t>אמרינן</a:t>
            </a:r>
            <a:r>
              <a:rPr lang="en-US" b="1" dirty="0">
                <a:ea typeface="+mn-lt"/>
                <a:cs typeface="+mn-lt"/>
              </a:rPr>
              <a:t> </a:t>
            </a:r>
            <a:r>
              <a:rPr lang="en-US" b="1" dirty="0" err="1">
                <a:ea typeface="+mn-lt"/>
                <a:cs typeface="+mn-lt"/>
              </a:rPr>
              <a:t>הואיל</a:t>
            </a:r>
            <a:r>
              <a:rPr lang="en-US" b="1" dirty="0">
                <a:ea typeface="+mn-lt"/>
                <a:cs typeface="+mn-lt"/>
              </a:rPr>
              <a:t> </a:t>
            </a:r>
            <a:r>
              <a:rPr lang="en-US" b="1" dirty="0" err="1">
                <a:ea typeface="+mn-lt"/>
                <a:cs typeface="+mn-lt"/>
              </a:rPr>
              <a:t>ומיקלעי</a:t>
            </a:r>
            <a:r>
              <a:rPr lang="en-US" b="1" dirty="0">
                <a:ea typeface="+mn-lt"/>
                <a:cs typeface="+mn-lt"/>
              </a:rPr>
              <a:t> </a:t>
            </a:r>
            <a:r>
              <a:rPr lang="en-US" b="1" dirty="0" err="1">
                <a:ea typeface="+mn-lt"/>
                <a:cs typeface="+mn-lt"/>
              </a:rPr>
              <a:t>ליה</a:t>
            </a:r>
            <a:r>
              <a:rPr lang="en-US" b="1" dirty="0">
                <a:ea typeface="+mn-lt"/>
                <a:cs typeface="+mn-lt"/>
              </a:rPr>
              <a:t> </a:t>
            </a:r>
            <a:r>
              <a:rPr lang="en-US" b="1" dirty="0" err="1">
                <a:ea typeface="+mn-lt"/>
                <a:cs typeface="+mn-lt"/>
              </a:rPr>
              <a:t>אורחים</a:t>
            </a:r>
            <a:r>
              <a:rPr lang="en-US" b="1" dirty="0">
                <a:ea typeface="+mn-lt"/>
                <a:cs typeface="+mn-lt"/>
              </a:rPr>
              <a:t> </a:t>
            </a:r>
            <a:r>
              <a:rPr lang="en-US" b="1" dirty="0" err="1">
                <a:ea typeface="+mn-lt"/>
                <a:cs typeface="+mn-lt"/>
              </a:rPr>
              <a:t>חזי</a:t>
            </a:r>
            <a:r>
              <a:rPr lang="en-US" b="1" dirty="0">
                <a:ea typeface="+mn-lt"/>
                <a:cs typeface="+mn-lt"/>
              </a:rPr>
              <a:t> </a:t>
            </a:r>
            <a:r>
              <a:rPr lang="en-US" b="1" dirty="0" err="1">
                <a:ea typeface="+mn-lt"/>
                <a:cs typeface="+mn-lt"/>
              </a:rPr>
              <a:t>ליה</a:t>
            </a:r>
            <a:r>
              <a:rPr lang="en-US" b="1" dirty="0">
                <a:ea typeface="+mn-lt"/>
                <a:cs typeface="+mn-lt"/>
              </a:rPr>
              <a:t> </a:t>
            </a:r>
            <a:r>
              <a:rPr lang="en-US" b="1" dirty="0" err="1">
                <a:ea typeface="+mn-lt"/>
                <a:cs typeface="+mn-lt"/>
              </a:rPr>
              <a:t>רבה</a:t>
            </a:r>
            <a:r>
              <a:rPr lang="en-US" b="1" dirty="0">
                <a:ea typeface="+mn-lt"/>
                <a:cs typeface="+mn-lt"/>
              </a:rPr>
              <a:t> </a:t>
            </a:r>
            <a:r>
              <a:rPr lang="en-US" b="1" dirty="0" err="1">
                <a:ea typeface="+mn-lt"/>
                <a:cs typeface="+mn-lt"/>
              </a:rPr>
              <a:t>אמר</a:t>
            </a:r>
            <a:r>
              <a:rPr lang="en-US" b="1" dirty="0">
                <a:ea typeface="+mn-lt"/>
                <a:cs typeface="+mn-lt"/>
              </a:rPr>
              <a:t> </a:t>
            </a:r>
            <a:r>
              <a:rPr lang="en-US" b="1" dirty="0" err="1">
                <a:ea typeface="+mn-lt"/>
                <a:cs typeface="+mn-lt"/>
              </a:rPr>
              <a:t>אינו</a:t>
            </a:r>
            <a:r>
              <a:rPr lang="en-US" b="1" dirty="0">
                <a:ea typeface="+mn-lt"/>
                <a:cs typeface="+mn-lt"/>
              </a:rPr>
              <a:t> </a:t>
            </a:r>
            <a:r>
              <a:rPr lang="en-US" b="1" dirty="0" err="1">
                <a:ea typeface="+mn-lt"/>
                <a:cs typeface="+mn-lt"/>
              </a:rPr>
              <a:t>לוקה</a:t>
            </a:r>
            <a:r>
              <a:rPr lang="en-US" b="1" dirty="0">
                <a:ea typeface="+mn-lt"/>
                <a:cs typeface="+mn-lt"/>
              </a:rPr>
              <a:t> </a:t>
            </a:r>
            <a:r>
              <a:rPr lang="en-US" b="1" dirty="0" err="1">
                <a:ea typeface="+mn-lt"/>
                <a:cs typeface="+mn-lt"/>
              </a:rPr>
              <a:t>אמרינן</a:t>
            </a:r>
            <a:r>
              <a:rPr lang="en-US" b="1" dirty="0">
                <a:ea typeface="+mn-lt"/>
                <a:cs typeface="+mn-lt"/>
              </a:rPr>
              <a:t> </a:t>
            </a:r>
            <a:r>
              <a:rPr lang="en-US" b="1" dirty="0" err="1">
                <a:ea typeface="+mn-lt"/>
                <a:cs typeface="+mn-lt"/>
              </a:rPr>
              <a:t>הואיל</a:t>
            </a:r>
            <a:r>
              <a:rPr lang="en-US" dirty="0">
                <a:ea typeface="+mn-lt"/>
                <a:cs typeface="+mn-lt"/>
              </a:rPr>
              <a:t> </a:t>
            </a:r>
            <a:r>
              <a:rPr lang="en-US" dirty="0" err="1">
                <a:ea typeface="+mn-lt"/>
                <a:cs typeface="+mn-lt"/>
              </a:rPr>
              <a:t>אמר</a:t>
            </a:r>
            <a:r>
              <a:rPr lang="en-US" dirty="0">
                <a:ea typeface="+mn-lt"/>
                <a:cs typeface="+mn-lt"/>
              </a:rPr>
              <a:t> </a:t>
            </a:r>
            <a:r>
              <a:rPr lang="en-US" dirty="0" err="1">
                <a:ea typeface="+mn-lt"/>
                <a:cs typeface="+mn-lt"/>
              </a:rPr>
              <a:t>ליה</a:t>
            </a:r>
            <a:r>
              <a:rPr lang="en-US" dirty="0">
                <a:ea typeface="+mn-lt"/>
                <a:cs typeface="+mn-lt"/>
              </a:rPr>
              <a:t> </a:t>
            </a:r>
            <a:r>
              <a:rPr lang="en-US" dirty="0" err="1">
                <a:ea typeface="+mn-lt"/>
                <a:cs typeface="+mn-lt"/>
              </a:rPr>
              <a:t>רבה</a:t>
            </a:r>
            <a:r>
              <a:rPr lang="en-US" dirty="0">
                <a:ea typeface="+mn-lt"/>
                <a:cs typeface="+mn-lt"/>
              </a:rPr>
              <a:t> </a:t>
            </a:r>
            <a:r>
              <a:rPr lang="en-US" dirty="0" err="1">
                <a:ea typeface="+mn-lt"/>
                <a:cs typeface="+mn-lt"/>
              </a:rPr>
              <a:t>לרב</a:t>
            </a:r>
            <a:r>
              <a:rPr lang="en-US" dirty="0">
                <a:ea typeface="+mn-lt"/>
                <a:cs typeface="+mn-lt"/>
              </a:rPr>
              <a:t> </a:t>
            </a:r>
            <a:r>
              <a:rPr lang="en-US" dirty="0" err="1">
                <a:ea typeface="+mn-lt"/>
                <a:cs typeface="+mn-lt"/>
              </a:rPr>
              <a:t>חסדא</a:t>
            </a:r>
            <a:r>
              <a:rPr lang="en-US" dirty="0">
                <a:ea typeface="+mn-lt"/>
                <a:cs typeface="+mn-lt"/>
              </a:rPr>
              <a:t> </a:t>
            </a:r>
            <a:r>
              <a:rPr lang="en-US" dirty="0" err="1">
                <a:ea typeface="+mn-lt"/>
                <a:cs typeface="+mn-lt"/>
              </a:rPr>
              <a:t>לדידך</a:t>
            </a:r>
            <a:r>
              <a:rPr lang="en-US" dirty="0">
                <a:ea typeface="+mn-lt"/>
                <a:cs typeface="+mn-lt"/>
              </a:rPr>
              <a:t> </a:t>
            </a:r>
            <a:r>
              <a:rPr lang="en-US" dirty="0" err="1">
                <a:ea typeface="+mn-lt"/>
                <a:cs typeface="+mn-lt"/>
              </a:rPr>
              <a:t>דאמרת</a:t>
            </a:r>
            <a:r>
              <a:rPr lang="en-US" dirty="0">
                <a:ea typeface="+mn-lt"/>
                <a:cs typeface="+mn-lt"/>
              </a:rPr>
              <a:t> </a:t>
            </a:r>
            <a:r>
              <a:rPr lang="en-US" dirty="0" err="1">
                <a:ea typeface="+mn-lt"/>
                <a:cs typeface="+mn-lt"/>
              </a:rPr>
              <a:t>לא</a:t>
            </a:r>
            <a:r>
              <a:rPr lang="en-US" dirty="0">
                <a:ea typeface="+mn-lt"/>
                <a:cs typeface="+mn-lt"/>
              </a:rPr>
              <a:t> </a:t>
            </a:r>
            <a:r>
              <a:rPr lang="en-US" dirty="0" err="1">
                <a:ea typeface="+mn-lt"/>
                <a:cs typeface="+mn-lt"/>
              </a:rPr>
              <a:t>אמרינן</a:t>
            </a:r>
            <a:r>
              <a:rPr lang="en-US" dirty="0">
                <a:ea typeface="+mn-lt"/>
                <a:cs typeface="+mn-lt"/>
              </a:rPr>
              <a:t> </a:t>
            </a:r>
            <a:r>
              <a:rPr lang="en-US" dirty="0" err="1">
                <a:ea typeface="+mn-lt"/>
                <a:cs typeface="+mn-lt"/>
              </a:rPr>
              <a:t>הואיל</a:t>
            </a:r>
            <a:r>
              <a:rPr lang="en-US" dirty="0">
                <a:ea typeface="+mn-lt"/>
                <a:cs typeface="+mn-lt"/>
              </a:rPr>
              <a:t> </a:t>
            </a:r>
            <a:r>
              <a:rPr lang="en-US" dirty="0" err="1">
                <a:ea typeface="+mn-lt"/>
                <a:cs typeface="+mn-lt"/>
              </a:rPr>
              <a:t>היאך</a:t>
            </a:r>
            <a:r>
              <a:rPr lang="en-US" dirty="0">
                <a:ea typeface="+mn-lt"/>
                <a:cs typeface="+mn-lt"/>
              </a:rPr>
              <a:t> </a:t>
            </a:r>
            <a:r>
              <a:rPr lang="en-US" dirty="0" err="1">
                <a:ea typeface="+mn-lt"/>
                <a:cs typeface="+mn-lt"/>
              </a:rPr>
              <a:t>אופין</a:t>
            </a:r>
            <a:r>
              <a:rPr lang="en-US" dirty="0">
                <a:ea typeface="+mn-lt"/>
                <a:cs typeface="+mn-lt"/>
              </a:rPr>
              <a:t> </a:t>
            </a:r>
            <a:r>
              <a:rPr lang="en-US" dirty="0" err="1">
                <a:ea typeface="+mn-lt"/>
                <a:cs typeface="+mn-lt"/>
              </a:rPr>
              <a:t>מיום</a:t>
            </a:r>
            <a:r>
              <a:rPr lang="en-US" dirty="0">
                <a:ea typeface="+mn-lt"/>
                <a:cs typeface="+mn-lt"/>
              </a:rPr>
              <a:t> </a:t>
            </a:r>
            <a:r>
              <a:rPr lang="en-US" dirty="0" err="1">
                <a:ea typeface="+mn-lt"/>
                <a:cs typeface="+mn-lt"/>
              </a:rPr>
              <a:t>טוב</a:t>
            </a:r>
            <a:r>
              <a:rPr lang="en-US" dirty="0">
                <a:ea typeface="+mn-lt"/>
                <a:cs typeface="+mn-lt"/>
              </a:rPr>
              <a:t> </a:t>
            </a:r>
            <a:r>
              <a:rPr lang="en-US" dirty="0" err="1">
                <a:ea typeface="+mn-lt"/>
                <a:cs typeface="+mn-lt"/>
              </a:rPr>
              <a:t>לשבת</a:t>
            </a:r>
            <a:r>
              <a:rPr lang="en-US" dirty="0">
                <a:ea typeface="+mn-lt"/>
                <a:cs typeface="+mn-lt"/>
              </a:rPr>
              <a:t> </a:t>
            </a:r>
            <a:r>
              <a:rPr lang="en-US" dirty="0" err="1">
                <a:ea typeface="+mn-lt"/>
                <a:cs typeface="+mn-lt"/>
              </a:rPr>
              <a:t>א"ל</a:t>
            </a:r>
            <a:r>
              <a:rPr lang="en-US" dirty="0">
                <a:ea typeface="+mn-lt"/>
                <a:cs typeface="+mn-lt"/>
              </a:rPr>
              <a:t> </a:t>
            </a:r>
            <a:r>
              <a:rPr lang="en-US" dirty="0" err="1">
                <a:ea typeface="+mn-lt"/>
                <a:cs typeface="+mn-lt"/>
              </a:rPr>
              <a:t>משום</a:t>
            </a:r>
            <a:r>
              <a:rPr lang="en-US" dirty="0">
                <a:ea typeface="+mn-lt"/>
                <a:cs typeface="+mn-lt"/>
              </a:rPr>
              <a:t> </a:t>
            </a:r>
            <a:r>
              <a:rPr lang="en-US" dirty="0" err="1">
                <a:ea typeface="+mn-lt"/>
                <a:cs typeface="+mn-lt"/>
              </a:rPr>
              <a:t>עירובי</a:t>
            </a:r>
            <a:r>
              <a:rPr lang="en-US" dirty="0">
                <a:ea typeface="+mn-lt"/>
                <a:cs typeface="+mn-lt"/>
              </a:rPr>
              <a:t> </a:t>
            </a:r>
            <a:r>
              <a:rPr lang="en-US" dirty="0" err="1">
                <a:ea typeface="+mn-lt"/>
                <a:cs typeface="+mn-lt"/>
              </a:rPr>
              <a:t>תבשילין</a:t>
            </a:r>
            <a:r>
              <a:rPr lang="en-US" dirty="0">
                <a:ea typeface="+mn-lt"/>
                <a:cs typeface="+mn-lt"/>
              </a:rPr>
              <a:t> </a:t>
            </a:r>
            <a:r>
              <a:rPr lang="en-US" dirty="0" err="1">
                <a:ea typeface="+mn-lt"/>
                <a:cs typeface="+mn-lt"/>
              </a:rPr>
              <a:t>ומשום</a:t>
            </a:r>
            <a:r>
              <a:rPr lang="en-US" dirty="0">
                <a:ea typeface="+mn-lt"/>
                <a:cs typeface="+mn-lt"/>
              </a:rPr>
              <a:t> </a:t>
            </a:r>
            <a:r>
              <a:rPr lang="en-US" dirty="0" err="1">
                <a:ea typeface="+mn-lt"/>
                <a:cs typeface="+mn-lt"/>
              </a:rPr>
              <a:t>עירובי</a:t>
            </a:r>
            <a:r>
              <a:rPr lang="en-US" dirty="0">
                <a:ea typeface="+mn-lt"/>
                <a:cs typeface="+mn-lt"/>
              </a:rPr>
              <a:t> </a:t>
            </a:r>
            <a:r>
              <a:rPr lang="en-US" dirty="0" err="1">
                <a:ea typeface="+mn-lt"/>
                <a:cs typeface="+mn-lt"/>
              </a:rPr>
              <a:t>תבשילין</a:t>
            </a:r>
            <a:r>
              <a:rPr lang="en-US" dirty="0">
                <a:ea typeface="+mn-lt"/>
                <a:cs typeface="+mn-lt"/>
              </a:rPr>
              <a:t> </a:t>
            </a:r>
            <a:r>
              <a:rPr lang="en-US" dirty="0" err="1">
                <a:ea typeface="+mn-lt"/>
                <a:cs typeface="+mn-lt"/>
              </a:rPr>
              <a:t>שרינן</a:t>
            </a:r>
            <a:r>
              <a:rPr lang="en-US" dirty="0">
                <a:ea typeface="+mn-lt"/>
                <a:cs typeface="+mn-lt"/>
              </a:rPr>
              <a:t> </a:t>
            </a:r>
            <a:r>
              <a:rPr lang="en-US" dirty="0" err="1">
                <a:ea typeface="+mn-lt"/>
                <a:cs typeface="+mn-lt"/>
              </a:rPr>
              <a:t>איסורא</a:t>
            </a:r>
            <a:r>
              <a:rPr lang="en-US" dirty="0">
                <a:ea typeface="+mn-lt"/>
                <a:cs typeface="+mn-lt"/>
              </a:rPr>
              <a:t> </a:t>
            </a:r>
            <a:r>
              <a:rPr lang="en-US" dirty="0" err="1">
                <a:ea typeface="+mn-lt"/>
                <a:cs typeface="+mn-lt"/>
              </a:rPr>
              <a:t>דאורייתא</a:t>
            </a:r>
            <a:r>
              <a:rPr lang="en-US" dirty="0">
                <a:ea typeface="+mn-lt"/>
                <a:cs typeface="+mn-lt"/>
              </a:rPr>
              <a:t> </a:t>
            </a:r>
            <a:r>
              <a:rPr lang="en-US" dirty="0" err="1">
                <a:ea typeface="+mn-lt"/>
                <a:cs typeface="+mn-lt"/>
              </a:rPr>
              <a:t>אמר</a:t>
            </a:r>
            <a:r>
              <a:rPr lang="en-US" dirty="0">
                <a:ea typeface="+mn-lt"/>
                <a:cs typeface="+mn-lt"/>
              </a:rPr>
              <a:t> </a:t>
            </a:r>
            <a:r>
              <a:rPr lang="en-US" dirty="0" err="1">
                <a:ea typeface="+mn-lt"/>
                <a:cs typeface="+mn-lt"/>
              </a:rPr>
              <a:t>ליה</a:t>
            </a:r>
            <a:r>
              <a:rPr lang="en-US" dirty="0">
                <a:ea typeface="+mn-lt"/>
                <a:cs typeface="+mn-lt"/>
              </a:rPr>
              <a:t> </a:t>
            </a:r>
            <a:r>
              <a:rPr lang="en-US" dirty="0" err="1">
                <a:ea typeface="+mn-lt"/>
                <a:cs typeface="+mn-lt"/>
              </a:rPr>
              <a:t>במדאורייתא</a:t>
            </a:r>
            <a:r>
              <a:rPr lang="en-US" dirty="0">
                <a:ea typeface="+mn-lt"/>
                <a:cs typeface="+mn-lt"/>
              </a:rPr>
              <a:t> </a:t>
            </a:r>
            <a:r>
              <a:rPr lang="en-US" dirty="0" err="1">
                <a:ea typeface="+mn-lt"/>
                <a:cs typeface="+mn-lt"/>
              </a:rPr>
              <a:t>צורכי</a:t>
            </a:r>
            <a:r>
              <a:rPr lang="en-US" dirty="0">
                <a:ea typeface="+mn-lt"/>
                <a:cs typeface="+mn-lt"/>
              </a:rPr>
              <a:t> </a:t>
            </a:r>
            <a:r>
              <a:rPr lang="en-US" dirty="0" err="1">
                <a:ea typeface="+mn-lt"/>
                <a:cs typeface="+mn-lt"/>
              </a:rPr>
              <a:t>שבת</a:t>
            </a:r>
            <a:r>
              <a:rPr lang="en-US" dirty="0">
                <a:ea typeface="+mn-lt"/>
                <a:cs typeface="+mn-lt"/>
              </a:rPr>
              <a:t> </a:t>
            </a:r>
            <a:r>
              <a:rPr lang="en-US" dirty="0" err="1">
                <a:ea typeface="+mn-lt"/>
                <a:cs typeface="+mn-lt"/>
              </a:rPr>
              <a:t>נעשין</a:t>
            </a:r>
            <a:r>
              <a:rPr lang="en-US" dirty="0">
                <a:ea typeface="+mn-lt"/>
                <a:cs typeface="+mn-lt"/>
              </a:rPr>
              <a:t> </a:t>
            </a:r>
            <a:r>
              <a:rPr lang="en-US" dirty="0" err="1">
                <a:ea typeface="+mn-lt"/>
                <a:cs typeface="+mn-lt"/>
              </a:rPr>
              <a:t>בי"ט</a:t>
            </a:r>
            <a:r>
              <a:rPr lang="en-US" dirty="0">
                <a:ea typeface="+mn-lt"/>
                <a:cs typeface="+mn-lt"/>
              </a:rPr>
              <a:t> </a:t>
            </a:r>
            <a:r>
              <a:rPr lang="en-US" dirty="0" err="1">
                <a:ea typeface="+mn-lt"/>
                <a:cs typeface="+mn-lt"/>
              </a:rPr>
              <a:t>ורבנן</a:t>
            </a:r>
            <a:r>
              <a:rPr lang="en-US" dirty="0">
                <a:ea typeface="+mn-lt"/>
                <a:cs typeface="+mn-lt"/>
              </a:rPr>
              <a:t> </a:t>
            </a:r>
            <a:r>
              <a:rPr lang="en-US" dirty="0" err="1">
                <a:ea typeface="+mn-lt"/>
                <a:cs typeface="+mn-lt"/>
              </a:rPr>
              <a:t>הוא</a:t>
            </a:r>
            <a:r>
              <a:rPr lang="en-US" dirty="0">
                <a:ea typeface="+mn-lt"/>
                <a:cs typeface="+mn-lt"/>
              </a:rPr>
              <a:t> </a:t>
            </a:r>
            <a:r>
              <a:rPr lang="en-US" dirty="0" err="1">
                <a:ea typeface="+mn-lt"/>
                <a:cs typeface="+mn-lt"/>
              </a:rPr>
              <a:t>דגזרו</a:t>
            </a:r>
            <a:r>
              <a:rPr lang="en-US" dirty="0">
                <a:ea typeface="+mn-lt"/>
                <a:cs typeface="+mn-lt"/>
              </a:rPr>
              <a:t> </a:t>
            </a:r>
            <a:r>
              <a:rPr lang="en-US" dirty="0" err="1">
                <a:ea typeface="+mn-lt"/>
                <a:cs typeface="+mn-lt"/>
              </a:rPr>
              <a:t>ביה</a:t>
            </a:r>
            <a:r>
              <a:rPr lang="en-US" dirty="0">
                <a:ea typeface="+mn-lt"/>
                <a:cs typeface="+mn-lt"/>
              </a:rPr>
              <a:t> </a:t>
            </a:r>
            <a:r>
              <a:rPr lang="en-US" dirty="0" err="1">
                <a:ea typeface="+mn-lt"/>
                <a:cs typeface="+mn-lt"/>
              </a:rPr>
              <a:t>גזירה</a:t>
            </a:r>
            <a:r>
              <a:rPr lang="en-US" dirty="0">
                <a:ea typeface="+mn-lt"/>
                <a:cs typeface="+mn-lt"/>
              </a:rPr>
              <a:t> </a:t>
            </a:r>
            <a:r>
              <a:rPr lang="en-US" dirty="0" err="1">
                <a:ea typeface="+mn-lt"/>
                <a:cs typeface="+mn-lt"/>
              </a:rPr>
              <a:t>שמא</a:t>
            </a:r>
            <a:r>
              <a:rPr lang="en-US" dirty="0">
                <a:ea typeface="+mn-lt"/>
                <a:cs typeface="+mn-lt"/>
              </a:rPr>
              <a:t> </a:t>
            </a:r>
            <a:r>
              <a:rPr lang="en-US" dirty="0" err="1">
                <a:ea typeface="+mn-lt"/>
                <a:cs typeface="+mn-lt"/>
              </a:rPr>
              <a:t>יאמרו</a:t>
            </a:r>
            <a:r>
              <a:rPr lang="en-US" dirty="0">
                <a:ea typeface="+mn-lt"/>
                <a:cs typeface="+mn-lt"/>
              </a:rPr>
              <a:t> </a:t>
            </a:r>
            <a:r>
              <a:rPr lang="en-US" dirty="0" err="1">
                <a:ea typeface="+mn-lt"/>
                <a:cs typeface="+mn-lt"/>
              </a:rPr>
              <a:t>אופין</a:t>
            </a:r>
            <a:r>
              <a:rPr lang="en-US" dirty="0">
                <a:ea typeface="+mn-lt"/>
                <a:cs typeface="+mn-lt"/>
              </a:rPr>
              <a:t> </a:t>
            </a:r>
            <a:r>
              <a:rPr lang="en-US" dirty="0" err="1">
                <a:ea typeface="+mn-lt"/>
                <a:cs typeface="+mn-lt"/>
              </a:rPr>
              <a:t>מי"ט</a:t>
            </a:r>
            <a:r>
              <a:rPr lang="en-US" dirty="0">
                <a:ea typeface="+mn-lt"/>
                <a:cs typeface="+mn-lt"/>
              </a:rPr>
              <a:t> </a:t>
            </a:r>
            <a:r>
              <a:rPr lang="en-US" dirty="0" err="1">
                <a:ea typeface="+mn-lt"/>
                <a:cs typeface="+mn-lt"/>
              </a:rPr>
              <a:t>אף</a:t>
            </a:r>
            <a:r>
              <a:rPr lang="en-US" dirty="0">
                <a:ea typeface="+mn-lt"/>
                <a:cs typeface="+mn-lt"/>
              </a:rPr>
              <a:t> </a:t>
            </a:r>
            <a:r>
              <a:rPr lang="en-US" dirty="0" err="1">
                <a:ea typeface="+mn-lt"/>
                <a:cs typeface="+mn-lt"/>
              </a:rPr>
              <a:t>לחול</a:t>
            </a:r>
            <a:r>
              <a:rPr lang="en-US" dirty="0">
                <a:ea typeface="+mn-lt"/>
                <a:cs typeface="+mn-lt"/>
              </a:rPr>
              <a:t> </a:t>
            </a:r>
            <a:r>
              <a:rPr lang="en-US" dirty="0" err="1">
                <a:ea typeface="+mn-lt"/>
                <a:cs typeface="+mn-lt"/>
              </a:rPr>
              <a:t>וכיון</a:t>
            </a:r>
            <a:r>
              <a:rPr lang="en-US" dirty="0">
                <a:ea typeface="+mn-lt"/>
                <a:cs typeface="+mn-lt"/>
              </a:rPr>
              <a:t> </a:t>
            </a:r>
            <a:r>
              <a:rPr lang="en-US" dirty="0" err="1">
                <a:ea typeface="+mn-lt"/>
                <a:cs typeface="+mn-lt"/>
              </a:rPr>
              <a:t>דאצרכוה</a:t>
            </a:r>
            <a:r>
              <a:rPr lang="en-US" dirty="0">
                <a:ea typeface="+mn-lt"/>
                <a:cs typeface="+mn-lt"/>
              </a:rPr>
              <a:t> </a:t>
            </a:r>
            <a:r>
              <a:rPr lang="en-US" dirty="0" err="1">
                <a:ea typeface="+mn-lt"/>
                <a:cs typeface="+mn-lt"/>
              </a:rPr>
              <a:t>רבנן</a:t>
            </a:r>
            <a:r>
              <a:rPr lang="en-US" dirty="0">
                <a:ea typeface="+mn-lt"/>
                <a:cs typeface="+mn-lt"/>
              </a:rPr>
              <a:t> </a:t>
            </a:r>
            <a:r>
              <a:rPr lang="en-US" dirty="0" err="1">
                <a:ea typeface="+mn-lt"/>
                <a:cs typeface="+mn-lt"/>
              </a:rPr>
              <a:t>עירובי</a:t>
            </a:r>
            <a:r>
              <a:rPr lang="en-US" dirty="0">
                <a:ea typeface="+mn-lt"/>
                <a:cs typeface="+mn-lt"/>
              </a:rPr>
              <a:t> </a:t>
            </a:r>
            <a:r>
              <a:rPr lang="en-US" dirty="0" err="1">
                <a:ea typeface="+mn-lt"/>
                <a:cs typeface="+mn-lt"/>
              </a:rPr>
              <a:t>תבשילין</a:t>
            </a:r>
            <a:r>
              <a:rPr lang="en-US" dirty="0">
                <a:ea typeface="+mn-lt"/>
                <a:cs typeface="+mn-lt"/>
              </a:rPr>
              <a:t> </a:t>
            </a:r>
            <a:r>
              <a:rPr lang="en-US" dirty="0" err="1">
                <a:ea typeface="+mn-lt"/>
                <a:cs typeface="+mn-lt"/>
              </a:rPr>
              <a:t>אית</a:t>
            </a:r>
            <a:r>
              <a:rPr lang="en-US" dirty="0">
                <a:ea typeface="+mn-lt"/>
                <a:cs typeface="+mn-lt"/>
              </a:rPr>
              <a:t> </a:t>
            </a:r>
            <a:r>
              <a:rPr lang="en-US" dirty="0" err="1">
                <a:ea typeface="+mn-lt"/>
                <a:cs typeface="+mn-lt"/>
              </a:rPr>
              <a:t>ליה</a:t>
            </a:r>
            <a:r>
              <a:rPr lang="en-US" dirty="0">
                <a:ea typeface="+mn-lt"/>
                <a:cs typeface="+mn-lt"/>
              </a:rPr>
              <a:t> </a:t>
            </a:r>
            <a:r>
              <a:rPr lang="en-US" dirty="0" err="1">
                <a:ea typeface="+mn-lt"/>
                <a:cs typeface="+mn-lt"/>
              </a:rPr>
              <a:t>היכירא</a:t>
            </a:r>
            <a:r>
              <a:rPr lang="en-US" dirty="0">
                <a:ea typeface="+mn-lt"/>
                <a:cs typeface="+mn-lt"/>
              </a:rPr>
              <a:t> </a:t>
            </a:r>
            <a:r>
              <a:rPr lang="en-US" dirty="0" err="1">
                <a:ea typeface="+mn-lt"/>
                <a:cs typeface="+mn-lt"/>
              </a:rPr>
              <a:t>איתיביה</a:t>
            </a:r>
            <a:r>
              <a:rPr lang="en-US" dirty="0">
                <a:ea typeface="+mn-lt"/>
                <a:cs typeface="+mn-lt"/>
              </a:rPr>
              <a:t> </a:t>
            </a:r>
            <a:r>
              <a:rPr lang="en-US" dirty="0" err="1">
                <a:ea typeface="+mn-lt"/>
                <a:cs typeface="+mn-lt"/>
              </a:rPr>
              <a:t>גבהמה</a:t>
            </a:r>
            <a:r>
              <a:rPr lang="en-US" dirty="0">
                <a:ea typeface="+mn-lt"/>
                <a:cs typeface="+mn-lt"/>
              </a:rPr>
              <a:t> </a:t>
            </a:r>
            <a:r>
              <a:rPr lang="en-US" dirty="0" err="1">
                <a:ea typeface="+mn-lt"/>
                <a:cs typeface="+mn-lt"/>
              </a:rPr>
              <a:t>המסוכנת</a:t>
            </a:r>
            <a:r>
              <a:rPr lang="en-US" dirty="0">
                <a:ea typeface="+mn-lt"/>
                <a:cs typeface="+mn-lt"/>
              </a:rPr>
              <a:t> </a:t>
            </a:r>
            <a:r>
              <a:rPr lang="en-US" dirty="0" err="1">
                <a:ea typeface="+mn-lt"/>
                <a:cs typeface="+mn-lt"/>
              </a:rPr>
              <a:t>לא</a:t>
            </a:r>
            <a:r>
              <a:rPr lang="en-US" dirty="0">
                <a:ea typeface="+mn-lt"/>
                <a:cs typeface="+mn-lt"/>
              </a:rPr>
              <a:t> </a:t>
            </a:r>
            <a:r>
              <a:rPr lang="en-US" dirty="0" err="1">
                <a:ea typeface="+mn-lt"/>
                <a:cs typeface="+mn-lt"/>
              </a:rPr>
              <a:t>ישחוט</a:t>
            </a:r>
            <a:r>
              <a:rPr lang="en-US" dirty="0">
                <a:ea typeface="+mn-lt"/>
                <a:cs typeface="+mn-lt"/>
              </a:rPr>
              <a:t> </a:t>
            </a:r>
            <a:r>
              <a:rPr lang="en-US" dirty="0" err="1">
                <a:ea typeface="+mn-lt"/>
                <a:cs typeface="+mn-lt"/>
              </a:rPr>
              <a:t>אלא</a:t>
            </a:r>
            <a:r>
              <a:rPr lang="en-US" dirty="0">
                <a:ea typeface="+mn-lt"/>
                <a:cs typeface="+mn-lt"/>
              </a:rPr>
              <a:t> </a:t>
            </a:r>
            <a:r>
              <a:rPr lang="en-US" dirty="0" err="1">
                <a:ea typeface="+mn-lt"/>
                <a:cs typeface="+mn-lt"/>
              </a:rPr>
              <a:t>כדי</a:t>
            </a:r>
            <a:r>
              <a:rPr lang="en-US" dirty="0">
                <a:ea typeface="+mn-lt"/>
                <a:cs typeface="+mn-lt"/>
              </a:rPr>
              <a:t> </a:t>
            </a:r>
            <a:r>
              <a:rPr lang="en-US" dirty="0" err="1">
                <a:ea typeface="+mn-lt"/>
                <a:cs typeface="+mn-lt"/>
              </a:rPr>
              <a:t>שיכול</a:t>
            </a:r>
            <a:r>
              <a:rPr lang="en-US" dirty="0">
                <a:ea typeface="+mn-lt"/>
                <a:cs typeface="+mn-lt"/>
              </a:rPr>
              <a:t> </a:t>
            </a:r>
            <a:r>
              <a:rPr lang="en-US" dirty="0" err="1">
                <a:ea typeface="+mn-lt"/>
                <a:cs typeface="+mn-lt"/>
              </a:rPr>
              <a:t>לאכול</a:t>
            </a:r>
            <a:r>
              <a:rPr lang="en-US" dirty="0">
                <a:ea typeface="+mn-lt"/>
                <a:cs typeface="+mn-lt"/>
              </a:rPr>
              <a:t> </a:t>
            </a:r>
            <a:r>
              <a:rPr lang="en-US" dirty="0" err="1">
                <a:ea typeface="+mn-lt"/>
                <a:cs typeface="+mn-lt"/>
              </a:rPr>
              <a:t>הימנה</a:t>
            </a:r>
            <a:r>
              <a:rPr lang="en-US" dirty="0">
                <a:ea typeface="+mn-lt"/>
                <a:cs typeface="+mn-lt"/>
              </a:rPr>
              <a:t> </a:t>
            </a:r>
            <a:r>
              <a:rPr lang="en-US" dirty="0" err="1">
                <a:ea typeface="+mn-lt"/>
                <a:cs typeface="+mn-lt"/>
              </a:rPr>
              <a:t>כזית</a:t>
            </a:r>
            <a:r>
              <a:rPr lang="en-US" dirty="0">
                <a:ea typeface="+mn-lt"/>
                <a:cs typeface="+mn-lt"/>
              </a:rPr>
              <a:t> </a:t>
            </a:r>
            <a:r>
              <a:rPr lang="en-US" dirty="0" err="1">
                <a:ea typeface="+mn-lt"/>
                <a:cs typeface="+mn-lt"/>
              </a:rPr>
              <a:t>צלי</a:t>
            </a:r>
            <a:r>
              <a:rPr lang="en-US" dirty="0">
                <a:ea typeface="+mn-lt"/>
                <a:cs typeface="+mn-lt"/>
              </a:rPr>
              <a:t> </a:t>
            </a:r>
            <a:r>
              <a:rPr lang="en-US" dirty="0" err="1">
                <a:ea typeface="+mn-lt"/>
                <a:cs typeface="+mn-lt"/>
              </a:rPr>
              <a:t>מבעוד</a:t>
            </a:r>
            <a:r>
              <a:rPr lang="en-US" dirty="0">
                <a:ea typeface="+mn-lt"/>
                <a:cs typeface="+mn-lt"/>
              </a:rPr>
              <a:t> </a:t>
            </a:r>
            <a:r>
              <a:rPr lang="en-US" dirty="0" err="1">
                <a:ea typeface="+mn-lt"/>
                <a:cs typeface="+mn-lt"/>
              </a:rPr>
              <a:t>יום</a:t>
            </a:r>
            <a:r>
              <a:rPr lang="en-US" dirty="0">
                <a:ea typeface="+mn-lt"/>
                <a:cs typeface="+mn-lt"/>
              </a:rPr>
              <a:t> </a:t>
            </a:r>
            <a:r>
              <a:rPr lang="en-US" dirty="0" err="1">
                <a:ea typeface="+mn-lt"/>
                <a:cs typeface="+mn-lt"/>
              </a:rPr>
              <a:t>יכול</a:t>
            </a:r>
            <a:r>
              <a:rPr lang="en-US" dirty="0">
                <a:ea typeface="+mn-lt"/>
                <a:cs typeface="+mn-lt"/>
              </a:rPr>
              <a:t> </a:t>
            </a:r>
            <a:r>
              <a:rPr lang="en-US" dirty="0" err="1">
                <a:ea typeface="+mn-lt"/>
                <a:cs typeface="+mn-lt"/>
              </a:rPr>
              <a:t>לאכול</a:t>
            </a:r>
            <a:r>
              <a:rPr lang="en-US" dirty="0">
                <a:ea typeface="+mn-lt"/>
                <a:cs typeface="+mn-lt"/>
              </a:rPr>
              <a:t> </a:t>
            </a:r>
            <a:r>
              <a:rPr lang="en-US" dirty="0" err="1">
                <a:ea typeface="+mn-lt"/>
                <a:cs typeface="+mn-lt"/>
              </a:rPr>
              <a:t>אע"ג</a:t>
            </a:r>
            <a:r>
              <a:rPr lang="en-US" dirty="0">
                <a:ea typeface="+mn-lt"/>
                <a:cs typeface="+mn-lt"/>
              </a:rPr>
              <a:t> </a:t>
            </a:r>
            <a:r>
              <a:rPr lang="en-US" dirty="0" err="1">
                <a:ea typeface="+mn-lt"/>
                <a:cs typeface="+mn-lt"/>
              </a:rPr>
              <a:t>דלא</a:t>
            </a:r>
            <a:r>
              <a:rPr lang="en-US" dirty="0">
                <a:ea typeface="+mn-lt"/>
                <a:cs typeface="+mn-lt"/>
              </a:rPr>
              <a:t> </a:t>
            </a:r>
            <a:r>
              <a:rPr lang="en-US" dirty="0" err="1">
                <a:ea typeface="+mn-lt"/>
                <a:cs typeface="+mn-lt"/>
              </a:rPr>
              <a:t>בעי</a:t>
            </a:r>
            <a:r>
              <a:rPr lang="en-US" dirty="0">
                <a:ea typeface="+mn-lt"/>
                <a:cs typeface="+mn-lt"/>
              </a:rPr>
              <a:t> </a:t>
            </a:r>
            <a:r>
              <a:rPr lang="en-US" dirty="0" err="1">
                <a:ea typeface="+mn-lt"/>
                <a:cs typeface="+mn-lt"/>
              </a:rPr>
              <a:t>למיכל</a:t>
            </a:r>
            <a:r>
              <a:rPr lang="en-US" dirty="0">
                <a:ea typeface="+mn-lt"/>
                <a:cs typeface="+mn-lt"/>
              </a:rPr>
              <a:t> </a:t>
            </a:r>
            <a:r>
              <a:rPr lang="en-US" dirty="0" err="1">
                <a:ea typeface="+mn-lt"/>
                <a:cs typeface="+mn-lt"/>
              </a:rPr>
              <a:t>בשלמא</a:t>
            </a:r>
            <a:r>
              <a:rPr lang="en-US" dirty="0">
                <a:ea typeface="+mn-lt"/>
                <a:cs typeface="+mn-lt"/>
              </a:rPr>
              <a:t> </a:t>
            </a:r>
            <a:r>
              <a:rPr lang="en-US" dirty="0" err="1">
                <a:ea typeface="+mn-lt"/>
                <a:cs typeface="+mn-lt"/>
              </a:rPr>
              <a:t>לדידי</a:t>
            </a:r>
            <a:r>
              <a:rPr lang="en-US" dirty="0">
                <a:ea typeface="+mn-lt"/>
                <a:cs typeface="+mn-lt"/>
              </a:rPr>
              <a:t> </a:t>
            </a:r>
            <a:r>
              <a:rPr lang="en-US" dirty="0" err="1">
                <a:ea typeface="+mn-lt"/>
                <a:cs typeface="+mn-lt"/>
              </a:rPr>
              <a:t>דאמרי</a:t>
            </a:r>
            <a:r>
              <a:rPr lang="en-US" dirty="0">
                <a:ea typeface="+mn-lt"/>
                <a:cs typeface="+mn-lt"/>
              </a:rPr>
              <a:t> </a:t>
            </a:r>
            <a:r>
              <a:rPr lang="en-US" dirty="0" err="1">
                <a:ea typeface="+mn-lt"/>
                <a:cs typeface="+mn-lt"/>
              </a:rPr>
              <a:t>הואיל</a:t>
            </a:r>
            <a:r>
              <a:rPr lang="en-US" dirty="0">
                <a:ea typeface="+mn-lt"/>
                <a:cs typeface="+mn-lt"/>
              </a:rPr>
              <a:t> </a:t>
            </a:r>
            <a:r>
              <a:rPr lang="en-US" dirty="0" err="1">
                <a:ea typeface="+mn-lt"/>
                <a:cs typeface="+mn-lt"/>
              </a:rPr>
              <a:t>הואיל</a:t>
            </a:r>
            <a:r>
              <a:rPr lang="en-US" dirty="0">
                <a:ea typeface="+mn-lt"/>
                <a:cs typeface="+mn-lt"/>
              </a:rPr>
              <a:t> </a:t>
            </a:r>
            <a:r>
              <a:rPr lang="en-US" dirty="0" err="1">
                <a:ea typeface="+mn-lt"/>
                <a:cs typeface="+mn-lt"/>
              </a:rPr>
              <a:t>ואי</a:t>
            </a:r>
            <a:r>
              <a:rPr lang="en-US" dirty="0">
                <a:ea typeface="+mn-lt"/>
                <a:cs typeface="+mn-lt"/>
              </a:rPr>
              <a:t> </a:t>
            </a:r>
            <a:r>
              <a:rPr lang="en-US" dirty="0" err="1">
                <a:ea typeface="+mn-lt"/>
                <a:cs typeface="+mn-lt"/>
              </a:rPr>
              <a:t>בעי</a:t>
            </a:r>
            <a:r>
              <a:rPr lang="en-US" dirty="0">
                <a:ea typeface="+mn-lt"/>
                <a:cs typeface="+mn-lt"/>
              </a:rPr>
              <a:t> </a:t>
            </a:r>
            <a:r>
              <a:rPr lang="en-US" dirty="0" err="1">
                <a:ea typeface="+mn-lt"/>
                <a:cs typeface="+mn-lt"/>
              </a:rPr>
              <a:t>למיכל</a:t>
            </a:r>
            <a:r>
              <a:rPr lang="en-US" dirty="0">
                <a:ea typeface="+mn-lt"/>
                <a:cs typeface="+mn-lt"/>
              </a:rPr>
              <a:t> </a:t>
            </a:r>
            <a:r>
              <a:rPr lang="en-US" dirty="0" err="1">
                <a:ea typeface="+mn-lt"/>
                <a:cs typeface="+mn-lt"/>
              </a:rPr>
              <a:t>מצי</a:t>
            </a:r>
            <a:r>
              <a:rPr lang="en-US" dirty="0">
                <a:ea typeface="+mn-lt"/>
                <a:cs typeface="+mn-lt"/>
              </a:rPr>
              <a:t> </a:t>
            </a:r>
            <a:r>
              <a:rPr lang="en-US" dirty="0" err="1">
                <a:ea typeface="+mn-lt"/>
                <a:cs typeface="+mn-lt"/>
              </a:rPr>
              <a:t>אכיל</a:t>
            </a:r>
            <a:r>
              <a:rPr lang="en-US" dirty="0">
                <a:ea typeface="+mn-lt"/>
                <a:cs typeface="+mn-lt"/>
              </a:rPr>
              <a:t> </a:t>
            </a:r>
            <a:r>
              <a:rPr lang="en-US" dirty="0" err="1">
                <a:ea typeface="+mn-lt"/>
                <a:cs typeface="+mn-lt"/>
              </a:rPr>
              <a:t>משום</a:t>
            </a:r>
            <a:r>
              <a:rPr lang="en-US" dirty="0">
                <a:ea typeface="+mn-lt"/>
                <a:cs typeface="+mn-lt"/>
              </a:rPr>
              <a:t> </a:t>
            </a:r>
            <a:r>
              <a:rPr lang="en-US" dirty="0" err="1">
                <a:ea typeface="+mn-lt"/>
                <a:cs typeface="+mn-lt"/>
              </a:rPr>
              <a:t>הכי</a:t>
            </a:r>
            <a:r>
              <a:rPr lang="en-US" dirty="0">
                <a:ea typeface="+mn-lt"/>
                <a:cs typeface="+mn-lt"/>
              </a:rPr>
              <a:t> </a:t>
            </a:r>
            <a:r>
              <a:rPr lang="en-US" dirty="0" err="1">
                <a:ea typeface="+mn-lt"/>
                <a:cs typeface="+mn-lt"/>
              </a:rPr>
              <a:t>ישחוט</a:t>
            </a:r>
            <a:r>
              <a:rPr lang="en-US" dirty="0">
                <a:ea typeface="+mn-lt"/>
                <a:cs typeface="+mn-lt"/>
              </a:rPr>
              <a:t> </a:t>
            </a:r>
            <a:r>
              <a:rPr lang="en-US" dirty="0" err="1">
                <a:ea typeface="+mn-lt"/>
                <a:cs typeface="+mn-lt"/>
              </a:rPr>
              <a:t>אלא</a:t>
            </a:r>
            <a:r>
              <a:rPr lang="en-US" dirty="0">
                <a:ea typeface="+mn-lt"/>
                <a:cs typeface="+mn-lt"/>
              </a:rPr>
              <a:t> </a:t>
            </a:r>
            <a:r>
              <a:rPr lang="en-US" dirty="0" err="1">
                <a:ea typeface="+mn-lt"/>
                <a:cs typeface="+mn-lt"/>
              </a:rPr>
              <a:t>לדידך</a:t>
            </a:r>
            <a:r>
              <a:rPr lang="en-US" dirty="0">
                <a:ea typeface="+mn-lt"/>
                <a:cs typeface="+mn-lt"/>
              </a:rPr>
              <a:t> </a:t>
            </a:r>
            <a:r>
              <a:rPr lang="en-US" dirty="0" err="1">
                <a:ea typeface="+mn-lt"/>
                <a:cs typeface="+mn-lt"/>
              </a:rPr>
              <a:t>דאמרת</a:t>
            </a:r>
            <a:r>
              <a:rPr lang="en-US" dirty="0">
                <a:ea typeface="+mn-lt"/>
                <a:cs typeface="+mn-lt"/>
              </a:rPr>
              <a:t> </a:t>
            </a:r>
            <a:r>
              <a:rPr lang="en-US" dirty="0" err="1">
                <a:ea typeface="+mn-lt"/>
                <a:cs typeface="+mn-lt"/>
              </a:rPr>
              <a:t>לא</a:t>
            </a:r>
            <a:r>
              <a:rPr lang="en-US" dirty="0">
                <a:ea typeface="+mn-lt"/>
                <a:cs typeface="+mn-lt"/>
              </a:rPr>
              <a:t> </a:t>
            </a:r>
            <a:r>
              <a:rPr lang="en-US" dirty="0" err="1">
                <a:ea typeface="+mn-lt"/>
                <a:cs typeface="+mn-lt"/>
              </a:rPr>
              <a:t>אמרינן</a:t>
            </a:r>
            <a:r>
              <a:rPr lang="en-US" dirty="0">
                <a:ea typeface="+mn-lt"/>
                <a:cs typeface="+mn-lt"/>
              </a:rPr>
              <a:t> </a:t>
            </a:r>
            <a:r>
              <a:rPr lang="en-US" dirty="0" err="1">
                <a:ea typeface="+mn-lt"/>
                <a:cs typeface="+mn-lt"/>
              </a:rPr>
              <a:t>הואיל</a:t>
            </a:r>
            <a:r>
              <a:rPr lang="en-US" dirty="0">
                <a:ea typeface="+mn-lt"/>
                <a:cs typeface="+mn-lt"/>
              </a:rPr>
              <a:t> </a:t>
            </a:r>
            <a:r>
              <a:rPr lang="en-US" dirty="0" err="1">
                <a:ea typeface="+mn-lt"/>
                <a:cs typeface="+mn-lt"/>
              </a:rPr>
              <a:t>אמאי</a:t>
            </a:r>
            <a:r>
              <a:rPr lang="en-US" dirty="0">
                <a:ea typeface="+mn-lt"/>
                <a:cs typeface="+mn-lt"/>
              </a:rPr>
              <a:t> </a:t>
            </a:r>
            <a:r>
              <a:rPr lang="en-US" dirty="0" err="1">
                <a:ea typeface="+mn-lt"/>
                <a:cs typeface="+mn-lt"/>
              </a:rPr>
              <a:t>ישחוט</a:t>
            </a:r>
            <a:r>
              <a:rPr lang="en-US" dirty="0">
                <a:ea typeface="+mn-lt"/>
                <a:cs typeface="+mn-lt"/>
              </a:rPr>
              <a:t> </a:t>
            </a:r>
            <a:r>
              <a:rPr lang="en-US" dirty="0" err="1">
                <a:ea typeface="+mn-lt"/>
                <a:cs typeface="+mn-lt"/>
              </a:rPr>
              <a:t>אמר</a:t>
            </a:r>
            <a:r>
              <a:rPr lang="en-US" dirty="0">
                <a:ea typeface="+mn-lt"/>
                <a:cs typeface="+mn-lt"/>
              </a:rPr>
              <a:t> </a:t>
            </a:r>
            <a:r>
              <a:rPr lang="en-US" dirty="0" err="1">
                <a:ea typeface="+mn-lt"/>
                <a:cs typeface="+mn-lt"/>
              </a:rPr>
              <a:t>ליה</a:t>
            </a:r>
            <a:r>
              <a:rPr lang="en-US" dirty="0">
                <a:ea typeface="+mn-lt"/>
                <a:cs typeface="+mn-lt"/>
              </a:rPr>
              <a:t> </a:t>
            </a:r>
            <a:r>
              <a:rPr lang="en-US" dirty="0" err="1">
                <a:ea typeface="+mn-lt"/>
                <a:cs typeface="+mn-lt"/>
              </a:rPr>
              <a:t>משום</a:t>
            </a:r>
            <a:r>
              <a:rPr lang="en-US" dirty="0">
                <a:ea typeface="+mn-lt"/>
                <a:cs typeface="+mn-lt"/>
              </a:rPr>
              <a:t> </a:t>
            </a:r>
            <a:r>
              <a:rPr lang="en-US" dirty="0" err="1">
                <a:ea typeface="+mn-lt"/>
                <a:cs typeface="+mn-lt"/>
              </a:rPr>
              <a:t>הפסד</a:t>
            </a:r>
            <a:r>
              <a:rPr lang="en-US" dirty="0">
                <a:ea typeface="+mn-lt"/>
                <a:cs typeface="+mn-lt"/>
              </a:rPr>
              <a:t> </a:t>
            </a:r>
            <a:r>
              <a:rPr lang="en-US" dirty="0" err="1">
                <a:ea typeface="+mn-lt"/>
                <a:cs typeface="+mn-lt"/>
              </a:rPr>
              <a:t>ממונו</a:t>
            </a:r>
            <a:r>
              <a:rPr lang="en-US" dirty="0">
                <a:ea typeface="+mn-lt"/>
                <a:cs typeface="+mn-lt"/>
              </a:rPr>
              <a:t> </a:t>
            </a:r>
            <a:r>
              <a:rPr lang="en-US" dirty="0" err="1">
                <a:ea typeface="+mn-lt"/>
                <a:cs typeface="+mn-lt"/>
              </a:rPr>
              <a:t>ומשום</a:t>
            </a:r>
            <a:r>
              <a:rPr lang="en-US" dirty="0">
                <a:ea typeface="+mn-lt"/>
                <a:cs typeface="+mn-lt"/>
              </a:rPr>
              <a:t> </a:t>
            </a:r>
            <a:r>
              <a:rPr lang="en-US" dirty="0" err="1">
                <a:ea typeface="+mn-lt"/>
                <a:cs typeface="+mn-lt"/>
              </a:rPr>
              <a:t>הפסד</a:t>
            </a:r>
            <a:r>
              <a:rPr lang="en-US" dirty="0">
                <a:ea typeface="+mn-lt"/>
                <a:cs typeface="+mn-lt"/>
              </a:rPr>
              <a:t> </a:t>
            </a:r>
            <a:r>
              <a:rPr lang="en-US" dirty="0" err="1">
                <a:ea typeface="+mn-lt"/>
                <a:cs typeface="+mn-lt"/>
              </a:rPr>
              <a:t>ממונו</a:t>
            </a:r>
            <a:r>
              <a:rPr lang="en-US" dirty="0">
                <a:ea typeface="+mn-lt"/>
                <a:cs typeface="+mn-lt"/>
              </a:rPr>
              <a:t> </a:t>
            </a:r>
            <a:r>
              <a:rPr lang="en-US" dirty="0" err="1">
                <a:ea typeface="+mn-lt"/>
                <a:cs typeface="+mn-lt"/>
              </a:rPr>
              <a:t>שרינן</a:t>
            </a:r>
            <a:r>
              <a:rPr lang="en-US" dirty="0">
                <a:ea typeface="+mn-lt"/>
                <a:cs typeface="+mn-lt"/>
              </a:rPr>
              <a:t> </a:t>
            </a:r>
            <a:r>
              <a:rPr lang="en-US" dirty="0" err="1">
                <a:ea typeface="+mn-lt"/>
                <a:cs typeface="+mn-lt"/>
              </a:rPr>
              <a:t>איסורא</a:t>
            </a:r>
            <a:r>
              <a:rPr lang="en-US" dirty="0">
                <a:ea typeface="+mn-lt"/>
                <a:cs typeface="+mn-lt"/>
              </a:rPr>
              <a:t> </a:t>
            </a:r>
            <a:r>
              <a:rPr lang="en-US" dirty="0" err="1">
                <a:ea typeface="+mn-lt"/>
                <a:cs typeface="+mn-lt"/>
              </a:rPr>
              <a:t>דאורייתא</a:t>
            </a:r>
            <a:r>
              <a:rPr lang="en-US" dirty="0">
                <a:ea typeface="+mn-lt"/>
                <a:cs typeface="+mn-lt"/>
              </a:rPr>
              <a:t> </a:t>
            </a:r>
            <a:r>
              <a:rPr lang="en-US" dirty="0" err="1">
                <a:ea typeface="+mn-lt"/>
                <a:cs typeface="+mn-lt"/>
              </a:rPr>
              <a:t>אמר</a:t>
            </a:r>
            <a:r>
              <a:rPr lang="en-US" dirty="0">
                <a:ea typeface="+mn-lt"/>
                <a:cs typeface="+mn-lt"/>
              </a:rPr>
              <a:t> </a:t>
            </a:r>
            <a:r>
              <a:rPr lang="en-US" dirty="0" err="1">
                <a:ea typeface="+mn-lt"/>
                <a:cs typeface="+mn-lt"/>
              </a:rPr>
              <a:t>ליה</a:t>
            </a:r>
            <a:r>
              <a:rPr lang="en-US" dirty="0">
                <a:ea typeface="+mn-lt"/>
                <a:cs typeface="+mn-lt"/>
              </a:rPr>
              <a:t> </a:t>
            </a:r>
            <a:r>
              <a:rPr lang="en-US" dirty="0" err="1">
                <a:ea typeface="+mn-lt"/>
                <a:cs typeface="+mn-lt"/>
              </a:rPr>
              <a:t>אין</a:t>
            </a:r>
            <a:r>
              <a:rPr lang="en-US" dirty="0">
                <a:ea typeface="+mn-lt"/>
                <a:cs typeface="+mn-lt"/>
              </a:rPr>
              <a:t> </a:t>
            </a:r>
            <a:r>
              <a:rPr lang="en-US" dirty="0" err="1">
                <a:ea typeface="+mn-lt"/>
                <a:cs typeface="+mn-lt"/>
              </a:rPr>
              <a:t>משום</a:t>
            </a:r>
            <a:r>
              <a:rPr lang="en-US" dirty="0">
                <a:ea typeface="+mn-lt"/>
                <a:cs typeface="+mn-lt"/>
              </a:rPr>
              <a:t> </a:t>
            </a:r>
            <a:r>
              <a:rPr lang="en-US" dirty="0" err="1">
                <a:ea typeface="+mn-lt"/>
                <a:cs typeface="+mn-lt"/>
              </a:rPr>
              <a:t>הפסד</a:t>
            </a:r>
            <a:r>
              <a:rPr lang="en-US" dirty="0">
                <a:ea typeface="+mn-lt"/>
                <a:cs typeface="+mn-lt"/>
              </a:rPr>
              <a:t> </a:t>
            </a:r>
            <a:r>
              <a:rPr lang="en-US" dirty="0" err="1">
                <a:ea typeface="+mn-lt"/>
                <a:cs typeface="+mn-lt"/>
              </a:rPr>
              <a:t>ממונו</a:t>
            </a:r>
            <a:r>
              <a:rPr lang="en-US" dirty="0">
                <a:ea typeface="+mn-lt"/>
                <a:cs typeface="+mn-lt"/>
              </a:rPr>
              <a:t> </a:t>
            </a:r>
            <a:r>
              <a:rPr lang="en-US" dirty="0" err="1">
                <a:ea typeface="+mn-lt"/>
                <a:cs typeface="+mn-lt"/>
              </a:rPr>
              <a:t>גמר</a:t>
            </a:r>
            <a:r>
              <a:rPr lang="en-US" dirty="0">
                <a:ea typeface="+mn-lt"/>
                <a:cs typeface="+mn-lt"/>
              </a:rPr>
              <a:t> </a:t>
            </a:r>
            <a:r>
              <a:rPr lang="en-US" dirty="0" err="1">
                <a:ea typeface="+mn-lt"/>
                <a:cs typeface="+mn-lt"/>
              </a:rPr>
              <a:t>בלבו</a:t>
            </a:r>
            <a:r>
              <a:rPr lang="en-US" dirty="0">
                <a:ea typeface="+mn-lt"/>
                <a:cs typeface="+mn-lt"/>
              </a:rPr>
              <a:t> </a:t>
            </a:r>
            <a:r>
              <a:rPr lang="en-US" dirty="0" err="1">
                <a:ea typeface="+mn-lt"/>
                <a:cs typeface="+mn-lt"/>
              </a:rPr>
              <a:t>לאכול</a:t>
            </a:r>
            <a:r>
              <a:rPr lang="en-US" dirty="0">
                <a:ea typeface="+mn-lt"/>
                <a:cs typeface="+mn-lt"/>
              </a:rPr>
              <a:t> </a:t>
            </a:r>
            <a:r>
              <a:rPr lang="en-US" dirty="0" err="1">
                <a:ea typeface="+mn-lt"/>
                <a:cs typeface="+mn-lt"/>
              </a:rPr>
              <a:t>כזית</a:t>
            </a:r>
            <a:r>
              <a:rPr lang="en-US" dirty="0">
                <a:ea typeface="+mn-lt"/>
                <a:cs typeface="+mn-lt"/>
              </a:rPr>
              <a:t> </a:t>
            </a:r>
            <a:r>
              <a:rPr lang="en-US" dirty="0" err="1">
                <a:ea typeface="+mn-lt"/>
                <a:cs typeface="+mn-lt"/>
              </a:rPr>
              <a:t>ואי</a:t>
            </a:r>
            <a:r>
              <a:rPr lang="en-US" dirty="0">
                <a:ea typeface="+mn-lt"/>
                <a:cs typeface="+mn-lt"/>
              </a:rPr>
              <a:t> </a:t>
            </a:r>
            <a:r>
              <a:rPr lang="en-US" dirty="0" err="1">
                <a:ea typeface="+mn-lt"/>
                <a:cs typeface="+mn-lt"/>
              </a:rPr>
              <a:t>אפשר</a:t>
            </a:r>
            <a:r>
              <a:rPr lang="en-US" dirty="0">
                <a:ea typeface="+mn-lt"/>
                <a:cs typeface="+mn-lt"/>
              </a:rPr>
              <a:t> </a:t>
            </a:r>
            <a:r>
              <a:rPr lang="en-US" dirty="0" err="1">
                <a:ea typeface="+mn-lt"/>
                <a:cs typeface="+mn-lt"/>
              </a:rPr>
              <a:t>לכזית</a:t>
            </a:r>
            <a:r>
              <a:rPr lang="en-US" dirty="0">
                <a:ea typeface="+mn-lt"/>
                <a:cs typeface="+mn-lt"/>
              </a:rPr>
              <a:t> </a:t>
            </a:r>
            <a:r>
              <a:rPr lang="en-US" dirty="0" err="1">
                <a:ea typeface="+mn-lt"/>
                <a:cs typeface="+mn-lt"/>
              </a:rPr>
              <a:t>בשר</a:t>
            </a:r>
            <a:r>
              <a:rPr lang="en-US" dirty="0">
                <a:ea typeface="+mn-lt"/>
                <a:cs typeface="+mn-lt"/>
              </a:rPr>
              <a:t> </a:t>
            </a:r>
            <a:r>
              <a:rPr lang="en-US" dirty="0" err="1">
                <a:ea typeface="+mn-lt"/>
                <a:cs typeface="+mn-lt"/>
              </a:rPr>
              <a:t>בלא</a:t>
            </a:r>
            <a:r>
              <a:rPr lang="en-US" dirty="0">
                <a:ea typeface="+mn-lt"/>
                <a:cs typeface="+mn-lt"/>
              </a:rPr>
              <a:t> </a:t>
            </a:r>
            <a:r>
              <a:rPr lang="en-US" dirty="0" err="1">
                <a:ea typeface="+mn-lt"/>
                <a:cs typeface="+mn-lt"/>
              </a:rPr>
              <a:t>שחיטה</a:t>
            </a:r>
            <a:r>
              <a:rPr lang="en-US" dirty="0">
                <a:ea typeface="+mn-lt"/>
                <a:cs typeface="+mn-lt"/>
              </a:rPr>
              <a:t> </a:t>
            </a:r>
            <a:endParaRPr lang="en-US">
              <a:cs typeface="Calibri" panose="020F0502020204030204"/>
            </a:endParaRPr>
          </a:p>
        </p:txBody>
      </p:sp>
    </p:spTree>
    <p:extLst>
      <p:ext uri="{BB962C8B-B14F-4D97-AF65-F5344CB8AC3E}">
        <p14:creationId xmlns:p14="http://schemas.microsoft.com/office/powerpoint/2010/main" val="875091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3034744B-6F8C-36B2-0C58-3440D2BC056E}"/>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D23D7835-9730-8870-3DF3-7EA10F9C864E}"/>
              </a:ext>
            </a:extLst>
          </p:cNvPr>
          <p:cNvSpPr>
            <a:spLocks noGrp="1"/>
          </p:cNvSpPr>
          <p:nvPr>
            <p:ph idx="1"/>
          </p:nvPr>
        </p:nvSpPr>
        <p:spPr/>
        <p:txBody>
          <a:bodyPr/>
          <a:lstStyle/>
          <a:p>
            <a:pPr algn="r" rtl="1">
              <a:lnSpc>
                <a:spcPct val="107000"/>
              </a:lnSpc>
              <a:spcAft>
                <a:spcPts val="800"/>
              </a:spcAft>
            </a:pPr>
            <a:r>
              <a:rPr lang="he-IL" sz="1800" kern="100" dirty="0">
                <a:effectLst/>
                <a:latin typeface="Calibri" panose="020F0502020204030204" pitchFamily="34" charset="0"/>
                <a:ea typeface="Calibri" panose="020F0502020204030204" pitchFamily="34" charset="0"/>
                <a:cs typeface="Arial" panose="020B0604020202020204" pitchFamily="34" charset="0"/>
              </a:rPr>
              <a:t>כתובות דף ז עמוד א</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he-IL" sz="1800" kern="100" dirty="0">
                <a:effectLst/>
                <a:latin typeface="Calibri" panose="020F0502020204030204" pitchFamily="34" charset="0"/>
                <a:ea typeface="Calibri" panose="020F0502020204030204" pitchFamily="34" charset="0"/>
                <a:cs typeface="Arial" panose="020B0604020202020204" pitchFamily="34" charset="0"/>
              </a:rPr>
              <a:t>רב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זביד</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שרא</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למיבעל</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בתחלה</a:t>
            </a:r>
            <a:r>
              <a:rPr lang="he-IL" sz="1800" kern="100" dirty="0">
                <a:effectLst/>
                <a:latin typeface="Calibri" panose="020F0502020204030204" pitchFamily="34" charset="0"/>
                <a:ea typeface="Calibri" panose="020F0502020204030204" pitchFamily="34" charset="0"/>
                <a:cs typeface="Arial" panose="020B0604020202020204" pitchFamily="34" charset="0"/>
              </a:rPr>
              <a:t> בשבת איכא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דאמרי</a:t>
            </a:r>
            <a:r>
              <a:rPr lang="he-IL" sz="1800" kern="100" dirty="0">
                <a:effectLst/>
                <a:latin typeface="Calibri" panose="020F0502020204030204" pitchFamily="34" charset="0"/>
                <a:ea typeface="Calibri" panose="020F0502020204030204" pitchFamily="34" charset="0"/>
                <a:cs typeface="Arial" panose="020B0604020202020204" pitchFamily="34" charset="0"/>
              </a:rPr>
              <a:t> רב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זביד</a:t>
            </a:r>
            <a:r>
              <a:rPr lang="he-IL" sz="1800" kern="100" dirty="0">
                <a:effectLst/>
                <a:latin typeface="Calibri" panose="020F0502020204030204" pitchFamily="34" charset="0"/>
                <a:ea typeface="Calibri" panose="020F0502020204030204" pitchFamily="34" charset="0"/>
                <a:cs typeface="Arial" panose="020B0604020202020204" pitchFamily="34" charset="0"/>
              </a:rPr>
              <a:t> גופיה בעל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בתחלה</a:t>
            </a:r>
            <a:r>
              <a:rPr lang="he-IL" sz="1800" kern="100" dirty="0">
                <a:effectLst/>
                <a:latin typeface="Calibri" panose="020F0502020204030204" pitchFamily="34" charset="0"/>
                <a:ea typeface="Calibri" panose="020F0502020204030204" pitchFamily="34" charset="0"/>
                <a:cs typeface="Arial" panose="020B0604020202020204" pitchFamily="34" charset="0"/>
              </a:rPr>
              <a:t> בשבת רב יהודה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שרא</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למיבעל</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בתחלה</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ביו''ט</a:t>
            </a:r>
            <a:r>
              <a:rPr lang="he-IL" sz="1800" kern="100" dirty="0">
                <a:effectLst/>
                <a:latin typeface="Calibri" panose="020F0502020204030204" pitchFamily="34" charset="0"/>
                <a:ea typeface="Calibri" panose="020F0502020204030204" pitchFamily="34" charset="0"/>
                <a:cs typeface="Arial" panose="020B0604020202020204" pitchFamily="34" charset="0"/>
              </a:rPr>
              <a:t> אמר רב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פפי</a:t>
            </a:r>
            <a:r>
              <a:rPr lang="he-IL" sz="1800" kern="100" dirty="0">
                <a:effectLst/>
                <a:latin typeface="Calibri" panose="020F0502020204030204" pitchFamily="34" charset="0"/>
                <a:ea typeface="Calibri" panose="020F0502020204030204" pitchFamily="34" charset="0"/>
                <a:cs typeface="Arial" panose="020B0604020202020204" pitchFamily="34" charset="0"/>
              </a:rPr>
              <a:t> משמיה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דרבא</a:t>
            </a:r>
            <a:r>
              <a:rPr lang="he-IL" sz="1800" kern="100" dirty="0">
                <a:effectLst/>
                <a:latin typeface="Calibri" panose="020F0502020204030204" pitchFamily="34" charset="0"/>
                <a:ea typeface="Calibri" panose="020F0502020204030204" pitchFamily="34" charset="0"/>
                <a:cs typeface="Arial" panose="020B0604020202020204" pitchFamily="34" charset="0"/>
              </a:rPr>
              <a:t> לא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תימא</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ביו''ט</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דשרי</a:t>
            </a:r>
            <a:r>
              <a:rPr lang="he-IL" sz="1800" kern="100" dirty="0">
                <a:effectLst/>
                <a:latin typeface="Calibri" panose="020F0502020204030204" pitchFamily="34" charset="0"/>
                <a:ea typeface="Calibri" panose="020F0502020204030204" pitchFamily="34" charset="0"/>
                <a:cs typeface="Arial" panose="020B0604020202020204" pitchFamily="34" charset="0"/>
              </a:rPr>
              <a:t> הא בשבת אסור דהוא הדין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דאפילו</a:t>
            </a:r>
            <a:r>
              <a:rPr lang="he-IL" sz="1800" kern="100" dirty="0">
                <a:effectLst/>
                <a:latin typeface="Calibri" panose="020F0502020204030204" pitchFamily="34" charset="0"/>
                <a:ea typeface="Calibri" panose="020F0502020204030204" pitchFamily="34" charset="0"/>
                <a:cs typeface="Arial" panose="020B0604020202020204" pitchFamily="34" charset="0"/>
              </a:rPr>
              <a:t> בשבת נמי שרי ומעשה שהיה כך היה רב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פפא</a:t>
            </a:r>
            <a:r>
              <a:rPr lang="he-IL" sz="1800" kern="100" dirty="0">
                <a:effectLst/>
                <a:latin typeface="Calibri" panose="020F0502020204030204" pitchFamily="34" charset="0"/>
                <a:ea typeface="Calibri" panose="020F0502020204030204" pitchFamily="34" charset="0"/>
                <a:cs typeface="Arial" panose="020B0604020202020204" pitchFamily="34" charset="0"/>
              </a:rPr>
              <a:t> משמיה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דרבא</a:t>
            </a:r>
            <a:r>
              <a:rPr lang="he-IL" sz="1800" kern="100" dirty="0">
                <a:effectLst/>
                <a:latin typeface="Calibri" panose="020F0502020204030204" pitchFamily="34" charset="0"/>
                <a:ea typeface="Calibri" panose="020F0502020204030204" pitchFamily="34" charset="0"/>
                <a:cs typeface="Arial" panose="020B0604020202020204" pitchFamily="34" charset="0"/>
              </a:rPr>
              <a:t> אמר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ביו''ט</a:t>
            </a:r>
            <a:r>
              <a:rPr lang="he-IL" sz="1800" kern="100" dirty="0">
                <a:effectLst/>
                <a:latin typeface="Calibri" panose="020F0502020204030204" pitchFamily="34" charset="0"/>
                <a:ea typeface="Calibri" panose="020F0502020204030204" pitchFamily="34" charset="0"/>
                <a:cs typeface="Arial" panose="020B0604020202020204" pitchFamily="34" charset="0"/>
              </a:rPr>
              <a:t> שרי בשבת אסור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א''ל</a:t>
            </a:r>
            <a:r>
              <a:rPr lang="he-IL" sz="1800" kern="100" dirty="0">
                <a:effectLst/>
                <a:latin typeface="Calibri" panose="020F0502020204030204" pitchFamily="34" charset="0"/>
                <a:ea typeface="Calibri" panose="020F0502020204030204" pitchFamily="34" charset="0"/>
                <a:cs typeface="Arial" panose="020B0604020202020204" pitchFamily="34" charset="0"/>
              </a:rPr>
              <a:t> רב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פפי</a:t>
            </a:r>
            <a:r>
              <a:rPr lang="he-IL" sz="1800" kern="100" dirty="0">
                <a:effectLst/>
                <a:latin typeface="Calibri" panose="020F0502020204030204" pitchFamily="34" charset="0"/>
                <a:ea typeface="Calibri" panose="020F0502020204030204" pitchFamily="34" charset="0"/>
                <a:cs typeface="Arial" panose="020B0604020202020204" pitchFamily="34" charset="0"/>
              </a:rPr>
              <a:t> לרב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פפא</a:t>
            </a:r>
            <a:r>
              <a:rPr lang="he-IL" sz="1800" kern="100" dirty="0">
                <a:effectLst/>
                <a:latin typeface="Calibri" panose="020F0502020204030204" pitchFamily="34" charset="0"/>
                <a:ea typeface="Calibri" panose="020F0502020204030204" pitchFamily="34" charset="0"/>
                <a:cs typeface="Arial" panose="020B0604020202020204" pitchFamily="34" charset="0"/>
              </a:rPr>
              <a:t> מאי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דעתיך</a:t>
            </a:r>
            <a:r>
              <a:rPr lang="he-IL" sz="1800" kern="100" dirty="0">
                <a:effectLst/>
                <a:latin typeface="Calibri" panose="020F0502020204030204" pitchFamily="34" charset="0"/>
                <a:ea typeface="Calibri" panose="020F0502020204030204" pitchFamily="34" charset="0"/>
                <a:cs typeface="Arial" panose="020B0604020202020204" pitchFamily="34" charset="0"/>
              </a:rPr>
              <a:t> מתוך שהותרה חבורה לצורך הותרה נמי שלא לצורך אלא מעתה מותר לעשות מוגמר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ביו''ט</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דמתוך</a:t>
            </a:r>
            <a:r>
              <a:rPr lang="he-IL" sz="1800" kern="100" dirty="0">
                <a:effectLst/>
                <a:latin typeface="Calibri" panose="020F0502020204030204" pitchFamily="34" charset="0"/>
                <a:ea typeface="Calibri" panose="020F0502020204030204" pitchFamily="34" charset="0"/>
                <a:cs typeface="Arial" panose="020B0604020202020204" pitchFamily="34" charset="0"/>
              </a:rPr>
              <a:t> שהותרה הבערה לצורך הותרה נמי שלא לצורך אמר ליה עליך אמר קרא {שמות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יב-טז</a:t>
            </a:r>
            <a:r>
              <a:rPr lang="he-IL" sz="1800" kern="100" dirty="0">
                <a:effectLst/>
                <a:latin typeface="Calibri" panose="020F0502020204030204" pitchFamily="34" charset="0"/>
                <a:ea typeface="Calibri" panose="020F0502020204030204" pitchFamily="34" charset="0"/>
                <a:cs typeface="Arial" panose="020B0604020202020204" pitchFamily="34" charset="0"/>
              </a:rPr>
              <a:t>} אך אשר יאכל לכל נפש דבר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השוה</a:t>
            </a:r>
            <a:r>
              <a:rPr lang="he-IL" sz="1800" kern="100" dirty="0">
                <a:effectLst/>
                <a:latin typeface="Calibri" panose="020F0502020204030204" pitchFamily="34" charset="0"/>
                <a:ea typeface="Calibri" panose="020F0502020204030204" pitchFamily="34" charset="0"/>
                <a:cs typeface="Arial" panose="020B0604020202020204" pitchFamily="34" charset="0"/>
              </a:rPr>
              <a:t> לכל נפש אמר ליה רב אחא בריה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דרבא</a:t>
            </a:r>
            <a:r>
              <a:rPr lang="he-IL" sz="1800" kern="100" dirty="0">
                <a:effectLst/>
                <a:latin typeface="Calibri" panose="020F0502020204030204" pitchFamily="34" charset="0"/>
                <a:ea typeface="Calibri" panose="020F0502020204030204" pitchFamily="34" charset="0"/>
                <a:cs typeface="Arial" panose="020B0604020202020204" pitchFamily="34" charset="0"/>
              </a:rPr>
              <a:t> לרב אשי אלא מעתה נזדמן לו צבי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ביו''ט</a:t>
            </a:r>
            <a:r>
              <a:rPr lang="he-IL" sz="1800" kern="100" dirty="0">
                <a:effectLst/>
                <a:latin typeface="Calibri" panose="020F0502020204030204" pitchFamily="34" charset="0"/>
                <a:ea typeface="Calibri" panose="020F0502020204030204" pitchFamily="34" charset="0"/>
                <a:cs typeface="Arial" panose="020B0604020202020204" pitchFamily="34" charset="0"/>
              </a:rPr>
              <a:t> הואיל ואינו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שוה</a:t>
            </a:r>
            <a:r>
              <a:rPr lang="he-IL" sz="1800" kern="100" dirty="0">
                <a:effectLst/>
                <a:latin typeface="Calibri" panose="020F0502020204030204" pitchFamily="34" charset="0"/>
                <a:ea typeface="Calibri" panose="020F0502020204030204" pitchFamily="34" charset="0"/>
                <a:cs typeface="Arial" panose="020B0604020202020204" pitchFamily="34" charset="0"/>
              </a:rPr>
              <a:t> לכל נפש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ה''נ</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דאסור</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למשחטיה</a:t>
            </a:r>
            <a:r>
              <a:rPr lang="he-IL" sz="1800" kern="100" dirty="0">
                <a:effectLst/>
                <a:latin typeface="Calibri" panose="020F0502020204030204" pitchFamily="34" charset="0"/>
                <a:ea typeface="Calibri" panose="020F0502020204030204" pitchFamily="34" charset="0"/>
                <a:cs typeface="Arial" panose="020B0604020202020204" pitchFamily="34" charset="0"/>
              </a:rPr>
              <a:t> אמר ליה אנא דבר הצורך לכל נפש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קאמינא</a:t>
            </a:r>
            <a:r>
              <a:rPr lang="he-IL" sz="1800" kern="100" dirty="0">
                <a:effectLst/>
                <a:latin typeface="Calibri" panose="020F0502020204030204" pitchFamily="34" charset="0"/>
                <a:ea typeface="Calibri" panose="020F0502020204030204" pitchFamily="34" charset="0"/>
                <a:cs typeface="Arial" panose="020B0604020202020204" pitchFamily="34" charset="0"/>
              </a:rPr>
              <a:t> צבי צריך לכל נפש הוא</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he-IL" dirty="0"/>
          </a:p>
        </p:txBody>
      </p:sp>
    </p:spTree>
    <p:extLst>
      <p:ext uri="{BB962C8B-B14F-4D97-AF65-F5344CB8AC3E}">
        <p14:creationId xmlns:p14="http://schemas.microsoft.com/office/powerpoint/2010/main" val="6569399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13FB7-ABA5-CDFC-4020-7697461833C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3DB3E15-72E9-438E-7414-BB8B94F654CC}"/>
              </a:ext>
            </a:extLst>
          </p:cNvPr>
          <p:cNvSpPr>
            <a:spLocks noGrp="1"/>
          </p:cNvSpPr>
          <p:nvPr>
            <p:ph idx="1"/>
          </p:nvPr>
        </p:nvSpPr>
        <p:spPr/>
        <p:txBody>
          <a:bodyPr vert="horz" lIns="91440" tIns="45720" rIns="91440" bIns="45720" rtlCol="1" anchor="t">
            <a:normAutofit fontScale="70000" lnSpcReduction="20000"/>
          </a:bodyPr>
          <a:lstStyle/>
          <a:p>
            <a:pPr>
              <a:lnSpc>
                <a:spcPct val="160000"/>
              </a:lnSpc>
              <a:buNone/>
            </a:pPr>
            <a:r>
              <a:rPr lang="en-US" dirty="0" err="1">
                <a:ea typeface="+mn-lt"/>
                <a:cs typeface="+mn-lt"/>
              </a:rPr>
              <a:t>פסחים</a:t>
            </a:r>
            <a:r>
              <a:rPr lang="en-US" dirty="0">
                <a:ea typeface="+mn-lt"/>
                <a:cs typeface="+mn-lt"/>
              </a:rPr>
              <a:t> ה </a:t>
            </a:r>
            <a:r>
              <a:rPr lang="en-US" dirty="0" err="1">
                <a:ea typeface="+mn-lt"/>
                <a:cs typeface="+mn-lt"/>
              </a:rPr>
              <a:t>עמוד</a:t>
            </a:r>
            <a:r>
              <a:rPr lang="en-US" dirty="0">
                <a:ea typeface="+mn-lt"/>
                <a:cs typeface="+mn-lt"/>
              </a:rPr>
              <a:t> ב </a:t>
            </a:r>
            <a:endParaRPr lang="en-US" dirty="0">
              <a:cs typeface="Calibri"/>
            </a:endParaRPr>
          </a:p>
          <a:p>
            <a:pPr marL="0" indent="0">
              <a:lnSpc>
                <a:spcPct val="160000"/>
              </a:lnSpc>
              <a:buNone/>
            </a:pPr>
            <a:r>
              <a:rPr lang="en-US" dirty="0" err="1">
                <a:ea typeface="+mn-lt"/>
                <a:cs typeface="+mn-lt"/>
              </a:rPr>
              <a:t>אך</a:t>
            </a:r>
            <a:r>
              <a:rPr lang="en-US" dirty="0">
                <a:ea typeface="+mn-lt"/>
                <a:cs typeface="+mn-lt"/>
              </a:rPr>
              <a:t> </a:t>
            </a:r>
            <a:r>
              <a:rPr lang="en-US" dirty="0" err="1">
                <a:ea typeface="+mn-lt"/>
                <a:cs typeface="+mn-lt"/>
              </a:rPr>
              <a:t>ביום</a:t>
            </a:r>
            <a:r>
              <a:rPr lang="en-US" dirty="0">
                <a:ea typeface="+mn-lt"/>
                <a:cs typeface="+mn-lt"/>
              </a:rPr>
              <a:t> </a:t>
            </a:r>
            <a:r>
              <a:rPr lang="en-US" dirty="0" err="1">
                <a:ea typeface="+mn-lt"/>
                <a:cs typeface="+mn-lt"/>
              </a:rPr>
              <a:t>הראשון</a:t>
            </a:r>
            <a:r>
              <a:rPr lang="en-US" dirty="0">
                <a:ea typeface="+mn-lt"/>
                <a:cs typeface="+mn-lt"/>
              </a:rPr>
              <a:t> </a:t>
            </a:r>
            <a:r>
              <a:rPr lang="en-US" dirty="0" err="1">
                <a:ea typeface="+mn-lt"/>
                <a:cs typeface="+mn-lt"/>
              </a:rPr>
              <a:t>תשביתו</a:t>
            </a:r>
            <a:r>
              <a:rPr lang="en-US" dirty="0">
                <a:ea typeface="+mn-lt"/>
                <a:cs typeface="+mn-lt"/>
              </a:rPr>
              <a:t> </a:t>
            </a:r>
            <a:r>
              <a:rPr lang="en-US" dirty="0" err="1">
                <a:ea typeface="+mn-lt"/>
                <a:cs typeface="+mn-lt"/>
              </a:rPr>
              <a:t>שאור</a:t>
            </a:r>
            <a:r>
              <a:rPr lang="en-US" dirty="0">
                <a:ea typeface="+mn-lt"/>
                <a:cs typeface="+mn-lt"/>
              </a:rPr>
              <a:t> </a:t>
            </a:r>
            <a:r>
              <a:rPr lang="en-US" dirty="0" err="1">
                <a:ea typeface="+mn-lt"/>
                <a:cs typeface="+mn-lt"/>
              </a:rPr>
              <a:t>מבתיכם</a:t>
            </a:r>
            <a:r>
              <a:rPr lang="en-US" dirty="0">
                <a:ea typeface="+mn-lt"/>
                <a:cs typeface="+mn-lt"/>
              </a:rPr>
              <a:t> </a:t>
            </a:r>
            <a:r>
              <a:rPr lang="en-US" dirty="0" err="1">
                <a:ea typeface="+mn-lt"/>
                <a:cs typeface="+mn-lt"/>
              </a:rPr>
              <a:t>מערב</a:t>
            </a:r>
            <a:r>
              <a:rPr lang="en-US" dirty="0">
                <a:ea typeface="+mn-lt"/>
                <a:cs typeface="+mn-lt"/>
              </a:rPr>
              <a:t> </a:t>
            </a:r>
            <a:r>
              <a:rPr lang="en-US" dirty="0" err="1">
                <a:ea typeface="+mn-lt"/>
                <a:cs typeface="+mn-lt"/>
              </a:rPr>
              <a:t>יום</a:t>
            </a:r>
            <a:r>
              <a:rPr lang="en-US" dirty="0">
                <a:ea typeface="+mn-lt"/>
                <a:cs typeface="+mn-lt"/>
              </a:rPr>
              <a:t> </a:t>
            </a:r>
            <a:r>
              <a:rPr lang="en-US" dirty="0" err="1">
                <a:ea typeface="+mn-lt"/>
                <a:cs typeface="+mn-lt"/>
              </a:rPr>
              <a:t>טוב</a:t>
            </a:r>
            <a:r>
              <a:rPr lang="en-US" dirty="0">
                <a:ea typeface="+mn-lt"/>
                <a:cs typeface="+mn-lt"/>
              </a:rPr>
              <a:t> </a:t>
            </a:r>
            <a:r>
              <a:rPr lang="en-US" dirty="0" err="1">
                <a:ea typeface="+mn-lt"/>
                <a:cs typeface="+mn-lt"/>
              </a:rPr>
              <a:t>או</a:t>
            </a:r>
            <a:r>
              <a:rPr lang="en-US" dirty="0">
                <a:ea typeface="+mn-lt"/>
                <a:cs typeface="+mn-lt"/>
              </a:rPr>
              <a:t> </a:t>
            </a:r>
            <a:r>
              <a:rPr lang="en-US" dirty="0" err="1">
                <a:ea typeface="+mn-lt"/>
                <a:cs typeface="+mn-lt"/>
              </a:rPr>
              <a:t>אינו</a:t>
            </a:r>
            <a:r>
              <a:rPr lang="en-US" dirty="0">
                <a:ea typeface="+mn-lt"/>
                <a:cs typeface="+mn-lt"/>
              </a:rPr>
              <a:t> </a:t>
            </a:r>
            <a:r>
              <a:rPr lang="en-US" dirty="0" err="1">
                <a:ea typeface="+mn-lt"/>
                <a:cs typeface="+mn-lt"/>
              </a:rPr>
              <a:t>אלא</a:t>
            </a:r>
            <a:r>
              <a:rPr lang="en-US" dirty="0">
                <a:ea typeface="+mn-lt"/>
                <a:cs typeface="+mn-lt"/>
              </a:rPr>
              <a:t> </a:t>
            </a:r>
            <a:r>
              <a:rPr lang="en-US" dirty="0" err="1">
                <a:ea typeface="+mn-lt"/>
                <a:cs typeface="+mn-lt"/>
              </a:rPr>
              <a:t>ביום</a:t>
            </a:r>
            <a:r>
              <a:rPr lang="en-US" dirty="0">
                <a:ea typeface="+mn-lt"/>
                <a:cs typeface="+mn-lt"/>
              </a:rPr>
              <a:t> </a:t>
            </a:r>
            <a:r>
              <a:rPr lang="en-US" dirty="0" err="1">
                <a:ea typeface="+mn-lt"/>
                <a:cs typeface="+mn-lt"/>
              </a:rPr>
              <a:t>טוב</a:t>
            </a:r>
            <a:r>
              <a:rPr lang="en-US" dirty="0">
                <a:ea typeface="+mn-lt"/>
                <a:cs typeface="+mn-lt"/>
              </a:rPr>
              <a:t> </a:t>
            </a:r>
            <a:r>
              <a:rPr lang="en-US" dirty="0" err="1">
                <a:ea typeface="+mn-lt"/>
                <a:cs typeface="+mn-lt"/>
              </a:rPr>
              <a:t>עצמו</a:t>
            </a:r>
            <a:r>
              <a:rPr lang="en-US" dirty="0">
                <a:ea typeface="+mn-lt"/>
                <a:cs typeface="+mn-lt"/>
              </a:rPr>
              <a:t> </a:t>
            </a:r>
            <a:r>
              <a:rPr lang="en-US" dirty="0" err="1">
                <a:ea typeface="+mn-lt"/>
                <a:cs typeface="+mn-lt"/>
              </a:rPr>
              <a:t>ת"ל</a:t>
            </a:r>
            <a:r>
              <a:rPr lang="en-US" dirty="0">
                <a:ea typeface="+mn-lt"/>
                <a:cs typeface="+mn-lt"/>
              </a:rPr>
              <a:t> </a:t>
            </a:r>
            <a:r>
              <a:rPr lang="en-US" dirty="0" err="1">
                <a:ea typeface="+mn-lt"/>
                <a:cs typeface="+mn-lt"/>
              </a:rPr>
              <a:t>לא</a:t>
            </a:r>
            <a:r>
              <a:rPr lang="en-US" dirty="0">
                <a:ea typeface="+mn-lt"/>
                <a:cs typeface="+mn-lt"/>
              </a:rPr>
              <a:t> </a:t>
            </a:r>
            <a:r>
              <a:rPr lang="en-US" dirty="0" err="1">
                <a:ea typeface="+mn-lt"/>
                <a:cs typeface="+mn-lt"/>
              </a:rPr>
              <a:t>תשחט</a:t>
            </a:r>
            <a:r>
              <a:rPr lang="en-US" dirty="0">
                <a:ea typeface="+mn-lt"/>
                <a:cs typeface="+mn-lt"/>
              </a:rPr>
              <a:t> </a:t>
            </a:r>
            <a:r>
              <a:rPr lang="en-US" dirty="0" err="1">
                <a:ea typeface="+mn-lt"/>
                <a:cs typeface="+mn-lt"/>
              </a:rPr>
              <a:t>על</a:t>
            </a:r>
            <a:r>
              <a:rPr lang="en-US" dirty="0">
                <a:ea typeface="+mn-lt"/>
                <a:cs typeface="+mn-lt"/>
              </a:rPr>
              <a:t> </a:t>
            </a:r>
            <a:r>
              <a:rPr lang="en-US" dirty="0" err="1">
                <a:ea typeface="+mn-lt"/>
                <a:cs typeface="+mn-lt"/>
              </a:rPr>
              <a:t>חמץ</a:t>
            </a:r>
            <a:r>
              <a:rPr lang="en-US" dirty="0">
                <a:ea typeface="+mn-lt"/>
                <a:cs typeface="+mn-lt"/>
              </a:rPr>
              <a:t> </a:t>
            </a:r>
            <a:r>
              <a:rPr lang="en-US" dirty="0" err="1">
                <a:ea typeface="+mn-lt"/>
                <a:cs typeface="+mn-lt"/>
              </a:rPr>
              <a:t>דם</a:t>
            </a:r>
            <a:r>
              <a:rPr lang="en-US" dirty="0">
                <a:ea typeface="+mn-lt"/>
                <a:cs typeface="+mn-lt"/>
              </a:rPr>
              <a:t> </a:t>
            </a:r>
            <a:r>
              <a:rPr lang="en-US" dirty="0" err="1">
                <a:ea typeface="+mn-lt"/>
                <a:cs typeface="+mn-lt"/>
              </a:rPr>
              <a:t>זבחי</a:t>
            </a:r>
            <a:r>
              <a:rPr lang="en-US" dirty="0">
                <a:ea typeface="+mn-lt"/>
                <a:cs typeface="+mn-lt"/>
              </a:rPr>
              <a:t> </a:t>
            </a:r>
            <a:r>
              <a:rPr lang="en-US" dirty="0" err="1">
                <a:ea typeface="+mn-lt"/>
                <a:cs typeface="+mn-lt"/>
              </a:rPr>
              <a:t>לא</a:t>
            </a:r>
            <a:r>
              <a:rPr lang="en-US" dirty="0">
                <a:ea typeface="+mn-lt"/>
                <a:cs typeface="+mn-lt"/>
              </a:rPr>
              <a:t> </a:t>
            </a:r>
            <a:r>
              <a:rPr lang="en-US" dirty="0" err="1">
                <a:ea typeface="+mn-lt"/>
                <a:cs typeface="+mn-lt"/>
              </a:rPr>
              <a:t>תשחט</a:t>
            </a:r>
            <a:r>
              <a:rPr lang="en-US" dirty="0">
                <a:ea typeface="+mn-lt"/>
                <a:cs typeface="+mn-lt"/>
              </a:rPr>
              <a:t> </a:t>
            </a:r>
            <a:r>
              <a:rPr lang="en-US" dirty="0" err="1">
                <a:ea typeface="+mn-lt"/>
                <a:cs typeface="+mn-lt"/>
              </a:rPr>
              <a:t>את</a:t>
            </a:r>
            <a:r>
              <a:rPr lang="en-US" dirty="0">
                <a:ea typeface="+mn-lt"/>
                <a:cs typeface="+mn-lt"/>
              </a:rPr>
              <a:t> </a:t>
            </a:r>
            <a:r>
              <a:rPr lang="en-US" dirty="0" err="1">
                <a:ea typeface="+mn-lt"/>
                <a:cs typeface="+mn-lt"/>
              </a:rPr>
              <a:t>הפסח</a:t>
            </a:r>
            <a:r>
              <a:rPr lang="en-US" dirty="0">
                <a:ea typeface="+mn-lt"/>
                <a:cs typeface="+mn-lt"/>
              </a:rPr>
              <a:t> </a:t>
            </a:r>
            <a:r>
              <a:rPr lang="en-US" dirty="0" err="1">
                <a:ea typeface="+mn-lt"/>
                <a:cs typeface="+mn-lt"/>
              </a:rPr>
              <a:t>ועדיין</a:t>
            </a:r>
            <a:r>
              <a:rPr lang="en-US" dirty="0">
                <a:ea typeface="+mn-lt"/>
                <a:cs typeface="+mn-lt"/>
              </a:rPr>
              <a:t> </a:t>
            </a:r>
            <a:r>
              <a:rPr lang="en-US" dirty="0" err="1">
                <a:ea typeface="+mn-lt"/>
                <a:cs typeface="+mn-lt"/>
              </a:rPr>
              <a:t>חמץ</a:t>
            </a:r>
            <a:r>
              <a:rPr lang="en-US" dirty="0">
                <a:ea typeface="+mn-lt"/>
                <a:cs typeface="+mn-lt"/>
              </a:rPr>
              <a:t> </a:t>
            </a:r>
            <a:r>
              <a:rPr lang="en-US" dirty="0" err="1">
                <a:ea typeface="+mn-lt"/>
                <a:cs typeface="+mn-lt"/>
              </a:rPr>
              <a:t>קיים</a:t>
            </a:r>
            <a:r>
              <a:rPr lang="en-US" dirty="0">
                <a:ea typeface="+mn-lt"/>
                <a:cs typeface="+mn-lt"/>
              </a:rPr>
              <a:t> </a:t>
            </a:r>
            <a:r>
              <a:rPr lang="en-US" dirty="0" err="1">
                <a:ea typeface="+mn-lt"/>
                <a:cs typeface="+mn-lt"/>
              </a:rPr>
              <a:t>דברי</a:t>
            </a:r>
            <a:r>
              <a:rPr lang="en-US" dirty="0">
                <a:ea typeface="+mn-lt"/>
                <a:cs typeface="+mn-lt"/>
              </a:rPr>
              <a:t> </a:t>
            </a:r>
            <a:r>
              <a:rPr lang="en-US" dirty="0" err="1">
                <a:ea typeface="+mn-lt"/>
                <a:cs typeface="+mn-lt"/>
              </a:rPr>
              <a:t>רבי</a:t>
            </a:r>
            <a:r>
              <a:rPr lang="en-US" dirty="0">
                <a:ea typeface="+mn-lt"/>
                <a:cs typeface="+mn-lt"/>
              </a:rPr>
              <a:t> </a:t>
            </a:r>
            <a:r>
              <a:rPr lang="en-US" dirty="0" err="1">
                <a:ea typeface="+mn-lt"/>
                <a:cs typeface="+mn-lt"/>
              </a:rPr>
              <a:t>ישמעאל</a:t>
            </a:r>
            <a:r>
              <a:rPr lang="en-US" dirty="0">
                <a:ea typeface="+mn-lt"/>
                <a:cs typeface="+mn-lt"/>
              </a:rPr>
              <a:t> </a:t>
            </a:r>
            <a:r>
              <a:rPr lang="en-US" b="1" dirty="0" err="1">
                <a:ea typeface="+mn-lt"/>
                <a:cs typeface="+mn-lt"/>
              </a:rPr>
              <a:t>רבי</a:t>
            </a:r>
            <a:r>
              <a:rPr lang="en-US" b="1" dirty="0">
                <a:ea typeface="+mn-lt"/>
                <a:cs typeface="+mn-lt"/>
              </a:rPr>
              <a:t> </a:t>
            </a:r>
            <a:r>
              <a:rPr lang="en-US" b="1" dirty="0" err="1">
                <a:ea typeface="+mn-lt"/>
                <a:cs typeface="+mn-lt"/>
              </a:rPr>
              <a:t>עקיבא</a:t>
            </a:r>
            <a:r>
              <a:rPr lang="en-US" b="1" dirty="0">
                <a:ea typeface="+mn-lt"/>
                <a:cs typeface="+mn-lt"/>
              </a:rPr>
              <a:t> </a:t>
            </a:r>
            <a:r>
              <a:rPr lang="en-US" b="1" dirty="0" err="1">
                <a:ea typeface="+mn-lt"/>
                <a:cs typeface="+mn-lt"/>
              </a:rPr>
              <a:t>אומר</a:t>
            </a:r>
            <a:r>
              <a:rPr lang="en-US" b="1" dirty="0">
                <a:ea typeface="+mn-lt"/>
                <a:cs typeface="+mn-lt"/>
              </a:rPr>
              <a:t> </a:t>
            </a:r>
            <a:r>
              <a:rPr lang="en-US" b="1" dirty="0" err="1">
                <a:ea typeface="+mn-lt"/>
                <a:cs typeface="+mn-lt"/>
              </a:rPr>
              <a:t>אינו</a:t>
            </a:r>
            <a:r>
              <a:rPr lang="en-US" b="1" dirty="0">
                <a:ea typeface="+mn-lt"/>
                <a:cs typeface="+mn-lt"/>
              </a:rPr>
              <a:t> </a:t>
            </a:r>
            <a:r>
              <a:rPr lang="en-US" b="1" dirty="0" err="1">
                <a:ea typeface="+mn-lt"/>
                <a:cs typeface="+mn-lt"/>
              </a:rPr>
              <a:t>צריך</a:t>
            </a:r>
            <a:r>
              <a:rPr lang="en-US" b="1" dirty="0">
                <a:ea typeface="+mn-lt"/>
                <a:cs typeface="+mn-lt"/>
              </a:rPr>
              <a:t> </a:t>
            </a:r>
            <a:r>
              <a:rPr lang="en-US" b="1" dirty="0" err="1">
                <a:ea typeface="+mn-lt"/>
                <a:cs typeface="+mn-lt"/>
              </a:rPr>
              <a:t>הרי</a:t>
            </a:r>
            <a:r>
              <a:rPr lang="en-US" b="1" dirty="0">
                <a:ea typeface="+mn-lt"/>
                <a:cs typeface="+mn-lt"/>
              </a:rPr>
              <a:t> </a:t>
            </a:r>
            <a:r>
              <a:rPr lang="en-US" b="1" dirty="0" err="1">
                <a:ea typeface="+mn-lt"/>
                <a:cs typeface="+mn-lt"/>
              </a:rPr>
              <a:t>הוא</a:t>
            </a:r>
            <a:r>
              <a:rPr lang="en-US" b="1" dirty="0">
                <a:ea typeface="+mn-lt"/>
                <a:cs typeface="+mn-lt"/>
              </a:rPr>
              <a:t> </a:t>
            </a:r>
            <a:r>
              <a:rPr lang="en-US" b="1" dirty="0" err="1">
                <a:ea typeface="+mn-lt"/>
                <a:cs typeface="+mn-lt"/>
              </a:rPr>
              <a:t>אומר</a:t>
            </a:r>
            <a:r>
              <a:rPr lang="en-US" b="1" dirty="0">
                <a:ea typeface="+mn-lt"/>
                <a:cs typeface="+mn-lt"/>
              </a:rPr>
              <a:t> (</a:t>
            </a:r>
            <a:r>
              <a:rPr lang="en-US" b="1" dirty="0" err="1">
                <a:ea typeface="+mn-lt"/>
                <a:cs typeface="+mn-lt"/>
              </a:rPr>
              <a:t>שמות</a:t>
            </a:r>
            <a:r>
              <a:rPr lang="en-US" b="1" dirty="0">
                <a:ea typeface="+mn-lt"/>
                <a:cs typeface="+mn-lt"/>
              </a:rPr>
              <a:t> </a:t>
            </a:r>
            <a:r>
              <a:rPr lang="en-US" b="1" dirty="0" err="1">
                <a:ea typeface="+mn-lt"/>
                <a:cs typeface="+mn-lt"/>
              </a:rPr>
              <a:t>יב</a:t>
            </a:r>
            <a:r>
              <a:rPr lang="en-US" b="1" dirty="0">
                <a:ea typeface="+mn-lt"/>
                <a:cs typeface="+mn-lt"/>
              </a:rPr>
              <a:t>, </a:t>
            </a:r>
            <a:r>
              <a:rPr lang="en-US" b="1" dirty="0" err="1">
                <a:ea typeface="+mn-lt"/>
                <a:cs typeface="+mn-lt"/>
              </a:rPr>
              <a:t>טו</a:t>
            </a:r>
            <a:r>
              <a:rPr lang="en-US" b="1" dirty="0">
                <a:ea typeface="+mn-lt"/>
                <a:cs typeface="+mn-lt"/>
              </a:rPr>
              <a:t>) </a:t>
            </a:r>
            <a:r>
              <a:rPr lang="en-US" b="1" dirty="0" err="1">
                <a:ea typeface="+mn-lt"/>
                <a:cs typeface="+mn-lt"/>
              </a:rPr>
              <a:t>אך</a:t>
            </a:r>
            <a:r>
              <a:rPr lang="en-US" b="1" dirty="0">
                <a:ea typeface="+mn-lt"/>
                <a:cs typeface="+mn-lt"/>
              </a:rPr>
              <a:t> </a:t>
            </a:r>
            <a:r>
              <a:rPr lang="en-US" b="1" dirty="0" err="1">
                <a:ea typeface="+mn-lt"/>
                <a:cs typeface="+mn-lt"/>
              </a:rPr>
              <a:t>ביום</a:t>
            </a:r>
            <a:r>
              <a:rPr lang="en-US" b="1" dirty="0">
                <a:ea typeface="+mn-lt"/>
                <a:cs typeface="+mn-lt"/>
              </a:rPr>
              <a:t> </a:t>
            </a:r>
            <a:r>
              <a:rPr lang="en-US" b="1" dirty="0" err="1">
                <a:ea typeface="+mn-lt"/>
                <a:cs typeface="+mn-lt"/>
              </a:rPr>
              <a:t>הראשון</a:t>
            </a:r>
            <a:r>
              <a:rPr lang="en-US" b="1" dirty="0">
                <a:ea typeface="+mn-lt"/>
                <a:cs typeface="+mn-lt"/>
              </a:rPr>
              <a:t> </a:t>
            </a:r>
            <a:r>
              <a:rPr lang="en-US" b="1" dirty="0" err="1">
                <a:ea typeface="+mn-lt"/>
                <a:cs typeface="+mn-lt"/>
              </a:rPr>
              <a:t>תשביתו</a:t>
            </a:r>
            <a:r>
              <a:rPr lang="en-US" b="1" dirty="0">
                <a:ea typeface="+mn-lt"/>
                <a:cs typeface="+mn-lt"/>
              </a:rPr>
              <a:t> </a:t>
            </a:r>
            <a:r>
              <a:rPr lang="en-US" b="1" dirty="0" err="1">
                <a:ea typeface="+mn-lt"/>
                <a:cs typeface="+mn-lt"/>
              </a:rPr>
              <a:t>שאור</a:t>
            </a:r>
            <a:r>
              <a:rPr lang="en-US" b="1" dirty="0">
                <a:ea typeface="+mn-lt"/>
                <a:cs typeface="+mn-lt"/>
              </a:rPr>
              <a:t> </a:t>
            </a:r>
            <a:r>
              <a:rPr lang="en-US" b="1" dirty="0" err="1">
                <a:ea typeface="+mn-lt"/>
                <a:cs typeface="+mn-lt"/>
              </a:rPr>
              <a:t>מבתיכם</a:t>
            </a:r>
            <a:r>
              <a:rPr lang="en-US" b="1" dirty="0">
                <a:ea typeface="+mn-lt"/>
                <a:cs typeface="+mn-lt"/>
              </a:rPr>
              <a:t> </a:t>
            </a:r>
            <a:r>
              <a:rPr lang="en-US" b="1" dirty="0" err="1">
                <a:ea typeface="+mn-lt"/>
                <a:cs typeface="+mn-lt"/>
              </a:rPr>
              <a:t>וכתיב</a:t>
            </a:r>
            <a:r>
              <a:rPr lang="en-US" b="1" dirty="0">
                <a:ea typeface="+mn-lt"/>
                <a:cs typeface="+mn-lt"/>
              </a:rPr>
              <a:t> </a:t>
            </a:r>
            <a:r>
              <a:rPr lang="en-US" b="1" dirty="0" err="1">
                <a:ea typeface="+mn-lt"/>
                <a:cs typeface="+mn-lt"/>
              </a:rPr>
              <a:t>כל</a:t>
            </a:r>
            <a:r>
              <a:rPr lang="en-US" b="1" dirty="0">
                <a:ea typeface="+mn-lt"/>
                <a:cs typeface="+mn-lt"/>
              </a:rPr>
              <a:t> </a:t>
            </a:r>
            <a:r>
              <a:rPr lang="en-US" b="1" dirty="0" err="1">
                <a:ea typeface="+mn-lt"/>
                <a:cs typeface="+mn-lt"/>
              </a:rPr>
              <a:t>מלאכה</a:t>
            </a:r>
            <a:r>
              <a:rPr lang="en-US" b="1" dirty="0">
                <a:ea typeface="+mn-lt"/>
                <a:cs typeface="+mn-lt"/>
              </a:rPr>
              <a:t> </a:t>
            </a:r>
            <a:r>
              <a:rPr lang="en-US" b="1" dirty="0" err="1">
                <a:ea typeface="+mn-lt"/>
                <a:cs typeface="+mn-lt"/>
              </a:rPr>
              <a:t>לא</a:t>
            </a:r>
            <a:r>
              <a:rPr lang="en-US" b="1" dirty="0">
                <a:ea typeface="+mn-lt"/>
                <a:cs typeface="+mn-lt"/>
              </a:rPr>
              <a:t> (</a:t>
            </a:r>
            <a:r>
              <a:rPr lang="en-US" b="1" dirty="0" err="1">
                <a:ea typeface="+mn-lt"/>
                <a:cs typeface="+mn-lt"/>
              </a:rPr>
              <a:t>תעשו</a:t>
            </a:r>
            <a:r>
              <a:rPr lang="en-US" b="1" dirty="0">
                <a:ea typeface="+mn-lt"/>
                <a:cs typeface="+mn-lt"/>
              </a:rPr>
              <a:t>) </a:t>
            </a:r>
            <a:r>
              <a:rPr lang="en-US" b="1" dirty="0" err="1">
                <a:ea typeface="+mn-lt"/>
                <a:cs typeface="+mn-lt"/>
              </a:rPr>
              <a:t>ומצינו</a:t>
            </a:r>
            <a:r>
              <a:rPr lang="en-US" b="1" dirty="0">
                <a:ea typeface="+mn-lt"/>
                <a:cs typeface="+mn-lt"/>
              </a:rPr>
              <a:t> </a:t>
            </a:r>
            <a:r>
              <a:rPr lang="en-US" b="1" dirty="0" err="1">
                <a:ea typeface="+mn-lt"/>
                <a:cs typeface="+mn-lt"/>
              </a:rPr>
              <a:t>להבערה</a:t>
            </a:r>
            <a:r>
              <a:rPr lang="en-US" b="1" dirty="0">
                <a:ea typeface="+mn-lt"/>
                <a:cs typeface="+mn-lt"/>
              </a:rPr>
              <a:t> </a:t>
            </a:r>
            <a:r>
              <a:rPr lang="en-US" b="1" dirty="0" err="1">
                <a:ea typeface="+mn-lt"/>
                <a:cs typeface="+mn-lt"/>
              </a:rPr>
              <a:t>שהיא</a:t>
            </a:r>
            <a:r>
              <a:rPr lang="en-US" b="1" dirty="0">
                <a:ea typeface="+mn-lt"/>
                <a:cs typeface="+mn-lt"/>
              </a:rPr>
              <a:t> </a:t>
            </a:r>
            <a:r>
              <a:rPr lang="en-US" b="1" dirty="0" err="1">
                <a:ea typeface="+mn-lt"/>
                <a:cs typeface="+mn-lt"/>
              </a:rPr>
              <a:t>אב</a:t>
            </a:r>
            <a:r>
              <a:rPr lang="en-US" b="1" dirty="0">
                <a:ea typeface="+mn-lt"/>
                <a:cs typeface="+mn-lt"/>
              </a:rPr>
              <a:t> </a:t>
            </a:r>
            <a:r>
              <a:rPr lang="en-US" b="1" dirty="0" err="1">
                <a:ea typeface="+mn-lt"/>
                <a:cs typeface="+mn-lt"/>
              </a:rPr>
              <a:t>מלאכה</a:t>
            </a:r>
            <a:r>
              <a:rPr lang="en-US" dirty="0">
                <a:ea typeface="+mn-lt"/>
                <a:cs typeface="+mn-lt"/>
              </a:rPr>
              <a:t> </a:t>
            </a:r>
            <a:r>
              <a:rPr lang="en-US" dirty="0" err="1">
                <a:ea typeface="+mn-lt"/>
                <a:cs typeface="+mn-lt"/>
              </a:rPr>
              <a:t>רבי</a:t>
            </a:r>
            <a:r>
              <a:rPr lang="en-US" dirty="0">
                <a:ea typeface="+mn-lt"/>
                <a:cs typeface="+mn-lt"/>
              </a:rPr>
              <a:t> </a:t>
            </a:r>
            <a:r>
              <a:rPr lang="en-US" dirty="0" err="1">
                <a:ea typeface="+mn-lt"/>
                <a:cs typeface="+mn-lt"/>
              </a:rPr>
              <a:t>יוסי</a:t>
            </a:r>
            <a:r>
              <a:rPr lang="en-US" dirty="0">
                <a:ea typeface="+mn-lt"/>
                <a:cs typeface="+mn-lt"/>
              </a:rPr>
              <a:t> </a:t>
            </a:r>
            <a:r>
              <a:rPr lang="en-US" dirty="0" err="1">
                <a:ea typeface="+mn-lt"/>
                <a:cs typeface="+mn-lt"/>
              </a:rPr>
              <a:t>אומר</a:t>
            </a:r>
            <a:r>
              <a:rPr lang="en-US" dirty="0">
                <a:ea typeface="+mn-lt"/>
                <a:cs typeface="+mn-lt"/>
              </a:rPr>
              <a:t> </a:t>
            </a:r>
            <a:r>
              <a:rPr lang="en-US" dirty="0" err="1">
                <a:ea typeface="+mn-lt"/>
                <a:cs typeface="+mn-lt"/>
              </a:rPr>
              <a:t>אינו</a:t>
            </a:r>
            <a:r>
              <a:rPr lang="en-US" dirty="0">
                <a:ea typeface="+mn-lt"/>
                <a:cs typeface="+mn-lt"/>
              </a:rPr>
              <a:t> </a:t>
            </a:r>
            <a:r>
              <a:rPr lang="en-US" dirty="0" err="1">
                <a:ea typeface="+mn-lt"/>
                <a:cs typeface="+mn-lt"/>
              </a:rPr>
              <a:t>צריך</a:t>
            </a:r>
            <a:r>
              <a:rPr lang="en-US" dirty="0">
                <a:ea typeface="+mn-lt"/>
                <a:cs typeface="+mn-lt"/>
              </a:rPr>
              <a:t> </a:t>
            </a:r>
            <a:r>
              <a:rPr lang="en-US" dirty="0" err="1">
                <a:ea typeface="+mn-lt"/>
                <a:cs typeface="+mn-lt"/>
              </a:rPr>
              <a:t>הרי</a:t>
            </a:r>
            <a:r>
              <a:rPr lang="en-US" dirty="0">
                <a:ea typeface="+mn-lt"/>
                <a:cs typeface="+mn-lt"/>
              </a:rPr>
              <a:t> </a:t>
            </a:r>
            <a:r>
              <a:rPr lang="en-US" dirty="0" err="1">
                <a:ea typeface="+mn-lt"/>
                <a:cs typeface="+mn-lt"/>
              </a:rPr>
              <a:t>הוא</a:t>
            </a:r>
            <a:r>
              <a:rPr lang="en-US" dirty="0">
                <a:ea typeface="+mn-lt"/>
                <a:cs typeface="+mn-lt"/>
              </a:rPr>
              <a:t> </a:t>
            </a:r>
            <a:r>
              <a:rPr lang="en-US" dirty="0" err="1">
                <a:ea typeface="+mn-lt"/>
                <a:cs typeface="+mn-lt"/>
              </a:rPr>
              <a:t>אומר</a:t>
            </a:r>
            <a:r>
              <a:rPr lang="en-US" dirty="0">
                <a:ea typeface="+mn-lt"/>
                <a:cs typeface="+mn-lt"/>
              </a:rPr>
              <a:t> </a:t>
            </a:r>
            <a:r>
              <a:rPr lang="en-US" dirty="0" err="1">
                <a:ea typeface="+mn-lt"/>
                <a:cs typeface="+mn-lt"/>
              </a:rPr>
              <a:t>אך</a:t>
            </a:r>
            <a:r>
              <a:rPr lang="en-US" dirty="0">
                <a:ea typeface="+mn-lt"/>
                <a:cs typeface="+mn-lt"/>
              </a:rPr>
              <a:t> </a:t>
            </a:r>
            <a:r>
              <a:rPr lang="en-US" dirty="0" err="1">
                <a:ea typeface="+mn-lt"/>
                <a:cs typeface="+mn-lt"/>
              </a:rPr>
              <a:t>ביום</a:t>
            </a:r>
            <a:r>
              <a:rPr lang="en-US" dirty="0">
                <a:ea typeface="+mn-lt"/>
                <a:cs typeface="+mn-lt"/>
              </a:rPr>
              <a:t> </a:t>
            </a:r>
            <a:r>
              <a:rPr lang="en-US" dirty="0" err="1">
                <a:ea typeface="+mn-lt"/>
                <a:cs typeface="+mn-lt"/>
              </a:rPr>
              <a:t>הראשון</a:t>
            </a:r>
            <a:r>
              <a:rPr lang="en-US" dirty="0">
                <a:ea typeface="+mn-lt"/>
                <a:cs typeface="+mn-lt"/>
              </a:rPr>
              <a:t> </a:t>
            </a:r>
            <a:r>
              <a:rPr lang="en-US" dirty="0" err="1">
                <a:ea typeface="+mn-lt"/>
                <a:cs typeface="+mn-lt"/>
              </a:rPr>
              <a:t>תשביתו</a:t>
            </a:r>
            <a:r>
              <a:rPr lang="en-US" dirty="0">
                <a:ea typeface="+mn-lt"/>
                <a:cs typeface="+mn-lt"/>
              </a:rPr>
              <a:t> </a:t>
            </a:r>
            <a:r>
              <a:rPr lang="en-US" dirty="0" err="1">
                <a:ea typeface="+mn-lt"/>
                <a:cs typeface="+mn-lt"/>
              </a:rPr>
              <a:t>שאור</a:t>
            </a:r>
            <a:r>
              <a:rPr lang="en-US" dirty="0">
                <a:ea typeface="+mn-lt"/>
                <a:cs typeface="+mn-lt"/>
              </a:rPr>
              <a:t> </a:t>
            </a:r>
            <a:r>
              <a:rPr lang="en-US" dirty="0" err="1">
                <a:ea typeface="+mn-lt"/>
                <a:cs typeface="+mn-lt"/>
              </a:rPr>
              <a:t>מבתיכם</a:t>
            </a:r>
            <a:r>
              <a:rPr lang="en-US" dirty="0">
                <a:ea typeface="+mn-lt"/>
                <a:cs typeface="+mn-lt"/>
              </a:rPr>
              <a:t> </a:t>
            </a:r>
            <a:r>
              <a:rPr lang="en-US" dirty="0" err="1">
                <a:ea typeface="+mn-lt"/>
                <a:cs typeface="+mn-lt"/>
              </a:rPr>
              <a:t>מערב</a:t>
            </a:r>
            <a:r>
              <a:rPr lang="en-US" dirty="0">
                <a:ea typeface="+mn-lt"/>
                <a:cs typeface="+mn-lt"/>
              </a:rPr>
              <a:t> </a:t>
            </a:r>
            <a:r>
              <a:rPr lang="en-US" dirty="0" err="1">
                <a:ea typeface="+mn-lt"/>
                <a:cs typeface="+mn-lt"/>
              </a:rPr>
              <a:t>יום</a:t>
            </a:r>
            <a:r>
              <a:rPr lang="en-US" dirty="0">
                <a:ea typeface="+mn-lt"/>
                <a:cs typeface="+mn-lt"/>
              </a:rPr>
              <a:t> </a:t>
            </a:r>
            <a:r>
              <a:rPr lang="en-US" dirty="0" err="1">
                <a:ea typeface="+mn-lt"/>
                <a:cs typeface="+mn-lt"/>
              </a:rPr>
              <a:t>טוב</a:t>
            </a:r>
            <a:r>
              <a:rPr lang="en-US" dirty="0">
                <a:ea typeface="+mn-lt"/>
                <a:cs typeface="+mn-lt"/>
              </a:rPr>
              <a:t> </a:t>
            </a:r>
            <a:r>
              <a:rPr lang="en-US" dirty="0" err="1">
                <a:ea typeface="+mn-lt"/>
                <a:cs typeface="+mn-lt"/>
              </a:rPr>
              <a:t>או</a:t>
            </a:r>
            <a:r>
              <a:rPr lang="en-US" dirty="0">
                <a:ea typeface="+mn-lt"/>
                <a:cs typeface="+mn-lt"/>
              </a:rPr>
              <a:t> </a:t>
            </a:r>
            <a:r>
              <a:rPr lang="en-US" dirty="0" err="1">
                <a:ea typeface="+mn-lt"/>
                <a:cs typeface="+mn-lt"/>
              </a:rPr>
              <a:t>אינו</a:t>
            </a:r>
            <a:r>
              <a:rPr lang="en-US" dirty="0">
                <a:ea typeface="+mn-lt"/>
                <a:cs typeface="+mn-lt"/>
              </a:rPr>
              <a:t> </a:t>
            </a:r>
            <a:r>
              <a:rPr lang="en-US" dirty="0" err="1">
                <a:ea typeface="+mn-lt"/>
                <a:cs typeface="+mn-lt"/>
              </a:rPr>
              <a:t>אלא</a:t>
            </a:r>
            <a:r>
              <a:rPr lang="en-US" dirty="0">
                <a:ea typeface="+mn-lt"/>
                <a:cs typeface="+mn-lt"/>
              </a:rPr>
              <a:t> </a:t>
            </a:r>
            <a:r>
              <a:rPr lang="en-US" dirty="0" err="1">
                <a:ea typeface="+mn-lt"/>
                <a:cs typeface="+mn-lt"/>
              </a:rPr>
              <a:t>בי"ט</a:t>
            </a:r>
            <a:r>
              <a:rPr lang="en-US" dirty="0">
                <a:ea typeface="+mn-lt"/>
                <a:cs typeface="+mn-lt"/>
              </a:rPr>
              <a:t> </a:t>
            </a:r>
            <a:r>
              <a:rPr lang="en-US" dirty="0" err="1">
                <a:ea typeface="+mn-lt"/>
                <a:cs typeface="+mn-lt"/>
              </a:rPr>
              <a:t>תלמוד</a:t>
            </a:r>
            <a:r>
              <a:rPr lang="en-US" dirty="0">
                <a:ea typeface="+mn-lt"/>
                <a:cs typeface="+mn-lt"/>
              </a:rPr>
              <a:t> </a:t>
            </a:r>
            <a:r>
              <a:rPr lang="en-US" dirty="0" err="1">
                <a:ea typeface="+mn-lt"/>
                <a:cs typeface="+mn-lt"/>
              </a:rPr>
              <a:t>לומר</a:t>
            </a:r>
            <a:r>
              <a:rPr lang="en-US" dirty="0">
                <a:ea typeface="+mn-lt"/>
                <a:cs typeface="+mn-lt"/>
              </a:rPr>
              <a:t> </a:t>
            </a:r>
            <a:r>
              <a:rPr lang="en-US" dirty="0" err="1">
                <a:ea typeface="+mn-lt"/>
                <a:cs typeface="+mn-lt"/>
              </a:rPr>
              <a:t>אך</a:t>
            </a:r>
            <a:r>
              <a:rPr lang="en-US" dirty="0">
                <a:ea typeface="+mn-lt"/>
                <a:cs typeface="+mn-lt"/>
              </a:rPr>
              <a:t> </a:t>
            </a:r>
            <a:r>
              <a:rPr lang="en-US" dirty="0" err="1">
                <a:ea typeface="+mn-lt"/>
                <a:cs typeface="+mn-lt"/>
              </a:rPr>
              <a:t>חלק</a:t>
            </a:r>
            <a:r>
              <a:rPr lang="en-US" dirty="0">
                <a:ea typeface="+mn-lt"/>
                <a:cs typeface="+mn-lt"/>
              </a:rPr>
              <a:t> </a:t>
            </a:r>
            <a:r>
              <a:rPr lang="en-US" dirty="0" err="1">
                <a:ea typeface="+mn-lt"/>
                <a:cs typeface="+mn-lt"/>
              </a:rPr>
              <a:t>ואי</a:t>
            </a:r>
            <a:r>
              <a:rPr lang="en-US" dirty="0">
                <a:ea typeface="+mn-lt"/>
                <a:cs typeface="+mn-lt"/>
              </a:rPr>
              <a:t> </a:t>
            </a:r>
            <a:r>
              <a:rPr lang="en-US" dirty="0" err="1">
                <a:ea typeface="+mn-lt"/>
                <a:cs typeface="+mn-lt"/>
              </a:rPr>
              <a:t>ביום</a:t>
            </a:r>
            <a:r>
              <a:rPr lang="en-US" dirty="0">
                <a:ea typeface="+mn-lt"/>
                <a:cs typeface="+mn-lt"/>
              </a:rPr>
              <a:t> </a:t>
            </a:r>
            <a:r>
              <a:rPr lang="en-US" dirty="0" err="1">
                <a:ea typeface="+mn-lt"/>
                <a:cs typeface="+mn-lt"/>
              </a:rPr>
              <a:t>טוב</a:t>
            </a:r>
            <a:r>
              <a:rPr lang="en-US" dirty="0">
                <a:ea typeface="+mn-lt"/>
                <a:cs typeface="+mn-lt"/>
              </a:rPr>
              <a:t> </a:t>
            </a:r>
            <a:r>
              <a:rPr lang="en-US" dirty="0" err="1">
                <a:ea typeface="+mn-lt"/>
                <a:cs typeface="+mn-lt"/>
              </a:rPr>
              <a:t>עצמו</a:t>
            </a:r>
            <a:r>
              <a:rPr lang="en-US" dirty="0">
                <a:ea typeface="+mn-lt"/>
                <a:cs typeface="+mn-lt"/>
              </a:rPr>
              <a:t> </a:t>
            </a:r>
            <a:r>
              <a:rPr lang="en-US" dirty="0" err="1">
                <a:ea typeface="+mn-lt"/>
                <a:cs typeface="+mn-lt"/>
              </a:rPr>
              <a:t>מי</a:t>
            </a:r>
            <a:r>
              <a:rPr lang="en-US" dirty="0">
                <a:ea typeface="+mn-lt"/>
                <a:cs typeface="+mn-lt"/>
              </a:rPr>
              <a:t> </a:t>
            </a:r>
            <a:r>
              <a:rPr lang="en-US" dirty="0" err="1">
                <a:ea typeface="+mn-lt"/>
                <a:cs typeface="+mn-lt"/>
              </a:rPr>
              <a:t>שרי</a:t>
            </a:r>
            <a:r>
              <a:rPr lang="en-US" dirty="0">
                <a:ea typeface="+mn-lt"/>
                <a:cs typeface="+mn-lt"/>
              </a:rPr>
              <a:t> </a:t>
            </a:r>
            <a:r>
              <a:rPr lang="en-US" dirty="0" err="1">
                <a:ea typeface="+mn-lt"/>
                <a:cs typeface="+mn-lt"/>
              </a:rPr>
              <a:t>הא</a:t>
            </a:r>
            <a:r>
              <a:rPr lang="en-US" dirty="0">
                <a:ea typeface="+mn-lt"/>
                <a:cs typeface="+mn-lt"/>
              </a:rPr>
              <a:t> </a:t>
            </a:r>
            <a:r>
              <a:rPr lang="en-US" dirty="0" err="1">
                <a:ea typeface="+mn-lt"/>
                <a:cs typeface="+mn-lt"/>
              </a:rPr>
              <a:t>איתקש</a:t>
            </a:r>
            <a:r>
              <a:rPr lang="en-US" dirty="0">
                <a:ea typeface="+mn-lt"/>
                <a:cs typeface="+mn-lt"/>
              </a:rPr>
              <a:t> </a:t>
            </a:r>
            <a:r>
              <a:rPr lang="en-US" dirty="0" err="1">
                <a:ea typeface="+mn-lt"/>
                <a:cs typeface="+mn-lt"/>
              </a:rPr>
              <a:t>השבתת</a:t>
            </a:r>
            <a:r>
              <a:rPr lang="en-US" dirty="0">
                <a:ea typeface="+mn-lt"/>
                <a:cs typeface="+mn-lt"/>
              </a:rPr>
              <a:t> </a:t>
            </a:r>
            <a:r>
              <a:rPr lang="en-US" dirty="0" err="1">
                <a:ea typeface="+mn-lt"/>
                <a:cs typeface="+mn-lt"/>
              </a:rPr>
              <a:t>שאור</a:t>
            </a:r>
            <a:r>
              <a:rPr lang="en-US" dirty="0">
                <a:ea typeface="+mn-lt"/>
                <a:cs typeface="+mn-lt"/>
              </a:rPr>
              <a:t> </a:t>
            </a:r>
            <a:r>
              <a:rPr lang="en-US" dirty="0" err="1">
                <a:ea typeface="+mn-lt"/>
                <a:cs typeface="+mn-lt"/>
              </a:rPr>
              <a:t>לאכילת</a:t>
            </a:r>
            <a:r>
              <a:rPr lang="en-US" dirty="0">
                <a:ea typeface="+mn-lt"/>
                <a:cs typeface="+mn-lt"/>
              </a:rPr>
              <a:t> </a:t>
            </a:r>
            <a:r>
              <a:rPr lang="en-US" dirty="0" err="1">
                <a:ea typeface="+mn-lt"/>
                <a:cs typeface="+mn-lt"/>
              </a:rPr>
              <a:t>חמץ</a:t>
            </a:r>
            <a:r>
              <a:rPr lang="en-US" dirty="0">
                <a:ea typeface="+mn-lt"/>
                <a:cs typeface="+mn-lt"/>
              </a:rPr>
              <a:t> </a:t>
            </a:r>
            <a:r>
              <a:rPr lang="en-US" dirty="0" err="1">
                <a:ea typeface="+mn-lt"/>
                <a:cs typeface="+mn-lt"/>
              </a:rPr>
              <a:t>ואכילת</a:t>
            </a:r>
            <a:r>
              <a:rPr lang="en-US" dirty="0">
                <a:ea typeface="+mn-lt"/>
                <a:cs typeface="+mn-lt"/>
              </a:rPr>
              <a:t> </a:t>
            </a:r>
            <a:r>
              <a:rPr lang="en-US" dirty="0" err="1">
                <a:ea typeface="+mn-lt"/>
                <a:cs typeface="+mn-lt"/>
              </a:rPr>
              <a:t>חמץ</a:t>
            </a:r>
            <a:r>
              <a:rPr lang="en-US" dirty="0">
                <a:ea typeface="+mn-lt"/>
                <a:cs typeface="+mn-lt"/>
              </a:rPr>
              <a:t> </a:t>
            </a:r>
            <a:r>
              <a:rPr lang="en-US" dirty="0" err="1">
                <a:ea typeface="+mn-lt"/>
                <a:cs typeface="+mn-lt"/>
              </a:rPr>
              <a:t>לאכילת</a:t>
            </a:r>
            <a:r>
              <a:rPr lang="en-US" dirty="0">
                <a:ea typeface="+mn-lt"/>
                <a:cs typeface="+mn-lt"/>
              </a:rPr>
              <a:t> </a:t>
            </a:r>
            <a:r>
              <a:rPr lang="en-US" dirty="0" err="1">
                <a:ea typeface="+mn-lt"/>
                <a:cs typeface="+mn-lt"/>
              </a:rPr>
              <a:t>מצה</a:t>
            </a:r>
            <a:r>
              <a:rPr lang="en-US" dirty="0">
                <a:ea typeface="+mn-lt"/>
                <a:cs typeface="+mn-lt"/>
              </a:rPr>
              <a:t> </a:t>
            </a:r>
            <a:r>
              <a:rPr lang="en-US" dirty="0" err="1">
                <a:ea typeface="+mn-lt"/>
                <a:cs typeface="+mn-lt"/>
              </a:rPr>
              <a:t>אמר</a:t>
            </a:r>
            <a:r>
              <a:rPr lang="en-US" dirty="0">
                <a:ea typeface="+mn-lt"/>
                <a:cs typeface="+mn-lt"/>
              </a:rPr>
              <a:t> </a:t>
            </a:r>
            <a:r>
              <a:rPr lang="en-US" dirty="0" err="1">
                <a:ea typeface="+mn-lt"/>
                <a:cs typeface="+mn-lt"/>
              </a:rPr>
              <a:t>רבא</a:t>
            </a:r>
            <a:r>
              <a:rPr lang="en-US" dirty="0">
                <a:ea typeface="+mn-lt"/>
                <a:cs typeface="+mn-lt"/>
              </a:rPr>
              <a:t> </a:t>
            </a:r>
            <a:r>
              <a:rPr lang="en-US" dirty="0" err="1">
                <a:ea typeface="+mn-lt"/>
                <a:cs typeface="+mn-lt"/>
              </a:rPr>
              <a:t>שמע</a:t>
            </a:r>
            <a:r>
              <a:rPr lang="en-US" dirty="0">
                <a:ea typeface="+mn-lt"/>
                <a:cs typeface="+mn-lt"/>
              </a:rPr>
              <a:t> </a:t>
            </a:r>
            <a:r>
              <a:rPr lang="en-US" dirty="0" err="1">
                <a:ea typeface="+mn-lt"/>
                <a:cs typeface="+mn-lt"/>
              </a:rPr>
              <a:t>מינה</a:t>
            </a:r>
            <a:r>
              <a:rPr lang="en-US" dirty="0">
                <a:ea typeface="+mn-lt"/>
                <a:cs typeface="+mn-lt"/>
              </a:rPr>
              <a:t> </a:t>
            </a:r>
            <a:r>
              <a:rPr lang="en-US" dirty="0" err="1">
                <a:ea typeface="+mn-lt"/>
                <a:cs typeface="+mn-lt"/>
              </a:rPr>
              <a:t>מדרבי</a:t>
            </a:r>
            <a:r>
              <a:rPr lang="en-US" dirty="0">
                <a:ea typeface="+mn-lt"/>
                <a:cs typeface="+mn-lt"/>
              </a:rPr>
              <a:t> </a:t>
            </a:r>
            <a:r>
              <a:rPr lang="en-US" dirty="0" err="1">
                <a:ea typeface="+mn-lt"/>
                <a:cs typeface="+mn-lt"/>
              </a:rPr>
              <a:t>עקיבא</a:t>
            </a:r>
            <a:r>
              <a:rPr lang="en-US" dirty="0">
                <a:ea typeface="+mn-lt"/>
                <a:cs typeface="+mn-lt"/>
              </a:rPr>
              <a:t> </a:t>
            </a:r>
            <a:r>
              <a:rPr lang="en-US" dirty="0" err="1">
                <a:ea typeface="+mn-lt"/>
                <a:cs typeface="+mn-lt"/>
              </a:rPr>
              <a:t>תלת</a:t>
            </a:r>
            <a:r>
              <a:rPr lang="en-US" dirty="0">
                <a:ea typeface="+mn-lt"/>
                <a:cs typeface="+mn-lt"/>
              </a:rPr>
              <a:t> </a:t>
            </a:r>
            <a:r>
              <a:rPr lang="en-US" dirty="0" err="1">
                <a:ea typeface="+mn-lt"/>
                <a:cs typeface="+mn-lt"/>
              </a:rPr>
              <a:t>שמע</a:t>
            </a:r>
            <a:r>
              <a:rPr lang="en-US" dirty="0">
                <a:ea typeface="+mn-lt"/>
                <a:cs typeface="+mn-lt"/>
              </a:rPr>
              <a:t> </a:t>
            </a:r>
            <a:r>
              <a:rPr lang="en-US" dirty="0" err="1">
                <a:ea typeface="+mn-lt"/>
                <a:cs typeface="+mn-lt"/>
              </a:rPr>
              <a:t>מינה</a:t>
            </a:r>
            <a:r>
              <a:rPr lang="en-US" dirty="0">
                <a:ea typeface="+mn-lt"/>
                <a:cs typeface="+mn-lt"/>
              </a:rPr>
              <a:t> </a:t>
            </a:r>
            <a:r>
              <a:rPr lang="en-US" dirty="0" err="1">
                <a:ea typeface="+mn-lt"/>
                <a:cs typeface="+mn-lt"/>
              </a:rPr>
              <a:t>אין</a:t>
            </a:r>
            <a:r>
              <a:rPr lang="en-US" dirty="0">
                <a:ea typeface="+mn-lt"/>
                <a:cs typeface="+mn-lt"/>
              </a:rPr>
              <a:t> </a:t>
            </a:r>
            <a:r>
              <a:rPr lang="en-US" dirty="0" err="1">
                <a:ea typeface="+mn-lt"/>
                <a:cs typeface="+mn-lt"/>
              </a:rPr>
              <a:t>ביעור</a:t>
            </a:r>
            <a:r>
              <a:rPr lang="en-US" dirty="0">
                <a:ea typeface="+mn-lt"/>
                <a:cs typeface="+mn-lt"/>
              </a:rPr>
              <a:t> </a:t>
            </a:r>
            <a:r>
              <a:rPr lang="en-US" dirty="0" err="1">
                <a:ea typeface="+mn-lt"/>
                <a:cs typeface="+mn-lt"/>
              </a:rPr>
              <a:t>חמץ</a:t>
            </a:r>
            <a:r>
              <a:rPr lang="en-US" dirty="0">
                <a:ea typeface="+mn-lt"/>
                <a:cs typeface="+mn-lt"/>
              </a:rPr>
              <a:t> </a:t>
            </a:r>
            <a:r>
              <a:rPr lang="en-US" dirty="0" err="1">
                <a:ea typeface="+mn-lt"/>
                <a:cs typeface="+mn-lt"/>
              </a:rPr>
              <a:t>אלא</a:t>
            </a:r>
            <a:r>
              <a:rPr lang="en-US" dirty="0">
                <a:ea typeface="+mn-lt"/>
                <a:cs typeface="+mn-lt"/>
              </a:rPr>
              <a:t> </a:t>
            </a:r>
            <a:r>
              <a:rPr lang="en-US" dirty="0" err="1">
                <a:ea typeface="+mn-lt"/>
                <a:cs typeface="+mn-lt"/>
              </a:rPr>
              <a:t>שריפה</a:t>
            </a:r>
            <a:r>
              <a:rPr lang="en-US" dirty="0">
                <a:ea typeface="+mn-lt"/>
                <a:cs typeface="+mn-lt"/>
              </a:rPr>
              <a:t> </a:t>
            </a:r>
            <a:r>
              <a:rPr lang="en-US" dirty="0" err="1">
                <a:ea typeface="+mn-lt"/>
                <a:cs typeface="+mn-lt"/>
              </a:rPr>
              <a:t>ושמע</a:t>
            </a:r>
            <a:r>
              <a:rPr lang="en-US" dirty="0">
                <a:ea typeface="+mn-lt"/>
                <a:cs typeface="+mn-lt"/>
              </a:rPr>
              <a:t> </a:t>
            </a:r>
            <a:r>
              <a:rPr lang="en-US" dirty="0" err="1">
                <a:ea typeface="+mn-lt"/>
                <a:cs typeface="+mn-lt"/>
              </a:rPr>
              <a:t>מינה</a:t>
            </a:r>
            <a:r>
              <a:rPr lang="en-US" dirty="0">
                <a:ea typeface="+mn-lt"/>
                <a:cs typeface="+mn-lt"/>
              </a:rPr>
              <a:t> </a:t>
            </a:r>
            <a:r>
              <a:rPr lang="en-US" dirty="0" err="1">
                <a:ea typeface="+mn-lt"/>
                <a:cs typeface="+mn-lt"/>
              </a:rPr>
              <a:t>הבערה</a:t>
            </a:r>
            <a:r>
              <a:rPr lang="en-US" dirty="0">
                <a:ea typeface="+mn-lt"/>
                <a:cs typeface="+mn-lt"/>
              </a:rPr>
              <a:t> </a:t>
            </a:r>
            <a:r>
              <a:rPr lang="en-US" dirty="0" err="1">
                <a:ea typeface="+mn-lt"/>
                <a:cs typeface="+mn-lt"/>
              </a:rPr>
              <a:t>לחלק</a:t>
            </a:r>
            <a:r>
              <a:rPr lang="en-US" dirty="0">
                <a:ea typeface="+mn-lt"/>
                <a:cs typeface="+mn-lt"/>
              </a:rPr>
              <a:t> </a:t>
            </a:r>
            <a:r>
              <a:rPr lang="en-US" dirty="0" err="1">
                <a:ea typeface="+mn-lt"/>
                <a:cs typeface="+mn-lt"/>
              </a:rPr>
              <a:t>יצאת</a:t>
            </a:r>
            <a:r>
              <a:rPr lang="en-US" dirty="0">
                <a:ea typeface="+mn-lt"/>
                <a:cs typeface="+mn-lt"/>
              </a:rPr>
              <a:t> </a:t>
            </a:r>
            <a:r>
              <a:rPr lang="en-US" b="1" dirty="0" err="1">
                <a:ea typeface="+mn-lt"/>
                <a:cs typeface="+mn-lt"/>
              </a:rPr>
              <a:t>ושמע</a:t>
            </a:r>
            <a:r>
              <a:rPr lang="en-US" b="1" dirty="0">
                <a:ea typeface="+mn-lt"/>
                <a:cs typeface="+mn-lt"/>
              </a:rPr>
              <a:t> </a:t>
            </a:r>
            <a:r>
              <a:rPr lang="en-US" b="1" dirty="0" err="1">
                <a:ea typeface="+mn-lt"/>
                <a:cs typeface="+mn-lt"/>
              </a:rPr>
              <a:t>מינה</a:t>
            </a:r>
            <a:r>
              <a:rPr lang="en-US" b="1" dirty="0">
                <a:ea typeface="+mn-lt"/>
                <a:cs typeface="+mn-lt"/>
              </a:rPr>
              <a:t> </a:t>
            </a:r>
            <a:r>
              <a:rPr lang="en-US" b="1" dirty="0" err="1">
                <a:ea typeface="+mn-lt"/>
                <a:cs typeface="+mn-lt"/>
              </a:rPr>
              <a:t>לא</a:t>
            </a:r>
            <a:r>
              <a:rPr lang="en-US" b="1" dirty="0">
                <a:ea typeface="+mn-lt"/>
                <a:cs typeface="+mn-lt"/>
              </a:rPr>
              <a:t> </a:t>
            </a:r>
            <a:r>
              <a:rPr lang="en-US" b="1" dirty="0" err="1">
                <a:ea typeface="+mn-lt"/>
                <a:cs typeface="+mn-lt"/>
              </a:rPr>
              <a:t>אמרינן</a:t>
            </a:r>
            <a:r>
              <a:rPr lang="en-US" b="1" dirty="0">
                <a:ea typeface="+mn-lt"/>
                <a:cs typeface="+mn-lt"/>
              </a:rPr>
              <a:t> </a:t>
            </a:r>
            <a:r>
              <a:rPr lang="en-US" b="1" dirty="0" err="1">
                <a:ea typeface="+mn-lt"/>
                <a:cs typeface="+mn-lt"/>
              </a:rPr>
              <a:t>הואיל</a:t>
            </a:r>
            <a:r>
              <a:rPr lang="en-US" b="1" dirty="0">
                <a:ea typeface="+mn-lt"/>
                <a:cs typeface="+mn-lt"/>
              </a:rPr>
              <a:t> </a:t>
            </a:r>
            <a:r>
              <a:rPr lang="en-US" b="1" dirty="0" err="1">
                <a:ea typeface="+mn-lt"/>
                <a:cs typeface="+mn-lt"/>
              </a:rPr>
              <a:t>והותרה</a:t>
            </a:r>
            <a:r>
              <a:rPr lang="en-US" b="1" dirty="0">
                <a:ea typeface="+mn-lt"/>
                <a:cs typeface="+mn-lt"/>
              </a:rPr>
              <a:t> </a:t>
            </a:r>
            <a:r>
              <a:rPr lang="en-US" b="1" dirty="0" err="1">
                <a:ea typeface="+mn-lt"/>
                <a:cs typeface="+mn-lt"/>
              </a:rPr>
              <a:t>הבערה</a:t>
            </a:r>
            <a:r>
              <a:rPr lang="en-US" b="1" dirty="0">
                <a:ea typeface="+mn-lt"/>
                <a:cs typeface="+mn-lt"/>
              </a:rPr>
              <a:t> </a:t>
            </a:r>
            <a:r>
              <a:rPr lang="en-US" b="1" dirty="0" err="1">
                <a:ea typeface="+mn-lt"/>
                <a:cs typeface="+mn-lt"/>
              </a:rPr>
              <a:t>לצורך</a:t>
            </a:r>
            <a:r>
              <a:rPr lang="en-US" b="1" dirty="0">
                <a:ea typeface="+mn-lt"/>
                <a:cs typeface="+mn-lt"/>
              </a:rPr>
              <a:t> </a:t>
            </a:r>
            <a:r>
              <a:rPr lang="en-US" b="1" dirty="0" err="1">
                <a:ea typeface="+mn-lt"/>
                <a:cs typeface="+mn-lt"/>
              </a:rPr>
              <a:t>הותרה</a:t>
            </a:r>
            <a:r>
              <a:rPr lang="en-US" b="1" dirty="0">
                <a:ea typeface="+mn-lt"/>
                <a:cs typeface="+mn-lt"/>
              </a:rPr>
              <a:t> </a:t>
            </a:r>
            <a:r>
              <a:rPr lang="en-US" b="1" dirty="0" err="1">
                <a:ea typeface="+mn-lt"/>
                <a:cs typeface="+mn-lt"/>
              </a:rPr>
              <a:t>נמי</a:t>
            </a:r>
            <a:r>
              <a:rPr lang="en-US" b="1" dirty="0">
                <a:ea typeface="+mn-lt"/>
                <a:cs typeface="+mn-lt"/>
              </a:rPr>
              <a:t> </a:t>
            </a:r>
            <a:r>
              <a:rPr lang="en-US" b="1" dirty="0" err="1">
                <a:ea typeface="+mn-lt"/>
                <a:cs typeface="+mn-lt"/>
              </a:rPr>
              <a:t>שלא</a:t>
            </a:r>
            <a:r>
              <a:rPr lang="en-US" b="1" dirty="0">
                <a:ea typeface="+mn-lt"/>
                <a:cs typeface="+mn-lt"/>
              </a:rPr>
              <a:t> </a:t>
            </a:r>
            <a:r>
              <a:rPr lang="en-US" b="1" dirty="0" err="1">
                <a:ea typeface="+mn-lt"/>
                <a:cs typeface="+mn-lt"/>
              </a:rPr>
              <a:t>לצורך</a:t>
            </a:r>
            <a:r>
              <a:rPr lang="en-US" dirty="0">
                <a:ea typeface="+mn-lt"/>
                <a:cs typeface="+mn-lt"/>
              </a:rPr>
              <a:t>... </a:t>
            </a:r>
            <a:r>
              <a:rPr lang="en-US" dirty="0" err="1">
                <a:ea typeface="+mn-lt"/>
                <a:cs typeface="+mn-lt"/>
              </a:rPr>
              <a:t>אמר</a:t>
            </a:r>
            <a:r>
              <a:rPr lang="en-US" dirty="0">
                <a:ea typeface="+mn-lt"/>
                <a:cs typeface="+mn-lt"/>
              </a:rPr>
              <a:t> </a:t>
            </a:r>
            <a:r>
              <a:rPr lang="en-US" dirty="0" err="1">
                <a:ea typeface="+mn-lt"/>
                <a:cs typeface="+mn-lt"/>
              </a:rPr>
              <a:t>רב</a:t>
            </a:r>
            <a:r>
              <a:rPr lang="en-US" dirty="0">
                <a:ea typeface="+mn-lt"/>
                <a:cs typeface="+mn-lt"/>
              </a:rPr>
              <a:t> </a:t>
            </a:r>
            <a:r>
              <a:rPr lang="en-US" dirty="0" err="1">
                <a:ea typeface="+mn-lt"/>
                <a:cs typeface="+mn-lt"/>
              </a:rPr>
              <a:t>יהודה</a:t>
            </a:r>
            <a:r>
              <a:rPr lang="en-US" dirty="0">
                <a:ea typeface="+mn-lt"/>
                <a:cs typeface="+mn-lt"/>
              </a:rPr>
              <a:t> </a:t>
            </a:r>
            <a:r>
              <a:rPr lang="en-US" dirty="0" err="1">
                <a:ea typeface="+mn-lt"/>
                <a:cs typeface="+mn-lt"/>
              </a:rPr>
              <a:t>אמר</a:t>
            </a:r>
            <a:r>
              <a:rPr lang="en-US" dirty="0">
                <a:ea typeface="+mn-lt"/>
                <a:cs typeface="+mn-lt"/>
              </a:rPr>
              <a:t> </a:t>
            </a:r>
            <a:r>
              <a:rPr lang="en-US" dirty="0" err="1">
                <a:ea typeface="+mn-lt"/>
                <a:cs typeface="+mn-lt"/>
              </a:rPr>
              <a:t>רב</a:t>
            </a:r>
            <a:r>
              <a:rPr lang="en-US" dirty="0">
                <a:ea typeface="+mn-lt"/>
                <a:cs typeface="+mn-lt"/>
              </a:rPr>
              <a:t> </a:t>
            </a:r>
            <a:r>
              <a:rPr lang="en-US" dirty="0" err="1">
                <a:ea typeface="+mn-lt"/>
                <a:cs typeface="+mn-lt"/>
              </a:rPr>
              <a:t>והמוצא</a:t>
            </a:r>
            <a:r>
              <a:rPr lang="en-US" dirty="0">
                <a:ea typeface="+mn-lt"/>
                <a:cs typeface="+mn-lt"/>
              </a:rPr>
              <a:t> </a:t>
            </a:r>
            <a:r>
              <a:rPr lang="en-US" dirty="0" err="1">
                <a:ea typeface="+mn-lt"/>
                <a:cs typeface="+mn-lt"/>
              </a:rPr>
              <a:t>חמץ</a:t>
            </a:r>
            <a:r>
              <a:rPr lang="en-US" dirty="0">
                <a:ea typeface="+mn-lt"/>
                <a:cs typeface="+mn-lt"/>
              </a:rPr>
              <a:t> </a:t>
            </a:r>
            <a:r>
              <a:rPr lang="en-US" dirty="0" err="1">
                <a:ea typeface="+mn-lt"/>
                <a:cs typeface="+mn-lt"/>
              </a:rPr>
              <a:t>בביתו</a:t>
            </a:r>
            <a:r>
              <a:rPr lang="en-US" dirty="0">
                <a:ea typeface="+mn-lt"/>
                <a:cs typeface="+mn-lt"/>
              </a:rPr>
              <a:t> </a:t>
            </a:r>
            <a:r>
              <a:rPr lang="en-US" dirty="0" err="1">
                <a:ea typeface="+mn-lt"/>
                <a:cs typeface="+mn-lt"/>
              </a:rPr>
              <a:t>ביום</a:t>
            </a:r>
            <a:r>
              <a:rPr lang="en-US" dirty="0">
                <a:ea typeface="+mn-lt"/>
                <a:cs typeface="+mn-lt"/>
              </a:rPr>
              <a:t> </a:t>
            </a:r>
            <a:r>
              <a:rPr lang="en-US" dirty="0" err="1">
                <a:ea typeface="+mn-lt"/>
                <a:cs typeface="+mn-lt"/>
              </a:rPr>
              <a:t>טוב</a:t>
            </a:r>
            <a:r>
              <a:rPr lang="en-US" dirty="0">
                <a:ea typeface="+mn-lt"/>
                <a:cs typeface="+mn-lt"/>
              </a:rPr>
              <a:t> </a:t>
            </a:r>
            <a:r>
              <a:rPr lang="en-US" dirty="0" err="1">
                <a:ea typeface="+mn-lt"/>
                <a:cs typeface="+mn-lt"/>
              </a:rPr>
              <a:t>כופה</a:t>
            </a:r>
            <a:r>
              <a:rPr lang="en-US" dirty="0">
                <a:ea typeface="+mn-lt"/>
                <a:cs typeface="+mn-lt"/>
              </a:rPr>
              <a:t> </a:t>
            </a:r>
            <a:r>
              <a:rPr lang="en-US" dirty="0" err="1">
                <a:ea typeface="+mn-lt"/>
                <a:cs typeface="+mn-lt"/>
              </a:rPr>
              <a:t>עליו</a:t>
            </a:r>
            <a:r>
              <a:rPr lang="en-US" dirty="0">
                <a:ea typeface="+mn-lt"/>
                <a:cs typeface="+mn-lt"/>
              </a:rPr>
              <a:t> </a:t>
            </a:r>
            <a:r>
              <a:rPr lang="en-US" dirty="0" err="1">
                <a:ea typeface="+mn-lt"/>
                <a:cs typeface="+mn-lt"/>
              </a:rPr>
              <a:t>את</a:t>
            </a:r>
            <a:r>
              <a:rPr lang="en-US" dirty="0">
                <a:ea typeface="+mn-lt"/>
                <a:cs typeface="+mn-lt"/>
              </a:rPr>
              <a:t> </a:t>
            </a:r>
            <a:r>
              <a:rPr lang="en-US" dirty="0" err="1">
                <a:ea typeface="+mn-lt"/>
                <a:cs typeface="+mn-lt"/>
              </a:rPr>
              <a:t>הכלי</a:t>
            </a:r>
            <a:endParaRPr lang="en-US" dirty="0">
              <a:ea typeface="+mn-lt"/>
              <a:cs typeface="+mn-lt"/>
            </a:endParaRPr>
          </a:p>
        </p:txBody>
      </p:sp>
    </p:spTree>
    <p:extLst>
      <p:ext uri="{BB962C8B-B14F-4D97-AF65-F5344CB8AC3E}">
        <p14:creationId xmlns:p14="http://schemas.microsoft.com/office/powerpoint/2010/main" val="3570018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B0FCD-9418-E317-657E-622F13C3FCC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BCF94C3-3BC2-892D-46D9-00F76E323CD4}"/>
              </a:ext>
            </a:extLst>
          </p:cNvPr>
          <p:cNvSpPr>
            <a:spLocks noGrp="1"/>
          </p:cNvSpPr>
          <p:nvPr>
            <p:ph idx="1"/>
          </p:nvPr>
        </p:nvSpPr>
        <p:spPr/>
        <p:txBody>
          <a:bodyPr vert="horz" lIns="91440" tIns="45720" rIns="91440" bIns="45720" rtlCol="1" anchor="t">
            <a:normAutofit fontScale="77500" lnSpcReduction="20000"/>
          </a:bodyPr>
          <a:lstStyle/>
          <a:p>
            <a:pPr>
              <a:lnSpc>
                <a:spcPct val="150000"/>
              </a:lnSpc>
              <a:buNone/>
            </a:pPr>
            <a:r>
              <a:rPr lang="en-US" dirty="0" err="1">
                <a:ea typeface="+mn-lt"/>
                <a:cs typeface="+mn-lt"/>
              </a:rPr>
              <a:t>כתובות</a:t>
            </a:r>
            <a:r>
              <a:rPr lang="en-US" dirty="0">
                <a:ea typeface="+mn-lt"/>
                <a:cs typeface="+mn-lt"/>
              </a:rPr>
              <a:t> </a:t>
            </a:r>
            <a:r>
              <a:rPr lang="en-US" dirty="0" err="1">
                <a:ea typeface="+mn-lt"/>
                <a:cs typeface="+mn-lt"/>
              </a:rPr>
              <a:t>דף</a:t>
            </a:r>
            <a:r>
              <a:rPr lang="en-US" dirty="0">
                <a:ea typeface="+mn-lt"/>
                <a:cs typeface="+mn-lt"/>
              </a:rPr>
              <a:t> ז </a:t>
            </a:r>
            <a:r>
              <a:rPr lang="en-US" dirty="0" err="1">
                <a:ea typeface="+mn-lt"/>
                <a:cs typeface="+mn-lt"/>
              </a:rPr>
              <a:t>עמוד</a:t>
            </a:r>
            <a:r>
              <a:rPr lang="en-US" dirty="0">
                <a:ea typeface="+mn-lt"/>
                <a:cs typeface="+mn-lt"/>
              </a:rPr>
              <a:t> א </a:t>
            </a:r>
            <a:endParaRPr lang="en-US" dirty="0">
              <a:cs typeface="Calibri" panose="020F0502020204030204"/>
            </a:endParaRPr>
          </a:p>
          <a:p>
            <a:pPr marL="0" indent="0">
              <a:lnSpc>
                <a:spcPct val="150000"/>
              </a:lnSpc>
              <a:buNone/>
            </a:pPr>
            <a:r>
              <a:rPr lang="en-US" dirty="0" err="1">
                <a:ea typeface="+mn-lt"/>
                <a:cs typeface="+mn-lt"/>
              </a:rPr>
              <a:t>רב</a:t>
            </a:r>
            <a:r>
              <a:rPr lang="en-US" dirty="0">
                <a:ea typeface="+mn-lt"/>
                <a:cs typeface="+mn-lt"/>
              </a:rPr>
              <a:t> </a:t>
            </a:r>
            <a:r>
              <a:rPr lang="en-US" dirty="0" err="1">
                <a:ea typeface="+mn-lt"/>
                <a:cs typeface="+mn-lt"/>
              </a:rPr>
              <a:t>זביד</a:t>
            </a:r>
            <a:r>
              <a:rPr lang="en-US" dirty="0">
                <a:ea typeface="+mn-lt"/>
                <a:cs typeface="+mn-lt"/>
              </a:rPr>
              <a:t> </a:t>
            </a:r>
            <a:r>
              <a:rPr lang="en-US" dirty="0" err="1">
                <a:ea typeface="+mn-lt"/>
                <a:cs typeface="+mn-lt"/>
              </a:rPr>
              <a:t>שרא</a:t>
            </a:r>
            <a:r>
              <a:rPr lang="en-US" dirty="0">
                <a:ea typeface="+mn-lt"/>
                <a:cs typeface="+mn-lt"/>
              </a:rPr>
              <a:t> </a:t>
            </a:r>
            <a:r>
              <a:rPr lang="en-US" dirty="0" err="1">
                <a:ea typeface="+mn-lt"/>
                <a:cs typeface="+mn-lt"/>
              </a:rPr>
              <a:t>למיבעל</a:t>
            </a:r>
            <a:r>
              <a:rPr lang="en-US" dirty="0">
                <a:ea typeface="+mn-lt"/>
                <a:cs typeface="+mn-lt"/>
              </a:rPr>
              <a:t> </a:t>
            </a:r>
            <a:r>
              <a:rPr lang="en-US" dirty="0" err="1">
                <a:ea typeface="+mn-lt"/>
                <a:cs typeface="+mn-lt"/>
              </a:rPr>
              <a:t>בתחלה</a:t>
            </a:r>
            <a:r>
              <a:rPr lang="en-US" dirty="0">
                <a:ea typeface="+mn-lt"/>
                <a:cs typeface="+mn-lt"/>
              </a:rPr>
              <a:t> </a:t>
            </a:r>
            <a:r>
              <a:rPr lang="en-US" dirty="0" err="1">
                <a:ea typeface="+mn-lt"/>
                <a:cs typeface="+mn-lt"/>
              </a:rPr>
              <a:t>בשבת</a:t>
            </a:r>
            <a:r>
              <a:rPr lang="en-US" dirty="0">
                <a:ea typeface="+mn-lt"/>
                <a:cs typeface="+mn-lt"/>
              </a:rPr>
              <a:t> </a:t>
            </a:r>
            <a:r>
              <a:rPr lang="en-US" dirty="0" err="1">
                <a:ea typeface="+mn-lt"/>
                <a:cs typeface="+mn-lt"/>
              </a:rPr>
              <a:t>איכא</a:t>
            </a:r>
            <a:r>
              <a:rPr lang="en-US" dirty="0">
                <a:ea typeface="+mn-lt"/>
                <a:cs typeface="+mn-lt"/>
              </a:rPr>
              <a:t> </a:t>
            </a:r>
            <a:r>
              <a:rPr lang="en-US" dirty="0" err="1">
                <a:ea typeface="+mn-lt"/>
                <a:cs typeface="+mn-lt"/>
              </a:rPr>
              <a:t>דאמרי</a:t>
            </a:r>
            <a:r>
              <a:rPr lang="en-US" dirty="0">
                <a:ea typeface="+mn-lt"/>
                <a:cs typeface="+mn-lt"/>
              </a:rPr>
              <a:t> </a:t>
            </a:r>
            <a:r>
              <a:rPr lang="en-US" dirty="0" err="1">
                <a:ea typeface="+mn-lt"/>
                <a:cs typeface="+mn-lt"/>
              </a:rPr>
              <a:t>רב</a:t>
            </a:r>
            <a:r>
              <a:rPr lang="en-US" dirty="0">
                <a:ea typeface="+mn-lt"/>
                <a:cs typeface="+mn-lt"/>
              </a:rPr>
              <a:t> </a:t>
            </a:r>
            <a:r>
              <a:rPr lang="en-US" dirty="0" err="1">
                <a:ea typeface="+mn-lt"/>
                <a:cs typeface="+mn-lt"/>
              </a:rPr>
              <a:t>זביד</a:t>
            </a:r>
            <a:r>
              <a:rPr lang="en-US" dirty="0">
                <a:ea typeface="+mn-lt"/>
                <a:cs typeface="+mn-lt"/>
              </a:rPr>
              <a:t> </a:t>
            </a:r>
            <a:r>
              <a:rPr lang="en-US" dirty="0" err="1">
                <a:ea typeface="+mn-lt"/>
                <a:cs typeface="+mn-lt"/>
              </a:rPr>
              <a:t>גופיה</a:t>
            </a:r>
            <a:r>
              <a:rPr lang="en-US" dirty="0">
                <a:ea typeface="+mn-lt"/>
                <a:cs typeface="+mn-lt"/>
              </a:rPr>
              <a:t> </a:t>
            </a:r>
            <a:r>
              <a:rPr lang="en-US" dirty="0" err="1">
                <a:ea typeface="+mn-lt"/>
                <a:cs typeface="+mn-lt"/>
              </a:rPr>
              <a:t>בעל</a:t>
            </a:r>
            <a:r>
              <a:rPr lang="en-US" dirty="0">
                <a:ea typeface="+mn-lt"/>
                <a:cs typeface="+mn-lt"/>
              </a:rPr>
              <a:t> </a:t>
            </a:r>
            <a:r>
              <a:rPr lang="en-US" dirty="0" err="1">
                <a:ea typeface="+mn-lt"/>
                <a:cs typeface="+mn-lt"/>
              </a:rPr>
              <a:t>בתחלה</a:t>
            </a:r>
            <a:r>
              <a:rPr lang="en-US" dirty="0">
                <a:ea typeface="+mn-lt"/>
                <a:cs typeface="+mn-lt"/>
              </a:rPr>
              <a:t> </a:t>
            </a:r>
            <a:r>
              <a:rPr lang="en-US" dirty="0" err="1">
                <a:ea typeface="+mn-lt"/>
                <a:cs typeface="+mn-lt"/>
              </a:rPr>
              <a:t>בשבת</a:t>
            </a:r>
            <a:r>
              <a:rPr lang="en-US" dirty="0">
                <a:ea typeface="+mn-lt"/>
                <a:cs typeface="+mn-lt"/>
              </a:rPr>
              <a:t> </a:t>
            </a:r>
            <a:r>
              <a:rPr lang="en-US" dirty="0" err="1">
                <a:ea typeface="+mn-lt"/>
                <a:cs typeface="+mn-lt"/>
              </a:rPr>
              <a:t>רב</a:t>
            </a:r>
            <a:r>
              <a:rPr lang="en-US" dirty="0">
                <a:ea typeface="+mn-lt"/>
                <a:cs typeface="+mn-lt"/>
              </a:rPr>
              <a:t> </a:t>
            </a:r>
            <a:r>
              <a:rPr lang="en-US" dirty="0" err="1">
                <a:ea typeface="+mn-lt"/>
                <a:cs typeface="+mn-lt"/>
              </a:rPr>
              <a:t>יהודה</a:t>
            </a:r>
            <a:r>
              <a:rPr lang="en-US" dirty="0">
                <a:ea typeface="+mn-lt"/>
                <a:cs typeface="+mn-lt"/>
              </a:rPr>
              <a:t> </a:t>
            </a:r>
            <a:r>
              <a:rPr lang="en-US" dirty="0" err="1">
                <a:ea typeface="+mn-lt"/>
                <a:cs typeface="+mn-lt"/>
              </a:rPr>
              <a:t>שרא</a:t>
            </a:r>
            <a:r>
              <a:rPr lang="en-US" dirty="0">
                <a:ea typeface="+mn-lt"/>
                <a:cs typeface="+mn-lt"/>
              </a:rPr>
              <a:t> </a:t>
            </a:r>
            <a:r>
              <a:rPr lang="en-US" dirty="0" err="1">
                <a:ea typeface="+mn-lt"/>
                <a:cs typeface="+mn-lt"/>
              </a:rPr>
              <a:t>למיבעל</a:t>
            </a:r>
            <a:r>
              <a:rPr lang="en-US" dirty="0">
                <a:ea typeface="+mn-lt"/>
                <a:cs typeface="+mn-lt"/>
              </a:rPr>
              <a:t> </a:t>
            </a:r>
            <a:r>
              <a:rPr lang="en-US" dirty="0" err="1">
                <a:ea typeface="+mn-lt"/>
                <a:cs typeface="+mn-lt"/>
              </a:rPr>
              <a:t>בתחלה</a:t>
            </a:r>
            <a:r>
              <a:rPr lang="en-US" dirty="0">
                <a:ea typeface="+mn-lt"/>
                <a:cs typeface="+mn-lt"/>
              </a:rPr>
              <a:t> </a:t>
            </a:r>
            <a:r>
              <a:rPr lang="en-US" dirty="0" err="1">
                <a:ea typeface="+mn-lt"/>
                <a:cs typeface="+mn-lt"/>
              </a:rPr>
              <a:t>ביו</a:t>
            </a:r>
            <a:r>
              <a:rPr lang="en-US" dirty="0">
                <a:ea typeface="+mn-lt"/>
                <a:cs typeface="+mn-lt"/>
              </a:rPr>
              <a:t>''ט </a:t>
            </a:r>
            <a:r>
              <a:rPr lang="en-US" dirty="0" err="1">
                <a:ea typeface="+mn-lt"/>
                <a:cs typeface="+mn-lt"/>
              </a:rPr>
              <a:t>אמר</a:t>
            </a:r>
            <a:r>
              <a:rPr lang="en-US" dirty="0">
                <a:ea typeface="+mn-lt"/>
                <a:cs typeface="+mn-lt"/>
              </a:rPr>
              <a:t> </a:t>
            </a:r>
            <a:r>
              <a:rPr lang="en-US" dirty="0" err="1">
                <a:ea typeface="+mn-lt"/>
                <a:cs typeface="+mn-lt"/>
              </a:rPr>
              <a:t>רב</a:t>
            </a:r>
            <a:r>
              <a:rPr lang="en-US" dirty="0">
                <a:ea typeface="+mn-lt"/>
                <a:cs typeface="+mn-lt"/>
              </a:rPr>
              <a:t> </a:t>
            </a:r>
            <a:r>
              <a:rPr lang="en-US" dirty="0" err="1">
                <a:ea typeface="+mn-lt"/>
                <a:cs typeface="+mn-lt"/>
              </a:rPr>
              <a:t>פפי</a:t>
            </a:r>
            <a:r>
              <a:rPr lang="en-US" dirty="0">
                <a:ea typeface="+mn-lt"/>
                <a:cs typeface="+mn-lt"/>
              </a:rPr>
              <a:t> </a:t>
            </a:r>
            <a:r>
              <a:rPr lang="en-US" dirty="0" err="1">
                <a:ea typeface="+mn-lt"/>
                <a:cs typeface="+mn-lt"/>
              </a:rPr>
              <a:t>משמיה</a:t>
            </a:r>
            <a:r>
              <a:rPr lang="en-US" dirty="0">
                <a:ea typeface="+mn-lt"/>
                <a:cs typeface="+mn-lt"/>
              </a:rPr>
              <a:t> </a:t>
            </a:r>
            <a:r>
              <a:rPr lang="en-US" dirty="0" err="1">
                <a:ea typeface="+mn-lt"/>
                <a:cs typeface="+mn-lt"/>
              </a:rPr>
              <a:t>דרבא</a:t>
            </a:r>
            <a:r>
              <a:rPr lang="en-US" dirty="0">
                <a:ea typeface="+mn-lt"/>
                <a:cs typeface="+mn-lt"/>
              </a:rPr>
              <a:t> </a:t>
            </a:r>
            <a:r>
              <a:rPr lang="en-US" dirty="0" err="1">
                <a:ea typeface="+mn-lt"/>
                <a:cs typeface="+mn-lt"/>
              </a:rPr>
              <a:t>לא</a:t>
            </a:r>
            <a:r>
              <a:rPr lang="en-US" dirty="0">
                <a:ea typeface="+mn-lt"/>
                <a:cs typeface="+mn-lt"/>
              </a:rPr>
              <a:t> </a:t>
            </a:r>
            <a:r>
              <a:rPr lang="en-US" dirty="0" err="1">
                <a:ea typeface="+mn-lt"/>
                <a:cs typeface="+mn-lt"/>
              </a:rPr>
              <a:t>תימא</a:t>
            </a:r>
            <a:r>
              <a:rPr lang="en-US" dirty="0">
                <a:ea typeface="+mn-lt"/>
                <a:cs typeface="+mn-lt"/>
              </a:rPr>
              <a:t> </a:t>
            </a:r>
            <a:r>
              <a:rPr lang="en-US" dirty="0" err="1">
                <a:ea typeface="+mn-lt"/>
                <a:cs typeface="+mn-lt"/>
              </a:rPr>
              <a:t>ביו</a:t>
            </a:r>
            <a:r>
              <a:rPr lang="en-US" dirty="0">
                <a:ea typeface="+mn-lt"/>
                <a:cs typeface="+mn-lt"/>
              </a:rPr>
              <a:t>''ט </a:t>
            </a:r>
            <a:r>
              <a:rPr lang="en-US" dirty="0" err="1">
                <a:ea typeface="+mn-lt"/>
                <a:cs typeface="+mn-lt"/>
              </a:rPr>
              <a:t>דשרי</a:t>
            </a:r>
            <a:r>
              <a:rPr lang="en-US" dirty="0">
                <a:ea typeface="+mn-lt"/>
                <a:cs typeface="+mn-lt"/>
              </a:rPr>
              <a:t> </a:t>
            </a:r>
            <a:r>
              <a:rPr lang="en-US" dirty="0" err="1">
                <a:ea typeface="+mn-lt"/>
                <a:cs typeface="+mn-lt"/>
              </a:rPr>
              <a:t>הא</a:t>
            </a:r>
            <a:r>
              <a:rPr lang="en-US" dirty="0">
                <a:ea typeface="+mn-lt"/>
                <a:cs typeface="+mn-lt"/>
              </a:rPr>
              <a:t> </a:t>
            </a:r>
            <a:r>
              <a:rPr lang="en-US" dirty="0" err="1">
                <a:ea typeface="+mn-lt"/>
                <a:cs typeface="+mn-lt"/>
              </a:rPr>
              <a:t>בשבת</a:t>
            </a:r>
            <a:r>
              <a:rPr lang="en-US" dirty="0">
                <a:ea typeface="+mn-lt"/>
                <a:cs typeface="+mn-lt"/>
              </a:rPr>
              <a:t> </a:t>
            </a:r>
            <a:r>
              <a:rPr lang="en-US" dirty="0" err="1">
                <a:ea typeface="+mn-lt"/>
                <a:cs typeface="+mn-lt"/>
              </a:rPr>
              <a:t>אסור</a:t>
            </a:r>
            <a:r>
              <a:rPr lang="en-US" dirty="0">
                <a:ea typeface="+mn-lt"/>
                <a:cs typeface="+mn-lt"/>
              </a:rPr>
              <a:t> </a:t>
            </a:r>
            <a:r>
              <a:rPr lang="en-US" dirty="0" err="1">
                <a:ea typeface="+mn-lt"/>
                <a:cs typeface="+mn-lt"/>
              </a:rPr>
              <a:t>דהוא</a:t>
            </a:r>
            <a:r>
              <a:rPr lang="en-US" dirty="0">
                <a:ea typeface="+mn-lt"/>
                <a:cs typeface="+mn-lt"/>
              </a:rPr>
              <a:t> </a:t>
            </a:r>
            <a:r>
              <a:rPr lang="en-US" dirty="0" err="1">
                <a:ea typeface="+mn-lt"/>
                <a:cs typeface="+mn-lt"/>
              </a:rPr>
              <a:t>הדין</a:t>
            </a:r>
            <a:r>
              <a:rPr lang="en-US" dirty="0">
                <a:ea typeface="+mn-lt"/>
                <a:cs typeface="+mn-lt"/>
              </a:rPr>
              <a:t> </a:t>
            </a:r>
            <a:r>
              <a:rPr lang="en-US" dirty="0" err="1">
                <a:ea typeface="+mn-lt"/>
                <a:cs typeface="+mn-lt"/>
              </a:rPr>
              <a:t>דאפילו</a:t>
            </a:r>
            <a:r>
              <a:rPr lang="en-US" dirty="0">
                <a:ea typeface="+mn-lt"/>
                <a:cs typeface="+mn-lt"/>
              </a:rPr>
              <a:t> </a:t>
            </a:r>
            <a:r>
              <a:rPr lang="en-US" dirty="0" err="1">
                <a:ea typeface="+mn-lt"/>
                <a:cs typeface="+mn-lt"/>
              </a:rPr>
              <a:t>בשבת</a:t>
            </a:r>
            <a:r>
              <a:rPr lang="en-US" dirty="0">
                <a:ea typeface="+mn-lt"/>
                <a:cs typeface="+mn-lt"/>
              </a:rPr>
              <a:t> </a:t>
            </a:r>
            <a:r>
              <a:rPr lang="en-US" dirty="0" err="1">
                <a:ea typeface="+mn-lt"/>
                <a:cs typeface="+mn-lt"/>
              </a:rPr>
              <a:t>נמי</a:t>
            </a:r>
            <a:r>
              <a:rPr lang="en-US" dirty="0">
                <a:ea typeface="+mn-lt"/>
                <a:cs typeface="+mn-lt"/>
              </a:rPr>
              <a:t> </a:t>
            </a:r>
            <a:r>
              <a:rPr lang="en-US" dirty="0" err="1">
                <a:ea typeface="+mn-lt"/>
                <a:cs typeface="+mn-lt"/>
              </a:rPr>
              <a:t>שרי</a:t>
            </a:r>
            <a:r>
              <a:rPr lang="en-US" dirty="0">
                <a:ea typeface="+mn-lt"/>
                <a:cs typeface="+mn-lt"/>
              </a:rPr>
              <a:t> </a:t>
            </a:r>
            <a:r>
              <a:rPr lang="en-US" dirty="0" err="1">
                <a:ea typeface="+mn-lt"/>
                <a:cs typeface="+mn-lt"/>
              </a:rPr>
              <a:t>ומעשה</a:t>
            </a:r>
            <a:r>
              <a:rPr lang="en-US" dirty="0">
                <a:ea typeface="+mn-lt"/>
                <a:cs typeface="+mn-lt"/>
              </a:rPr>
              <a:t> </a:t>
            </a:r>
            <a:r>
              <a:rPr lang="en-US" dirty="0" err="1">
                <a:ea typeface="+mn-lt"/>
                <a:cs typeface="+mn-lt"/>
              </a:rPr>
              <a:t>שהיה</a:t>
            </a:r>
            <a:r>
              <a:rPr lang="en-US" dirty="0">
                <a:ea typeface="+mn-lt"/>
                <a:cs typeface="+mn-lt"/>
              </a:rPr>
              <a:t> </a:t>
            </a:r>
            <a:r>
              <a:rPr lang="en-US" dirty="0" err="1">
                <a:ea typeface="+mn-lt"/>
                <a:cs typeface="+mn-lt"/>
              </a:rPr>
              <a:t>כך</a:t>
            </a:r>
            <a:r>
              <a:rPr lang="en-US" dirty="0">
                <a:ea typeface="+mn-lt"/>
                <a:cs typeface="+mn-lt"/>
              </a:rPr>
              <a:t> </a:t>
            </a:r>
            <a:r>
              <a:rPr lang="en-US" dirty="0" err="1">
                <a:ea typeface="+mn-lt"/>
                <a:cs typeface="+mn-lt"/>
              </a:rPr>
              <a:t>היה</a:t>
            </a:r>
            <a:r>
              <a:rPr lang="en-US" dirty="0">
                <a:ea typeface="+mn-lt"/>
                <a:cs typeface="+mn-lt"/>
              </a:rPr>
              <a:t> </a:t>
            </a:r>
            <a:r>
              <a:rPr lang="en-US" dirty="0" err="1">
                <a:ea typeface="+mn-lt"/>
                <a:cs typeface="+mn-lt"/>
              </a:rPr>
              <a:t>רב</a:t>
            </a:r>
            <a:r>
              <a:rPr lang="en-US" dirty="0">
                <a:ea typeface="+mn-lt"/>
                <a:cs typeface="+mn-lt"/>
              </a:rPr>
              <a:t> </a:t>
            </a:r>
            <a:r>
              <a:rPr lang="en-US" dirty="0" err="1">
                <a:ea typeface="+mn-lt"/>
                <a:cs typeface="+mn-lt"/>
              </a:rPr>
              <a:t>פפא</a:t>
            </a:r>
            <a:r>
              <a:rPr lang="en-US" dirty="0">
                <a:ea typeface="+mn-lt"/>
                <a:cs typeface="+mn-lt"/>
              </a:rPr>
              <a:t> </a:t>
            </a:r>
            <a:r>
              <a:rPr lang="en-US" dirty="0" err="1">
                <a:ea typeface="+mn-lt"/>
                <a:cs typeface="+mn-lt"/>
              </a:rPr>
              <a:t>משמיה</a:t>
            </a:r>
            <a:r>
              <a:rPr lang="en-US" dirty="0">
                <a:ea typeface="+mn-lt"/>
                <a:cs typeface="+mn-lt"/>
              </a:rPr>
              <a:t> </a:t>
            </a:r>
            <a:r>
              <a:rPr lang="en-US" dirty="0" err="1">
                <a:ea typeface="+mn-lt"/>
                <a:cs typeface="+mn-lt"/>
              </a:rPr>
              <a:t>דרבא</a:t>
            </a:r>
            <a:r>
              <a:rPr lang="en-US" dirty="0">
                <a:ea typeface="+mn-lt"/>
                <a:cs typeface="+mn-lt"/>
              </a:rPr>
              <a:t> </a:t>
            </a:r>
            <a:r>
              <a:rPr lang="en-US" dirty="0" err="1">
                <a:ea typeface="+mn-lt"/>
                <a:cs typeface="+mn-lt"/>
              </a:rPr>
              <a:t>אמר</a:t>
            </a:r>
            <a:r>
              <a:rPr lang="en-US" dirty="0">
                <a:ea typeface="+mn-lt"/>
                <a:cs typeface="+mn-lt"/>
              </a:rPr>
              <a:t> </a:t>
            </a:r>
            <a:r>
              <a:rPr lang="en-US" dirty="0" err="1">
                <a:ea typeface="+mn-lt"/>
                <a:cs typeface="+mn-lt"/>
              </a:rPr>
              <a:t>ביו</a:t>
            </a:r>
            <a:r>
              <a:rPr lang="en-US" dirty="0">
                <a:ea typeface="+mn-lt"/>
                <a:cs typeface="+mn-lt"/>
              </a:rPr>
              <a:t>''ט </a:t>
            </a:r>
            <a:r>
              <a:rPr lang="en-US" dirty="0" err="1">
                <a:ea typeface="+mn-lt"/>
                <a:cs typeface="+mn-lt"/>
              </a:rPr>
              <a:t>שרי</a:t>
            </a:r>
            <a:r>
              <a:rPr lang="en-US" dirty="0">
                <a:ea typeface="+mn-lt"/>
                <a:cs typeface="+mn-lt"/>
              </a:rPr>
              <a:t> </a:t>
            </a:r>
            <a:r>
              <a:rPr lang="en-US" dirty="0" err="1">
                <a:ea typeface="+mn-lt"/>
                <a:cs typeface="+mn-lt"/>
              </a:rPr>
              <a:t>בשבת</a:t>
            </a:r>
            <a:r>
              <a:rPr lang="en-US" dirty="0">
                <a:ea typeface="+mn-lt"/>
                <a:cs typeface="+mn-lt"/>
              </a:rPr>
              <a:t> </a:t>
            </a:r>
            <a:r>
              <a:rPr lang="en-US" dirty="0" err="1">
                <a:ea typeface="+mn-lt"/>
                <a:cs typeface="+mn-lt"/>
              </a:rPr>
              <a:t>אסור</a:t>
            </a:r>
            <a:r>
              <a:rPr lang="en-US" dirty="0">
                <a:ea typeface="+mn-lt"/>
                <a:cs typeface="+mn-lt"/>
              </a:rPr>
              <a:t> </a:t>
            </a:r>
            <a:r>
              <a:rPr lang="en-US" dirty="0" err="1">
                <a:ea typeface="+mn-lt"/>
                <a:cs typeface="+mn-lt"/>
              </a:rPr>
              <a:t>א''ל</a:t>
            </a:r>
            <a:r>
              <a:rPr lang="en-US" dirty="0">
                <a:ea typeface="+mn-lt"/>
                <a:cs typeface="+mn-lt"/>
              </a:rPr>
              <a:t> </a:t>
            </a:r>
            <a:r>
              <a:rPr lang="en-US" dirty="0" err="1">
                <a:ea typeface="+mn-lt"/>
                <a:cs typeface="+mn-lt"/>
              </a:rPr>
              <a:t>רב</a:t>
            </a:r>
            <a:r>
              <a:rPr lang="en-US" dirty="0">
                <a:ea typeface="+mn-lt"/>
                <a:cs typeface="+mn-lt"/>
              </a:rPr>
              <a:t> </a:t>
            </a:r>
            <a:r>
              <a:rPr lang="en-US" dirty="0" err="1">
                <a:ea typeface="+mn-lt"/>
                <a:cs typeface="+mn-lt"/>
              </a:rPr>
              <a:t>פפי</a:t>
            </a:r>
            <a:r>
              <a:rPr lang="en-US" dirty="0">
                <a:ea typeface="+mn-lt"/>
                <a:cs typeface="+mn-lt"/>
              </a:rPr>
              <a:t> </a:t>
            </a:r>
            <a:r>
              <a:rPr lang="en-US" dirty="0" err="1">
                <a:ea typeface="+mn-lt"/>
                <a:cs typeface="+mn-lt"/>
              </a:rPr>
              <a:t>לרב</a:t>
            </a:r>
            <a:r>
              <a:rPr lang="en-US" dirty="0">
                <a:ea typeface="+mn-lt"/>
                <a:cs typeface="+mn-lt"/>
              </a:rPr>
              <a:t> </a:t>
            </a:r>
            <a:r>
              <a:rPr lang="en-US" dirty="0" err="1">
                <a:ea typeface="+mn-lt"/>
                <a:cs typeface="+mn-lt"/>
              </a:rPr>
              <a:t>פפא</a:t>
            </a:r>
            <a:r>
              <a:rPr lang="en-US" dirty="0">
                <a:ea typeface="+mn-lt"/>
                <a:cs typeface="+mn-lt"/>
              </a:rPr>
              <a:t> </a:t>
            </a:r>
            <a:r>
              <a:rPr lang="en-US" dirty="0" err="1">
                <a:ea typeface="+mn-lt"/>
                <a:cs typeface="+mn-lt"/>
              </a:rPr>
              <a:t>מאי</a:t>
            </a:r>
            <a:r>
              <a:rPr lang="en-US" dirty="0">
                <a:ea typeface="+mn-lt"/>
                <a:cs typeface="+mn-lt"/>
              </a:rPr>
              <a:t> </a:t>
            </a:r>
            <a:r>
              <a:rPr lang="en-US" dirty="0" err="1">
                <a:ea typeface="+mn-lt"/>
                <a:cs typeface="+mn-lt"/>
              </a:rPr>
              <a:t>דעתיך</a:t>
            </a:r>
            <a:r>
              <a:rPr lang="en-US" dirty="0">
                <a:ea typeface="+mn-lt"/>
                <a:cs typeface="+mn-lt"/>
              </a:rPr>
              <a:t> </a:t>
            </a:r>
            <a:r>
              <a:rPr lang="en-US" dirty="0" err="1">
                <a:ea typeface="+mn-lt"/>
                <a:cs typeface="+mn-lt"/>
              </a:rPr>
              <a:t>מתוך</a:t>
            </a:r>
            <a:r>
              <a:rPr lang="en-US" dirty="0">
                <a:ea typeface="+mn-lt"/>
                <a:cs typeface="+mn-lt"/>
              </a:rPr>
              <a:t> </a:t>
            </a:r>
            <a:r>
              <a:rPr lang="en-US" dirty="0" err="1">
                <a:ea typeface="+mn-lt"/>
                <a:cs typeface="+mn-lt"/>
              </a:rPr>
              <a:t>שהותרה</a:t>
            </a:r>
            <a:r>
              <a:rPr lang="en-US" dirty="0">
                <a:ea typeface="+mn-lt"/>
                <a:cs typeface="+mn-lt"/>
              </a:rPr>
              <a:t> </a:t>
            </a:r>
            <a:r>
              <a:rPr lang="en-US" dirty="0" err="1">
                <a:ea typeface="+mn-lt"/>
                <a:cs typeface="+mn-lt"/>
              </a:rPr>
              <a:t>חבורה</a:t>
            </a:r>
            <a:r>
              <a:rPr lang="en-US" dirty="0">
                <a:ea typeface="+mn-lt"/>
                <a:cs typeface="+mn-lt"/>
              </a:rPr>
              <a:t> </a:t>
            </a:r>
            <a:r>
              <a:rPr lang="en-US" dirty="0" err="1">
                <a:ea typeface="+mn-lt"/>
                <a:cs typeface="+mn-lt"/>
              </a:rPr>
              <a:t>לצורך</a:t>
            </a:r>
            <a:r>
              <a:rPr lang="en-US" dirty="0">
                <a:ea typeface="+mn-lt"/>
                <a:cs typeface="+mn-lt"/>
              </a:rPr>
              <a:t> </a:t>
            </a:r>
            <a:r>
              <a:rPr lang="en-US" dirty="0" err="1">
                <a:ea typeface="+mn-lt"/>
                <a:cs typeface="+mn-lt"/>
              </a:rPr>
              <a:t>הותרה</a:t>
            </a:r>
            <a:r>
              <a:rPr lang="en-US" dirty="0">
                <a:ea typeface="+mn-lt"/>
                <a:cs typeface="+mn-lt"/>
              </a:rPr>
              <a:t> </a:t>
            </a:r>
            <a:r>
              <a:rPr lang="en-US" dirty="0" err="1">
                <a:ea typeface="+mn-lt"/>
                <a:cs typeface="+mn-lt"/>
              </a:rPr>
              <a:t>נמי</a:t>
            </a:r>
            <a:r>
              <a:rPr lang="en-US" dirty="0">
                <a:ea typeface="+mn-lt"/>
                <a:cs typeface="+mn-lt"/>
              </a:rPr>
              <a:t> </a:t>
            </a:r>
            <a:r>
              <a:rPr lang="en-US" dirty="0" err="1">
                <a:ea typeface="+mn-lt"/>
                <a:cs typeface="+mn-lt"/>
              </a:rPr>
              <a:t>שלא</a:t>
            </a:r>
            <a:r>
              <a:rPr lang="en-US" dirty="0">
                <a:ea typeface="+mn-lt"/>
                <a:cs typeface="+mn-lt"/>
              </a:rPr>
              <a:t> </a:t>
            </a:r>
            <a:r>
              <a:rPr lang="en-US" dirty="0" err="1">
                <a:ea typeface="+mn-lt"/>
                <a:cs typeface="+mn-lt"/>
              </a:rPr>
              <a:t>לצורך</a:t>
            </a:r>
            <a:r>
              <a:rPr lang="en-US" dirty="0">
                <a:ea typeface="+mn-lt"/>
                <a:cs typeface="+mn-lt"/>
              </a:rPr>
              <a:t> </a:t>
            </a:r>
            <a:r>
              <a:rPr lang="en-US" dirty="0" err="1">
                <a:ea typeface="+mn-lt"/>
                <a:cs typeface="+mn-lt"/>
              </a:rPr>
              <a:t>אלא</a:t>
            </a:r>
            <a:r>
              <a:rPr lang="en-US" dirty="0">
                <a:ea typeface="+mn-lt"/>
                <a:cs typeface="+mn-lt"/>
              </a:rPr>
              <a:t> </a:t>
            </a:r>
            <a:r>
              <a:rPr lang="en-US" dirty="0" err="1">
                <a:ea typeface="+mn-lt"/>
                <a:cs typeface="+mn-lt"/>
              </a:rPr>
              <a:t>מעתה</a:t>
            </a:r>
            <a:r>
              <a:rPr lang="en-US" dirty="0">
                <a:ea typeface="+mn-lt"/>
                <a:cs typeface="+mn-lt"/>
              </a:rPr>
              <a:t> </a:t>
            </a:r>
            <a:r>
              <a:rPr lang="en-US" dirty="0" err="1">
                <a:ea typeface="+mn-lt"/>
                <a:cs typeface="+mn-lt"/>
              </a:rPr>
              <a:t>מותר</a:t>
            </a:r>
            <a:r>
              <a:rPr lang="en-US" dirty="0">
                <a:ea typeface="+mn-lt"/>
                <a:cs typeface="+mn-lt"/>
              </a:rPr>
              <a:t> </a:t>
            </a:r>
            <a:r>
              <a:rPr lang="en-US" dirty="0" err="1">
                <a:ea typeface="+mn-lt"/>
                <a:cs typeface="+mn-lt"/>
              </a:rPr>
              <a:t>לעשות</a:t>
            </a:r>
            <a:r>
              <a:rPr lang="en-US" dirty="0">
                <a:ea typeface="+mn-lt"/>
                <a:cs typeface="+mn-lt"/>
              </a:rPr>
              <a:t> </a:t>
            </a:r>
            <a:r>
              <a:rPr lang="en-US" dirty="0" err="1">
                <a:ea typeface="+mn-lt"/>
                <a:cs typeface="+mn-lt"/>
              </a:rPr>
              <a:t>מוגמר</a:t>
            </a:r>
            <a:r>
              <a:rPr lang="en-US" dirty="0">
                <a:ea typeface="+mn-lt"/>
                <a:cs typeface="+mn-lt"/>
              </a:rPr>
              <a:t> </a:t>
            </a:r>
            <a:r>
              <a:rPr lang="en-US" dirty="0" err="1">
                <a:ea typeface="+mn-lt"/>
                <a:cs typeface="+mn-lt"/>
              </a:rPr>
              <a:t>ביו</a:t>
            </a:r>
            <a:r>
              <a:rPr lang="en-US" dirty="0">
                <a:ea typeface="+mn-lt"/>
                <a:cs typeface="+mn-lt"/>
              </a:rPr>
              <a:t>''ט </a:t>
            </a:r>
            <a:r>
              <a:rPr lang="en-US" dirty="0" err="1">
                <a:ea typeface="+mn-lt"/>
                <a:cs typeface="+mn-lt"/>
              </a:rPr>
              <a:t>דמתוך</a:t>
            </a:r>
            <a:r>
              <a:rPr lang="en-US" dirty="0">
                <a:ea typeface="+mn-lt"/>
                <a:cs typeface="+mn-lt"/>
              </a:rPr>
              <a:t> </a:t>
            </a:r>
            <a:r>
              <a:rPr lang="en-US" dirty="0" err="1">
                <a:ea typeface="+mn-lt"/>
                <a:cs typeface="+mn-lt"/>
              </a:rPr>
              <a:t>שהותרה</a:t>
            </a:r>
            <a:r>
              <a:rPr lang="en-US" dirty="0">
                <a:ea typeface="+mn-lt"/>
                <a:cs typeface="+mn-lt"/>
              </a:rPr>
              <a:t> </a:t>
            </a:r>
            <a:r>
              <a:rPr lang="en-US" dirty="0" err="1">
                <a:ea typeface="+mn-lt"/>
                <a:cs typeface="+mn-lt"/>
              </a:rPr>
              <a:t>הבערה</a:t>
            </a:r>
            <a:r>
              <a:rPr lang="en-US" dirty="0">
                <a:ea typeface="+mn-lt"/>
                <a:cs typeface="+mn-lt"/>
              </a:rPr>
              <a:t> </a:t>
            </a:r>
            <a:r>
              <a:rPr lang="en-US" dirty="0" err="1">
                <a:ea typeface="+mn-lt"/>
                <a:cs typeface="+mn-lt"/>
              </a:rPr>
              <a:t>לצורך</a:t>
            </a:r>
            <a:r>
              <a:rPr lang="en-US" dirty="0">
                <a:ea typeface="+mn-lt"/>
                <a:cs typeface="+mn-lt"/>
              </a:rPr>
              <a:t> </a:t>
            </a:r>
            <a:r>
              <a:rPr lang="en-US" dirty="0" err="1">
                <a:ea typeface="+mn-lt"/>
                <a:cs typeface="+mn-lt"/>
              </a:rPr>
              <a:t>הותרה</a:t>
            </a:r>
            <a:r>
              <a:rPr lang="en-US" dirty="0">
                <a:ea typeface="+mn-lt"/>
                <a:cs typeface="+mn-lt"/>
              </a:rPr>
              <a:t> </a:t>
            </a:r>
            <a:r>
              <a:rPr lang="en-US" dirty="0" err="1">
                <a:ea typeface="+mn-lt"/>
                <a:cs typeface="+mn-lt"/>
              </a:rPr>
              <a:t>נמי</a:t>
            </a:r>
            <a:r>
              <a:rPr lang="en-US" dirty="0">
                <a:ea typeface="+mn-lt"/>
                <a:cs typeface="+mn-lt"/>
              </a:rPr>
              <a:t> </a:t>
            </a:r>
            <a:r>
              <a:rPr lang="en-US" dirty="0" err="1">
                <a:ea typeface="+mn-lt"/>
                <a:cs typeface="+mn-lt"/>
              </a:rPr>
              <a:t>שלא</a:t>
            </a:r>
            <a:r>
              <a:rPr lang="en-US" dirty="0">
                <a:ea typeface="+mn-lt"/>
                <a:cs typeface="+mn-lt"/>
              </a:rPr>
              <a:t> </a:t>
            </a:r>
            <a:r>
              <a:rPr lang="en-US" dirty="0" err="1">
                <a:ea typeface="+mn-lt"/>
                <a:cs typeface="+mn-lt"/>
              </a:rPr>
              <a:t>לצורך</a:t>
            </a:r>
            <a:r>
              <a:rPr lang="en-US" dirty="0">
                <a:ea typeface="+mn-lt"/>
                <a:cs typeface="+mn-lt"/>
              </a:rPr>
              <a:t> </a:t>
            </a:r>
            <a:r>
              <a:rPr lang="en-US" dirty="0" err="1">
                <a:ea typeface="+mn-lt"/>
                <a:cs typeface="+mn-lt"/>
              </a:rPr>
              <a:t>אמר</a:t>
            </a:r>
            <a:r>
              <a:rPr lang="en-US" dirty="0">
                <a:ea typeface="+mn-lt"/>
                <a:cs typeface="+mn-lt"/>
              </a:rPr>
              <a:t> </a:t>
            </a:r>
            <a:r>
              <a:rPr lang="en-US" dirty="0" err="1">
                <a:ea typeface="+mn-lt"/>
                <a:cs typeface="+mn-lt"/>
              </a:rPr>
              <a:t>ליה</a:t>
            </a:r>
            <a:r>
              <a:rPr lang="en-US" dirty="0">
                <a:ea typeface="+mn-lt"/>
                <a:cs typeface="+mn-lt"/>
              </a:rPr>
              <a:t> </a:t>
            </a:r>
            <a:r>
              <a:rPr lang="en-US" dirty="0" err="1">
                <a:ea typeface="+mn-lt"/>
                <a:cs typeface="+mn-lt"/>
              </a:rPr>
              <a:t>עליך</a:t>
            </a:r>
            <a:r>
              <a:rPr lang="en-US" dirty="0">
                <a:ea typeface="+mn-lt"/>
                <a:cs typeface="+mn-lt"/>
              </a:rPr>
              <a:t> </a:t>
            </a:r>
            <a:r>
              <a:rPr lang="en-US" dirty="0" err="1">
                <a:ea typeface="+mn-lt"/>
                <a:cs typeface="+mn-lt"/>
              </a:rPr>
              <a:t>אמר</a:t>
            </a:r>
            <a:r>
              <a:rPr lang="en-US" dirty="0">
                <a:ea typeface="+mn-lt"/>
                <a:cs typeface="+mn-lt"/>
              </a:rPr>
              <a:t> </a:t>
            </a:r>
            <a:r>
              <a:rPr lang="en-US" dirty="0" err="1">
                <a:ea typeface="+mn-lt"/>
                <a:cs typeface="+mn-lt"/>
              </a:rPr>
              <a:t>קרא</a:t>
            </a:r>
            <a:r>
              <a:rPr lang="en-US" dirty="0">
                <a:ea typeface="+mn-lt"/>
                <a:cs typeface="+mn-lt"/>
              </a:rPr>
              <a:t> {</a:t>
            </a:r>
            <a:r>
              <a:rPr lang="en-US" dirty="0" err="1">
                <a:ea typeface="+mn-lt"/>
                <a:cs typeface="+mn-lt"/>
              </a:rPr>
              <a:t>שמות</a:t>
            </a:r>
            <a:r>
              <a:rPr lang="en-US" dirty="0">
                <a:ea typeface="+mn-lt"/>
                <a:cs typeface="+mn-lt"/>
              </a:rPr>
              <a:t> </a:t>
            </a:r>
            <a:r>
              <a:rPr lang="en-US" dirty="0" err="1">
                <a:ea typeface="+mn-lt"/>
                <a:cs typeface="+mn-lt"/>
              </a:rPr>
              <a:t>יב-טז</a:t>
            </a:r>
            <a:r>
              <a:rPr lang="en-US" dirty="0">
                <a:ea typeface="+mn-lt"/>
                <a:cs typeface="+mn-lt"/>
              </a:rPr>
              <a:t>} </a:t>
            </a:r>
            <a:r>
              <a:rPr lang="en-US" dirty="0" err="1">
                <a:ea typeface="+mn-lt"/>
                <a:cs typeface="+mn-lt"/>
              </a:rPr>
              <a:t>אך</a:t>
            </a:r>
            <a:r>
              <a:rPr lang="en-US" dirty="0">
                <a:ea typeface="+mn-lt"/>
                <a:cs typeface="+mn-lt"/>
              </a:rPr>
              <a:t> </a:t>
            </a:r>
            <a:r>
              <a:rPr lang="en-US" dirty="0" err="1">
                <a:ea typeface="+mn-lt"/>
                <a:cs typeface="+mn-lt"/>
              </a:rPr>
              <a:t>אשר</a:t>
            </a:r>
            <a:r>
              <a:rPr lang="en-US" dirty="0">
                <a:ea typeface="+mn-lt"/>
                <a:cs typeface="+mn-lt"/>
              </a:rPr>
              <a:t> </a:t>
            </a:r>
            <a:r>
              <a:rPr lang="en-US" dirty="0" err="1">
                <a:ea typeface="+mn-lt"/>
                <a:cs typeface="+mn-lt"/>
              </a:rPr>
              <a:t>יאכל</a:t>
            </a:r>
            <a:r>
              <a:rPr lang="en-US" dirty="0">
                <a:ea typeface="+mn-lt"/>
                <a:cs typeface="+mn-lt"/>
              </a:rPr>
              <a:t> </a:t>
            </a:r>
            <a:r>
              <a:rPr lang="en-US" dirty="0" err="1">
                <a:ea typeface="+mn-lt"/>
                <a:cs typeface="+mn-lt"/>
              </a:rPr>
              <a:t>לכל</a:t>
            </a:r>
            <a:r>
              <a:rPr lang="en-US" dirty="0">
                <a:ea typeface="+mn-lt"/>
                <a:cs typeface="+mn-lt"/>
              </a:rPr>
              <a:t> </a:t>
            </a:r>
            <a:r>
              <a:rPr lang="en-US" dirty="0" err="1">
                <a:ea typeface="+mn-lt"/>
                <a:cs typeface="+mn-lt"/>
              </a:rPr>
              <a:t>נפש</a:t>
            </a:r>
            <a:r>
              <a:rPr lang="en-US" dirty="0">
                <a:ea typeface="+mn-lt"/>
                <a:cs typeface="+mn-lt"/>
              </a:rPr>
              <a:t> </a:t>
            </a:r>
            <a:r>
              <a:rPr lang="en-US" dirty="0" err="1">
                <a:ea typeface="+mn-lt"/>
                <a:cs typeface="+mn-lt"/>
              </a:rPr>
              <a:t>דבר</a:t>
            </a:r>
            <a:r>
              <a:rPr lang="en-US" dirty="0">
                <a:ea typeface="+mn-lt"/>
                <a:cs typeface="+mn-lt"/>
              </a:rPr>
              <a:t> </a:t>
            </a:r>
            <a:r>
              <a:rPr lang="en-US" dirty="0" err="1">
                <a:ea typeface="+mn-lt"/>
                <a:cs typeface="+mn-lt"/>
              </a:rPr>
              <a:t>השוה</a:t>
            </a:r>
            <a:r>
              <a:rPr lang="en-US" dirty="0">
                <a:ea typeface="+mn-lt"/>
                <a:cs typeface="+mn-lt"/>
              </a:rPr>
              <a:t> </a:t>
            </a:r>
            <a:r>
              <a:rPr lang="en-US" dirty="0" err="1">
                <a:ea typeface="+mn-lt"/>
                <a:cs typeface="+mn-lt"/>
              </a:rPr>
              <a:t>לכל</a:t>
            </a:r>
            <a:r>
              <a:rPr lang="en-US" dirty="0">
                <a:ea typeface="+mn-lt"/>
                <a:cs typeface="+mn-lt"/>
              </a:rPr>
              <a:t> </a:t>
            </a:r>
            <a:r>
              <a:rPr lang="en-US" dirty="0" err="1">
                <a:ea typeface="+mn-lt"/>
                <a:cs typeface="+mn-lt"/>
              </a:rPr>
              <a:t>נפש</a:t>
            </a:r>
            <a:r>
              <a:rPr lang="en-US" dirty="0">
                <a:ea typeface="+mn-lt"/>
                <a:cs typeface="+mn-lt"/>
              </a:rPr>
              <a:t> </a:t>
            </a:r>
            <a:r>
              <a:rPr lang="en-US" dirty="0" err="1">
                <a:ea typeface="+mn-lt"/>
                <a:cs typeface="+mn-lt"/>
              </a:rPr>
              <a:t>אמר</a:t>
            </a:r>
            <a:r>
              <a:rPr lang="en-US" dirty="0">
                <a:ea typeface="+mn-lt"/>
                <a:cs typeface="+mn-lt"/>
              </a:rPr>
              <a:t> </a:t>
            </a:r>
            <a:r>
              <a:rPr lang="en-US" dirty="0" err="1">
                <a:ea typeface="+mn-lt"/>
                <a:cs typeface="+mn-lt"/>
              </a:rPr>
              <a:t>ליה</a:t>
            </a:r>
            <a:r>
              <a:rPr lang="en-US" dirty="0">
                <a:ea typeface="+mn-lt"/>
                <a:cs typeface="+mn-lt"/>
              </a:rPr>
              <a:t> </a:t>
            </a:r>
            <a:r>
              <a:rPr lang="en-US" dirty="0" err="1">
                <a:ea typeface="+mn-lt"/>
                <a:cs typeface="+mn-lt"/>
              </a:rPr>
              <a:t>רב</a:t>
            </a:r>
            <a:r>
              <a:rPr lang="en-US" dirty="0">
                <a:ea typeface="+mn-lt"/>
                <a:cs typeface="+mn-lt"/>
              </a:rPr>
              <a:t> </a:t>
            </a:r>
            <a:r>
              <a:rPr lang="en-US" dirty="0" err="1">
                <a:ea typeface="+mn-lt"/>
                <a:cs typeface="+mn-lt"/>
              </a:rPr>
              <a:t>אחא</a:t>
            </a:r>
            <a:r>
              <a:rPr lang="en-US" dirty="0">
                <a:ea typeface="+mn-lt"/>
                <a:cs typeface="+mn-lt"/>
              </a:rPr>
              <a:t> </a:t>
            </a:r>
            <a:r>
              <a:rPr lang="en-US" dirty="0" err="1">
                <a:ea typeface="+mn-lt"/>
                <a:cs typeface="+mn-lt"/>
              </a:rPr>
              <a:t>בריה</a:t>
            </a:r>
            <a:r>
              <a:rPr lang="en-US" dirty="0">
                <a:ea typeface="+mn-lt"/>
                <a:cs typeface="+mn-lt"/>
              </a:rPr>
              <a:t> </a:t>
            </a:r>
            <a:r>
              <a:rPr lang="en-US" dirty="0" err="1">
                <a:ea typeface="+mn-lt"/>
                <a:cs typeface="+mn-lt"/>
              </a:rPr>
              <a:t>דרבא</a:t>
            </a:r>
            <a:r>
              <a:rPr lang="en-US" dirty="0">
                <a:ea typeface="+mn-lt"/>
                <a:cs typeface="+mn-lt"/>
              </a:rPr>
              <a:t> </a:t>
            </a:r>
            <a:r>
              <a:rPr lang="en-US" dirty="0" err="1">
                <a:ea typeface="+mn-lt"/>
                <a:cs typeface="+mn-lt"/>
              </a:rPr>
              <a:t>לרב</a:t>
            </a:r>
            <a:r>
              <a:rPr lang="en-US" dirty="0">
                <a:ea typeface="+mn-lt"/>
                <a:cs typeface="+mn-lt"/>
              </a:rPr>
              <a:t> </a:t>
            </a:r>
            <a:r>
              <a:rPr lang="en-US" dirty="0" err="1">
                <a:ea typeface="+mn-lt"/>
                <a:cs typeface="+mn-lt"/>
              </a:rPr>
              <a:t>אשי</a:t>
            </a:r>
            <a:r>
              <a:rPr lang="en-US" dirty="0">
                <a:ea typeface="+mn-lt"/>
                <a:cs typeface="+mn-lt"/>
              </a:rPr>
              <a:t> </a:t>
            </a:r>
            <a:r>
              <a:rPr lang="en-US" dirty="0" err="1">
                <a:ea typeface="+mn-lt"/>
                <a:cs typeface="+mn-lt"/>
              </a:rPr>
              <a:t>אלא</a:t>
            </a:r>
            <a:r>
              <a:rPr lang="en-US" dirty="0">
                <a:ea typeface="+mn-lt"/>
                <a:cs typeface="+mn-lt"/>
              </a:rPr>
              <a:t> </a:t>
            </a:r>
            <a:r>
              <a:rPr lang="en-US" dirty="0" err="1">
                <a:ea typeface="+mn-lt"/>
                <a:cs typeface="+mn-lt"/>
              </a:rPr>
              <a:t>מעתה</a:t>
            </a:r>
            <a:r>
              <a:rPr lang="en-US" dirty="0">
                <a:ea typeface="+mn-lt"/>
                <a:cs typeface="+mn-lt"/>
              </a:rPr>
              <a:t> </a:t>
            </a:r>
            <a:r>
              <a:rPr lang="en-US" dirty="0" err="1">
                <a:ea typeface="+mn-lt"/>
                <a:cs typeface="+mn-lt"/>
              </a:rPr>
              <a:t>נזדמן</a:t>
            </a:r>
            <a:r>
              <a:rPr lang="en-US" dirty="0">
                <a:ea typeface="+mn-lt"/>
                <a:cs typeface="+mn-lt"/>
              </a:rPr>
              <a:t> </a:t>
            </a:r>
            <a:r>
              <a:rPr lang="en-US" dirty="0" err="1">
                <a:ea typeface="+mn-lt"/>
                <a:cs typeface="+mn-lt"/>
              </a:rPr>
              <a:t>לו</a:t>
            </a:r>
            <a:r>
              <a:rPr lang="en-US" dirty="0">
                <a:ea typeface="+mn-lt"/>
                <a:cs typeface="+mn-lt"/>
              </a:rPr>
              <a:t> </a:t>
            </a:r>
            <a:r>
              <a:rPr lang="en-US" dirty="0" err="1">
                <a:ea typeface="+mn-lt"/>
                <a:cs typeface="+mn-lt"/>
              </a:rPr>
              <a:t>צבי</a:t>
            </a:r>
            <a:r>
              <a:rPr lang="en-US" dirty="0">
                <a:ea typeface="+mn-lt"/>
                <a:cs typeface="+mn-lt"/>
              </a:rPr>
              <a:t> </a:t>
            </a:r>
            <a:r>
              <a:rPr lang="en-US" dirty="0" err="1">
                <a:ea typeface="+mn-lt"/>
                <a:cs typeface="+mn-lt"/>
              </a:rPr>
              <a:t>ביו</a:t>
            </a:r>
            <a:r>
              <a:rPr lang="en-US" dirty="0">
                <a:ea typeface="+mn-lt"/>
                <a:cs typeface="+mn-lt"/>
              </a:rPr>
              <a:t>''ט </a:t>
            </a:r>
            <a:r>
              <a:rPr lang="en-US" dirty="0" err="1">
                <a:ea typeface="+mn-lt"/>
                <a:cs typeface="+mn-lt"/>
              </a:rPr>
              <a:t>הואיל</a:t>
            </a:r>
            <a:r>
              <a:rPr lang="en-US" dirty="0">
                <a:ea typeface="+mn-lt"/>
                <a:cs typeface="+mn-lt"/>
              </a:rPr>
              <a:t> </a:t>
            </a:r>
            <a:r>
              <a:rPr lang="en-US" dirty="0" err="1">
                <a:ea typeface="+mn-lt"/>
                <a:cs typeface="+mn-lt"/>
              </a:rPr>
              <a:t>ואינו</a:t>
            </a:r>
            <a:r>
              <a:rPr lang="en-US" dirty="0">
                <a:ea typeface="+mn-lt"/>
                <a:cs typeface="+mn-lt"/>
              </a:rPr>
              <a:t> </a:t>
            </a:r>
            <a:r>
              <a:rPr lang="en-US" dirty="0" err="1">
                <a:ea typeface="+mn-lt"/>
                <a:cs typeface="+mn-lt"/>
              </a:rPr>
              <a:t>שוה</a:t>
            </a:r>
            <a:r>
              <a:rPr lang="en-US" dirty="0">
                <a:ea typeface="+mn-lt"/>
                <a:cs typeface="+mn-lt"/>
              </a:rPr>
              <a:t> </a:t>
            </a:r>
            <a:r>
              <a:rPr lang="en-US" dirty="0" err="1">
                <a:ea typeface="+mn-lt"/>
                <a:cs typeface="+mn-lt"/>
              </a:rPr>
              <a:t>לכל</a:t>
            </a:r>
            <a:r>
              <a:rPr lang="en-US" dirty="0">
                <a:ea typeface="+mn-lt"/>
                <a:cs typeface="+mn-lt"/>
              </a:rPr>
              <a:t> </a:t>
            </a:r>
            <a:r>
              <a:rPr lang="en-US" dirty="0" err="1">
                <a:ea typeface="+mn-lt"/>
                <a:cs typeface="+mn-lt"/>
              </a:rPr>
              <a:t>נפש</a:t>
            </a:r>
            <a:r>
              <a:rPr lang="en-US" dirty="0">
                <a:ea typeface="+mn-lt"/>
                <a:cs typeface="+mn-lt"/>
              </a:rPr>
              <a:t> </a:t>
            </a:r>
            <a:r>
              <a:rPr lang="en-US" dirty="0" err="1">
                <a:ea typeface="+mn-lt"/>
                <a:cs typeface="+mn-lt"/>
              </a:rPr>
              <a:t>ה''נ</a:t>
            </a:r>
            <a:r>
              <a:rPr lang="en-US" dirty="0">
                <a:ea typeface="+mn-lt"/>
                <a:cs typeface="+mn-lt"/>
              </a:rPr>
              <a:t> </a:t>
            </a:r>
            <a:r>
              <a:rPr lang="en-US" dirty="0" err="1">
                <a:ea typeface="+mn-lt"/>
                <a:cs typeface="+mn-lt"/>
              </a:rPr>
              <a:t>דאסור</a:t>
            </a:r>
            <a:r>
              <a:rPr lang="en-US" dirty="0">
                <a:ea typeface="+mn-lt"/>
                <a:cs typeface="+mn-lt"/>
              </a:rPr>
              <a:t> </a:t>
            </a:r>
            <a:r>
              <a:rPr lang="en-US" dirty="0" err="1">
                <a:ea typeface="+mn-lt"/>
                <a:cs typeface="+mn-lt"/>
              </a:rPr>
              <a:t>למשחטיה</a:t>
            </a:r>
            <a:r>
              <a:rPr lang="en-US" dirty="0">
                <a:ea typeface="+mn-lt"/>
                <a:cs typeface="+mn-lt"/>
              </a:rPr>
              <a:t> </a:t>
            </a:r>
            <a:r>
              <a:rPr lang="en-US" dirty="0" err="1">
                <a:ea typeface="+mn-lt"/>
                <a:cs typeface="+mn-lt"/>
              </a:rPr>
              <a:t>אמר</a:t>
            </a:r>
            <a:r>
              <a:rPr lang="en-US" dirty="0">
                <a:ea typeface="+mn-lt"/>
                <a:cs typeface="+mn-lt"/>
              </a:rPr>
              <a:t> </a:t>
            </a:r>
            <a:r>
              <a:rPr lang="en-US" dirty="0" err="1">
                <a:ea typeface="+mn-lt"/>
                <a:cs typeface="+mn-lt"/>
              </a:rPr>
              <a:t>ליה</a:t>
            </a:r>
            <a:r>
              <a:rPr lang="en-US" dirty="0">
                <a:ea typeface="+mn-lt"/>
                <a:cs typeface="+mn-lt"/>
              </a:rPr>
              <a:t> </a:t>
            </a:r>
            <a:r>
              <a:rPr lang="en-US" dirty="0" err="1">
                <a:ea typeface="+mn-lt"/>
                <a:cs typeface="+mn-lt"/>
              </a:rPr>
              <a:t>אנא</a:t>
            </a:r>
            <a:r>
              <a:rPr lang="en-US" dirty="0">
                <a:ea typeface="+mn-lt"/>
                <a:cs typeface="+mn-lt"/>
              </a:rPr>
              <a:t> </a:t>
            </a:r>
            <a:r>
              <a:rPr lang="en-US" dirty="0" err="1">
                <a:ea typeface="+mn-lt"/>
                <a:cs typeface="+mn-lt"/>
              </a:rPr>
              <a:t>דבר</a:t>
            </a:r>
            <a:r>
              <a:rPr lang="en-US" dirty="0">
                <a:ea typeface="+mn-lt"/>
                <a:cs typeface="+mn-lt"/>
              </a:rPr>
              <a:t> </a:t>
            </a:r>
            <a:r>
              <a:rPr lang="en-US" dirty="0" err="1">
                <a:ea typeface="+mn-lt"/>
                <a:cs typeface="+mn-lt"/>
              </a:rPr>
              <a:t>הצורך</a:t>
            </a:r>
            <a:r>
              <a:rPr lang="en-US" dirty="0">
                <a:ea typeface="+mn-lt"/>
                <a:cs typeface="+mn-lt"/>
              </a:rPr>
              <a:t> </a:t>
            </a:r>
            <a:r>
              <a:rPr lang="en-US" dirty="0" err="1">
                <a:ea typeface="+mn-lt"/>
                <a:cs typeface="+mn-lt"/>
              </a:rPr>
              <a:t>לכל</a:t>
            </a:r>
            <a:r>
              <a:rPr lang="en-US" dirty="0">
                <a:ea typeface="+mn-lt"/>
                <a:cs typeface="+mn-lt"/>
              </a:rPr>
              <a:t> </a:t>
            </a:r>
            <a:r>
              <a:rPr lang="en-US" dirty="0" err="1">
                <a:ea typeface="+mn-lt"/>
                <a:cs typeface="+mn-lt"/>
              </a:rPr>
              <a:t>נפש</a:t>
            </a:r>
            <a:r>
              <a:rPr lang="en-US" dirty="0">
                <a:ea typeface="+mn-lt"/>
                <a:cs typeface="+mn-lt"/>
              </a:rPr>
              <a:t> </a:t>
            </a:r>
            <a:r>
              <a:rPr lang="en-US" dirty="0" err="1">
                <a:ea typeface="+mn-lt"/>
                <a:cs typeface="+mn-lt"/>
              </a:rPr>
              <a:t>קאמינא</a:t>
            </a:r>
            <a:r>
              <a:rPr lang="en-US" dirty="0">
                <a:ea typeface="+mn-lt"/>
                <a:cs typeface="+mn-lt"/>
              </a:rPr>
              <a:t> </a:t>
            </a:r>
            <a:r>
              <a:rPr lang="en-US" dirty="0" err="1">
                <a:ea typeface="+mn-lt"/>
                <a:cs typeface="+mn-lt"/>
              </a:rPr>
              <a:t>צבי</a:t>
            </a:r>
            <a:r>
              <a:rPr lang="en-US" dirty="0">
                <a:ea typeface="+mn-lt"/>
                <a:cs typeface="+mn-lt"/>
              </a:rPr>
              <a:t> </a:t>
            </a:r>
            <a:r>
              <a:rPr lang="en-US" dirty="0" err="1">
                <a:ea typeface="+mn-lt"/>
                <a:cs typeface="+mn-lt"/>
              </a:rPr>
              <a:t>צריך</a:t>
            </a:r>
            <a:r>
              <a:rPr lang="en-US" dirty="0">
                <a:ea typeface="+mn-lt"/>
                <a:cs typeface="+mn-lt"/>
              </a:rPr>
              <a:t> </a:t>
            </a:r>
            <a:r>
              <a:rPr lang="en-US" dirty="0" err="1">
                <a:ea typeface="+mn-lt"/>
                <a:cs typeface="+mn-lt"/>
              </a:rPr>
              <a:t>לכל</a:t>
            </a:r>
            <a:r>
              <a:rPr lang="en-US" dirty="0">
                <a:ea typeface="+mn-lt"/>
                <a:cs typeface="+mn-lt"/>
              </a:rPr>
              <a:t> </a:t>
            </a:r>
            <a:r>
              <a:rPr lang="en-US" dirty="0" err="1">
                <a:ea typeface="+mn-lt"/>
                <a:cs typeface="+mn-lt"/>
              </a:rPr>
              <a:t>נפש</a:t>
            </a:r>
            <a:r>
              <a:rPr lang="en-US" dirty="0">
                <a:ea typeface="+mn-lt"/>
                <a:cs typeface="+mn-lt"/>
              </a:rPr>
              <a:t> </a:t>
            </a:r>
            <a:r>
              <a:rPr lang="en-US" dirty="0" err="1">
                <a:ea typeface="+mn-lt"/>
                <a:cs typeface="+mn-lt"/>
              </a:rPr>
              <a:t>הוא</a:t>
            </a:r>
            <a:r>
              <a:rPr lang="en-US" dirty="0">
                <a:ea typeface="+mn-lt"/>
                <a:cs typeface="+mn-lt"/>
              </a:rPr>
              <a:t> </a:t>
            </a:r>
            <a:endParaRPr lang="en-US">
              <a:cs typeface="Calibri" panose="020F0502020204030204"/>
            </a:endParaRPr>
          </a:p>
        </p:txBody>
      </p:sp>
    </p:spTree>
    <p:extLst>
      <p:ext uri="{BB962C8B-B14F-4D97-AF65-F5344CB8AC3E}">
        <p14:creationId xmlns:p14="http://schemas.microsoft.com/office/powerpoint/2010/main" val="28375239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B7A93-1269-086B-6EBA-C875E7028A4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EE2CF8D-E898-A7D4-C615-24F1DC3FB81B}"/>
              </a:ext>
            </a:extLst>
          </p:cNvPr>
          <p:cNvSpPr>
            <a:spLocks noGrp="1"/>
          </p:cNvSpPr>
          <p:nvPr>
            <p:ph idx="1"/>
          </p:nvPr>
        </p:nvSpPr>
        <p:spPr/>
        <p:txBody>
          <a:bodyPr vert="horz" lIns="91440" tIns="45720" rIns="91440" bIns="45720" rtlCol="1" anchor="t">
            <a:normAutofit fontScale="77500" lnSpcReduction="20000"/>
          </a:bodyPr>
          <a:lstStyle/>
          <a:p>
            <a:pPr>
              <a:lnSpc>
                <a:spcPct val="160000"/>
              </a:lnSpc>
              <a:buNone/>
            </a:pPr>
            <a:r>
              <a:rPr lang="en-US" dirty="0" err="1">
                <a:ea typeface="+mn-lt"/>
                <a:cs typeface="+mn-lt"/>
              </a:rPr>
              <a:t>תוספות</a:t>
            </a:r>
            <a:r>
              <a:rPr lang="en-US" dirty="0">
                <a:ea typeface="+mn-lt"/>
                <a:cs typeface="+mn-lt"/>
              </a:rPr>
              <a:t> </a:t>
            </a:r>
            <a:r>
              <a:rPr lang="en-US" dirty="0" err="1">
                <a:ea typeface="+mn-lt"/>
                <a:cs typeface="+mn-lt"/>
              </a:rPr>
              <a:t>כתובות</a:t>
            </a:r>
            <a:r>
              <a:rPr lang="en-US" dirty="0">
                <a:ea typeface="+mn-lt"/>
                <a:cs typeface="+mn-lt"/>
              </a:rPr>
              <a:t> </a:t>
            </a:r>
            <a:r>
              <a:rPr lang="en-US" dirty="0" err="1">
                <a:ea typeface="+mn-lt"/>
                <a:cs typeface="+mn-lt"/>
              </a:rPr>
              <a:t>דף</a:t>
            </a:r>
            <a:r>
              <a:rPr lang="en-US" dirty="0">
                <a:ea typeface="+mn-lt"/>
                <a:cs typeface="+mn-lt"/>
              </a:rPr>
              <a:t> ז </a:t>
            </a:r>
            <a:r>
              <a:rPr lang="en-US" dirty="0" err="1">
                <a:ea typeface="+mn-lt"/>
                <a:cs typeface="+mn-lt"/>
              </a:rPr>
              <a:t>עמוד</a:t>
            </a:r>
            <a:r>
              <a:rPr lang="en-US" dirty="0">
                <a:ea typeface="+mn-lt"/>
                <a:cs typeface="+mn-lt"/>
              </a:rPr>
              <a:t> א </a:t>
            </a:r>
            <a:endParaRPr lang="en-US" dirty="0">
              <a:cs typeface="Calibri" panose="020F0502020204030204"/>
            </a:endParaRPr>
          </a:p>
          <a:p>
            <a:pPr marL="0" indent="0">
              <a:lnSpc>
                <a:spcPct val="160000"/>
              </a:lnSpc>
              <a:buNone/>
            </a:pPr>
            <a:r>
              <a:rPr lang="en-US" dirty="0" err="1">
                <a:ea typeface="+mn-lt"/>
                <a:cs typeface="+mn-lt"/>
              </a:rPr>
              <a:t>מתוך</a:t>
            </a:r>
            <a:r>
              <a:rPr lang="en-US" dirty="0">
                <a:ea typeface="+mn-lt"/>
                <a:cs typeface="+mn-lt"/>
              </a:rPr>
              <a:t> </a:t>
            </a:r>
            <a:r>
              <a:rPr lang="en-US" dirty="0" err="1">
                <a:ea typeface="+mn-lt"/>
                <a:cs typeface="+mn-lt"/>
              </a:rPr>
              <a:t>שהותרה</a:t>
            </a:r>
            <a:r>
              <a:rPr lang="en-US" dirty="0">
                <a:ea typeface="+mn-lt"/>
                <a:cs typeface="+mn-lt"/>
              </a:rPr>
              <a:t> </a:t>
            </a:r>
            <a:r>
              <a:rPr lang="en-US" dirty="0" err="1">
                <a:ea typeface="+mn-lt"/>
                <a:cs typeface="+mn-lt"/>
              </a:rPr>
              <a:t>לצורך</a:t>
            </a:r>
            <a:r>
              <a:rPr lang="en-US" dirty="0">
                <a:ea typeface="+mn-lt"/>
                <a:cs typeface="+mn-lt"/>
              </a:rPr>
              <a:t>. </a:t>
            </a:r>
            <a:r>
              <a:rPr lang="en-US" dirty="0" err="1">
                <a:ea typeface="+mn-lt"/>
                <a:cs typeface="+mn-lt"/>
              </a:rPr>
              <a:t>פירוש</a:t>
            </a:r>
            <a:r>
              <a:rPr lang="en-US" dirty="0">
                <a:ea typeface="+mn-lt"/>
                <a:cs typeface="+mn-lt"/>
              </a:rPr>
              <a:t> </a:t>
            </a:r>
            <a:r>
              <a:rPr lang="en-US" dirty="0" err="1">
                <a:ea typeface="+mn-lt"/>
                <a:cs typeface="+mn-lt"/>
              </a:rPr>
              <a:t>לצורך</a:t>
            </a:r>
            <a:r>
              <a:rPr lang="en-US" dirty="0">
                <a:ea typeface="+mn-lt"/>
                <a:cs typeface="+mn-lt"/>
              </a:rPr>
              <a:t> </a:t>
            </a:r>
            <a:r>
              <a:rPr lang="en-US" dirty="0" err="1">
                <a:ea typeface="+mn-lt"/>
                <a:cs typeface="+mn-lt"/>
              </a:rPr>
              <a:t>אוכל</a:t>
            </a:r>
            <a:r>
              <a:rPr lang="en-US" dirty="0">
                <a:ea typeface="+mn-lt"/>
                <a:cs typeface="+mn-lt"/>
              </a:rPr>
              <a:t> </a:t>
            </a:r>
            <a:r>
              <a:rPr lang="en-US" dirty="0" err="1">
                <a:ea typeface="+mn-lt"/>
                <a:cs typeface="+mn-lt"/>
              </a:rPr>
              <a:t>נפש</a:t>
            </a:r>
            <a:r>
              <a:rPr lang="en-US" dirty="0">
                <a:ea typeface="+mn-lt"/>
                <a:cs typeface="+mn-lt"/>
              </a:rPr>
              <a:t> </a:t>
            </a:r>
            <a:r>
              <a:rPr lang="en-US" dirty="0" err="1">
                <a:ea typeface="+mn-lt"/>
                <a:cs typeface="+mn-lt"/>
              </a:rPr>
              <a:t>הותרה</a:t>
            </a:r>
            <a:r>
              <a:rPr lang="en-US" dirty="0">
                <a:ea typeface="+mn-lt"/>
                <a:cs typeface="+mn-lt"/>
              </a:rPr>
              <a:t> </a:t>
            </a:r>
            <a:r>
              <a:rPr lang="en-US" dirty="0" err="1">
                <a:ea typeface="+mn-lt"/>
                <a:cs typeface="+mn-lt"/>
              </a:rPr>
              <a:t>נמי</a:t>
            </a:r>
            <a:r>
              <a:rPr lang="en-US" dirty="0">
                <a:ea typeface="+mn-lt"/>
                <a:cs typeface="+mn-lt"/>
              </a:rPr>
              <a:t> </a:t>
            </a:r>
            <a:r>
              <a:rPr lang="en-US" dirty="0" err="1">
                <a:ea typeface="+mn-lt"/>
                <a:cs typeface="+mn-lt"/>
              </a:rPr>
              <a:t>שלא</a:t>
            </a:r>
            <a:r>
              <a:rPr lang="en-US" dirty="0">
                <a:ea typeface="+mn-lt"/>
                <a:cs typeface="+mn-lt"/>
              </a:rPr>
              <a:t> </a:t>
            </a:r>
            <a:r>
              <a:rPr lang="en-US" dirty="0" err="1">
                <a:ea typeface="+mn-lt"/>
                <a:cs typeface="+mn-lt"/>
              </a:rPr>
              <a:t>לצורך</a:t>
            </a:r>
            <a:r>
              <a:rPr lang="en-US" dirty="0">
                <a:ea typeface="+mn-lt"/>
                <a:cs typeface="+mn-lt"/>
              </a:rPr>
              <a:t> </a:t>
            </a:r>
            <a:r>
              <a:rPr lang="en-US" dirty="0" err="1">
                <a:ea typeface="+mn-lt"/>
                <a:cs typeface="+mn-lt"/>
              </a:rPr>
              <a:t>אוכל</a:t>
            </a:r>
            <a:r>
              <a:rPr lang="en-US" dirty="0">
                <a:ea typeface="+mn-lt"/>
                <a:cs typeface="+mn-lt"/>
              </a:rPr>
              <a:t> </a:t>
            </a:r>
            <a:r>
              <a:rPr lang="en-US" dirty="0" err="1">
                <a:ea typeface="+mn-lt"/>
                <a:cs typeface="+mn-lt"/>
              </a:rPr>
              <a:t>נפש</a:t>
            </a:r>
            <a:r>
              <a:rPr lang="en-US" dirty="0">
                <a:ea typeface="+mn-lt"/>
                <a:cs typeface="+mn-lt"/>
              </a:rPr>
              <a:t> </a:t>
            </a:r>
            <a:r>
              <a:rPr lang="en-US" b="1" u="sng" dirty="0" err="1">
                <a:ea typeface="+mn-lt"/>
                <a:cs typeface="+mn-lt"/>
              </a:rPr>
              <a:t>ובלבד</a:t>
            </a:r>
            <a:r>
              <a:rPr lang="en-US" b="1" u="sng" dirty="0">
                <a:ea typeface="+mn-lt"/>
                <a:cs typeface="+mn-lt"/>
              </a:rPr>
              <a:t> </a:t>
            </a:r>
            <a:r>
              <a:rPr lang="en-US" b="1" u="sng" dirty="0" err="1">
                <a:ea typeface="+mn-lt"/>
                <a:cs typeface="+mn-lt"/>
              </a:rPr>
              <a:t>שיהא</a:t>
            </a:r>
            <a:r>
              <a:rPr lang="en-US" b="1" u="sng" dirty="0">
                <a:ea typeface="+mn-lt"/>
                <a:cs typeface="+mn-lt"/>
              </a:rPr>
              <a:t> </a:t>
            </a:r>
            <a:r>
              <a:rPr lang="en-US" b="1" u="sng" dirty="0" err="1">
                <a:ea typeface="+mn-lt"/>
                <a:cs typeface="+mn-lt"/>
              </a:rPr>
              <a:t>צורך</a:t>
            </a:r>
            <a:r>
              <a:rPr lang="en-US" b="1" u="sng" dirty="0">
                <a:ea typeface="+mn-lt"/>
                <a:cs typeface="+mn-lt"/>
              </a:rPr>
              <a:t> </a:t>
            </a:r>
            <a:r>
              <a:rPr lang="en-US" b="1" u="sng" dirty="0" err="1">
                <a:ea typeface="+mn-lt"/>
                <a:cs typeface="+mn-lt"/>
              </a:rPr>
              <a:t>הנאת</a:t>
            </a:r>
            <a:r>
              <a:rPr lang="en-US" b="1" u="sng" dirty="0">
                <a:ea typeface="+mn-lt"/>
                <a:cs typeface="+mn-lt"/>
              </a:rPr>
              <a:t> </a:t>
            </a:r>
            <a:r>
              <a:rPr lang="en-US" b="1" u="sng" dirty="0" err="1">
                <a:ea typeface="+mn-lt"/>
                <a:cs typeface="+mn-lt"/>
              </a:rPr>
              <a:t>היום</a:t>
            </a:r>
            <a:r>
              <a:rPr lang="en-US" dirty="0">
                <a:ea typeface="+mn-lt"/>
                <a:cs typeface="+mn-lt"/>
              </a:rPr>
              <a:t> </a:t>
            </a:r>
            <a:r>
              <a:rPr lang="en-US" dirty="0" err="1">
                <a:ea typeface="+mn-lt"/>
                <a:cs typeface="+mn-lt"/>
              </a:rPr>
              <a:t>או</a:t>
            </a:r>
            <a:r>
              <a:rPr lang="en-US" dirty="0">
                <a:ea typeface="+mn-lt"/>
                <a:cs typeface="+mn-lt"/>
              </a:rPr>
              <a:t> </a:t>
            </a:r>
            <a:r>
              <a:rPr lang="en-US" dirty="0" err="1">
                <a:ea typeface="+mn-lt"/>
                <a:cs typeface="+mn-lt"/>
              </a:rPr>
              <a:t>צורך</a:t>
            </a:r>
            <a:r>
              <a:rPr lang="en-US" dirty="0">
                <a:ea typeface="+mn-lt"/>
                <a:cs typeface="+mn-lt"/>
              </a:rPr>
              <a:t> </a:t>
            </a:r>
            <a:r>
              <a:rPr lang="en-US" dirty="0" err="1">
                <a:ea typeface="+mn-lt"/>
                <a:cs typeface="+mn-lt"/>
              </a:rPr>
              <a:t>קיום</a:t>
            </a:r>
            <a:r>
              <a:rPr lang="en-US" dirty="0">
                <a:ea typeface="+mn-lt"/>
                <a:cs typeface="+mn-lt"/>
              </a:rPr>
              <a:t> </a:t>
            </a:r>
            <a:r>
              <a:rPr lang="en-US" dirty="0" err="1">
                <a:ea typeface="+mn-lt"/>
                <a:cs typeface="+mn-lt"/>
              </a:rPr>
              <a:t>מצוה</a:t>
            </a:r>
            <a:r>
              <a:rPr lang="en-US" dirty="0">
                <a:ea typeface="+mn-lt"/>
                <a:cs typeface="+mn-lt"/>
              </a:rPr>
              <a:t> </a:t>
            </a:r>
            <a:r>
              <a:rPr lang="en-US" dirty="0" err="1">
                <a:ea typeface="+mn-lt"/>
                <a:cs typeface="+mn-lt"/>
              </a:rPr>
              <a:t>ביו"ט</a:t>
            </a:r>
            <a:r>
              <a:rPr lang="en-US" dirty="0">
                <a:ea typeface="+mn-lt"/>
                <a:cs typeface="+mn-lt"/>
              </a:rPr>
              <a:t> </a:t>
            </a:r>
            <a:r>
              <a:rPr lang="en-US" dirty="0" err="1">
                <a:ea typeface="+mn-lt"/>
                <a:cs typeface="+mn-lt"/>
              </a:rPr>
              <a:t>כההיא</a:t>
            </a:r>
            <a:r>
              <a:rPr lang="en-US" dirty="0">
                <a:ea typeface="+mn-lt"/>
                <a:cs typeface="+mn-lt"/>
              </a:rPr>
              <a:t> </a:t>
            </a:r>
            <a:r>
              <a:rPr lang="en-US" dirty="0" err="1">
                <a:ea typeface="+mn-lt"/>
                <a:cs typeface="+mn-lt"/>
              </a:rPr>
              <a:t>דהוצאת</a:t>
            </a:r>
            <a:r>
              <a:rPr lang="en-US" dirty="0">
                <a:ea typeface="+mn-lt"/>
                <a:cs typeface="+mn-lt"/>
              </a:rPr>
              <a:t> </a:t>
            </a:r>
            <a:r>
              <a:rPr lang="en-US" dirty="0" err="1">
                <a:ea typeface="+mn-lt"/>
                <a:cs typeface="+mn-lt"/>
              </a:rPr>
              <a:t>קטן</a:t>
            </a:r>
            <a:r>
              <a:rPr lang="en-US" dirty="0">
                <a:ea typeface="+mn-lt"/>
                <a:cs typeface="+mn-lt"/>
              </a:rPr>
              <a:t> </a:t>
            </a:r>
            <a:r>
              <a:rPr lang="en-US" dirty="0" err="1">
                <a:ea typeface="+mn-lt"/>
                <a:cs typeface="+mn-lt"/>
              </a:rPr>
              <a:t>למולו</a:t>
            </a:r>
            <a:r>
              <a:rPr lang="en-US" dirty="0">
                <a:ea typeface="+mn-lt"/>
                <a:cs typeface="+mn-lt"/>
              </a:rPr>
              <a:t> </a:t>
            </a:r>
            <a:r>
              <a:rPr lang="en-US" dirty="0" err="1">
                <a:ea typeface="+mn-lt"/>
                <a:cs typeface="+mn-lt"/>
              </a:rPr>
              <a:t>וספר</a:t>
            </a:r>
            <a:r>
              <a:rPr lang="en-US" dirty="0">
                <a:ea typeface="+mn-lt"/>
                <a:cs typeface="+mn-lt"/>
              </a:rPr>
              <a:t> </a:t>
            </a:r>
            <a:r>
              <a:rPr lang="en-US" dirty="0" err="1">
                <a:ea typeface="+mn-lt"/>
                <a:cs typeface="+mn-lt"/>
              </a:rPr>
              <a:t>תורה</a:t>
            </a:r>
            <a:r>
              <a:rPr lang="en-US" dirty="0">
                <a:ea typeface="+mn-lt"/>
                <a:cs typeface="+mn-lt"/>
              </a:rPr>
              <a:t> </a:t>
            </a:r>
            <a:r>
              <a:rPr lang="en-US" dirty="0" err="1">
                <a:ea typeface="+mn-lt"/>
                <a:cs typeface="+mn-lt"/>
              </a:rPr>
              <a:t>לקרות</a:t>
            </a:r>
            <a:r>
              <a:rPr lang="en-US" dirty="0">
                <a:ea typeface="+mn-lt"/>
                <a:cs typeface="+mn-lt"/>
              </a:rPr>
              <a:t> </a:t>
            </a:r>
            <a:r>
              <a:rPr lang="en-US" dirty="0" err="1">
                <a:ea typeface="+mn-lt"/>
                <a:cs typeface="+mn-lt"/>
              </a:rPr>
              <a:t>בו</a:t>
            </a:r>
            <a:r>
              <a:rPr lang="en-US" dirty="0">
                <a:ea typeface="+mn-lt"/>
                <a:cs typeface="+mn-lt"/>
              </a:rPr>
              <a:t> </a:t>
            </a:r>
            <a:r>
              <a:rPr lang="en-US" dirty="0" err="1">
                <a:ea typeface="+mn-lt"/>
                <a:cs typeface="+mn-lt"/>
              </a:rPr>
              <a:t>ולולב</a:t>
            </a:r>
            <a:r>
              <a:rPr lang="en-US" dirty="0">
                <a:ea typeface="+mn-lt"/>
                <a:cs typeface="+mn-lt"/>
              </a:rPr>
              <a:t> </a:t>
            </a:r>
            <a:r>
              <a:rPr lang="en-US" dirty="0" err="1">
                <a:ea typeface="+mn-lt"/>
                <a:cs typeface="+mn-lt"/>
              </a:rPr>
              <a:t>לצאת</a:t>
            </a:r>
            <a:r>
              <a:rPr lang="en-US" dirty="0">
                <a:ea typeface="+mn-lt"/>
                <a:cs typeface="+mn-lt"/>
              </a:rPr>
              <a:t> </a:t>
            </a:r>
            <a:r>
              <a:rPr lang="en-US" dirty="0" err="1">
                <a:ea typeface="+mn-lt"/>
                <a:cs typeface="+mn-lt"/>
              </a:rPr>
              <a:t>בו</a:t>
            </a:r>
            <a:r>
              <a:rPr lang="en-US" dirty="0">
                <a:ea typeface="+mn-lt"/>
                <a:cs typeface="+mn-lt"/>
              </a:rPr>
              <a:t> (</a:t>
            </a:r>
            <a:r>
              <a:rPr lang="en-US" dirty="0" err="1">
                <a:ea typeface="+mn-lt"/>
                <a:cs typeface="+mn-lt"/>
              </a:rPr>
              <a:t>ביצה</a:t>
            </a:r>
            <a:r>
              <a:rPr lang="en-US" dirty="0">
                <a:ea typeface="+mn-lt"/>
                <a:cs typeface="+mn-lt"/>
              </a:rPr>
              <a:t> </a:t>
            </a:r>
            <a:r>
              <a:rPr lang="en-US" dirty="0" err="1">
                <a:ea typeface="+mn-lt"/>
                <a:cs typeface="+mn-lt"/>
              </a:rPr>
              <a:t>דף</a:t>
            </a:r>
            <a:r>
              <a:rPr lang="en-US" dirty="0">
                <a:ea typeface="+mn-lt"/>
                <a:cs typeface="+mn-lt"/>
              </a:rPr>
              <a:t> </a:t>
            </a:r>
            <a:r>
              <a:rPr lang="en-US" dirty="0" err="1">
                <a:ea typeface="+mn-lt"/>
                <a:cs typeface="+mn-lt"/>
              </a:rPr>
              <a:t>יב</a:t>
            </a:r>
            <a:r>
              <a:rPr lang="en-US" dirty="0">
                <a:ea typeface="+mn-lt"/>
                <a:cs typeface="+mn-lt"/>
              </a:rPr>
              <a:t>.) </a:t>
            </a:r>
            <a:r>
              <a:rPr lang="en-US" dirty="0" err="1">
                <a:ea typeface="+mn-lt"/>
                <a:cs typeface="+mn-lt"/>
              </a:rPr>
              <a:t>אבל</a:t>
            </a:r>
            <a:r>
              <a:rPr lang="en-US" dirty="0">
                <a:ea typeface="+mn-lt"/>
                <a:cs typeface="+mn-lt"/>
              </a:rPr>
              <a:t> </a:t>
            </a:r>
            <a:r>
              <a:rPr lang="en-US" dirty="0" err="1">
                <a:ea typeface="+mn-lt"/>
                <a:cs typeface="+mn-lt"/>
              </a:rPr>
              <a:t>שלא</a:t>
            </a:r>
            <a:r>
              <a:rPr lang="en-US" dirty="0">
                <a:ea typeface="+mn-lt"/>
                <a:cs typeface="+mn-lt"/>
              </a:rPr>
              <a:t> </a:t>
            </a:r>
            <a:r>
              <a:rPr lang="en-US" dirty="0" err="1">
                <a:ea typeface="+mn-lt"/>
                <a:cs typeface="+mn-lt"/>
              </a:rPr>
              <a:t>לצורך</a:t>
            </a:r>
            <a:r>
              <a:rPr lang="en-US" dirty="0">
                <a:ea typeface="+mn-lt"/>
                <a:cs typeface="+mn-lt"/>
              </a:rPr>
              <a:t> </a:t>
            </a:r>
            <a:r>
              <a:rPr lang="en-US" dirty="0" err="1">
                <a:ea typeface="+mn-lt"/>
                <a:cs typeface="+mn-lt"/>
              </a:rPr>
              <a:t>היום</a:t>
            </a:r>
            <a:r>
              <a:rPr lang="en-US" dirty="0">
                <a:ea typeface="+mn-lt"/>
                <a:cs typeface="+mn-lt"/>
              </a:rPr>
              <a:t> </a:t>
            </a:r>
            <a:r>
              <a:rPr lang="en-US" dirty="0" err="1">
                <a:ea typeface="+mn-lt"/>
                <a:cs typeface="+mn-lt"/>
              </a:rPr>
              <a:t>כלל</a:t>
            </a:r>
            <a:r>
              <a:rPr lang="en-US" dirty="0">
                <a:ea typeface="+mn-lt"/>
                <a:cs typeface="+mn-lt"/>
              </a:rPr>
              <a:t> </a:t>
            </a:r>
            <a:r>
              <a:rPr lang="en-US" dirty="0" err="1">
                <a:ea typeface="+mn-lt"/>
                <a:cs typeface="+mn-lt"/>
              </a:rPr>
              <a:t>לא</a:t>
            </a:r>
            <a:r>
              <a:rPr lang="en-US" dirty="0">
                <a:ea typeface="+mn-lt"/>
                <a:cs typeface="+mn-lt"/>
              </a:rPr>
              <a:t> </a:t>
            </a:r>
            <a:r>
              <a:rPr lang="en-US" dirty="0" err="1">
                <a:ea typeface="+mn-lt"/>
                <a:cs typeface="+mn-lt"/>
              </a:rPr>
              <a:t>כמו</a:t>
            </a:r>
            <a:r>
              <a:rPr lang="en-US" dirty="0">
                <a:ea typeface="+mn-lt"/>
                <a:cs typeface="+mn-lt"/>
              </a:rPr>
              <a:t> </a:t>
            </a:r>
            <a:r>
              <a:rPr lang="en-US" dirty="0" err="1">
                <a:ea typeface="+mn-lt"/>
                <a:cs typeface="+mn-lt"/>
              </a:rPr>
              <a:t>הוצאת</a:t>
            </a:r>
            <a:r>
              <a:rPr lang="en-US" dirty="0">
                <a:ea typeface="+mn-lt"/>
                <a:cs typeface="+mn-lt"/>
              </a:rPr>
              <a:t> </a:t>
            </a:r>
            <a:r>
              <a:rPr lang="en-US" dirty="0" err="1">
                <a:ea typeface="+mn-lt"/>
                <a:cs typeface="+mn-lt"/>
              </a:rPr>
              <a:t>אבנים</a:t>
            </a:r>
            <a:r>
              <a:rPr lang="en-US" dirty="0">
                <a:ea typeface="+mn-lt"/>
                <a:cs typeface="+mn-lt"/>
              </a:rPr>
              <a:t> </a:t>
            </a:r>
            <a:r>
              <a:rPr lang="en-US" dirty="0" err="1">
                <a:ea typeface="+mn-lt"/>
                <a:cs typeface="+mn-lt"/>
              </a:rPr>
              <a:t>דמיחייב</a:t>
            </a:r>
            <a:r>
              <a:rPr lang="en-US" dirty="0">
                <a:ea typeface="+mn-lt"/>
                <a:cs typeface="+mn-lt"/>
              </a:rPr>
              <a:t> </a:t>
            </a:r>
            <a:r>
              <a:rPr lang="en-US" dirty="0" err="1">
                <a:ea typeface="+mn-lt"/>
                <a:cs typeface="+mn-lt"/>
              </a:rPr>
              <a:t>והאופה</a:t>
            </a:r>
            <a:r>
              <a:rPr lang="en-US" dirty="0">
                <a:ea typeface="+mn-lt"/>
                <a:cs typeface="+mn-lt"/>
              </a:rPr>
              <a:t> </a:t>
            </a:r>
            <a:r>
              <a:rPr lang="en-US" dirty="0" err="1">
                <a:ea typeface="+mn-lt"/>
                <a:cs typeface="+mn-lt"/>
              </a:rPr>
              <a:t>מיו"ט</a:t>
            </a:r>
            <a:r>
              <a:rPr lang="en-US" dirty="0">
                <a:ea typeface="+mn-lt"/>
                <a:cs typeface="+mn-lt"/>
              </a:rPr>
              <a:t> </a:t>
            </a:r>
            <a:r>
              <a:rPr lang="en-US" dirty="0" err="1">
                <a:ea typeface="+mn-lt"/>
                <a:cs typeface="+mn-lt"/>
              </a:rPr>
              <a:t>לחול</a:t>
            </a:r>
            <a:r>
              <a:rPr lang="en-US" dirty="0">
                <a:ea typeface="+mn-lt"/>
                <a:cs typeface="+mn-lt"/>
              </a:rPr>
              <a:t> </a:t>
            </a:r>
            <a:r>
              <a:rPr lang="en-US" dirty="0" err="1">
                <a:ea typeface="+mn-lt"/>
                <a:cs typeface="+mn-lt"/>
              </a:rPr>
              <a:t>לרב</a:t>
            </a:r>
            <a:r>
              <a:rPr lang="en-US" dirty="0">
                <a:ea typeface="+mn-lt"/>
                <a:cs typeface="+mn-lt"/>
              </a:rPr>
              <a:t> </a:t>
            </a:r>
            <a:r>
              <a:rPr lang="en-US" dirty="0" err="1">
                <a:ea typeface="+mn-lt"/>
                <a:cs typeface="+mn-lt"/>
              </a:rPr>
              <a:t>חסדא</a:t>
            </a:r>
            <a:r>
              <a:rPr lang="en-US" dirty="0">
                <a:ea typeface="+mn-lt"/>
                <a:cs typeface="+mn-lt"/>
              </a:rPr>
              <a:t> </a:t>
            </a:r>
            <a:r>
              <a:rPr lang="en-US" dirty="0" err="1">
                <a:ea typeface="+mn-lt"/>
                <a:cs typeface="+mn-lt"/>
              </a:rPr>
              <a:t>דאמר</a:t>
            </a:r>
            <a:r>
              <a:rPr lang="en-US" dirty="0">
                <a:ea typeface="+mn-lt"/>
                <a:cs typeface="+mn-lt"/>
              </a:rPr>
              <a:t> </a:t>
            </a:r>
            <a:r>
              <a:rPr lang="en-US" dirty="0" err="1">
                <a:ea typeface="+mn-lt"/>
                <a:cs typeface="+mn-lt"/>
              </a:rPr>
              <a:t>לוקה</a:t>
            </a:r>
            <a:r>
              <a:rPr lang="en-US" dirty="0">
                <a:ea typeface="+mn-lt"/>
                <a:cs typeface="+mn-lt"/>
              </a:rPr>
              <a:t> (</a:t>
            </a:r>
            <a:r>
              <a:rPr lang="en-US" dirty="0" err="1">
                <a:ea typeface="+mn-lt"/>
                <a:cs typeface="+mn-lt"/>
              </a:rPr>
              <a:t>שם</a:t>
            </a:r>
            <a:r>
              <a:rPr lang="en-US" dirty="0">
                <a:ea typeface="+mn-lt"/>
                <a:cs typeface="+mn-lt"/>
              </a:rPr>
              <a:t> </a:t>
            </a:r>
            <a:r>
              <a:rPr lang="en-US" dirty="0" err="1">
                <a:ea typeface="+mn-lt"/>
                <a:cs typeface="+mn-lt"/>
              </a:rPr>
              <a:t>דף</a:t>
            </a:r>
            <a:r>
              <a:rPr lang="en-US" dirty="0">
                <a:ea typeface="+mn-lt"/>
                <a:cs typeface="+mn-lt"/>
              </a:rPr>
              <a:t> </a:t>
            </a:r>
            <a:r>
              <a:rPr lang="en-US" dirty="0" err="1">
                <a:ea typeface="+mn-lt"/>
                <a:cs typeface="+mn-lt"/>
              </a:rPr>
              <a:t>כא</a:t>
            </a:r>
            <a:r>
              <a:rPr lang="en-US" dirty="0">
                <a:ea typeface="+mn-lt"/>
                <a:cs typeface="+mn-lt"/>
              </a:rPr>
              <a:t>.) </a:t>
            </a:r>
            <a:r>
              <a:rPr lang="en-US" dirty="0" err="1">
                <a:ea typeface="+mn-lt"/>
                <a:cs typeface="+mn-lt"/>
              </a:rPr>
              <a:t>משום</a:t>
            </a:r>
            <a:r>
              <a:rPr lang="en-US" dirty="0">
                <a:ea typeface="+mn-lt"/>
                <a:cs typeface="+mn-lt"/>
              </a:rPr>
              <a:t> </a:t>
            </a:r>
            <a:r>
              <a:rPr lang="en-US" dirty="0" err="1">
                <a:ea typeface="+mn-lt"/>
                <a:cs typeface="+mn-lt"/>
              </a:rPr>
              <a:t>דלית</a:t>
            </a:r>
            <a:r>
              <a:rPr lang="en-US" dirty="0">
                <a:ea typeface="+mn-lt"/>
                <a:cs typeface="+mn-lt"/>
              </a:rPr>
              <a:t> </a:t>
            </a:r>
            <a:r>
              <a:rPr lang="en-US" dirty="0" err="1">
                <a:ea typeface="+mn-lt"/>
                <a:cs typeface="+mn-lt"/>
              </a:rPr>
              <a:t>ליה</a:t>
            </a:r>
            <a:r>
              <a:rPr lang="en-US" dirty="0">
                <a:ea typeface="+mn-lt"/>
                <a:cs typeface="+mn-lt"/>
              </a:rPr>
              <a:t> </a:t>
            </a:r>
            <a:r>
              <a:rPr lang="en-US" dirty="0" err="1">
                <a:ea typeface="+mn-lt"/>
                <a:cs typeface="+mn-lt"/>
              </a:rPr>
              <a:t>הואיל</a:t>
            </a:r>
            <a:r>
              <a:rPr lang="en-US" dirty="0">
                <a:ea typeface="+mn-lt"/>
                <a:cs typeface="+mn-lt"/>
              </a:rPr>
              <a:t> </a:t>
            </a:r>
            <a:r>
              <a:rPr lang="en-US" dirty="0" err="1">
                <a:ea typeface="+mn-lt"/>
                <a:cs typeface="+mn-lt"/>
              </a:rPr>
              <a:t>ושחיטת</a:t>
            </a:r>
            <a:r>
              <a:rPr lang="en-US" dirty="0">
                <a:ea typeface="+mn-lt"/>
                <a:cs typeface="+mn-lt"/>
              </a:rPr>
              <a:t> </a:t>
            </a:r>
            <a:r>
              <a:rPr lang="en-US" dirty="0" err="1">
                <a:ea typeface="+mn-lt"/>
                <a:cs typeface="+mn-lt"/>
              </a:rPr>
              <a:t>עולת</a:t>
            </a:r>
            <a:r>
              <a:rPr lang="en-US" dirty="0">
                <a:ea typeface="+mn-lt"/>
                <a:cs typeface="+mn-lt"/>
              </a:rPr>
              <a:t> </a:t>
            </a:r>
            <a:r>
              <a:rPr lang="en-US" dirty="0" err="1">
                <a:ea typeface="+mn-lt"/>
                <a:cs typeface="+mn-lt"/>
              </a:rPr>
              <a:t>נדבה</a:t>
            </a:r>
            <a:r>
              <a:rPr lang="en-US" dirty="0">
                <a:ea typeface="+mn-lt"/>
                <a:cs typeface="+mn-lt"/>
              </a:rPr>
              <a:t> </a:t>
            </a:r>
            <a:r>
              <a:rPr lang="en-US" dirty="0" err="1">
                <a:ea typeface="+mn-lt"/>
                <a:cs typeface="+mn-lt"/>
              </a:rPr>
              <a:t>דשרי</a:t>
            </a:r>
            <a:r>
              <a:rPr lang="en-US" dirty="0">
                <a:ea typeface="+mn-lt"/>
                <a:cs typeface="+mn-lt"/>
              </a:rPr>
              <a:t> </a:t>
            </a:r>
            <a:r>
              <a:rPr lang="en-US" dirty="0" err="1">
                <a:ea typeface="+mn-lt"/>
                <a:cs typeface="+mn-lt"/>
              </a:rPr>
              <a:t>לב"ה</a:t>
            </a:r>
            <a:r>
              <a:rPr lang="en-US" dirty="0">
                <a:ea typeface="+mn-lt"/>
                <a:cs typeface="+mn-lt"/>
              </a:rPr>
              <a:t> (</a:t>
            </a:r>
            <a:r>
              <a:rPr lang="en-US" dirty="0" err="1">
                <a:ea typeface="+mn-lt"/>
                <a:cs typeface="+mn-lt"/>
              </a:rPr>
              <a:t>שם</a:t>
            </a:r>
            <a:r>
              <a:rPr lang="en-US" dirty="0">
                <a:ea typeface="+mn-lt"/>
                <a:cs typeface="+mn-lt"/>
              </a:rPr>
              <a:t> </a:t>
            </a:r>
            <a:r>
              <a:rPr lang="en-US" dirty="0" err="1">
                <a:ea typeface="+mn-lt"/>
                <a:cs typeface="+mn-lt"/>
              </a:rPr>
              <a:t>דף</a:t>
            </a:r>
            <a:r>
              <a:rPr lang="en-US" dirty="0">
                <a:ea typeface="+mn-lt"/>
                <a:cs typeface="+mn-lt"/>
              </a:rPr>
              <a:t> כ:) </a:t>
            </a:r>
            <a:r>
              <a:rPr lang="en-US" dirty="0" err="1">
                <a:ea typeface="+mn-lt"/>
                <a:cs typeface="+mn-lt"/>
              </a:rPr>
              <a:t>היינו</a:t>
            </a:r>
            <a:r>
              <a:rPr lang="en-US" dirty="0">
                <a:ea typeface="+mn-lt"/>
                <a:cs typeface="+mn-lt"/>
              </a:rPr>
              <a:t> </a:t>
            </a:r>
            <a:r>
              <a:rPr lang="en-US" dirty="0" err="1">
                <a:ea typeface="+mn-lt"/>
                <a:cs typeface="+mn-lt"/>
              </a:rPr>
              <a:t>משום</a:t>
            </a:r>
            <a:r>
              <a:rPr lang="en-US" dirty="0">
                <a:ea typeface="+mn-lt"/>
                <a:cs typeface="+mn-lt"/>
              </a:rPr>
              <a:t> </a:t>
            </a:r>
            <a:r>
              <a:rPr lang="en-US" dirty="0" err="1">
                <a:ea typeface="+mn-lt"/>
                <a:cs typeface="+mn-lt"/>
              </a:rPr>
              <a:t>שלא</a:t>
            </a:r>
            <a:r>
              <a:rPr lang="en-US" dirty="0">
                <a:ea typeface="+mn-lt"/>
                <a:cs typeface="+mn-lt"/>
              </a:rPr>
              <a:t> </a:t>
            </a:r>
            <a:r>
              <a:rPr lang="en-US" dirty="0" err="1">
                <a:ea typeface="+mn-lt"/>
                <a:cs typeface="+mn-lt"/>
              </a:rPr>
              <a:t>יהא</a:t>
            </a:r>
            <a:r>
              <a:rPr lang="en-US" dirty="0">
                <a:ea typeface="+mn-lt"/>
                <a:cs typeface="+mn-lt"/>
              </a:rPr>
              <a:t> </a:t>
            </a:r>
            <a:r>
              <a:rPr lang="en-US" dirty="0" err="1">
                <a:ea typeface="+mn-lt"/>
                <a:cs typeface="+mn-lt"/>
              </a:rPr>
              <a:t>שלחנך</a:t>
            </a:r>
            <a:r>
              <a:rPr lang="en-US" dirty="0">
                <a:ea typeface="+mn-lt"/>
                <a:cs typeface="+mn-lt"/>
              </a:rPr>
              <a:t> </a:t>
            </a:r>
            <a:r>
              <a:rPr lang="en-US" dirty="0" err="1">
                <a:ea typeface="+mn-lt"/>
                <a:cs typeface="+mn-lt"/>
              </a:rPr>
              <a:t>מלא</a:t>
            </a:r>
            <a:r>
              <a:rPr lang="en-US" dirty="0">
                <a:ea typeface="+mn-lt"/>
                <a:cs typeface="+mn-lt"/>
              </a:rPr>
              <a:t> </a:t>
            </a:r>
            <a:r>
              <a:rPr lang="en-US" dirty="0" err="1">
                <a:ea typeface="+mn-lt"/>
                <a:cs typeface="+mn-lt"/>
              </a:rPr>
              <a:t>ושלחן</a:t>
            </a:r>
            <a:r>
              <a:rPr lang="en-US" dirty="0">
                <a:ea typeface="+mn-lt"/>
                <a:cs typeface="+mn-lt"/>
              </a:rPr>
              <a:t> </a:t>
            </a:r>
            <a:r>
              <a:rPr lang="en-US" dirty="0" err="1">
                <a:ea typeface="+mn-lt"/>
                <a:cs typeface="+mn-lt"/>
              </a:rPr>
              <a:t>רבך</a:t>
            </a:r>
            <a:r>
              <a:rPr lang="en-US" dirty="0">
                <a:ea typeface="+mn-lt"/>
                <a:cs typeface="+mn-lt"/>
              </a:rPr>
              <a:t> </a:t>
            </a:r>
            <a:r>
              <a:rPr lang="en-US" dirty="0" err="1">
                <a:ea typeface="+mn-lt"/>
                <a:cs typeface="+mn-lt"/>
              </a:rPr>
              <a:t>חסר</a:t>
            </a:r>
            <a:r>
              <a:rPr lang="en-US" dirty="0">
                <a:ea typeface="+mn-lt"/>
                <a:cs typeface="+mn-lt"/>
              </a:rPr>
              <a:t> ... </a:t>
            </a:r>
            <a:r>
              <a:rPr lang="en-US" dirty="0" err="1">
                <a:ea typeface="+mn-lt"/>
                <a:cs typeface="+mn-lt"/>
              </a:rPr>
              <a:t>ונראה</a:t>
            </a:r>
            <a:r>
              <a:rPr lang="en-US" dirty="0">
                <a:ea typeface="+mn-lt"/>
                <a:cs typeface="+mn-lt"/>
              </a:rPr>
              <a:t> </a:t>
            </a:r>
            <a:r>
              <a:rPr lang="en-US" dirty="0" err="1">
                <a:ea typeface="+mn-lt"/>
                <a:cs typeface="+mn-lt"/>
              </a:rPr>
              <a:t>לר"י</a:t>
            </a:r>
            <a:r>
              <a:rPr lang="en-US" dirty="0">
                <a:ea typeface="+mn-lt"/>
                <a:cs typeface="+mn-lt"/>
              </a:rPr>
              <a:t> </a:t>
            </a:r>
            <a:r>
              <a:rPr lang="en-US" dirty="0" err="1">
                <a:ea typeface="+mn-lt"/>
                <a:cs typeface="+mn-lt"/>
              </a:rPr>
              <a:t>דהוצאת</a:t>
            </a:r>
            <a:r>
              <a:rPr lang="en-US" dirty="0">
                <a:ea typeface="+mn-lt"/>
                <a:cs typeface="+mn-lt"/>
              </a:rPr>
              <a:t> </a:t>
            </a:r>
            <a:r>
              <a:rPr lang="en-US" dirty="0" err="1">
                <a:ea typeface="+mn-lt"/>
                <a:cs typeface="+mn-lt"/>
              </a:rPr>
              <a:t>תינוק</a:t>
            </a:r>
            <a:r>
              <a:rPr lang="en-US" dirty="0">
                <a:ea typeface="+mn-lt"/>
                <a:cs typeface="+mn-lt"/>
              </a:rPr>
              <a:t> </a:t>
            </a:r>
            <a:r>
              <a:rPr lang="en-US" dirty="0" err="1">
                <a:ea typeface="+mn-lt"/>
                <a:cs typeface="+mn-lt"/>
              </a:rPr>
              <a:t>לטייל</a:t>
            </a:r>
            <a:r>
              <a:rPr lang="en-US" dirty="0">
                <a:ea typeface="+mn-lt"/>
                <a:cs typeface="+mn-lt"/>
              </a:rPr>
              <a:t> </a:t>
            </a:r>
            <a:r>
              <a:rPr lang="en-US" dirty="0" err="1">
                <a:ea typeface="+mn-lt"/>
                <a:cs typeface="+mn-lt"/>
              </a:rPr>
              <a:t>הוי</a:t>
            </a:r>
            <a:r>
              <a:rPr lang="en-US" dirty="0">
                <a:ea typeface="+mn-lt"/>
                <a:cs typeface="+mn-lt"/>
              </a:rPr>
              <a:t> </a:t>
            </a:r>
            <a:r>
              <a:rPr lang="en-US" dirty="0" err="1">
                <a:ea typeface="+mn-lt"/>
                <a:cs typeface="+mn-lt"/>
              </a:rPr>
              <a:t>צורך</a:t>
            </a:r>
            <a:r>
              <a:rPr lang="en-US" dirty="0">
                <a:ea typeface="+mn-lt"/>
                <a:cs typeface="+mn-lt"/>
              </a:rPr>
              <a:t> </a:t>
            </a:r>
            <a:r>
              <a:rPr lang="en-US" dirty="0" err="1">
                <a:ea typeface="+mn-lt"/>
                <a:cs typeface="+mn-lt"/>
              </a:rPr>
              <a:t>היום</a:t>
            </a:r>
            <a:r>
              <a:rPr lang="en-US" dirty="0">
                <a:ea typeface="+mn-lt"/>
                <a:cs typeface="+mn-lt"/>
              </a:rPr>
              <a:t> </a:t>
            </a:r>
            <a:r>
              <a:rPr lang="en-US" dirty="0" err="1">
                <a:ea typeface="+mn-lt"/>
                <a:cs typeface="+mn-lt"/>
              </a:rPr>
              <a:t>ומיהו</a:t>
            </a:r>
            <a:r>
              <a:rPr lang="en-US" dirty="0">
                <a:ea typeface="+mn-lt"/>
                <a:cs typeface="+mn-lt"/>
              </a:rPr>
              <a:t> </a:t>
            </a:r>
            <a:r>
              <a:rPr lang="en-US" dirty="0" err="1">
                <a:ea typeface="+mn-lt"/>
                <a:cs typeface="+mn-lt"/>
              </a:rPr>
              <a:t>הוצאה</a:t>
            </a:r>
            <a:r>
              <a:rPr lang="en-US" dirty="0">
                <a:ea typeface="+mn-lt"/>
                <a:cs typeface="+mn-lt"/>
              </a:rPr>
              <a:t> </a:t>
            </a:r>
            <a:r>
              <a:rPr lang="en-US" dirty="0" err="1">
                <a:ea typeface="+mn-lt"/>
                <a:cs typeface="+mn-lt"/>
              </a:rPr>
              <a:t>לצורך</a:t>
            </a:r>
            <a:r>
              <a:rPr lang="en-US" dirty="0">
                <a:ea typeface="+mn-lt"/>
                <a:cs typeface="+mn-lt"/>
              </a:rPr>
              <a:t> </a:t>
            </a:r>
            <a:r>
              <a:rPr lang="en-US" dirty="0" err="1">
                <a:ea typeface="+mn-lt"/>
                <a:cs typeface="+mn-lt"/>
              </a:rPr>
              <a:t>נכרי</a:t>
            </a:r>
            <a:r>
              <a:rPr lang="en-US" dirty="0">
                <a:ea typeface="+mn-lt"/>
                <a:cs typeface="+mn-lt"/>
              </a:rPr>
              <a:t> </a:t>
            </a:r>
            <a:r>
              <a:rPr lang="en-US" dirty="0" err="1">
                <a:ea typeface="+mn-lt"/>
                <a:cs typeface="+mn-lt"/>
              </a:rPr>
              <a:t>נראה</a:t>
            </a:r>
            <a:r>
              <a:rPr lang="en-US" dirty="0">
                <a:ea typeface="+mn-lt"/>
                <a:cs typeface="+mn-lt"/>
              </a:rPr>
              <a:t> </a:t>
            </a:r>
            <a:r>
              <a:rPr lang="en-US" dirty="0" err="1">
                <a:ea typeface="+mn-lt"/>
                <a:cs typeface="+mn-lt"/>
              </a:rPr>
              <a:t>דאסור</a:t>
            </a:r>
            <a:r>
              <a:rPr lang="en-US" dirty="0">
                <a:ea typeface="+mn-lt"/>
                <a:cs typeface="+mn-lt"/>
              </a:rPr>
              <a:t> </a:t>
            </a:r>
            <a:r>
              <a:rPr lang="en-US" dirty="0" err="1">
                <a:ea typeface="+mn-lt"/>
                <a:cs typeface="+mn-lt"/>
              </a:rPr>
              <a:t>ומה</a:t>
            </a:r>
            <a:r>
              <a:rPr lang="en-US" dirty="0">
                <a:ea typeface="+mn-lt"/>
                <a:cs typeface="+mn-lt"/>
              </a:rPr>
              <a:t> </a:t>
            </a:r>
            <a:r>
              <a:rPr lang="en-US" dirty="0" err="1">
                <a:ea typeface="+mn-lt"/>
                <a:cs typeface="+mn-lt"/>
              </a:rPr>
              <a:t>שנהגו</a:t>
            </a:r>
            <a:r>
              <a:rPr lang="en-US" dirty="0">
                <a:ea typeface="+mn-lt"/>
                <a:cs typeface="+mn-lt"/>
              </a:rPr>
              <a:t> </a:t>
            </a:r>
            <a:r>
              <a:rPr lang="en-US" dirty="0" err="1">
                <a:ea typeface="+mn-lt"/>
                <a:cs typeface="+mn-lt"/>
              </a:rPr>
              <a:t>עתה</a:t>
            </a:r>
            <a:r>
              <a:rPr lang="en-US" dirty="0">
                <a:ea typeface="+mn-lt"/>
                <a:cs typeface="+mn-lt"/>
              </a:rPr>
              <a:t> </a:t>
            </a:r>
            <a:r>
              <a:rPr lang="en-US" dirty="0" err="1">
                <a:ea typeface="+mn-lt"/>
                <a:cs typeface="+mn-lt"/>
              </a:rPr>
              <a:t>להוציא</a:t>
            </a:r>
            <a:r>
              <a:rPr lang="en-US" dirty="0">
                <a:ea typeface="+mn-lt"/>
                <a:cs typeface="+mn-lt"/>
              </a:rPr>
              <a:t> </a:t>
            </a:r>
            <a:r>
              <a:rPr lang="en-US" dirty="0" err="1">
                <a:ea typeface="+mn-lt"/>
                <a:cs typeface="+mn-lt"/>
              </a:rPr>
              <a:t>לצורך</a:t>
            </a:r>
            <a:r>
              <a:rPr lang="en-US" dirty="0">
                <a:ea typeface="+mn-lt"/>
                <a:cs typeface="+mn-lt"/>
              </a:rPr>
              <a:t> </a:t>
            </a:r>
            <a:r>
              <a:rPr lang="en-US" dirty="0" err="1">
                <a:ea typeface="+mn-lt"/>
                <a:cs typeface="+mn-lt"/>
              </a:rPr>
              <a:t>נכרי</a:t>
            </a:r>
            <a:r>
              <a:rPr lang="en-US" dirty="0">
                <a:ea typeface="+mn-lt"/>
                <a:cs typeface="+mn-lt"/>
              </a:rPr>
              <a:t> </a:t>
            </a:r>
            <a:r>
              <a:rPr lang="en-US" dirty="0" err="1">
                <a:ea typeface="+mn-lt"/>
                <a:cs typeface="+mn-lt"/>
              </a:rPr>
              <a:t>היה</a:t>
            </a:r>
            <a:r>
              <a:rPr lang="en-US" dirty="0">
                <a:ea typeface="+mn-lt"/>
                <a:cs typeface="+mn-lt"/>
              </a:rPr>
              <a:t> </a:t>
            </a:r>
            <a:r>
              <a:rPr lang="en-US" dirty="0" err="1">
                <a:ea typeface="+mn-lt"/>
                <a:cs typeface="+mn-lt"/>
              </a:rPr>
              <a:t>נראה</a:t>
            </a:r>
            <a:r>
              <a:rPr lang="en-US" dirty="0">
                <a:ea typeface="+mn-lt"/>
                <a:cs typeface="+mn-lt"/>
              </a:rPr>
              <a:t> </a:t>
            </a:r>
            <a:r>
              <a:rPr lang="en-US" dirty="0" err="1">
                <a:ea typeface="+mn-lt"/>
                <a:cs typeface="+mn-lt"/>
              </a:rPr>
              <a:t>לרשב"א</a:t>
            </a:r>
            <a:r>
              <a:rPr lang="en-US" dirty="0">
                <a:ea typeface="+mn-lt"/>
                <a:cs typeface="+mn-lt"/>
              </a:rPr>
              <a:t> </a:t>
            </a:r>
            <a:r>
              <a:rPr lang="en-US" dirty="0" err="1">
                <a:ea typeface="+mn-lt"/>
                <a:cs typeface="+mn-lt"/>
              </a:rPr>
              <a:t>משום</a:t>
            </a:r>
            <a:r>
              <a:rPr lang="en-US" dirty="0">
                <a:ea typeface="+mn-lt"/>
                <a:cs typeface="+mn-lt"/>
              </a:rPr>
              <a:t> </a:t>
            </a:r>
            <a:r>
              <a:rPr lang="en-US" dirty="0" err="1">
                <a:ea typeface="+mn-lt"/>
                <a:cs typeface="+mn-lt"/>
              </a:rPr>
              <a:t>דרשות</a:t>
            </a:r>
            <a:r>
              <a:rPr lang="en-US" dirty="0">
                <a:ea typeface="+mn-lt"/>
                <a:cs typeface="+mn-lt"/>
              </a:rPr>
              <a:t> </a:t>
            </a:r>
            <a:r>
              <a:rPr lang="en-US" dirty="0" err="1">
                <a:ea typeface="+mn-lt"/>
                <a:cs typeface="+mn-lt"/>
              </a:rPr>
              <a:t>הרבים</a:t>
            </a:r>
            <a:r>
              <a:rPr lang="en-US" dirty="0">
                <a:ea typeface="+mn-lt"/>
                <a:cs typeface="+mn-lt"/>
              </a:rPr>
              <a:t> </a:t>
            </a:r>
            <a:r>
              <a:rPr lang="en-US" dirty="0" err="1">
                <a:ea typeface="+mn-lt"/>
                <a:cs typeface="+mn-lt"/>
              </a:rPr>
              <a:t>דידן</a:t>
            </a:r>
            <a:r>
              <a:rPr lang="en-US" dirty="0">
                <a:ea typeface="+mn-lt"/>
                <a:cs typeface="+mn-lt"/>
              </a:rPr>
              <a:t> </a:t>
            </a:r>
            <a:r>
              <a:rPr lang="en-US" dirty="0" err="1">
                <a:ea typeface="+mn-lt"/>
                <a:cs typeface="+mn-lt"/>
              </a:rPr>
              <a:t>לא</a:t>
            </a:r>
            <a:r>
              <a:rPr lang="en-US" dirty="0">
                <a:ea typeface="+mn-lt"/>
                <a:cs typeface="+mn-lt"/>
              </a:rPr>
              <a:t> </a:t>
            </a:r>
            <a:r>
              <a:rPr lang="en-US" dirty="0" err="1">
                <a:ea typeface="+mn-lt"/>
                <a:cs typeface="+mn-lt"/>
              </a:rPr>
              <a:t>הוי</a:t>
            </a:r>
            <a:r>
              <a:rPr lang="en-US" dirty="0">
                <a:ea typeface="+mn-lt"/>
                <a:cs typeface="+mn-lt"/>
              </a:rPr>
              <a:t> </a:t>
            </a:r>
            <a:r>
              <a:rPr lang="en-US" dirty="0" err="1">
                <a:ea typeface="+mn-lt"/>
                <a:cs typeface="+mn-lt"/>
              </a:rPr>
              <a:t>אלא</a:t>
            </a:r>
            <a:r>
              <a:rPr lang="en-US" dirty="0">
                <a:ea typeface="+mn-lt"/>
                <a:cs typeface="+mn-lt"/>
              </a:rPr>
              <a:t> </a:t>
            </a:r>
            <a:r>
              <a:rPr lang="en-US" dirty="0" err="1">
                <a:ea typeface="+mn-lt"/>
                <a:cs typeface="+mn-lt"/>
              </a:rPr>
              <a:t>כרמלית</a:t>
            </a:r>
            <a:r>
              <a:rPr lang="en-US" dirty="0">
                <a:ea typeface="+mn-lt"/>
                <a:cs typeface="+mn-lt"/>
              </a:rPr>
              <a:t> </a:t>
            </a:r>
            <a:r>
              <a:rPr lang="en-US" dirty="0" err="1">
                <a:ea typeface="+mn-lt"/>
                <a:cs typeface="+mn-lt"/>
              </a:rPr>
              <a:t>דאין</a:t>
            </a:r>
            <a:r>
              <a:rPr lang="en-US" dirty="0">
                <a:ea typeface="+mn-lt"/>
                <a:cs typeface="+mn-lt"/>
              </a:rPr>
              <a:t> </a:t>
            </a:r>
            <a:r>
              <a:rPr lang="en-US" dirty="0" err="1">
                <a:ea typeface="+mn-lt"/>
                <a:cs typeface="+mn-lt"/>
              </a:rPr>
              <a:t>רחבין</a:t>
            </a:r>
            <a:r>
              <a:rPr lang="en-US" dirty="0">
                <a:ea typeface="+mn-lt"/>
                <a:cs typeface="+mn-lt"/>
              </a:rPr>
              <a:t> </a:t>
            </a:r>
            <a:r>
              <a:rPr lang="en-US" dirty="0" err="1">
                <a:ea typeface="+mn-lt"/>
                <a:cs typeface="+mn-lt"/>
              </a:rPr>
              <a:t>ט"ז</a:t>
            </a:r>
            <a:r>
              <a:rPr lang="en-US" dirty="0">
                <a:ea typeface="+mn-lt"/>
                <a:cs typeface="+mn-lt"/>
              </a:rPr>
              <a:t> </a:t>
            </a:r>
            <a:r>
              <a:rPr lang="en-US" dirty="0" err="1">
                <a:ea typeface="+mn-lt"/>
                <a:cs typeface="+mn-lt"/>
              </a:rPr>
              <a:t>אמה</a:t>
            </a:r>
            <a:r>
              <a:rPr lang="en-US" dirty="0">
                <a:ea typeface="+mn-lt"/>
                <a:cs typeface="+mn-lt"/>
              </a:rPr>
              <a:t> </a:t>
            </a:r>
            <a:r>
              <a:rPr lang="en-US" dirty="0" err="1">
                <a:ea typeface="+mn-lt"/>
                <a:cs typeface="+mn-lt"/>
              </a:rPr>
              <a:t>וגבי</a:t>
            </a:r>
            <a:r>
              <a:rPr lang="en-US" dirty="0">
                <a:ea typeface="+mn-lt"/>
                <a:cs typeface="+mn-lt"/>
              </a:rPr>
              <a:t> </a:t>
            </a:r>
            <a:r>
              <a:rPr lang="en-US" dirty="0" err="1">
                <a:ea typeface="+mn-lt"/>
                <a:cs typeface="+mn-lt"/>
              </a:rPr>
              <a:t>יו"ט</a:t>
            </a:r>
            <a:r>
              <a:rPr lang="en-US" dirty="0">
                <a:ea typeface="+mn-lt"/>
                <a:cs typeface="+mn-lt"/>
              </a:rPr>
              <a:t> </a:t>
            </a:r>
            <a:r>
              <a:rPr lang="en-US" dirty="0" err="1">
                <a:ea typeface="+mn-lt"/>
                <a:cs typeface="+mn-lt"/>
              </a:rPr>
              <a:t>לא</a:t>
            </a:r>
            <a:r>
              <a:rPr lang="en-US" dirty="0">
                <a:ea typeface="+mn-lt"/>
                <a:cs typeface="+mn-lt"/>
              </a:rPr>
              <a:t> </a:t>
            </a:r>
            <a:r>
              <a:rPr lang="en-US" dirty="0" err="1">
                <a:ea typeface="+mn-lt"/>
                <a:cs typeface="+mn-lt"/>
              </a:rPr>
              <a:t>גזור</a:t>
            </a:r>
            <a:r>
              <a:rPr lang="en-US" dirty="0">
                <a:ea typeface="+mn-lt"/>
                <a:cs typeface="+mn-lt"/>
              </a:rPr>
              <a:t> </a:t>
            </a:r>
            <a:r>
              <a:rPr lang="en-US" dirty="0" err="1">
                <a:ea typeface="+mn-lt"/>
                <a:cs typeface="+mn-lt"/>
              </a:rPr>
              <a:t>רבנן</a:t>
            </a:r>
            <a:r>
              <a:rPr lang="en-US" dirty="0">
                <a:ea typeface="+mn-lt"/>
                <a:cs typeface="+mn-lt"/>
              </a:rPr>
              <a:t> </a:t>
            </a:r>
            <a:r>
              <a:rPr lang="en-US" dirty="0" err="1">
                <a:ea typeface="+mn-lt"/>
                <a:cs typeface="+mn-lt"/>
              </a:rPr>
              <a:t>כי</a:t>
            </a:r>
            <a:r>
              <a:rPr lang="en-US" dirty="0">
                <a:ea typeface="+mn-lt"/>
                <a:cs typeface="+mn-lt"/>
              </a:rPr>
              <a:t> </a:t>
            </a:r>
            <a:r>
              <a:rPr lang="en-US" dirty="0" err="1">
                <a:ea typeface="+mn-lt"/>
                <a:cs typeface="+mn-lt"/>
              </a:rPr>
              <a:t>היכי</a:t>
            </a:r>
            <a:r>
              <a:rPr lang="en-US" dirty="0">
                <a:ea typeface="+mn-lt"/>
                <a:cs typeface="+mn-lt"/>
              </a:rPr>
              <a:t> </a:t>
            </a:r>
            <a:r>
              <a:rPr lang="en-US" dirty="0" err="1">
                <a:ea typeface="+mn-lt"/>
                <a:cs typeface="+mn-lt"/>
              </a:rPr>
              <a:t>דלא</a:t>
            </a:r>
            <a:r>
              <a:rPr lang="en-US" dirty="0">
                <a:ea typeface="+mn-lt"/>
                <a:cs typeface="+mn-lt"/>
              </a:rPr>
              <a:t> </a:t>
            </a:r>
            <a:r>
              <a:rPr lang="en-US" dirty="0" err="1">
                <a:ea typeface="+mn-lt"/>
                <a:cs typeface="+mn-lt"/>
              </a:rPr>
              <a:t>תקון</a:t>
            </a:r>
            <a:r>
              <a:rPr lang="en-US" dirty="0">
                <a:ea typeface="+mn-lt"/>
                <a:cs typeface="+mn-lt"/>
              </a:rPr>
              <a:t> </a:t>
            </a:r>
            <a:r>
              <a:rPr lang="en-US" dirty="0" err="1">
                <a:ea typeface="+mn-lt"/>
                <a:cs typeface="+mn-lt"/>
              </a:rPr>
              <a:t>רבנן</a:t>
            </a:r>
            <a:r>
              <a:rPr lang="en-US" dirty="0">
                <a:ea typeface="+mn-lt"/>
                <a:cs typeface="+mn-lt"/>
              </a:rPr>
              <a:t> </a:t>
            </a:r>
            <a:r>
              <a:rPr lang="en-US" dirty="0" err="1">
                <a:ea typeface="+mn-lt"/>
                <a:cs typeface="+mn-lt"/>
              </a:rPr>
              <a:t>עירובי</a:t>
            </a:r>
            <a:r>
              <a:rPr lang="en-US" dirty="0">
                <a:ea typeface="+mn-lt"/>
                <a:cs typeface="+mn-lt"/>
              </a:rPr>
              <a:t> </a:t>
            </a:r>
            <a:r>
              <a:rPr lang="en-US" dirty="0" err="1">
                <a:ea typeface="+mn-lt"/>
                <a:cs typeface="+mn-lt"/>
              </a:rPr>
              <a:t>חצירות</a:t>
            </a:r>
            <a:r>
              <a:rPr lang="en-US" dirty="0">
                <a:ea typeface="+mn-lt"/>
                <a:cs typeface="+mn-lt"/>
              </a:rPr>
              <a:t> </a:t>
            </a:r>
            <a:r>
              <a:rPr lang="en-US" dirty="0" err="1">
                <a:ea typeface="+mn-lt"/>
                <a:cs typeface="+mn-lt"/>
              </a:rPr>
              <a:t>ביו"ט</a:t>
            </a:r>
            <a:r>
              <a:rPr lang="en-US" dirty="0">
                <a:ea typeface="+mn-lt"/>
                <a:cs typeface="+mn-lt"/>
              </a:rPr>
              <a:t> ...</a:t>
            </a:r>
            <a:endParaRPr lang="en-US" dirty="0">
              <a:cs typeface="Calibri" panose="020F0502020204030204"/>
            </a:endParaRPr>
          </a:p>
        </p:txBody>
      </p:sp>
    </p:spTree>
    <p:extLst>
      <p:ext uri="{BB962C8B-B14F-4D97-AF65-F5344CB8AC3E}">
        <p14:creationId xmlns:p14="http://schemas.microsoft.com/office/powerpoint/2010/main" val="27920091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DFE5A-F9C8-E876-6A99-F908833E42D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4EC8B6E-EFBA-E334-47CF-D997B09DE751}"/>
              </a:ext>
            </a:extLst>
          </p:cNvPr>
          <p:cNvSpPr>
            <a:spLocks noGrp="1"/>
          </p:cNvSpPr>
          <p:nvPr>
            <p:ph idx="1"/>
          </p:nvPr>
        </p:nvSpPr>
        <p:spPr/>
        <p:txBody>
          <a:bodyPr vert="horz" lIns="91440" tIns="45720" rIns="91440" bIns="45720" rtlCol="1" anchor="t">
            <a:normAutofit fontScale="70000" lnSpcReduction="20000"/>
          </a:bodyPr>
          <a:lstStyle/>
          <a:p>
            <a:pPr>
              <a:lnSpc>
                <a:spcPct val="160000"/>
              </a:lnSpc>
              <a:buNone/>
            </a:pPr>
            <a:r>
              <a:rPr lang="en-US" dirty="0" err="1">
                <a:ea typeface="+mn-lt"/>
                <a:cs typeface="+mn-lt"/>
              </a:rPr>
              <a:t>תוספות</a:t>
            </a:r>
            <a:r>
              <a:rPr lang="en-US" dirty="0">
                <a:ea typeface="+mn-lt"/>
                <a:cs typeface="+mn-lt"/>
              </a:rPr>
              <a:t> </a:t>
            </a:r>
            <a:r>
              <a:rPr lang="en-US" dirty="0" err="1">
                <a:ea typeface="+mn-lt"/>
                <a:cs typeface="+mn-lt"/>
              </a:rPr>
              <a:t>מגילה</a:t>
            </a:r>
            <a:r>
              <a:rPr lang="en-US" dirty="0">
                <a:ea typeface="+mn-lt"/>
                <a:cs typeface="+mn-lt"/>
              </a:rPr>
              <a:t> ז </a:t>
            </a:r>
            <a:r>
              <a:rPr lang="en-US" dirty="0" err="1">
                <a:ea typeface="+mn-lt"/>
                <a:cs typeface="+mn-lt"/>
              </a:rPr>
              <a:t>עמוד</a:t>
            </a:r>
            <a:r>
              <a:rPr lang="en-US" dirty="0">
                <a:ea typeface="+mn-lt"/>
                <a:cs typeface="+mn-lt"/>
              </a:rPr>
              <a:t> א </a:t>
            </a:r>
            <a:endParaRPr lang="en-US" dirty="0">
              <a:cs typeface="Calibri" panose="020F0502020204030204"/>
            </a:endParaRPr>
          </a:p>
          <a:p>
            <a:pPr marL="0" indent="0">
              <a:lnSpc>
                <a:spcPct val="160000"/>
              </a:lnSpc>
              <a:buNone/>
            </a:pPr>
            <a:r>
              <a:rPr lang="en-US" dirty="0" err="1">
                <a:ea typeface="+mn-lt"/>
                <a:cs typeface="+mn-lt"/>
              </a:rPr>
              <a:t>כאן</a:t>
            </a:r>
            <a:r>
              <a:rPr lang="en-US" dirty="0">
                <a:ea typeface="+mn-lt"/>
                <a:cs typeface="+mn-lt"/>
              </a:rPr>
              <a:t> </a:t>
            </a:r>
            <a:r>
              <a:rPr lang="en-US" dirty="0" err="1">
                <a:ea typeface="+mn-lt"/>
                <a:cs typeface="+mn-lt"/>
              </a:rPr>
              <a:t>במכשירין</a:t>
            </a:r>
            <a:r>
              <a:rPr lang="en-US" dirty="0">
                <a:ea typeface="+mn-lt"/>
                <a:cs typeface="+mn-lt"/>
              </a:rPr>
              <a:t> </a:t>
            </a:r>
            <a:r>
              <a:rPr lang="en-US" dirty="0" err="1">
                <a:ea typeface="+mn-lt"/>
                <a:cs typeface="+mn-lt"/>
              </a:rPr>
              <a:t>שאי</a:t>
            </a:r>
            <a:r>
              <a:rPr lang="en-US" dirty="0">
                <a:ea typeface="+mn-lt"/>
                <a:cs typeface="+mn-lt"/>
              </a:rPr>
              <a:t> </a:t>
            </a:r>
            <a:r>
              <a:rPr lang="en-US" dirty="0" err="1">
                <a:ea typeface="+mn-lt"/>
                <a:cs typeface="+mn-lt"/>
              </a:rPr>
              <a:t>אפשר</a:t>
            </a:r>
            <a:r>
              <a:rPr lang="en-US" dirty="0">
                <a:ea typeface="+mn-lt"/>
                <a:cs typeface="+mn-lt"/>
              </a:rPr>
              <a:t> </a:t>
            </a:r>
            <a:r>
              <a:rPr lang="en-US" dirty="0" err="1">
                <a:ea typeface="+mn-lt"/>
                <a:cs typeface="+mn-lt"/>
              </a:rPr>
              <a:t>לעשות</a:t>
            </a:r>
            <a:r>
              <a:rPr lang="en-US" dirty="0">
                <a:ea typeface="+mn-lt"/>
                <a:cs typeface="+mn-lt"/>
              </a:rPr>
              <a:t> </a:t>
            </a:r>
            <a:r>
              <a:rPr lang="en-US" dirty="0" err="1">
                <a:ea typeface="+mn-lt"/>
                <a:cs typeface="+mn-lt"/>
              </a:rPr>
              <a:t>מערב</a:t>
            </a:r>
            <a:r>
              <a:rPr lang="en-US" dirty="0">
                <a:ea typeface="+mn-lt"/>
                <a:cs typeface="+mn-lt"/>
              </a:rPr>
              <a:t> </a:t>
            </a:r>
            <a:r>
              <a:rPr lang="en-US" dirty="0" err="1">
                <a:ea typeface="+mn-lt"/>
                <a:cs typeface="+mn-lt"/>
              </a:rPr>
              <a:t>יו"ט</a:t>
            </a:r>
            <a:r>
              <a:rPr lang="en-US" dirty="0">
                <a:ea typeface="+mn-lt"/>
                <a:cs typeface="+mn-lt"/>
              </a:rPr>
              <a:t>. </a:t>
            </a:r>
            <a:r>
              <a:rPr lang="en-US" dirty="0" err="1">
                <a:ea typeface="+mn-lt"/>
                <a:cs typeface="+mn-lt"/>
              </a:rPr>
              <a:t>משמע</a:t>
            </a:r>
            <a:r>
              <a:rPr lang="en-US" dirty="0">
                <a:ea typeface="+mn-lt"/>
                <a:cs typeface="+mn-lt"/>
              </a:rPr>
              <a:t> </a:t>
            </a:r>
            <a:r>
              <a:rPr lang="en-US" dirty="0" err="1">
                <a:ea typeface="+mn-lt"/>
                <a:cs typeface="+mn-lt"/>
              </a:rPr>
              <a:t>מדלא</a:t>
            </a:r>
            <a:r>
              <a:rPr lang="en-US" dirty="0">
                <a:ea typeface="+mn-lt"/>
                <a:cs typeface="+mn-lt"/>
              </a:rPr>
              <a:t> </a:t>
            </a:r>
            <a:r>
              <a:rPr lang="en-US" dirty="0" err="1">
                <a:ea typeface="+mn-lt"/>
                <a:cs typeface="+mn-lt"/>
              </a:rPr>
              <a:t>פליגי</a:t>
            </a:r>
            <a:r>
              <a:rPr lang="en-US" dirty="0">
                <a:ea typeface="+mn-lt"/>
                <a:cs typeface="+mn-lt"/>
              </a:rPr>
              <a:t> </a:t>
            </a:r>
            <a:r>
              <a:rPr lang="en-US" dirty="0" err="1">
                <a:ea typeface="+mn-lt"/>
                <a:cs typeface="+mn-lt"/>
              </a:rPr>
              <a:t>אלא</a:t>
            </a:r>
            <a:r>
              <a:rPr lang="en-US" dirty="0">
                <a:ea typeface="+mn-lt"/>
                <a:cs typeface="+mn-lt"/>
              </a:rPr>
              <a:t> </a:t>
            </a:r>
            <a:r>
              <a:rPr lang="en-US" dirty="0" err="1">
                <a:ea typeface="+mn-lt"/>
                <a:cs typeface="+mn-lt"/>
              </a:rPr>
              <a:t>במכשירין</a:t>
            </a:r>
            <a:r>
              <a:rPr lang="en-US" dirty="0">
                <a:ea typeface="+mn-lt"/>
                <a:cs typeface="+mn-lt"/>
              </a:rPr>
              <a:t> </a:t>
            </a:r>
            <a:r>
              <a:rPr lang="en-US" b="1" dirty="0" err="1">
                <a:ea typeface="+mn-lt"/>
                <a:cs typeface="+mn-lt"/>
              </a:rPr>
              <a:t>מכלל</a:t>
            </a:r>
            <a:r>
              <a:rPr lang="en-US" b="1" dirty="0">
                <a:ea typeface="+mn-lt"/>
                <a:cs typeface="+mn-lt"/>
              </a:rPr>
              <a:t> </a:t>
            </a:r>
            <a:r>
              <a:rPr lang="en-US" b="1" dirty="0" err="1">
                <a:ea typeface="+mn-lt"/>
                <a:cs typeface="+mn-lt"/>
              </a:rPr>
              <a:t>דגוף</a:t>
            </a:r>
            <a:r>
              <a:rPr lang="en-US" b="1" dirty="0">
                <a:ea typeface="+mn-lt"/>
                <a:cs typeface="+mn-lt"/>
              </a:rPr>
              <a:t> </a:t>
            </a:r>
            <a:r>
              <a:rPr lang="en-US" b="1" dirty="0" err="1">
                <a:ea typeface="+mn-lt"/>
                <a:cs typeface="+mn-lt"/>
              </a:rPr>
              <a:t>המאכל</a:t>
            </a:r>
            <a:r>
              <a:rPr lang="en-US" b="1" dirty="0">
                <a:ea typeface="+mn-lt"/>
                <a:cs typeface="+mn-lt"/>
              </a:rPr>
              <a:t> </a:t>
            </a:r>
            <a:r>
              <a:rPr lang="en-US" b="1" dirty="0" err="1">
                <a:ea typeface="+mn-lt"/>
                <a:cs typeface="+mn-lt"/>
              </a:rPr>
              <a:t>שרי</a:t>
            </a:r>
            <a:r>
              <a:rPr lang="en-US" b="1" dirty="0">
                <a:ea typeface="+mn-lt"/>
                <a:cs typeface="+mn-lt"/>
              </a:rPr>
              <a:t> </a:t>
            </a:r>
            <a:r>
              <a:rPr lang="en-US" b="1" dirty="0" err="1">
                <a:ea typeface="+mn-lt"/>
                <a:cs typeface="+mn-lt"/>
              </a:rPr>
              <a:t>לעשות</a:t>
            </a:r>
            <a:r>
              <a:rPr lang="en-US" b="1" dirty="0">
                <a:ea typeface="+mn-lt"/>
                <a:cs typeface="+mn-lt"/>
              </a:rPr>
              <a:t> </a:t>
            </a:r>
            <a:r>
              <a:rPr lang="en-US" b="1" dirty="0" err="1">
                <a:ea typeface="+mn-lt"/>
                <a:cs typeface="+mn-lt"/>
              </a:rPr>
              <a:t>ביום</a:t>
            </a:r>
            <a:r>
              <a:rPr lang="en-US" b="1" dirty="0">
                <a:ea typeface="+mn-lt"/>
                <a:cs typeface="+mn-lt"/>
              </a:rPr>
              <a:t> </a:t>
            </a:r>
            <a:r>
              <a:rPr lang="en-US" b="1" dirty="0" err="1">
                <a:ea typeface="+mn-lt"/>
                <a:cs typeface="+mn-lt"/>
              </a:rPr>
              <a:t>טוב</a:t>
            </a:r>
            <a:r>
              <a:rPr lang="en-US" b="1" dirty="0">
                <a:ea typeface="+mn-lt"/>
                <a:cs typeface="+mn-lt"/>
              </a:rPr>
              <a:t> </a:t>
            </a:r>
            <a:r>
              <a:rPr lang="en-US" b="1" dirty="0" err="1">
                <a:ea typeface="+mn-lt"/>
                <a:cs typeface="+mn-lt"/>
              </a:rPr>
              <a:t>אע"ג</a:t>
            </a:r>
            <a:r>
              <a:rPr lang="en-US" b="1" dirty="0">
                <a:ea typeface="+mn-lt"/>
                <a:cs typeface="+mn-lt"/>
              </a:rPr>
              <a:t> </a:t>
            </a:r>
            <a:r>
              <a:rPr lang="en-US" b="1" dirty="0" err="1">
                <a:ea typeface="+mn-lt"/>
                <a:cs typeface="+mn-lt"/>
              </a:rPr>
              <a:t>דאפשר</a:t>
            </a:r>
            <a:r>
              <a:rPr lang="en-US" b="1" dirty="0">
                <a:ea typeface="+mn-lt"/>
                <a:cs typeface="+mn-lt"/>
              </a:rPr>
              <a:t> </a:t>
            </a:r>
            <a:r>
              <a:rPr lang="en-US" b="1" dirty="0" err="1">
                <a:ea typeface="+mn-lt"/>
                <a:cs typeface="+mn-lt"/>
              </a:rPr>
              <a:t>לעשות</a:t>
            </a:r>
            <a:r>
              <a:rPr lang="en-US" b="1" dirty="0">
                <a:ea typeface="+mn-lt"/>
                <a:cs typeface="+mn-lt"/>
              </a:rPr>
              <a:t> </a:t>
            </a:r>
            <a:r>
              <a:rPr lang="en-US" b="1" dirty="0" err="1">
                <a:ea typeface="+mn-lt"/>
                <a:cs typeface="+mn-lt"/>
              </a:rPr>
              <a:t>מערב</a:t>
            </a:r>
            <a:r>
              <a:rPr lang="en-US" b="1" dirty="0">
                <a:ea typeface="+mn-lt"/>
                <a:cs typeface="+mn-lt"/>
              </a:rPr>
              <a:t> </a:t>
            </a:r>
            <a:r>
              <a:rPr lang="en-US" b="1" dirty="0" err="1">
                <a:ea typeface="+mn-lt"/>
                <a:cs typeface="+mn-lt"/>
              </a:rPr>
              <a:t>יו"ט</a:t>
            </a:r>
            <a:r>
              <a:rPr lang="en-US" dirty="0">
                <a:ea typeface="+mn-lt"/>
                <a:cs typeface="+mn-lt"/>
              </a:rPr>
              <a:t> </a:t>
            </a:r>
            <a:r>
              <a:rPr lang="en-US" dirty="0" err="1">
                <a:ea typeface="+mn-lt"/>
                <a:cs typeface="+mn-lt"/>
              </a:rPr>
              <a:t>ומדרבי</a:t>
            </a:r>
            <a:r>
              <a:rPr lang="en-US" dirty="0">
                <a:ea typeface="+mn-lt"/>
                <a:cs typeface="+mn-lt"/>
              </a:rPr>
              <a:t> </a:t>
            </a:r>
            <a:r>
              <a:rPr lang="en-US" dirty="0" err="1">
                <a:ea typeface="+mn-lt"/>
                <a:cs typeface="+mn-lt"/>
              </a:rPr>
              <a:t>יהודה</a:t>
            </a:r>
            <a:r>
              <a:rPr lang="en-US" dirty="0">
                <a:ea typeface="+mn-lt"/>
                <a:cs typeface="+mn-lt"/>
              </a:rPr>
              <a:t> </a:t>
            </a:r>
            <a:r>
              <a:rPr lang="en-US" dirty="0" err="1">
                <a:ea typeface="+mn-lt"/>
                <a:cs typeface="+mn-lt"/>
              </a:rPr>
              <a:t>נשמע</a:t>
            </a:r>
            <a:r>
              <a:rPr lang="en-US" dirty="0">
                <a:ea typeface="+mn-lt"/>
                <a:cs typeface="+mn-lt"/>
              </a:rPr>
              <a:t> </a:t>
            </a:r>
            <a:r>
              <a:rPr lang="en-US" dirty="0" err="1">
                <a:ea typeface="+mn-lt"/>
                <a:cs typeface="+mn-lt"/>
              </a:rPr>
              <a:t>לרבנן</a:t>
            </a:r>
            <a:r>
              <a:rPr lang="en-US" dirty="0">
                <a:ea typeface="+mn-lt"/>
                <a:cs typeface="+mn-lt"/>
              </a:rPr>
              <a:t> </a:t>
            </a:r>
            <a:r>
              <a:rPr lang="en-US" dirty="0" err="1">
                <a:ea typeface="+mn-lt"/>
                <a:cs typeface="+mn-lt"/>
              </a:rPr>
              <a:t>דהא</a:t>
            </a:r>
            <a:r>
              <a:rPr lang="en-US" dirty="0">
                <a:ea typeface="+mn-lt"/>
                <a:cs typeface="+mn-lt"/>
              </a:rPr>
              <a:t> </a:t>
            </a:r>
            <a:r>
              <a:rPr lang="en-US" dirty="0" err="1">
                <a:ea typeface="+mn-lt"/>
                <a:cs typeface="+mn-lt"/>
              </a:rPr>
              <a:t>לא</a:t>
            </a:r>
            <a:r>
              <a:rPr lang="en-US" dirty="0">
                <a:ea typeface="+mn-lt"/>
                <a:cs typeface="+mn-lt"/>
              </a:rPr>
              <a:t> </a:t>
            </a:r>
            <a:r>
              <a:rPr lang="en-US" dirty="0" err="1">
                <a:ea typeface="+mn-lt"/>
                <a:cs typeface="+mn-lt"/>
              </a:rPr>
              <a:t>פליגי</a:t>
            </a:r>
            <a:r>
              <a:rPr lang="en-US" dirty="0">
                <a:ea typeface="+mn-lt"/>
                <a:cs typeface="+mn-lt"/>
              </a:rPr>
              <a:t> </a:t>
            </a:r>
            <a:r>
              <a:rPr lang="en-US" dirty="0" err="1">
                <a:ea typeface="+mn-lt"/>
                <a:cs typeface="+mn-lt"/>
              </a:rPr>
              <a:t>עליה</a:t>
            </a:r>
            <a:r>
              <a:rPr lang="en-US" dirty="0">
                <a:ea typeface="+mn-lt"/>
                <a:cs typeface="+mn-lt"/>
              </a:rPr>
              <a:t> </a:t>
            </a:r>
            <a:r>
              <a:rPr lang="en-US" dirty="0" err="1">
                <a:ea typeface="+mn-lt"/>
                <a:cs typeface="+mn-lt"/>
              </a:rPr>
              <a:t>אלא</a:t>
            </a:r>
            <a:r>
              <a:rPr lang="en-US" dirty="0">
                <a:ea typeface="+mn-lt"/>
                <a:cs typeface="+mn-lt"/>
              </a:rPr>
              <a:t> </a:t>
            </a:r>
            <a:r>
              <a:rPr lang="en-US" dirty="0" err="1">
                <a:ea typeface="+mn-lt"/>
                <a:cs typeface="+mn-lt"/>
              </a:rPr>
              <a:t>במכשירין</a:t>
            </a:r>
            <a:r>
              <a:rPr lang="en-US" dirty="0">
                <a:ea typeface="+mn-lt"/>
                <a:cs typeface="+mn-lt"/>
              </a:rPr>
              <a:t> </a:t>
            </a:r>
            <a:r>
              <a:rPr lang="en-US" dirty="0" err="1">
                <a:ea typeface="+mn-lt"/>
                <a:cs typeface="+mn-lt"/>
              </a:rPr>
              <a:t>וא"כ</a:t>
            </a:r>
            <a:r>
              <a:rPr lang="en-US" dirty="0">
                <a:ea typeface="+mn-lt"/>
                <a:cs typeface="+mn-lt"/>
              </a:rPr>
              <a:t> </a:t>
            </a:r>
            <a:r>
              <a:rPr lang="en-US" dirty="0" err="1">
                <a:ea typeface="+mn-lt"/>
                <a:cs typeface="+mn-lt"/>
              </a:rPr>
              <a:t>קשיא</a:t>
            </a:r>
            <a:r>
              <a:rPr lang="en-US" dirty="0">
                <a:ea typeface="+mn-lt"/>
                <a:cs typeface="+mn-lt"/>
              </a:rPr>
              <a:t> </a:t>
            </a:r>
            <a:r>
              <a:rPr lang="en-US" dirty="0" err="1">
                <a:ea typeface="+mn-lt"/>
                <a:cs typeface="+mn-lt"/>
              </a:rPr>
              <a:t>דאמר</a:t>
            </a:r>
            <a:r>
              <a:rPr lang="en-US" dirty="0">
                <a:ea typeface="+mn-lt"/>
                <a:cs typeface="+mn-lt"/>
              </a:rPr>
              <a:t> </a:t>
            </a:r>
            <a:r>
              <a:rPr lang="en-US" dirty="0" err="1">
                <a:ea typeface="+mn-lt"/>
                <a:cs typeface="+mn-lt"/>
              </a:rPr>
              <a:t>בפרק</a:t>
            </a:r>
            <a:r>
              <a:rPr lang="en-US" dirty="0">
                <a:ea typeface="+mn-lt"/>
                <a:cs typeface="+mn-lt"/>
              </a:rPr>
              <a:t> </a:t>
            </a:r>
            <a:r>
              <a:rPr lang="en-US" dirty="0" err="1">
                <a:ea typeface="+mn-lt"/>
                <a:cs typeface="+mn-lt"/>
              </a:rPr>
              <a:t>המצניע</a:t>
            </a:r>
            <a:r>
              <a:rPr lang="en-US" dirty="0">
                <a:ea typeface="+mn-lt"/>
                <a:cs typeface="+mn-lt"/>
              </a:rPr>
              <a:t> (</a:t>
            </a:r>
            <a:r>
              <a:rPr lang="en-US" dirty="0" err="1">
                <a:ea typeface="+mn-lt"/>
                <a:cs typeface="+mn-lt"/>
              </a:rPr>
              <a:t>שבת</a:t>
            </a:r>
            <a:r>
              <a:rPr lang="en-US" dirty="0">
                <a:ea typeface="+mn-lt"/>
                <a:cs typeface="+mn-lt"/>
              </a:rPr>
              <a:t> </a:t>
            </a:r>
            <a:r>
              <a:rPr lang="en-US" dirty="0" err="1">
                <a:ea typeface="+mn-lt"/>
                <a:cs typeface="+mn-lt"/>
              </a:rPr>
              <a:t>דף</a:t>
            </a:r>
            <a:r>
              <a:rPr lang="en-US" dirty="0">
                <a:ea typeface="+mn-lt"/>
                <a:cs typeface="+mn-lt"/>
              </a:rPr>
              <a:t> </a:t>
            </a:r>
            <a:r>
              <a:rPr lang="en-US" dirty="0" err="1">
                <a:ea typeface="+mn-lt"/>
                <a:cs typeface="+mn-lt"/>
              </a:rPr>
              <a:t>צה</a:t>
            </a:r>
            <a:r>
              <a:rPr lang="en-US" dirty="0">
                <a:ea typeface="+mn-lt"/>
                <a:cs typeface="+mn-lt"/>
              </a:rPr>
              <a:t>. </a:t>
            </a:r>
            <a:r>
              <a:rPr lang="en-US" dirty="0" err="1">
                <a:ea typeface="+mn-lt"/>
                <a:cs typeface="+mn-lt"/>
              </a:rPr>
              <a:t>ושם</a:t>
            </a:r>
            <a:r>
              <a:rPr lang="en-US" dirty="0">
                <a:ea typeface="+mn-lt"/>
                <a:cs typeface="+mn-lt"/>
              </a:rPr>
              <a:t>) </a:t>
            </a:r>
            <a:r>
              <a:rPr lang="en-US" b="1" dirty="0" err="1">
                <a:ea typeface="+mn-lt"/>
                <a:cs typeface="+mn-lt"/>
              </a:rPr>
              <a:t>החולב</a:t>
            </a:r>
            <a:r>
              <a:rPr lang="en-US" b="1" dirty="0">
                <a:ea typeface="+mn-lt"/>
                <a:cs typeface="+mn-lt"/>
              </a:rPr>
              <a:t> </a:t>
            </a:r>
            <a:r>
              <a:rPr lang="en-US" b="1" dirty="0" err="1">
                <a:ea typeface="+mn-lt"/>
                <a:cs typeface="+mn-lt"/>
              </a:rPr>
              <a:t>והמגבן</a:t>
            </a:r>
            <a:r>
              <a:rPr lang="en-US" b="1" dirty="0">
                <a:ea typeface="+mn-lt"/>
                <a:cs typeface="+mn-lt"/>
              </a:rPr>
              <a:t> </a:t>
            </a:r>
            <a:r>
              <a:rPr lang="en-US" b="1" dirty="0" err="1">
                <a:ea typeface="+mn-lt"/>
                <a:cs typeface="+mn-lt"/>
              </a:rPr>
              <a:t>והמחבץ</a:t>
            </a:r>
            <a:r>
              <a:rPr lang="en-US" b="1" dirty="0">
                <a:ea typeface="+mn-lt"/>
                <a:cs typeface="+mn-lt"/>
              </a:rPr>
              <a:t> </a:t>
            </a:r>
            <a:r>
              <a:rPr lang="en-US" b="1" dirty="0" err="1">
                <a:ea typeface="+mn-lt"/>
                <a:cs typeface="+mn-lt"/>
              </a:rPr>
              <a:t>והרודה</a:t>
            </a:r>
            <a:r>
              <a:rPr lang="en-US" b="1" dirty="0">
                <a:ea typeface="+mn-lt"/>
                <a:cs typeface="+mn-lt"/>
              </a:rPr>
              <a:t> </a:t>
            </a:r>
            <a:r>
              <a:rPr lang="en-US" b="1" dirty="0" err="1">
                <a:ea typeface="+mn-lt"/>
                <a:cs typeface="+mn-lt"/>
              </a:rPr>
              <a:t>חלות</a:t>
            </a:r>
            <a:r>
              <a:rPr lang="en-US" b="1" dirty="0">
                <a:ea typeface="+mn-lt"/>
                <a:cs typeface="+mn-lt"/>
              </a:rPr>
              <a:t> </a:t>
            </a:r>
            <a:r>
              <a:rPr lang="en-US" b="1" dirty="0" err="1">
                <a:ea typeface="+mn-lt"/>
                <a:cs typeface="+mn-lt"/>
              </a:rPr>
              <a:t>דבש</a:t>
            </a:r>
            <a:r>
              <a:rPr lang="en-US" b="1" dirty="0">
                <a:ea typeface="+mn-lt"/>
                <a:cs typeface="+mn-lt"/>
              </a:rPr>
              <a:t> </a:t>
            </a:r>
            <a:r>
              <a:rPr lang="en-US" b="1" dirty="0" err="1">
                <a:ea typeface="+mn-lt"/>
                <a:cs typeface="+mn-lt"/>
              </a:rPr>
              <a:t>בשבת</a:t>
            </a:r>
            <a:r>
              <a:rPr lang="en-US" b="1" dirty="0">
                <a:ea typeface="+mn-lt"/>
                <a:cs typeface="+mn-lt"/>
              </a:rPr>
              <a:t> </a:t>
            </a:r>
            <a:r>
              <a:rPr lang="en-US" b="1" dirty="0" err="1">
                <a:ea typeface="+mn-lt"/>
                <a:cs typeface="+mn-lt"/>
              </a:rPr>
              <a:t>חייב</a:t>
            </a:r>
            <a:r>
              <a:rPr lang="en-US" b="1" dirty="0">
                <a:ea typeface="+mn-lt"/>
                <a:cs typeface="+mn-lt"/>
              </a:rPr>
              <a:t> </a:t>
            </a:r>
            <a:r>
              <a:rPr lang="en-US" b="1" dirty="0" err="1">
                <a:ea typeface="+mn-lt"/>
                <a:cs typeface="+mn-lt"/>
              </a:rPr>
              <a:t>חטאת</a:t>
            </a:r>
            <a:r>
              <a:rPr lang="en-US" b="1" dirty="0">
                <a:ea typeface="+mn-lt"/>
                <a:cs typeface="+mn-lt"/>
              </a:rPr>
              <a:t> </a:t>
            </a:r>
            <a:r>
              <a:rPr lang="en-US" b="1" dirty="0" err="1">
                <a:ea typeface="+mn-lt"/>
                <a:cs typeface="+mn-lt"/>
              </a:rPr>
              <a:t>הזיד</a:t>
            </a:r>
            <a:r>
              <a:rPr lang="en-US" b="1" dirty="0">
                <a:ea typeface="+mn-lt"/>
                <a:cs typeface="+mn-lt"/>
              </a:rPr>
              <a:t> </a:t>
            </a:r>
            <a:r>
              <a:rPr lang="en-US" b="1" dirty="0" err="1">
                <a:ea typeface="+mn-lt"/>
                <a:cs typeface="+mn-lt"/>
              </a:rPr>
              <a:t>ביו"ט</a:t>
            </a:r>
            <a:r>
              <a:rPr lang="en-US" b="1" dirty="0">
                <a:ea typeface="+mn-lt"/>
                <a:cs typeface="+mn-lt"/>
              </a:rPr>
              <a:t> </a:t>
            </a:r>
            <a:r>
              <a:rPr lang="en-US" b="1" dirty="0" err="1">
                <a:ea typeface="+mn-lt"/>
                <a:cs typeface="+mn-lt"/>
              </a:rPr>
              <a:t>לוקה</a:t>
            </a:r>
            <a:r>
              <a:rPr lang="en-US" b="1" dirty="0">
                <a:ea typeface="+mn-lt"/>
                <a:cs typeface="+mn-lt"/>
              </a:rPr>
              <a:t> </a:t>
            </a:r>
            <a:r>
              <a:rPr lang="en-US" b="1" dirty="0" err="1">
                <a:ea typeface="+mn-lt"/>
                <a:cs typeface="+mn-lt"/>
              </a:rPr>
              <a:t>את</a:t>
            </a:r>
            <a:r>
              <a:rPr lang="en-US" b="1" dirty="0">
                <a:ea typeface="+mn-lt"/>
                <a:cs typeface="+mn-lt"/>
              </a:rPr>
              <a:t> </a:t>
            </a:r>
            <a:r>
              <a:rPr lang="en-US" b="1" dirty="0" err="1">
                <a:ea typeface="+mn-lt"/>
                <a:cs typeface="+mn-lt"/>
              </a:rPr>
              <a:t>הארבעים</a:t>
            </a:r>
            <a:r>
              <a:rPr lang="en-US" b="1" dirty="0">
                <a:ea typeface="+mn-lt"/>
                <a:cs typeface="+mn-lt"/>
              </a:rPr>
              <a:t> </a:t>
            </a:r>
            <a:r>
              <a:rPr lang="en-US" b="1" dirty="0" err="1">
                <a:ea typeface="+mn-lt"/>
                <a:cs typeface="+mn-lt"/>
              </a:rPr>
              <a:t>אע"ג</a:t>
            </a:r>
            <a:r>
              <a:rPr lang="en-US" b="1" dirty="0">
                <a:ea typeface="+mn-lt"/>
                <a:cs typeface="+mn-lt"/>
              </a:rPr>
              <a:t> </a:t>
            </a:r>
            <a:r>
              <a:rPr lang="en-US" b="1" dirty="0" err="1">
                <a:ea typeface="+mn-lt"/>
                <a:cs typeface="+mn-lt"/>
              </a:rPr>
              <a:t>דהוי</a:t>
            </a:r>
            <a:r>
              <a:rPr lang="en-US" b="1" dirty="0">
                <a:ea typeface="+mn-lt"/>
                <a:cs typeface="+mn-lt"/>
              </a:rPr>
              <a:t> </a:t>
            </a:r>
            <a:r>
              <a:rPr lang="en-US" b="1" dirty="0" err="1">
                <a:ea typeface="+mn-lt"/>
                <a:cs typeface="+mn-lt"/>
              </a:rPr>
              <a:t>אוכל</a:t>
            </a:r>
            <a:r>
              <a:rPr lang="en-US" b="1" dirty="0">
                <a:ea typeface="+mn-lt"/>
                <a:cs typeface="+mn-lt"/>
              </a:rPr>
              <a:t> </a:t>
            </a:r>
            <a:r>
              <a:rPr lang="en-US" b="1" dirty="0" err="1">
                <a:ea typeface="+mn-lt"/>
                <a:cs typeface="+mn-lt"/>
              </a:rPr>
              <a:t>נפש</a:t>
            </a:r>
            <a:r>
              <a:rPr lang="en-US" dirty="0">
                <a:ea typeface="+mn-lt"/>
                <a:cs typeface="+mn-lt"/>
              </a:rPr>
              <a:t> </a:t>
            </a:r>
            <a:r>
              <a:rPr lang="en-US" dirty="0" err="1">
                <a:ea typeface="+mn-lt"/>
                <a:cs typeface="+mn-lt"/>
              </a:rPr>
              <a:t>ואפי</a:t>
            </a:r>
            <a:r>
              <a:rPr lang="en-US" dirty="0">
                <a:ea typeface="+mn-lt"/>
                <a:cs typeface="+mn-lt"/>
              </a:rPr>
              <a:t>' </a:t>
            </a:r>
            <a:r>
              <a:rPr lang="en-US" dirty="0" err="1">
                <a:ea typeface="+mn-lt"/>
                <a:cs typeface="+mn-lt"/>
              </a:rPr>
              <a:t>לרבנן</a:t>
            </a:r>
            <a:r>
              <a:rPr lang="en-US" dirty="0">
                <a:ea typeface="+mn-lt"/>
                <a:cs typeface="+mn-lt"/>
              </a:rPr>
              <a:t> </a:t>
            </a:r>
            <a:r>
              <a:rPr lang="en-US" dirty="0" err="1">
                <a:ea typeface="+mn-lt"/>
                <a:cs typeface="+mn-lt"/>
              </a:rPr>
              <a:t>דאמרי</a:t>
            </a:r>
            <a:r>
              <a:rPr lang="en-US" dirty="0">
                <a:ea typeface="+mn-lt"/>
                <a:cs typeface="+mn-lt"/>
              </a:rPr>
              <a:t> </a:t>
            </a:r>
            <a:r>
              <a:rPr lang="en-US" dirty="0" err="1">
                <a:ea typeface="+mn-lt"/>
                <a:cs typeface="+mn-lt"/>
              </a:rPr>
              <a:t>התם</a:t>
            </a:r>
            <a:r>
              <a:rPr lang="en-US" dirty="0">
                <a:ea typeface="+mn-lt"/>
                <a:cs typeface="+mn-lt"/>
              </a:rPr>
              <a:t> </a:t>
            </a:r>
            <a:r>
              <a:rPr lang="en-US" dirty="0" err="1">
                <a:ea typeface="+mn-lt"/>
                <a:cs typeface="+mn-lt"/>
              </a:rPr>
              <a:t>אחד</a:t>
            </a:r>
            <a:r>
              <a:rPr lang="en-US" dirty="0">
                <a:ea typeface="+mn-lt"/>
                <a:cs typeface="+mn-lt"/>
              </a:rPr>
              <a:t> </a:t>
            </a:r>
            <a:r>
              <a:rPr lang="en-US" dirty="0" err="1">
                <a:ea typeface="+mn-lt"/>
                <a:cs typeface="+mn-lt"/>
              </a:rPr>
              <a:t>זה</a:t>
            </a:r>
            <a:r>
              <a:rPr lang="en-US" dirty="0">
                <a:ea typeface="+mn-lt"/>
                <a:cs typeface="+mn-lt"/>
              </a:rPr>
              <a:t> </a:t>
            </a:r>
            <a:r>
              <a:rPr lang="en-US" dirty="0" err="1">
                <a:ea typeface="+mn-lt"/>
                <a:cs typeface="+mn-lt"/>
              </a:rPr>
              <a:t>ואחד</a:t>
            </a:r>
            <a:r>
              <a:rPr lang="en-US" dirty="0">
                <a:ea typeface="+mn-lt"/>
                <a:cs typeface="+mn-lt"/>
              </a:rPr>
              <a:t> </a:t>
            </a:r>
            <a:r>
              <a:rPr lang="en-US" dirty="0" err="1">
                <a:ea typeface="+mn-lt"/>
                <a:cs typeface="+mn-lt"/>
              </a:rPr>
              <a:t>זה</a:t>
            </a:r>
            <a:r>
              <a:rPr lang="en-US" dirty="0">
                <a:ea typeface="+mn-lt"/>
                <a:cs typeface="+mn-lt"/>
              </a:rPr>
              <a:t> </a:t>
            </a:r>
            <a:r>
              <a:rPr lang="en-US" dirty="0" err="1">
                <a:ea typeface="+mn-lt"/>
                <a:cs typeface="+mn-lt"/>
              </a:rPr>
              <a:t>אין</a:t>
            </a:r>
            <a:r>
              <a:rPr lang="en-US" dirty="0">
                <a:ea typeface="+mn-lt"/>
                <a:cs typeface="+mn-lt"/>
              </a:rPr>
              <a:t> </a:t>
            </a:r>
            <a:r>
              <a:rPr lang="en-US" dirty="0" err="1">
                <a:ea typeface="+mn-lt"/>
                <a:cs typeface="+mn-lt"/>
              </a:rPr>
              <a:t>בו</a:t>
            </a:r>
            <a:r>
              <a:rPr lang="en-US" dirty="0">
                <a:ea typeface="+mn-lt"/>
                <a:cs typeface="+mn-lt"/>
              </a:rPr>
              <a:t> </a:t>
            </a:r>
            <a:r>
              <a:rPr lang="en-US" dirty="0" err="1">
                <a:ea typeface="+mn-lt"/>
                <a:cs typeface="+mn-lt"/>
              </a:rPr>
              <a:t>אלא</a:t>
            </a:r>
            <a:r>
              <a:rPr lang="en-US" dirty="0">
                <a:ea typeface="+mn-lt"/>
                <a:cs typeface="+mn-lt"/>
              </a:rPr>
              <a:t> </a:t>
            </a:r>
            <a:r>
              <a:rPr lang="en-US" dirty="0" err="1">
                <a:ea typeface="+mn-lt"/>
                <a:cs typeface="+mn-lt"/>
              </a:rPr>
              <a:t>משום</a:t>
            </a:r>
            <a:r>
              <a:rPr lang="en-US" dirty="0">
                <a:ea typeface="+mn-lt"/>
                <a:cs typeface="+mn-lt"/>
              </a:rPr>
              <a:t> </a:t>
            </a:r>
            <a:r>
              <a:rPr lang="en-US" dirty="0" err="1">
                <a:ea typeface="+mn-lt"/>
                <a:cs typeface="+mn-lt"/>
              </a:rPr>
              <a:t>שבות</a:t>
            </a:r>
            <a:r>
              <a:rPr lang="en-US" dirty="0">
                <a:ea typeface="+mn-lt"/>
                <a:cs typeface="+mn-lt"/>
              </a:rPr>
              <a:t> </a:t>
            </a:r>
            <a:r>
              <a:rPr lang="en-US" dirty="0" err="1">
                <a:ea typeface="+mn-lt"/>
                <a:cs typeface="+mn-lt"/>
              </a:rPr>
              <a:t>מ"מ</a:t>
            </a:r>
            <a:r>
              <a:rPr lang="en-US" dirty="0">
                <a:ea typeface="+mn-lt"/>
                <a:cs typeface="+mn-lt"/>
              </a:rPr>
              <a:t> </a:t>
            </a:r>
            <a:r>
              <a:rPr lang="en-US" dirty="0" err="1">
                <a:ea typeface="+mn-lt"/>
                <a:cs typeface="+mn-lt"/>
              </a:rPr>
              <a:t>מודו</a:t>
            </a:r>
            <a:r>
              <a:rPr lang="en-US" dirty="0">
                <a:ea typeface="+mn-lt"/>
                <a:cs typeface="+mn-lt"/>
              </a:rPr>
              <a:t> </a:t>
            </a:r>
            <a:r>
              <a:rPr lang="en-US" dirty="0" err="1">
                <a:ea typeface="+mn-lt"/>
                <a:cs typeface="+mn-lt"/>
              </a:rPr>
              <a:t>היכא</a:t>
            </a:r>
            <a:r>
              <a:rPr lang="en-US" dirty="0">
                <a:ea typeface="+mn-lt"/>
                <a:cs typeface="+mn-lt"/>
              </a:rPr>
              <a:t> </a:t>
            </a:r>
            <a:r>
              <a:rPr lang="en-US" dirty="0" err="1">
                <a:ea typeface="+mn-lt"/>
                <a:cs typeface="+mn-lt"/>
              </a:rPr>
              <a:t>דאיכא</a:t>
            </a:r>
            <a:r>
              <a:rPr lang="en-US" dirty="0">
                <a:ea typeface="+mn-lt"/>
                <a:cs typeface="+mn-lt"/>
              </a:rPr>
              <a:t> </a:t>
            </a:r>
            <a:r>
              <a:rPr lang="en-US" dirty="0" err="1">
                <a:ea typeface="+mn-lt"/>
                <a:cs typeface="+mn-lt"/>
              </a:rPr>
              <a:t>אב</a:t>
            </a:r>
            <a:r>
              <a:rPr lang="en-US" dirty="0">
                <a:ea typeface="+mn-lt"/>
                <a:cs typeface="+mn-lt"/>
              </a:rPr>
              <a:t> </a:t>
            </a:r>
            <a:r>
              <a:rPr lang="en-US" dirty="0" err="1">
                <a:ea typeface="+mn-lt"/>
                <a:cs typeface="+mn-lt"/>
              </a:rPr>
              <a:t>מלאכה</a:t>
            </a:r>
            <a:r>
              <a:rPr lang="en-US" dirty="0">
                <a:ea typeface="+mn-lt"/>
                <a:cs typeface="+mn-lt"/>
              </a:rPr>
              <a:t> </a:t>
            </a:r>
            <a:r>
              <a:rPr lang="en-US" dirty="0" err="1">
                <a:ea typeface="+mn-lt"/>
                <a:cs typeface="+mn-lt"/>
              </a:rPr>
              <a:t>דלוקה</a:t>
            </a:r>
            <a:r>
              <a:rPr lang="en-US" dirty="0">
                <a:ea typeface="+mn-lt"/>
                <a:cs typeface="+mn-lt"/>
              </a:rPr>
              <a:t> </a:t>
            </a:r>
            <a:r>
              <a:rPr lang="en-US" b="1" dirty="0" err="1">
                <a:ea typeface="+mn-lt"/>
                <a:cs typeface="+mn-lt"/>
              </a:rPr>
              <a:t>ויש</a:t>
            </a:r>
            <a:r>
              <a:rPr lang="en-US" b="1" dirty="0">
                <a:ea typeface="+mn-lt"/>
                <a:cs typeface="+mn-lt"/>
              </a:rPr>
              <a:t> </a:t>
            </a:r>
            <a:r>
              <a:rPr lang="en-US" b="1" dirty="0" err="1">
                <a:ea typeface="+mn-lt"/>
                <a:cs typeface="+mn-lt"/>
              </a:rPr>
              <a:t>לומר</a:t>
            </a:r>
            <a:r>
              <a:rPr lang="en-US" b="1" dirty="0">
                <a:ea typeface="+mn-lt"/>
                <a:cs typeface="+mn-lt"/>
              </a:rPr>
              <a:t> </a:t>
            </a:r>
            <a:r>
              <a:rPr lang="en-US" b="1" dirty="0" err="1">
                <a:ea typeface="+mn-lt"/>
                <a:cs typeface="+mn-lt"/>
              </a:rPr>
              <a:t>דודאי</a:t>
            </a:r>
            <a:r>
              <a:rPr lang="en-US" b="1" dirty="0">
                <a:ea typeface="+mn-lt"/>
                <a:cs typeface="+mn-lt"/>
              </a:rPr>
              <a:t> </a:t>
            </a:r>
            <a:r>
              <a:rPr lang="en-US" b="1" dirty="0" err="1">
                <a:ea typeface="+mn-lt"/>
                <a:cs typeface="+mn-lt"/>
              </a:rPr>
              <a:t>אוכל</a:t>
            </a:r>
            <a:r>
              <a:rPr lang="en-US" b="1" dirty="0">
                <a:ea typeface="+mn-lt"/>
                <a:cs typeface="+mn-lt"/>
              </a:rPr>
              <a:t> </a:t>
            </a:r>
            <a:r>
              <a:rPr lang="en-US" b="1" dirty="0" err="1">
                <a:ea typeface="+mn-lt"/>
                <a:cs typeface="+mn-lt"/>
              </a:rPr>
              <a:t>נפש</a:t>
            </a:r>
            <a:r>
              <a:rPr lang="en-US" b="1" dirty="0">
                <a:ea typeface="+mn-lt"/>
                <a:cs typeface="+mn-lt"/>
              </a:rPr>
              <a:t> </a:t>
            </a:r>
            <a:r>
              <a:rPr lang="en-US" b="1" dirty="0" err="1">
                <a:ea typeface="+mn-lt"/>
                <a:cs typeface="+mn-lt"/>
              </a:rPr>
              <a:t>המתקלקל</a:t>
            </a:r>
            <a:r>
              <a:rPr lang="en-US" b="1" dirty="0">
                <a:ea typeface="+mn-lt"/>
                <a:cs typeface="+mn-lt"/>
              </a:rPr>
              <a:t> </a:t>
            </a:r>
            <a:r>
              <a:rPr lang="en-US" b="1" dirty="0" err="1">
                <a:ea typeface="+mn-lt"/>
                <a:cs typeface="+mn-lt"/>
              </a:rPr>
              <a:t>אם</a:t>
            </a:r>
            <a:r>
              <a:rPr lang="en-US" b="1" dirty="0">
                <a:ea typeface="+mn-lt"/>
                <a:cs typeface="+mn-lt"/>
              </a:rPr>
              <a:t> </a:t>
            </a:r>
            <a:r>
              <a:rPr lang="en-US" b="1" dirty="0" err="1">
                <a:ea typeface="+mn-lt"/>
                <a:cs typeface="+mn-lt"/>
              </a:rPr>
              <a:t>עושהו</a:t>
            </a:r>
            <a:r>
              <a:rPr lang="en-US" b="1" dirty="0">
                <a:ea typeface="+mn-lt"/>
                <a:cs typeface="+mn-lt"/>
              </a:rPr>
              <a:t> </a:t>
            </a:r>
            <a:r>
              <a:rPr lang="en-US" b="1" dirty="0" err="1">
                <a:ea typeface="+mn-lt"/>
                <a:cs typeface="+mn-lt"/>
              </a:rPr>
              <a:t>מאתמול</a:t>
            </a:r>
            <a:r>
              <a:rPr lang="en-US" b="1" dirty="0">
                <a:ea typeface="+mn-lt"/>
                <a:cs typeface="+mn-lt"/>
              </a:rPr>
              <a:t> </a:t>
            </a:r>
            <a:r>
              <a:rPr lang="en-US" b="1" dirty="0" err="1">
                <a:ea typeface="+mn-lt"/>
                <a:cs typeface="+mn-lt"/>
              </a:rPr>
              <a:t>מותר</a:t>
            </a:r>
            <a:r>
              <a:rPr lang="en-US" b="1" dirty="0">
                <a:ea typeface="+mn-lt"/>
                <a:cs typeface="+mn-lt"/>
              </a:rPr>
              <a:t> </a:t>
            </a:r>
            <a:r>
              <a:rPr lang="en-US" b="1" dirty="0" err="1">
                <a:ea typeface="+mn-lt"/>
                <a:cs typeface="+mn-lt"/>
              </a:rPr>
              <a:t>לעשות</a:t>
            </a:r>
            <a:r>
              <a:rPr lang="en-US" b="1" dirty="0">
                <a:ea typeface="+mn-lt"/>
                <a:cs typeface="+mn-lt"/>
              </a:rPr>
              <a:t> </a:t>
            </a:r>
            <a:r>
              <a:rPr lang="en-US" b="1" dirty="0" err="1">
                <a:ea typeface="+mn-lt"/>
                <a:cs typeface="+mn-lt"/>
              </a:rPr>
              <a:t>ביו"ט</a:t>
            </a:r>
            <a:r>
              <a:rPr lang="en-US" b="1" dirty="0">
                <a:ea typeface="+mn-lt"/>
                <a:cs typeface="+mn-lt"/>
              </a:rPr>
              <a:t> </a:t>
            </a:r>
            <a:r>
              <a:rPr lang="en-US" b="1" u="sng" dirty="0" err="1">
                <a:ea typeface="+mn-lt"/>
                <a:cs typeface="+mn-lt"/>
              </a:rPr>
              <a:t>אבל</a:t>
            </a:r>
            <a:r>
              <a:rPr lang="en-US" b="1" u="sng" dirty="0">
                <a:ea typeface="+mn-lt"/>
                <a:cs typeface="+mn-lt"/>
              </a:rPr>
              <a:t> </a:t>
            </a:r>
            <a:r>
              <a:rPr lang="en-US" b="1" u="sng" dirty="0" err="1">
                <a:ea typeface="+mn-lt"/>
                <a:cs typeface="+mn-lt"/>
              </a:rPr>
              <a:t>אוכל</a:t>
            </a:r>
            <a:r>
              <a:rPr lang="en-US" b="1" u="sng" dirty="0">
                <a:ea typeface="+mn-lt"/>
                <a:cs typeface="+mn-lt"/>
              </a:rPr>
              <a:t> </a:t>
            </a:r>
            <a:r>
              <a:rPr lang="en-US" b="1" u="sng" dirty="0" err="1">
                <a:ea typeface="+mn-lt"/>
                <a:cs typeface="+mn-lt"/>
              </a:rPr>
              <a:t>נפש</a:t>
            </a:r>
            <a:r>
              <a:rPr lang="en-US" b="1" u="sng" dirty="0">
                <a:ea typeface="+mn-lt"/>
                <a:cs typeface="+mn-lt"/>
              </a:rPr>
              <a:t> </a:t>
            </a:r>
            <a:r>
              <a:rPr lang="en-US" b="1" u="sng" dirty="0" err="1">
                <a:ea typeface="+mn-lt"/>
                <a:cs typeface="+mn-lt"/>
              </a:rPr>
              <a:t>דעדיף</a:t>
            </a:r>
            <a:r>
              <a:rPr lang="en-US" b="1" u="sng" dirty="0">
                <a:ea typeface="+mn-lt"/>
                <a:cs typeface="+mn-lt"/>
              </a:rPr>
              <a:t> </a:t>
            </a:r>
            <a:r>
              <a:rPr lang="en-US" b="1" u="sng" dirty="0" err="1">
                <a:ea typeface="+mn-lt"/>
                <a:cs typeface="+mn-lt"/>
              </a:rPr>
              <a:t>טפי</a:t>
            </a:r>
            <a:r>
              <a:rPr lang="en-US" b="1" u="sng" dirty="0">
                <a:ea typeface="+mn-lt"/>
                <a:cs typeface="+mn-lt"/>
              </a:rPr>
              <a:t> </a:t>
            </a:r>
            <a:r>
              <a:rPr lang="en-US" b="1" u="sng" dirty="0" err="1">
                <a:ea typeface="+mn-lt"/>
                <a:cs typeface="+mn-lt"/>
              </a:rPr>
              <a:t>כשהוא</a:t>
            </a:r>
            <a:r>
              <a:rPr lang="en-US" b="1" u="sng" dirty="0">
                <a:ea typeface="+mn-lt"/>
                <a:cs typeface="+mn-lt"/>
              </a:rPr>
              <a:t> </a:t>
            </a:r>
            <a:r>
              <a:rPr lang="en-US" b="1" u="sng" dirty="0" err="1">
                <a:ea typeface="+mn-lt"/>
                <a:cs typeface="+mn-lt"/>
              </a:rPr>
              <a:t>עשוי</a:t>
            </a:r>
            <a:r>
              <a:rPr lang="en-US" b="1" u="sng" dirty="0">
                <a:ea typeface="+mn-lt"/>
                <a:cs typeface="+mn-lt"/>
              </a:rPr>
              <a:t> </a:t>
            </a:r>
            <a:r>
              <a:rPr lang="en-US" b="1" u="sng" dirty="0" err="1">
                <a:ea typeface="+mn-lt"/>
                <a:cs typeface="+mn-lt"/>
              </a:rPr>
              <a:t>מאתמול</a:t>
            </a:r>
            <a:r>
              <a:rPr lang="en-US" b="1" dirty="0">
                <a:ea typeface="+mn-lt"/>
                <a:cs typeface="+mn-lt"/>
              </a:rPr>
              <a:t> </a:t>
            </a:r>
            <a:r>
              <a:rPr lang="en-US" b="1" dirty="0" err="1">
                <a:ea typeface="+mn-lt"/>
                <a:cs typeface="+mn-lt"/>
              </a:rPr>
              <a:t>כגון</a:t>
            </a:r>
            <a:r>
              <a:rPr lang="en-US" b="1" dirty="0">
                <a:ea typeface="+mn-lt"/>
                <a:cs typeface="+mn-lt"/>
              </a:rPr>
              <a:t> </a:t>
            </a:r>
            <a:r>
              <a:rPr lang="en-US" b="1" dirty="0" err="1">
                <a:ea typeface="+mn-lt"/>
                <a:cs typeface="+mn-lt"/>
              </a:rPr>
              <a:t>ההוא</a:t>
            </a:r>
            <a:r>
              <a:rPr lang="en-US" b="1" dirty="0">
                <a:ea typeface="+mn-lt"/>
                <a:cs typeface="+mn-lt"/>
              </a:rPr>
              <a:t> </a:t>
            </a:r>
            <a:r>
              <a:rPr lang="en-US" b="1" dirty="0" err="1">
                <a:ea typeface="+mn-lt"/>
                <a:cs typeface="+mn-lt"/>
              </a:rPr>
              <a:t>דהמצניע</a:t>
            </a:r>
            <a:r>
              <a:rPr lang="en-US" b="1" dirty="0">
                <a:ea typeface="+mn-lt"/>
                <a:cs typeface="+mn-lt"/>
              </a:rPr>
              <a:t> </a:t>
            </a:r>
            <a:r>
              <a:rPr lang="en-US" b="1" u="sng" dirty="0" err="1">
                <a:ea typeface="+mn-lt"/>
                <a:cs typeface="+mn-lt"/>
              </a:rPr>
              <a:t>אסור</a:t>
            </a:r>
            <a:r>
              <a:rPr lang="en-US" b="1" u="sng" dirty="0">
                <a:ea typeface="+mn-lt"/>
                <a:cs typeface="+mn-lt"/>
              </a:rPr>
              <a:t> </a:t>
            </a:r>
            <a:r>
              <a:rPr lang="en-US" b="1" u="sng" dirty="0" err="1">
                <a:ea typeface="+mn-lt"/>
                <a:cs typeface="+mn-lt"/>
              </a:rPr>
              <a:t>לעשותו</a:t>
            </a:r>
            <a:r>
              <a:rPr lang="en-US" b="1" u="sng" dirty="0">
                <a:ea typeface="+mn-lt"/>
                <a:cs typeface="+mn-lt"/>
              </a:rPr>
              <a:t> </a:t>
            </a:r>
            <a:r>
              <a:rPr lang="en-US" b="1" u="sng" dirty="0" err="1">
                <a:ea typeface="+mn-lt"/>
                <a:cs typeface="+mn-lt"/>
              </a:rPr>
              <a:t>ביו"ט</a:t>
            </a:r>
            <a:r>
              <a:rPr lang="en-US" dirty="0">
                <a:ea typeface="+mn-lt"/>
                <a:cs typeface="+mn-lt"/>
              </a:rPr>
              <a:t> </a:t>
            </a:r>
            <a:r>
              <a:rPr lang="en-US" dirty="0" err="1">
                <a:ea typeface="+mn-lt"/>
                <a:cs typeface="+mn-lt"/>
              </a:rPr>
              <a:t>אבל</a:t>
            </a:r>
            <a:r>
              <a:rPr lang="en-US" dirty="0">
                <a:ea typeface="+mn-lt"/>
                <a:cs typeface="+mn-lt"/>
              </a:rPr>
              <a:t> </a:t>
            </a:r>
            <a:r>
              <a:rPr lang="en-US" dirty="0" err="1">
                <a:ea typeface="+mn-lt"/>
                <a:cs typeface="+mn-lt"/>
              </a:rPr>
              <a:t>מכשירין</a:t>
            </a:r>
            <a:r>
              <a:rPr lang="en-US" dirty="0">
                <a:ea typeface="+mn-lt"/>
                <a:cs typeface="+mn-lt"/>
              </a:rPr>
              <a:t> </a:t>
            </a:r>
            <a:r>
              <a:rPr lang="en-US" dirty="0" err="1">
                <a:ea typeface="+mn-lt"/>
                <a:cs typeface="+mn-lt"/>
              </a:rPr>
              <a:t>דלא</a:t>
            </a:r>
            <a:r>
              <a:rPr lang="en-US" dirty="0">
                <a:ea typeface="+mn-lt"/>
                <a:cs typeface="+mn-lt"/>
              </a:rPr>
              <a:t> </a:t>
            </a:r>
            <a:r>
              <a:rPr lang="en-US" dirty="0" err="1">
                <a:ea typeface="+mn-lt"/>
                <a:cs typeface="+mn-lt"/>
              </a:rPr>
              <a:t>מתקלקל</a:t>
            </a:r>
            <a:r>
              <a:rPr lang="en-US" dirty="0">
                <a:ea typeface="+mn-lt"/>
                <a:cs typeface="+mn-lt"/>
              </a:rPr>
              <a:t> </a:t>
            </a:r>
            <a:r>
              <a:rPr lang="en-US" dirty="0" err="1">
                <a:ea typeface="+mn-lt"/>
                <a:cs typeface="+mn-lt"/>
              </a:rPr>
              <a:t>כשנעשו</a:t>
            </a:r>
            <a:r>
              <a:rPr lang="en-US" dirty="0">
                <a:ea typeface="+mn-lt"/>
                <a:cs typeface="+mn-lt"/>
              </a:rPr>
              <a:t> </a:t>
            </a:r>
            <a:r>
              <a:rPr lang="en-US" dirty="0" err="1">
                <a:ea typeface="+mn-lt"/>
                <a:cs typeface="+mn-lt"/>
              </a:rPr>
              <a:t>מאתמול</a:t>
            </a:r>
            <a:r>
              <a:rPr lang="en-US" dirty="0">
                <a:ea typeface="+mn-lt"/>
                <a:cs typeface="+mn-lt"/>
              </a:rPr>
              <a:t> </a:t>
            </a:r>
            <a:r>
              <a:rPr lang="en-US" dirty="0" err="1">
                <a:ea typeface="+mn-lt"/>
                <a:cs typeface="+mn-lt"/>
              </a:rPr>
              <a:t>בהא</a:t>
            </a:r>
            <a:r>
              <a:rPr lang="en-US" dirty="0">
                <a:ea typeface="+mn-lt"/>
                <a:cs typeface="+mn-lt"/>
              </a:rPr>
              <a:t> </a:t>
            </a:r>
            <a:r>
              <a:rPr lang="en-US" dirty="0" err="1">
                <a:ea typeface="+mn-lt"/>
                <a:cs typeface="+mn-lt"/>
              </a:rPr>
              <a:t>ודאי</a:t>
            </a:r>
            <a:r>
              <a:rPr lang="en-US" dirty="0">
                <a:ea typeface="+mn-lt"/>
                <a:cs typeface="+mn-lt"/>
              </a:rPr>
              <a:t> </a:t>
            </a:r>
            <a:r>
              <a:rPr lang="en-US" dirty="0" err="1">
                <a:ea typeface="+mn-lt"/>
                <a:cs typeface="+mn-lt"/>
              </a:rPr>
              <a:t>יש</a:t>
            </a:r>
            <a:r>
              <a:rPr lang="en-US" dirty="0">
                <a:ea typeface="+mn-lt"/>
                <a:cs typeface="+mn-lt"/>
              </a:rPr>
              <a:t> </a:t>
            </a:r>
            <a:r>
              <a:rPr lang="en-US" dirty="0" err="1">
                <a:ea typeface="+mn-lt"/>
                <a:cs typeface="+mn-lt"/>
              </a:rPr>
              <a:t>לחלק</a:t>
            </a:r>
            <a:r>
              <a:rPr lang="en-US" dirty="0">
                <a:ea typeface="+mn-lt"/>
                <a:cs typeface="+mn-lt"/>
              </a:rPr>
              <a:t> [</a:t>
            </a:r>
            <a:r>
              <a:rPr lang="en-US" dirty="0" err="1">
                <a:ea typeface="+mn-lt"/>
                <a:cs typeface="+mn-lt"/>
              </a:rPr>
              <a:t>בין</a:t>
            </a:r>
            <a:r>
              <a:rPr lang="en-US" dirty="0">
                <a:ea typeface="+mn-lt"/>
                <a:cs typeface="+mn-lt"/>
              </a:rPr>
              <a:t>] </a:t>
            </a:r>
            <a:r>
              <a:rPr lang="en-US" dirty="0" err="1">
                <a:ea typeface="+mn-lt"/>
                <a:cs typeface="+mn-lt"/>
              </a:rPr>
              <a:t>היכא</a:t>
            </a:r>
            <a:r>
              <a:rPr lang="en-US" dirty="0">
                <a:ea typeface="+mn-lt"/>
                <a:cs typeface="+mn-lt"/>
              </a:rPr>
              <a:t> </a:t>
            </a:r>
            <a:r>
              <a:rPr lang="en-US" dirty="0" err="1">
                <a:ea typeface="+mn-lt"/>
                <a:cs typeface="+mn-lt"/>
              </a:rPr>
              <a:t>דאפשר</a:t>
            </a:r>
            <a:r>
              <a:rPr lang="en-US" dirty="0">
                <a:ea typeface="+mn-lt"/>
                <a:cs typeface="+mn-lt"/>
              </a:rPr>
              <a:t> </a:t>
            </a:r>
            <a:r>
              <a:rPr lang="en-US" dirty="0" err="1">
                <a:ea typeface="+mn-lt"/>
                <a:cs typeface="+mn-lt"/>
              </a:rPr>
              <a:t>ללא</a:t>
            </a:r>
            <a:r>
              <a:rPr lang="en-US" dirty="0">
                <a:ea typeface="+mn-lt"/>
                <a:cs typeface="+mn-lt"/>
              </a:rPr>
              <a:t> </a:t>
            </a:r>
            <a:r>
              <a:rPr lang="en-US" dirty="0" err="1">
                <a:ea typeface="+mn-lt"/>
                <a:cs typeface="+mn-lt"/>
              </a:rPr>
              <a:t>אפשר</a:t>
            </a:r>
            <a:r>
              <a:rPr lang="en-US" dirty="0">
                <a:ea typeface="+mn-lt"/>
                <a:cs typeface="+mn-lt"/>
              </a:rPr>
              <a:t>: </a:t>
            </a:r>
            <a:endParaRPr lang="en-US" dirty="0">
              <a:cs typeface="Calibri" panose="020F0502020204030204"/>
            </a:endParaRPr>
          </a:p>
        </p:txBody>
      </p:sp>
    </p:spTree>
    <p:extLst>
      <p:ext uri="{BB962C8B-B14F-4D97-AF65-F5344CB8AC3E}">
        <p14:creationId xmlns:p14="http://schemas.microsoft.com/office/powerpoint/2010/main" val="16131212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F2AA6-2C4D-3681-72DD-9CE22BA49CA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6857E2B-9863-FBCB-2CC5-1ED11761EEC2}"/>
              </a:ext>
            </a:extLst>
          </p:cNvPr>
          <p:cNvSpPr>
            <a:spLocks noGrp="1"/>
          </p:cNvSpPr>
          <p:nvPr>
            <p:ph idx="1"/>
          </p:nvPr>
        </p:nvSpPr>
        <p:spPr/>
        <p:txBody>
          <a:bodyPr vert="horz" lIns="91440" tIns="45720" rIns="91440" bIns="45720" rtlCol="1" anchor="t">
            <a:normAutofit/>
          </a:bodyPr>
          <a:lstStyle/>
          <a:p>
            <a:pPr marL="0" indent="0">
              <a:buNone/>
            </a:pPr>
            <a:r>
              <a:rPr lang="en-US" dirty="0" err="1">
                <a:cs typeface="Calibri"/>
              </a:rPr>
              <a:t>שאילתות</a:t>
            </a:r>
            <a:r>
              <a:rPr lang="en-US" dirty="0">
                <a:cs typeface="Calibri"/>
              </a:rPr>
              <a:t> </a:t>
            </a:r>
            <a:r>
              <a:rPr lang="en-US" dirty="0" err="1">
                <a:cs typeface="Calibri"/>
              </a:rPr>
              <a:t>שאילתא</a:t>
            </a:r>
            <a:r>
              <a:rPr lang="en-US">
                <a:cs typeface="Calibri"/>
              </a:rPr>
              <a:t> נ</a:t>
            </a:r>
          </a:p>
          <a:p>
            <a:pPr marL="0" indent="0">
              <a:buNone/>
            </a:pPr>
            <a:r>
              <a:rPr lang="en-US">
                <a:ea typeface="+mn-lt"/>
                <a:cs typeface="+mn-lt"/>
              </a:rPr>
              <a:t>אוכל </a:t>
            </a:r>
            <a:r>
              <a:rPr lang="en-US" dirty="0" err="1">
                <a:ea typeface="+mn-lt"/>
                <a:cs typeface="+mn-lt"/>
              </a:rPr>
              <a:t>נפש</a:t>
            </a:r>
            <a:r>
              <a:rPr lang="en-US" dirty="0">
                <a:ea typeface="+mn-lt"/>
                <a:cs typeface="+mn-lt"/>
              </a:rPr>
              <a:t> </a:t>
            </a:r>
            <a:r>
              <a:rPr lang="en-US" dirty="0" err="1">
                <a:ea typeface="+mn-lt"/>
                <a:cs typeface="+mn-lt"/>
              </a:rPr>
              <a:t>נמי</a:t>
            </a:r>
            <a:r>
              <a:rPr lang="en-US" dirty="0">
                <a:ea typeface="+mn-lt"/>
                <a:cs typeface="+mn-lt"/>
              </a:rPr>
              <a:t> </a:t>
            </a:r>
            <a:r>
              <a:rPr lang="en-US" dirty="0" err="1">
                <a:ea typeface="+mn-lt"/>
                <a:cs typeface="+mn-lt"/>
              </a:rPr>
              <a:t>מידי</a:t>
            </a:r>
            <a:r>
              <a:rPr lang="en-US" dirty="0">
                <a:ea typeface="+mn-lt"/>
                <a:cs typeface="+mn-lt"/>
              </a:rPr>
              <a:t> </a:t>
            </a:r>
            <a:r>
              <a:rPr lang="en-US" dirty="0" err="1">
                <a:ea typeface="+mn-lt"/>
                <a:cs typeface="+mn-lt"/>
              </a:rPr>
              <a:t>דאורחיה</a:t>
            </a:r>
            <a:r>
              <a:rPr lang="en-US" dirty="0">
                <a:ea typeface="+mn-lt"/>
                <a:cs typeface="+mn-lt"/>
              </a:rPr>
              <a:t> </a:t>
            </a:r>
            <a:r>
              <a:rPr lang="en-US" dirty="0" err="1">
                <a:ea typeface="+mn-lt"/>
                <a:cs typeface="+mn-lt"/>
              </a:rPr>
              <a:t>למיעבד</a:t>
            </a:r>
            <a:r>
              <a:rPr lang="en-US" dirty="0">
                <a:ea typeface="+mn-lt"/>
                <a:cs typeface="+mn-lt"/>
              </a:rPr>
              <a:t> </a:t>
            </a:r>
            <a:r>
              <a:rPr lang="en-US" dirty="0" err="1">
                <a:ea typeface="+mn-lt"/>
                <a:cs typeface="+mn-lt"/>
              </a:rPr>
              <a:t>ביום</a:t>
            </a:r>
            <a:r>
              <a:rPr lang="en-US" dirty="0">
                <a:ea typeface="+mn-lt"/>
                <a:cs typeface="+mn-lt"/>
              </a:rPr>
              <a:t> </a:t>
            </a:r>
            <a:r>
              <a:rPr lang="en-US" dirty="0" err="1">
                <a:ea typeface="+mn-lt"/>
                <a:cs typeface="+mn-lt"/>
              </a:rPr>
              <a:t>טוב</a:t>
            </a:r>
            <a:r>
              <a:rPr lang="en-US" dirty="0">
                <a:ea typeface="+mn-lt"/>
                <a:cs typeface="+mn-lt"/>
              </a:rPr>
              <a:t> </a:t>
            </a:r>
            <a:r>
              <a:rPr lang="en-US" dirty="0" err="1">
                <a:ea typeface="+mn-lt"/>
                <a:cs typeface="+mn-lt"/>
              </a:rPr>
              <a:t>כגון</a:t>
            </a:r>
            <a:r>
              <a:rPr lang="en-US" dirty="0">
                <a:ea typeface="+mn-lt"/>
                <a:cs typeface="+mn-lt"/>
              </a:rPr>
              <a:t> </a:t>
            </a:r>
            <a:r>
              <a:rPr lang="en-US" dirty="0" err="1">
                <a:ea typeface="+mn-lt"/>
                <a:cs typeface="+mn-lt"/>
              </a:rPr>
              <a:t>מישחט</a:t>
            </a:r>
            <a:r>
              <a:rPr lang="en-US" dirty="0">
                <a:ea typeface="+mn-lt"/>
                <a:cs typeface="+mn-lt"/>
              </a:rPr>
              <a:t> </a:t>
            </a:r>
            <a:r>
              <a:rPr lang="en-US" dirty="0" err="1">
                <a:ea typeface="+mn-lt"/>
                <a:cs typeface="+mn-lt"/>
              </a:rPr>
              <a:t>ומיפא</a:t>
            </a:r>
            <a:r>
              <a:rPr lang="en-US" dirty="0">
                <a:ea typeface="+mn-lt"/>
                <a:cs typeface="+mn-lt"/>
              </a:rPr>
              <a:t> </a:t>
            </a:r>
            <a:r>
              <a:rPr lang="en-US" dirty="0" err="1">
                <a:ea typeface="+mn-lt"/>
                <a:cs typeface="+mn-lt"/>
              </a:rPr>
              <a:t>ובשולי</a:t>
            </a:r>
            <a:r>
              <a:rPr lang="en-US" dirty="0">
                <a:ea typeface="+mn-lt"/>
                <a:cs typeface="+mn-lt"/>
              </a:rPr>
              <a:t> </a:t>
            </a:r>
            <a:r>
              <a:rPr lang="en-US" dirty="0" err="1">
                <a:ea typeface="+mn-lt"/>
                <a:cs typeface="+mn-lt"/>
              </a:rPr>
              <a:t>שפיר</a:t>
            </a:r>
            <a:r>
              <a:rPr lang="en-US" dirty="0">
                <a:ea typeface="+mn-lt"/>
                <a:cs typeface="+mn-lt"/>
              </a:rPr>
              <a:t> </a:t>
            </a:r>
            <a:r>
              <a:rPr lang="en-US" dirty="0" err="1">
                <a:ea typeface="+mn-lt"/>
                <a:cs typeface="+mn-lt"/>
              </a:rPr>
              <a:t>דמי</a:t>
            </a:r>
            <a:r>
              <a:rPr lang="en-US" dirty="0">
                <a:ea typeface="+mn-lt"/>
                <a:cs typeface="+mn-lt"/>
              </a:rPr>
              <a:t> </a:t>
            </a:r>
            <a:r>
              <a:rPr lang="en-US" dirty="0" err="1">
                <a:ea typeface="+mn-lt"/>
                <a:cs typeface="+mn-lt"/>
              </a:rPr>
              <a:t>אבל</a:t>
            </a:r>
            <a:r>
              <a:rPr lang="en-US" dirty="0">
                <a:ea typeface="+mn-lt"/>
                <a:cs typeface="+mn-lt"/>
              </a:rPr>
              <a:t> </a:t>
            </a:r>
            <a:r>
              <a:rPr lang="en-US" dirty="0" err="1">
                <a:ea typeface="+mn-lt"/>
                <a:cs typeface="+mn-lt"/>
              </a:rPr>
              <a:t>כגון</a:t>
            </a:r>
            <a:r>
              <a:rPr lang="en-US" dirty="0">
                <a:ea typeface="+mn-lt"/>
                <a:cs typeface="+mn-lt"/>
              </a:rPr>
              <a:t> </a:t>
            </a:r>
            <a:r>
              <a:rPr lang="en-US" dirty="0" err="1">
                <a:ea typeface="+mn-lt"/>
                <a:cs typeface="+mn-lt"/>
              </a:rPr>
              <a:t>טחינה</a:t>
            </a:r>
            <a:r>
              <a:rPr lang="en-US" dirty="0">
                <a:ea typeface="+mn-lt"/>
                <a:cs typeface="+mn-lt"/>
              </a:rPr>
              <a:t> </a:t>
            </a:r>
            <a:r>
              <a:rPr lang="en-US" dirty="0" err="1">
                <a:ea typeface="+mn-lt"/>
                <a:cs typeface="+mn-lt"/>
              </a:rPr>
              <a:t>והרקדה</a:t>
            </a:r>
            <a:r>
              <a:rPr lang="en-US" dirty="0">
                <a:ea typeface="+mn-lt"/>
                <a:cs typeface="+mn-lt"/>
              </a:rPr>
              <a:t> </a:t>
            </a:r>
            <a:r>
              <a:rPr lang="en-US" dirty="0" err="1">
                <a:ea typeface="+mn-lt"/>
                <a:cs typeface="+mn-lt"/>
              </a:rPr>
              <a:t>דאפשר</a:t>
            </a:r>
            <a:r>
              <a:rPr lang="en-US" dirty="0">
                <a:ea typeface="+mn-lt"/>
                <a:cs typeface="+mn-lt"/>
              </a:rPr>
              <a:t> </a:t>
            </a:r>
            <a:r>
              <a:rPr lang="en-US" dirty="0" err="1">
                <a:ea typeface="+mn-lt"/>
                <a:cs typeface="+mn-lt"/>
              </a:rPr>
              <a:t>לעשותן</a:t>
            </a:r>
            <a:r>
              <a:rPr lang="en-US" dirty="0">
                <a:ea typeface="+mn-lt"/>
                <a:cs typeface="+mn-lt"/>
              </a:rPr>
              <a:t> </a:t>
            </a:r>
            <a:r>
              <a:rPr lang="en-US" dirty="0" err="1">
                <a:ea typeface="+mn-lt"/>
                <a:cs typeface="+mn-lt"/>
              </a:rPr>
              <a:t>מערב</a:t>
            </a:r>
            <a:r>
              <a:rPr lang="en-US" dirty="0">
                <a:ea typeface="+mn-lt"/>
                <a:cs typeface="+mn-lt"/>
              </a:rPr>
              <a:t> </a:t>
            </a:r>
            <a:r>
              <a:rPr lang="en-US" dirty="0" err="1">
                <a:ea typeface="+mn-lt"/>
                <a:cs typeface="+mn-lt"/>
              </a:rPr>
              <a:t>יום</a:t>
            </a:r>
            <a:r>
              <a:rPr lang="en-US" dirty="0">
                <a:ea typeface="+mn-lt"/>
                <a:cs typeface="+mn-lt"/>
              </a:rPr>
              <a:t> </a:t>
            </a:r>
            <a:r>
              <a:rPr lang="en-US" dirty="0" err="1">
                <a:ea typeface="+mn-lt"/>
                <a:cs typeface="+mn-lt"/>
              </a:rPr>
              <a:t>טוב</a:t>
            </a:r>
            <a:r>
              <a:rPr lang="en-US" dirty="0">
                <a:ea typeface="+mn-lt"/>
                <a:cs typeface="+mn-lt"/>
              </a:rPr>
              <a:t> </a:t>
            </a:r>
            <a:r>
              <a:rPr lang="en-US" dirty="0" err="1">
                <a:ea typeface="+mn-lt"/>
                <a:cs typeface="+mn-lt"/>
              </a:rPr>
              <a:t>אסור</a:t>
            </a:r>
            <a:r>
              <a:rPr lang="en-US" dirty="0">
                <a:ea typeface="+mn-lt"/>
                <a:cs typeface="+mn-lt"/>
              </a:rPr>
              <a:t> </a:t>
            </a:r>
            <a:r>
              <a:rPr lang="en-US" dirty="0" err="1">
                <a:ea typeface="+mn-lt"/>
                <a:cs typeface="+mn-lt"/>
              </a:rPr>
              <a:t>למיעבד</a:t>
            </a:r>
            <a:r>
              <a:rPr lang="en-US" dirty="0">
                <a:ea typeface="+mn-lt"/>
                <a:cs typeface="+mn-lt"/>
              </a:rPr>
              <a:t> </a:t>
            </a:r>
            <a:r>
              <a:rPr lang="en-US" dirty="0" err="1">
                <a:ea typeface="+mn-lt"/>
                <a:cs typeface="+mn-lt"/>
              </a:rPr>
              <a:t>ביום</a:t>
            </a:r>
            <a:r>
              <a:rPr lang="en-US" dirty="0">
                <a:ea typeface="+mn-lt"/>
                <a:cs typeface="+mn-lt"/>
              </a:rPr>
              <a:t> </a:t>
            </a:r>
            <a:r>
              <a:rPr lang="en-US" dirty="0" err="1">
                <a:ea typeface="+mn-lt"/>
                <a:cs typeface="+mn-lt"/>
              </a:rPr>
              <a:t>טוב</a:t>
            </a:r>
            <a:r>
              <a:rPr lang="en-US" dirty="0">
                <a:ea typeface="+mn-lt"/>
                <a:cs typeface="+mn-lt"/>
              </a:rPr>
              <a:t> </a:t>
            </a:r>
            <a:r>
              <a:rPr lang="en-US" dirty="0" err="1">
                <a:ea typeface="+mn-lt"/>
                <a:cs typeface="+mn-lt"/>
              </a:rPr>
              <a:t>דמעיט</a:t>
            </a:r>
            <a:r>
              <a:rPr lang="en-US" dirty="0">
                <a:ea typeface="+mn-lt"/>
                <a:cs typeface="+mn-lt"/>
              </a:rPr>
              <a:t> </a:t>
            </a:r>
            <a:r>
              <a:rPr lang="en-US" dirty="0" err="1">
                <a:ea typeface="+mn-lt"/>
                <a:cs typeface="+mn-lt"/>
              </a:rPr>
              <a:t>רחמנא</a:t>
            </a:r>
            <a:r>
              <a:rPr lang="en-US" dirty="0">
                <a:ea typeface="+mn-lt"/>
                <a:cs typeface="+mn-lt"/>
              </a:rPr>
              <a:t> </a:t>
            </a:r>
            <a:r>
              <a:rPr lang="en-US" dirty="0" err="1">
                <a:ea typeface="+mn-lt"/>
                <a:cs typeface="+mn-lt"/>
              </a:rPr>
              <a:t>הוא</a:t>
            </a:r>
            <a:r>
              <a:rPr lang="en-US" dirty="0">
                <a:ea typeface="+mn-lt"/>
                <a:cs typeface="+mn-lt"/>
              </a:rPr>
              <a:t> </a:t>
            </a:r>
            <a:r>
              <a:rPr lang="en-US" dirty="0" err="1">
                <a:ea typeface="+mn-lt"/>
                <a:cs typeface="+mn-lt"/>
              </a:rPr>
              <a:t>לבדו</a:t>
            </a:r>
            <a:r>
              <a:rPr lang="en-US" dirty="0">
                <a:ea typeface="+mn-lt"/>
                <a:cs typeface="+mn-lt"/>
              </a:rPr>
              <a:t> </a:t>
            </a:r>
            <a:r>
              <a:rPr lang="en-US" dirty="0" err="1">
                <a:ea typeface="+mn-lt"/>
                <a:cs typeface="+mn-lt"/>
              </a:rPr>
              <a:t>יעשה</a:t>
            </a:r>
            <a:r>
              <a:rPr lang="en-US" dirty="0">
                <a:ea typeface="+mn-lt"/>
                <a:cs typeface="+mn-lt"/>
              </a:rPr>
              <a:t> </a:t>
            </a:r>
            <a:r>
              <a:rPr lang="en-US" dirty="0" err="1">
                <a:ea typeface="+mn-lt"/>
                <a:cs typeface="+mn-lt"/>
              </a:rPr>
              <a:t>לכם</a:t>
            </a:r>
            <a:endParaRPr lang="en-US" dirty="0">
              <a:ea typeface="+mn-lt"/>
              <a:cs typeface="+mn-lt"/>
            </a:endParaRPr>
          </a:p>
        </p:txBody>
      </p:sp>
    </p:spTree>
    <p:extLst>
      <p:ext uri="{BB962C8B-B14F-4D97-AF65-F5344CB8AC3E}">
        <p14:creationId xmlns:p14="http://schemas.microsoft.com/office/powerpoint/2010/main" val="11317885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מציין מיקום תוכן 3">
            <a:extLst>
              <a:ext uri="{FF2B5EF4-FFF2-40B4-BE49-F238E27FC236}">
                <a16:creationId xmlns:a16="http://schemas.microsoft.com/office/drawing/2014/main" id="{38B416EE-44E2-D503-F48E-CEF6E2AFF468}"/>
              </a:ext>
            </a:extLst>
          </p:cNvPr>
          <p:cNvGraphicFramePr>
            <a:graphicFrameLocks noGrp="1"/>
          </p:cNvGraphicFramePr>
          <p:nvPr>
            <p:ph idx="1"/>
          </p:nvPr>
        </p:nvGraphicFramePr>
        <p:xfrm>
          <a:off x="838200" y="464457"/>
          <a:ext cx="10515600" cy="57125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44126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AE533-E494-2BAE-6C88-E9909057968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4D2FF36-D9A4-6A6E-1A3E-250F8AA75F39}"/>
              </a:ext>
            </a:extLst>
          </p:cNvPr>
          <p:cNvSpPr>
            <a:spLocks noGrp="1"/>
          </p:cNvSpPr>
          <p:nvPr>
            <p:ph idx="1"/>
          </p:nvPr>
        </p:nvSpPr>
        <p:spPr/>
        <p:txBody>
          <a:bodyPr vert="horz" lIns="91440" tIns="45720" rIns="91440" bIns="45720" rtlCol="1" anchor="t">
            <a:normAutofit/>
          </a:bodyPr>
          <a:lstStyle/>
          <a:p>
            <a:pPr>
              <a:buNone/>
            </a:pPr>
            <a:r>
              <a:rPr lang="en-US" dirty="0" err="1">
                <a:ea typeface="+mn-lt"/>
                <a:cs typeface="+mn-lt"/>
              </a:rPr>
              <a:t>שיטה</a:t>
            </a:r>
            <a:r>
              <a:rPr lang="en-US" dirty="0">
                <a:ea typeface="+mn-lt"/>
                <a:cs typeface="+mn-lt"/>
              </a:rPr>
              <a:t> </a:t>
            </a:r>
            <a:r>
              <a:rPr lang="en-US" dirty="0" err="1">
                <a:ea typeface="+mn-lt"/>
                <a:cs typeface="+mn-lt"/>
              </a:rPr>
              <a:t>מקובצת</a:t>
            </a:r>
            <a:r>
              <a:rPr lang="en-US" dirty="0">
                <a:ea typeface="+mn-lt"/>
                <a:cs typeface="+mn-lt"/>
              </a:rPr>
              <a:t> </a:t>
            </a:r>
            <a:r>
              <a:rPr lang="en-US" dirty="0" err="1">
                <a:ea typeface="+mn-lt"/>
                <a:cs typeface="+mn-lt"/>
              </a:rPr>
              <a:t>כתובות</a:t>
            </a:r>
            <a:r>
              <a:rPr lang="en-US" dirty="0">
                <a:ea typeface="+mn-lt"/>
                <a:cs typeface="+mn-lt"/>
              </a:rPr>
              <a:t> ז </a:t>
            </a:r>
            <a:r>
              <a:rPr lang="en-US" dirty="0" err="1">
                <a:ea typeface="+mn-lt"/>
                <a:cs typeface="+mn-lt"/>
              </a:rPr>
              <a:t>עמוד</a:t>
            </a:r>
            <a:r>
              <a:rPr lang="en-US" dirty="0">
                <a:ea typeface="+mn-lt"/>
                <a:cs typeface="+mn-lt"/>
              </a:rPr>
              <a:t> א </a:t>
            </a:r>
            <a:endParaRPr lang="en-US" dirty="0"/>
          </a:p>
          <a:p>
            <a:pPr marL="0" indent="0">
              <a:buNone/>
            </a:pPr>
            <a:r>
              <a:rPr lang="en-US" dirty="0" err="1">
                <a:ea typeface="+mn-lt"/>
                <a:cs typeface="+mn-lt"/>
              </a:rPr>
              <a:t>מתוך</a:t>
            </a:r>
            <a:r>
              <a:rPr lang="en-US" dirty="0">
                <a:ea typeface="+mn-lt"/>
                <a:cs typeface="+mn-lt"/>
              </a:rPr>
              <a:t> </a:t>
            </a:r>
            <a:r>
              <a:rPr lang="en-US" dirty="0" err="1">
                <a:ea typeface="+mn-lt"/>
                <a:cs typeface="+mn-lt"/>
              </a:rPr>
              <a:t>שהותרה</a:t>
            </a:r>
            <a:r>
              <a:rPr lang="en-US" dirty="0">
                <a:ea typeface="+mn-lt"/>
                <a:cs typeface="+mn-lt"/>
              </a:rPr>
              <a:t> </a:t>
            </a:r>
            <a:r>
              <a:rPr lang="en-US" dirty="0" err="1">
                <a:ea typeface="+mn-lt"/>
                <a:cs typeface="+mn-lt"/>
              </a:rPr>
              <a:t>חבורה</a:t>
            </a:r>
            <a:r>
              <a:rPr lang="en-US" dirty="0">
                <a:ea typeface="+mn-lt"/>
                <a:cs typeface="+mn-lt"/>
              </a:rPr>
              <a:t> </a:t>
            </a:r>
            <a:r>
              <a:rPr lang="en-US" dirty="0" err="1">
                <a:ea typeface="+mn-lt"/>
                <a:cs typeface="+mn-lt"/>
              </a:rPr>
              <a:t>לצורך</a:t>
            </a:r>
            <a:r>
              <a:rPr lang="en-US" dirty="0">
                <a:ea typeface="+mn-lt"/>
                <a:cs typeface="+mn-lt"/>
              </a:rPr>
              <a:t> </a:t>
            </a:r>
            <a:r>
              <a:rPr lang="en-US" dirty="0" err="1">
                <a:ea typeface="+mn-lt"/>
                <a:cs typeface="+mn-lt"/>
              </a:rPr>
              <a:t>כו</a:t>
            </a:r>
            <a:r>
              <a:rPr lang="en-US" dirty="0">
                <a:ea typeface="+mn-lt"/>
                <a:cs typeface="+mn-lt"/>
              </a:rPr>
              <a:t>' — </a:t>
            </a:r>
            <a:r>
              <a:rPr lang="en-US" dirty="0" err="1">
                <a:ea typeface="+mn-lt"/>
                <a:cs typeface="+mn-lt"/>
              </a:rPr>
              <a:t>ואיכא</a:t>
            </a:r>
            <a:r>
              <a:rPr lang="en-US" dirty="0">
                <a:ea typeface="+mn-lt"/>
                <a:cs typeface="+mn-lt"/>
              </a:rPr>
              <a:t> </a:t>
            </a:r>
            <a:r>
              <a:rPr lang="en-US" dirty="0" err="1">
                <a:ea typeface="+mn-lt"/>
                <a:cs typeface="+mn-lt"/>
              </a:rPr>
              <a:t>למידק</a:t>
            </a:r>
            <a:r>
              <a:rPr lang="en-US" dirty="0">
                <a:ea typeface="+mn-lt"/>
                <a:cs typeface="+mn-lt"/>
              </a:rPr>
              <a:t>, </a:t>
            </a:r>
            <a:r>
              <a:rPr lang="en-US" dirty="0" err="1">
                <a:ea typeface="+mn-lt"/>
                <a:cs typeface="+mn-lt"/>
              </a:rPr>
              <a:t>למה</a:t>
            </a:r>
            <a:r>
              <a:rPr lang="en-US" dirty="0">
                <a:ea typeface="+mn-lt"/>
                <a:cs typeface="+mn-lt"/>
              </a:rPr>
              <a:t> </a:t>
            </a:r>
            <a:r>
              <a:rPr lang="en-US" dirty="0" err="1">
                <a:ea typeface="+mn-lt"/>
                <a:cs typeface="+mn-lt"/>
              </a:rPr>
              <a:t>ליה</a:t>
            </a:r>
            <a:r>
              <a:rPr lang="en-US" dirty="0">
                <a:ea typeface="+mn-lt"/>
                <a:cs typeface="+mn-lt"/>
              </a:rPr>
              <a:t> </a:t>
            </a:r>
            <a:r>
              <a:rPr lang="en-US" dirty="0" err="1">
                <a:ea typeface="+mn-lt"/>
                <a:cs typeface="+mn-lt"/>
              </a:rPr>
              <a:t>לאורוכי</a:t>
            </a:r>
            <a:r>
              <a:rPr lang="en-US" dirty="0">
                <a:ea typeface="+mn-lt"/>
                <a:cs typeface="+mn-lt"/>
              </a:rPr>
              <a:t> </a:t>
            </a:r>
            <a:r>
              <a:rPr lang="en-US" dirty="0" err="1">
                <a:ea typeface="+mn-lt"/>
                <a:cs typeface="+mn-lt"/>
              </a:rPr>
              <a:t>כולי</a:t>
            </a:r>
            <a:r>
              <a:rPr lang="en-US" dirty="0">
                <a:ea typeface="+mn-lt"/>
                <a:cs typeface="+mn-lt"/>
              </a:rPr>
              <a:t> </a:t>
            </a:r>
            <a:r>
              <a:rPr lang="en-US" dirty="0" err="1">
                <a:ea typeface="+mn-lt"/>
                <a:cs typeface="+mn-lt"/>
              </a:rPr>
              <a:t>האי</a:t>
            </a:r>
            <a:r>
              <a:rPr lang="en-US" dirty="0">
                <a:ea typeface="+mn-lt"/>
                <a:cs typeface="+mn-lt"/>
              </a:rPr>
              <a:t>? </a:t>
            </a:r>
            <a:r>
              <a:rPr lang="en-US" dirty="0" err="1">
                <a:ea typeface="+mn-lt"/>
                <a:cs typeface="+mn-lt"/>
              </a:rPr>
              <a:t>לימא</a:t>
            </a:r>
            <a:r>
              <a:rPr lang="en-US" dirty="0">
                <a:ea typeface="+mn-lt"/>
                <a:cs typeface="+mn-lt"/>
              </a:rPr>
              <a:t> </a:t>
            </a:r>
            <a:r>
              <a:rPr lang="en-US" dirty="0" err="1">
                <a:ea typeface="+mn-lt"/>
                <a:cs typeface="+mn-lt"/>
              </a:rPr>
              <a:t>בקוצר</a:t>
            </a:r>
            <a:r>
              <a:rPr lang="en-US" dirty="0">
                <a:ea typeface="+mn-lt"/>
                <a:cs typeface="+mn-lt"/>
              </a:rPr>
              <a:t>: </a:t>
            </a:r>
            <a:r>
              <a:rPr lang="en-US" dirty="0" err="1">
                <a:ea typeface="+mn-lt"/>
                <a:cs typeface="+mn-lt"/>
              </a:rPr>
              <a:t>מאי</a:t>
            </a:r>
            <a:r>
              <a:rPr lang="en-US" dirty="0">
                <a:ea typeface="+mn-lt"/>
                <a:cs typeface="+mn-lt"/>
              </a:rPr>
              <a:t> </a:t>
            </a:r>
            <a:r>
              <a:rPr lang="en-US" dirty="0" err="1">
                <a:ea typeface="+mn-lt"/>
                <a:cs typeface="+mn-lt"/>
              </a:rPr>
              <a:t>דעתך</a:t>
            </a:r>
            <a:r>
              <a:rPr lang="en-US" dirty="0">
                <a:ea typeface="+mn-lt"/>
                <a:cs typeface="+mn-lt"/>
              </a:rPr>
              <a:t>, </a:t>
            </a:r>
            <a:r>
              <a:rPr lang="en-US" dirty="0" err="1">
                <a:ea typeface="+mn-lt"/>
                <a:cs typeface="+mn-lt"/>
              </a:rPr>
              <a:t>דהא</a:t>
            </a:r>
            <a:r>
              <a:rPr lang="en-US" dirty="0">
                <a:ea typeface="+mn-lt"/>
                <a:cs typeface="+mn-lt"/>
              </a:rPr>
              <a:t> </a:t>
            </a:r>
            <a:r>
              <a:rPr lang="en-US" dirty="0" err="1">
                <a:ea typeface="+mn-lt"/>
                <a:cs typeface="+mn-lt"/>
              </a:rPr>
              <a:t>מותר</a:t>
            </a:r>
            <a:r>
              <a:rPr lang="en-US" dirty="0">
                <a:ea typeface="+mn-lt"/>
                <a:cs typeface="+mn-lt"/>
              </a:rPr>
              <a:t> </a:t>
            </a:r>
            <a:r>
              <a:rPr lang="en-US" dirty="0" err="1">
                <a:ea typeface="+mn-lt"/>
                <a:cs typeface="+mn-lt"/>
              </a:rPr>
              <a:t>לעשות</a:t>
            </a:r>
            <a:r>
              <a:rPr lang="en-US" dirty="0">
                <a:ea typeface="+mn-lt"/>
                <a:cs typeface="+mn-lt"/>
              </a:rPr>
              <a:t> </a:t>
            </a:r>
            <a:r>
              <a:rPr lang="en-US" dirty="0" err="1">
                <a:ea typeface="+mn-lt"/>
                <a:cs typeface="+mn-lt"/>
              </a:rPr>
              <a:t>הבערה</a:t>
            </a:r>
            <a:r>
              <a:rPr lang="en-US" dirty="0">
                <a:ea typeface="+mn-lt"/>
                <a:cs typeface="+mn-lt"/>
              </a:rPr>
              <a:t>. </a:t>
            </a:r>
            <a:r>
              <a:rPr lang="en-US" dirty="0" err="1">
                <a:ea typeface="+mn-lt"/>
                <a:cs typeface="+mn-lt"/>
              </a:rPr>
              <a:t>ותירצו</a:t>
            </a:r>
            <a:r>
              <a:rPr lang="en-US" dirty="0">
                <a:ea typeface="+mn-lt"/>
                <a:cs typeface="+mn-lt"/>
              </a:rPr>
              <a:t> </a:t>
            </a:r>
            <a:r>
              <a:rPr lang="en-US" dirty="0" err="1">
                <a:ea typeface="+mn-lt"/>
                <a:cs typeface="+mn-lt"/>
              </a:rPr>
              <a:t>בתוס</a:t>
            </a:r>
            <a:r>
              <a:rPr lang="en-US" dirty="0">
                <a:ea typeface="+mn-lt"/>
                <a:cs typeface="+mn-lt"/>
              </a:rPr>
              <a:t>', </a:t>
            </a:r>
            <a:r>
              <a:rPr lang="en-US" dirty="0" err="1">
                <a:ea typeface="+mn-lt"/>
                <a:cs typeface="+mn-lt"/>
              </a:rPr>
              <a:t>דאי</a:t>
            </a:r>
            <a:r>
              <a:rPr lang="en-US" dirty="0">
                <a:ea typeface="+mn-lt"/>
                <a:cs typeface="+mn-lt"/>
              </a:rPr>
              <a:t> </a:t>
            </a:r>
            <a:r>
              <a:rPr lang="en-US" dirty="0" err="1">
                <a:ea typeface="+mn-lt"/>
                <a:cs typeface="+mn-lt"/>
              </a:rPr>
              <a:t>הוה</a:t>
            </a:r>
            <a:r>
              <a:rPr lang="en-US" dirty="0">
                <a:ea typeface="+mn-lt"/>
                <a:cs typeface="+mn-lt"/>
              </a:rPr>
              <a:t> </a:t>
            </a:r>
            <a:r>
              <a:rPr lang="en-US" dirty="0" err="1">
                <a:ea typeface="+mn-lt"/>
                <a:cs typeface="+mn-lt"/>
              </a:rPr>
              <a:t>קאמר</a:t>
            </a:r>
            <a:r>
              <a:rPr lang="en-US" dirty="0">
                <a:ea typeface="+mn-lt"/>
                <a:cs typeface="+mn-lt"/>
              </a:rPr>
              <a:t> </a:t>
            </a:r>
            <a:r>
              <a:rPr lang="en-US" dirty="0" err="1">
                <a:ea typeface="+mn-lt"/>
                <a:cs typeface="+mn-lt"/>
              </a:rPr>
              <a:t>הכי</a:t>
            </a:r>
            <a:r>
              <a:rPr lang="en-US" dirty="0">
                <a:ea typeface="+mn-lt"/>
                <a:cs typeface="+mn-lt"/>
              </a:rPr>
              <a:t>, </a:t>
            </a:r>
            <a:r>
              <a:rPr lang="en-US" dirty="0" err="1">
                <a:ea typeface="+mn-lt"/>
                <a:cs typeface="+mn-lt"/>
              </a:rPr>
              <a:t>הוה</a:t>
            </a:r>
            <a:r>
              <a:rPr lang="en-US" dirty="0">
                <a:ea typeface="+mn-lt"/>
                <a:cs typeface="+mn-lt"/>
              </a:rPr>
              <a:t> </a:t>
            </a:r>
            <a:r>
              <a:rPr lang="en-US" dirty="0" err="1">
                <a:ea typeface="+mn-lt"/>
                <a:cs typeface="+mn-lt"/>
              </a:rPr>
              <a:t>משמע</a:t>
            </a:r>
            <a:r>
              <a:rPr lang="en-US" dirty="0">
                <a:ea typeface="+mn-lt"/>
                <a:cs typeface="+mn-lt"/>
              </a:rPr>
              <a:t> </a:t>
            </a:r>
            <a:r>
              <a:rPr lang="en-US" dirty="0" err="1">
                <a:ea typeface="+mn-lt"/>
                <a:cs typeface="+mn-lt"/>
              </a:rPr>
              <a:t>דכל</a:t>
            </a:r>
            <a:r>
              <a:rPr lang="en-US" dirty="0">
                <a:ea typeface="+mn-lt"/>
                <a:cs typeface="+mn-lt"/>
              </a:rPr>
              <a:t> </a:t>
            </a:r>
            <a:r>
              <a:rPr lang="en-US" dirty="0" err="1">
                <a:ea typeface="+mn-lt"/>
                <a:cs typeface="+mn-lt"/>
              </a:rPr>
              <a:t>חבורה</a:t>
            </a:r>
            <a:r>
              <a:rPr lang="en-US" dirty="0">
                <a:ea typeface="+mn-lt"/>
                <a:cs typeface="+mn-lt"/>
              </a:rPr>
              <a:t> </a:t>
            </a:r>
            <a:r>
              <a:rPr lang="en-US" dirty="0" err="1">
                <a:ea typeface="+mn-lt"/>
                <a:cs typeface="+mn-lt"/>
              </a:rPr>
              <a:t>והבערה</a:t>
            </a:r>
            <a:r>
              <a:rPr lang="en-US" dirty="0">
                <a:ea typeface="+mn-lt"/>
                <a:cs typeface="+mn-lt"/>
              </a:rPr>
              <a:t> </a:t>
            </a:r>
            <a:r>
              <a:rPr lang="en-US" dirty="0" err="1">
                <a:ea typeface="+mn-lt"/>
                <a:cs typeface="+mn-lt"/>
              </a:rPr>
              <a:t>מותר</a:t>
            </a:r>
            <a:r>
              <a:rPr lang="en-US" dirty="0">
                <a:ea typeface="+mn-lt"/>
                <a:cs typeface="+mn-lt"/>
              </a:rPr>
              <a:t> </a:t>
            </a:r>
            <a:r>
              <a:rPr lang="en-US" dirty="0" err="1">
                <a:ea typeface="+mn-lt"/>
                <a:cs typeface="+mn-lt"/>
              </a:rPr>
              <a:t>ביום</a:t>
            </a:r>
            <a:r>
              <a:rPr lang="en-US" dirty="0">
                <a:ea typeface="+mn-lt"/>
                <a:cs typeface="+mn-lt"/>
              </a:rPr>
              <a:t> </a:t>
            </a:r>
            <a:r>
              <a:rPr lang="en-US" dirty="0" err="1">
                <a:ea typeface="+mn-lt"/>
                <a:cs typeface="+mn-lt"/>
              </a:rPr>
              <a:t>טוב</a:t>
            </a:r>
            <a:r>
              <a:rPr lang="en-US" dirty="0">
                <a:ea typeface="+mn-lt"/>
                <a:cs typeface="+mn-lt"/>
              </a:rPr>
              <a:t>, </a:t>
            </a:r>
            <a:r>
              <a:rPr lang="en-US" dirty="0" err="1">
                <a:ea typeface="+mn-lt"/>
                <a:cs typeface="+mn-lt"/>
              </a:rPr>
              <a:t>ואפילו</a:t>
            </a:r>
            <a:r>
              <a:rPr lang="en-US" dirty="0">
                <a:ea typeface="+mn-lt"/>
                <a:cs typeface="+mn-lt"/>
              </a:rPr>
              <a:t> </a:t>
            </a:r>
            <a:r>
              <a:rPr lang="en-US" dirty="0" err="1">
                <a:ea typeface="+mn-lt"/>
                <a:cs typeface="+mn-lt"/>
              </a:rPr>
              <a:t>שלא</a:t>
            </a:r>
            <a:r>
              <a:rPr lang="en-US" dirty="0">
                <a:ea typeface="+mn-lt"/>
                <a:cs typeface="+mn-lt"/>
              </a:rPr>
              <a:t> </a:t>
            </a:r>
            <a:r>
              <a:rPr lang="en-US" dirty="0" err="1">
                <a:ea typeface="+mn-lt"/>
                <a:cs typeface="+mn-lt"/>
              </a:rPr>
              <a:t>לצורך</a:t>
            </a:r>
            <a:r>
              <a:rPr lang="en-US" dirty="0">
                <a:ea typeface="+mn-lt"/>
                <a:cs typeface="+mn-lt"/>
              </a:rPr>
              <a:t> </a:t>
            </a:r>
            <a:r>
              <a:rPr lang="en-US" dirty="0" err="1">
                <a:ea typeface="+mn-lt"/>
                <a:cs typeface="+mn-lt"/>
              </a:rPr>
              <a:t>כלל</a:t>
            </a:r>
            <a:r>
              <a:rPr lang="en-US" dirty="0">
                <a:ea typeface="+mn-lt"/>
                <a:cs typeface="+mn-lt"/>
              </a:rPr>
              <a:t>. </a:t>
            </a:r>
            <a:r>
              <a:rPr lang="en-US" dirty="0" err="1">
                <a:ea typeface="+mn-lt"/>
                <a:cs typeface="+mn-lt"/>
              </a:rPr>
              <a:t>והא</a:t>
            </a:r>
            <a:r>
              <a:rPr lang="en-US" dirty="0">
                <a:ea typeface="+mn-lt"/>
                <a:cs typeface="+mn-lt"/>
              </a:rPr>
              <a:t> </a:t>
            </a:r>
            <a:r>
              <a:rPr lang="en-US" dirty="0" err="1">
                <a:ea typeface="+mn-lt"/>
                <a:cs typeface="+mn-lt"/>
              </a:rPr>
              <a:t>ודאי</a:t>
            </a:r>
            <a:r>
              <a:rPr lang="en-US" dirty="0">
                <a:ea typeface="+mn-lt"/>
                <a:cs typeface="+mn-lt"/>
              </a:rPr>
              <a:t> </a:t>
            </a:r>
            <a:r>
              <a:rPr lang="en-US" dirty="0" err="1">
                <a:ea typeface="+mn-lt"/>
                <a:cs typeface="+mn-lt"/>
              </a:rPr>
              <a:t>ליתא</a:t>
            </a:r>
            <a:r>
              <a:rPr lang="en-US" dirty="0">
                <a:ea typeface="+mn-lt"/>
                <a:cs typeface="+mn-lt"/>
              </a:rPr>
              <a:t>, </a:t>
            </a:r>
            <a:r>
              <a:rPr lang="en-US" dirty="0" err="1">
                <a:ea typeface="+mn-lt"/>
                <a:cs typeface="+mn-lt"/>
              </a:rPr>
              <a:t>כדאיתא</a:t>
            </a:r>
            <a:r>
              <a:rPr lang="en-US" dirty="0">
                <a:ea typeface="+mn-lt"/>
                <a:cs typeface="+mn-lt"/>
              </a:rPr>
              <a:t> </a:t>
            </a:r>
            <a:r>
              <a:rPr lang="en-US" dirty="0" err="1">
                <a:ea typeface="+mn-lt"/>
                <a:cs typeface="+mn-lt"/>
              </a:rPr>
              <a:t>בכמה</a:t>
            </a:r>
            <a:r>
              <a:rPr lang="en-US" dirty="0">
                <a:ea typeface="+mn-lt"/>
                <a:cs typeface="+mn-lt"/>
              </a:rPr>
              <a:t> </a:t>
            </a:r>
            <a:r>
              <a:rPr lang="en-US" dirty="0" err="1">
                <a:ea typeface="+mn-lt"/>
                <a:cs typeface="+mn-lt"/>
              </a:rPr>
              <a:t>דוכתי</a:t>
            </a:r>
            <a:r>
              <a:rPr lang="en-US" dirty="0">
                <a:ea typeface="+mn-lt"/>
                <a:cs typeface="+mn-lt"/>
              </a:rPr>
              <a:t>. </a:t>
            </a:r>
            <a:r>
              <a:rPr lang="en-US" dirty="0" err="1">
                <a:ea typeface="+mn-lt"/>
                <a:cs typeface="+mn-lt"/>
              </a:rPr>
              <a:t>להכי</a:t>
            </a:r>
            <a:r>
              <a:rPr lang="en-US" dirty="0">
                <a:ea typeface="+mn-lt"/>
                <a:cs typeface="+mn-lt"/>
              </a:rPr>
              <a:t> </a:t>
            </a:r>
            <a:r>
              <a:rPr lang="en-US" dirty="0" err="1">
                <a:ea typeface="+mn-lt"/>
                <a:cs typeface="+mn-lt"/>
              </a:rPr>
              <a:t>קאמר</a:t>
            </a:r>
            <a:r>
              <a:rPr lang="en-US" dirty="0">
                <a:ea typeface="+mn-lt"/>
                <a:cs typeface="+mn-lt"/>
              </a:rPr>
              <a:t>: </a:t>
            </a:r>
            <a:r>
              <a:rPr lang="en-US" dirty="0" err="1">
                <a:ea typeface="+mn-lt"/>
                <a:cs typeface="+mn-lt"/>
              </a:rPr>
              <a:t>מתוך</a:t>
            </a:r>
            <a:r>
              <a:rPr lang="en-US" dirty="0">
                <a:ea typeface="+mn-lt"/>
                <a:cs typeface="+mn-lt"/>
              </a:rPr>
              <a:t> </a:t>
            </a:r>
            <a:r>
              <a:rPr lang="en-US" dirty="0" err="1">
                <a:ea typeface="+mn-lt"/>
                <a:cs typeface="+mn-lt"/>
              </a:rPr>
              <a:t>שהותרה</a:t>
            </a:r>
            <a:r>
              <a:rPr lang="en-US" dirty="0">
                <a:ea typeface="+mn-lt"/>
                <a:cs typeface="+mn-lt"/>
              </a:rPr>
              <a:t> </a:t>
            </a:r>
            <a:r>
              <a:rPr lang="en-US" dirty="0" err="1">
                <a:ea typeface="+mn-lt"/>
                <a:cs typeface="+mn-lt"/>
              </a:rPr>
              <a:t>חבורה</a:t>
            </a:r>
            <a:r>
              <a:rPr lang="en-US" dirty="0">
                <a:ea typeface="+mn-lt"/>
                <a:cs typeface="+mn-lt"/>
              </a:rPr>
              <a:t> </a:t>
            </a:r>
            <a:r>
              <a:rPr lang="en-US" dirty="0" err="1">
                <a:ea typeface="+mn-lt"/>
                <a:cs typeface="+mn-lt"/>
              </a:rPr>
              <a:t>לצורך</a:t>
            </a:r>
            <a:r>
              <a:rPr lang="en-US" dirty="0">
                <a:ea typeface="+mn-lt"/>
                <a:cs typeface="+mn-lt"/>
              </a:rPr>
              <a:t> </a:t>
            </a:r>
            <a:r>
              <a:rPr lang="en-US" dirty="0" err="1">
                <a:ea typeface="+mn-lt"/>
                <a:cs typeface="+mn-lt"/>
              </a:rPr>
              <a:t>כו</a:t>
            </a:r>
            <a:r>
              <a:rPr lang="en-US" dirty="0">
                <a:ea typeface="+mn-lt"/>
                <a:cs typeface="+mn-lt"/>
              </a:rPr>
              <a:t>', </a:t>
            </a:r>
            <a:r>
              <a:rPr lang="en-US" b="1" u="sng" dirty="0" err="1">
                <a:ea typeface="+mn-lt"/>
                <a:cs typeface="+mn-lt"/>
              </a:rPr>
              <a:t>דלא</a:t>
            </a:r>
            <a:r>
              <a:rPr lang="en-US" b="1" u="sng" dirty="0">
                <a:ea typeface="+mn-lt"/>
                <a:cs typeface="+mn-lt"/>
              </a:rPr>
              <a:t> </a:t>
            </a:r>
            <a:r>
              <a:rPr lang="en-US" b="1" u="sng" dirty="0" err="1">
                <a:ea typeface="+mn-lt"/>
                <a:cs typeface="+mn-lt"/>
              </a:rPr>
              <a:t>אסקינן</a:t>
            </a:r>
            <a:r>
              <a:rPr lang="en-US" b="1" u="sng" dirty="0">
                <a:ea typeface="+mn-lt"/>
                <a:cs typeface="+mn-lt"/>
              </a:rPr>
              <a:t> </a:t>
            </a:r>
            <a:r>
              <a:rPr lang="en-US" b="1" u="sng" dirty="0" err="1">
                <a:ea typeface="+mn-lt"/>
                <a:cs typeface="+mn-lt"/>
              </a:rPr>
              <a:t>היתרא</a:t>
            </a:r>
            <a:r>
              <a:rPr lang="en-US" b="1" u="sng" dirty="0">
                <a:ea typeface="+mn-lt"/>
                <a:cs typeface="+mn-lt"/>
              </a:rPr>
              <a:t> </a:t>
            </a:r>
            <a:r>
              <a:rPr lang="en-US" b="1" u="sng" dirty="0" err="1">
                <a:ea typeface="+mn-lt"/>
                <a:cs typeface="+mn-lt"/>
              </a:rPr>
              <a:t>אלא</a:t>
            </a:r>
            <a:r>
              <a:rPr lang="en-US" b="1" u="sng" dirty="0">
                <a:ea typeface="+mn-lt"/>
                <a:cs typeface="+mn-lt"/>
              </a:rPr>
              <a:t> </a:t>
            </a:r>
            <a:r>
              <a:rPr lang="en-US" b="1" u="sng" dirty="0" err="1">
                <a:ea typeface="+mn-lt"/>
                <a:cs typeface="+mn-lt"/>
              </a:rPr>
              <a:t>חדא</a:t>
            </a:r>
            <a:r>
              <a:rPr lang="en-US" b="1" u="sng" dirty="0">
                <a:ea typeface="+mn-lt"/>
                <a:cs typeface="+mn-lt"/>
              </a:rPr>
              <a:t> </a:t>
            </a:r>
            <a:r>
              <a:rPr lang="en-US" b="1" u="sng" dirty="0" err="1">
                <a:ea typeface="+mn-lt"/>
                <a:cs typeface="+mn-lt"/>
              </a:rPr>
              <a:t>דרגא</a:t>
            </a:r>
            <a:r>
              <a:rPr lang="en-US" dirty="0">
                <a:ea typeface="+mn-lt"/>
                <a:cs typeface="+mn-lt"/>
              </a:rPr>
              <a:t>, </a:t>
            </a:r>
            <a:r>
              <a:rPr lang="en-US" b="1" dirty="0" err="1">
                <a:ea typeface="+mn-lt"/>
                <a:cs typeface="+mn-lt"/>
              </a:rPr>
              <a:t>דאף</a:t>
            </a:r>
            <a:r>
              <a:rPr lang="en-US" b="1" dirty="0">
                <a:ea typeface="+mn-lt"/>
                <a:cs typeface="+mn-lt"/>
              </a:rPr>
              <a:t> </a:t>
            </a:r>
            <a:r>
              <a:rPr lang="en-US" b="1" dirty="0" err="1">
                <a:ea typeface="+mn-lt"/>
                <a:cs typeface="+mn-lt"/>
              </a:rPr>
              <a:t>על</a:t>
            </a:r>
            <a:r>
              <a:rPr lang="en-US" b="1" dirty="0">
                <a:ea typeface="+mn-lt"/>
                <a:cs typeface="+mn-lt"/>
              </a:rPr>
              <a:t> </a:t>
            </a:r>
            <a:r>
              <a:rPr lang="en-US" b="1" dirty="0" err="1">
                <a:ea typeface="+mn-lt"/>
                <a:cs typeface="+mn-lt"/>
              </a:rPr>
              <a:t>פי</a:t>
            </a:r>
            <a:r>
              <a:rPr lang="en-US" b="1" dirty="0">
                <a:ea typeface="+mn-lt"/>
                <a:cs typeface="+mn-lt"/>
              </a:rPr>
              <a:t> </a:t>
            </a:r>
            <a:r>
              <a:rPr lang="en-US" b="1" dirty="0" err="1">
                <a:ea typeface="+mn-lt"/>
                <a:cs typeface="+mn-lt"/>
              </a:rPr>
              <a:t>דלא</a:t>
            </a:r>
            <a:r>
              <a:rPr lang="en-US" b="1" dirty="0">
                <a:ea typeface="+mn-lt"/>
                <a:cs typeface="+mn-lt"/>
              </a:rPr>
              <a:t> </a:t>
            </a:r>
            <a:r>
              <a:rPr lang="en-US" b="1" dirty="0" err="1">
                <a:ea typeface="+mn-lt"/>
                <a:cs typeface="+mn-lt"/>
              </a:rPr>
              <a:t>הוי</a:t>
            </a:r>
            <a:r>
              <a:rPr lang="en-US" b="1" dirty="0">
                <a:ea typeface="+mn-lt"/>
                <a:cs typeface="+mn-lt"/>
              </a:rPr>
              <a:t> </a:t>
            </a:r>
            <a:r>
              <a:rPr lang="en-US" b="1" dirty="0" err="1">
                <a:ea typeface="+mn-lt"/>
                <a:cs typeface="+mn-lt"/>
              </a:rPr>
              <a:t>לצורך</a:t>
            </a:r>
            <a:r>
              <a:rPr lang="en-US" b="1" dirty="0">
                <a:ea typeface="+mn-lt"/>
                <a:cs typeface="+mn-lt"/>
              </a:rPr>
              <a:t> </a:t>
            </a:r>
            <a:r>
              <a:rPr lang="en-US" b="1" dirty="0" err="1">
                <a:ea typeface="+mn-lt"/>
                <a:cs typeface="+mn-lt"/>
              </a:rPr>
              <a:t>אוכל</a:t>
            </a:r>
            <a:r>
              <a:rPr lang="en-US" b="1" dirty="0">
                <a:ea typeface="+mn-lt"/>
                <a:cs typeface="+mn-lt"/>
              </a:rPr>
              <a:t> </a:t>
            </a:r>
            <a:r>
              <a:rPr lang="en-US" b="1" dirty="0" err="1">
                <a:ea typeface="+mn-lt"/>
                <a:cs typeface="+mn-lt"/>
              </a:rPr>
              <a:t>נפש</a:t>
            </a:r>
            <a:r>
              <a:rPr lang="en-US" b="1" dirty="0">
                <a:ea typeface="+mn-lt"/>
                <a:cs typeface="+mn-lt"/>
              </a:rPr>
              <a:t> </a:t>
            </a:r>
            <a:r>
              <a:rPr lang="en-US" b="1" dirty="0" err="1">
                <a:ea typeface="+mn-lt"/>
                <a:cs typeface="+mn-lt"/>
              </a:rPr>
              <a:t>שרי</a:t>
            </a:r>
            <a:r>
              <a:rPr lang="en-US" b="1" dirty="0">
                <a:ea typeface="+mn-lt"/>
                <a:cs typeface="+mn-lt"/>
              </a:rPr>
              <a:t>, </a:t>
            </a:r>
            <a:r>
              <a:rPr lang="en-US" b="1" dirty="0" err="1">
                <a:ea typeface="+mn-lt"/>
                <a:cs typeface="+mn-lt"/>
              </a:rPr>
              <a:t>ומיהו</a:t>
            </a:r>
            <a:r>
              <a:rPr lang="en-US" b="1" dirty="0">
                <a:ea typeface="+mn-lt"/>
                <a:cs typeface="+mn-lt"/>
              </a:rPr>
              <a:t> </a:t>
            </a:r>
            <a:r>
              <a:rPr lang="en-US" b="1" dirty="0" err="1">
                <a:ea typeface="+mn-lt"/>
                <a:cs typeface="+mn-lt"/>
              </a:rPr>
              <a:t>בעינן</a:t>
            </a:r>
            <a:r>
              <a:rPr lang="en-US" b="1" dirty="0">
                <a:ea typeface="+mn-lt"/>
                <a:cs typeface="+mn-lt"/>
              </a:rPr>
              <a:t> </a:t>
            </a:r>
            <a:r>
              <a:rPr lang="en-US" b="1" dirty="0" err="1">
                <a:ea typeface="+mn-lt"/>
                <a:cs typeface="+mn-lt"/>
              </a:rPr>
              <a:t>שיהא</a:t>
            </a:r>
            <a:r>
              <a:rPr lang="en-US" b="1" dirty="0">
                <a:ea typeface="+mn-lt"/>
                <a:cs typeface="+mn-lt"/>
              </a:rPr>
              <a:t> </a:t>
            </a:r>
            <a:r>
              <a:rPr lang="en-US" b="1" dirty="0" err="1">
                <a:ea typeface="+mn-lt"/>
                <a:cs typeface="+mn-lt"/>
              </a:rPr>
              <a:t>צורך</a:t>
            </a:r>
            <a:r>
              <a:rPr lang="en-US" b="1" dirty="0">
                <a:ea typeface="+mn-lt"/>
                <a:cs typeface="+mn-lt"/>
              </a:rPr>
              <a:t> </a:t>
            </a:r>
            <a:r>
              <a:rPr lang="en-US" b="1" dirty="0" err="1">
                <a:ea typeface="+mn-lt"/>
                <a:cs typeface="+mn-lt"/>
              </a:rPr>
              <a:t>היום</a:t>
            </a:r>
            <a:r>
              <a:rPr lang="en-US" b="1" dirty="0">
                <a:ea typeface="+mn-lt"/>
                <a:cs typeface="+mn-lt"/>
              </a:rPr>
              <a:t> </a:t>
            </a:r>
            <a:r>
              <a:rPr lang="en-US" b="1" dirty="0" err="1">
                <a:ea typeface="+mn-lt"/>
                <a:cs typeface="+mn-lt"/>
              </a:rPr>
              <a:t>או</a:t>
            </a:r>
            <a:r>
              <a:rPr lang="en-US" b="1" dirty="0">
                <a:ea typeface="+mn-lt"/>
                <a:cs typeface="+mn-lt"/>
              </a:rPr>
              <a:t> </a:t>
            </a:r>
            <a:r>
              <a:rPr lang="en-US" b="1" dirty="0" err="1">
                <a:ea typeface="+mn-lt"/>
                <a:cs typeface="+mn-lt"/>
              </a:rPr>
              <a:t>למחר</a:t>
            </a:r>
            <a:r>
              <a:rPr lang="en-US" b="1" dirty="0">
                <a:ea typeface="+mn-lt"/>
                <a:cs typeface="+mn-lt"/>
              </a:rPr>
              <a:t> </a:t>
            </a:r>
            <a:r>
              <a:rPr lang="en-US" b="1" dirty="0" err="1">
                <a:ea typeface="+mn-lt"/>
                <a:cs typeface="+mn-lt"/>
              </a:rPr>
              <a:t>צורך</a:t>
            </a:r>
            <a:r>
              <a:rPr lang="en-US" b="1" dirty="0">
                <a:ea typeface="+mn-lt"/>
                <a:cs typeface="+mn-lt"/>
              </a:rPr>
              <a:t> </a:t>
            </a:r>
            <a:r>
              <a:rPr lang="en-US" b="1" dirty="0" err="1">
                <a:ea typeface="+mn-lt"/>
                <a:cs typeface="+mn-lt"/>
              </a:rPr>
              <a:t>קיום</a:t>
            </a:r>
            <a:r>
              <a:rPr lang="en-US" b="1" dirty="0">
                <a:ea typeface="+mn-lt"/>
                <a:cs typeface="+mn-lt"/>
              </a:rPr>
              <a:t> </a:t>
            </a:r>
            <a:r>
              <a:rPr lang="en-US" b="1" dirty="0" err="1">
                <a:ea typeface="+mn-lt"/>
                <a:cs typeface="+mn-lt"/>
              </a:rPr>
              <a:t>מצוה</a:t>
            </a:r>
            <a:r>
              <a:rPr lang="en-US" dirty="0">
                <a:ea typeface="+mn-lt"/>
                <a:cs typeface="+mn-lt"/>
              </a:rPr>
              <a:t>, </a:t>
            </a:r>
            <a:r>
              <a:rPr lang="en-US" dirty="0" err="1">
                <a:ea typeface="+mn-lt"/>
                <a:cs typeface="+mn-lt"/>
              </a:rPr>
              <a:t>כמו</a:t>
            </a:r>
            <a:r>
              <a:rPr lang="en-US" dirty="0">
                <a:ea typeface="+mn-lt"/>
                <a:cs typeface="+mn-lt"/>
              </a:rPr>
              <a:t> </a:t>
            </a:r>
            <a:r>
              <a:rPr lang="en-US" dirty="0" err="1">
                <a:ea typeface="+mn-lt"/>
                <a:cs typeface="+mn-lt"/>
              </a:rPr>
              <a:t>שכתוב</a:t>
            </a:r>
            <a:r>
              <a:rPr lang="en-US" dirty="0">
                <a:ea typeface="+mn-lt"/>
                <a:cs typeface="+mn-lt"/>
              </a:rPr>
              <a:t> </a:t>
            </a:r>
            <a:r>
              <a:rPr lang="en-US" dirty="0" err="1">
                <a:ea typeface="+mn-lt"/>
                <a:cs typeface="+mn-lt"/>
              </a:rPr>
              <a:t>בההיא</a:t>
            </a:r>
            <a:r>
              <a:rPr lang="en-US" dirty="0">
                <a:ea typeface="+mn-lt"/>
                <a:cs typeface="+mn-lt"/>
              </a:rPr>
              <a:t> </a:t>
            </a:r>
            <a:r>
              <a:rPr lang="en-US" dirty="0" err="1">
                <a:ea typeface="+mn-lt"/>
                <a:cs typeface="+mn-lt"/>
              </a:rPr>
              <a:t>דמוציאין</a:t>
            </a:r>
            <a:r>
              <a:rPr lang="en-US" dirty="0">
                <a:ea typeface="+mn-lt"/>
                <a:cs typeface="+mn-lt"/>
              </a:rPr>
              <a:t> </a:t>
            </a:r>
            <a:r>
              <a:rPr lang="en-US" dirty="0" err="1">
                <a:ea typeface="+mn-lt"/>
                <a:cs typeface="+mn-lt"/>
              </a:rPr>
              <a:t>קטן</a:t>
            </a:r>
            <a:r>
              <a:rPr lang="en-US" dirty="0">
                <a:ea typeface="+mn-lt"/>
                <a:cs typeface="+mn-lt"/>
              </a:rPr>
              <a:t>, </a:t>
            </a:r>
            <a:r>
              <a:rPr lang="en-US" dirty="0" err="1">
                <a:ea typeface="+mn-lt"/>
                <a:cs typeface="+mn-lt"/>
              </a:rPr>
              <a:t>פירוש</a:t>
            </a:r>
            <a:r>
              <a:rPr lang="en-US" dirty="0">
                <a:ea typeface="+mn-lt"/>
                <a:cs typeface="+mn-lt"/>
              </a:rPr>
              <a:t> </a:t>
            </a:r>
            <a:r>
              <a:rPr lang="en-US" dirty="0" err="1">
                <a:ea typeface="+mn-lt"/>
                <a:cs typeface="+mn-lt"/>
              </a:rPr>
              <a:t>למולו</a:t>
            </a:r>
            <a:r>
              <a:rPr lang="en-US" dirty="0">
                <a:ea typeface="+mn-lt"/>
                <a:cs typeface="+mn-lt"/>
              </a:rPr>
              <a:t>, </a:t>
            </a:r>
            <a:r>
              <a:rPr lang="en-US" dirty="0" err="1">
                <a:ea typeface="+mn-lt"/>
                <a:cs typeface="+mn-lt"/>
              </a:rPr>
              <a:t>וספר</a:t>
            </a:r>
            <a:r>
              <a:rPr lang="en-US" dirty="0">
                <a:ea typeface="+mn-lt"/>
                <a:cs typeface="+mn-lt"/>
              </a:rPr>
              <a:t> </a:t>
            </a:r>
            <a:r>
              <a:rPr lang="en-US" dirty="0" err="1">
                <a:ea typeface="+mn-lt"/>
                <a:cs typeface="+mn-lt"/>
              </a:rPr>
              <a:t>תורה</a:t>
            </a:r>
            <a:r>
              <a:rPr lang="en-US" dirty="0">
                <a:ea typeface="+mn-lt"/>
                <a:cs typeface="+mn-lt"/>
              </a:rPr>
              <a:t> </a:t>
            </a:r>
            <a:r>
              <a:rPr lang="en-US" dirty="0" err="1">
                <a:ea typeface="+mn-lt"/>
                <a:cs typeface="+mn-lt"/>
              </a:rPr>
              <a:t>לקרות</a:t>
            </a:r>
            <a:r>
              <a:rPr lang="en-US" dirty="0">
                <a:ea typeface="+mn-lt"/>
                <a:cs typeface="+mn-lt"/>
              </a:rPr>
              <a:t> </a:t>
            </a:r>
            <a:r>
              <a:rPr lang="en-US" dirty="0" err="1">
                <a:ea typeface="+mn-lt"/>
                <a:cs typeface="+mn-lt"/>
              </a:rPr>
              <a:t>בו</a:t>
            </a:r>
            <a:r>
              <a:rPr lang="en-US" dirty="0">
                <a:ea typeface="+mn-lt"/>
                <a:cs typeface="+mn-lt"/>
              </a:rPr>
              <a:t> </a:t>
            </a:r>
            <a:r>
              <a:rPr lang="en-US" dirty="0" err="1">
                <a:ea typeface="+mn-lt"/>
                <a:cs typeface="+mn-lt"/>
              </a:rPr>
              <a:t>ולולב</a:t>
            </a:r>
            <a:r>
              <a:rPr lang="en-US" dirty="0">
                <a:ea typeface="+mn-lt"/>
                <a:cs typeface="+mn-lt"/>
              </a:rPr>
              <a:t> </a:t>
            </a:r>
            <a:r>
              <a:rPr lang="en-US" dirty="0" err="1">
                <a:ea typeface="+mn-lt"/>
                <a:cs typeface="+mn-lt"/>
              </a:rPr>
              <a:t>לצאת</a:t>
            </a:r>
            <a:r>
              <a:rPr lang="en-US" dirty="0">
                <a:ea typeface="+mn-lt"/>
                <a:cs typeface="+mn-lt"/>
              </a:rPr>
              <a:t> </a:t>
            </a:r>
            <a:r>
              <a:rPr lang="en-US" dirty="0" err="1">
                <a:ea typeface="+mn-lt"/>
                <a:cs typeface="+mn-lt"/>
              </a:rPr>
              <a:t>בו</a:t>
            </a:r>
            <a:r>
              <a:rPr lang="en-US" dirty="0">
                <a:ea typeface="+mn-lt"/>
                <a:cs typeface="+mn-lt"/>
              </a:rPr>
              <a:t>. </a:t>
            </a:r>
            <a:r>
              <a:rPr lang="en-US" dirty="0" err="1">
                <a:ea typeface="+mn-lt"/>
                <a:cs typeface="+mn-lt"/>
              </a:rPr>
              <a:t>אבל</a:t>
            </a:r>
            <a:r>
              <a:rPr lang="en-US" dirty="0">
                <a:ea typeface="+mn-lt"/>
                <a:cs typeface="+mn-lt"/>
              </a:rPr>
              <a:t> </a:t>
            </a:r>
            <a:r>
              <a:rPr lang="en-US" dirty="0" err="1">
                <a:ea typeface="+mn-lt"/>
                <a:cs typeface="+mn-lt"/>
              </a:rPr>
              <a:t>שלא</a:t>
            </a:r>
            <a:r>
              <a:rPr lang="en-US" dirty="0">
                <a:ea typeface="+mn-lt"/>
                <a:cs typeface="+mn-lt"/>
              </a:rPr>
              <a:t> </a:t>
            </a:r>
            <a:r>
              <a:rPr lang="en-US" dirty="0" err="1">
                <a:ea typeface="+mn-lt"/>
                <a:cs typeface="+mn-lt"/>
              </a:rPr>
              <a:t>לצורך</a:t>
            </a:r>
            <a:r>
              <a:rPr lang="en-US" dirty="0">
                <a:ea typeface="+mn-lt"/>
                <a:cs typeface="+mn-lt"/>
              </a:rPr>
              <a:t> </a:t>
            </a:r>
            <a:r>
              <a:rPr lang="en-US" dirty="0" err="1">
                <a:ea typeface="+mn-lt"/>
                <a:cs typeface="+mn-lt"/>
              </a:rPr>
              <a:t>היום</a:t>
            </a:r>
            <a:r>
              <a:rPr lang="en-US" dirty="0">
                <a:ea typeface="+mn-lt"/>
                <a:cs typeface="+mn-lt"/>
              </a:rPr>
              <a:t> </a:t>
            </a:r>
            <a:r>
              <a:rPr lang="en-US" dirty="0" err="1">
                <a:ea typeface="+mn-lt"/>
                <a:cs typeface="+mn-lt"/>
              </a:rPr>
              <a:t>כלל</a:t>
            </a:r>
            <a:r>
              <a:rPr lang="en-US" dirty="0">
                <a:ea typeface="+mn-lt"/>
                <a:cs typeface="+mn-lt"/>
              </a:rPr>
              <a:t> </a:t>
            </a:r>
            <a:r>
              <a:rPr lang="en-US" dirty="0" err="1">
                <a:ea typeface="+mn-lt"/>
                <a:cs typeface="+mn-lt"/>
              </a:rPr>
              <a:t>לא</a:t>
            </a:r>
            <a:r>
              <a:rPr lang="en-US" dirty="0">
                <a:ea typeface="+mn-lt"/>
                <a:cs typeface="+mn-lt"/>
              </a:rPr>
              <a:t>, </a:t>
            </a:r>
            <a:r>
              <a:rPr lang="en-US" dirty="0" err="1">
                <a:ea typeface="+mn-lt"/>
                <a:cs typeface="+mn-lt"/>
              </a:rPr>
              <a:t>כמו</a:t>
            </a:r>
            <a:r>
              <a:rPr lang="en-US" dirty="0">
                <a:ea typeface="+mn-lt"/>
                <a:cs typeface="+mn-lt"/>
              </a:rPr>
              <a:t> </a:t>
            </a:r>
            <a:r>
              <a:rPr lang="en-US" dirty="0" err="1">
                <a:ea typeface="+mn-lt"/>
                <a:cs typeface="+mn-lt"/>
              </a:rPr>
              <a:t>הוצאת</a:t>
            </a:r>
            <a:r>
              <a:rPr lang="en-US" dirty="0">
                <a:ea typeface="+mn-lt"/>
                <a:cs typeface="+mn-lt"/>
              </a:rPr>
              <a:t> </a:t>
            </a:r>
            <a:r>
              <a:rPr lang="en-US" dirty="0" err="1">
                <a:ea typeface="+mn-lt"/>
                <a:cs typeface="+mn-lt"/>
              </a:rPr>
              <a:t>אבנים</a:t>
            </a:r>
            <a:r>
              <a:rPr lang="en-US" dirty="0">
                <a:ea typeface="+mn-lt"/>
                <a:cs typeface="+mn-lt"/>
              </a:rPr>
              <a:t> </a:t>
            </a:r>
            <a:r>
              <a:rPr lang="en-US" dirty="0" err="1">
                <a:ea typeface="+mn-lt"/>
                <a:cs typeface="+mn-lt"/>
              </a:rPr>
              <a:t>דמחייב</a:t>
            </a:r>
            <a:r>
              <a:rPr lang="en-US" dirty="0">
                <a:ea typeface="+mn-lt"/>
                <a:cs typeface="+mn-lt"/>
              </a:rPr>
              <a:t>. </a:t>
            </a:r>
          </a:p>
        </p:txBody>
      </p:sp>
    </p:spTree>
    <p:extLst>
      <p:ext uri="{BB962C8B-B14F-4D97-AF65-F5344CB8AC3E}">
        <p14:creationId xmlns:p14="http://schemas.microsoft.com/office/powerpoint/2010/main" val="42699136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E1068-1AB6-F9D5-9A76-37D7567A8E4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FB14FAD-8C52-E2D9-7049-2534102F3E88}"/>
              </a:ext>
            </a:extLst>
          </p:cNvPr>
          <p:cNvSpPr>
            <a:spLocks noGrp="1"/>
          </p:cNvSpPr>
          <p:nvPr>
            <p:ph idx="1"/>
          </p:nvPr>
        </p:nvSpPr>
        <p:spPr/>
        <p:txBody>
          <a:bodyPr vert="horz" lIns="91440" tIns="45720" rIns="91440" bIns="45720" rtlCol="1" anchor="t">
            <a:normAutofit/>
          </a:bodyPr>
          <a:lstStyle/>
          <a:p>
            <a:pPr marL="0" indent="0">
              <a:buNone/>
            </a:pPr>
            <a:r>
              <a:rPr lang="he-IL" b="1" dirty="0">
                <a:ea typeface="+mn-lt"/>
                <a:cs typeface="+mn-lt"/>
              </a:rPr>
              <a:t>וזה לשון שיטה ישנה: אמר ליה רב </a:t>
            </a:r>
            <a:r>
              <a:rPr lang="he-IL" b="1" dirty="0" err="1">
                <a:ea typeface="+mn-lt"/>
                <a:cs typeface="+mn-lt"/>
              </a:rPr>
              <a:t>פפי</a:t>
            </a:r>
            <a:r>
              <a:rPr lang="he-IL" b="1" dirty="0">
                <a:ea typeface="+mn-lt"/>
                <a:cs typeface="+mn-lt"/>
              </a:rPr>
              <a:t> </a:t>
            </a:r>
            <a:r>
              <a:rPr lang="he-IL" b="1" dirty="0" err="1">
                <a:ea typeface="+mn-lt"/>
                <a:cs typeface="+mn-lt"/>
              </a:rPr>
              <a:t>כו</a:t>
            </a:r>
            <a:r>
              <a:rPr lang="he-IL" b="1" dirty="0">
                <a:ea typeface="+mn-lt"/>
                <a:cs typeface="+mn-lt"/>
              </a:rPr>
              <a:t>' מאי </a:t>
            </a:r>
            <a:r>
              <a:rPr lang="he-IL" b="1" dirty="0" err="1">
                <a:ea typeface="+mn-lt"/>
                <a:cs typeface="+mn-lt"/>
              </a:rPr>
              <a:t>דעתיך</a:t>
            </a:r>
            <a:r>
              <a:rPr lang="he-IL" b="1" dirty="0">
                <a:ea typeface="+mn-lt"/>
                <a:cs typeface="+mn-lt"/>
              </a:rPr>
              <a:t> מתוך שהותרה חבורה </a:t>
            </a:r>
            <a:r>
              <a:rPr lang="he-IL" b="1" dirty="0" err="1">
                <a:ea typeface="+mn-lt"/>
                <a:cs typeface="+mn-lt"/>
              </a:rPr>
              <a:t>כו</a:t>
            </a:r>
            <a:r>
              <a:rPr lang="he-IL" b="1" dirty="0">
                <a:ea typeface="+mn-lt"/>
                <a:cs typeface="+mn-lt"/>
              </a:rPr>
              <a:t>' — כלומר, </a:t>
            </a:r>
            <a:r>
              <a:rPr lang="he-IL" b="1" u="sng" dirty="0">
                <a:ea typeface="+mn-lt"/>
                <a:cs typeface="+mn-lt"/>
              </a:rPr>
              <a:t>כל אותן מלאכות שהותרו לצורך אכילה לא היו בכלל "לא תעשה"</a:t>
            </a:r>
            <a:r>
              <a:rPr lang="he-IL" b="1" dirty="0">
                <a:ea typeface="+mn-lt"/>
                <a:cs typeface="+mn-lt"/>
              </a:rPr>
              <a:t>, והאי </a:t>
            </a:r>
            <a:r>
              <a:rPr lang="he-IL" b="1" dirty="0" err="1">
                <a:ea typeface="+mn-lt"/>
                <a:cs typeface="+mn-lt"/>
              </a:rPr>
              <a:t>דכתב</a:t>
            </a:r>
            <a:r>
              <a:rPr lang="he-IL" b="1" dirty="0">
                <a:ea typeface="+mn-lt"/>
                <a:cs typeface="+mn-lt"/>
              </a:rPr>
              <a:t> רחמנא: "אשר יאכל לכל נפש", </a:t>
            </a:r>
            <a:r>
              <a:rPr lang="he-IL" b="1" dirty="0" err="1">
                <a:ea typeface="+mn-lt"/>
                <a:cs typeface="+mn-lt"/>
              </a:rPr>
              <a:t>לסימנא</a:t>
            </a:r>
            <a:r>
              <a:rPr lang="he-IL" b="1" dirty="0">
                <a:ea typeface="+mn-lt"/>
                <a:cs typeface="+mn-lt"/>
              </a:rPr>
              <a:t> בעלמא הוא </a:t>
            </a:r>
            <a:r>
              <a:rPr lang="he-IL" b="1" dirty="0" err="1">
                <a:ea typeface="+mn-lt"/>
                <a:cs typeface="+mn-lt"/>
              </a:rPr>
              <a:t>דכתבוה</a:t>
            </a:r>
            <a:r>
              <a:rPr lang="he-IL" b="1" dirty="0">
                <a:ea typeface="+mn-lt"/>
                <a:cs typeface="+mn-lt"/>
              </a:rPr>
              <a:t>, שכל המלאכות הצריכות לאכילה יהיו מותרות ביום טוב, </a:t>
            </a:r>
            <a:r>
              <a:rPr lang="he-IL" b="1" u="sng" dirty="0">
                <a:ea typeface="+mn-lt"/>
                <a:cs typeface="+mn-lt"/>
              </a:rPr>
              <a:t>ובלבד לצורכי ישראל, אבל לא לצורכי עובדי כוכבים.</a:t>
            </a:r>
            <a:endParaRPr lang="en-US" u="sng" dirty="0">
              <a:cs typeface="Calibri"/>
            </a:endParaRPr>
          </a:p>
        </p:txBody>
      </p:sp>
    </p:spTree>
    <p:extLst>
      <p:ext uri="{BB962C8B-B14F-4D97-AF65-F5344CB8AC3E}">
        <p14:creationId xmlns:p14="http://schemas.microsoft.com/office/powerpoint/2010/main" val="5161417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546567-877A-519A-8FC8-441B8A04114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B05BF67-E65D-4E64-2436-BCC646E9E7C0}"/>
              </a:ext>
            </a:extLst>
          </p:cNvPr>
          <p:cNvSpPr>
            <a:spLocks noGrp="1"/>
          </p:cNvSpPr>
          <p:nvPr>
            <p:ph idx="1"/>
          </p:nvPr>
        </p:nvSpPr>
        <p:spPr/>
        <p:txBody>
          <a:bodyPr vert="horz" lIns="91440" tIns="45720" rIns="91440" bIns="45720" rtlCol="1" anchor="t">
            <a:normAutofit/>
          </a:bodyPr>
          <a:lstStyle/>
          <a:p>
            <a:pPr marL="0" indent="0">
              <a:buNone/>
            </a:pPr>
            <a:r>
              <a:rPr lang="he-IL" b="1" dirty="0">
                <a:ea typeface="+mn-lt"/>
                <a:cs typeface="+mn-lt"/>
              </a:rPr>
              <a:t>והיה נראה לפרש </a:t>
            </a:r>
            <a:r>
              <a:rPr lang="he-IL" b="1" dirty="0" err="1">
                <a:ea typeface="+mn-lt"/>
                <a:cs typeface="+mn-lt"/>
              </a:rPr>
              <a:t>דהכי</a:t>
            </a:r>
            <a:r>
              <a:rPr lang="he-IL" b="1" dirty="0">
                <a:ea typeface="+mn-lt"/>
                <a:cs typeface="+mn-lt"/>
              </a:rPr>
              <a:t> </a:t>
            </a:r>
            <a:r>
              <a:rPr lang="he-IL" b="1" dirty="0" err="1">
                <a:ea typeface="+mn-lt"/>
                <a:cs typeface="+mn-lt"/>
              </a:rPr>
              <a:t>קאמר</a:t>
            </a:r>
            <a:r>
              <a:rPr lang="he-IL" b="1" dirty="0">
                <a:ea typeface="+mn-lt"/>
                <a:cs typeface="+mn-lt"/>
              </a:rPr>
              <a:t>: מתוך שהותרה חבורה לצורך </a:t>
            </a:r>
            <a:r>
              <a:rPr lang="he-IL" b="1" dirty="0" err="1">
                <a:ea typeface="+mn-lt"/>
                <a:cs typeface="+mn-lt"/>
              </a:rPr>
              <a:t>וכו</a:t>
            </a:r>
            <a:r>
              <a:rPr lang="he-IL" b="1" dirty="0">
                <a:ea typeface="+mn-lt"/>
                <a:cs typeface="+mn-lt"/>
              </a:rPr>
              <a:t>', פירוש, כל שם שחיטה </a:t>
            </a:r>
            <a:r>
              <a:rPr lang="he-IL" b="1" dirty="0" err="1">
                <a:ea typeface="+mn-lt"/>
                <a:cs typeface="+mn-lt"/>
              </a:rPr>
              <a:t>חדא</a:t>
            </a:r>
            <a:r>
              <a:rPr lang="he-IL" b="1" dirty="0">
                <a:ea typeface="+mn-lt"/>
                <a:cs typeface="+mn-lt"/>
              </a:rPr>
              <a:t> היא, וכיון שהותרה שחיטה לצורך אוכל נפש, הרי לא </a:t>
            </a:r>
            <a:r>
              <a:rPr lang="he-IL" b="1" dirty="0" err="1">
                <a:ea typeface="+mn-lt"/>
                <a:cs typeface="+mn-lt"/>
              </a:rPr>
              <a:t>היתה</a:t>
            </a:r>
            <a:r>
              <a:rPr lang="he-IL" b="1" dirty="0">
                <a:ea typeface="+mn-lt"/>
                <a:cs typeface="+mn-lt"/>
              </a:rPr>
              <a:t> שחיטה בכלל "לא תעשה כל מלאכה", ומעתה כל שחיטה מותרת, והיינו </a:t>
            </a:r>
            <a:r>
              <a:rPr lang="he-IL" b="1" dirty="0" err="1">
                <a:ea typeface="+mn-lt"/>
                <a:cs typeface="+mn-lt"/>
              </a:rPr>
              <a:t>דשחיטת</a:t>
            </a:r>
            <a:r>
              <a:rPr lang="he-IL" b="1" dirty="0">
                <a:ea typeface="+mn-lt"/>
                <a:cs typeface="+mn-lt"/>
              </a:rPr>
              <a:t> עולת נדבה שרי לכולי עלמא. אבל מין חבורה אחרת הרי היא עדיין בכלל "לא תעשה כל מלאכה", והכי </a:t>
            </a:r>
            <a:r>
              <a:rPr lang="he-IL" b="1" dirty="0" err="1">
                <a:ea typeface="+mn-lt"/>
                <a:cs typeface="+mn-lt"/>
              </a:rPr>
              <a:t>קאמרינן</a:t>
            </a:r>
            <a:r>
              <a:rPr lang="he-IL" b="1" dirty="0">
                <a:ea typeface="+mn-lt"/>
                <a:cs typeface="+mn-lt"/>
              </a:rPr>
              <a:t>: מתוך שהותרה חבורה לצורך, פירוש, החבורה העשויה לצורך אוכל, כגון שחיטה, הותרה נמי החבורה שאינה עשויה לצורך אוכל, כגון ההיא </a:t>
            </a:r>
            <a:r>
              <a:rPr lang="he-IL" b="1" dirty="0" err="1">
                <a:ea typeface="+mn-lt"/>
                <a:cs typeface="+mn-lt"/>
              </a:rPr>
              <a:t>דבעילה</a:t>
            </a:r>
            <a:r>
              <a:rPr lang="he-IL" b="1" dirty="0">
                <a:ea typeface="+mn-lt"/>
                <a:cs typeface="+mn-lt"/>
              </a:rPr>
              <a:t>, כיון </a:t>
            </a:r>
            <a:r>
              <a:rPr lang="he-IL" b="1" dirty="0" err="1">
                <a:ea typeface="+mn-lt"/>
                <a:cs typeface="+mn-lt"/>
              </a:rPr>
              <a:t>דמכל</a:t>
            </a:r>
            <a:r>
              <a:rPr lang="he-IL" b="1" dirty="0">
                <a:ea typeface="+mn-lt"/>
                <a:cs typeface="+mn-lt"/>
              </a:rPr>
              <a:t> מקום הרי יש כאן צורך הנאת הגוף</a:t>
            </a:r>
            <a:r>
              <a:rPr lang="he-IL" dirty="0">
                <a:ea typeface="+mn-lt"/>
                <a:cs typeface="+mn-lt"/>
              </a:rPr>
              <a:t>. ונמצא לפי זה, </a:t>
            </a:r>
            <a:r>
              <a:rPr lang="he-IL" dirty="0" err="1">
                <a:ea typeface="+mn-lt"/>
                <a:cs typeface="+mn-lt"/>
              </a:rPr>
              <a:t>דכל</a:t>
            </a:r>
            <a:r>
              <a:rPr lang="he-IL" dirty="0">
                <a:ea typeface="+mn-lt"/>
                <a:cs typeface="+mn-lt"/>
              </a:rPr>
              <a:t> שחיטה הותרה אפילו שלא לצורך, כיון </a:t>
            </a:r>
            <a:r>
              <a:rPr lang="he-IL" dirty="0" err="1">
                <a:ea typeface="+mn-lt"/>
                <a:cs typeface="+mn-lt"/>
              </a:rPr>
              <a:t>דעיקר</a:t>
            </a:r>
            <a:r>
              <a:rPr lang="he-IL" dirty="0">
                <a:ea typeface="+mn-lt"/>
                <a:cs typeface="+mn-lt"/>
              </a:rPr>
              <a:t> שחיטה עשויה ורגילה לצורך אוכל נפש. ושאר חבורה לא הותרה כי אם לצורך הנאה. והיה נראה לדקדק כן מלשון רש"י ז"ל, שכתב: לצורך. אוכל נפש כגון שחיטה. עד כאן. </a:t>
            </a:r>
            <a:endParaRPr lang="en-US"/>
          </a:p>
        </p:txBody>
      </p:sp>
    </p:spTree>
    <p:extLst>
      <p:ext uri="{BB962C8B-B14F-4D97-AF65-F5344CB8AC3E}">
        <p14:creationId xmlns:p14="http://schemas.microsoft.com/office/powerpoint/2010/main" val="40165551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566D3-388D-1408-043A-4CF67D7413F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BCD9B5D-590C-CC31-D734-7D55E2F86DBD}"/>
              </a:ext>
            </a:extLst>
          </p:cNvPr>
          <p:cNvSpPr>
            <a:spLocks noGrp="1"/>
          </p:cNvSpPr>
          <p:nvPr>
            <p:ph idx="1"/>
          </p:nvPr>
        </p:nvSpPr>
        <p:spPr/>
        <p:txBody>
          <a:bodyPr vert="horz" lIns="91440" tIns="45720" rIns="91440" bIns="45720" rtlCol="1" anchor="t">
            <a:normAutofit/>
          </a:bodyPr>
          <a:lstStyle/>
          <a:p>
            <a:pPr marL="0" indent="0">
              <a:buNone/>
            </a:pPr>
            <a:r>
              <a:rPr lang="he-IL" b="1" dirty="0">
                <a:ea typeface="+mn-lt"/>
                <a:cs typeface="+mn-lt"/>
              </a:rPr>
              <a:t>עוד תירצו </a:t>
            </a:r>
            <a:r>
              <a:rPr lang="he-IL" b="1" dirty="0" err="1">
                <a:ea typeface="+mn-lt"/>
                <a:cs typeface="+mn-lt"/>
              </a:rPr>
              <a:t>בתוס</a:t>
            </a:r>
            <a:r>
              <a:rPr lang="he-IL" b="1" dirty="0">
                <a:ea typeface="+mn-lt"/>
                <a:cs typeface="+mn-lt"/>
              </a:rPr>
              <a:t>', שהיה סובר: הותרה שלא לצורך, ובלבד שיהא דבר הרגיל. </a:t>
            </a:r>
            <a:r>
              <a:rPr lang="he-IL" dirty="0">
                <a:ea typeface="+mn-lt"/>
                <a:cs typeface="+mn-lt"/>
              </a:rPr>
              <a:t>וכן תירץ </a:t>
            </a:r>
            <a:r>
              <a:rPr lang="he-IL" dirty="0" err="1">
                <a:ea typeface="+mn-lt"/>
                <a:cs typeface="+mn-lt"/>
              </a:rPr>
              <a:t>הרשב"א</a:t>
            </a:r>
            <a:r>
              <a:rPr lang="he-IL" dirty="0">
                <a:ea typeface="+mn-lt"/>
                <a:cs typeface="+mn-lt"/>
              </a:rPr>
              <a:t> ז"ל בשם רבו, </a:t>
            </a:r>
            <a:r>
              <a:rPr lang="he-IL" b="1" dirty="0" err="1">
                <a:ea typeface="+mn-lt"/>
                <a:cs typeface="+mn-lt"/>
              </a:rPr>
              <a:t>דרב</a:t>
            </a:r>
            <a:r>
              <a:rPr lang="he-IL" b="1" dirty="0">
                <a:ea typeface="+mn-lt"/>
                <a:cs typeface="+mn-lt"/>
              </a:rPr>
              <a:t> </a:t>
            </a:r>
            <a:r>
              <a:rPr lang="he-IL" b="1" dirty="0" err="1">
                <a:ea typeface="+mn-lt"/>
                <a:cs typeface="+mn-lt"/>
              </a:rPr>
              <a:t>פפי</a:t>
            </a:r>
            <a:r>
              <a:rPr lang="he-IL" b="1" dirty="0">
                <a:ea typeface="+mn-lt"/>
                <a:cs typeface="+mn-lt"/>
              </a:rPr>
              <a:t> </a:t>
            </a:r>
            <a:r>
              <a:rPr lang="he-IL" b="1" dirty="0" err="1">
                <a:ea typeface="+mn-lt"/>
                <a:cs typeface="+mn-lt"/>
              </a:rPr>
              <a:t>סבירא</a:t>
            </a:r>
            <a:r>
              <a:rPr lang="he-IL" b="1" dirty="0">
                <a:ea typeface="+mn-lt"/>
                <a:cs typeface="+mn-lt"/>
              </a:rPr>
              <a:t> ליה דלא </a:t>
            </a:r>
            <a:r>
              <a:rPr lang="he-IL" b="1" dirty="0" err="1">
                <a:ea typeface="+mn-lt"/>
                <a:cs typeface="+mn-lt"/>
              </a:rPr>
              <a:t>אמרינן</a:t>
            </a:r>
            <a:r>
              <a:rPr lang="he-IL" b="1" dirty="0">
                <a:ea typeface="+mn-lt"/>
                <a:cs typeface="+mn-lt"/>
              </a:rPr>
              <a:t> "מתוך" אלא בצורך מצוי כאוכל נפש</a:t>
            </a:r>
            <a:r>
              <a:rPr lang="he-IL" dirty="0">
                <a:ea typeface="+mn-lt"/>
                <a:cs typeface="+mn-lt"/>
              </a:rPr>
              <a:t>, </a:t>
            </a:r>
            <a:r>
              <a:rPr lang="he-IL" dirty="0" err="1">
                <a:ea typeface="+mn-lt"/>
                <a:cs typeface="+mn-lt"/>
              </a:rPr>
              <a:t>לאפוקי</a:t>
            </a:r>
            <a:r>
              <a:rPr lang="he-IL" dirty="0">
                <a:ea typeface="+mn-lt"/>
                <a:cs typeface="+mn-lt"/>
              </a:rPr>
              <a:t> בעילת בתולה, שאינו מצוי, נמי לפי שאינו צורך לכל נפש </a:t>
            </a:r>
            <a:r>
              <a:rPr lang="he-IL" dirty="0" err="1">
                <a:ea typeface="+mn-lt"/>
                <a:cs typeface="+mn-lt"/>
              </a:rPr>
              <a:t>דומיא</a:t>
            </a:r>
            <a:r>
              <a:rPr lang="he-IL" dirty="0">
                <a:ea typeface="+mn-lt"/>
                <a:cs typeface="+mn-lt"/>
              </a:rPr>
              <a:t> </a:t>
            </a:r>
            <a:r>
              <a:rPr lang="he-IL" dirty="0" err="1">
                <a:ea typeface="+mn-lt"/>
                <a:cs typeface="+mn-lt"/>
              </a:rPr>
              <a:t>דאוכל</a:t>
            </a:r>
            <a:r>
              <a:rPr lang="he-IL" dirty="0">
                <a:ea typeface="+mn-lt"/>
                <a:cs typeface="+mn-lt"/>
              </a:rPr>
              <a:t> נפש. והיינו </a:t>
            </a:r>
            <a:r>
              <a:rPr lang="he-IL" dirty="0" err="1">
                <a:ea typeface="+mn-lt"/>
                <a:cs typeface="+mn-lt"/>
              </a:rPr>
              <a:t>דקא</a:t>
            </a:r>
            <a:r>
              <a:rPr lang="he-IL" dirty="0">
                <a:ea typeface="+mn-lt"/>
                <a:cs typeface="+mn-lt"/>
              </a:rPr>
              <a:t> מקשה לרב </a:t>
            </a:r>
            <a:r>
              <a:rPr lang="he-IL" dirty="0" err="1">
                <a:ea typeface="+mn-lt"/>
                <a:cs typeface="+mn-lt"/>
              </a:rPr>
              <a:t>פפא</a:t>
            </a:r>
            <a:r>
              <a:rPr lang="he-IL" dirty="0">
                <a:ea typeface="+mn-lt"/>
                <a:cs typeface="+mn-lt"/>
              </a:rPr>
              <a:t>: לדידך </a:t>
            </a:r>
            <a:r>
              <a:rPr lang="he-IL" dirty="0" err="1">
                <a:ea typeface="+mn-lt"/>
                <a:cs typeface="+mn-lt"/>
              </a:rPr>
              <a:t>דשרית</a:t>
            </a:r>
            <a:r>
              <a:rPr lang="he-IL" dirty="0">
                <a:ea typeface="+mn-lt"/>
                <a:cs typeface="+mn-lt"/>
              </a:rPr>
              <a:t> בעילה, </a:t>
            </a:r>
            <a:r>
              <a:rPr lang="he-IL" dirty="0" err="1">
                <a:ea typeface="+mn-lt"/>
                <a:cs typeface="+mn-lt"/>
              </a:rPr>
              <a:t>אלמא</a:t>
            </a:r>
            <a:r>
              <a:rPr lang="he-IL" dirty="0">
                <a:ea typeface="+mn-lt"/>
                <a:cs typeface="+mn-lt"/>
              </a:rPr>
              <a:t> לא בעינן </a:t>
            </a:r>
            <a:r>
              <a:rPr lang="he-IL" dirty="0" err="1">
                <a:ea typeface="+mn-lt"/>
                <a:cs typeface="+mn-lt"/>
              </a:rPr>
              <a:t>דומיא</a:t>
            </a:r>
            <a:r>
              <a:rPr lang="he-IL" dirty="0">
                <a:ea typeface="+mn-lt"/>
                <a:cs typeface="+mn-lt"/>
              </a:rPr>
              <a:t>, אי הכי מוגמר נמי </a:t>
            </a:r>
            <a:r>
              <a:rPr lang="he-IL" dirty="0" err="1">
                <a:ea typeface="+mn-lt"/>
                <a:cs typeface="+mn-lt"/>
              </a:rPr>
              <a:t>לשתרי</a:t>
            </a:r>
            <a:r>
              <a:rPr lang="he-IL" dirty="0">
                <a:ea typeface="+mn-lt"/>
                <a:cs typeface="+mn-lt"/>
              </a:rPr>
              <a:t>? אמר ליה: ההוא בפירוש </a:t>
            </a:r>
            <a:r>
              <a:rPr lang="he-IL" dirty="0" err="1">
                <a:ea typeface="+mn-lt"/>
                <a:cs typeface="+mn-lt"/>
              </a:rPr>
              <a:t>אפקיה</a:t>
            </a:r>
            <a:r>
              <a:rPr lang="he-IL" dirty="0">
                <a:ea typeface="+mn-lt"/>
                <a:cs typeface="+mn-lt"/>
              </a:rPr>
              <a:t> קרא, </a:t>
            </a:r>
            <a:r>
              <a:rPr lang="he-IL" dirty="0" err="1">
                <a:ea typeface="+mn-lt"/>
                <a:cs typeface="+mn-lt"/>
              </a:rPr>
              <a:t>דכתיב</a:t>
            </a:r>
            <a:r>
              <a:rPr lang="he-IL" dirty="0">
                <a:ea typeface="+mn-lt"/>
                <a:cs typeface="+mn-lt"/>
              </a:rPr>
              <a:t>: "אשר יאכל לכל נפש", דבר </a:t>
            </a:r>
            <a:r>
              <a:rPr lang="he-IL" dirty="0" err="1">
                <a:ea typeface="+mn-lt"/>
                <a:cs typeface="+mn-lt"/>
              </a:rPr>
              <a:t>השוה</a:t>
            </a:r>
            <a:r>
              <a:rPr lang="he-IL" dirty="0">
                <a:ea typeface="+mn-lt"/>
                <a:cs typeface="+mn-lt"/>
              </a:rPr>
              <a:t> לכל נפש, ובעילה </a:t>
            </a:r>
            <a:r>
              <a:rPr lang="he-IL" dirty="0" err="1">
                <a:ea typeface="+mn-lt"/>
                <a:cs typeface="+mn-lt"/>
              </a:rPr>
              <a:t>שוה</a:t>
            </a:r>
            <a:r>
              <a:rPr lang="he-IL" dirty="0">
                <a:ea typeface="+mn-lt"/>
                <a:cs typeface="+mn-lt"/>
              </a:rPr>
              <a:t> לכל נפש היא, </a:t>
            </a:r>
            <a:r>
              <a:rPr lang="he-IL" dirty="0" err="1">
                <a:ea typeface="+mn-lt"/>
                <a:cs typeface="+mn-lt"/>
              </a:rPr>
              <a:t>שמצוה</a:t>
            </a:r>
            <a:r>
              <a:rPr lang="he-IL" dirty="0">
                <a:ea typeface="+mn-lt"/>
                <a:cs typeface="+mn-lt"/>
              </a:rPr>
              <a:t> אצל </a:t>
            </a:r>
            <a:r>
              <a:rPr lang="he-IL" dirty="0" err="1">
                <a:ea typeface="+mn-lt"/>
                <a:cs typeface="+mn-lt"/>
              </a:rPr>
              <a:t>הכל</a:t>
            </a:r>
            <a:r>
              <a:rPr lang="he-IL" dirty="0">
                <a:ea typeface="+mn-lt"/>
                <a:cs typeface="+mn-lt"/>
              </a:rPr>
              <a:t>, אף על פי שאינה תדירה, </a:t>
            </a:r>
            <a:r>
              <a:rPr lang="he-IL" dirty="0" err="1">
                <a:ea typeface="+mn-lt"/>
                <a:cs typeface="+mn-lt"/>
              </a:rPr>
              <a:t>לאפוקי</a:t>
            </a:r>
            <a:r>
              <a:rPr lang="he-IL" dirty="0">
                <a:ea typeface="+mn-lt"/>
                <a:cs typeface="+mn-lt"/>
              </a:rPr>
              <a:t> מוגמר שאינו </a:t>
            </a:r>
            <a:r>
              <a:rPr lang="he-IL" dirty="0" err="1">
                <a:ea typeface="+mn-lt"/>
                <a:cs typeface="+mn-lt"/>
              </a:rPr>
              <a:t>שוה</a:t>
            </a:r>
            <a:r>
              <a:rPr lang="he-IL" dirty="0">
                <a:ea typeface="+mn-lt"/>
                <a:cs typeface="+mn-lt"/>
              </a:rPr>
              <a:t> לכל נפש. עד כאן</a:t>
            </a:r>
            <a:r>
              <a:rPr lang="en-US" dirty="0">
                <a:ea typeface="+mn-lt"/>
                <a:cs typeface="+mn-lt"/>
              </a:rPr>
              <a:t>:</a:t>
            </a:r>
          </a:p>
        </p:txBody>
      </p:sp>
    </p:spTree>
    <p:extLst>
      <p:ext uri="{BB962C8B-B14F-4D97-AF65-F5344CB8AC3E}">
        <p14:creationId xmlns:p14="http://schemas.microsoft.com/office/powerpoint/2010/main" val="3929986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815E8CE3-6E32-C876-45CF-AFF1F66F8198}"/>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66251CA6-96B9-9E96-EDA0-C12B6DD3599F}"/>
              </a:ext>
            </a:extLst>
          </p:cNvPr>
          <p:cNvSpPr>
            <a:spLocks noGrp="1"/>
          </p:cNvSpPr>
          <p:nvPr>
            <p:ph idx="1"/>
          </p:nvPr>
        </p:nvSpPr>
        <p:spPr/>
        <p:txBody>
          <a:bodyPr/>
          <a:lstStyle/>
          <a:p>
            <a:pPr algn="r" rtl="1">
              <a:lnSpc>
                <a:spcPct val="107000"/>
              </a:lnSpc>
              <a:spcAft>
                <a:spcPts val="800"/>
              </a:spcAft>
            </a:pPr>
            <a:r>
              <a:rPr lang="he-IL" sz="1800" kern="100" dirty="0">
                <a:effectLst/>
                <a:latin typeface="Calibri" panose="020F0502020204030204" pitchFamily="34" charset="0"/>
                <a:ea typeface="Calibri" panose="020F0502020204030204" pitchFamily="34" charset="0"/>
                <a:cs typeface="Arial" panose="020B0604020202020204" pitchFamily="34" charset="0"/>
              </a:rPr>
              <a:t>שמות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יב:טז</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he-IL" sz="1800" kern="100" dirty="0">
                <a:effectLst/>
                <a:latin typeface="Calibri" panose="020F0502020204030204" pitchFamily="34" charset="0"/>
                <a:ea typeface="Calibri" panose="020F0502020204030204" pitchFamily="34" charset="0"/>
                <a:cs typeface="Arial" panose="020B0604020202020204" pitchFamily="34" charset="0"/>
              </a:rPr>
              <a:t>וּבַיּוֹם הָרִאשׁוֹן מִקְרָא קֹדֶשׁ וּבַיּוֹם הַשְּׁבִיעִי מִקְרָא קֹדֶשׁ יִהְיֶה לָכֶם כָּל מְלָאכָה לֹא יֵעָשֶׂה בָהֶם אַךְ אֲשֶׁר יֵאָכֵל לְכָל נֶפֶשׁ הוּא לְבַדּוֹ יֵעָשֶׂה לָכֶם</a:t>
            </a:r>
            <a:r>
              <a:rPr lang="en-US" sz="1800" kern="100" dirty="0">
                <a:effectLst/>
                <a:latin typeface="Calibri" panose="020F0502020204030204" pitchFamily="34" charset="0"/>
                <a:ea typeface="Calibri" panose="020F0502020204030204" pitchFamily="34" charset="0"/>
                <a:cs typeface="Arial" panose="020B0604020202020204" pitchFamily="34" charset="0"/>
              </a:rPr>
              <a:t>.</a:t>
            </a:r>
          </a:p>
          <a:p>
            <a:pPr marL="0" indent="0">
              <a:buNone/>
            </a:pPr>
            <a:endParaRPr lang="he-IL" dirty="0"/>
          </a:p>
        </p:txBody>
      </p:sp>
    </p:spTree>
    <p:extLst>
      <p:ext uri="{BB962C8B-B14F-4D97-AF65-F5344CB8AC3E}">
        <p14:creationId xmlns:p14="http://schemas.microsoft.com/office/powerpoint/2010/main" val="4547139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3945575-6EB0-B18A-EC18-D0041A1E29D8}"/>
              </a:ext>
            </a:extLst>
          </p:cNvPr>
          <p:cNvSpPr>
            <a:spLocks noGrp="1"/>
          </p:cNvSpPr>
          <p:nvPr>
            <p:ph idx="1"/>
          </p:nvPr>
        </p:nvSpPr>
        <p:spPr>
          <a:xfrm>
            <a:off x="838200" y="644230"/>
            <a:ext cx="10515600" cy="5532733"/>
          </a:xfrm>
        </p:spPr>
        <p:txBody>
          <a:bodyPr vert="horz" lIns="91440" tIns="45720" rIns="91440" bIns="45720" rtlCol="1" anchor="t">
            <a:noAutofit/>
          </a:bodyPr>
          <a:lstStyle/>
          <a:p>
            <a:pPr>
              <a:buNone/>
            </a:pPr>
            <a:r>
              <a:rPr lang="en-US" sz="1000" dirty="0" err="1">
                <a:ea typeface="+mn-lt"/>
                <a:cs typeface="+mn-lt"/>
              </a:rPr>
              <a:t>רמב״ם</a:t>
            </a:r>
            <a:r>
              <a:rPr lang="en-US" sz="1000" dirty="0">
                <a:ea typeface="+mn-lt"/>
                <a:cs typeface="+mn-lt"/>
              </a:rPr>
              <a:t> </a:t>
            </a:r>
            <a:r>
              <a:rPr lang="en-US" sz="1000" dirty="0" err="1">
                <a:ea typeface="+mn-lt"/>
                <a:cs typeface="+mn-lt"/>
              </a:rPr>
              <a:t>הלכות</a:t>
            </a:r>
            <a:r>
              <a:rPr lang="en-US" sz="1000" dirty="0">
                <a:ea typeface="+mn-lt"/>
                <a:cs typeface="+mn-lt"/>
              </a:rPr>
              <a:t> </a:t>
            </a:r>
            <a:r>
              <a:rPr lang="en-US" sz="1000" dirty="0" err="1">
                <a:ea typeface="+mn-lt"/>
                <a:cs typeface="+mn-lt"/>
              </a:rPr>
              <a:t>יו״ט</a:t>
            </a:r>
            <a:r>
              <a:rPr lang="en-US" sz="1000" dirty="0">
                <a:ea typeface="+mn-lt"/>
                <a:cs typeface="+mn-lt"/>
              </a:rPr>
              <a:t> </a:t>
            </a:r>
            <a:r>
              <a:rPr lang="en-US" sz="1000" dirty="0" err="1">
                <a:ea typeface="+mn-lt"/>
                <a:cs typeface="+mn-lt"/>
              </a:rPr>
              <a:t>פרק</a:t>
            </a:r>
            <a:r>
              <a:rPr lang="en-US" sz="1000" dirty="0">
                <a:ea typeface="+mn-lt"/>
                <a:cs typeface="+mn-lt"/>
              </a:rPr>
              <a:t> א </a:t>
            </a:r>
            <a:endParaRPr lang="en-US" sz="1000" dirty="0">
              <a:cs typeface="Calibri"/>
            </a:endParaRPr>
          </a:p>
          <a:p>
            <a:pPr>
              <a:buNone/>
            </a:pPr>
            <a:r>
              <a:rPr lang="en-US" sz="1000" dirty="0" err="1">
                <a:ea typeface="+mn-lt"/>
                <a:cs typeface="+mn-lt"/>
              </a:rPr>
              <a:t>הלכה</a:t>
            </a:r>
            <a:r>
              <a:rPr lang="en-US" sz="1000" dirty="0">
                <a:ea typeface="+mn-lt"/>
                <a:cs typeface="+mn-lt"/>
              </a:rPr>
              <a:t> א - </a:t>
            </a:r>
            <a:r>
              <a:rPr lang="en-US" sz="1000" dirty="0" err="1">
                <a:ea typeface="+mn-lt"/>
                <a:cs typeface="+mn-lt"/>
              </a:rPr>
              <a:t>ששת</a:t>
            </a:r>
            <a:r>
              <a:rPr lang="en-US" sz="1000" dirty="0">
                <a:ea typeface="+mn-lt"/>
                <a:cs typeface="+mn-lt"/>
              </a:rPr>
              <a:t> </a:t>
            </a:r>
            <a:r>
              <a:rPr lang="en-US" sz="1000" dirty="0" err="1">
                <a:ea typeface="+mn-lt"/>
                <a:cs typeface="+mn-lt"/>
              </a:rPr>
              <a:t>ימים</a:t>
            </a:r>
            <a:r>
              <a:rPr lang="en-US" sz="1000" dirty="0">
                <a:ea typeface="+mn-lt"/>
                <a:cs typeface="+mn-lt"/>
              </a:rPr>
              <a:t> </a:t>
            </a:r>
            <a:r>
              <a:rPr lang="en-US" sz="1000" dirty="0" err="1">
                <a:ea typeface="+mn-lt"/>
                <a:cs typeface="+mn-lt"/>
              </a:rPr>
              <a:t>האלו</a:t>
            </a:r>
            <a:r>
              <a:rPr lang="en-US" sz="1000" dirty="0">
                <a:ea typeface="+mn-lt"/>
                <a:cs typeface="+mn-lt"/>
              </a:rPr>
              <a:t> </a:t>
            </a:r>
            <a:r>
              <a:rPr lang="en-US" sz="1000" dirty="0" err="1">
                <a:ea typeface="+mn-lt"/>
                <a:cs typeface="+mn-lt"/>
              </a:rPr>
              <a:t>שאסרן</a:t>
            </a:r>
            <a:r>
              <a:rPr lang="en-US" sz="1000" dirty="0">
                <a:ea typeface="+mn-lt"/>
                <a:cs typeface="+mn-lt"/>
              </a:rPr>
              <a:t> </a:t>
            </a:r>
            <a:r>
              <a:rPr lang="en-US" sz="1000" dirty="0" err="1">
                <a:ea typeface="+mn-lt"/>
                <a:cs typeface="+mn-lt"/>
              </a:rPr>
              <a:t>הכתוב</a:t>
            </a:r>
            <a:r>
              <a:rPr lang="en-US" sz="1000" dirty="0">
                <a:ea typeface="+mn-lt"/>
                <a:cs typeface="+mn-lt"/>
              </a:rPr>
              <a:t> </a:t>
            </a:r>
            <a:r>
              <a:rPr lang="en-US" sz="1000" dirty="0" err="1">
                <a:ea typeface="+mn-lt"/>
                <a:cs typeface="+mn-lt"/>
              </a:rPr>
              <a:t>בעשיית</a:t>
            </a:r>
            <a:r>
              <a:rPr lang="en-US" sz="1000" dirty="0">
                <a:ea typeface="+mn-lt"/>
                <a:cs typeface="+mn-lt"/>
              </a:rPr>
              <a:t> </a:t>
            </a:r>
            <a:r>
              <a:rPr lang="en-US" sz="1000" dirty="0" err="1">
                <a:ea typeface="+mn-lt"/>
                <a:cs typeface="+mn-lt"/>
              </a:rPr>
              <a:t>מלאכה</a:t>
            </a:r>
            <a:r>
              <a:rPr lang="en-US" sz="1000" dirty="0">
                <a:ea typeface="+mn-lt"/>
                <a:cs typeface="+mn-lt"/>
              </a:rPr>
              <a:t> </a:t>
            </a:r>
            <a:r>
              <a:rPr lang="en-US" sz="1000" dirty="0" err="1">
                <a:ea typeface="+mn-lt"/>
                <a:cs typeface="+mn-lt"/>
              </a:rPr>
              <a:t>שהן</a:t>
            </a:r>
            <a:r>
              <a:rPr lang="en-US" sz="1000" dirty="0">
                <a:ea typeface="+mn-lt"/>
                <a:cs typeface="+mn-lt"/>
              </a:rPr>
              <a:t> </a:t>
            </a:r>
            <a:r>
              <a:rPr lang="en-US" sz="1000" dirty="0" err="1">
                <a:ea typeface="+mn-lt"/>
                <a:cs typeface="+mn-lt"/>
              </a:rPr>
              <a:t>ראשון</a:t>
            </a:r>
            <a:r>
              <a:rPr lang="en-US" sz="1000" dirty="0">
                <a:ea typeface="+mn-lt"/>
                <a:cs typeface="+mn-lt"/>
              </a:rPr>
              <a:t> </a:t>
            </a:r>
            <a:r>
              <a:rPr lang="en-US" sz="1000" dirty="0" err="1">
                <a:ea typeface="+mn-lt"/>
                <a:cs typeface="+mn-lt"/>
              </a:rPr>
              <a:t>ושביעי</a:t>
            </a:r>
            <a:r>
              <a:rPr lang="en-US" sz="1000" dirty="0">
                <a:ea typeface="+mn-lt"/>
                <a:cs typeface="+mn-lt"/>
              </a:rPr>
              <a:t> </a:t>
            </a:r>
            <a:r>
              <a:rPr lang="en-US" sz="1000" dirty="0" err="1">
                <a:ea typeface="+mn-lt"/>
                <a:cs typeface="+mn-lt"/>
              </a:rPr>
              <a:t>של</a:t>
            </a:r>
            <a:r>
              <a:rPr lang="en-US" sz="1000" dirty="0">
                <a:ea typeface="+mn-lt"/>
                <a:cs typeface="+mn-lt"/>
              </a:rPr>
              <a:t> </a:t>
            </a:r>
            <a:r>
              <a:rPr lang="en-US" sz="1000" dirty="0" err="1">
                <a:ea typeface="+mn-lt"/>
                <a:cs typeface="+mn-lt"/>
              </a:rPr>
              <a:t>פסח</a:t>
            </a:r>
            <a:r>
              <a:rPr lang="en-US" sz="1000" dirty="0">
                <a:ea typeface="+mn-lt"/>
                <a:cs typeface="+mn-lt"/>
              </a:rPr>
              <a:t> </a:t>
            </a:r>
            <a:r>
              <a:rPr lang="en-US" sz="1000" dirty="0" err="1">
                <a:ea typeface="+mn-lt"/>
                <a:cs typeface="+mn-lt"/>
              </a:rPr>
              <a:t>וראשון</a:t>
            </a:r>
            <a:r>
              <a:rPr lang="en-US" sz="1000" dirty="0">
                <a:ea typeface="+mn-lt"/>
                <a:cs typeface="+mn-lt"/>
              </a:rPr>
              <a:t> </a:t>
            </a:r>
            <a:r>
              <a:rPr lang="en-US" sz="1000" dirty="0" err="1">
                <a:ea typeface="+mn-lt"/>
                <a:cs typeface="+mn-lt"/>
              </a:rPr>
              <a:t>ושמיני</a:t>
            </a:r>
            <a:r>
              <a:rPr lang="en-US" sz="1000" dirty="0">
                <a:ea typeface="+mn-lt"/>
                <a:cs typeface="+mn-lt"/>
              </a:rPr>
              <a:t> </a:t>
            </a:r>
            <a:r>
              <a:rPr lang="en-US" sz="1000" dirty="0" err="1">
                <a:ea typeface="+mn-lt"/>
                <a:cs typeface="+mn-lt"/>
              </a:rPr>
              <a:t>של</a:t>
            </a:r>
            <a:r>
              <a:rPr lang="en-US" sz="1000" dirty="0">
                <a:ea typeface="+mn-lt"/>
                <a:cs typeface="+mn-lt"/>
              </a:rPr>
              <a:t> </a:t>
            </a:r>
            <a:r>
              <a:rPr lang="en-US" sz="1000" dirty="0" err="1">
                <a:ea typeface="+mn-lt"/>
                <a:cs typeface="+mn-lt"/>
              </a:rPr>
              <a:t>חג</a:t>
            </a:r>
            <a:r>
              <a:rPr lang="en-US" sz="1000" dirty="0">
                <a:ea typeface="+mn-lt"/>
                <a:cs typeface="+mn-lt"/>
              </a:rPr>
              <a:t> </a:t>
            </a:r>
            <a:r>
              <a:rPr lang="en-US" sz="1000" dirty="0" err="1">
                <a:ea typeface="+mn-lt"/>
                <a:cs typeface="+mn-lt"/>
              </a:rPr>
              <a:t>הסוכות</a:t>
            </a:r>
            <a:r>
              <a:rPr lang="en-US" sz="1000" dirty="0">
                <a:ea typeface="+mn-lt"/>
                <a:cs typeface="+mn-lt"/>
              </a:rPr>
              <a:t> </a:t>
            </a:r>
            <a:r>
              <a:rPr lang="en-US" sz="1000" dirty="0" err="1">
                <a:ea typeface="+mn-lt"/>
                <a:cs typeface="+mn-lt"/>
              </a:rPr>
              <a:t>וביום</a:t>
            </a:r>
            <a:r>
              <a:rPr lang="en-US" sz="1000" dirty="0">
                <a:ea typeface="+mn-lt"/>
                <a:cs typeface="+mn-lt"/>
              </a:rPr>
              <a:t> </a:t>
            </a:r>
            <a:r>
              <a:rPr lang="en-US" sz="1000" dirty="0" err="1">
                <a:ea typeface="+mn-lt"/>
                <a:cs typeface="+mn-lt"/>
              </a:rPr>
              <a:t>חג</a:t>
            </a:r>
            <a:r>
              <a:rPr lang="en-US" sz="1000" dirty="0">
                <a:ea typeface="+mn-lt"/>
                <a:cs typeface="+mn-lt"/>
              </a:rPr>
              <a:t> </a:t>
            </a:r>
            <a:r>
              <a:rPr lang="en-US" sz="1000" dirty="0" err="1">
                <a:ea typeface="+mn-lt"/>
                <a:cs typeface="+mn-lt"/>
              </a:rPr>
              <a:t>השבועות</a:t>
            </a:r>
            <a:r>
              <a:rPr lang="en-US" sz="1000" dirty="0">
                <a:ea typeface="+mn-lt"/>
                <a:cs typeface="+mn-lt"/>
              </a:rPr>
              <a:t> </a:t>
            </a:r>
            <a:r>
              <a:rPr lang="en-US" sz="1000" dirty="0" err="1">
                <a:ea typeface="+mn-lt"/>
                <a:cs typeface="+mn-lt"/>
              </a:rPr>
              <a:t>ובאחד</a:t>
            </a:r>
            <a:r>
              <a:rPr lang="en-US" sz="1000" dirty="0">
                <a:ea typeface="+mn-lt"/>
                <a:cs typeface="+mn-lt"/>
              </a:rPr>
              <a:t> </a:t>
            </a:r>
            <a:r>
              <a:rPr lang="en-US" sz="1000" dirty="0" err="1">
                <a:ea typeface="+mn-lt"/>
                <a:cs typeface="+mn-lt"/>
              </a:rPr>
              <a:t>לחדש</a:t>
            </a:r>
            <a:r>
              <a:rPr lang="en-US" sz="1000" dirty="0">
                <a:ea typeface="+mn-lt"/>
                <a:cs typeface="+mn-lt"/>
              </a:rPr>
              <a:t> </a:t>
            </a:r>
            <a:r>
              <a:rPr lang="en-US" sz="1000" dirty="0" err="1">
                <a:ea typeface="+mn-lt"/>
                <a:cs typeface="+mn-lt"/>
              </a:rPr>
              <a:t>השביעי</a:t>
            </a:r>
            <a:r>
              <a:rPr lang="en-US" sz="1000" dirty="0">
                <a:ea typeface="+mn-lt"/>
                <a:cs typeface="+mn-lt"/>
              </a:rPr>
              <a:t> </a:t>
            </a:r>
            <a:r>
              <a:rPr lang="en-US" sz="1000" dirty="0" err="1">
                <a:ea typeface="+mn-lt"/>
                <a:cs typeface="+mn-lt"/>
              </a:rPr>
              <a:t>הן</a:t>
            </a:r>
            <a:r>
              <a:rPr lang="en-US" sz="1000" dirty="0">
                <a:ea typeface="+mn-lt"/>
                <a:cs typeface="+mn-lt"/>
              </a:rPr>
              <a:t> </a:t>
            </a:r>
            <a:r>
              <a:rPr lang="en-US" sz="1000" dirty="0" err="1">
                <a:ea typeface="+mn-lt"/>
                <a:cs typeface="+mn-lt"/>
              </a:rPr>
              <a:t>הנקראין</a:t>
            </a:r>
            <a:r>
              <a:rPr lang="en-US" sz="1000" dirty="0">
                <a:ea typeface="+mn-lt"/>
                <a:cs typeface="+mn-lt"/>
              </a:rPr>
              <a:t> </a:t>
            </a:r>
            <a:r>
              <a:rPr lang="en-US" sz="1000" dirty="0" err="1">
                <a:ea typeface="+mn-lt"/>
                <a:cs typeface="+mn-lt"/>
              </a:rPr>
              <a:t>ימים</a:t>
            </a:r>
            <a:r>
              <a:rPr lang="en-US" sz="1000" dirty="0">
                <a:ea typeface="+mn-lt"/>
                <a:cs typeface="+mn-lt"/>
              </a:rPr>
              <a:t> </a:t>
            </a:r>
            <a:r>
              <a:rPr lang="en-US" sz="1000" dirty="0" err="1">
                <a:ea typeface="+mn-lt"/>
                <a:cs typeface="+mn-lt"/>
              </a:rPr>
              <a:t>טובים</a:t>
            </a:r>
            <a:r>
              <a:rPr lang="en-US" sz="1000" dirty="0">
                <a:ea typeface="+mn-lt"/>
                <a:cs typeface="+mn-lt"/>
              </a:rPr>
              <a:t>. </a:t>
            </a:r>
            <a:r>
              <a:rPr lang="en-US" sz="1000" dirty="0" err="1">
                <a:ea typeface="+mn-lt"/>
                <a:cs typeface="+mn-lt"/>
              </a:rPr>
              <a:t>ושביתת</a:t>
            </a:r>
            <a:r>
              <a:rPr lang="en-US" sz="1000" dirty="0">
                <a:ea typeface="+mn-lt"/>
                <a:cs typeface="+mn-lt"/>
              </a:rPr>
              <a:t> </a:t>
            </a:r>
            <a:r>
              <a:rPr lang="en-US" sz="1000" dirty="0" err="1">
                <a:ea typeface="+mn-lt"/>
                <a:cs typeface="+mn-lt"/>
              </a:rPr>
              <a:t>כולן</a:t>
            </a:r>
            <a:r>
              <a:rPr lang="en-US" sz="1000" dirty="0">
                <a:ea typeface="+mn-lt"/>
                <a:cs typeface="+mn-lt"/>
              </a:rPr>
              <a:t> </a:t>
            </a:r>
            <a:r>
              <a:rPr lang="en-US" sz="1000" dirty="0" err="1">
                <a:ea typeface="+mn-lt"/>
                <a:cs typeface="+mn-lt"/>
              </a:rPr>
              <a:t>שוה</a:t>
            </a:r>
            <a:r>
              <a:rPr lang="en-US" sz="1000" dirty="0">
                <a:ea typeface="+mn-lt"/>
                <a:cs typeface="+mn-lt"/>
              </a:rPr>
              <a:t> </a:t>
            </a:r>
            <a:r>
              <a:rPr lang="en-US" sz="1000" dirty="0" err="1">
                <a:ea typeface="+mn-lt"/>
                <a:cs typeface="+mn-lt"/>
              </a:rPr>
              <a:t>שהן</a:t>
            </a:r>
            <a:r>
              <a:rPr lang="en-US" sz="1000" dirty="0">
                <a:ea typeface="+mn-lt"/>
                <a:cs typeface="+mn-lt"/>
              </a:rPr>
              <a:t> </a:t>
            </a:r>
            <a:r>
              <a:rPr lang="en-US" sz="1000" dirty="0" err="1">
                <a:ea typeface="+mn-lt"/>
                <a:cs typeface="+mn-lt"/>
              </a:rPr>
              <a:t>אסורין</a:t>
            </a:r>
            <a:r>
              <a:rPr lang="en-US" sz="1000" dirty="0">
                <a:ea typeface="+mn-lt"/>
                <a:cs typeface="+mn-lt"/>
              </a:rPr>
              <a:t> </a:t>
            </a:r>
            <a:r>
              <a:rPr lang="en-US" sz="1000" dirty="0" err="1">
                <a:ea typeface="+mn-lt"/>
                <a:cs typeface="+mn-lt"/>
              </a:rPr>
              <a:t>בכל</a:t>
            </a:r>
            <a:r>
              <a:rPr lang="en-US" sz="1000" dirty="0">
                <a:ea typeface="+mn-lt"/>
                <a:cs typeface="+mn-lt"/>
              </a:rPr>
              <a:t> </a:t>
            </a:r>
            <a:r>
              <a:rPr lang="en-US" sz="1000" dirty="0" err="1">
                <a:ea typeface="+mn-lt"/>
                <a:cs typeface="+mn-lt"/>
              </a:rPr>
              <a:t>מלאכת</a:t>
            </a:r>
            <a:r>
              <a:rPr lang="en-US" sz="1000" dirty="0">
                <a:ea typeface="+mn-lt"/>
                <a:cs typeface="+mn-lt"/>
              </a:rPr>
              <a:t> </a:t>
            </a:r>
            <a:r>
              <a:rPr lang="en-US" sz="1000" dirty="0" err="1">
                <a:ea typeface="+mn-lt"/>
                <a:cs typeface="+mn-lt"/>
              </a:rPr>
              <a:t>עבודה</a:t>
            </a:r>
            <a:r>
              <a:rPr lang="en-US" sz="1000" dirty="0">
                <a:ea typeface="+mn-lt"/>
                <a:cs typeface="+mn-lt"/>
              </a:rPr>
              <a:t> </a:t>
            </a:r>
            <a:r>
              <a:rPr lang="en-US" sz="1000" dirty="0" err="1">
                <a:ea typeface="+mn-lt"/>
                <a:cs typeface="+mn-lt"/>
              </a:rPr>
              <a:t>חוץ</a:t>
            </a:r>
            <a:r>
              <a:rPr lang="en-US" sz="1000" dirty="0">
                <a:ea typeface="+mn-lt"/>
                <a:cs typeface="+mn-lt"/>
              </a:rPr>
              <a:t> </a:t>
            </a:r>
            <a:r>
              <a:rPr lang="en-US" sz="1000" dirty="0" err="1">
                <a:ea typeface="+mn-lt"/>
                <a:cs typeface="+mn-lt"/>
              </a:rPr>
              <a:t>ממלאכה</a:t>
            </a:r>
            <a:r>
              <a:rPr lang="en-US" sz="1000" dirty="0">
                <a:ea typeface="+mn-lt"/>
                <a:cs typeface="+mn-lt"/>
              </a:rPr>
              <a:t> </a:t>
            </a:r>
            <a:r>
              <a:rPr lang="en-US" sz="1000" dirty="0" err="1">
                <a:ea typeface="+mn-lt"/>
                <a:cs typeface="+mn-lt"/>
              </a:rPr>
              <a:t>שהיא</a:t>
            </a:r>
            <a:r>
              <a:rPr lang="en-US" sz="1000" dirty="0">
                <a:ea typeface="+mn-lt"/>
                <a:cs typeface="+mn-lt"/>
              </a:rPr>
              <a:t> </a:t>
            </a:r>
            <a:r>
              <a:rPr lang="en-US" sz="1000" dirty="0" err="1">
                <a:ea typeface="+mn-lt"/>
                <a:cs typeface="+mn-lt"/>
              </a:rPr>
              <a:t>לצורך</a:t>
            </a:r>
            <a:r>
              <a:rPr lang="en-US" sz="1000" dirty="0">
                <a:ea typeface="+mn-lt"/>
                <a:cs typeface="+mn-lt"/>
              </a:rPr>
              <a:t> </a:t>
            </a:r>
            <a:r>
              <a:rPr lang="en-US" sz="1000" dirty="0" err="1">
                <a:ea typeface="+mn-lt"/>
                <a:cs typeface="+mn-lt"/>
              </a:rPr>
              <a:t>אכילה</a:t>
            </a:r>
            <a:r>
              <a:rPr lang="en-US" sz="1000" dirty="0">
                <a:ea typeface="+mn-lt"/>
                <a:cs typeface="+mn-lt"/>
              </a:rPr>
              <a:t> </a:t>
            </a:r>
            <a:r>
              <a:rPr lang="en-US" sz="1000" dirty="0" err="1">
                <a:ea typeface="+mn-lt"/>
                <a:cs typeface="+mn-lt"/>
              </a:rPr>
              <a:t>שנאמר</a:t>
            </a:r>
            <a:r>
              <a:rPr lang="en-US" sz="1000" dirty="0">
                <a:ea typeface="+mn-lt"/>
                <a:cs typeface="+mn-lt"/>
              </a:rPr>
              <a:t> </a:t>
            </a:r>
            <a:r>
              <a:rPr lang="en-US" sz="1000" dirty="0" err="1">
                <a:ea typeface="+mn-lt"/>
                <a:cs typeface="+mn-lt"/>
              </a:rPr>
              <a:t>אך</a:t>
            </a:r>
            <a:r>
              <a:rPr lang="en-US" sz="1000" dirty="0">
                <a:ea typeface="+mn-lt"/>
                <a:cs typeface="+mn-lt"/>
              </a:rPr>
              <a:t> </a:t>
            </a:r>
            <a:r>
              <a:rPr lang="en-US" sz="1000" dirty="0" err="1">
                <a:ea typeface="+mn-lt"/>
                <a:cs typeface="+mn-lt"/>
              </a:rPr>
              <a:t>אשר</a:t>
            </a:r>
            <a:r>
              <a:rPr lang="en-US" sz="1000" dirty="0">
                <a:ea typeface="+mn-lt"/>
                <a:cs typeface="+mn-lt"/>
              </a:rPr>
              <a:t> </a:t>
            </a:r>
            <a:r>
              <a:rPr lang="en-US" sz="1000" dirty="0" err="1">
                <a:ea typeface="+mn-lt"/>
                <a:cs typeface="+mn-lt"/>
              </a:rPr>
              <a:t>יאכל</a:t>
            </a:r>
            <a:r>
              <a:rPr lang="en-US" sz="1000" dirty="0">
                <a:ea typeface="+mn-lt"/>
                <a:cs typeface="+mn-lt"/>
              </a:rPr>
              <a:t> </a:t>
            </a:r>
            <a:r>
              <a:rPr lang="en-US" sz="1000" dirty="0" err="1">
                <a:ea typeface="+mn-lt"/>
                <a:cs typeface="+mn-lt"/>
              </a:rPr>
              <a:t>לכל</a:t>
            </a:r>
            <a:r>
              <a:rPr lang="en-US" sz="1000" dirty="0">
                <a:ea typeface="+mn-lt"/>
                <a:cs typeface="+mn-lt"/>
              </a:rPr>
              <a:t> </a:t>
            </a:r>
            <a:r>
              <a:rPr lang="en-US" sz="1000" dirty="0" err="1">
                <a:ea typeface="+mn-lt"/>
                <a:cs typeface="+mn-lt"/>
              </a:rPr>
              <a:t>נפש</a:t>
            </a:r>
            <a:r>
              <a:rPr lang="en-US" sz="1000" dirty="0">
                <a:ea typeface="+mn-lt"/>
                <a:cs typeface="+mn-lt"/>
              </a:rPr>
              <a:t> </a:t>
            </a:r>
            <a:r>
              <a:rPr lang="en-US" sz="1000" dirty="0" err="1">
                <a:ea typeface="+mn-lt"/>
                <a:cs typeface="+mn-lt"/>
              </a:rPr>
              <a:t>וגו</a:t>
            </a:r>
            <a:r>
              <a:rPr lang="en-US" sz="1000" dirty="0">
                <a:ea typeface="+mn-lt"/>
                <a:cs typeface="+mn-lt"/>
              </a:rPr>
              <a:t>'. </a:t>
            </a:r>
            <a:endParaRPr lang="en-US" sz="1000" dirty="0">
              <a:cs typeface="Calibri"/>
            </a:endParaRPr>
          </a:p>
          <a:p>
            <a:pPr>
              <a:buNone/>
            </a:pPr>
            <a:r>
              <a:rPr lang="en-US" sz="1000" dirty="0" err="1">
                <a:ea typeface="+mn-lt"/>
                <a:cs typeface="+mn-lt"/>
              </a:rPr>
              <a:t>הלכה</a:t>
            </a:r>
            <a:r>
              <a:rPr lang="en-US" sz="1000" dirty="0">
                <a:ea typeface="+mn-lt"/>
                <a:cs typeface="+mn-lt"/>
              </a:rPr>
              <a:t> ב - </a:t>
            </a:r>
            <a:r>
              <a:rPr lang="en-US" sz="1000" dirty="0" err="1">
                <a:ea typeface="+mn-lt"/>
                <a:cs typeface="+mn-lt"/>
              </a:rPr>
              <a:t>כל</a:t>
            </a:r>
            <a:r>
              <a:rPr lang="en-US" sz="1000" dirty="0">
                <a:ea typeface="+mn-lt"/>
                <a:cs typeface="+mn-lt"/>
              </a:rPr>
              <a:t> </a:t>
            </a:r>
            <a:r>
              <a:rPr lang="en-US" sz="1000" dirty="0" err="1">
                <a:ea typeface="+mn-lt"/>
                <a:cs typeface="+mn-lt"/>
              </a:rPr>
              <a:t>השובת</a:t>
            </a:r>
            <a:r>
              <a:rPr lang="en-US" sz="1000" dirty="0">
                <a:ea typeface="+mn-lt"/>
                <a:cs typeface="+mn-lt"/>
              </a:rPr>
              <a:t> </a:t>
            </a:r>
            <a:r>
              <a:rPr lang="en-US" sz="1000" dirty="0" err="1">
                <a:ea typeface="+mn-lt"/>
                <a:cs typeface="+mn-lt"/>
              </a:rPr>
              <a:t>ממלאכת</a:t>
            </a:r>
            <a:r>
              <a:rPr lang="en-US" sz="1000" dirty="0">
                <a:ea typeface="+mn-lt"/>
                <a:cs typeface="+mn-lt"/>
              </a:rPr>
              <a:t> </a:t>
            </a:r>
            <a:r>
              <a:rPr lang="en-US" sz="1000" dirty="0" err="1">
                <a:ea typeface="+mn-lt"/>
                <a:cs typeface="+mn-lt"/>
              </a:rPr>
              <a:t>עבודה</a:t>
            </a:r>
            <a:r>
              <a:rPr lang="en-US" sz="1000" dirty="0">
                <a:ea typeface="+mn-lt"/>
                <a:cs typeface="+mn-lt"/>
              </a:rPr>
              <a:t> </a:t>
            </a:r>
            <a:r>
              <a:rPr lang="en-US" sz="1000" dirty="0" err="1">
                <a:ea typeface="+mn-lt"/>
                <a:cs typeface="+mn-lt"/>
              </a:rPr>
              <a:t>באחד</a:t>
            </a:r>
            <a:r>
              <a:rPr lang="en-US" sz="1000" dirty="0">
                <a:ea typeface="+mn-lt"/>
                <a:cs typeface="+mn-lt"/>
              </a:rPr>
              <a:t> </a:t>
            </a:r>
            <a:r>
              <a:rPr lang="en-US" sz="1000" dirty="0" err="1">
                <a:ea typeface="+mn-lt"/>
                <a:cs typeface="+mn-lt"/>
              </a:rPr>
              <a:t>מהן</a:t>
            </a:r>
            <a:r>
              <a:rPr lang="en-US" sz="1000" dirty="0">
                <a:ea typeface="+mn-lt"/>
                <a:cs typeface="+mn-lt"/>
              </a:rPr>
              <a:t> </a:t>
            </a:r>
            <a:r>
              <a:rPr lang="en-US" sz="1000" dirty="0" err="1">
                <a:ea typeface="+mn-lt"/>
                <a:cs typeface="+mn-lt"/>
              </a:rPr>
              <a:t>הרי</a:t>
            </a:r>
            <a:r>
              <a:rPr lang="en-US" sz="1000" dirty="0">
                <a:ea typeface="+mn-lt"/>
                <a:cs typeface="+mn-lt"/>
              </a:rPr>
              <a:t> </a:t>
            </a:r>
            <a:r>
              <a:rPr lang="en-US" sz="1000" dirty="0" err="1">
                <a:ea typeface="+mn-lt"/>
                <a:cs typeface="+mn-lt"/>
              </a:rPr>
              <a:t>קיים</a:t>
            </a:r>
            <a:r>
              <a:rPr lang="en-US" sz="1000" dirty="0">
                <a:ea typeface="+mn-lt"/>
                <a:cs typeface="+mn-lt"/>
              </a:rPr>
              <a:t> </a:t>
            </a:r>
            <a:r>
              <a:rPr lang="en-US" sz="1000" dirty="0" err="1">
                <a:ea typeface="+mn-lt"/>
                <a:cs typeface="+mn-lt"/>
              </a:rPr>
              <a:t>מצות</a:t>
            </a:r>
            <a:r>
              <a:rPr lang="en-US" sz="1000" dirty="0">
                <a:ea typeface="+mn-lt"/>
                <a:cs typeface="+mn-lt"/>
              </a:rPr>
              <a:t> </a:t>
            </a:r>
            <a:r>
              <a:rPr lang="en-US" sz="1000" dirty="0" err="1">
                <a:ea typeface="+mn-lt"/>
                <a:cs typeface="+mn-lt"/>
              </a:rPr>
              <a:t>עשה</a:t>
            </a:r>
            <a:r>
              <a:rPr lang="en-US" sz="1000" dirty="0">
                <a:ea typeface="+mn-lt"/>
                <a:cs typeface="+mn-lt"/>
              </a:rPr>
              <a:t> </a:t>
            </a:r>
            <a:r>
              <a:rPr lang="en-US" sz="1000" dirty="0" err="1">
                <a:ea typeface="+mn-lt"/>
                <a:cs typeface="+mn-lt"/>
              </a:rPr>
              <a:t>שהרי</a:t>
            </a:r>
            <a:r>
              <a:rPr lang="en-US" sz="1000" dirty="0">
                <a:ea typeface="+mn-lt"/>
                <a:cs typeface="+mn-lt"/>
              </a:rPr>
              <a:t> </a:t>
            </a:r>
            <a:r>
              <a:rPr lang="en-US" sz="1000" dirty="0" err="1">
                <a:ea typeface="+mn-lt"/>
                <a:cs typeface="+mn-lt"/>
              </a:rPr>
              <a:t>נאמר</a:t>
            </a:r>
            <a:r>
              <a:rPr lang="en-US" sz="1000" dirty="0">
                <a:ea typeface="+mn-lt"/>
                <a:cs typeface="+mn-lt"/>
              </a:rPr>
              <a:t> </a:t>
            </a:r>
            <a:r>
              <a:rPr lang="en-US" sz="1000" dirty="0" err="1">
                <a:ea typeface="+mn-lt"/>
                <a:cs typeface="+mn-lt"/>
              </a:rPr>
              <a:t>בהן</a:t>
            </a:r>
            <a:r>
              <a:rPr lang="en-US" sz="1000" dirty="0">
                <a:ea typeface="+mn-lt"/>
                <a:cs typeface="+mn-lt"/>
              </a:rPr>
              <a:t> </a:t>
            </a:r>
            <a:r>
              <a:rPr lang="en-US" sz="1000" dirty="0" err="1">
                <a:ea typeface="+mn-lt"/>
                <a:cs typeface="+mn-lt"/>
              </a:rPr>
              <a:t>שבתון</a:t>
            </a:r>
            <a:r>
              <a:rPr lang="en-US" sz="1000" dirty="0">
                <a:ea typeface="+mn-lt"/>
                <a:cs typeface="+mn-lt"/>
              </a:rPr>
              <a:t> </a:t>
            </a:r>
            <a:r>
              <a:rPr lang="en-US" sz="1000" dirty="0" err="1">
                <a:ea typeface="+mn-lt"/>
                <a:cs typeface="+mn-lt"/>
              </a:rPr>
              <a:t>כלומר</a:t>
            </a:r>
            <a:r>
              <a:rPr lang="en-US" sz="1000" dirty="0">
                <a:ea typeface="+mn-lt"/>
                <a:cs typeface="+mn-lt"/>
              </a:rPr>
              <a:t> </a:t>
            </a:r>
            <a:r>
              <a:rPr lang="en-US" sz="1000" dirty="0" err="1">
                <a:ea typeface="+mn-lt"/>
                <a:cs typeface="+mn-lt"/>
              </a:rPr>
              <a:t>שבות</a:t>
            </a:r>
            <a:r>
              <a:rPr lang="en-US" sz="1000" dirty="0">
                <a:ea typeface="+mn-lt"/>
                <a:cs typeface="+mn-lt"/>
              </a:rPr>
              <a:t>. </a:t>
            </a:r>
            <a:r>
              <a:rPr lang="en-US" sz="1000" dirty="0" err="1">
                <a:ea typeface="+mn-lt"/>
                <a:cs typeface="+mn-lt"/>
              </a:rPr>
              <a:t>וכל</a:t>
            </a:r>
            <a:r>
              <a:rPr lang="en-US" sz="1000" dirty="0">
                <a:ea typeface="+mn-lt"/>
                <a:cs typeface="+mn-lt"/>
              </a:rPr>
              <a:t> </a:t>
            </a:r>
            <a:r>
              <a:rPr lang="en-US" sz="1000" dirty="0" err="1">
                <a:ea typeface="+mn-lt"/>
                <a:cs typeface="+mn-lt"/>
              </a:rPr>
              <a:t>העושה</a:t>
            </a:r>
            <a:r>
              <a:rPr lang="en-US" sz="1000" dirty="0">
                <a:ea typeface="+mn-lt"/>
                <a:cs typeface="+mn-lt"/>
              </a:rPr>
              <a:t> </a:t>
            </a:r>
            <a:r>
              <a:rPr lang="en-US" sz="1000" dirty="0" err="1">
                <a:ea typeface="+mn-lt"/>
                <a:cs typeface="+mn-lt"/>
              </a:rPr>
              <a:t>באחד</a:t>
            </a:r>
            <a:r>
              <a:rPr lang="en-US" sz="1000" dirty="0">
                <a:ea typeface="+mn-lt"/>
                <a:cs typeface="+mn-lt"/>
              </a:rPr>
              <a:t> </a:t>
            </a:r>
            <a:r>
              <a:rPr lang="en-US" sz="1000" dirty="0" err="1">
                <a:ea typeface="+mn-lt"/>
                <a:cs typeface="+mn-lt"/>
              </a:rPr>
              <a:t>מהן</a:t>
            </a:r>
            <a:r>
              <a:rPr lang="en-US" sz="1000" dirty="0">
                <a:ea typeface="+mn-lt"/>
                <a:cs typeface="+mn-lt"/>
              </a:rPr>
              <a:t> </a:t>
            </a:r>
            <a:r>
              <a:rPr lang="en-US" sz="1000" dirty="0" err="1">
                <a:ea typeface="+mn-lt"/>
                <a:cs typeface="+mn-lt"/>
              </a:rPr>
              <a:t>מלאכה</a:t>
            </a:r>
            <a:r>
              <a:rPr lang="en-US" sz="1000" dirty="0">
                <a:ea typeface="+mn-lt"/>
                <a:cs typeface="+mn-lt"/>
              </a:rPr>
              <a:t> </a:t>
            </a:r>
            <a:r>
              <a:rPr lang="en-US" sz="1000" dirty="0" err="1">
                <a:ea typeface="+mn-lt"/>
                <a:cs typeface="+mn-lt"/>
              </a:rPr>
              <a:t>שאינה</a:t>
            </a:r>
            <a:r>
              <a:rPr lang="en-US" sz="1000" dirty="0">
                <a:ea typeface="+mn-lt"/>
                <a:cs typeface="+mn-lt"/>
              </a:rPr>
              <a:t> </a:t>
            </a:r>
            <a:r>
              <a:rPr lang="en-US" sz="1000" dirty="0" err="1">
                <a:ea typeface="+mn-lt"/>
                <a:cs typeface="+mn-lt"/>
              </a:rPr>
              <a:t>לצורך</a:t>
            </a:r>
            <a:r>
              <a:rPr lang="en-US" sz="1000" dirty="0">
                <a:ea typeface="+mn-lt"/>
                <a:cs typeface="+mn-lt"/>
              </a:rPr>
              <a:t> </a:t>
            </a:r>
            <a:r>
              <a:rPr lang="en-US" sz="1000" dirty="0" err="1">
                <a:ea typeface="+mn-lt"/>
                <a:cs typeface="+mn-lt"/>
              </a:rPr>
              <a:t>אכילה</a:t>
            </a:r>
            <a:r>
              <a:rPr lang="en-US" sz="1000" dirty="0">
                <a:ea typeface="+mn-lt"/>
                <a:cs typeface="+mn-lt"/>
              </a:rPr>
              <a:t> </a:t>
            </a:r>
            <a:r>
              <a:rPr lang="en-US" sz="1000" dirty="0" err="1">
                <a:ea typeface="+mn-lt"/>
                <a:cs typeface="+mn-lt"/>
              </a:rPr>
              <a:t>כגון</a:t>
            </a:r>
            <a:r>
              <a:rPr lang="en-US" sz="1000" dirty="0">
                <a:ea typeface="+mn-lt"/>
                <a:cs typeface="+mn-lt"/>
              </a:rPr>
              <a:t> </a:t>
            </a:r>
            <a:r>
              <a:rPr lang="en-US" sz="1000" dirty="0" err="1">
                <a:ea typeface="+mn-lt"/>
                <a:cs typeface="+mn-lt"/>
              </a:rPr>
              <a:t>שבנה</a:t>
            </a:r>
            <a:r>
              <a:rPr lang="en-US" sz="1000" dirty="0">
                <a:ea typeface="+mn-lt"/>
                <a:cs typeface="+mn-lt"/>
              </a:rPr>
              <a:t> </a:t>
            </a:r>
            <a:r>
              <a:rPr lang="en-US" sz="1000" dirty="0" err="1">
                <a:ea typeface="+mn-lt"/>
                <a:cs typeface="+mn-lt"/>
              </a:rPr>
              <a:t>או</a:t>
            </a:r>
            <a:r>
              <a:rPr lang="en-US" sz="1000" dirty="0">
                <a:ea typeface="+mn-lt"/>
                <a:cs typeface="+mn-lt"/>
              </a:rPr>
              <a:t> </a:t>
            </a:r>
            <a:r>
              <a:rPr lang="en-US" sz="1000" dirty="0" err="1">
                <a:ea typeface="+mn-lt"/>
                <a:cs typeface="+mn-lt"/>
              </a:rPr>
              <a:t>הרס</a:t>
            </a:r>
            <a:r>
              <a:rPr lang="en-US" sz="1000" dirty="0">
                <a:ea typeface="+mn-lt"/>
                <a:cs typeface="+mn-lt"/>
              </a:rPr>
              <a:t> </a:t>
            </a:r>
            <a:r>
              <a:rPr lang="en-US" sz="1000" dirty="0" err="1">
                <a:ea typeface="+mn-lt"/>
                <a:cs typeface="+mn-lt"/>
              </a:rPr>
              <a:t>או</a:t>
            </a:r>
            <a:r>
              <a:rPr lang="en-US" sz="1000" dirty="0">
                <a:ea typeface="+mn-lt"/>
                <a:cs typeface="+mn-lt"/>
              </a:rPr>
              <a:t> </a:t>
            </a:r>
            <a:r>
              <a:rPr lang="en-US" sz="1000" dirty="0" err="1">
                <a:ea typeface="+mn-lt"/>
                <a:cs typeface="+mn-lt"/>
              </a:rPr>
              <a:t>ארג</a:t>
            </a:r>
            <a:r>
              <a:rPr lang="en-US" sz="1000" dirty="0">
                <a:ea typeface="+mn-lt"/>
                <a:cs typeface="+mn-lt"/>
              </a:rPr>
              <a:t> </a:t>
            </a:r>
            <a:r>
              <a:rPr lang="en-US" sz="1000" dirty="0" err="1">
                <a:ea typeface="+mn-lt"/>
                <a:cs typeface="+mn-lt"/>
              </a:rPr>
              <a:t>וכיוצא</a:t>
            </a:r>
            <a:r>
              <a:rPr lang="en-US" sz="1000" dirty="0">
                <a:ea typeface="+mn-lt"/>
                <a:cs typeface="+mn-lt"/>
              </a:rPr>
              <a:t> </a:t>
            </a:r>
            <a:r>
              <a:rPr lang="en-US" sz="1000" dirty="0" err="1">
                <a:ea typeface="+mn-lt"/>
                <a:cs typeface="+mn-lt"/>
              </a:rPr>
              <a:t>באלו</a:t>
            </a:r>
            <a:r>
              <a:rPr lang="en-US" sz="1000" dirty="0">
                <a:ea typeface="+mn-lt"/>
                <a:cs typeface="+mn-lt"/>
              </a:rPr>
              <a:t> </a:t>
            </a:r>
            <a:r>
              <a:rPr lang="en-US" sz="1000" dirty="0" err="1">
                <a:ea typeface="+mn-lt"/>
                <a:cs typeface="+mn-lt"/>
              </a:rPr>
              <a:t>הרי</a:t>
            </a:r>
            <a:r>
              <a:rPr lang="en-US" sz="1000" dirty="0">
                <a:ea typeface="+mn-lt"/>
                <a:cs typeface="+mn-lt"/>
              </a:rPr>
              <a:t> </a:t>
            </a:r>
            <a:r>
              <a:rPr lang="en-US" sz="1000" dirty="0" err="1">
                <a:ea typeface="+mn-lt"/>
                <a:cs typeface="+mn-lt"/>
              </a:rPr>
              <a:t>בטל</a:t>
            </a:r>
            <a:r>
              <a:rPr lang="en-US" sz="1000" dirty="0">
                <a:ea typeface="+mn-lt"/>
                <a:cs typeface="+mn-lt"/>
              </a:rPr>
              <a:t> </a:t>
            </a:r>
            <a:r>
              <a:rPr lang="en-US" sz="1000" dirty="0" err="1">
                <a:ea typeface="+mn-lt"/>
                <a:cs typeface="+mn-lt"/>
              </a:rPr>
              <a:t>מצות</a:t>
            </a:r>
            <a:r>
              <a:rPr lang="en-US" sz="1000" dirty="0">
                <a:ea typeface="+mn-lt"/>
                <a:cs typeface="+mn-lt"/>
              </a:rPr>
              <a:t> </a:t>
            </a:r>
            <a:r>
              <a:rPr lang="en-US" sz="1000" dirty="0" err="1">
                <a:ea typeface="+mn-lt"/>
                <a:cs typeface="+mn-lt"/>
              </a:rPr>
              <a:t>עשה</a:t>
            </a:r>
            <a:r>
              <a:rPr lang="en-US" sz="1000" dirty="0">
                <a:ea typeface="+mn-lt"/>
                <a:cs typeface="+mn-lt"/>
              </a:rPr>
              <a:t> </a:t>
            </a:r>
            <a:r>
              <a:rPr lang="en-US" sz="1000" dirty="0" err="1">
                <a:ea typeface="+mn-lt"/>
                <a:cs typeface="+mn-lt"/>
              </a:rPr>
              <a:t>ועבר</a:t>
            </a:r>
            <a:r>
              <a:rPr lang="en-US" sz="1000" dirty="0">
                <a:ea typeface="+mn-lt"/>
                <a:cs typeface="+mn-lt"/>
              </a:rPr>
              <a:t> </a:t>
            </a:r>
            <a:r>
              <a:rPr lang="en-US" sz="1000" dirty="0" err="1">
                <a:ea typeface="+mn-lt"/>
                <a:cs typeface="+mn-lt"/>
              </a:rPr>
              <a:t>על</a:t>
            </a:r>
            <a:r>
              <a:rPr lang="en-US" sz="1000" dirty="0">
                <a:ea typeface="+mn-lt"/>
                <a:cs typeface="+mn-lt"/>
              </a:rPr>
              <a:t> </a:t>
            </a:r>
            <a:r>
              <a:rPr lang="en-US" sz="1000" dirty="0" err="1">
                <a:ea typeface="+mn-lt"/>
                <a:cs typeface="+mn-lt"/>
              </a:rPr>
              <a:t>לא</a:t>
            </a:r>
            <a:r>
              <a:rPr lang="en-US" sz="1000" dirty="0">
                <a:ea typeface="+mn-lt"/>
                <a:cs typeface="+mn-lt"/>
              </a:rPr>
              <a:t> </a:t>
            </a:r>
            <a:r>
              <a:rPr lang="en-US" sz="1000" dirty="0" err="1">
                <a:ea typeface="+mn-lt"/>
                <a:cs typeface="+mn-lt"/>
              </a:rPr>
              <a:t>תעשה</a:t>
            </a:r>
            <a:r>
              <a:rPr lang="en-US" sz="1000" dirty="0">
                <a:ea typeface="+mn-lt"/>
                <a:cs typeface="+mn-lt"/>
              </a:rPr>
              <a:t>, </a:t>
            </a:r>
            <a:r>
              <a:rPr lang="en-US" sz="1000" dirty="0" err="1">
                <a:ea typeface="+mn-lt"/>
                <a:cs typeface="+mn-lt"/>
              </a:rPr>
              <a:t>שנאמר</a:t>
            </a:r>
            <a:r>
              <a:rPr lang="en-US" sz="1000" dirty="0">
                <a:ea typeface="+mn-lt"/>
                <a:cs typeface="+mn-lt"/>
              </a:rPr>
              <a:t> </a:t>
            </a:r>
            <a:r>
              <a:rPr lang="en-US" sz="1000" dirty="0" err="1">
                <a:ea typeface="+mn-lt"/>
                <a:cs typeface="+mn-lt"/>
              </a:rPr>
              <a:t>כל</a:t>
            </a:r>
            <a:r>
              <a:rPr lang="en-US" sz="1000" dirty="0">
                <a:ea typeface="+mn-lt"/>
                <a:cs typeface="+mn-lt"/>
              </a:rPr>
              <a:t> </a:t>
            </a:r>
            <a:r>
              <a:rPr lang="en-US" sz="1000" dirty="0" err="1">
                <a:ea typeface="+mn-lt"/>
                <a:cs typeface="+mn-lt"/>
              </a:rPr>
              <a:t>מלאכת</a:t>
            </a:r>
            <a:r>
              <a:rPr lang="en-US" sz="1000" dirty="0">
                <a:ea typeface="+mn-lt"/>
                <a:cs typeface="+mn-lt"/>
              </a:rPr>
              <a:t> </a:t>
            </a:r>
            <a:r>
              <a:rPr lang="en-US" sz="1000" dirty="0" err="1">
                <a:ea typeface="+mn-lt"/>
                <a:cs typeface="+mn-lt"/>
              </a:rPr>
              <a:t>עבודה</a:t>
            </a:r>
            <a:r>
              <a:rPr lang="en-US" sz="1000" dirty="0">
                <a:ea typeface="+mn-lt"/>
                <a:cs typeface="+mn-lt"/>
              </a:rPr>
              <a:t> </a:t>
            </a:r>
            <a:r>
              <a:rPr lang="en-US" sz="1000" dirty="0" err="1">
                <a:ea typeface="+mn-lt"/>
                <a:cs typeface="+mn-lt"/>
              </a:rPr>
              <a:t>לא</a:t>
            </a:r>
            <a:r>
              <a:rPr lang="en-US" sz="1000" dirty="0">
                <a:ea typeface="+mn-lt"/>
                <a:cs typeface="+mn-lt"/>
              </a:rPr>
              <a:t> </a:t>
            </a:r>
            <a:r>
              <a:rPr lang="en-US" sz="1000" dirty="0" err="1">
                <a:ea typeface="+mn-lt"/>
                <a:cs typeface="+mn-lt"/>
              </a:rPr>
              <a:t>תעשו</a:t>
            </a:r>
            <a:r>
              <a:rPr lang="en-US" sz="1000" dirty="0">
                <a:ea typeface="+mn-lt"/>
                <a:cs typeface="+mn-lt"/>
              </a:rPr>
              <a:t>, </a:t>
            </a:r>
            <a:r>
              <a:rPr lang="en-US" sz="1000" dirty="0" err="1">
                <a:ea typeface="+mn-lt"/>
                <a:cs typeface="+mn-lt"/>
              </a:rPr>
              <a:t>כל</a:t>
            </a:r>
            <a:r>
              <a:rPr lang="en-US" sz="1000" dirty="0">
                <a:ea typeface="+mn-lt"/>
                <a:cs typeface="+mn-lt"/>
              </a:rPr>
              <a:t> </a:t>
            </a:r>
            <a:r>
              <a:rPr lang="en-US" sz="1000" dirty="0" err="1">
                <a:ea typeface="+mn-lt"/>
                <a:cs typeface="+mn-lt"/>
              </a:rPr>
              <a:t>מלאכה</a:t>
            </a:r>
            <a:r>
              <a:rPr lang="en-US" sz="1000" dirty="0">
                <a:ea typeface="+mn-lt"/>
                <a:cs typeface="+mn-lt"/>
              </a:rPr>
              <a:t> </a:t>
            </a:r>
            <a:r>
              <a:rPr lang="en-US" sz="1000" dirty="0" err="1">
                <a:ea typeface="+mn-lt"/>
                <a:cs typeface="+mn-lt"/>
              </a:rPr>
              <a:t>לא</a:t>
            </a:r>
            <a:r>
              <a:rPr lang="en-US" sz="1000" dirty="0">
                <a:ea typeface="+mn-lt"/>
                <a:cs typeface="+mn-lt"/>
              </a:rPr>
              <a:t> </a:t>
            </a:r>
            <a:r>
              <a:rPr lang="en-US" sz="1000" dirty="0" err="1">
                <a:ea typeface="+mn-lt"/>
                <a:cs typeface="+mn-lt"/>
              </a:rPr>
              <a:t>יעשה</a:t>
            </a:r>
            <a:r>
              <a:rPr lang="en-US" sz="1000" dirty="0">
                <a:ea typeface="+mn-lt"/>
                <a:cs typeface="+mn-lt"/>
              </a:rPr>
              <a:t> </a:t>
            </a:r>
            <a:r>
              <a:rPr lang="en-US" sz="1000" dirty="0" err="1">
                <a:ea typeface="+mn-lt"/>
                <a:cs typeface="+mn-lt"/>
              </a:rPr>
              <a:t>בהן</a:t>
            </a:r>
            <a:r>
              <a:rPr lang="en-US" sz="1000" dirty="0">
                <a:ea typeface="+mn-lt"/>
                <a:cs typeface="+mn-lt"/>
              </a:rPr>
              <a:t>. </a:t>
            </a:r>
            <a:r>
              <a:rPr lang="en-US" sz="1000" dirty="0" err="1">
                <a:ea typeface="+mn-lt"/>
                <a:cs typeface="+mn-lt"/>
              </a:rPr>
              <a:t>ואם</a:t>
            </a:r>
            <a:r>
              <a:rPr lang="en-US" sz="1000" dirty="0">
                <a:ea typeface="+mn-lt"/>
                <a:cs typeface="+mn-lt"/>
              </a:rPr>
              <a:t> </a:t>
            </a:r>
            <a:r>
              <a:rPr lang="en-US" sz="1000" dirty="0" err="1">
                <a:ea typeface="+mn-lt"/>
                <a:cs typeface="+mn-lt"/>
              </a:rPr>
              <a:t>עשה</a:t>
            </a:r>
            <a:r>
              <a:rPr lang="en-US" sz="1000" dirty="0">
                <a:ea typeface="+mn-lt"/>
                <a:cs typeface="+mn-lt"/>
              </a:rPr>
              <a:t> </a:t>
            </a:r>
            <a:r>
              <a:rPr lang="en-US" sz="1000" dirty="0" err="1">
                <a:ea typeface="+mn-lt"/>
                <a:cs typeface="+mn-lt"/>
              </a:rPr>
              <a:t>בעדים</a:t>
            </a:r>
            <a:r>
              <a:rPr lang="en-US" sz="1000" dirty="0">
                <a:ea typeface="+mn-lt"/>
                <a:cs typeface="+mn-lt"/>
              </a:rPr>
              <a:t> </a:t>
            </a:r>
            <a:r>
              <a:rPr lang="en-US" sz="1000" dirty="0" err="1">
                <a:ea typeface="+mn-lt"/>
                <a:cs typeface="+mn-lt"/>
              </a:rPr>
              <a:t>והתראה</a:t>
            </a:r>
            <a:r>
              <a:rPr lang="en-US" sz="1000" dirty="0">
                <a:ea typeface="+mn-lt"/>
                <a:cs typeface="+mn-lt"/>
              </a:rPr>
              <a:t> </a:t>
            </a:r>
            <a:r>
              <a:rPr lang="en-US" sz="1000" dirty="0" err="1">
                <a:ea typeface="+mn-lt"/>
                <a:cs typeface="+mn-lt"/>
              </a:rPr>
              <a:t>לוקה</a:t>
            </a:r>
            <a:r>
              <a:rPr lang="en-US" sz="1000" dirty="0">
                <a:ea typeface="+mn-lt"/>
                <a:cs typeface="+mn-lt"/>
              </a:rPr>
              <a:t> </a:t>
            </a:r>
            <a:r>
              <a:rPr lang="en-US" sz="1000" dirty="0" err="1">
                <a:ea typeface="+mn-lt"/>
                <a:cs typeface="+mn-lt"/>
              </a:rPr>
              <a:t>מן</a:t>
            </a:r>
            <a:r>
              <a:rPr lang="en-US" sz="1000" dirty="0">
                <a:ea typeface="+mn-lt"/>
                <a:cs typeface="+mn-lt"/>
              </a:rPr>
              <a:t> </a:t>
            </a:r>
            <a:r>
              <a:rPr lang="en-US" sz="1000" dirty="0" err="1">
                <a:ea typeface="+mn-lt"/>
                <a:cs typeface="+mn-lt"/>
              </a:rPr>
              <a:t>התורה</a:t>
            </a:r>
            <a:r>
              <a:rPr lang="en-US" sz="1000" dirty="0">
                <a:ea typeface="+mn-lt"/>
                <a:cs typeface="+mn-lt"/>
              </a:rPr>
              <a:t>. </a:t>
            </a:r>
            <a:endParaRPr lang="en-US" sz="1000" dirty="0">
              <a:cs typeface="Calibri"/>
            </a:endParaRPr>
          </a:p>
          <a:p>
            <a:pPr>
              <a:buNone/>
            </a:pPr>
            <a:r>
              <a:rPr lang="en-US" sz="1000" dirty="0" err="1">
                <a:ea typeface="+mn-lt"/>
                <a:cs typeface="+mn-lt"/>
              </a:rPr>
              <a:t>הלכה</a:t>
            </a:r>
            <a:r>
              <a:rPr lang="en-US" sz="1000" dirty="0">
                <a:ea typeface="+mn-lt"/>
                <a:cs typeface="+mn-lt"/>
              </a:rPr>
              <a:t> ג - </a:t>
            </a:r>
            <a:r>
              <a:rPr lang="en-US" sz="1000" dirty="0" err="1">
                <a:ea typeface="+mn-lt"/>
                <a:cs typeface="+mn-lt"/>
              </a:rPr>
              <a:t>העושה</a:t>
            </a:r>
            <a:r>
              <a:rPr lang="en-US" sz="1000" dirty="0">
                <a:ea typeface="+mn-lt"/>
                <a:cs typeface="+mn-lt"/>
              </a:rPr>
              <a:t> </a:t>
            </a:r>
            <a:r>
              <a:rPr lang="en-US" sz="1000" dirty="0" err="1">
                <a:ea typeface="+mn-lt"/>
                <a:cs typeface="+mn-lt"/>
              </a:rPr>
              <a:t>אבות</a:t>
            </a:r>
            <a:r>
              <a:rPr lang="en-US" sz="1000" dirty="0">
                <a:ea typeface="+mn-lt"/>
                <a:cs typeface="+mn-lt"/>
              </a:rPr>
              <a:t> </a:t>
            </a:r>
            <a:r>
              <a:rPr lang="en-US" sz="1000" dirty="0" err="1">
                <a:ea typeface="+mn-lt"/>
                <a:cs typeface="+mn-lt"/>
              </a:rPr>
              <a:t>מלאכות</a:t>
            </a:r>
            <a:r>
              <a:rPr lang="en-US" sz="1000" dirty="0">
                <a:ea typeface="+mn-lt"/>
                <a:cs typeface="+mn-lt"/>
              </a:rPr>
              <a:t> </a:t>
            </a:r>
            <a:r>
              <a:rPr lang="en-US" sz="1000" dirty="0" err="1">
                <a:ea typeface="+mn-lt"/>
                <a:cs typeface="+mn-lt"/>
              </a:rPr>
              <a:t>הרבה</a:t>
            </a:r>
            <a:r>
              <a:rPr lang="en-US" sz="1000" dirty="0">
                <a:ea typeface="+mn-lt"/>
                <a:cs typeface="+mn-lt"/>
              </a:rPr>
              <a:t> </a:t>
            </a:r>
            <a:r>
              <a:rPr lang="en-US" sz="1000" dirty="0" err="1">
                <a:ea typeface="+mn-lt"/>
                <a:cs typeface="+mn-lt"/>
              </a:rPr>
              <a:t>ביום</a:t>
            </a:r>
            <a:r>
              <a:rPr lang="en-US" sz="1000" dirty="0">
                <a:ea typeface="+mn-lt"/>
                <a:cs typeface="+mn-lt"/>
              </a:rPr>
              <a:t> </a:t>
            </a:r>
            <a:r>
              <a:rPr lang="en-US" sz="1000" dirty="0" err="1">
                <a:ea typeface="+mn-lt"/>
                <a:cs typeface="+mn-lt"/>
              </a:rPr>
              <a:t>טוב</a:t>
            </a:r>
            <a:r>
              <a:rPr lang="en-US" sz="1000" dirty="0">
                <a:ea typeface="+mn-lt"/>
                <a:cs typeface="+mn-lt"/>
              </a:rPr>
              <a:t> </a:t>
            </a:r>
            <a:r>
              <a:rPr lang="en-US" sz="1000" dirty="0" err="1">
                <a:ea typeface="+mn-lt"/>
                <a:cs typeface="+mn-lt"/>
              </a:rPr>
              <a:t>בהתראה</a:t>
            </a:r>
            <a:r>
              <a:rPr lang="en-US" sz="1000" dirty="0">
                <a:ea typeface="+mn-lt"/>
                <a:cs typeface="+mn-lt"/>
              </a:rPr>
              <a:t> </a:t>
            </a:r>
            <a:r>
              <a:rPr lang="en-US" sz="1000" dirty="0" err="1">
                <a:ea typeface="+mn-lt"/>
                <a:cs typeface="+mn-lt"/>
              </a:rPr>
              <a:t>אחת</a:t>
            </a:r>
            <a:r>
              <a:rPr lang="en-US" sz="1000" dirty="0">
                <a:ea typeface="+mn-lt"/>
                <a:cs typeface="+mn-lt"/>
              </a:rPr>
              <a:t> </a:t>
            </a:r>
            <a:r>
              <a:rPr lang="en-US" sz="1000" dirty="0" err="1">
                <a:ea typeface="+mn-lt"/>
                <a:cs typeface="+mn-lt"/>
              </a:rPr>
              <a:t>כגון</a:t>
            </a:r>
            <a:r>
              <a:rPr lang="en-US" sz="1000" dirty="0">
                <a:ea typeface="+mn-lt"/>
                <a:cs typeface="+mn-lt"/>
              </a:rPr>
              <a:t> </a:t>
            </a:r>
            <a:r>
              <a:rPr lang="en-US" sz="1000" dirty="0" err="1">
                <a:ea typeface="+mn-lt"/>
                <a:cs typeface="+mn-lt"/>
              </a:rPr>
              <a:t>שזרע</a:t>
            </a:r>
            <a:r>
              <a:rPr lang="en-US" sz="1000" dirty="0">
                <a:ea typeface="+mn-lt"/>
                <a:cs typeface="+mn-lt"/>
              </a:rPr>
              <a:t> </a:t>
            </a:r>
            <a:r>
              <a:rPr lang="en-US" sz="1000" dirty="0" err="1">
                <a:ea typeface="+mn-lt"/>
                <a:cs typeface="+mn-lt"/>
              </a:rPr>
              <a:t>ובנה</a:t>
            </a:r>
            <a:r>
              <a:rPr lang="en-US" sz="1000" dirty="0">
                <a:ea typeface="+mn-lt"/>
                <a:cs typeface="+mn-lt"/>
              </a:rPr>
              <a:t> </a:t>
            </a:r>
            <a:r>
              <a:rPr lang="en-US" sz="1000" dirty="0" err="1">
                <a:ea typeface="+mn-lt"/>
                <a:cs typeface="+mn-lt"/>
              </a:rPr>
              <a:t>וסתר</a:t>
            </a:r>
            <a:r>
              <a:rPr lang="en-US" sz="1000" dirty="0">
                <a:ea typeface="+mn-lt"/>
                <a:cs typeface="+mn-lt"/>
              </a:rPr>
              <a:t> </a:t>
            </a:r>
            <a:r>
              <a:rPr lang="en-US" sz="1000" dirty="0" err="1">
                <a:ea typeface="+mn-lt"/>
                <a:cs typeface="+mn-lt"/>
              </a:rPr>
              <a:t>וארג</a:t>
            </a:r>
            <a:r>
              <a:rPr lang="en-US" sz="1000" dirty="0">
                <a:ea typeface="+mn-lt"/>
                <a:cs typeface="+mn-lt"/>
              </a:rPr>
              <a:t> </a:t>
            </a:r>
            <a:r>
              <a:rPr lang="en-US" sz="1000" dirty="0" err="1">
                <a:ea typeface="+mn-lt"/>
                <a:cs typeface="+mn-lt"/>
              </a:rPr>
              <a:t>בהתראה</a:t>
            </a:r>
            <a:r>
              <a:rPr lang="en-US" sz="1000" dirty="0">
                <a:ea typeface="+mn-lt"/>
                <a:cs typeface="+mn-lt"/>
              </a:rPr>
              <a:t> </a:t>
            </a:r>
            <a:r>
              <a:rPr lang="en-US" sz="1000" dirty="0" err="1">
                <a:ea typeface="+mn-lt"/>
                <a:cs typeface="+mn-lt"/>
              </a:rPr>
              <a:t>אחת</a:t>
            </a:r>
            <a:r>
              <a:rPr lang="en-US" sz="1000" dirty="0">
                <a:ea typeface="+mn-lt"/>
                <a:cs typeface="+mn-lt"/>
              </a:rPr>
              <a:t> </a:t>
            </a:r>
            <a:r>
              <a:rPr lang="en-US" sz="1000" dirty="0" err="1">
                <a:ea typeface="+mn-lt"/>
                <a:cs typeface="+mn-lt"/>
              </a:rPr>
              <a:t>אינו</a:t>
            </a:r>
            <a:r>
              <a:rPr lang="en-US" sz="1000" dirty="0">
                <a:ea typeface="+mn-lt"/>
                <a:cs typeface="+mn-lt"/>
              </a:rPr>
              <a:t> </a:t>
            </a:r>
            <a:r>
              <a:rPr lang="en-US" sz="1000" dirty="0" err="1">
                <a:ea typeface="+mn-lt"/>
                <a:cs typeface="+mn-lt"/>
              </a:rPr>
              <a:t>לוקה</a:t>
            </a:r>
            <a:r>
              <a:rPr lang="en-US" sz="1000" dirty="0">
                <a:ea typeface="+mn-lt"/>
                <a:cs typeface="+mn-lt"/>
              </a:rPr>
              <a:t> </a:t>
            </a:r>
            <a:r>
              <a:rPr lang="en-US" sz="1000" dirty="0" err="1">
                <a:ea typeface="+mn-lt"/>
                <a:cs typeface="+mn-lt"/>
              </a:rPr>
              <a:t>אלא</a:t>
            </a:r>
            <a:r>
              <a:rPr lang="en-US" sz="1000" dirty="0">
                <a:ea typeface="+mn-lt"/>
                <a:cs typeface="+mn-lt"/>
              </a:rPr>
              <a:t> </a:t>
            </a:r>
            <a:r>
              <a:rPr lang="en-US" sz="1000" dirty="0" err="1">
                <a:ea typeface="+mn-lt"/>
                <a:cs typeface="+mn-lt"/>
              </a:rPr>
              <a:t>אחת</a:t>
            </a:r>
            <a:r>
              <a:rPr lang="en-US" sz="1000" dirty="0">
                <a:ea typeface="+mn-lt"/>
                <a:cs typeface="+mn-lt"/>
              </a:rPr>
              <a:t>. </a:t>
            </a:r>
            <a:r>
              <a:rPr lang="en-US" sz="1000" dirty="0" err="1">
                <a:ea typeface="+mn-lt"/>
                <a:cs typeface="+mn-lt"/>
              </a:rPr>
              <a:t>חילוק</a:t>
            </a:r>
            <a:r>
              <a:rPr lang="en-US" sz="1000" dirty="0">
                <a:ea typeface="+mn-lt"/>
                <a:cs typeface="+mn-lt"/>
              </a:rPr>
              <a:t> </a:t>
            </a:r>
            <a:r>
              <a:rPr lang="en-US" sz="1000" dirty="0" err="1">
                <a:ea typeface="+mn-lt"/>
                <a:cs typeface="+mn-lt"/>
              </a:rPr>
              <a:t>מלאכות</a:t>
            </a:r>
            <a:r>
              <a:rPr lang="en-US" sz="1000" dirty="0">
                <a:ea typeface="+mn-lt"/>
                <a:cs typeface="+mn-lt"/>
              </a:rPr>
              <a:t> </a:t>
            </a:r>
            <a:r>
              <a:rPr lang="en-US" sz="1000" dirty="0" err="1">
                <a:ea typeface="+mn-lt"/>
                <a:cs typeface="+mn-lt"/>
              </a:rPr>
              <a:t>לשבת</a:t>
            </a:r>
            <a:r>
              <a:rPr lang="en-US" sz="1000" dirty="0">
                <a:ea typeface="+mn-lt"/>
                <a:cs typeface="+mn-lt"/>
              </a:rPr>
              <a:t> </a:t>
            </a:r>
            <a:r>
              <a:rPr lang="en-US" sz="1000" dirty="0" err="1">
                <a:ea typeface="+mn-lt"/>
                <a:cs typeface="+mn-lt"/>
              </a:rPr>
              <a:t>ואין</a:t>
            </a:r>
            <a:r>
              <a:rPr lang="en-US" sz="1000" dirty="0">
                <a:ea typeface="+mn-lt"/>
                <a:cs typeface="+mn-lt"/>
              </a:rPr>
              <a:t> </a:t>
            </a:r>
            <a:r>
              <a:rPr lang="en-US" sz="1000" dirty="0" err="1">
                <a:ea typeface="+mn-lt"/>
                <a:cs typeface="+mn-lt"/>
              </a:rPr>
              <a:t>חילוק</a:t>
            </a:r>
            <a:r>
              <a:rPr lang="en-US" sz="1000" dirty="0">
                <a:ea typeface="+mn-lt"/>
                <a:cs typeface="+mn-lt"/>
              </a:rPr>
              <a:t> </a:t>
            </a:r>
            <a:r>
              <a:rPr lang="en-US" sz="1000" dirty="0" err="1">
                <a:ea typeface="+mn-lt"/>
                <a:cs typeface="+mn-lt"/>
              </a:rPr>
              <a:t>מלאכות</a:t>
            </a:r>
            <a:r>
              <a:rPr lang="en-US" sz="1000" dirty="0">
                <a:ea typeface="+mn-lt"/>
                <a:cs typeface="+mn-lt"/>
              </a:rPr>
              <a:t> </a:t>
            </a:r>
            <a:r>
              <a:rPr lang="en-US" sz="1000" dirty="0" err="1">
                <a:ea typeface="+mn-lt"/>
                <a:cs typeface="+mn-lt"/>
              </a:rPr>
              <a:t>ליום</a:t>
            </a:r>
            <a:r>
              <a:rPr lang="en-US" sz="1000" dirty="0">
                <a:ea typeface="+mn-lt"/>
                <a:cs typeface="+mn-lt"/>
              </a:rPr>
              <a:t> </a:t>
            </a:r>
            <a:r>
              <a:rPr lang="en-US" sz="1000" dirty="0" err="1">
                <a:ea typeface="+mn-lt"/>
                <a:cs typeface="+mn-lt"/>
              </a:rPr>
              <a:t>טוב</a:t>
            </a:r>
            <a:r>
              <a:rPr lang="en-US" sz="1000" dirty="0">
                <a:ea typeface="+mn-lt"/>
                <a:cs typeface="+mn-lt"/>
              </a:rPr>
              <a:t>. </a:t>
            </a:r>
            <a:endParaRPr lang="en-US" sz="1000" dirty="0">
              <a:cs typeface="Calibri"/>
            </a:endParaRPr>
          </a:p>
          <a:p>
            <a:pPr>
              <a:buNone/>
            </a:pPr>
            <a:r>
              <a:rPr lang="en-US" sz="1000" dirty="0" err="1">
                <a:ea typeface="+mn-lt"/>
                <a:cs typeface="+mn-lt"/>
              </a:rPr>
              <a:t>הלכה</a:t>
            </a:r>
            <a:r>
              <a:rPr lang="en-US" sz="1000" dirty="0">
                <a:ea typeface="+mn-lt"/>
                <a:cs typeface="+mn-lt"/>
              </a:rPr>
              <a:t> ד - </a:t>
            </a:r>
            <a:r>
              <a:rPr lang="en-US" sz="1000" dirty="0" err="1">
                <a:ea typeface="+mn-lt"/>
                <a:cs typeface="+mn-lt"/>
              </a:rPr>
              <a:t>כל</a:t>
            </a:r>
            <a:r>
              <a:rPr lang="en-US" sz="1000" dirty="0">
                <a:ea typeface="+mn-lt"/>
                <a:cs typeface="+mn-lt"/>
              </a:rPr>
              <a:t> </a:t>
            </a:r>
            <a:r>
              <a:rPr lang="en-US" sz="1000" dirty="0" err="1">
                <a:ea typeface="+mn-lt"/>
                <a:cs typeface="+mn-lt"/>
              </a:rPr>
              <a:t>מלאכה</a:t>
            </a:r>
            <a:r>
              <a:rPr lang="en-US" sz="1000" dirty="0">
                <a:ea typeface="+mn-lt"/>
                <a:cs typeface="+mn-lt"/>
              </a:rPr>
              <a:t> </a:t>
            </a:r>
            <a:r>
              <a:rPr lang="en-US" sz="1000" dirty="0" err="1">
                <a:ea typeface="+mn-lt"/>
                <a:cs typeface="+mn-lt"/>
              </a:rPr>
              <a:t>שחייבין</a:t>
            </a:r>
            <a:r>
              <a:rPr lang="en-US" sz="1000" dirty="0">
                <a:ea typeface="+mn-lt"/>
                <a:cs typeface="+mn-lt"/>
              </a:rPr>
              <a:t> </a:t>
            </a:r>
            <a:r>
              <a:rPr lang="en-US" sz="1000" dirty="0" err="1">
                <a:ea typeface="+mn-lt"/>
                <a:cs typeface="+mn-lt"/>
              </a:rPr>
              <a:t>עליה</a:t>
            </a:r>
            <a:r>
              <a:rPr lang="en-US" sz="1000" dirty="0">
                <a:ea typeface="+mn-lt"/>
                <a:cs typeface="+mn-lt"/>
              </a:rPr>
              <a:t> </a:t>
            </a:r>
            <a:r>
              <a:rPr lang="en-US" sz="1000" dirty="0" err="1">
                <a:ea typeface="+mn-lt"/>
                <a:cs typeface="+mn-lt"/>
              </a:rPr>
              <a:t>בשבת</a:t>
            </a:r>
            <a:r>
              <a:rPr lang="en-US" sz="1000" dirty="0">
                <a:ea typeface="+mn-lt"/>
                <a:cs typeface="+mn-lt"/>
              </a:rPr>
              <a:t> </a:t>
            </a:r>
            <a:r>
              <a:rPr lang="en-US" sz="1000" dirty="0" err="1">
                <a:ea typeface="+mn-lt"/>
                <a:cs typeface="+mn-lt"/>
              </a:rPr>
              <a:t>אם</a:t>
            </a:r>
            <a:r>
              <a:rPr lang="en-US" sz="1000" dirty="0">
                <a:ea typeface="+mn-lt"/>
                <a:cs typeface="+mn-lt"/>
              </a:rPr>
              <a:t> </a:t>
            </a:r>
            <a:r>
              <a:rPr lang="en-US" sz="1000" dirty="0" err="1">
                <a:ea typeface="+mn-lt"/>
                <a:cs typeface="+mn-lt"/>
              </a:rPr>
              <a:t>עשה</a:t>
            </a:r>
            <a:r>
              <a:rPr lang="en-US" sz="1000" dirty="0">
                <a:ea typeface="+mn-lt"/>
                <a:cs typeface="+mn-lt"/>
              </a:rPr>
              <a:t> </a:t>
            </a:r>
            <a:r>
              <a:rPr lang="en-US" sz="1000" dirty="0" err="1">
                <a:ea typeface="+mn-lt"/>
                <a:cs typeface="+mn-lt"/>
              </a:rPr>
              <a:t>אותה</a:t>
            </a:r>
            <a:r>
              <a:rPr lang="en-US" sz="1000" dirty="0">
                <a:ea typeface="+mn-lt"/>
                <a:cs typeface="+mn-lt"/>
              </a:rPr>
              <a:t> </a:t>
            </a:r>
            <a:r>
              <a:rPr lang="en-US" sz="1000" dirty="0" err="1">
                <a:ea typeface="+mn-lt"/>
                <a:cs typeface="+mn-lt"/>
              </a:rPr>
              <a:t>ביום</a:t>
            </a:r>
            <a:r>
              <a:rPr lang="en-US" sz="1000" dirty="0">
                <a:ea typeface="+mn-lt"/>
                <a:cs typeface="+mn-lt"/>
              </a:rPr>
              <a:t> </a:t>
            </a:r>
            <a:r>
              <a:rPr lang="en-US" sz="1000" dirty="0" err="1">
                <a:ea typeface="+mn-lt"/>
                <a:cs typeface="+mn-lt"/>
              </a:rPr>
              <a:t>טוב</a:t>
            </a:r>
            <a:r>
              <a:rPr lang="en-US" sz="1000" dirty="0">
                <a:ea typeface="+mn-lt"/>
                <a:cs typeface="+mn-lt"/>
              </a:rPr>
              <a:t> </a:t>
            </a:r>
            <a:r>
              <a:rPr lang="en-US" sz="1000" dirty="0" err="1">
                <a:ea typeface="+mn-lt"/>
                <a:cs typeface="+mn-lt"/>
              </a:rPr>
              <a:t>שלא</a:t>
            </a:r>
            <a:r>
              <a:rPr lang="en-US" sz="1000" dirty="0">
                <a:ea typeface="+mn-lt"/>
                <a:cs typeface="+mn-lt"/>
              </a:rPr>
              <a:t> </a:t>
            </a:r>
            <a:r>
              <a:rPr lang="en-US" sz="1000" dirty="0" err="1">
                <a:ea typeface="+mn-lt"/>
                <a:cs typeface="+mn-lt"/>
              </a:rPr>
              <a:t>לצורך</a:t>
            </a:r>
            <a:r>
              <a:rPr lang="en-US" sz="1000" dirty="0">
                <a:ea typeface="+mn-lt"/>
                <a:cs typeface="+mn-lt"/>
              </a:rPr>
              <a:t> </a:t>
            </a:r>
            <a:r>
              <a:rPr lang="en-US" sz="1000" dirty="0" err="1">
                <a:ea typeface="+mn-lt"/>
                <a:cs typeface="+mn-lt"/>
              </a:rPr>
              <a:t>אכילה</a:t>
            </a:r>
            <a:r>
              <a:rPr lang="en-US" sz="1000" dirty="0">
                <a:ea typeface="+mn-lt"/>
                <a:cs typeface="+mn-lt"/>
              </a:rPr>
              <a:t> </a:t>
            </a:r>
            <a:r>
              <a:rPr lang="en-US" sz="1000" dirty="0" err="1">
                <a:ea typeface="+mn-lt"/>
                <a:cs typeface="+mn-lt"/>
              </a:rPr>
              <a:t>לוקה</a:t>
            </a:r>
            <a:r>
              <a:rPr lang="en-US" sz="1000" dirty="0">
                <a:ea typeface="+mn-lt"/>
                <a:cs typeface="+mn-lt"/>
              </a:rPr>
              <a:t> </a:t>
            </a:r>
            <a:r>
              <a:rPr lang="en-US" sz="1000" dirty="0" err="1">
                <a:ea typeface="+mn-lt"/>
                <a:cs typeface="+mn-lt"/>
              </a:rPr>
              <a:t>חוץ</a:t>
            </a:r>
            <a:r>
              <a:rPr lang="en-US" sz="1000" dirty="0">
                <a:ea typeface="+mn-lt"/>
                <a:cs typeface="+mn-lt"/>
              </a:rPr>
              <a:t> </a:t>
            </a:r>
            <a:r>
              <a:rPr lang="en-US" sz="1000" dirty="0" err="1">
                <a:ea typeface="+mn-lt"/>
                <a:cs typeface="+mn-lt"/>
              </a:rPr>
              <a:t>מן</a:t>
            </a:r>
            <a:r>
              <a:rPr lang="en-US" sz="1000" dirty="0">
                <a:ea typeface="+mn-lt"/>
                <a:cs typeface="+mn-lt"/>
              </a:rPr>
              <a:t> </a:t>
            </a:r>
            <a:r>
              <a:rPr lang="en-US" sz="1000" dirty="0" err="1">
                <a:ea typeface="+mn-lt"/>
                <a:cs typeface="+mn-lt"/>
              </a:rPr>
              <a:t>ההוצאה</a:t>
            </a:r>
            <a:r>
              <a:rPr lang="en-US" sz="1000" dirty="0">
                <a:ea typeface="+mn-lt"/>
                <a:cs typeface="+mn-lt"/>
              </a:rPr>
              <a:t> </a:t>
            </a:r>
            <a:r>
              <a:rPr lang="en-US" sz="1000" dirty="0" err="1">
                <a:ea typeface="+mn-lt"/>
                <a:cs typeface="+mn-lt"/>
              </a:rPr>
              <a:t>מרשות</a:t>
            </a:r>
            <a:r>
              <a:rPr lang="en-US" sz="1000" dirty="0">
                <a:ea typeface="+mn-lt"/>
                <a:cs typeface="+mn-lt"/>
              </a:rPr>
              <a:t> </a:t>
            </a:r>
            <a:r>
              <a:rPr lang="en-US" sz="1000" dirty="0" err="1">
                <a:ea typeface="+mn-lt"/>
                <a:cs typeface="+mn-lt"/>
              </a:rPr>
              <a:t>לרשות</a:t>
            </a:r>
            <a:r>
              <a:rPr lang="en-US" sz="1000" dirty="0">
                <a:ea typeface="+mn-lt"/>
                <a:cs typeface="+mn-lt"/>
              </a:rPr>
              <a:t> </a:t>
            </a:r>
            <a:r>
              <a:rPr lang="en-US" sz="1000" dirty="0" err="1">
                <a:ea typeface="+mn-lt"/>
                <a:cs typeface="+mn-lt"/>
              </a:rPr>
              <a:t>וההבערה</a:t>
            </a:r>
            <a:r>
              <a:rPr lang="en-US" sz="1000" dirty="0">
                <a:ea typeface="+mn-lt"/>
                <a:cs typeface="+mn-lt"/>
              </a:rPr>
              <a:t> </a:t>
            </a:r>
            <a:r>
              <a:rPr lang="en-US" sz="1000" dirty="0" err="1">
                <a:ea typeface="+mn-lt"/>
                <a:cs typeface="+mn-lt"/>
              </a:rPr>
              <a:t>שמתוך</a:t>
            </a:r>
            <a:r>
              <a:rPr lang="en-US" sz="1000" dirty="0">
                <a:ea typeface="+mn-lt"/>
                <a:cs typeface="+mn-lt"/>
              </a:rPr>
              <a:t> </a:t>
            </a:r>
            <a:r>
              <a:rPr lang="en-US" sz="1000" dirty="0" err="1">
                <a:ea typeface="+mn-lt"/>
                <a:cs typeface="+mn-lt"/>
              </a:rPr>
              <a:t>שהותרה</a:t>
            </a:r>
            <a:r>
              <a:rPr lang="en-US" sz="1000" dirty="0">
                <a:ea typeface="+mn-lt"/>
                <a:cs typeface="+mn-lt"/>
              </a:rPr>
              <a:t> </a:t>
            </a:r>
            <a:r>
              <a:rPr lang="en-US" sz="1000" dirty="0" err="1">
                <a:ea typeface="+mn-lt"/>
                <a:cs typeface="+mn-lt"/>
              </a:rPr>
              <a:t>הוצאה</a:t>
            </a:r>
            <a:r>
              <a:rPr lang="en-US" sz="1000" dirty="0">
                <a:ea typeface="+mn-lt"/>
                <a:cs typeface="+mn-lt"/>
              </a:rPr>
              <a:t> </a:t>
            </a:r>
            <a:r>
              <a:rPr lang="en-US" sz="1000" dirty="0" err="1">
                <a:ea typeface="+mn-lt"/>
                <a:cs typeface="+mn-lt"/>
              </a:rPr>
              <a:t>ביום</a:t>
            </a:r>
            <a:r>
              <a:rPr lang="en-US" sz="1000" dirty="0">
                <a:ea typeface="+mn-lt"/>
                <a:cs typeface="+mn-lt"/>
              </a:rPr>
              <a:t> </a:t>
            </a:r>
            <a:r>
              <a:rPr lang="en-US" sz="1000" dirty="0" err="1">
                <a:ea typeface="+mn-lt"/>
                <a:cs typeface="+mn-lt"/>
              </a:rPr>
              <a:t>טוב</a:t>
            </a:r>
            <a:r>
              <a:rPr lang="en-US" sz="1000" dirty="0">
                <a:ea typeface="+mn-lt"/>
                <a:cs typeface="+mn-lt"/>
              </a:rPr>
              <a:t> </a:t>
            </a:r>
            <a:r>
              <a:rPr lang="en-US" sz="1000" dirty="0" err="1">
                <a:ea typeface="+mn-lt"/>
                <a:cs typeface="+mn-lt"/>
              </a:rPr>
              <a:t>לצורך</a:t>
            </a:r>
            <a:r>
              <a:rPr lang="en-US" sz="1000" dirty="0">
                <a:ea typeface="+mn-lt"/>
                <a:cs typeface="+mn-lt"/>
              </a:rPr>
              <a:t> </a:t>
            </a:r>
            <a:r>
              <a:rPr lang="en-US" sz="1000" dirty="0" err="1">
                <a:ea typeface="+mn-lt"/>
                <a:cs typeface="+mn-lt"/>
              </a:rPr>
              <a:t>אכילה</a:t>
            </a:r>
            <a:r>
              <a:rPr lang="en-US" sz="1000" dirty="0">
                <a:ea typeface="+mn-lt"/>
                <a:cs typeface="+mn-lt"/>
              </a:rPr>
              <a:t> </a:t>
            </a:r>
            <a:r>
              <a:rPr lang="en-US" sz="1000" dirty="0" err="1">
                <a:ea typeface="+mn-lt"/>
                <a:cs typeface="+mn-lt"/>
              </a:rPr>
              <a:t>הותרה</a:t>
            </a:r>
            <a:r>
              <a:rPr lang="en-US" sz="1000" dirty="0">
                <a:ea typeface="+mn-lt"/>
                <a:cs typeface="+mn-lt"/>
              </a:rPr>
              <a:t> </a:t>
            </a:r>
            <a:r>
              <a:rPr lang="en-US" sz="1000" dirty="0" err="1">
                <a:ea typeface="+mn-lt"/>
                <a:cs typeface="+mn-lt"/>
              </a:rPr>
              <a:t>שלא</a:t>
            </a:r>
            <a:r>
              <a:rPr lang="en-US" sz="1000" dirty="0">
                <a:ea typeface="+mn-lt"/>
                <a:cs typeface="+mn-lt"/>
              </a:rPr>
              <a:t> </a:t>
            </a:r>
            <a:r>
              <a:rPr lang="en-US" sz="1000" dirty="0" err="1">
                <a:ea typeface="+mn-lt"/>
                <a:cs typeface="+mn-lt"/>
              </a:rPr>
              <a:t>לצורך</a:t>
            </a:r>
            <a:r>
              <a:rPr lang="en-US" sz="1000" dirty="0">
                <a:ea typeface="+mn-lt"/>
                <a:cs typeface="+mn-lt"/>
              </a:rPr>
              <a:t> </a:t>
            </a:r>
            <a:r>
              <a:rPr lang="en-US" sz="1000" dirty="0" err="1">
                <a:ea typeface="+mn-lt"/>
                <a:cs typeface="+mn-lt"/>
              </a:rPr>
              <a:t>אכילה</a:t>
            </a:r>
            <a:r>
              <a:rPr lang="en-US" sz="1000" dirty="0">
                <a:ea typeface="+mn-lt"/>
                <a:cs typeface="+mn-lt"/>
              </a:rPr>
              <a:t>. </a:t>
            </a:r>
            <a:r>
              <a:rPr lang="en-US" sz="1000" dirty="0" err="1">
                <a:ea typeface="+mn-lt"/>
                <a:cs typeface="+mn-lt"/>
              </a:rPr>
              <a:t>לפיכך</a:t>
            </a:r>
            <a:r>
              <a:rPr lang="en-US" sz="1000" dirty="0">
                <a:ea typeface="+mn-lt"/>
                <a:cs typeface="+mn-lt"/>
              </a:rPr>
              <a:t> </a:t>
            </a:r>
            <a:r>
              <a:rPr lang="en-US" sz="1000" dirty="0" err="1">
                <a:ea typeface="+mn-lt"/>
                <a:cs typeface="+mn-lt"/>
              </a:rPr>
              <a:t>מותר</a:t>
            </a:r>
            <a:r>
              <a:rPr lang="en-US" sz="1000" dirty="0">
                <a:ea typeface="+mn-lt"/>
                <a:cs typeface="+mn-lt"/>
              </a:rPr>
              <a:t> </a:t>
            </a:r>
            <a:r>
              <a:rPr lang="en-US" sz="1000" dirty="0" err="1">
                <a:ea typeface="+mn-lt"/>
                <a:cs typeface="+mn-lt"/>
              </a:rPr>
              <a:t>ביום</a:t>
            </a:r>
            <a:r>
              <a:rPr lang="en-US" sz="1000" dirty="0">
                <a:ea typeface="+mn-lt"/>
                <a:cs typeface="+mn-lt"/>
              </a:rPr>
              <a:t> </a:t>
            </a:r>
            <a:r>
              <a:rPr lang="en-US" sz="1000" dirty="0" err="1">
                <a:ea typeface="+mn-lt"/>
                <a:cs typeface="+mn-lt"/>
              </a:rPr>
              <a:t>טוב</a:t>
            </a:r>
            <a:r>
              <a:rPr lang="en-US" sz="1000" dirty="0">
                <a:ea typeface="+mn-lt"/>
                <a:cs typeface="+mn-lt"/>
              </a:rPr>
              <a:t> </a:t>
            </a:r>
            <a:r>
              <a:rPr lang="en-US" sz="1000" dirty="0" err="1">
                <a:ea typeface="+mn-lt"/>
                <a:cs typeface="+mn-lt"/>
              </a:rPr>
              <a:t>להוציא</a:t>
            </a:r>
            <a:r>
              <a:rPr lang="en-US" sz="1000" dirty="0">
                <a:ea typeface="+mn-lt"/>
                <a:cs typeface="+mn-lt"/>
              </a:rPr>
              <a:t> </a:t>
            </a:r>
            <a:r>
              <a:rPr lang="en-US" sz="1000" dirty="0" err="1">
                <a:ea typeface="+mn-lt"/>
                <a:cs typeface="+mn-lt"/>
              </a:rPr>
              <a:t>קטן</a:t>
            </a:r>
            <a:r>
              <a:rPr lang="en-US" sz="1000" dirty="0">
                <a:ea typeface="+mn-lt"/>
                <a:cs typeface="+mn-lt"/>
              </a:rPr>
              <a:t> </a:t>
            </a:r>
            <a:r>
              <a:rPr lang="en-US" sz="1000" dirty="0" err="1">
                <a:ea typeface="+mn-lt"/>
                <a:cs typeface="+mn-lt"/>
              </a:rPr>
              <a:t>או</a:t>
            </a:r>
            <a:r>
              <a:rPr lang="en-US" sz="1000" dirty="0">
                <a:ea typeface="+mn-lt"/>
                <a:cs typeface="+mn-lt"/>
              </a:rPr>
              <a:t> </a:t>
            </a:r>
            <a:r>
              <a:rPr lang="en-US" sz="1000" dirty="0" err="1">
                <a:ea typeface="+mn-lt"/>
                <a:cs typeface="+mn-lt"/>
              </a:rPr>
              <a:t>ספר</a:t>
            </a:r>
            <a:r>
              <a:rPr lang="en-US" sz="1000" dirty="0">
                <a:ea typeface="+mn-lt"/>
                <a:cs typeface="+mn-lt"/>
              </a:rPr>
              <a:t> </a:t>
            </a:r>
            <a:r>
              <a:rPr lang="en-US" sz="1000" dirty="0" err="1">
                <a:ea typeface="+mn-lt"/>
                <a:cs typeface="+mn-lt"/>
              </a:rPr>
              <a:t>תורה</a:t>
            </a:r>
            <a:r>
              <a:rPr lang="en-US" sz="1000" dirty="0">
                <a:ea typeface="+mn-lt"/>
                <a:cs typeface="+mn-lt"/>
              </a:rPr>
              <a:t> </a:t>
            </a:r>
            <a:r>
              <a:rPr lang="en-US" sz="1000" dirty="0" err="1">
                <a:ea typeface="+mn-lt"/>
                <a:cs typeface="+mn-lt"/>
              </a:rPr>
              <a:t>או</a:t>
            </a:r>
            <a:r>
              <a:rPr lang="en-US" sz="1000" dirty="0">
                <a:ea typeface="+mn-lt"/>
                <a:cs typeface="+mn-lt"/>
              </a:rPr>
              <a:t> </a:t>
            </a:r>
            <a:r>
              <a:rPr lang="en-US" sz="1000" dirty="0" err="1">
                <a:ea typeface="+mn-lt"/>
                <a:cs typeface="+mn-lt"/>
              </a:rPr>
              <a:t>מפתח</a:t>
            </a:r>
            <a:r>
              <a:rPr lang="en-US" sz="1000" dirty="0">
                <a:ea typeface="+mn-lt"/>
                <a:cs typeface="+mn-lt"/>
              </a:rPr>
              <a:t> </a:t>
            </a:r>
            <a:r>
              <a:rPr lang="en-US" sz="1000" dirty="0" err="1">
                <a:ea typeface="+mn-lt"/>
                <a:cs typeface="+mn-lt"/>
              </a:rPr>
              <a:t>וכיוצא</a:t>
            </a:r>
            <a:r>
              <a:rPr lang="en-US" sz="1000" dirty="0">
                <a:ea typeface="+mn-lt"/>
                <a:cs typeface="+mn-lt"/>
              </a:rPr>
              <a:t> </a:t>
            </a:r>
            <a:r>
              <a:rPr lang="en-US" sz="1000" dirty="0" err="1">
                <a:ea typeface="+mn-lt"/>
                <a:cs typeface="+mn-lt"/>
              </a:rPr>
              <a:t>באלו</a:t>
            </a:r>
            <a:r>
              <a:rPr lang="en-US" sz="1000" dirty="0">
                <a:ea typeface="+mn-lt"/>
                <a:cs typeface="+mn-lt"/>
              </a:rPr>
              <a:t> </a:t>
            </a:r>
            <a:r>
              <a:rPr lang="en-US" sz="1000" dirty="0" err="1">
                <a:ea typeface="+mn-lt"/>
                <a:cs typeface="+mn-lt"/>
              </a:rPr>
              <a:t>מרשות</a:t>
            </a:r>
            <a:r>
              <a:rPr lang="en-US" sz="1000" dirty="0">
                <a:ea typeface="+mn-lt"/>
                <a:cs typeface="+mn-lt"/>
              </a:rPr>
              <a:t> </a:t>
            </a:r>
            <a:r>
              <a:rPr lang="en-US" sz="1000" dirty="0" err="1">
                <a:ea typeface="+mn-lt"/>
                <a:cs typeface="+mn-lt"/>
              </a:rPr>
              <a:t>לרשות</a:t>
            </a:r>
            <a:r>
              <a:rPr lang="en-US" sz="1000" dirty="0">
                <a:ea typeface="+mn-lt"/>
                <a:cs typeface="+mn-lt"/>
              </a:rPr>
              <a:t>. </a:t>
            </a:r>
            <a:r>
              <a:rPr lang="en-US" sz="1000" dirty="0" err="1">
                <a:ea typeface="+mn-lt"/>
                <a:cs typeface="+mn-lt"/>
              </a:rPr>
              <a:t>וכן</a:t>
            </a:r>
            <a:r>
              <a:rPr lang="en-US" sz="1000" dirty="0">
                <a:ea typeface="+mn-lt"/>
                <a:cs typeface="+mn-lt"/>
              </a:rPr>
              <a:t> </a:t>
            </a:r>
            <a:r>
              <a:rPr lang="en-US" sz="1000" dirty="0" err="1">
                <a:ea typeface="+mn-lt"/>
                <a:cs typeface="+mn-lt"/>
              </a:rPr>
              <a:t>מותר</a:t>
            </a:r>
            <a:r>
              <a:rPr lang="en-US" sz="1000" dirty="0">
                <a:ea typeface="+mn-lt"/>
                <a:cs typeface="+mn-lt"/>
              </a:rPr>
              <a:t> </a:t>
            </a:r>
            <a:r>
              <a:rPr lang="en-US" sz="1000" dirty="0" err="1">
                <a:ea typeface="+mn-lt"/>
                <a:cs typeface="+mn-lt"/>
              </a:rPr>
              <a:t>להבעיר</a:t>
            </a:r>
            <a:r>
              <a:rPr lang="en-US" sz="1000" dirty="0">
                <a:ea typeface="+mn-lt"/>
                <a:cs typeface="+mn-lt"/>
              </a:rPr>
              <a:t> </a:t>
            </a:r>
            <a:r>
              <a:rPr lang="en-US" sz="1000" dirty="0" err="1">
                <a:ea typeface="+mn-lt"/>
                <a:cs typeface="+mn-lt"/>
              </a:rPr>
              <a:t>אע"פ</a:t>
            </a:r>
            <a:r>
              <a:rPr lang="en-US" sz="1000" dirty="0">
                <a:ea typeface="+mn-lt"/>
                <a:cs typeface="+mn-lt"/>
              </a:rPr>
              <a:t> </a:t>
            </a:r>
            <a:r>
              <a:rPr lang="en-US" sz="1000" dirty="0" err="1">
                <a:ea typeface="+mn-lt"/>
                <a:cs typeface="+mn-lt"/>
              </a:rPr>
              <a:t>שאינו</a:t>
            </a:r>
            <a:r>
              <a:rPr lang="en-US" sz="1000" dirty="0">
                <a:ea typeface="+mn-lt"/>
                <a:cs typeface="+mn-lt"/>
              </a:rPr>
              <a:t> </a:t>
            </a:r>
            <a:r>
              <a:rPr lang="en-US" sz="1000" dirty="0" err="1">
                <a:ea typeface="+mn-lt"/>
                <a:cs typeface="+mn-lt"/>
              </a:rPr>
              <a:t>לצורך</a:t>
            </a:r>
            <a:r>
              <a:rPr lang="en-US" sz="1000" dirty="0">
                <a:ea typeface="+mn-lt"/>
                <a:cs typeface="+mn-lt"/>
              </a:rPr>
              <a:t> </a:t>
            </a:r>
            <a:r>
              <a:rPr lang="en-US" sz="1000" dirty="0" err="1">
                <a:ea typeface="+mn-lt"/>
                <a:cs typeface="+mn-lt"/>
              </a:rPr>
              <a:t>אכילה.ושאר</a:t>
            </a:r>
            <a:r>
              <a:rPr lang="en-US" sz="1000" dirty="0">
                <a:ea typeface="+mn-lt"/>
                <a:cs typeface="+mn-lt"/>
              </a:rPr>
              <a:t> </a:t>
            </a:r>
            <a:r>
              <a:rPr lang="en-US" sz="1000" dirty="0" err="1">
                <a:ea typeface="+mn-lt"/>
                <a:cs typeface="+mn-lt"/>
              </a:rPr>
              <a:t>מלאכות</a:t>
            </a:r>
            <a:r>
              <a:rPr lang="en-US" sz="1000" dirty="0">
                <a:ea typeface="+mn-lt"/>
                <a:cs typeface="+mn-lt"/>
              </a:rPr>
              <a:t> </a:t>
            </a:r>
            <a:r>
              <a:rPr lang="en-US" sz="1000" dirty="0" err="1">
                <a:ea typeface="+mn-lt"/>
                <a:cs typeface="+mn-lt"/>
              </a:rPr>
              <a:t>כל</a:t>
            </a:r>
            <a:r>
              <a:rPr lang="en-US" sz="1000" dirty="0">
                <a:ea typeface="+mn-lt"/>
                <a:cs typeface="+mn-lt"/>
              </a:rPr>
              <a:t> </a:t>
            </a:r>
            <a:r>
              <a:rPr lang="en-US" sz="1000" dirty="0" err="1">
                <a:ea typeface="+mn-lt"/>
                <a:cs typeface="+mn-lt"/>
              </a:rPr>
              <a:t>שיש</a:t>
            </a:r>
            <a:r>
              <a:rPr lang="en-US" sz="1000" dirty="0">
                <a:ea typeface="+mn-lt"/>
                <a:cs typeface="+mn-lt"/>
              </a:rPr>
              <a:t> </a:t>
            </a:r>
            <a:r>
              <a:rPr lang="en-US" sz="1000" dirty="0" err="1">
                <a:ea typeface="+mn-lt"/>
                <a:cs typeface="+mn-lt"/>
              </a:rPr>
              <a:t>בו</a:t>
            </a:r>
            <a:r>
              <a:rPr lang="en-US" sz="1000" dirty="0">
                <a:ea typeface="+mn-lt"/>
                <a:cs typeface="+mn-lt"/>
              </a:rPr>
              <a:t> </a:t>
            </a:r>
            <a:r>
              <a:rPr lang="en-US" sz="1000" dirty="0" err="1">
                <a:ea typeface="+mn-lt"/>
                <a:cs typeface="+mn-lt"/>
              </a:rPr>
              <a:t>צורך</a:t>
            </a:r>
            <a:r>
              <a:rPr lang="en-US" sz="1000" dirty="0">
                <a:ea typeface="+mn-lt"/>
                <a:cs typeface="+mn-lt"/>
              </a:rPr>
              <a:t> </a:t>
            </a:r>
            <a:r>
              <a:rPr lang="en-US" sz="1000" dirty="0" err="1">
                <a:ea typeface="+mn-lt"/>
                <a:cs typeface="+mn-lt"/>
              </a:rPr>
              <a:t>אכילה</a:t>
            </a:r>
            <a:r>
              <a:rPr lang="en-US" sz="1000" dirty="0">
                <a:ea typeface="+mn-lt"/>
                <a:cs typeface="+mn-lt"/>
              </a:rPr>
              <a:t> </a:t>
            </a:r>
            <a:r>
              <a:rPr lang="en-US" sz="1000" dirty="0" err="1">
                <a:ea typeface="+mn-lt"/>
                <a:cs typeface="+mn-lt"/>
              </a:rPr>
              <a:t>מותר</a:t>
            </a:r>
            <a:r>
              <a:rPr lang="en-US" sz="1000" dirty="0">
                <a:ea typeface="+mn-lt"/>
                <a:cs typeface="+mn-lt"/>
              </a:rPr>
              <a:t> </a:t>
            </a:r>
            <a:r>
              <a:rPr lang="en-US" sz="1000" dirty="0" err="1">
                <a:ea typeface="+mn-lt"/>
                <a:cs typeface="+mn-lt"/>
              </a:rPr>
              <a:t>כגון</a:t>
            </a:r>
            <a:r>
              <a:rPr lang="en-US" sz="1000" dirty="0">
                <a:ea typeface="+mn-lt"/>
                <a:cs typeface="+mn-lt"/>
              </a:rPr>
              <a:t> </a:t>
            </a:r>
            <a:r>
              <a:rPr lang="en-US" sz="1000" dirty="0" err="1">
                <a:ea typeface="+mn-lt"/>
                <a:cs typeface="+mn-lt"/>
              </a:rPr>
              <a:t>שחיטה</a:t>
            </a:r>
            <a:r>
              <a:rPr lang="en-US" sz="1000" dirty="0">
                <a:ea typeface="+mn-lt"/>
                <a:cs typeface="+mn-lt"/>
              </a:rPr>
              <a:t> </a:t>
            </a:r>
            <a:r>
              <a:rPr lang="en-US" sz="1000" dirty="0" err="1">
                <a:ea typeface="+mn-lt"/>
                <a:cs typeface="+mn-lt"/>
              </a:rPr>
              <a:t>ואפייה</a:t>
            </a:r>
            <a:r>
              <a:rPr lang="en-US" sz="1000" dirty="0">
                <a:ea typeface="+mn-lt"/>
                <a:cs typeface="+mn-lt"/>
              </a:rPr>
              <a:t> </a:t>
            </a:r>
            <a:r>
              <a:rPr lang="en-US" sz="1000" dirty="0" err="1">
                <a:ea typeface="+mn-lt"/>
                <a:cs typeface="+mn-lt"/>
              </a:rPr>
              <a:t>ולישה</a:t>
            </a:r>
            <a:r>
              <a:rPr lang="en-US" sz="1000" dirty="0">
                <a:ea typeface="+mn-lt"/>
                <a:cs typeface="+mn-lt"/>
              </a:rPr>
              <a:t> </a:t>
            </a:r>
            <a:r>
              <a:rPr lang="en-US" sz="1000" dirty="0" err="1">
                <a:ea typeface="+mn-lt"/>
                <a:cs typeface="+mn-lt"/>
              </a:rPr>
              <a:t>וכיוצא</a:t>
            </a:r>
            <a:r>
              <a:rPr lang="en-US" sz="1000" dirty="0">
                <a:ea typeface="+mn-lt"/>
                <a:cs typeface="+mn-lt"/>
              </a:rPr>
              <a:t> </a:t>
            </a:r>
            <a:r>
              <a:rPr lang="en-US" sz="1000" dirty="0" err="1">
                <a:ea typeface="+mn-lt"/>
                <a:cs typeface="+mn-lt"/>
              </a:rPr>
              <a:t>בהן</a:t>
            </a:r>
            <a:r>
              <a:rPr lang="en-US" sz="1000" dirty="0">
                <a:ea typeface="+mn-lt"/>
                <a:cs typeface="+mn-lt"/>
              </a:rPr>
              <a:t>. </a:t>
            </a:r>
            <a:r>
              <a:rPr lang="en-US" sz="1000" dirty="0" err="1">
                <a:ea typeface="+mn-lt"/>
                <a:cs typeface="+mn-lt"/>
              </a:rPr>
              <a:t>וכל</a:t>
            </a:r>
            <a:r>
              <a:rPr lang="en-US" sz="1000" dirty="0">
                <a:ea typeface="+mn-lt"/>
                <a:cs typeface="+mn-lt"/>
              </a:rPr>
              <a:t> </a:t>
            </a:r>
            <a:r>
              <a:rPr lang="en-US" sz="1000" dirty="0" err="1">
                <a:ea typeface="+mn-lt"/>
                <a:cs typeface="+mn-lt"/>
              </a:rPr>
              <a:t>שאין</a:t>
            </a:r>
            <a:r>
              <a:rPr lang="en-US" sz="1000" dirty="0">
                <a:ea typeface="+mn-lt"/>
                <a:cs typeface="+mn-lt"/>
              </a:rPr>
              <a:t> </a:t>
            </a:r>
            <a:r>
              <a:rPr lang="en-US" sz="1000" dirty="0" err="1">
                <a:ea typeface="+mn-lt"/>
                <a:cs typeface="+mn-lt"/>
              </a:rPr>
              <a:t>בהן</a:t>
            </a:r>
            <a:r>
              <a:rPr lang="en-US" sz="1000" dirty="0">
                <a:ea typeface="+mn-lt"/>
                <a:cs typeface="+mn-lt"/>
              </a:rPr>
              <a:t> </a:t>
            </a:r>
            <a:r>
              <a:rPr lang="en-US" sz="1000" dirty="0" err="1">
                <a:ea typeface="+mn-lt"/>
                <a:cs typeface="+mn-lt"/>
              </a:rPr>
              <a:t>צורך</a:t>
            </a:r>
            <a:r>
              <a:rPr lang="en-US" sz="1000" dirty="0">
                <a:ea typeface="+mn-lt"/>
                <a:cs typeface="+mn-lt"/>
              </a:rPr>
              <a:t> </a:t>
            </a:r>
            <a:r>
              <a:rPr lang="en-US" sz="1000" dirty="0" err="1">
                <a:ea typeface="+mn-lt"/>
                <a:cs typeface="+mn-lt"/>
              </a:rPr>
              <a:t>אכילה</a:t>
            </a:r>
            <a:r>
              <a:rPr lang="en-US" sz="1000" dirty="0">
                <a:ea typeface="+mn-lt"/>
                <a:cs typeface="+mn-lt"/>
              </a:rPr>
              <a:t> </a:t>
            </a:r>
            <a:r>
              <a:rPr lang="en-US" sz="1000" dirty="0" err="1">
                <a:ea typeface="+mn-lt"/>
                <a:cs typeface="+mn-lt"/>
              </a:rPr>
              <a:t>אסור</a:t>
            </a:r>
            <a:r>
              <a:rPr lang="en-US" sz="1000" dirty="0">
                <a:ea typeface="+mn-lt"/>
                <a:cs typeface="+mn-lt"/>
              </a:rPr>
              <a:t> </a:t>
            </a:r>
            <a:r>
              <a:rPr lang="en-US" sz="1000" dirty="0" err="1">
                <a:ea typeface="+mn-lt"/>
                <a:cs typeface="+mn-lt"/>
              </a:rPr>
              <a:t>כגון</a:t>
            </a:r>
            <a:r>
              <a:rPr lang="en-US" sz="1000" dirty="0">
                <a:ea typeface="+mn-lt"/>
                <a:cs typeface="+mn-lt"/>
              </a:rPr>
              <a:t> </a:t>
            </a:r>
            <a:r>
              <a:rPr lang="en-US" sz="1000" dirty="0" err="1">
                <a:ea typeface="+mn-lt"/>
                <a:cs typeface="+mn-lt"/>
              </a:rPr>
              <a:t>כתיבה</a:t>
            </a:r>
            <a:r>
              <a:rPr lang="en-US" sz="1000" dirty="0">
                <a:ea typeface="+mn-lt"/>
                <a:cs typeface="+mn-lt"/>
              </a:rPr>
              <a:t> </a:t>
            </a:r>
            <a:r>
              <a:rPr lang="en-US" sz="1000" dirty="0" err="1">
                <a:ea typeface="+mn-lt"/>
                <a:cs typeface="+mn-lt"/>
              </a:rPr>
              <a:t>ואריגה</a:t>
            </a:r>
            <a:r>
              <a:rPr lang="en-US" sz="1000" dirty="0">
                <a:ea typeface="+mn-lt"/>
                <a:cs typeface="+mn-lt"/>
              </a:rPr>
              <a:t> </a:t>
            </a:r>
            <a:r>
              <a:rPr lang="en-US" sz="1000" dirty="0" err="1">
                <a:ea typeface="+mn-lt"/>
                <a:cs typeface="+mn-lt"/>
              </a:rPr>
              <a:t>ובנין</a:t>
            </a:r>
            <a:r>
              <a:rPr lang="en-US" sz="1000" dirty="0">
                <a:ea typeface="+mn-lt"/>
                <a:cs typeface="+mn-lt"/>
              </a:rPr>
              <a:t> </a:t>
            </a:r>
            <a:r>
              <a:rPr lang="en-US" sz="1000" dirty="0" err="1">
                <a:ea typeface="+mn-lt"/>
                <a:cs typeface="+mn-lt"/>
              </a:rPr>
              <a:t>וכיוצא</a:t>
            </a:r>
            <a:r>
              <a:rPr lang="en-US" sz="1000" dirty="0">
                <a:ea typeface="+mn-lt"/>
                <a:cs typeface="+mn-lt"/>
              </a:rPr>
              <a:t> </a:t>
            </a:r>
            <a:r>
              <a:rPr lang="en-US" sz="1000" dirty="0" err="1">
                <a:ea typeface="+mn-lt"/>
                <a:cs typeface="+mn-lt"/>
              </a:rPr>
              <a:t>בהן</a:t>
            </a:r>
            <a:r>
              <a:rPr lang="en-US" sz="1000" dirty="0">
                <a:ea typeface="+mn-lt"/>
                <a:cs typeface="+mn-lt"/>
              </a:rPr>
              <a:t>. </a:t>
            </a:r>
            <a:endParaRPr lang="en-US" sz="1000" dirty="0">
              <a:cs typeface="Calibri"/>
            </a:endParaRPr>
          </a:p>
          <a:p>
            <a:pPr>
              <a:buNone/>
            </a:pPr>
            <a:r>
              <a:rPr lang="en-US" sz="1000" dirty="0" err="1">
                <a:ea typeface="+mn-lt"/>
                <a:cs typeface="+mn-lt"/>
              </a:rPr>
              <a:t>הלכה</a:t>
            </a:r>
            <a:r>
              <a:rPr lang="en-US" sz="1000" dirty="0">
                <a:ea typeface="+mn-lt"/>
                <a:cs typeface="+mn-lt"/>
              </a:rPr>
              <a:t> ה - </a:t>
            </a:r>
            <a:r>
              <a:rPr lang="en-US" sz="1000" dirty="0" err="1">
                <a:ea typeface="+mn-lt"/>
                <a:cs typeface="+mn-lt"/>
              </a:rPr>
              <a:t>כל</a:t>
            </a:r>
            <a:r>
              <a:rPr lang="en-US" sz="1000" dirty="0">
                <a:ea typeface="+mn-lt"/>
                <a:cs typeface="+mn-lt"/>
              </a:rPr>
              <a:t> </a:t>
            </a:r>
            <a:r>
              <a:rPr lang="en-US" sz="1000" dirty="0" err="1">
                <a:ea typeface="+mn-lt"/>
                <a:cs typeface="+mn-lt"/>
              </a:rPr>
              <a:t>מלאכה</a:t>
            </a:r>
            <a:r>
              <a:rPr lang="en-US" sz="1000" dirty="0">
                <a:ea typeface="+mn-lt"/>
                <a:cs typeface="+mn-lt"/>
              </a:rPr>
              <a:t> </a:t>
            </a:r>
            <a:r>
              <a:rPr lang="en-US" sz="1000" dirty="0" err="1">
                <a:ea typeface="+mn-lt"/>
                <a:cs typeface="+mn-lt"/>
              </a:rPr>
              <a:t>שאפשר</a:t>
            </a:r>
            <a:r>
              <a:rPr lang="en-US" sz="1000" dirty="0">
                <a:ea typeface="+mn-lt"/>
                <a:cs typeface="+mn-lt"/>
              </a:rPr>
              <a:t> </a:t>
            </a:r>
            <a:r>
              <a:rPr lang="en-US" sz="1000" dirty="0" err="1">
                <a:ea typeface="+mn-lt"/>
                <a:cs typeface="+mn-lt"/>
              </a:rPr>
              <a:t>להעשות</a:t>
            </a:r>
            <a:r>
              <a:rPr lang="en-US" sz="1000" dirty="0">
                <a:ea typeface="+mn-lt"/>
                <a:cs typeface="+mn-lt"/>
              </a:rPr>
              <a:t> </a:t>
            </a:r>
            <a:r>
              <a:rPr lang="en-US" sz="1000" dirty="0" err="1">
                <a:ea typeface="+mn-lt"/>
                <a:cs typeface="+mn-lt"/>
              </a:rPr>
              <a:t>מערב</a:t>
            </a:r>
            <a:r>
              <a:rPr lang="en-US" sz="1000" dirty="0">
                <a:ea typeface="+mn-lt"/>
                <a:cs typeface="+mn-lt"/>
              </a:rPr>
              <a:t> </a:t>
            </a:r>
            <a:r>
              <a:rPr lang="en-US" sz="1000" dirty="0" err="1">
                <a:ea typeface="+mn-lt"/>
                <a:cs typeface="+mn-lt"/>
              </a:rPr>
              <a:t>יום</a:t>
            </a:r>
            <a:r>
              <a:rPr lang="en-US" sz="1000" dirty="0">
                <a:ea typeface="+mn-lt"/>
                <a:cs typeface="+mn-lt"/>
              </a:rPr>
              <a:t> </a:t>
            </a:r>
            <a:r>
              <a:rPr lang="en-US" sz="1000" dirty="0" err="1">
                <a:ea typeface="+mn-lt"/>
                <a:cs typeface="+mn-lt"/>
              </a:rPr>
              <a:t>טוב</a:t>
            </a:r>
            <a:r>
              <a:rPr lang="en-US" sz="1000" dirty="0">
                <a:ea typeface="+mn-lt"/>
                <a:cs typeface="+mn-lt"/>
              </a:rPr>
              <a:t> </a:t>
            </a:r>
            <a:r>
              <a:rPr lang="en-US" sz="1000" dirty="0" err="1">
                <a:ea typeface="+mn-lt"/>
                <a:cs typeface="+mn-lt"/>
              </a:rPr>
              <a:t>ולא</a:t>
            </a:r>
            <a:r>
              <a:rPr lang="en-US" sz="1000" dirty="0">
                <a:ea typeface="+mn-lt"/>
                <a:cs typeface="+mn-lt"/>
              </a:rPr>
              <a:t> </a:t>
            </a:r>
            <a:r>
              <a:rPr lang="en-US" sz="1000" dirty="0" err="1">
                <a:ea typeface="+mn-lt"/>
                <a:cs typeface="+mn-lt"/>
              </a:rPr>
              <a:t>יהיה</a:t>
            </a:r>
            <a:r>
              <a:rPr lang="en-US" sz="1000" dirty="0">
                <a:ea typeface="+mn-lt"/>
                <a:cs typeface="+mn-lt"/>
              </a:rPr>
              <a:t> </a:t>
            </a:r>
            <a:r>
              <a:rPr lang="en-US" sz="1000" dirty="0" err="1">
                <a:ea typeface="+mn-lt"/>
                <a:cs typeface="+mn-lt"/>
              </a:rPr>
              <a:t>בה</a:t>
            </a:r>
            <a:r>
              <a:rPr lang="en-US" sz="1000" dirty="0">
                <a:ea typeface="+mn-lt"/>
                <a:cs typeface="+mn-lt"/>
              </a:rPr>
              <a:t> </a:t>
            </a:r>
            <a:r>
              <a:rPr lang="en-US" sz="1000" dirty="0" err="1">
                <a:ea typeface="+mn-lt"/>
                <a:cs typeface="+mn-lt"/>
              </a:rPr>
              <a:t>הפסד</a:t>
            </a:r>
            <a:r>
              <a:rPr lang="en-US" sz="1000" dirty="0">
                <a:ea typeface="+mn-lt"/>
                <a:cs typeface="+mn-lt"/>
              </a:rPr>
              <a:t> </a:t>
            </a:r>
            <a:r>
              <a:rPr lang="en-US" sz="1000" dirty="0" err="1">
                <a:ea typeface="+mn-lt"/>
                <a:cs typeface="+mn-lt"/>
              </a:rPr>
              <a:t>ולא</a:t>
            </a:r>
            <a:r>
              <a:rPr lang="en-US" sz="1000" dirty="0">
                <a:ea typeface="+mn-lt"/>
                <a:cs typeface="+mn-lt"/>
              </a:rPr>
              <a:t> </a:t>
            </a:r>
            <a:r>
              <a:rPr lang="en-US" sz="1000" dirty="0" err="1">
                <a:ea typeface="+mn-lt"/>
                <a:cs typeface="+mn-lt"/>
              </a:rPr>
              <a:t>חסרון</a:t>
            </a:r>
            <a:r>
              <a:rPr lang="en-US" sz="1000" dirty="0">
                <a:ea typeface="+mn-lt"/>
                <a:cs typeface="+mn-lt"/>
              </a:rPr>
              <a:t> </a:t>
            </a:r>
            <a:r>
              <a:rPr lang="en-US" sz="1000" dirty="0" err="1">
                <a:ea typeface="+mn-lt"/>
                <a:cs typeface="+mn-lt"/>
              </a:rPr>
              <a:t>אם</a:t>
            </a:r>
            <a:r>
              <a:rPr lang="en-US" sz="1000" dirty="0">
                <a:ea typeface="+mn-lt"/>
                <a:cs typeface="+mn-lt"/>
              </a:rPr>
              <a:t> </a:t>
            </a:r>
            <a:r>
              <a:rPr lang="en-US" sz="1000" dirty="0" err="1">
                <a:ea typeface="+mn-lt"/>
                <a:cs typeface="+mn-lt"/>
              </a:rPr>
              <a:t>נעשית</a:t>
            </a:r>
            <a:r>
              <a:rPr lang="en-US" sz="1000" dirty="0">
                <a:ea typeface="+mn-lt"/>
                <a:cs typeface="+mn-lt"/>
              </a:rPr>
              <a:t> </a:t>
            </a:r>
            <a:r>
              <a:rPr lang="en-US" sz="1000" dirty="0" err="1">
                <a:ea typeface="+mn-lt"/>
                <a:cs typeface="+mn-lt"/>
              </a:rPr>
              <a:t>מבערב</a:t>
            </a:r>
            <a:r>
              <a:rPr lang="en-US" sz="1000" dirty="0">
                <a:ea typeface="+mn-lt"/>
                <a:cs typeface="+mn-lt"/>
              </a:rPr>
              <a:t> </a:t>
            </a:r>
            <a:r>
              <a:rPr lang="en-US" sz="1000" dirty="0" err="1">
                <a:ea typeface="+mn-lt"/>
                <a:cs typeface="+mn-lt"/>
              </a:rPr>
              <a:t>אסרו</a:t>
            </a:r>
            <a:r>
              <a:rPr lang="en-US" sz="1000" dirty="0">
                <a:ea typeface="+mn-lt"/>
                <a:cs typeface="+mn-lt"/>
              </a:rPr>
              <a:t> </a:t>
            </a:r>
            <a:r>
              <a:rPr lang="en-US" sz="1000" dirty="0" err="1">
                <a:ea typeface="+mn-lt"/>
                <a:cs typeface="+mn-lt"/>
              </a:rPr>
              <a:t>חכמים</a:t>
            </a:r>
            <a:r>
              <a:rPr lang="en-US" sz="1000" dirty="0">
                <a:ea typeface="+mn-lt"/>
                <a:cs typeface="+mn-lt"/>
              </a:rPr>
              <a:t> </a:t>
            </a:r>
            <a:r>
              <a:rPr lang="en-US" sz="1000" dirty="0" err="1">
                <a:ea typeface="+mn-lt"/>
                <a:cs typeface="+mn-lt"/>
              </a:rPr>
              <a:t>לעשות</a:t>
            </a:r>
            <a:r>
              <a:rPr lang="en-US" sz="1000" dirty="0">
                <a:ea typeface="+mn-lt"/>
                <a:cs typeface="+mn-lt"/>
              </a:rPr>
              <a:t> </a:t>
            </a:r>
            <a:r>
              <a:rPr lang="en-US" sz="1000" dirty="0" err="1">
                <a:ea typeface="+mn-lt"/>
                <a:cs typeface="+mn-lt"/>
              </a:rPr>
              <a:t>אותה</a:t>
            </a:r>
            <a:r>
              <a:rPr lang="en-US" sz="1000" dirty="0">
                <a:ea typeface="+mn-lt"/>
                <a:cs typeface="+mn-lt"/>
              </a:rPr>
              <a:t> </a:t>
            </a:r>
            <a:r>
              <a:rPr lang="en-US" sz="1000" dirty="0" err="1">
                <a:ea typeface="+mn-lt"/>
                <a:cs typeface="+mn-lt"/>
              </a:rPr>
              <a:t>ביום</a:t>
            </a:r>
            <a:r>
              <a:rPr lang="en-US" sz="1000" dirty="0">
                <a:ea typeface="+mn-lt"/>
                <a:cs typeface="+mn-lt"/>
              </a:rPr>
              <a:t> </a:t>
            </a:r>
            <a:r>
              <a:rPr lang="en-US" sz="1000" dirty="0" err="1">
                <a:ea typeface="+mn-lt"/>
                <a:cs typeface="+mn-lt"/>
              </a:rPr>
              <a:t>טוב</a:t>
            </a:r>
            <a:r>
              <a:rPr lang="en-US" sz="1000" dirty="0">
                <a:ea typeface="+mn-lt"/>
                <a:cs typeface="+mn-lt"/>
              </a:rPr>
              <a:t> </a:t>
            </a:r>
            <a:r>
              <a:rPr lang="en-US" sz="1000" dirty="0" err="1">
                <a:ea typeface="+mn-lt"/>
                <a:cs typeface="+mn-lt"/>
              </a:rPr>
              <a:t>אף</a:t>
            </a:r>
            <a:r>
              <a:rPr lang="en-US" sz="1000" dirty="0">
                <a:ea typeface="+mn-lt"/>
                <a:cs typeface="+mn-lt"/>
              </a:rPr>
              <a:t> </a:t>
            </a:r>
            <a:r>
              <a:rPr lang="en-US" sz="1000" dirty="0" err="1">
                <a:ea typeface="+mn-lt"/>
                <a:cs typeface="+mn-lt"/>
              </a:rPr>
              <a:t>על</a:t>
            </a:r>
            <a:r>
              <a:rPr lang="en-US" sz="1000" dirty="0">
                <a:ea typeface="+mn-lt"/>
                <a:cs typeface="+mn-lt"/>
              </a:rPr>
              <a:t> </a:t>
            </a:r>
            <a:r>
              <a:rPr lang="en-US" sz="1000" dirty="0" err="1">
                <a:ea typeface="+mn-lt"/>
                <a:cs typeface="+mn-lt"/>
              </a:rPr>
              <a:t>פי</a:t>
            </a:r>
            <a:r>
              <a:rPr lang="en-US" sz="1000" dirty="0">
                <a:ea typeface="+mn-lt"/>
                <a:cs typeface="+mn-lt"/>
              </a:rPr>
              <a:t> </a:t>
            </a:r>
            <a:r>
              <a:rPr lang="en-US" sz="1000" dirty="0" err="1">
                <a:ea typeface="+mn-lt"/>
                <a:cs typeface="+mn-lt"/>
              </a:rPr>
              <a:t>שהיא</a:t>
            </a:r>
            <a:r>
              <a:rPr lang="en-US" sz="1000" dirty="0">
                <a:ea typeface="+mn-lt"/>
                <a:cs typeface="+mn-lt"/>
              </a:rPr>
              <a:t> </a:t>
            </a:r>
            <a:r>
              <a:rPr lang="en-US" sz="1000" dirty="0" err="1">
                <a:ea typeface="+mn-lt"/>
                <a:cs typeface="+mn-lt"/>
              </a:rPr>
              <a:t>לצורך</a:t>
            </a:r>
            <a:r>
              <a:rPr lang="en-US" sz="1000" dirty="0">
                <a:ea typeface="+mn-lt"/>
                <a:cs typeface="+mn-lt"/>
              </a:rPr>
              <a:t> </a:t>
            </a:r>
            <a:r>
              <a:rPr lang="en-US" sz="1000" dirty="0" err="1">
                <a:ea typeface="+mn-lt"/>
                <a:cs typeface="+mn-lt"/>
              </a:rPr>
              <a:t>אכילה.ולמה</a:t>
            </a:r>
            <a:r>
              <a:rPr lang="en-US" sz="1000" dirty="0">
                <a:ea typeface="+mn-lt"/>
                <a:cs typeface="+mn-lt"/>
              </a:rPr>
              <a:t> </a:t>
            </a:r>
            <a:r>
              <a:rPr lang="en-US" sz="1000" dirty="0" err="1">
                <a:ea typeface="+mn-lt"/>
                <a:cs typeface="+mn-lt"/>
              </a:rPr>
              <a:t>אסרו</a:t>
            </a:r>
            <a:r>
              <a:rPr lang="en-US" sz="1000" dirty="0">
                <a:ea typeface="+mn-lt"/>
                <a:cs typeface="+mn-lt"/>
              </a:rPr>
              <a:t> </a:t>
            </a:r>
            <a:r>
              <a:rPr lang="en-US" sz="1000" dirty="0" err="1">
                <a:ea typeface="+mn-lt"/>
                <a:cs typeface="+mn-lt"/>
              </a:rPr>
              <a:t>דבר</a:t>
            </a:r>
            <a:r>
              <a:rPr lang="en-US" sz="1000" dirty="0">
                <a:ea typeface="+mn-lt"/>
                <a:cs typeface="+mn-lt"/>
              </a:rPr>
              <a:t> </a:t>
            </a:r>
            <a:r>
              <a:rPr lang="en-US" sz="1000" dirty="0" err="1">
                <a:ea typeface="+mn-lt"/>
                <a:cs typeface="+mn-lt"/>
              </a:rPr>
              <a:t>זה</a:t>
            </a:r>
            <a:r>
              <a:rPr lang="en-US" sz="1000" dirty="0">
                <a:ea typeface="+mn-lt"/>
                <a:cs typeface="+mn-lt"/>
              </a:rPr>
              <a:t> </a:t>
            </a:r>
            <a:r>
              <a:rPr lang="en-US" sz="1000" dirty="0" err="1">
                <a:ea typeface="+mn-lt"/>
                <a:cs typeface="+mn-lt"/>
              </a:rPr>
              <a:t>גזירה</a:t>
            </a:r>
            <a:r>
              <a:rPr lang="en-US" sz="1000" dirty="0">
                <a:ea typeface="+mn-lt"/>
                <a:cs typeface="+mn-lt"/>
              </a:rPr>
              <a:t> </a:t>
            </a:r>
            <a:r>
              <a:rPr lang="en-US" sz="1000" dirty="0" err="1">
                <a:ea typeface="+mn-lt"/>
                <a:cs typeface="+mn-lt"/>
              </a:rPr>
              <a:t>שמא</a:t>
            </a:r>
            <a:r>
              <a:rPr lang="en-US" sz="1000" dirty="0">
                <a:ea typeface="+mn-lt"/>
                <a:cs typeface="+mn-lt"/>
              </a:rPr>
              <a:t> </a:t>
            </a:r>
            <a:r>
              <a:rPr lang="en-US" sz="1000" dirty="0" err="1">
                <a:ea typeface="+mn-lt"/>
                <a:cs typeface="+mn-lt"/>
              </a:rPr>
              <a:t>יניח</a:t>
            </a:r>
            <a:r>
              <a:rPr lang="en-US" sz="1000" dirty="0">
                <a:ea typeface="+mn-lt"/>
                <a:cs typeface="+mn-lt"/>
              </a:rPr>
              <a:t> </a:t>
            </a:r>
            <a:r>
              <a:rPr lang="en-US" sz="1000" dirty="0" err="1">
                <a:ea typeface="+mn-lt"/>
                <a:cs typeface="+mn-lt"/>
              </a:rPr>
              <a:t>אדם</a:t>
            </a:r>
            <a:r>
              <a:rPr lang="en-US" sz="1000" dirty="0">
                <a:ea typeface="+mn-lt"/>
                <a:cs typeface="+mn-lt"/>
              </a:rPr>
              <a:t> </a:t>
            </a:r>
            <a:r>
              <a:rPr lang="en-US" sz="1000" dirty="0" err="1">
                <a:ea typeface="+mn-lt"/>
                <a:cs typeface="+mn-lt"/>
              </a:rPr>
              <a:t>מלאכות</a:t>
            </a:r>
            <a:r>
              <a:rPr lang="en-US" sz="1000" dirty="0">
                <a:ea typeface="+mn-lt"/>
                <a:cs typeface="+mn-lt"/>
              </a:rPr>
              <a:t> </a:t>
            </a:r>
            <a:r>
              <a:rPr lang="en-US" sz="1000" dirty="0" err="1">
                <a:ea typeface="+mn-lt"/>
                <a:cs typeface="+mn-lt"/>
              </a:rPr>
              <a:t>שאפשר</a:t>
            </a:r>
            <a:r>
              <a:rPr lang="en-US" sz="1000" dirty="0">
                <a:ea typeface="+mn-lt"/>
                <a:cs typeface="+mn-lt"/>
              </a:rPr>
              <a:t> </a:t>
            </a:r>
            <a:r>
              <a:rPr lang="en-US" sz="1000" dirty="0" err="1">
                <a:ea typeface="+mn-lt"/>
                <a:cs typeface="+mn-lt"/>
              </a:rPr>
              <a:t>לעשותן</a:t>
            </a:r>
            <a:r>
              <a:rPr lang="en-US" sz="1000" dirty="0">
                <a:ea typeface="+mn-lt"/>
                <a:cs typeface="+mn-lt"/>
              </a:rPr>
              <a:t> </a:t>
            </a:r>
            <a:r>
              <a:rPr lang="en-US" sz="1000" dirty="0" err="1">
                <a:ea typeface="+mn-lt"/>
                <a:cs typeface="+mn-lt"/>
              </a:rPr>
              <a:t>מערב</a:t>
            </a:r>
            <a:r>
              <a:rPr lang="en-US" sz="1000" dirty="0">
                <a:ea typeface="+mn-lt"/>
                <a:cs typeface="+mn-lt"/>
              </a:rPr>
              <a:t> </a:t>
            </a:r>
            <a:r>
              <a:rPr lang="en-US" sz="1000" dirty="0" err="1">
                <a:ea typeface="+mn-lt"/>
                <a:cs typeface="+mn-lt"/>
              </a:rPr>
              <a:t>יום</a:t>
            </a:r>
            <a:r>
              <a:rPr lang="en-US" sz="1000" dirty="0">
                <a:ea typeface="+mn-lt"/>
                <a:cs typeface="+mn-lt"/>
              </a:rPr>
              <a:t> </a:t>
            </a:r>
            <a:r>
              <a:rPr lang="en-US" sz="1000" dirty="0" err="1">
                <a:ea typeface="+mn-lt"/>
                <a:cs typeface="+mn-lt"/>
              </a:rPr>
              <a:t>טוב</a:t>
            </a:r>
            <a:r>
              <a:rPr lang="en-US" sz="1000" dirty="0">
                <a:ea typeface="+mn-lt"/>
                <a:cs typeface="+mn-lt"/>
              </a:rPr>
              <a:t> </a:t>
            </a:r>
            <a:r>
              <a:rPr lang="en-US" sz="1000" dirty="0" err="1">
                <a:ea typeface="+mn-lt"/>
                <a:cs typeface="+mn-lt"/>
              </a:rPr>
              <a:t>ליום</a:t>
            </a:r>
            <a:r>
              <a:rPr lang="en-US" sz="1000" dirty="0">
                <a:ea typeface="+mn-lt"/>
                <a:cs typeface="+mn-lt"/>
              </a:rPr>
              <a:t> </a:t>
            </a:r>
            <a:r>
              <a:rPr lang="en-US" sz="1000" dirty="0" err="1">
                <a:ea typeface="+mn-lt"/>
                <a:cs typeface="+mn-lt"/>
              </a:rPr>
              <a:t>טוב</a:t>
            </a:r>
            <a:r>
              <a:rPr lang="en-US" sz="1000" dirty="0">
                <a:ea typeface="+mn-lt"/>
                <a:cs typeface="+mn-lt"/>
              </a:rPr>
              <a:t> </a:t>
            </a:r>
            <a:r>
              <a:rPr lang="en-US" sz="1000" dirty="0" err="1">
                <a:ea typeface="+mn-lt"/>
                <a:cs typeface="+mn-lt"/>
              </a:rPr>
              <a:t>ונמצא</a:t>
            </a:r>
            <a:r>
              <a:rPr lang="en-US" sz="1000" dirty="0">
                <a:ea typeface="+mn-lt"/>
                <a:cs typeface="+mn-lt"/>
              </a:rPr>
              <a:t> </a:t>
            </a:r>
            <a:r>
              <a:rPr lang="en-US" sz="1000" dirty="0" err="1">
                <a:ea typeface="+mn-lt"/>
                <a:cs typeface="+mn-lt"/>
              </a:rPr>
              <a:t>יום</a:t>
            </a:r>
            <a:r>
              <a:rPr lang="en-US" sz="1000" dirty="0">
                <a:ea typeface="+mn-lt"/>
                <a:cs typeface="+mn-lt"/>
              </a:rPr>
              <a:t> </a:t>
            </a:r>
            <a:r>
              <a:rPr lang="en-US" sz="1000" dirty="0" err="1">
                <a:ea typeface="+mn-lt"/>
                <a:cs typeface="+mn-lt"/>
              </a:rPr>
              <a:t>טוב</a:t>
            </a:r>
            <a:r>
              <a:rPr lang="en-US" sz="1000" dirty="0">
                <a:ea typeface="+mn-lt"/>
                <a:cs typeface="+mn-lt"/>
              </a:rPr>
              <a:t> </a:t>
            </a:r>
            <a:r>
              <a:rPr lang="en-US" sz="1000" dirty="0" err="1">
                <a:ea typeface="+mn-lt"/>
                <a:cs typeface="+mn-lt"/>
              </a:rPr>
              <a:t>כולו</a:t>
            </a:r>
            <a:r>
              <a:rPr lang="en-US" sz="1000" dirty="0">
                <a:ea typeface="+mn-lt"/>
                <a:cs typeface="+mn-lt"/>
              </a:rPr>
              <a:t> </a:t>
            </a:r>
            <a:r>
              <a:rPr lang="en-US" sz="1000" dirty="0" err="1">
                <a:ea typeface="+mn-lt"/>
                <a:cs typeface="+mn-lt"/>
              </a:rPr>
              <a:t>הולך</a:t>
            </a:r>
            <a:r>
              <a:rPr lang="en-US" sz="1000" dirty="0">
                <a:ea typeface="+mn-lt"/>
                <a:cs typeface="+mn-lt"/>
              </a:rPr>
              <a:t> </a:t>
            </a:r>
            <a:r>
              <a:rPr lang="en-US" sz="1000" dirty="0" err="1">
                <a:ea typeface="+mn-lt"/>
                <a:cs typeface="+mn-lt"/>
              </a:rPr>
              <a:t>בעשיית</a:t>
            </a:r>
            <a:r>
              <a:rPr lang="en-US" sz="1000" dirty="0">
                <a:ea typeface="+mn-lt"/>
                <a:cs typeface="+mn-lt"/>
              </a:rPr>
              <a:t> </a:t>
            </a:r>
            <a:r>
              <a:rPr lang="en-US" sz="1000" dirty="0" err="1">
                <a:ea typeface="+mn-lt"/>
                <a:cs typeface="+mn-lt"/>
              </a:rPr>
              <a:t>אותן</a:t>
            </a:r>
            <a:r>
              <a:rPr lang="en-US" sz="1000" dirty="0">
                <a:ea typeface="+mn-lt"/>
                <a:cs typeface="+mn-lt"/>
              </a:rPr>
              <a:t> </a:t>
            </a:r>
            <a:r>
              <a:rPr lang="en-US" sz="1000" dirty="0" err="1">
                <a:ea typeface="+mn-lt"/>
                <a:cs typeface="+mn-lt"/>
              </a:rPr>
              <a:t>מלאכות</a:t>
            </a:r>
            <a:r>
              <a:rPr lang="en-US" sz="1000" dirty="0">
                <a:ea typeface="+mn-lt"/>
                <a:cs typeface="+mn-lt"/>
              </a:rPr>
              <a:t> </a:t>
            </a:r>
            <a:r>
              <a:rPr lang="en-US" sz="1000" dirty="0" err="1">
                <a:ea typeface="+mn-lt"/>
                <a:cs typeface="+mn-lt"/>
              </a:rPr>
              <a:t>וימנע</a:t>
            </a:r>
            <a:r>
              <a:rPr lang="en-US" sz="1000" dirty="0">
                <a:ea typeface="+mn-lt"/>
                <a:cs typeface="+mn-lt"/>
              </a:rPr>
              <a:t> </a:t>
            </a:r>
            <a:r>
              <a:rPr lang="en-US" sz="1000" dirty="0" err="1">
                <a:ea typeface="+mn-lt"/>
                <a:cs typeface="+mn-lt"/>
              </a:rPr>
              <a:t>משמחת</a:t>
            </a:r>
            <a:r>
              <a:rPr lang="en-US" sz="1000" dirty="0">
                <a:ea typeface="+mn-lt"/>
                <a:cs typeface="+mn-lt"/>
              </a:rPr>
              <a:t> </a:t>
            </a:r>
            <a:r>
              <a:rPr lang="en-US" sz="1000" dirty="0" err="1">
                <a:ea typeface="+mn-lt"/>
                <a:cs typeface="+mn-lt"/>
              </a:rPr>
              <a:t>יום</a:t>
            </a:r>
            <a:r>
              <a:rPr lang="en-US" sz="1000" dirty="0">
                <a:ea typeface="+mn-lt"/>
                <a:cs typeface="+mn-lt"/>
              </a:rPr>
              <a:t> </a:t>
            </a:r>
            <a:r>
              <a:rPr lang="en-US" sz="1000" dirty="0" err="1">
                <a:ea typeface="+mn-lt"/>
                <a:cs typeface="+mn-lt"/>
              </a:rPr>
              <a:t>טוב</a:t>
            </a:r>
            <a:r>
              <a:rPr lang="en-US" sz="1000" dirty="0">
                <a:ea typeface="+mn-lt"/>
                <a:cs typeface="+mn-lt"/>
              </a:rPr>
              <a:t> </a:t>
            </a:r>
            <a:r>
              <a:rPr lang="en-US" sz="1000" dirty="0" err="1">
                <a:ea typeface="+mn-lt"/>
                <a:cs typeface="+mn-lt"/>
              </a:rPr>
              <a:t>ולא</a:t>
            </a:r>
            <a:r>
              <a:rPr lang="en-US" sz="1000" dirty="0">
                <a:ea typeface="+mn-lt"/>
                <a:cs typeface="+mn-lt"/>
              </a:rPr>
              <a:t> </a:t>
            </a:r>
            <a:r>
              <a:rPr lang="en-US" sz="1000" dirty="0" err="1">
                <a:ea typeface="+mn-lt"/>
                <a:cs typeface="+mn-lt"/>
              </a:rPr>
              <a:t>יהיה</a:t>
            </a:r>
            <a:r>
              <a:rPr lang="en-US" sz="1000" dirty="0">
                <a:ea typeface="+mn-lt"/>
                <a:cs typeface="+mn-lt"/>
              </a:rPr>
              <a:t> </a:t>
            </a:r>
            <a:r>
              <a:rPr lang="en-US" sz="1000" dirty="0" err="1">
                <a:ea typeface="+mn-lt"/>
                <a:cs typeface="+mn-lt"/>
              </a:rPr>
              <a:t>לו</a:t>
            </a:r>
            <a:r>
              <a:rPr lang="en-US" sz="1000" dirty="0">
                <a:ea typeface="+mn-lt"/>
                <a:cs typeface="+mn-lt"/>
              </a:rPr>
              <a:t> </a:t>
            </a:r>
            <a:r>
              <a:rPr lang="en-US" sz="1000" dirty="0" err="1">
                <a:ea typeface="+mn-lt"/>
                <a:cs typeface="+mn-lt"/>
              </a:rPr>
              <a:t>פנאי</a:t>
            </a:r>
            <a:r>
              <a:rPr lang="en-US" sz="1000" dirty="0">
                <a:ea typeface="+mn-lt"/>
                <a:cs typeface="+mn-lt"/>
              </a:rPr>
              <a:t> </a:t>
            </a:r>
            <a:r>
              <a:rPr lang="en-US" sz="1000" dirty="0" err="1">
                <a:ea typeface="+mn-lt"/>
                <a:cs typeface="+mn-lt"/>
              </a:rPr>
              <a:t>לאכול</a:t>
            </a:r>
            <a:r>
              <a:rPr lang="en-US" sz="1000" dirty="0">
                <a:ea typeface="+mn-lt"/>
                <a:cs typeface="+mn-lt"/>
              </a:rPr>
              <a:t>. </a:t>
            </a:r>
            <a:endParaRPr lang="en-US" sz="1000" dirty="0">
              <a:cs typeface="Calibri"/>
            </a:endParaRPr>
          </a:p>
          <a:p>
            <a:pPr>
              <a:buNone/>
            </a:pPr>
            <a:r>
              <a:rPr lang="en-US" sz="1000" dirty="0" err="1">
                <a:ea typeface="+mn-lt"/>
                <a:cs typeface="+mn-lt"/>
              </a:rPr>
              <a:t>הלכה</a:t>
            </a:r>
            <a:r>
              <a:rPr lang="en-US" sz="1000" dirty="0">
                <a:ea typeface="+mn-lt"/>
                <a:cs typeface="+mn-lt"/>
              </a:rPr>
              <a:t> ו - </a:t>
            </a:r>
            <a:r>
              <a:rPr lang="en-US" sz="1000" dirty="0" err="1">
                <a:ea typeface="+mn-lt"/>
                <a:cs typeface="+mn-lt"/>
              </a:rPr>
              <a:t>ומזה</a:t>
            </a:r>
            <a:r>
              <a:rPr lang="en-US" sz="1000" dirty="0">
                <a:ea typeface="+mn-lt"/>
                <a:cs typeface="+mn-lt"/>
              </a:rPr>
              <a:t> </a:t>
            </a:r>
            <a:r>
              <a:rPr lang="en-US" sz="1000" dirty="0" err="1">
                <a:ea typeface="+mn-lt"/>
                <a:cs typeface="+mn-lt"/>
              </a:rPr>
              <a:t>הטעם</a:t>
            </a:r>
            <a:r>
              <a:rPr lang="en-US" sz="1000" dirty="0">
                <a:ea typeface="+mn-lt"/>
                <a:cs typeface="+mn-lt"/>
              </a:rPr>
              <a:t> </a:t>
            </a:r>
            <a:r>
              <a:rPr lang="en-US" sz="1000" dirty="0" err="1">
                <a:ea typeface="+mn-lt"/>
                <a:cs typeface="+mn-lt"/>
              </a:rPr>
              <a:t>עצמו</a:t>
            </a:r>
            <a:r>
              <a:rPr lang="en-US" sz="1000" dirty="0">
                <a:ea typeface="+mn-lt"/>
                <a:cs typeface="+mn-lt"/>
              </a:rPr>
              <a:t> </a:t>
            </a:r>
            <a:r>
              <a:rPr lang="en-US" sz="1000" dirty="0" err="1">
                <a:ea typeface="+mn-lt"/>
                <a:cs typeface="+mn-lt"/>
              </a:rPr>
              <a:t>לא</a:t>
            </a:r>
            <a:r>
              <a:rPr lang="en-US" sz="1000" dirty="0">
                <a:ea typeface="+mn-lt"/>
                <a:cs typeface="+mn-lt"/>
              </a:rPr>
              <a:t> </a:t>
            </a:r>
            <a:r>
              <a:rPr lang="en-US" sz="1000" dirty="0" err="1">
                <a:ea typeface="+mn-lt"/>
                <a:cs typeface="+mn-lt"/>
              </a:rPr>
              <a:t>אסרו</a:t>
            </a:r>
            <a:r>
              <a:rPr lang="en-US" sz="1000" dirty="0">
                <a:ea typeface="+mn-lt"/>
                <a:cs typeface="+mn-lt"/>
              </a:rPr>
              <a:t> </a:t>
            </a:r>
            <a:r>
              <a:rPr lang="en-US" sz="1000" dirty="0" err="1">
                <a:ea typeface="+mn-lt"/>
                <a:cs typeface="+mn-lt"/>
              </a:rPr>
              <a:t>ההוצאה</a:t>
            </a:r>
            <a:r>
              <a:rPr lang="en-US" sz="1000" dirty="0">
                <a:ea typeface="+mn-lt"/>
                <a:cs typeface="+mn-lt"/>
              </a:rPr>
              <a:t> </a:t>
            </a:r>
            <a:r>
              <a:rPr lang="en-US" sz="1000" dirty="0" err="1">
                <a:ea typeface="+mn-lt"/>
                <a:cs typeface="+mn-lt"/>
              </a:rPr>
              <a:t>ביום</a:t>
            </a:r>
            <a:r>
              <a:rPr lang="en-US" sz="1000" dirty="0">
                <a:ea typeface="+mn-lt"/>
                <a:cs typeface="+mn-lt"/>
              </a:rPr>
              <a:t> </a:t>
            </a:r>
            <a:r>
              <a:rPr lang="en-US" sz="1000" dirty="0" err="1">
                <a:ea typeface="+mn-lt"/>
                <a:cs typeface="+mn-lt"/>
              </a:rPr>
              <a:t>טוב</a:t>
            </a:r>
            <a:r>
              <a:rPr lang="en-US" sz="1000" dirty="0">
                <a:ea typeface="+mn-lt"/>
                <a:cs typeface="+mn-lt"/>
              </a:rPr>
              <a:t> </a:t>
            </a:r>
            <a:r>
              <a:rPr lang="en-US" sz="1000" dirty="0" err="1">
                <a:ea typeface="+mn-lt"/>
                <a:cs typeface="+mn-lt"/>
              </a:rPr>
              <a:t>ואע"פ</a:t>
            </a:r>
            <a:r>
              <a:rPr lang="en-US" sz="1000" dirty="0">
                <a:ea typeface="+mn-lt"/>
                <a:cs typeface="+mn-lt"/>
              </a:rPr>
              <a:t> </a:t>
            </a:r>
            <a:r>
              <a:rPr lang="en-US" sz="1000" dirty="0" err="1">
                <a:ea typeface="+mn-lt"/>
                <a:cs typeface="+mn-lt"/>
              </a:rPr>
              <a:t>שכל</a:t>
            </a:r>
            <a:r>
              <a:rPr lang="en-US" sz="1000" dirty="0">
                <a:ea typeface="+mn-lt"/>
                <a:cs typeface="+mn-lt"/>
              </a:rPr>
              <a:t> </a:t>
            </a:r>
            <a:r>
              <a:rPr lang="en-US" sz="1000" dirty="0" err="1">
                <a:ea typeface="+mn-lt"/>
                <a:cs typeface="+mn-lt"/>
              </a:rPr>
              <a:t>ההוצאה</a:t>
            </a:r>
            <a:r>
              <a:rPr lang="en-US" sz="1000" dirty="0">
                <a:ea typeface="+mn-lt"/>
                <a:cs typeface="+mn-lt"/>
              </a:rPr>
              <a:t> </a:t>
            </a:r>
            <a:r>
              <a:rPr lang="en-US" sz="1000" dirty="0" err="1">
                <a:ea typeface="+mn-lt"/>
                <a:cs typeface="+mn-lt"/>
              </a:rPr>
              <a:t>היא</a:t>
            </a:r>
            <a:r>
              <a:rPr lang="en-US" sz="1000" dirty="0">
                <a:ea typeface="+mn-lt"/>
                <a:cs typeface="+mn-lt"/>
              </a:rPr>
              <a:t> </a:t>
            </a:r>
            <a:r>
              <a:rPr lang="en-US" sz="1000" dirty="0" err="1">
                <a:ea typeface="+mn-lt"/>
                <a:cs typeface="+mn-lt"/>
              </a:rPr>
              <a:t>מלאכה</a:t>
            </a:r>
            <a:r>
              <a:rPr lang="en-US" sz="1000" dirty="0">
                <a:ea typeface="+mn-lt"/>
                <a:cs typeface="+mn-lt"/>
              </a:rPr>
              <a:t> </a:t>
            </a:r>
            <a:r>
              <a:rPr lang="en-US" sz="1000" dirty="0" err="1">
                <a:ea typeface="+mn-lt"/>
                <a:cs typeface="+mn-lt"/>
              </a:rPr>
              <a:t>שאפשר</a:t>
            </a:r>
            <a:r>
              <a:rPr lang="en-US" sz="1000" dirty="0">
                <a:ea typeface="+mn-lt"/>
                <a:cs typeface="+mn-lt"/>
              </a:rPr>
              <a:t> </a:t>
            </a:r>
            <a:r>
              <a:rPr lang="en-US" sz="1000" dirty="0" err="1">
                <a:ea typeface="+mn-lt"/>
                <a:cs typeface="+mn-lt"/>
              </a:rPr>
              <a:t>לעשותה</a:t>
            </a:r>
            <a:r>
              <a:rPr lang="en-US" sz="1000" dirty="0">
                <a:ea typeface="+mn-lt"/>
                <a:cs typeface="+mn-lt"/>
              </a:rPr>
              <a:t> </a:t>
            </a:r>
            <a:r>
              <a:rPr lang="en-US" sz="1000" dirty="0" err="1">
                <a:ea typeface="+mn-lt"/>
                <a:cs typeface="+mn-lt"/>
              </a:rPr>
              <a:t>מערב</a:t>
            </a:r>
            <a:r>
              <a:rPr lang="en-US" sz="1000" dirty="0">
                <a:ea typeface="+mn-lt"/>
                <a:cs typeface="+mn-lt"/>
              </a:rPr>
              <a:t> </a:t>
            </a:r>
            <a:r>
              <a:rPr lang="en-US" sz="1000" dirty="0" err="1">
                <a:ea typeface="+mn-lt"/>
                <a:cs typeface="+mn-lt"/>
              </a:rPr>
              <a:t>יום</a:t>
            </a:r>
            <a:r>
              <a:rPr lang="en-US" sz="1000" dirty="0">
                <a:ea typeface="+mn-lt"/>
                <a:cs typeface="+mn-lt"/>
              </a:rPr>
              <a:t> </a:t>
            </a:r>
            <a:r>
              <a:rPr lang="en-US" sz="1000" dirty="0" err="1">
                <a:ea typeface="+mn-lt"/>
                <a:cs typeface="+mn-lt"/>
              </a:rPr>
              <a:t>טוב</a:t>
            </a:r>
            <a:r>
              <a:rPr lang="en-US" sz="1000" dirty="0">
                <a:ea typeface="+mn-lt"/>
                <a:cs typeface="+mn-lt"/>
              </a:rPr>
              <a:t> </a:t>
            </a:r>
            <a:r>
              <a:rPr lang="en-US" sz="1000" dirty="0" err="1">
                <a:ea typeface="+mn-lt"/>
                <a:cs typeface="+mn-lt"/>
              </a:rPr>
              <a:t>ולמה</a:t>
            </a:r>
            <a:r>
              <a:rPr lang="en-US" sz="1000" dirty="0">
                <a:ea typeface="+mn-lt"/>
                <a:cs typeface="+mn-lt"/>
              </a:rPr>
              <a:t> </a:t>
            </a:r>
            <a:r>
              <a:rPr lang="en-US" sz="1000" dirty="0" err="1">
                <a:ea typeface="+mn-lt"/>
                <a:cs typeface="+mn-lt"/>
              </a:rPr>
              <a:t>לא</a:t>
            </a:r>
            <a:r>
              <a:rPr lang="en-US" sz="1000" dirty="0">
                <a:ea typeface="+mn-lt"/>
                <a:cs typeface="+mn-lt"/>
              </a:rPr>
              <a:t> </a:t>
            </a:r>
            <a:r>
              <a:rPr lang="en-US" sz="1000" dirty="0" err="1">
                <a:ea typeface="+mn-lt"/>
                <a:cs typeface="+mn-lt"/>
              </a:rPr>
              <a:t>אסרוה</a:t>
            </a:r>
            <a:r>
              <a:rPr lang="en-US" sz="1000" dirty="0">
                <a:ea typeface="+mn-lt"/>
                <a:cs typeface="+mn-lt"/>
              </a:rPr>
              <a:t> </a:t>
            </a:r>
            <a:r>
              <a:rPr lang="en-US" sz="1000" dirty="0" err="1">
                <a:ea typeface="+mn-lt"/>
                <a:cs typeface="+mn-lt"/>
              </a:rPr>
              <a:t>כדי</a:t>
            </a:r>
            <a:r>
              <a:rPr lang="en-US" sz="1000" dirty="0">
                <a:ea typeface="+mn-lt"/>
                <a:cs typeface="+mn-lt"/>
              </a:rPr>
              <a:t> </a:t>
            </a:r>
            <a:r>
              <a:rPr lang="en-US" sz="1000" dirty="0" err="1">
                <a:ea typeface="+mn-lt"/>
                <a:cs typeface="+mn-lt"/>
              </a:rPr>
              <a:t>להרבות</a:t>
            </a:r>
            <a:r>
              <a:rPr lang="en-US" sz="1000" dirty="0">
                <a:ea typeface="+mn-lt"/>
                <a:cs typeface="+mn-lt"/>
              </a:rPr>
              <a:t> </a:t>
            </a:r>
            <a:r>
              <a:rPr lang="en-US" sz="1000" dirty="0" err="1">
                <a:ea typeface="+mn-lt"/>
                <a:cs typeface="+mn-lt"/>
              </a:rPr>
              <a:t>בשמחת</a:t>
            </a:r>
            <a:r>
              <a:rPr lang="en-US" sz="1000" dirty="0">
                <a:ea typeface="+mn-lt"/>
                <a:cs typeface="+mn-lt"/>
              </a:rPr>
              <a:t> </a:t>
            </a:r>
            <a:r>
              <a:rPr lang="en-US" sz="1000" dirty="0" err="1">
                <a:ea typeface="+mn-lt"/>
                <a:cs typeface="+mn-lt"/>
              </a:rPr>
              <a:t>יום</a:t>
            </a:r>
            <a:r>
              <a:rPr lang="en-US" sz="1000" dirty="0">
                <a:ea typeface="+mn-lt"/>
                <a:cs typeface="+mn-lt"/>
              </a:rPr>
              <a:t> </a:t>
            </a:r>
            <a:r>
              <a:rPr lang="en-US" sz="1000" dirty="0" err="1">
                <a:ea typeface="+mn-lt"/>
                <a:cs typeface="+mn-lt"/>
              </a:rPr>
              <a:t>טוב</a:t>
            </a:r>
            <a:r>
              <a:rPr lang="en-US" sz="1000" dirty="0">
                <a:ea typeface="+mn-lt"/>
                <a:cs typeface="+mn-lt"/>
              </a:rPr>
              <a:t> </a:t>
            </a:r>
            <a:r>
              <a:rPr lang="en-US" sz="1000" dirty="0" err="1">
                <a:ea typeface="+mn-lt"/>
                <a:cs typeface="+mn-lt"/>
              </a:rPr>
              <a:t>ויוליך</a:t>
            </a:r>
            <a:r>
              <a:rPr lang="en-US" sz="1000" dirty="0">
                <a:ea typeface="+mn-lt"/>
                <a:cs typeface="+mn-lt"/>
              </a:rPr>
              <a:t> </a:t>
            </a:r>
            <a:r>
              <a:rPr lang="en-US" sz="1000" dirty="0" err="1">
                <a:ea typeface="+mn-lt"/>
                <a:cs typeface="+mn-lt"/>
              </a:rPr>
              <a:t>ויביא</a:t>
            </a:r>
            <a:r>
              <a:rPr lang="en-US" sz="1000" dirty="0">
                <a:ea typeface="+mn-lt"/>
                <a:cs typeface="+mn-lt"/>
              </a:rPr>
              <a:t> </a:t>
            </a:r>
            <a:r>
              <a:rPr lang="en-US" sz="1000" dirty="0" err="1">
                <a:ea typeface="+mn-lt"/>
                <a:cs typeface="+mn-lt"/>
              </a:rPr>
              <a:t>כל</a:t>
            </a:r>
            <a:r>
              <a:rPr lang="en-US" sz="1000" dirty="0">
                <a:ea typeface="+mn-lt"/>
                <a:cs typeface="+mn-lt"/>
              </a:rPr>
              <a:t> </a:t>
            </a:r>
            <a:r>
              <a:rPr lang="en-US" sz="1000" dirty="0" err="1">
                <a:ea typeface="+mn-lt"/>
                <a:cs typeface="+mn-lt"/>
              </a:rPr>
              <a:t>מה</a:t>
            </a:r>
            <a:r>
              <a:rPr lang="en-US" sz="1000" dirty="0">
                <a:ea typeface="+mn-lt"/>
                <a:cs typeface="+mn-lt"/>
              </a:rPr>
              <a:t> </a:t>
            </a:r>
            <a:r>
              <a:rPr lang="en-US" sz="1000" dirty="0" err="1">
                <a:ea typeface="+mn-lt"/>
                <a:cs typeface="+mn-lt"/>
              </a:rPr>
              <a:t>שירצה</a:t>
            </a:r>
            <a:r>
              <a:rPr lang="en-US" sz="1000" dirty="0">
                <a:ea typeface="+mn-lt"/>
                <a:cs typeface="+mn-lt"/>
              </a:rPr>
              <a:t> </a:t>
            </a:r>
            <a:r>
              <a:rPr lang="en-US" sz="1000" dirty="0" err="1">
                <a:ea typeface="+mn-lt"/>
                <a:cs typeface="+mn-lt"/>
              </a:rPr>
              <a:t>וישלים</a:t>
            </a:r>
            <a:r>
              <a:rPr lang="en-US" sz="1000" dirty="0">
                <a:ea typeface="+mn-lt"/>
                <a:cs typeface="+mn-lt"/>
              </a:rPr>
              <a:t> </a:t>
            </a:r>
            <a:r>
              <a:rPr lang="en-US" sz="1000" dirty="0" err="1">
                <a:ea typeface="+mn-lt"/>
                <a:cs typeface="+mn-lt"/>
              </a:rPr>
              <a:t>חפציו</a:t>
            </a:r>
            <a:r>
              <a:rPr lang="en-US" sz="1000" dirty="0">
                <a:ea typeface="+mn-lt"/>
                <a:cs typeface="+mn-lt"/>
              </a:rPr>
              <a:t> </a:t>
            </a:r>
            <a:r>
              <a:rPr lang="en-US" sz="1000" dirty="0" err="1">
                <a:ea typeface="+mn-lt"/>
                <a:cs typeface="+mn-lt"/>
              </a:rPr>
              <a:t>ולא</a:t>
            </a:r>
            <a:r>
              <a:rPr lang="en-US" sz="1000" dirty="0">
                <a:ea typeface="+mn-lt"/>
                <a:cs typeface="+mn-lt"/>
              </a:rPr>
              <a:t> </a:t>
            </a:r>
            <a:r>
              <a:rPr lang="en-US" sz="1000" dirty="0" err="1">
                <a:ea typeface="+mn-lt"/>
                <a:cs typeface="+mn-lt"/>
              </a:rPr>
              <a:t>יהיה</a:t>
            </a:r>
            <a:r>
              <a:rPr lang="en-US" sz="1000" dirty="0">
                <a:ea typeface="+mn-lt"/>
                <a:cs typeface="+mn-lt"/>
              </a:rPr>
              <a:t> </a:t>
            </a:r>
            <a:r>
              <a:rPr lang="en-US" sz="1000" dirty="0" err="1">
                <a:ea typeface="+mn-lt"/>
                <a:cs typeface="+mn-lt"/>
              </a:rPr>
              <a:t>כמי</a:t>
            </a:r>
            <a:r>
              <a:rPr lang="en-US" sz="1000" dirty="0">
                <a:ea typeface="+mn-lt"/>
                <a:cs typeface="+mn-lt"/>
              </a:rPr>
              <a:t> </a:t>
            </a:r>
            <a:r>
              <a:rPr lang="en-US" sz="1000" dirty="0" err="1">
                <a:ea typeface="+mn-lt"/>
                <a:cs typeface="+mn-lt"/>
              </a:rPr>
              <a:t>שידיו</a:t>
            </a:r>
            <a:r>
              <a:rPr lang="en-US" sz="1000" dirty="0">
                <a:ea typeface="+mn-lt"/>
                <a:cs typeface="+mn-lt"/>
              </a:rPr>
              <a:t> </a:t>
            </a:r>
            <a:r>
              <a:rPr lang="en-US" sz="1000" dirty="0" err="1">
                <a:ea typeface="+mn-lt"/>
                <a:cs typeface="+mn-lt"/>
              </a:rPr>
              <a:t>אסורות</a:t>
            </a:r>
            <a:r>
              <a:rPr lang="en-US" sz="1000" dirty="0">
                <a:ea typeface="+mn-lt"/>
                <a:cs typeface="+mn-lt"/>
              </a:rPr>
              <a:t>. </a:t>
            </a:r>
            <a:r>
              <a:rPr lang="en-US" sz="1000" dirty="0" err="1">
                <a:ea typeface="+mn-lt"/>
                <a:cs typeface="+mn-lt"/>
              </a:rPr>
              <a:t>אבל</a:t>
            </a:r>
            <a:r>
              <a:rPr lang="en-US" sz="1000" dirty="0">
                <a:ea typeface="+mn-lt"/>
                <a:cs typeface="+mn-lt"/>
              </a:rPr>
              <a:t> </a:t>
            </a:r>
            <a:r>
              <a:rPr lang="en-US" sz="1000" dirty="0" err="1">
                <a:ea typeface="+mn-lt"/>
                <a:cs typeface="+mn-lt"/>
              </a:rPr>
              <a:t>שאר</a:t>
            </a:r>
            <a:r>
              <a:rPr lang="en-US" sz="1000" dirty="0">
                <a:ea typeface="+mn-lt"/>
                <a:cs typeface="+mn-lt"/>
              </a:rPr>
              <a:t> </a:t>
            </a:r>
            <a:r>
              <a:rPr lang="en-US" sz="1000" dirty="0" err="1">
                <a:ea typeface="+mn-lt"/>
                <a:cs typeface="+mn-lt"/>
              </a:rPr>
              <a:t>מלאכות</a:t>
            </a:r>
            <a:r>
              <a:rPr lang="en-US" sz="1000" dirty="0">
                <a:ea typeface="+mn-lt"/>
                <a:cs typeface="+mn-lt"/>
              </a:rPr>
              <a:t> </a:t>
            </a:r>
            <a:r>
              <a:rPr lang="en-US" sz="1000" dirty="0" err="1">
                <a:ea typeface="+mn-lt"/>
                <a:cs typeface="+mn-lt"/>
              </a:rPr>
              <a:t>שאפשר</a:t>
            </a:r>
            <a:r>
              <a:rPr lang="en-US" sz="1000" dirty="0">
                <a:ea typeface="+mn-lt"/>
                <a:cs typeface="+mn-lt"/>
              </a:rPr>
              <a:t> </a:t>
            </a:r>
            <a:r>
              <a:rPr lang="en-US" sz="1000" dirty="0" err="1">
                <a:ea typeface="+mn-lt"/>
                <a:cs typeface="+mn-lt"/>
              </a:rPr>
              <a:t>לעשותן</a:t>
            </a:r>
            <a:r>
              <a:rPr lang="en-US" sz="1000" dirty="0">
                <a:ea typeface="+mn-lt"/>
                <a:cs typeface="+mn-lt"/>
              </a:rPr>
              <a:t> </a:t>
            </a:r>
            <a:r>
              <a:rPr lang="en-US" sz="1000" dirty="0" err="1">
                <a:ea typeface="+mn-lt"/>
                <a:cs typeface="+mn-lt"/>
              </a:rPr>
              <a:t>מערב</a:t>
            </a:r>
            <a:r>
              <a:rPr lang="en-US" sz="1000" dirty="0">
                <a:ea typeface="+mn-lt"/>
                <a:cs typeface="+mn-lt"/>
              </a:rPr>
              <a:t> </a:t>
            </a:r>
            <a:r>
              <a:rPr lang="en-US" sz="1000" dirty="0" err="1">
                <a:ea typeface="+mn-lt"/>
                <a:cs typeface="+mn-lt"/>
              </a:rPr>
              <a:t>יום</a:t>
            </a:r>
            <a:r>
              <a:rPr lang="en-US" sz="1000" dirty="0">
                <a:ea typeface="+mn-lt"/>
                <a:cs typeface="+mn-lt"/>
              </a:rPr>
              <a:t> </a:t>
            </a:r>
            <a:r>
              <a:rPr lang="en-US" sz="1000" dirty="0" err="1">
                <a:ea typeface="+mn-lt"/>
                <a:cs typeface="+mn-lt"/>
              </a:rPr>
              <a:t>טוב</a:t>
            </a:r>
            <a:r>
              <a:rPr lang="en-US" sz="1000" dirty="0">
                <a:ea typeface="+mn-lt"/>
                <a:cs typeface="+mn-lt"/>
              </a:rPr>
              <a:t> </a:t>
            </a:r>
            <a:r>
              <a:rPr lang="en-US" sz="1000" dirty="0" err="1">
                <a:ea typeface="+mn-lt"/>
                <a:cs typeface="+mn-lt"/>
              </a:rPr>
              <a:t>הואיל</a:t>
            </a:r>
            <a:r>
              <a:rPr lang="en-US" sz="1000" dirty="0">
                <a:ea typeface="+mn-lt"/>
                <a:cs typeface="+mn-lt"/>
              </a:rPr>
              <a:t> </a:t>
            </a:r>
            <a:r>
              <a:rPr lang="en-US" sz="1000" dirty="0" err="1">
                <a:ea typeface="+mn-lt"/>
                <a:cs typeface="+mn-lt"/>
              </a:rPr>
              <a:t>ויש</a:t>
            </a:r>
            <a:r>
              <a:rPr lang="en-US" sz="1000" dirty="0">
                <a:ea typeface="+mn-lt"/>
                <a:cs typeface="+mn-lt"/>
              </a:rPr>
              <a:t> </a:t>
            </a:r>
            <a:r>
              <a:rPr lang="en-US" sz="1000" dirty="0" err="1">
                <a:ea typeface="+mn-lt"/>
                <a:cs typeface="+mn-lt"/>
              </a:rPr>
              <a:t>בהן</a:t>
            </a:r>
            <a:r>
              <a:rPr lang="en-US" sz="1000" dirty="0">
                <a:ea typeface="+mn-lt"/>
                <a:cs typeface="+mn-lt"/>
              </a:rPr>
              <a:t> </a:t>
            </a:r>
            <a:r>
              <a:rPr lang="en-US" sz="1000" dirty="0" err="1">
                <a:ea typeface="+mn-lt"/>
                <a:cs typeface="+mn-lt"/>
              </a:rPr>
              <a:t>עסק</a:t>
            </a:r>
            <a:r>
              <a:rPr lang="en-US" sz="1000" dirty="0">
                <a:ea typeface="+mn-lt"/>
                <a:cs typeface="+mn-lt"/>
              </a:rPr>
              <a:t> </a:t>
            </a:r>
            <a:r>
              <a:rPr lang="en-US" sz="1000" dirty="0" err="1">
                <a:ea typeface="+mn-lt"/>
                <a:cs typeface="+mn-lt"/>
              </a:rPr>
              <a:t>אין</a:t>
            </a:r>
            <a:r>
              <a:rPr lang="en-US" sz="1000" dirty="0">
                <a:ea typeface="+mn-lt"/>
                <a:cs typeface="+mn-lt"/>
              </a:rPr>
              <a:t> </a:t>
            </a:r>
            <a:r>
              <a:rPr lang="en-US" sz="1000" dirty="0" err="1">
                <a:ea typeface="+mn-lt"/>
                <a:cs typeface="+mn-lt"/>
              </a:rPr>
              <a:t>עושין</a:t>
            </a:r>
            <a:r>
              <a:rPr lang="en-US" sz="1000" dirty="0">
                <a:ea typeface="+mn-lt"/>
                <a:cs typeface="+mn-lt"/>
              </a:rPr>
              <a:t> </a:t>
            </a:r>
            <a:r>
              <a:rPr lang="en-US" sz="1000" dirty="0" err="1">
                <a:ea typeface="+mn-lt"/>
                <a:cs typeface="+mn-lt"/>
              </a:rPr>
              <a:t>אותן</a:t>
            </a:r>
            <a:r>
              <a:rPr lang="en-US" sz="1000" dirty="0">
                <a:ea typeface="+mn-lt"/>
                <a:cs typeface="+mn-lt"/>
              </a:rPr>
              <a:t> </a:t>
            </a:r>
            <a:r>
              <a:rPr lang="en-US" sz="1000" dirty="0" err="1">
                <a:ea typeface="+mn-lt"/>
                <a:cs typeface="+mn-lt"/>
              </a:rPr>
              <a:t>ביום</a:t>
            </a:r>
            <a:r>
              <a:rPr lang="en-US" sz="1000" dirty="0">
                <a:ea typeface="+mn-lt"/>
                <a:cs typeface="+mn-lt"/>
              </a:rPr>
              <a:t> </a:t>
            </a:r>
            <a:r>
              <a:rPr lang="en-US" sz="1000" dirty="0" err="1">
                <a:ea typeface="+mn-lt"/>
                <a:cs typeface="+mn-lt"/>
              </a:rPr>
              <a:t>טוב</a:t>
            </a:r>
            <a:r>
              <a:rPr lang="en-US" sz="1000" dirty="0">
                <a:ea typeface="+mn-lt"/>
                <a:cs typeface="+mn-lt"/>
              </a:rPr>
              <a:t>.</a:t>
            </a:r>
            <a:r>
              <a:rPr lang="en-US" sz="1000" dirty="0">
                <a:cs typeface="Calibri"/>
              </a:rPr>
              <a:t> </a:t>
            </a:r>
          </a:p>
          <a:p>
            <a:pPr>
              <a:buNone/>
            </a:pPr>
            <a:r>
              <a:rPr lang="en-US" sz="1000" dirty="0" err="1">
                <a:ea typeface="+mn-lt"/>
                <a:cs typeface="+mn-lt"/>
              </a:rPr>
              <a:t>הלכה</a:t>
            </a:r>
            <a:r>
              <a:rPr lang="en-US" sz="1000" dirty="0">
                <a:ea typeface="+mn-lt"/>
                <a:cs typeface="+mn-lt"/>
              </a:rPr>
              <a:t> ז - </a:t>
            </a:r>
            <a:r>
              <a:rPr lang="en-US" sz="1000" dirty="0" err="1">
                <a:ea typeface="+mn-lt"/>
                <a:cs typeface="+mn-lt"/>
              </a:rPr>
              <a:t>כיצד</a:t>
            </a:r>
            <a:r>
              <a:rPr lang="en-US" sz="1000" dirty="0">
                <a:ea typeface="+mn-lt"/>
                <a:cs typeface="+mn-lt"/>
              </a:rPr>
              <a:t> </a:t>
            </a:r>
            <a:r>
              <a:rPr lang="en-US" sz="1000" dirty="0" err="1">
                <a:ea typeface="+mn-lt"/>
                <a:cs typeface="+mn-lt"/>
              </a:rPr>
              <a:t>אין</a:t>
            </a:r>
            <a:r>
              <a:rPr lang="en-US" sz="1000" dirty="0">
                <a:ea typeface="+mn-lt"/>
                <a:cs typeface="+mn-lt"/>
              </a:rPr>
              <a:t> </a:t>
            </a:r>
            <a:r>
              <a:rPr lang="en-US" sz="1000" dirty="0" err="1">
                <a:ea typeface="+mn-lt"/>
                <a:cs typeface="+mn-lt"/>
              </a:rPr>
              <a:t>קוצרין</a:t>
            </a:r>
            <a:r>
              <a:rPr lang="en-US" sz="1000" dirty="0">
                <a:ea typeface="+mn-lt"/>
                <a:cs typeface="+mn-lt"/>
              </a:rPr>
              <a:t> </a:t>
            </a:r>
            <a:r>
              <a:rPr lang="en-US" sz="1000" dirty="0" err="1">
                <a:ea typeface="+mn-lt"/>
                <a:cs typeface="+mn-lt"/>
              </a:rPr>
              <a:t>ולא</a:t>
            </a:r>
            <a:r>
              <a:rPr lang="en-US" sz="1000" dirty="0">
                <a:ea typeface="+mn-lt"/>
                <a:cs typeface="+mn-lt"/>
              </a:rPr>
              <a:t> </a:t>
            </a:r>
            <a:r>
              <a:rPr lang="en-US" sz="1000" dirty="0" err="1">
                <a:ea typeface="+mn-lt"/>
                <a:cs typeface="+mn-lt"/>
              </a:rPr>
              <a:t>דשין</a:t>
            </a:r>
            <a:r>
              <a:rPr lang="en-US" sz="1000" dirty="0">
                <a:ea typeface="+mn-lt"/>
                <a:cs typeface="+mn-lt"/>
              </a:rPr>
              <a:t> </a:t>
            </a:r>
            <a:r>
              <a:rPr lang="en-US" sz="1000" dirty="0" err="1">
                <a:ea typeface="+mn-lt"/>
                <a:cs typeface="+mn-lt"/>
              </a:rPr>
              <a:t>ולא</a:t>
            </a:r>
            <a:r>
              <a:rPr lang="en-US" sz="1000" dirty="0">
                <a:ea typeface="+mn-lt"/>
                <a:cs typeface="+mn-lt"/>
              </a:rPr>
              <a:t> </a:t>
            </a:r>
            <a:r>
              <a:rPr lang="en-US" sz="1000" dirty="0" err="1">
                <a:ea typeface="+mn-lt"/>
                <a:cs typeface="+mn-lt"/>
              </a:rPr>
              <a:t>זורין</a:t>
            </a:r>
            <a:r>
              <a:rPr lang="en-US" sz="1000" dirty="0">
                <a:ea typeface="+mn-lt"/>
                <a:cs typeface="+mn-lt"/>
              </a:rPr>
              <a:t> </a:t>
            </a:r>
            <a:r>
              <a:rPr lang="en-US" sz="1000" dirty="0" err="1">
                <a:ea typeface="+mn-lt"/>
                <a:cs typeface="+mn-lt"/>
              </a:rPr>
              <a:t>ולא</a:t>
            </a:r>
            <a:r>
              <a:rPr lang="en-US" sz="1000" dirty="0">
                <a:ea typeface="+mn-lt"/>
                <a:cs typeface="+mn-lt"/>
              </a:rPr>
              <a:t> </a:t>
            </a:r>
            <a:r>
              <a:rPr lang="en-US" sz="1000" dirty="0" err="1">
                <a:ea typeface="+mn-lt"/>
                <a:cs typeface="+mn-lt"/>
              </a:rPr>
              <a:t>בוררין</a:t>
            </a:r>
            <a:r>
              <a:rPr lang="en-US" sz="1000" dirty="0">
                <a:ea typeface="+mn-lt"/>
                <a:cs typeface="+mn-lt"/>
              </a:rPr>
              <a:t> </a:t>
            </a:r>
            <a:r>
              <a:rPr lang="en-US" sz="1000" dirty="0" err="1">
                <a:ea typeface="+mn-lt"/>
                <a:cs typeface="+mn-lt"/>
              </a:rPr>
              <a:t>ולא</a:t>
            </a:r>
            <a:r>
              <a:rPr lang="en-US" sz="1000" dirty="0">
                <a:ea typeface="+mn-lt"/>
                <a:cs typeface="+mn-lt"/>
              </a:rPr>
              <a:t> </a:t>
            </a:r>
            <a:r>
              <a:rPr lang="en-US" sz="1000" dirty="0" err="1">
                <a:ea typeface="+mn-lt"/>
                <a:cs typeface="+mn-lt"/>
              </a:rPr>
              <a:t>טוחנין</a:t>
            </a:r>
            <a:r>
              <a:rPr lang="en-US" sz="1000" dirty="0">
                <a:ea typeface="+mn-lt"/>
                <a:cs typeface="+mn-lt"/>
              </a:rPr>
              <a:t> </a:t>
            </a:r>
            <a:r>
              <a:rPr lang="en-US" sz="1000" dirty="0" err="1">
                <a:ea typeface="+mn-lt"/>
                <a:cs typeface="+mn-lt"/>
              </a:rPr>
              <a:t>את</a:t>
            </a:r>
            <a:r>
              <a:rPr lang="en-US" sz="1000" dirty="0">
                <a:ea typeface="+mn-lt"/>
                <a:cs typeface="+mn-lt"/>
              </a:rPr>
              <a:t> </a:t>
            </a:r>
            <a:r>
              <a:rPr lang="en-US" sz="1000" dirty="0" err="1">
                <a:ea typeface="+mn-lt"/>
                <a:cs typeface="+mn-lt"/>
              </a:rPr>
              <a:t>החטים</a:t>
            </a:r>
            <a:r>
              <a:rPr lang="en-US" sz="1000" dirty="0">
                <a:ea typeface="+mn-lt"/>
                <a:cs typeface="+mn-lt"/>
              </a:rPr>
              <a:t> </a:t>
            </a:r>
            <a:r>
              <a:rPr lang="en-US" sz="1000" dirty="0" err="1">
                <a:ea typeface="+mn-lt"/>
                <a:cs typeface="+mn-lt"/>
              </a:rPr>
              <a:t>ולא</a:t>
            </a:r>
            <a:r>
              <a:rPr lang="en-US" sz="1000" dirty="0">
                <a:ea typeface="+mn-lt"/>
                <a:cs typeface="+mn-lt"/>
              </a:rPr>
              <a:t> </a:t>
            </a:r>
            <a:r>
              <a:rPr lang="en-US" sz="1000" dirty="0" err="1">
                <a:ea typeface="+mn-lt"/>
                <a:cs typeface="+mn-lt"/>
              </a:rPr>
              <a:t>מרקדין</a:t>
            </a:r>
            <a:r>
              <a:rPr lang="en-US" sz="1000" dirty="0">
                <a:ea typeface="+mn-lt"/>
                <a:cs typeface="+mn-lt"/>
              </a:rPr>
              <a:t> </a:t>
            </a:r>
            <a:r>
              <a:rPr lang="en-US" sz="1000" dirty="0" err="1">
                <a:ea typeface="+mn-lt"/>
                <a:cs typeface="+mn-lt"/>
              </a:rPr>
              <a:t>ביום</a:t>
            </a:r>
            <a:r>
              <a:rPr lang="en-US" sz="1000" dirty="0">
                <a:ea typeface="+mn-lt"/>
                <a:cs typeface="+mn-lt"/>
              </a:rPr>
              <a:t> </a:t>
            </a:r>
            <a:r>
              <a:rPr lang="en-US" sz="1000" dirty="0" err="1">
                <a:ea typeface="+mn-lt"/>
                <a:cs typeface="+mn-lt"/>
              </a:rPr>
              <a:t>טוב</a:t>
            </a:r>
            <a:r>
              <a:rPr lang="en-US" sz="1000" dirty="0">
                <a:ea typeface="+mn-lt"/>
                <a:cs typeface="+mn-lt"/>
              </a:rPr>
              <a:t> </a:t>
            </a:r>
            <a:r>
              <a:rPr lang="en-US" sz="1000" dirty="0" err="1">
                <a:ea typeface="+mn-lt"/>
                <a:cs typeface="+mn-lt"/>
              </a:rPr>
              <a:t>שכל</a:t>
            </a:r>
            <a:r>
              <a:rPr lang="en-US" sz="1000" dirty="0">
                <a:ea typeface="+mn-lt"/>
                <a:cs typeface="+mn-lt"/>
              </a:rPr>
              <a:t> </a:t>
            </a:r>
            <a:r>
              <a:rPr lang="en-US" sz="1000" dirty="0" err="1">
                <a:ea typeface="+mn-lt"/>
                <a:cs typeface="+mn-lt"/>
              </a:rPr>
              <a:t>אלו</a:t>
            </a:r>
            <a:r>
              <a:rPr lang="en-US" sz="1000" dirty="0">
                <a:ea typeface="+mn-lt"/>
                <a:cs typeface="+mn-lt"/>
              </a:rPr>
              <a:t> </a:t>
            </a:r>
            <a:r>
              <a:rPr lang="en-US" sz="1000" dirty="0" err="1">
                <a:ea typeface="+mn-lt"/>
                <a:cs typeface="+mn-lt"/>
              </a:rPr>
              <a:t>וכיוצא</a:t>
            </a:r>
            <a:r>
              <a:rPr lang="en-US" sz="1000" dirty="0">
                <a:ea typeface="+mn-lt"/>
                <a:cs typeface="+mn-lt"/>
              </a:rPr>
              <a:t> </a:t>
            </a:r>
            <a:r>
              <a:rPr lang="en-US" sz="1000" dirty="0" err="1">
                <a:ea typeface="+mn-lt"/>
                <a:cs typeface="+mn-lt"/>
              </a:rPr>
              <a:t>בהם</a:t>
            </a:r>
            <a:r>
              <a:rPr lang="en-US" sz="1000" dirty="0">
                <a:ea typeface="+mn-lt"/>
                <a:cs typeface="+mn-lt"/>
              </a:rPr>
              <a:t> </a:t>
            </a:r>
            <a:r>
              <a:rPr lang="en-US" sz="1000" dirty="0" err="1">
                <a:ea typeface="+mn-lt"/>
                <a:cs typeface="+mn-lt"/>
              </a:rPr>
              <a:t>אפשר</a:t>
            </a:r>
            <a:r>
              <a:rPr lang="en-US" sz="1000" dirty="0">
                <a:ea typeface="+mn-lt"/>
                <a:cs typeface="+mn-lt"/>
              </a:rPr>
              <a:t> </a:t>
            </a:r>
            <a:r>
              <a:rPr lang="en-US" sz="1000" dirty="0" err="1">
                <a:ea typeface="+mn-lt"/>
                <a:cs typeface="+mn-lt"/>
              </a:rPr>
              <a:t>לעשותן</a:t>
            </a:r>
            <a:r>
              <a:rPr lang="en-US" sz="1000" dirty="0">
                <a:ea typeface="+mn-lt"/>
                <a:cs typeface="+mn-lt"/>
              </a:rPr>
              <a:t> </a:t>
            </a:r>
            <a:r>
              <a:rPr lang="en-US" sz="1000" dirty="0" err="1">
                <a:ea typeface="+mn-lt"/>
                <a:cs typeface="+mn-lt"/>
              </a:rPr>
              <a:t>מערב</a:t>
            </a:r>
            <a:r>
              <a:rPr lang="en-US" sz="1000" dirty="0">
                <a:ea typeface="+mn-lt"/>
                <a:cs typeface="+mn-lt"/>
              </a:rPr>
              <a:t> </a:t>
            </a:r>
            <a:r>
              <a:rPr lang="en-US" sz="1000" dirty="0" err="1">
                <a:ea typeface="+mn-lt"/>
                <a:cs typeface="+mn-lt"/>
              </a:rPr>
              <a:t>יום</a:t>
            </a:r>
            <a:r>
              <a:rPr lang="en-US" sz="1000" dirty="0">
                <a:ea typeface="+mn-lt"/>
                <a:cs typeface="+mn-lt"/>
              </a:rPr>
              <a:t> </a:t>
            </a:r>
            <a:r>
              <a:rPr lang="en-US" sz="1000" dirty="0" err="1">
                <a:ea typeface="+mn-lt"/>
                <a:cs typeface="+mn-lt"/>
              </a:rPr>
              <a:t>טוב</a:t>
            </a:r>
            <a:r>
              <a:rPr lang="en-US" sz="1000" dirty="0">
                <a:ea typeface="+mn-lt"/>
                <a:cs typeface="+mn-lt"/>
              </a:rPr>
              <a:t> </a:t>
            </a:r>
            <a:r>
              <a:rPr lang="en-US" sz="1000" dirty="0" err="1">
                <a:ea typeface="+mn-lt"/>
                <a:cs typeface="+mn-lt"/>
              </a:rPr>
              <a:t>ואין</a:t>
            </a:r>
            <a:r>
              <a:rPr lang="en-US" sz="1000" dirty="0">
                <a:ea typeface="+mn-lt"/>
                <a:cs typeface="+mn-lt"/>
              </a:rPr>
              <a:t> </a:t>
            </a:r>
            <a:r>
              <a:rPr lang="en-US" sz="1000" dirty="0" err="1">
                <a:ea typeface="+mn-lt"/>
                <a:cs typeface="+mn-lt"/>
              </a:rPr>
              <a:t>בכך</a:t>
            </a:r>
            <a:r>
              <a:rPr lang="en-US" sz="1000" dirty="0">
                <a:ea typeface="+mn-lt"/>
                <a:cs typeface="+mn-lt"/>
              </a:rPr>
              <a:t> </a:t>
            </a:r>
            <a:r>
              <a:rPr lang="en-US" sz="1000" dirty="0" err="1">
                <a:ea typeface="+mn-lt"/>
                <a:cs typeface="+mn-lt"/>
              </a:rPr>
              <a:t>הפסד</a:t>
            </a:r>
            <a:r>
              <a:rPr lang="en-US" sz="1000" dirty="0">
                <a:ea typeface="+mn-lt"/>
                <a:cs typeface="+mn-lt"/>
              </a:rPr>
              <a:t> </a:t>
            </a:r>
            <a:r>
              <a:rPr lang="en-US" sz="1000" dirty="0" err="1">
                <a:ea typeface="+mn-lt"/>
                <a:cs typeface="+mn-lt"/>
              </a:rPr>
              <a:t>ולא</a:t>
            </a:r>
            <a:r>
              <a:rPr lang="en-US" sz="1000" dirty="0">
                <a:ea typeface="+mn-lt"/>
                <a:cs typeface="+mn-lt"/>
              </a:rPr>
              <a:t> </a:t>
            </a:r>
            <a:r>
              <a:rPr lang="en-US" sz="1000" dirty="0" err="1">
                <a:ea typeface="+mn-lt"/>
                <a:cs typeface="+mn-lt"/>
              </a:rPr>
              <a:t>חסרון</a:t>
            </a:r>
            <a:r>
              <a:rPr lang="en-US" sz="1000" dirty="0">
                <a:ea typeface="+mn-lt"/>
                <a:cs typeface="+mn-lt"/>
              </a:rPr>
              <a:t>. </a:t>
            </a:r>
            <a:endParaRPr lang="en-US" sz="1000" dirty="0">
              <a:cs typeface="Calibri"/>
            </a:endParaRPr>
          </a:p>
          <a:p>
            <a:pPr>
              <a:buNone/>
            </a:pPr>
            <a:r>
              <a:rPr lang="en-US" sz="1000" dirty="0" err="1">
                <a:ea typeface="+mn-lt"/>
                <a:cs typeface="+mn-lt"/>
              </a:rPr>
              <a:t>הלכה</a:t>
            </a:r>
            <a:r>
              <a:rPr lang="en-US" sz="1000" dirty="0">
                <a:ea typeface="+mn-lt"/>
                <a:cs typeface="+mn-lt"/>
              </a:rPr>
              <a:t> ח - </a:t>
            </a:r>
            <a:r>
              <a:rPr lang="en-US" sz="1000" dirty="0" err="1">
                <a:ea typeface="+mn-lt"/>
                <a:cs typeface="+mn-lt"/>
              </a:rPr>
              <a:t>אבל</a:t>
            </a:r>
            <a:r>
              <a:rPr lang="en-US" sz="1000" dirty="0">
                <a:ea typeface="+mn-lt"/>
                <a:cs typeface="+mn-lt"/>
              </a:rPr>
              <a:t> </a:t>
            </a:r>
            <a:r>
              <a:rPr lang="en-US" sz="1000" dirty="0" err="1">
                <a:ea typeface="+mn-lt"/>
                <a:cs typeface="+mn-lt"/>
              </a:rPr>
              <a:t>לשין</a:t>
            </a:r>
            <a:r>
              <a:rPr lang="en-US" sz="1000" dirty="0">
                <a:ea typeface="+mn-lt"/>
                <a:cs typeface="+mn-lt"/>
              </a:rPr>
              <a:t> </a:t>
            </a:r>
            <a:r>
              <a:rPr lang="en-US" sz="1000" dirty="0" err="1">
                <a:ea typeface="+mn-lt"/>
                <a:cs typeface="+mn-lt"/>
              </a:rPr>
              <a:t>ואופין</a:t>
            </a:r>
            <a:r>
              <a:rPr lang="en-US" sz="1000" dirty="0">
                <a:ea typeface="+mn-lt"/>
                <a:cs typeface="+mn-lt"/>
              </a:rPr>
              <a:t> </a:t>
            </a:r>
            <a:r>
              <a:rPr lang="en-US" sz="1000" dirty="0" err="1">
                <a:ea typeface="+mn-lt"/>
                <a:cs typeface="+mn-lt"/>
              </a:rPr>
              <a:t>ושוחטין</a:t>
            </a:r>
            <a:r>
              <a:rPr lang="en-US" sz="1000" dirty="0">
                <a:ea typeface="+mn-lt"/>
                <a:cs typeface="+mn-lt"/>
              </a:rPr>
              <a:t> </a:t>
            </a:r>
            <a:r>
              <a:rPr lang="en-US" sz="1000" dirty="0" err="1">
                <a:ea typeface="+mn-lt"/>
                <a:cs typeface="+mn-lt"/>
              </a:rPr>
              <a:t>ומבשלין</a:t>
            </a:r>
            <a:r>
              <a:rPr lang="en-US" sz="1000" dirty="0">
                <a:ea typeface="+mn-lt"/>
                <a:cs typeface="+mn-lt"/>
              </a:rPr>
              <a:t> </a:t>
            </a:r>
            <a:r>
              <a:rPr lang="en-US" sz="1000" dirty="0" err="1">
                <a:ea typeface="+mn-lt"/>
                <a:cs typeface="+mn-lt"/>
              </a:rPr>
              <a:t>ביום</a:t>
            </a:r>
            <a:r>
              <a:rPr lang="en-US" sz="1000" dirty="0">
                <a:ea typeface="+mn-lt"/>
                <a:cs typeface="+mn-lt"/>
              </a:rPr>
              <a:t> </a:t>
            </a:r>
            <a:r>
              <a:rPr lang="en-US" sz="1000" dirty="0" err="1">
                <a:ea typeface="+mn-lt"/>
                <a:cs typeface="+mn-lt"/>
              </a:rPr>
              <a:t>טוב</a:t>
            </a:r>
            <a:r>
              <a:rPr lang="en-US" sz="1000" dirty="0">
                <a:ea typeface="+mn-lt"/>
                <a:cs typeface="+mn-lt"/>
              </a:rPr>
              <a:t>. </a:t>
            </a:r>
            <a:r>
              <a:rPr lang="en-US" sz="1000" dirty="0" err="1">
                <a:ea typeface="+mn-lt"/>
                <a:cs typeface="+mn-lt"/>
              </a:rPr>
              <a:t>שאם</a:t>
            </a:r>
            <a:r>
              <a:rPr lang="en-US" sz="1000" dirty="0">
                <a:ea typeface="+mn-lt"/>
                <a:cs typeface="+mn-lt"/>
              </a:rPr>
              <a:t> </a:t>
            </a:r>
            <a:r>
              <a:rPr lang="en-US" sz="1000" dirty="0" err="1">
                <a:ea typeface="+mn-lt"/>
                <a:cs typeface="+mn-lt"/>
              </a:rPr>
              <a:t>עשה</a:t>
            </a:r>
            <a:r>
              <a:rPr lang="en-US" sz="1000" dirty="0">
                <a:ea typeface="+mn-lt"/>
                <a:cs typeface="+mn-lt"/>
              </a:rPr>
              <a:t> </a:t>
            </a:r>
            <a:r>
              <a:rPr lang="en-US" sz="1000" dirty="0" err="1">
                <a:ea typeface="+mn-lt"/>
                <a:cs typeface="+mn-lt"/>
              </a:rPr>
              <a:t>אלו</a:t>
            </a:r>
            <a:r>
              <a:rPr lang="en-US" sz="1000" dirty="0">
                <a:ea typeface="+mn-lt"/>
                <a:cs typeface="+mn-lt"/>
              </a:rPr>
              <a:t> </a:t>
            </a:r>
            <a:r>
              <a:rPr lang="en-US" sz="1000" dirty="0" err="1">
                <a:ea typeface="+mn-lt"/>
                <a:cs typeface="+mn-lt"/>
              </a:rPr>
              <a:t>מבערב</a:t>
            </a:r>
            <a:r>
              <a:rPr lang="en-US" sz="1000" dirty="0">
                <a:ea typeface="+mn-lt"/>
                <a:cs typeface="+mn-lt"/>
              </a:rPr>
              <a:t> </a:t>
            </a:r>
            <a:r>
              <a:rPr lang="en-US" sz="1000" dirty="0" err="1">
                <a:ea typeface="+mn-lt"/>
                <a:cs typeface="+mn-lt"/>
              </a:rPr>
              <a:t>יש</a:t>
            </a:r>
            <a:r>
              <a:rPr lang="en-US" sz="1000" dirty="0">
                <a:ea typeface="+mn-lt"/>
                <a:cs typeface="+mn-lt"/>
              </a:rPr>
              <a:t> </a:t>
            </a:r>
            <a:r>
              <a:rPr lang="en-US" sz="1000" dirty="0" err="1">
                <a:ea typeface="+mn-lt"/>
                <a:cs typeface="+mn-lt"/>
              </a:rPr>
              <a:t>בכך</a:t>
            </a:r>
            <a:r>
              <a:rPr lang="en-US" sz="1000" dirty="0">
                <a:ea typeface="+mn-lt"/>
                <a:cs typeface="+mn-lt"/>
              </a:rPr>
              <a:t> </a:t>
            </a:r>
            <a:r>
              <a:rPr lang="en-US" sz="1000" dirty="0" err="1">
                <a:ea typeface="+mn-lt"/>
                <a:cs typeface="+mn-lt"/>
              </a:rPr>
              <a:t>הפסד</a:t>
            </a:r>
            <a:r>
              <a:rPr lang="en-US" sz="1000" dirty="0">
                <a:ea typeface="+mn-lt"/>
                <a:cs typeface="+mn-lt"/>
              </a:rPr>
              <a:t> </a:t>
            </a:r>
            <a:r>
              <a:rPr lang="en-US" sz="1000" dirty="0" err="1">
                <a:ea typeface="+mn-lt"/>
                <a:cs typeface="+mn-lt"/>
              </a:rPr>
              <a:t>או</a:t>
            </a:r>
            <a:r>
              <a:rPr lang="en-US" sz="1000" dirty="0">
                <a:ea typeface="+mn-lt"/>
                <a:cs typeface="+mn-lt"/>
              </a:rPr>
              <a:t> </a:t>
            </a:r>
            <a:r>
              <a:rPr lang="en-US" sz="1000" dirty="0" err="1">
                <a:ea typeface="+mn-lt"/>
                <a:cs typeface="+mn-lt"/>
              </a:rPr>
              <a:t>חסרון</a:t>
            </a:r>
            <a:r>
              <a:rPr lang="en-US" sz="1000" dirty="0">
                <a:ea typeface="+mn-lt"/>
                <a:cs typeface="+mn-lt"/>
              </a:rPr>
              <a:t> </a:t>
            </a:r>
            <a:r>
              <a:rPr lang="en-US" sz="1000" dirty="0" err="1">
                <a:ea typeface="+mn-lt"/>
                <a:cs typeface="+mn-lt"/>
              </a:rPr>
              <a:t>טעם</a:t>
            </a:r>
            <a:r>
              <a:rPr lang="en-US" sz="1000" dirty="0">
                <a:ea typeface="+mn-lt"/>
                <a:cs typeface="+mn-lt"/>
              </a:rPr>
              <a:t>. </a:t>
            </a:r>
            <a:r>
              <a:rPr lang="en-US" sz="1000" dirty="0" err="1">
                <a:ea typeface="+mn-lt"/>
                <a:cs typeface="+mn-lt"/>
              </a:rPr>
              <a:t>שאין</a:t>
            </a:r>
            <a:r>
              <a:rPr lang="en-US" sz="1000" dirty="0">
                <a:ea typeface="+mn-lt"/>
                <a:cs typeface="+mn-lt"/>
              </a:rPr>
              <a:t> </a:t>
            </a:r>
            <a:r>
              <a:rPr lang="en-US" sz="1000" dirty="0" err="1">
                <a:ea typeface="+mn-lt"/>
                <a:cs typeface="+mn-lt"/>
              </a:rPr>
              <a:t>לחם</a:t>
            </a:r>
            <a:r>
              <a:rPr lang="en-US" sz="1000" dirty="0">
                <a:ea typeface="+mn-lt"/>
                <a:cs typeface="+mn-lt"/>
              </a:rPr>
              <a:t> </a:t>
            </a:r>
            <a:r>
              <a:rPr lang="en-US" sz="1000" dirty="0" err="1">
                <a:ea typeface="+mn-lt"/>
                <a:cs typeface="+mn-lt"/>
              </a:rPr>
              <a:t>חם</a:t>
            </a:r>
            <a:r>
              <a:rPr lang="en-US" sz="1000" dirty="0">
                <a:ea typeface="+mn-lt"/>
                <a:cs typeface="+mn-lt"/>
              </a:rPr>
              <a:t> </a:t>
            </a:r>
            <a:r>
              <a:rPr lang="en-US" sz="1000" dirty="0" err="1">
                <a:ea typeface="+mn-lt"/>
                <a:cs typeface="+mn-lt"/>
              </a:rPr>
              <a:t>או</a:t>
            </a:r>
            <a:r>
              <a:rPr lang="en-US" sz="1000" dirty="0">
                <a:ea typeface="+mn-lt"/>
                <a:cs typeface="+mn-lt"/>
              </a:rPr>
              <a:t> </a:t>
            </a:r>
            <a:r>
              <a:rPr lang="en-US" sz="1000" dirty="0" err="1">
                <a:ea typeface="+mn-lt"/>
                <a:cs typeface="+mn-lt"/>
              </a:rPr>
              <a:t>תבשיל</a:t>
            </a:r>
            <a:r>
              <a:rPr lang="en-US" sz="1000" dirty="0">
                <a:ea typeface="+mn-lt"/>
                <a:cs typeface="+mn-lt"/>
              </a:rPr>
              <a:t> </a:t>
            </a:r>
            <a:r>
              <a:rPr lang="en-US" sz="1000" dirty="0" err="1">
                <a:ea typeface="+mn-lt"/>
                <a:cs typeface="+mn-lt"/>
              </a:rPr>
              <a:t>שבשל</a:t>
            </a:r>
            <a:r>
              <a:rPr lang="en-US" sz="1000" dirty="0">
                <a:ea typeface="+mn-lt"/>
                <a:cs typeface="+mn-lt"/>
              </a:rPr>
              <a:t> </a:t>
            </a:r>
            <a:r>
              <a:rPr lang="en-US" sz="1000" dirty="0" err="1">
                <a:ea typeface="+mn-lt"/>
                <a:cs typeface="+mn-lt"/>
              </a:rPr>
              <a:t>היום</a:t>
            </a:r>
            <a:r>
              <a:rPr lang="en-US" sz="1000" dirty="0">
                <a:ea typeface="+mn-lt"/>
                <a:cs typeface="+mn-lt"/>
              </a:rPr>
              <a:t> </a:t>
            </a:r>
            <a:r>
              <a:rPr lang="en-US" sz="1000" dirty="0" err="1">
                <a:ea typeface="+mn-lt"/>
                <a:cs typeface="+mn-lt"/>
              </a:rPr>
              <a:t>כלחם</a:t>
            </a:r>
            <a:r>
              <a:rPr lang="en-US" sz="1000" dirty="0">
                <a:ea typeface="+mn-lt"/>
                <a:cs typeface="+mn-lt"/>
              </a:rPr>
              <a:t> </a:t>
            </a:r>
            <a:r>
              <a:rPr lang="en-US" sz="1000" dirty="0" err="1">
                <a:ea typeface="+mn-lt"/>
                <a:cs typeface="+mn-lt"/>
              </a:rPr>
              <a:t>שנאפה</a:t>
            </a:r>
            <a:r>
              <a:rPr lang="en-US" sz="1000" dirty="0">
                <a:ea typeface="+mn-lt"/>
                <a:cs typeface="+mn-lt"/>
              </a:rPr>
              <a:t> </a:t>
            </a:r>
            <a:r>
              <a:rPr lang="en-US" sz="1000" dirty="0" err="1">
                <a:ea typeface="+mn-lt"/>
                <a:cs typeface="+mn-lt"/>
              </a:rPr>
              <a:t>מאמש</a:t>
            </a:r>
            <a:r>
              <a:rPr lang="en-US" sz="1000" dirty="0">
                <a:ea typeface="+mn-lt"/>
                <a:cs typeface="+mn-lt"/>
              </a:rPr>
              <a:t> </a:t>
            </a:r>
            <a:r>
              <a:rPr lang="en-US" sz="1000" dirty="0" err="1">
                <a:ea typeface="+mn-lt"/>
                <a:cs typeface="+mn-lt"/>
              </a:rPr>
              <a:t>וכתבשיל</a:t>
            </a:r>
            <a:r>
              <a:rPr lang="en-US" sz="1000" dirty="0">
                <a:ea typeface="+mn-lt"/>
                <a:cs typeface="+mn-lt"/>
              </a:rPr>
              <a:t> </a:t>
            </a:r>
            <a:r>
              <a:rPr lang="en-US" sz="1000" dirty="0" err="1">
                <a:ea typeface="+mn-lt"/>
                <a:cs typeface="+mn-lt"/>
              </a:rPr>
              <a:t>שנתבשל</a:t>
            </a:r>
            <a:r>
              <a:rPr lang="en-US" sz="1000" dirty="0">
                <a:ea typeface="+mn-lt"/>
                <a:cs typeface="+mn-lt"/>
              </a:rPr>
              <a:t> </a:t>
            </a:r>
            <a:r>
              <a:rPr lang="en-US" sz="1000" dirty="0" err="1">
                <a:ea typeface="+mn-lt"/>
                <a:cs typeface="+mn-lt"/>
              </a:rPr>
              <a:t>מאמש</a:t>
            </a:r>
            <a:r>
              <a:rPr lang="en-US" sz="1000" dirty="0">
                <a:ea typeface="+mn-lt"/>
                <a:cs typeface="+mn-lt"/>
              </a:rPr>
              <a:t>. </a:t>
            </a:r>
            <a:r>
              <a:rPr lang="en-US" sz="1000" dirty="0" err="1">
                <a:ea typeface="+mn-lt"/>
                <a:cs typeface="+mn-lt"/>
              </a:rPr>
              <a:t>ולא</a:t>
            </a:r>
            <a:r>
              <a:rPr lang="en-US" sz="1000" dirty="0">
                <a:ea typeface="+mn-lt"/>
                <a:cs typeface="+mn-lt"/>
              </a:rPr>
              <a:t> </a:t>
            </a:r>
            <a:r>
              <a:rPr lang="en-US" sz="1000" dirty="0" err="1">
                <a:ea typeface="+mn-lt"/>
                <a:cs typeface="+mn-lt"/>
              </a:rPr>
              <a:t>בשר</a:t>
            </a:r>
            <a:r>
              <a:rPr lang="en-US" sz="1000" dirty="0">
                <a:ea typeface="+mn-lt"/>
                <a:cs typeface="+mn-lt"/>
              </a:rPr>
              <a:t> </a:t>
            </a:r>
            <a:r>
              <a:rPr lang="en-US" sz="1000" dirty="0" err="1">
                <a:ea typeface="+mn-lt"/>
                <a:cs typeface="+mn-lt"/>
              </a:rPr>
              <a:t>שנשחט</a:t>
            </a:r>
            <a:r>
              <a:rPr lang="en-US" sz="1000" dirty="0">
                <a:ea typeface="+mn-lt"/>
                <a:cs typeface="+mn-lt"/>
              </a:rPr>
              <a:t> </a:t>
            </a:r>
            <a:r>
              <a:rPr lang="en-US" sz="1000" dirty="0" err="1">
                <a:ea typeface="+mn-lt"/>
                <a:cs typeface="+mn-lt"/>
              </a:rPr>
              <a:t>היום</a:t>
            </a:r>
            <a:r>
              <a:rPr lang="en-US" sz="1000" dirty="0">
                <a:ea typeface="+mn-lt"/>
                <a:cs typeface="+mn-lt"/>
              </a:rPr>
              <a:t> </a:t>
            </a:r>
            <a:r>
              <a:rPr lang="en-US" sz="1000" dirty="0" err="1">
                <a:ea typeface="+mn-lt"/>
                <a:cs typeface="+mn-lt"/>
              </a:rPr>
              <a:t>כבשר</a:t>
            </a:r>
            <a:r>
              <a:rPr lang="en-US" sz="1000" dirty="0">
                <a:ea typeface="+mn-lt"/>
                <a:cs typeface="+mn-lt"/>
              </a:rPr>
              <a:t> </a:t>
            </a:r>
            <a:r>
              <a:rPr lang="en-US" sz="1000" dirty="0" err="1">
                <a:ea typeface="+mn-lt"/>
                <a:cs typeface="+mn-lt"/>
              </a:rPr>
              <a:t>שנשחט</a:t>
            </a:r>
            <a:r>
              <a:rPr lang="en-US" sz="1000" dirty="0">
                <a:ea typeface="+mn-lt"/>
                <a:cs typeface="+mn-lt"/>
              </a:rPr>
              <a:t> </a:t>
            </a:r>
            <a:r>
              <a:rPr lang="en-US" sz="1000" dirty="0" err="1">
                <a:ea typeface="+mn-lt"/>
                <a:cs typeface="+mn-lt"/>
              </a:rPr>
              <a:t>מאמש</a:t>
            </a:r>
            <a:r>
              <a:rPr lang="en-US" sz="1000" dirty="0">
                <a:ea typeface="+mn-lt"/>
                <a:cs typeface="+mn-lt"/>
              </a:rPr>
              <a:t>. </a:t>
            </a:r>
            <a:r>
              <a:rPr lang="en-US" sz="1000" dirty="0" err="1">
                <a:ea typeface="+mn-lt"/>
                <a:cs typeface="+mn-lt"/>
              </a:rPr>
              <a:t>וכן</a:t>
            </a:r>
            <a:r>
              <a:rPr lang="en-US" sz="1000" dirty="0">
                <a:ea typeface="+mn-lt"/>
                <a:cs typeface="+mn-lt"/>
              </a:rPr>
              <a:t> </a:t>
            </a:r>
            <a:r>
              <a:rPr lang="en-US" sz="1000" dirty="0" err="1">
                <a:ea typeface="+mn-lt"/>
                <a:cs typeface="+mn-lt"/>
              </a:rPr>
              <a:t>כל</a:t>
            </a:r>
            <a:r>
              <a:rPr lang="en-US" sz="1000" dirty="0">
                <a:ea typeface="+mn-lt"/>
                <a:cs typeface="+mn-lt"/>
              </a:rPr>
              <a:t> </a:t>
            </a:r>
            <a:r>
              <a:rPr lang="en-US" sz="1000" dirty="0" err="1">
                <a:ea typeface="+mn-lt"/>
                <a:cs typeface="+mn-lt"/>
              </a:rPr>
              <a:t>כיוצא</a:t>
            </a:r>
            <a:r>
              <a:rPr lang="en-US" sz="1000" dirty="0">
                <a:ea typeface="+mn-lt"/>
                <a:cs typeface="+mn-lt"/>
              </a:rPr>
              <a:t> </a:t>
            </a:r>
            <a:r>
              <a:rPr lang="en-US" sz="1000" dirty="0" err="1">
                <a:ea typeface="+mn-lt"/>
                <a:cs typeface="+mn-lt"/>
              </a:rPr>
              <a:t>באלו</a:t>
            </a:r>
            <a:r>
              <a:rPr lang="en-US" sz="1000" dirty="0">
                <a:ea typeface="+mn-lt"/>
                <a:cs typeface="+mn-lt"/>
              </a:rPr>
              <a:t>. </a:t>
            </a:r>
            <a:r>
              <a:rPr lang="en-US" sz="1000" dirty="0" err="1">
                <a:ea typeface="+mn-lt"/>
                <a:cs typeface="+mn-lt"/>
              </a:rPr>
              <a:t>וכן</a:t>
            </a:r>
            <a:r>
              <a:rPr lang="en-US" sz="1000" dirty="0">
                <a:ea typeface="+mn-lt"/>
                <a:cs typeface="+mn-lt"/>
              </a:rPr>
              <a:t> </a:t>
            </a:r>
            <a:r>
              <a:rPr lang="en-US" sz="1000" dirty="0" err="1">
                <a:ea typeface="+mn-lt"/>
                <a:cs typeface="+mn-lt"/>
              </a:rPr>
              <a:t>מכשירי</a:t>
            </a:r>
            <a:r>
              <a:rPr lang="en-US" sz="1000" dirty="0">
                <a:ea typeface="+mn-lt"/>
                <a:cs typeface="+mn-lt"/>
              </a:rPr>
              <a:t> </a:t>
            </a:r>
            <a:r>
              <a:rPr lang="en-US" sz="1000" dirty="0" err="1">
                <a:ea typeface="+mn-lt"/>
                <a:cs typeface="+mn-lt"/>
              </a:rPr>
              <a:t>אוכל</a:t>
            </a:r>
            <a:r>
              <a:rPr lang="en-US" sz="1000" dirty="0">
                <a:ea typeface="+mn-lt"/>
                <a:cs typeface="+mn-lt"/>
              </a:rPr>
              <a:t> </a:t>
            </a:r>
            <a:r>
              <a:rPr lang="en-US" sz="1000" dirty="0" err="1">
                <a:ea typeface="+mn-lt"/>
                <a:cs typeface="+mn-lt"/>
              </a:rPr>
              <a:t>נפש</a:t>
            </a:r>
            <a:r>
              <a:rPr lang="en-US" sz="1000" dirty="0">
                <a:ea typeface="+mn-lt"/>
                <a:cs typeface="+mn-lt"/>
              </a:rPr>
              <a:t> </a:t>
            </a:r>
            <a:r>
              <a:rPr lang="en-US" sz="1000" dirty="0" err="1">
                <a:ea typeface="+mn-lt"/>
                <a:cs typeface="+mn-lt"/>
              </a:rPr>
              <a:t>שיש</a:t>
            </a:r>
            <a:r>
              <a:rPr lang="en-US" sz="1000" dirty="0">
                <a:ea typeface="+mn-lt"/>
                <a:cs typeface="+mn-lt"/>
              </a:rPr>
              <a:t> </a:t>
            </a:r>
            <a:r>
              <a:rPr lang="en-US" sz="1000" dirty="0" err="1">
                <a:ea typeface="+mn-lt"/>
                <a:cs typeface="+mn-lt"/>
              </a:rPr>
              <a:t>בהן</a:t>
            </a:r>
            <a:r>
              <a:rPr lang="en-US" sz="1000" dirty="0">
                <a:ea typeface="+mn-lt"/>
                <a:cs typeface="+mn-lt"/>
              </a:rPr>
              <a:t> </a:t>
            </a:r>
            <a:r>
              <a:rPr lang="en-US" sz="1000" dirty="0" err="1">
                <a:ea typeface="+mn-lt"/>
                <a:cs typeface="+mn-lt"/>
              </a:rPr>
              <a:t>חסרון</a:t>
            </a:r>
            <a:r>
              <a:rPr lang="en-US" sz="1000" dirty="0">
                <a:ea typeface="+mn-lt"/>
                <a:cs typeface="+mn-lt"/>
              </a:rPr>
              <a:t> </a:t>
            </a:r>
            <a:r>
              <a:rPr lang="en-US" sz="1000" dirty="0" err="1">
                <a:ea typeface="+mn-lt"/>
                <a:cs typeface="+mn-lt"/>
              </a:rPr>
              <a:t>אם</a:t>
            </a:r>
            <a:r>
              <a:rPr lang="en-US" sz="1000" dirty="0">
                <a:ea typeface="+mn-lt"/>
                <a:cs typeface="+mn-lt"/>
              </a:rPr>
              <a:t> </a:t>
            </a:r>
            <a:r>
              <a:rPr lang="en-US" sz="1000" dirty="0" err="1">
                <a:ea typeface="+mn-lt"/>
                <a:cs typeface="+mn-lt"/>
              </a:rPr>
              <a:t>נעשו</a:t>
            </a:r>
            <a:r>
              <a:rPr lang="en-US" sz="1000" dirty="0">
                <a:ea typeface="+mn-lt"/>
                <a:cs typeface="+mn-lt"/>
              </a:rPr>
              <a:t> </a:t>
            </a:r>
            <a:r>
              <a:rPr lang="en-US" sz="1000" dirty="0" err="1">
                <a:ea typeface="+mn-lt"/>
                <a:cs typeface="+mn-lt"/>
              </a:rPr>
              <a:t>מבערב</a:t>
            </a:r>
            <a:r>
              <a:rPr lang="en-US" sz="1000" dirty="0">
                <a:ea typeface="+mn-lt"/>
                <a:cs typeface="+mn-lt"/>
              </a:rPr>
              <a:t> </a:t>
            </a:r>
            <a:r>
              <a:rPr lang="en-US" sz="1000" dirty="0" err="1">
                <a:ea typeface="+mn-lt"/>
                <a:cs typeface="+mn-lt"/>
              </a:rPr>
              <a:t>עושין</a:t>
            </a:r>
            <a:r>
              <a:rPr lang="en-US" sz="1000" dirty="0">
                <a:ea typeface="+mn-lt"/>
                <a:cs typeface="+mn-lt"/>
              </a:rPr>
              <a:t> </a:t>
            </a:r>
            <a:r>
              <a:rPr lang="en-US" sz="1000" dirty="0" err="1">
                <a:ea typeface="+mn-lt"/>
                <a:cs typeface="+mn-lt"/>
              </a:rPr>
              <a:t>אותן</a:t>
            </a:r>
            <a:r>
              <a:rPr lang="en-US" sz="1000" dirty="0">
                <a:ea typeface="+mn-lt"/>
                <a:cs typeface="+mn-lt"/>
              </a:rPr>
              <a:t> </a:t>
            </a:r>
            <a:r>
              <a:rPr lang="en-US" sz="1000" dirty="0" err="1">
                <a:ea typeface="+mn-lt"/>
                <a:cs typeface="+mn-lt"/>
              </a:rPr>
              <a:t>ביום</a:t>
            </a:r>
            <a:r>
              <a:rPr lang="en-US" sz="1000" dirty="0">
                <a:ea typeface="+mn-lt"/>
                <a:cs typeface="+mn-lt"/>
              </a:rPr>
              <a:t> </a:t>
            </a:r>
            <a:r>
              <a:rPr lang="en-US" sz="1000" dirty="0" err="1">
                <a:ea typeface="+mn-lt"/>
                <a:cs typeface="+mn-lt"/>
              </a:rPr>
              <a:t>טוב</a:t>
            </a:r>
            <a:r>
              <a:rPr lang="en-US" sz="1000" dirty="0">
                <a:ea typeface="+mn-lt"/>
                <a:cs typeface="+mn-lt"/>
              </a:rPr>
              <a:t>. </a:t>
            </a:r>
            <a:r>
              <a:rPr lang="en-US" sz="1000" dirty="0" err="1">
                <a:ea typeface="+mn-lt"/>
                <a:cs typeface="+mn-lt"/>
              </a:rPr>
              <a:t>כגון</a:t>
            </a:r>
            <a:r>
              <a:rPr lang="en-US" sz="1000" dirty="0">
                <a:ea typeface="+mn-lt"/>
                <a:cs typeface="+mn-lt"/>
              </a:rPr>
              <a:t> </a:t>
            </a:r>
            <a:r>
              <a:rPr lang="en-US" sz="1000" dirty="0" err="1">
                <a:ea typeface="+mn-lt"/>
                <a:cs typeface="+mn-lt"/>
              </a:rPr>
              <a:t>שחיקת</a:t>
            </a:r>
            <a:r>
              <a:rPr lang="en-US" sz="1000" dirty="0">
                <a:ea typeface="+mn-lt"/>
                <a:cs typeface="+mn-lt"/>
              </a:rPr>
              <a:t> </a:t>
            </a:r>
            <a:r>
              <a:rPr lang="en-US" sz="1000" dirty="0" err="1">
                <a:ea typeface="+mn-lt"/>
                <a:cs typeface="+mn-lt"/>
              </a:rPr>
              <a:t>תבלין</a:t>
            </a:r>
            <a:r>
              <a:rPr lang="en-US" sz="1000" dirty="0">
                <a:ea typeface="+mn-lt"/>
                <a:cs typeface="+mn-lt"/>
              </a:rPr>
              <a:t> </a:t>
            </a:r>
            <a:r>
              <a:rPr lang="en-US" sz="1000" dirty="0" err="1">
                <a:ea typeface="+mn-lt"/>
                <a:cs typeface="+mn-lt"/>
              </a:rPr>
              <a:t>וכיוצא</a:t>
            </a:r>
            <a:r>
              <a:rPr lang="en-US" sz="1000" dirty="0">
                <a:ea typeface="+mn-lt"/>
                <a:cs typeface="+mn-lt"/>
              </a:rPr>
              <a:t> </a:t>
            </a:r>
            <a:r>
              <a:rPr lang="en-US" sz="1000" dirty="0" err="1">
                <a:ea typeface="+mn-lt"/>
                <a:cs typeface="+mn-lt"/>
              </a:rPr>
              <a:t>בהן</a:t>
            </a:r>
            <a:r>
              <a:rPr lang="en-US" sz="1000" dirty="0">
                <a:ea typeface="+mn-lt"/>
                <a:cs typeface="+mn-lt"/>
              </a:rPr>
              <a:t>. </a:t>
            </a:r>
            <a:endParaRPr lang="en-US" sz="1000" dirty="0">
              <a:cs typeface="Calibri"/>
            </a:endParaRPr>
          </a:p>
          <a:p>
            <a:pPr>
              <a:buNone/>
            </a:pPr>
            <a:r>
              <a:rPr lang="en-US" sz="1000" dirty="0" err="1">
                <a:ea typeface="+mn-lt"/>
                <a:cs typeface="+mn-lt"/>
              </a:rPr>
              <a:t>הלכה</a:t>
            </a:r>
            <a:r>
              <a:rPr lang="en-US" sz="1000" dirty="0">
                <a:ea typeface="+mn-lt"/>
                <a:cs typeface="+mn-lt"/>
              </a:rPr>
              <a:t> ט - </a:t>
            </a:r>
            <a:r>
              <a:rPr lang="en-US" sz="1000" dirty="0" err="1">
                <a:ea typeface="+mn-lt"/>
                <a:cs typeface="+mn-lt"/>
              </a:rPr>
              <a:t>אין</a:t>
            </a:r>
            <a:r>
              <a:rPr lang="en-US" sz="1000" dirty="0">
                <a:ea typeface="+mn-lt"/>
                <a:cs typeface="+mn-lt"/>
              </a:rPr>
              <a:t> </a:t>
            </a:r>
            <a:r>
              <a:rPr lang="en-US" sz="1000" dirty="0" err="1">
                <a:ea typeface="+mn-lt"/>
                <a:cs typeface="+mn-lt"/>
              </a:rPr>
              <a:t>אופין</a:t>
            </a:r>
            <a:r>
              <a:rPr lang="en-US" sz="1000" dirty="0">
                <a:ea typeface="+mn-lt"/>
                <a:cs typeface="+mn-lt"/>
              </a:rPr>
              <a:t> </a:t>
            </a:r>
            <a:r>
              <a:rPr lang="en-US" sz="1000" dirty="0" err="1">
                <a:ea typeface="+mn-lt"/>
                <a:cs typeface="+mn-lt"/>
              </a:rPr>
              <a:t>ומבשלין</a:t>
            </a:r>
            <a:r>
              <a:rPr lang="en-US" sz="1000" dirty="0">
                <a:ea typeface="+mn-lt"/>
                <a:cs typeface="+mn-lt"/>
              </a:rPr>
              <a:t> </a:t>
            </a:r>
            <a:r>
              <a:rPr lang="en-US" sz="1000" dirty="0" err="1">
                <a:ea typeface="+mn-lt"/>
                <a:cs typeface="+mn-lt"/>
              </a:rPr>
              <a:t>ביום</a:t>
            </a:r>
            <a:r>
              <a:rPr lang="en-US" sz="1000" dirty="0">
                <a:ea typeface="+mn-lt"/>
                <a:cs typeface="+mn-lt"/>
              </a:rPr>
              <a:t> </a:t>
            </a:r>
            <a:r>
              <a:rPr lang="en-US" sz="1000" dirty="0" err="1">
                <a:ea typeface="+mn-lt"/>
                <a:cs typeface="+mn-lt"/>
              </a:rPr>
              <a:t>טוב</a:t>
            </a:r>
            <a:r>
              <a:rPr lang="en-US" sz="1000" dirty="0">
                <a:ea typeface="+mn-lt"/>
                <a:cs typeface="+mn-lt"/>
              </a:rPr>
              <a:t> </a:t>
            </a:r>
            <a:r>
              <a:rPr lang="en-US" sz="1000" dirty="0" err="1">
                <a:ea typeface="+mn-lt"/>
                <a:cs typeface="+mn-lt"/>
              </a:rPr>
              <a:t>מה</a:t>
            </a:r>
            <a:r>
              <a:rPr lang="en-US" sz="1000" dirty="0">
                <a:ea typeface="+mn-lt"/>
                <a:cs typeface="+mn-lt"/>
              </a:rPr>
              <a:t> </a:t>
            </a:r>
            <a:r>
              <a:rPr lang="en-US" sz="1000" dirty="0" err="1">
                <a:ea typeface="+mn-lt"/>
                <a:cs typeface="+mn-lt"/>
              </a:rPr>
              <a:t>שיאכל</a:t>
            </a:r>
            <a:r>
              <a:rPr lang="en-US" sz="1000" dirty="0">
                <a:ea typeface="+mn-lt"/>
                <a:cs typeface="+mn-lt"/>
              </a:rPr>
              <a:t> </a:t>
            </a:r>
            <a:r>
              <a:rPr lang="en-US" sz="1000" dirty="0" err="1">
                <a:ea typeface="+mn-lt"/>
                <a:cs typeface="+mn-lt"/>
              </a:rPr>
              <a:t>בחול</a:t>
            </a:r>
            <a:r>
              <a:rPr lang="en-US" sz="1000" dirty="0">
                <a:ea typeface="+mn-lt"/>
                <a:cs typeface="+mn-lt"/>
              </a:rPr>
              <a:t>. </a:t>
            </a:r>
            <a:r>
              <a:rPr lang="en-US" sz="1000" dirty="0" err="1">
                <a:ea typeface="+mn-lt"/>
                <a:cs typeface="+mn-lt"/>
              </a:rPr>
              <a:t>ולא</a:t>
            </a:r>
            <a:r>
              <a:rPr lang="en-US" sz="1000" dirty="0">
                <a:ea typeface="+mn-lt"/>
                <a:cs typeface="+mn-lt"/>
              </a:rPr>
              <a:t> </a:t>
            </a:r>
            <a:r>
              <a:rPr lang="en-US" sz="1000" dirty="0" err="1">
                <a:ea typeface="+mn-lt"/>
                <a:cs typeface="+mn-lt"/>
              </a:rPr>
              <a:t>הותרה</a:t>
            </a:r>
            <a:r>
              <a:rPr lang="en-US" sz="1000" dirty="0">
                <a:ea typeface="+mn-lt"/>
                <a:cs typeface="+mn-lt"/>
              </a:rPr>
              <a:t> </a:t>
            </a:r>
            <a:r>
              <a:rPr lang="en-US" sz="1000" dirty="0" err="1">
                <a:ea typeface="+mn-lt"/>
                <a:cs typeface="+mn-lt"/>
              </a:rPr>
              <a:t>מלאכה</a:t>
            </a:r>
            <a:r>
              <a:rPr lang="en-US" sz="1000" dirty="0">
                <a:ea typeface="+mn-lt"/>
                <a:cs typeface="+mn-lt"/>
              </a:rPr>
              <a:t> </a:t>
            </a:r>
            <a:r>
              <a:rPr lang="en-US" sz="1000" dirty="0" err="1">
                <a:ea typeface="+mn-lt"/>
                <a:cs typeface="+mn-lt"/>
              </a:rPr>
              <a:t>שהיא</a:t>
            </a:r>
            <a:r>
              <a:rPr lang="en-US" sz="1000" dirty="0">
                <a:ea typeface="+mn-lt"/>
                <a:cs typeface="+mn-lt"/>
              </a:rPr>
              <a:t> </a:t>
            </a:r>
            <a:r>
              <a:rPr lang="en-US" sz="1000" dirty="0" err="1">
                <a:ea typeface="+mn-lt"/>
                <a:cs typeface="+mn-lt"/>
              </a:rPr>
              <a:t>לצורך</a:t>
            </a:r>
            <a:r>
              <a:rPr lang="en-US" sz="1000" dirty="0">
                <a:ea typeface="+mn-lt"/>
                <a:cs typeface="+mn-lt"/>
              </a:rPr>
              <a:t> </a:t>
            </a:r>
            <a:r>
              <a:rPr lang="en-US" sz="1000" dirty="0" err="1">
                <a:ea typeface="+mn-lt"/>
                <a:cs typeface="+mn-lt"/>
              </a:rPr>
              <a:t>אכילה</a:t>
            </a:r>
            <a:r>
              <a:rPr lang="en-US" sz="1000" dirty="0">
                <a:ea typeface="+mn-lt"/>
                <a:cs typeface="+mn-lt"/>
              </a:rPr>
              <a:t> </a:t>
            </a:r>
            <a:r>
              <a:rPr lang="en-US" sz="1000" dirty="0" err="1">
                <a:ea typeface="+mn-lt"/>
                <a:cs typeface="+mn-lt"/>
              </a:rPr>
              <a:t>אלא</a:t>
            </a:r>
            <a:r>
              <a:rPr lang="en-US" sz="1000" dirty="0">
                <a:ea typeface="+mn-lt"/>
                <a:cs typeface="+mn-lt"/>
              </a:rPr>
              <a:t> </a:t>
            </a:r>
            <a:r>
              <a:rPr lang="en-US" sz="1000" dirty="0" err="1">
                <a:ea typeface="+mn-lt"/>
                <a:cs typeface="+mn-lt"/>
              </a:rPr>
              <a:t>כדי</a:t>
            </a:r>
            <a:r>
              <a:rPr lang="en-US" sz="1000" dirty="0">
                <a:ea typeface="+mn-lt"/>
                <a:cs typeface="+mn-lt"/>
              </a:rPr>
              <a:t> </a:t>
            </a:r>
            <a:r>
              <a:rPr lang="en-US" sz="1000" dirty="0" err="1">
                <a:ea typeface="+mn-lt"/>
                <a:cs typeface="+mn-lt"/>
              </a:rPr>
              <a:t>ליהנות</a:t>
            </a:r>
            <a:r>
              <a:rPr lang="en-US" sz="1000" dirty="0">
                <a:ea typeface="+mn-lt"/>
                <a:cs typeface="+mn-lt"/>
              </a:rPr>
              <a:t> </a:t>
            </a:r>
            <a:r>
              <a:rPr lang="en-US" sz="1000" dirty="0" err="1">
                <a:ea typeface="+mn-lt"/>
                <a:cs typeface="+mn-lt"/>
              </a:rPr>
              <a:t>בה</a:t>
            </a:r>
            <a:r>
              <a:rPr lang="en-US" sz="1000" dirty="0">
                <a:ea typeface="+mn-lt"/>
                <a:cs typeface="+mn-lt"/>
              </a:rPr>
              <a:t> </a:t>
            </a:r>
            <a:r>
              <a:rPr lang="en-US" sz="1000" dirty="0" err="1">
                <a:ea typeface="+mn-lt"/>
                <a:cs typeface="+mn-lt"/>
              </a:rPr>
              <a:t>ביום</a:t>
            </a:r>
            <a:r>
              <a:rPr lang="en-US" sz="1000" dirty="0">
                <a:ea typeface="+mn-lt"/>
                <a:cs typeface="+mn-lt"/>
              </a:rPr>
              <a:t> </a:t>
            </a:r>
            <a:r>
              <a:rPr lang="en-US" sz="1000" dirty="0" err="1">
                <a:ea typeface="+mn-lt"/>
                <a:cs typeface="+mn-lt"/>
              </a:rPr>
              <a:t>טוב</a:t>
            </a:r>
            <a:r>
              <a:rPr lang="en-US" sz="1000" dirty="0">
                <a:ea typeface="+mn-lt"/>
                <a:cs typeface="+mn-lt"/>
              </a:rPr>
              <a:t>. </a:t>
            </a:r>
            <a:r>
              <a:rPr lang="en-US" sz="1000" dirty="0" err="1">
                <a:ea typeface="+mn-lt"/>
                <a:cs typeface="+mn-lt"/>
              </a:rPr>
              <a:t>עשה</a:t>
            </a:r>
            <a:r>
              <a:rPr lang="en-US" sz="1000" dirty="0">
                <a:ea typeface="+mn-lt"/>
                <a:cs typeface="+mn-lt"/>
              </a:rPr>
              <a:t> </a:t>
            </a:r>
            <a:r>
              <a:rPr lang="en-US" sz="1000" dirty="0" err="1">
                <a:ea typeface="+mn-lt"/>
                <a:cs typeface="+mn-lt"/>
              </a:rPr>
              <a:t>כדי</a:t>
            </a:r>
            <a:r>
              <a:rPr lang="en-US" sz="1000" dirty="0">
                <a:ea typeface="+mn-lt"/>
                <a:cs typeface="+mn-lt"/>
              </a:rPr>
              <a:t> </a:t>
            </a:r>
            <a:r>
              <a:rPr lang="en-US" sz="1000" dirty="0" err="1">
                <a:ea typeface="+mn-lt"/>
                <a:cs typeface="+mn-lt"/>
              </a:rPr>
              <a:t>לאכול</a:t>
            </a:r>
            <a:r>
              <a:rPr lang="en-US" sz="1000" dirty="0">
                <a:ea typeface="+mn-lt"/>
                <a:cs typeface="+mn-lt"/>
              </a:rPr>
              <a:t> </a:t>
            </a:r>
            <a:r>
              <a:rPr lang="en-US" sz="1000" dirty="0" err="1">
                <a:ea typeface="+mn-lt"/>
                <a:cs typeface="+mn-lt"/>
              </a:rPr>
              <a:t>ביום</a:t>
            </a:r>
            <a:r>
              <a:rPr lang="en-US" sz="1000" dirty="0">
                <a:ea typeface="+mn-lt"/>
                <a:cs typeface="+mn-lt"/>
              </a:rPr>
              <a:t> </a:t>
            </a:r>
            <a:r>
              <a:rPr lang="en-US" sz="1000" dirty="0" err="1">
                <a:ea typeface="+mn-lt"/>
                <a:cs typeface="+mn-lt"/>
              </a:rPr>
              <a:t>טוב</a:t>
            </a:r>
            <a:r>
              <a:rPr lang="en-US" sz="1000" dirty="0">
                <a:ea typeface="+mn-lt"/>
                <a:cs typeface="+mn-lt"/>
              </a:rPr>
              <a:t> </a:t>
            </a:r>
            <a:r>
              <a:rPr lang="en-US" sz="1000" dirty="0" err="1">
                <a:ea typeface="+mn-lt"/>
                <a:cs typeface="+mn-lt"/>
              </a:rPr>
              <a:t>והותיר</a:t>
            </a:r>
            <a:r>
              <a:rPr lang="en-US" sz="1000" dirty="0">
                <a:ea typeface="+mn-lt"/>
                <a:cs typeface="+mn-lt"/>
              </a:rPr>
              <a:t> </a:t>
            </a:r>
            <a:r>
              <a:rPr lang="en-US" sz="1000" dirty="0" err="1">
                <a:ea typeface="+mn-lt"/>
                <a:cs typeface="+mn-lt"/>
              </a:rPr>
              <a:t>מותר</a:t>
            </a:r>
            <a:r>
              <a:rPr lang="en-US" sz="1000" dirty="0">
                <a:ea typeface="+mn-lt"/>
                <a:cs typeface="+mn-lt"/>
              </a:rPr>
              <a:t> </a:t>
            </a:r>
            <a:r>
              <a:rPr lang="en-US" sz="1000" dirty="0" err="1">
                <a:ea typeface="+mn-lt"/>
                <a:cs typeface="+mn-lt"/>
              </a:rPr>
              <a:t>לאכול</a:t>
            </a:r>
            <a:r>
              <a:rPr lang="en-US" sz="1000" dirty="0">
                <a:ea typeface="+mn-lt"/>
                <a:cs typeface="+mn-lt"/>
              </a:rPr>
              <a:t> </a:t>
            </a:r>
            <a:r>
              <a:rPr lang="en-US" sz="1000" dirty="0" err="1">
                <a:ea typeface="+mn-lt"/>
                <a:cs typeface="+mn-lt"/>
              </a:rPr>
              <a:t>המותר</a:t>
            </a:r>
            <a:r>
              <a:rPr lang="en-US" sz="1000" dirty="0">
                <a:ea typeface="+mn-lt"/>
                <a:cs typeface="+mn-lt"/>
              </a:rPr>
              <a:t> </a:t>
            </a:r>
            <a:r>
              <a:rPr lang="en-US" sz="1000" dirty="0" err="1">
                <a:ea typeface="+mn-lt"/>
                <a:cs typeface="+mn-lt"/>
              </a:rPr>
              <a:t>בחול</a:t>
            </a:r>
            <a:r>
              <a:rPr lang="en-US" sz="1000" dirty="0">
                <a:ea typeface="+mn-lt"/>
                <a:cs typeface="+mn-lt"/>
              </a:rPr>
              <a:t>. </a:t>
            </a:r>
            <a:endParaRPr lang="en-US" sz="1000" dirty="0">
              <a:cs typeface="Calibri"/>
            </a:endParaRPr>
          </a:p>
          <a:p>
            <a:pPr>
              <a:buNone/>
            </a:pPr>
            <a:r>
              <a:rPr lang="en-US" sz="1000" dirty="0" err="1">
                <a:ea typeface="+mn-lt"/>
                <a:cs typeface="+mn-lt"/>
              </a:rPr>
              <a:t>הלכה</a:t>
            </a:r>
            <a:r>
              <a:rPr lang="en-US" sz="1000" dirty="0">
                <a:ea typeface="+mn-lt"/>
                <a:cs typeface="+mn-lt"/>
              </a:rPr>
              <a:t> י - </a:t>
            </a:r>
            <a:r>
              <a:rPr lang="en-US" sz="1000" dirty="0" err="1">
                <a:ea typeface="+mn-lt"/>
                <a:cs typeface="+mn-lt"/>
              </a:rPr>
              <a:t>ממלאה</a:t>
            </a:r>
            <a:r>
              <a:rPr lang="en-US" sz="1000" dirty="0">
                <a:ea typeface="+mn-lt"/>
                <a:cs typeface="+mn-lt"/>
              </a:rPr>
              <a:t> </a:t>
            </a:r>
            <a:r>
              <a:rPr lang="en-US" sz="1000" dirty="0" err="1">
                <a:ea typeface="+mn-lt"/>
                <a:cs typeface="+mn-lt"/>
              </a:rPr>
              <a:t>אשה</a:t>
            </a:r>
            <a:r>
              <a:rPr lang="en-US" sz="1000" dirty="0">
                <a:ea typeface="+mn-lt"/>
                <a:cs typeface="+mn-lt"/>
              </a:rPr>
              <a:t> </a:t>
            </a:r>
            <a:r>
              <a:rPr lang="en-US" sz="1000" dirty="0" err="1">
                <a:ea typeface="+mn-lt"/>
                <a:cs typeface="+mn-lt"/>
              </a:rPr>
              <a:t>קדרה</a:t>
            </a:r>
            <a:r>
              <a:rPr lang="en-US" sz="1000" dirty="0">
                <a:ea typeface="+mn-lt"/>
                <a:cs typeface="+mn-lt"/>
              </a:rPr>
              <a:t> </a:t>
            </a:r>
            <a:r>
              <a:rPr lang="en-US" sz="1000" dirty="0" err="1">
                <a:ea typeface="+mn-lt"/>
                <a:cs typeface="+mn-lt"/>
              </a:rPr>
              <a:t>בשר</a:t>
            </a:r>
            <a:r>
              <a:rPr lang="en-US" sz="1000" dirty="0">
                <a:ea typeface="+mn-lt"/>
                <a:cs typeface="+mn-lt"/>
              </a:rPr>
              <a:t> </a:t>
            </a:r>
            <a:r>
              <a:rPr lang="en-US" sz="1000" dirty="0" err="1">
                <a:ea typeface="+mn-lt"/>
                <a:cs typeface="+mn-lt"/>
              </a:rPr>
              <a:t>אף</a:t>
            </a:r>
            <a:r>
              <a:rPr lang="en-US" sz="1000" dirty="0">
                <a:ea typeface="+mn-lt"/>
                <a:cs typeface="+mn-lt"/>
              </a:rPr>
              <a:t> </a:t>
            </a:r>
            <a:r>
              <a:rPr lang="en-US" sz="1000" dirty="0" err="1">
                <a:ea typeface="+mn-lt"/>
                <a:cs typeface="+mn-lt"/>
              </a:rPr>
              <a:t>על</a:t>
            </a:r>
            <a:r>
              <a:rPr lang="en-US" sz="1000" dirty="0">
                <a:ea typeface="+mn-lt"/>
                <a:cs typeface="+mn-lt"/>
              </a:rPr>
              <a:t> </a:t>
            </a:r>
            <a:r>
              <a:rPr lang="en-US" sz="1000" dirty="0" err="1">
                <a:ea typeface="+mn-lt"/>
                <a:cs typeface="+mn-lt"/>
              </a:rPr>
              <a:t>פי</a:t>
            </a:r>
            <a:r>
              <a:rPr lang="en-US" sz="1000" dirty="0">
                <a:ea typeface="+mn-lt"/>
                <a:cs typeface="+mn-lt"/>
              </a:rPr>
              <a:t> </a:t>
            </a:r>
            <a:r>
              <a:rPr lang="en-US" sz="1000" dirty="0" err="1">
                <a:ea typeface="+mn-lt"/>
                <a:cs typeface="+mn-lt"/>
              </a:rPr>
              <a:t>שאינה</a:t>
            </a:r>
            <a:r>
              <a:rPr lang="en-US" sz="1000" dirty="0">
                <a:ea typeface="+mn-lt"/>
                <a:cs typeface="+mn-lt"/>
              </a:rPr>
              <a:t> </a:t>
            </a:r>
            <a:r>
              <a:rPr lang="en-US" sz="1000" dirty="0" err="1">
                <a:ea typeface="+mn-lt"/>
                <a:cs typeface="+mn-lt"/>
              </a:rPr>
              <a:t>צריכה</a:t>
            </a:r>
            <a:r>
              <a:rPr lang="en-US" sz="1000" dirty="0">
                <a:ea typeface="+mn-lt"/>
                <a:cs typeface="+mn-lt"/>
              </a:rPr>
              <a:t> </a:t>
            </a:r>
            <a:r>
              <a:rPr lang="en-US" sz="1000" dirty="0" err="1">
                <a:ea typeface="+mn-lt"/>
                <a:cs typeface="+mn-lt"/>
              </a:rPr>
              <a:t>אלא</a:t>
            </a:r>
            <a:r>
              <a:rPr lang="en-US" sz="1000" dirty="0">
                <a:ea typeface="+mn-lt"/>
                <a:cs typeface="+mn-lt"/>
              </a:rPr>
              <a:t> </a:t>
            </a:r>
            <a:r>
              <a:rPr lang="en-US" sz="1000" dirty="0" err="1">
                <a:ea typeface="+mn-lt"/>
                <a:cs typeface="+mn-lt"/>
              </a:rPr>
              <a:t>לחתיכה</a:t>
            </a:r>
            <a:r>
              <a:rPr lang="en-US" sz="1000" dirty="0">
                <a:ea typeface="+mn-lt"/>
                <a:cs typeface="+mn-lt"/>
              </a:rPr>
              <a:t> </a:t>
            </a:r>
            <a:r>
              <a:rPr lang="en-US" sz="1000" dirty="0" err="1">
                <a:ea typeface="+mn-lt"/>
                <a:cs typeface="+mn-lt"/>
              </a:rPr>
              <a:t>אחת</a:t>
            </a:r>
            <a:r>
              <a:rPr lang="en-US" sz="1000" dirty="0">
                <a:ea typeface="+mn-lt"/>
                <a:cs typeface="+mn-lt"/>
              </a:rPr>
              <a:t>. </a:t>
            </a:r>
            <a:r>
              <a:rPr lang="en-US" sz="1000" dirty="0" err="1">
                <a:ea typeface="+mn-lt"/>
                <a:cs typeface="+mn-lt"/>
              </a:rPr>
              <a:t>ממלא</a:t>
            </a:r>
            <a:r>
              <a:rPr lang="en-US" sz="1000" dirty="0">
                <a:ea typeface="+mn-lt"/>
                <a:cs typeface="+mn-lt"/>
              </a:rPr>
              <a:t> </a:t>
            </a:r>
            <a:r>
              <a:rPr lang="en-US" sz="1000" dirty="0" err="1">
                <a:ea typeface="+mn-lt"/>
                <a:cs typeface="+mn-lt"/>
              </a:rPr>
              <a:t>נחתום</a:t>
            </a:r>
            <a:r>
              <a:rPr lang="en-US" sz="1000" dirty="0">
                <a:ea typeface="+mn-lt"/>
                <a:cs typeface="+mn-lt"/>
              </a:rPr>
              <a:t> </a:t>
            </a:r>
            <a:r>
              <a:rPr lang="en-US" sz="1000" dirty="0" err="1">
                <a:ea typeface="+mn-lt"/>
                <a:cs typeface="+mn-lt"/>
              </a:rPr>
              <a:t>חבית</a:t>
            </a:r>
            <a:r>
              <a:rPr lang="en-US" sz="1000" dirty="0">
                <a:ea typeface="+mn-lt"/>
                <a:cs typeface="+mn-lt"/>
              </a:rPr>
              <a:t> </a:t>
            </a:r>
            <a:r>
              <a:rPr lang="en-US" sz="1000" dirty="0" err="1">
                <a:ea typeface="+mn-lt"/>
                <a:cs typeface="+mn-lt"/>
              </a:rPr>
              <a:t>של</a:t>
            </a:r>
            <a:r>
              <a:rPr lang="en-US" sz="1000" dirty="0">
                <a:ea typeface="+mn-lt"/>
                <a:cs typeface="+mn-lt"/>
              </a:rPr>
              <a:t> </a:t>
            </a:r>
            <a:r>
              <a:rPr lang="en-US" sz="1000" dirty="0" err="1">
                <a:ea typeface="+mn-lt"/>
                <a:cs typeface="+mn-lt"/>
              </a:rPr>
              <a:t>מים</a:t>
            </a:r>
            <a:r>
              <a:rPr lang="en-US" sz="1000" dirty="0">
                <a:ea typeface="+mn-lt"/>
                <a:cs typeface="+mn-lt"/>
              </a:rPr>
              <a:t> </a:t>
            </a:r>
            <a:r>
              <a:rPr lang="en-US" sz="1000" dirty="0" err="1">
                <a:ea typeface="+mn-lt"/>
                <a:cs typeface="+mn-lt"/>
              </a:rPr>
              <a:t>אע"פ</a:t>
            </a:r>
            <a:r>
              <a:rPr lang="en-US" sz="1000" dirty="0">
                <a:ea typeface="+mn-lt"/>
                <a:cs typeface="+mn-lt"/>
              </a:rPr>
              <a:t> </a:t>
            </a:r>
            <a:r>
              <a:rPr lang="en-US" sz="1000" dirty="0" err="1">
                <a:ea typeface="+mn-lt"/>
                <a:cs typeface="+mn-lt"/>
              </a:rPr>
              <a:t>שאינו</a:t>
            </a:r>
            <a:r>
              <a:rPr lang="en-US" sz="1000" dirty="0">
                <a:ea typeface="+mn-lt"/>
                <a:cs typeface="+mn-lt"/>
              </a:rPr>
              <a:t> </a:t>
            </a:r>
            <a:r>
              <a:rPr lang="en-US" sz="1000" dirty="0" err="1">
                <a:ea typeface="+mn-lt"/>
                <a:cs typeface="+mn-lt"/>
              </a:rPr>
              <a:t>צריך</a:t>
            </a:r>
            <a:r>
              <a:rPr lang="en-US" sz="1000" dirty="0">
                <a:ea typeface="+mn-lt"/>
                <a:cs typeface="+mn-lt"/>
              </a:rPr>
              <a:t> </a:t>
            </a:r>
            <a:r>
              <a:rPr lang="en-US" sz="1000" dirty="0" err="1">
                <a:ea typeface="+mn-lt"/>
                <a:cs typeface="+mn-lt"/>
              </a:rPr>
              <a:t>אלא</a:t>
            </a:r>
            <a:r>
              <a:rPr lang="en-US" sz="1000" dirty="0">
                <a:ea typeface="+mn-lt"/>
                <a:cs typeface="+mn-lt"/>
              </a:rPr>
              <a:t> </a:t>
            </a:r>
            <a:r>
              <a:rPr lang="en-US" sz="1000" dirty="0" err="1">
                <a:ea typeface="+mn-lt"/>
                <a:cs typeface="+mn-lt"/>
              </a:rPr>
              <a:t>לקיתון</a:t>
            </a:r>
            <a:r>
              <a:rPr lang="en-US" sz="1000" dirty="0">
                <a:ea typeface="+mn-lt"/>
                <a:cs typeface="+mn-lt"/>
              </a:rPr>
              <a:t> </a:t>
            </a:r>
            <a:r>
              <a:rPr lang="en-US" sz="1000" dirty="0" err="1">
                <a:ea typeface="+mn-lt"/>
                <a:cs typeface="+mn-lt"/>
              </a:rPr>
              <a:t>אחד</a:t>
            </a:r>
            <a:r>
              <a:rPr lang="en-US" sz="1000" dirty="0">
                <a:ea typeface="+mn-lt"/>
                <a:cs typeface="+mn-lt"/>
              </a:rPr>
              <a:t>. </a:t>
            </a:r>
            <a:r>
              <a:rPr lang="en-US" sz="1000" dirty="0" err="1">
                <a:ea typeface="+mn-lt"/>
                <a:cs typeface="+mn-lt"/>
              </a:rPr>
              <a:t>וממלאה</a:t>
            </a:r>
            <a:r>
              <a:rPr lang="en-US" sz="1000" dirty="0">
                <a:ea typeface="+mn-lt"/>
                <a:cs typeface="+mn-lt"/>
              </a:rPr>
              <a:t> </a:t>
            </a:r>
            <a:r>
              <a:rPr lang="en-US" sz="1000" dirty="0" err="1">
                <a:ea typeface="+mn-lt"/>
                <a:cs typeface="+mn-lt"/>
              </a:rPr>
              <a:t>אשה</a:t>
            </a:r>
            <a:r>
              <a:rPr lang="en-US" sz="1000" dirty="0">
                <a:ea typeface="+mn-lt"/>
                <a:cs typeface="+mn-lt"/>
              </a:rPr>
              <a:t> </a:t>
            </a:r>
            <a:r>
              <a:rPr lang="en-US" sz="1000" dirty="0" err="1">
                <a:ea typeface="+mn-lt"/>
                <a:cs typeface="+mn-lt"/>
              </a:rPr>
              <a:t>תנור</a:t>
            </a:r>
            <a:r>
              <a:rPr lang="en-US" sz="1000" dirty="0">
                <a:ea typeface="+mn-lt"/>
                <a:cs typeface="+mn-lt"/>
              </a:rPr>
              <a:t> </a:t>
            </a:r>
            <a:r>
              <a:rPr lang="en-US" sz="1000" dirty="0" err="1">
                <a:ea typeface="+mn-lt"/>
                <a:cs typeface="+mn-lt"/>
              </a:rPr>
              <a:t>פת</a:t>
            </a:r>
            <a:r>
              <a:rPr lang="en-US" sz="1000" dirty="0">
                <a:ea typeface="+mn-lt"/>
                <a:cs typeface="+mn-lt"/>
              </a:rPr>
              <a:t> </a:t>
            </a:r>
            <a:r>
              <a:rPr lang="en-US" sz="1000" dirty="0" err="1">
                <a:ea typeface="+mn-lt"/>
                <a:cs typeface="+mn-lt"/>
              </a:rPr>
              <a:t>אף</a:t>
            </a:r>
            <a:r>
              <a:rPr lang="en-US" sz="1000" dirty="0">
                <a:ea typeface="+mn-lt"/>
                <a:cs typeface="+mn-lt"/>
              </a:rPr>
              <a:t> </a:t>
            </a:r>
            <a:r>
              <a:rPr lang="en-US" sz="1000" dirty="0" err="1">
                <a:ea typeface="+mn-lt"/>
                <a:cs typeface="+mn-lt"/>
              </a:rPr>
              <a:t>על</a:t>
            </a:r>
            <a:r>
              <a:rPr lang="en-US" sz="1000" dirty="0">
                <a:ea typeface="+mn-lt"/>
                <a:cs typeface="+mn-lt"/>
              </a:rPr>
              <a:t> </a:t>
            </a:r>
            <a:r>
              <a:rPr lang="en-US" sz="1000" dirty="0" err="1">
                <a:ea typeface="+mn-lt"/>
                <a:cs typeface="+mn-lt"/>
              </a:rPr>
              <a:t>פי</a:t>
            </a:r>
            <a:r>
              <a:rPr lang="en-US" sz="1000" dirty="0">
                <a:ea typeface="+mn-lt"/>
                <a:cs typeface="+mn-lt"/>
              </a:rPr>
              <a:t> </a:t>
            </a:r>
            <a:r>
              <a:rPr lang="en-US" sz="1000" dirty="0" err="1">
                <a:ea typeface="+mn-lt"/>
                <a:cs typeface="+mn-lt"/>
              </a:rPr>
              <a:t>שאינה</a:t>
            </a:r>
            <a:r>
              <a:rPr lang="en-US" sz="1000" dirty="0">
                <a:ea typeface="+mn-lt"/>
                <a:cs typeface="+mn-lt"/>
              </a:rPr>
              <a:t> </a:t>
            </a:r>
            <a:r>
              <a:rPr lang="en-US" sz="1000" dirty="0" err="1">
                <a:ea typeface="+mn-lt"/>
                <a:cs typeface="+mn-lt"/>
              </a:rPr>
              <a:t>צריכה</a:t>
            </a:r>
            <a:r>
              <a:rPr lang="en-US" sz="1000" dirty="0">
                <a:ea typeface="+mn-lt"/>
                <a:cs typeface="+mn-lt"/>
              </a:rPr>
              <a:t> </a:t>
            </a:r>
            <a:r>
              <a:rPr lang="en-US" sz="1000" dirty="0" err="1">
                <a:ea typeface="+mn-lt"/>
                <a:cs typeface="+mn-lt"/>
              </a:rPr>
              <a:t>אלא</a:t>
            </a:r>
            <a:r>
              <a:rPr lang="en-US" sz="1000" dirty="0">
                <a:ea typeface="+mn-lt"/>
                <a:cs typeface="+mn-lt"/>
              </a:rPr>
              <a:t> </a:t>
            </a:r>
            <a:r>
              <a:rPr lang="en-US" sz="1000" dirty="0" err="1">
                <a:ea typeface="+mn-lt"/>
                <a:cs typeface="+mn-lt"/>
              </a:rPr>
              <a:t>לככר</a:t>
            </a:r>
            <a:r>
              <a:rPr lang="en-US" sz="1000" dirty="0">
                <a:ea typeface="+mn-lt"/>
                <a:cs typeface="+mn-lt"/>
              </a:rPr>
              <a:t> </a:t>
            </a:r>
            <a:r>
              <a:rPr lang="en-US" sz="1000" dirty="0" err="1">
                <a:ea typeface="+mn-lt"/>
                <a:cs typeface="+mn-lt"/>
              </a:rPr>
              <a:t>אחד</a:t>
            </a:r>
            <a:r>
              <a:rPr lang="en-US" sz="1000" dirty="0">
                <a:ea typeface="+mn-lt"/>
                <a:cs typeface="+mn-lt"/>
              </a:rPr>
              <a:t>. </a:t>
            </a:r>
            <a:r>
              <a:rPr lang="en-US" sz="1000" dirty="0" err="1">
                <a:ea typeface="+mn-lt"/>
                <a:cs typeface="+mn-lt"/>
              </a:rPr>
              <a:t>שבזמן</a:t>
            </a:r>
            <a:r>
              <a:rPr lang="en-US" sz="1000" dirty="0">
                <a:ea typeface="+mn-lt"/>
                <a:cs typeface="+mn-lt"/>
              </a:rPr>
              <a:t> </a:t>
            </a:r>
            <a:r>
              <a:rPr lang="en-US" sz="1000" dirty="0" err="1">
                <a:ea typeface="+mn-lt"/>
                <a:cs typeface="+mn-lt"/>
              </a:rPr>
              <a:t>שהפת</a:t>
            </a:r>
            <a:r>
              <a:rPr lang="en-US" sz="1000" dirty="0">
                <a:ea typeface="+mn-lt"/>
                <a:cs typeface="+mn-lt"/>
              </a:rPr>
              <a:t> </a:t>
            </a:r>
            <a:r>
              <a:rPr lang="en-US" sz="1000" dirty="0" err="1">
                <a:ea typeface="+mn-lt"/>
                <a:cs typeface="+mn-lt"/>
              </a:rPr>
              <a:t>מרובה</a:t>
            </a:r>
            <a:r>
              <a:rPr lang="en-US" sz="1000" dirty="0">
                <a:ea typeface="+mn-lt"/>
                <a:cs typeface="+mn-lt"/>
              </a:rPr>
              <a:t> </a:t>
            </a:r>
            <a:r>
              <a:rPr lang="en-US" sz="1000" dirty="0" err="1">
                <a:ea typeface="+mn-lt"/>
                <a:cs typeface="+mn-lt"/>
              </a:rPr>
              <a:t>בתנור</a:t>
            </a:r>
            <a:r>
              <a:rPr lang="en-US" sz="1000" dirty="0">
                <a:ea typeface="+mn-lt"/>
                <a:cs typeface="+mn-lt"/>
              </a:rPr>
              <a:t> </a:t>
            </a:r>
            <a:r>
              <a:rPr lang="en-US" sz="1000" dirty="0" err="1">
                <a:ea typeface="+mn-lt"/>
                <a:cs typeface="+mn-lt"/>
              </a:rPr>
              <a:t>היא</a:t>
            </a:r>
            <a:r>
              <a:rPr lang="en-US" sz="1000" dirty="0">
                <a:ea typeface="+mn-lt"/>
                <a:cs typeface="+mn-lt"/>
              </a:rPr>
              <a:t> </a:t>
            </a:r>
            <a:r>
              <a:rPr lang="en-US" sz="1000" dirty="0" err="1">
                <a:ea typeface="+mn-lt"/>
                <a:cs typeface="+mn-lt"/>
              </a:rPr>
              <a:t>נאפת</a:t>
            </a:r>
            <a:r>
              <a:rPr lang="en-US" sz="1000" dirty="0">
                <a:ea typeface="+mn-lt"/>
                <a:cs typeface="+mn-lt"/>
              </a:rPr>
              <a:t> </a:t>
            </a:r>
            <a:r>
              <a:rPr lang="en-US" sz="1000" dirty="0" err="1">
                <a:ea typeface="+mn-lt"/>
                <a:cs typeface="+mn-lt"/>
              </a:rPr>
              <a:t>יפה</a:t>
            </a:r>
            <a:r>
              <a:rPr lang="en-US" sz="1000" dirty="0">
                <a:ea typeface="+mn-lt"/>
                <a:cs typeface="+mn-lt"/>
              </a:rPr>
              <a:t>. </a:t>
            </a:r>
            <a:r>
              <a:rPr lang="en-US" sz="1000" dirty="0" err="1">
                <a:ea typeface="+mn-lt"/>
                <a:cs typeface="+mn-lt"/>
              </a:rPr>
              <a:t>ומולח</a:t>
            </a:r>
            <a:r>
              <a:rPr lang="en-US" sz="1000" dirty="0">
                <a:ea typeface="+mn-lt"/>
                <a:cs typeface="+mn-lt"/>
              </a:rPr>
              <a:t> </a:t>
            </a:r>
            <a:r>
              <a:rPr lang="en-US" sz="1000" dirty="0" err="1">
                <a:ea typeface="+mn-lt"/>
                <a:cs typeface="+mn-lt"/>
              </a:rPr>
              <a:t>אדם</a:t>
            </a:r>
            <a:r>
              <a:rPr lang="en-US" sz="1000" dirty="0">
                <a:ea typeface="+mn-lt"/>
                <a:cs typeface="+mn-lt"/>
              </a:rPr>
              <a:t> </a:t>
            </a:r>
            <a:r>
              <a:rPr lang="en-US" sz="1000" dirty="0" err="1">
                <a:ea typeface="+mn-lt"/>
                <a:cs typeface="+mn-lt"/>
              </a:rPr>
              <a:t>כמה</a:t>
            </a:r>
            <a:r>
              <a:rPr lang="en-US" sz="1000" dirty="0">
                <a:ea typeface="+mn-lt"/>
                <a:cs typeface="+mn-lt"/>
              </a:rPr>
              <a:t> </a:t>
            </a:r>
            <a:r>
              <a:rPr lang="en-US" sz="1000" dirty="0" err="1">
                <a:ea typeface="+mn-lt"/>
                <a:cs typeface="+mn-lt"/>
              </a:rPr>
              <a:t>חתיכות</a:t>
            </a:r>
            <a:r>
              <a:rPr lang="en-US" sz="1000" dirty="0">
                <a:ea typeface="+mn-lt"/>
                <a:cs typeface="+mn-lt"/>
              </a:rPr>
              <a:t> </a:t>
            </a:r>
            <a:r>
              <a:rPr lang="en-US" sz="1000" dirty="0" err="1">
                <a:ea typeface="+mn-lt"/>
                <a:cs typeface="+mn-lt"/>
              </a:rPr>
              <a:t>בשר</a:t>
            </a:r>
            <a:r>
              <a:rPr lang="en-US" sz="1000" dirty="0">
                <a:ea typeface="+mn-lt"/>
                <a:cs typeface="+mn-lt"/>
              </a:rPr>
              <a:t> </a:t>
            </a:r>
            <a:r>
              <a:rPr lang="en-US" sz="1000" dirty="0" err="1">
                <a:ea typeface="+mn-lt"/>
                <a:cs typeface="+mn-lt"/>
              </a:rPr>
              <a:t>בבת</a:t>
            </a:r>
            <a:r>
              <a:rPr lang="en-US" sz="1000" dirty="0">
                <a:ea typeface="+mn-lt"/>
                <a:cs typeface="+mn-lt"/>
              </a:rPr>
              <a:t> </a:t>
            </a:r>
            <a:r>
              <a:rPr lang="en-US" sz="1000" dirty="0" err="1">
                <a:ea typeface="+mn-lt"/>
                <a:cs typeface="+mn-lt"/>
              </a:rPr>
              <a:t>אחת</a:t>
            </a:r>
            <a:r>
              <a:rPr lang="en-US" sz="1000" dirty="0">
                <a:ea typeface="+mn-lt"/>
                <a:cs typeface="+mn-lt"/>
              </a:rPr>
              <a:t> </a:t>
            </a:r>
            <a:r>
              <a:rPr lang="en-US" sz="1000" dirty="0" err="1">
                <a:ea typeface="+mn-lt"/>
                <a:cs typeface="+mn-lt"/>
              </a:rPr>
              <a:t>אף</a:t>
            </a:r>
            <a:r>
              <a:rPr lang="en-US" sz="1000" dirty="0">
                <a:ea typeface="+mn-lt"/>
                <a:cs typeface="+mn-lt"/>
              </a:rPr>
              <a:t> </a:t>
            </a:r>
            <a:r>
              <a:rPr lang="en-US" sz="1000" dirty="0" err="1">
                <a:ea typeface="+mn-lt"/>
                <a:cs typeface="+mn-lt"/>
              </a:rPr>
              <a:t>על</a:t>
            </a:r>
            <a:r>
              <a:rPr lang="en-US" sz="1000" dirty="0">
                <a:ea typeface="+mn-lt"/>
                <a:cs typeface="+mn-lt"/>
              </a:rPr>
              <a:t> </a:t>
            </a:r>
            <a:r>
              <a:rPr lang="en-US" sz="1000" dirty="0" err="1">
                <a:ea typeface="+mn-lt"/>
                <a:cs typeface="+mn-lt"/>
              </a:rPr>
              <a:t>פי</a:t>
            </a:r>
            <a:r>
              <a:rPr lang="en-US" sz="1000" dirty="0">
                <a:ea typeface="+mn-lt"/>
                <a:cs typeface="+mn-lt"/>
              </a:rPr>
              <a:t> </a:t>
            </a:r>
            <a:r>
              <a:rPr lang="en-US" sz="1000" dirty="0" err="1">
                <a:ea typeface="+mn-lt"/>
                <a:cs typeface="+mn-lt"/>
              </a:rPr>
              <a:t>שאינו</a:t>
            </a:r>
            <a:r>
              <a:rPr lang="en-US" sz="1000" dirty="0">
                <a:ea typeface="+mn-lt"/>
                <a:cs typeface="+mn-lt"/>
              </a:rPr>
              <a:t> </a:t>
            </a:r>
            <a:r>
              <a:rPr lang="en-US" sz="1000" dirty="0" err="1">
                <a:ea typeface="+mn-lt"/>
                <a:cs typeface="+mn-lt"/>
              </a:rPr>
              <a:t>צריך</a:t>
            </a:r>
            <a:r>
              <a:rPr lang="en-US" sz="1000" dirty="0">
                <a:ea typeface="+mn-lt"/>
                <a:cs typeface="+mn-lt"/>
              </a:rPr>
              <a:t> </a:t>
            </a:r>
            <a:r>
              <a:rPr lang="en-US" sz="1000" dirty="0" err="1">
                <a:ea typeface="+mn-lt"/>
                <a:cs typeface="+mn-lt"/>
              </a:rPr>
              <a:t>אלא</a:t>
            </a:r>
            <a:r>
              <a:rPr lang="en-US" sz="1000" dirty="0">
                <a:ea typeface="+mn-lt"/>
                <a:cs typeface="+mn-lt"/>
              </a:rPr>
              <a:t> </a:t>
            </a:r>
            <a:r>
              <a:rPr lang="en-US" sz="1000" dirty="0" err="1">
                <a:ea typeface="+mn-lt"/>
                <a:cs typeface="+mn-lt"/>
              </a:rPr>
              <a:t>לחתיכה</a:t>
            </a:r>
            <a:r>
              <a:rPr lang="en-US" sz="1000" dirty="0">
                <a:ea typeface="+mn-lt"/>
                <a:cs typeface="+mn-lt"/>
              </a:rPr>
              <a:t> </a:t>
            </a:r>
            <a:r>
              <a:rPr lang="en-US" sz="1000" dirty="0" err="1">
                <a:ea typeface="+mn-lt"/>
                <a:cs typeface="+mn-lt"/>
              </a:rPr>
              <a:t>אחת</a:t>
            </a:r>
            <a:r>
              <a:rPr lang="en-US" sz="1000" dirty="0">
                <a:ea typeface="+mn-lt"/>
                <a:cs typeface="+mn-lt"/>
              </a:rPr>
              <a:t>. </a:t>
            </a:r>
            <a:r>
              <a:rPr lang="en-US" sz="1000" dirty="0" err="1">
                <a:ea typeface="+mn-lt"/>
                <a:cs typeface="+mn-lt"/>
              </a:rPr>
              <a:t>וכן</a:t>
            </a:r>
            <a:r>
              <a:rPr lang="en-US" sz="1000" dirty="0">
                <a:ea typeface="+mn-lt"/>
                <a:cs typeface="+mn-lt"/>
              </a:rPr>
              <a:t> </a:t>
            </a:r>
            <a:r>
              <a:rPr lang="en-US" sz="1000" dirty="0" err="1">
                <a:ea typeface="+mn-lt"/>
                <a:cs typeface="+mn-lt"/>
              </a:rPr>
              <a:t>כל</a:t>
            </a:r>
            <a:r>
              <a:rPr lang="en-US" sz="1000" dirty="0">
                <a:ea typeface="+mn-lt"/>
                <a:cs typeface="+mn-lt"/>
              </a:rPr>
              <a:t> </a:t>
            </a:r>
            <a:r>
              <a:rPr lang="en-US" sz="1000" dirty="0" err="1">
                <a:ea typeface="+mn-lt"/>
                <a:cs typeface="+mn-lt"/>
              </a:rPr>
              <a:t>כיוצא</a:t>
            </a:r>
            <a:r>
              <a:rPr lang="en-US" sz="1000" dirty="0">
                <a:ea typeface="+mn-lt"/>
                <a:cs typeface="+mn-lt"/>
              </a:rPr>
              <a:t> </a:t>
            </a:r>
            <a:r>
              <a:rPr lang="en-US" sz="1000" dirty="0" err="1">
                <a:ea typeface="+mn-lt"/>
                <a:cs typeface="+mn-lt"/>
              </a:rPr>
              <a:t>בזה</a:t>
            </a:r>
            <a:r>
              <a:rPr lang="en-US" sz="1000" dirty="0">
                <a:ea typeface="+mn-lt"/>
                <a:cs typeface="+mn-lt"/>
              </a:rPr>
              <a:t>. </a:t>
            </a:r>
            <a:endParaRPr lang="en-US" sz="1000" dirty="0">
              <a:cs typeface="Calibri"/>
            </a:endParaRPr>
          </a:p>
          <a:p>
            <a:pPr>
              <a:buNone/>
            </a:pPr>
            <a:r>
              <a:rPr lang="en-US" sz="1000" dirty="0" err="1">
                <a:ea typeface="+mn-lt"/>
                <a:cs typeface="+mn-lt"/>
              </a:rPr>
              <a:t>הלכה</a:t>
            </a:r>
            <a:r>
              <a:rPr lang="en-US" sz="1000" dirty="0">
                <a:ea typeface="+mn-lt"/>
                <a:cs typeface="+mn-lt"/>
              </a:rPr>
              <a:t> </a:t>
            </a:r>
            <a:r>
              <a:rPr lang="en-US" sz="1000" dirty="0" err="1">
                <a:ea typeface="+mn-lt"/>
                <a:cs typeface="+mn-lt"/>
              </a:rPr>
              <a:t>יא</a:t>
            </a:r>
            <a:r>
              <a:rPr lang="en-US" sz="1000" dirty="0">
                <a:ea typeface="+mn-lt"/>
                <a:cs typeface="+mn-lt"/>
              </a:rPr>
              <a:t> - </a:t>
            </a:r>
            <a:r>
              <a:rPr lang="en-US" sz="1000" dirty="0" err="1">
                <a:ea typeface="+mn-lt"/>
                <a:cs typeface="+mn-lt"/>
              </a:rPr>
              <a:t>המבשל</a:t>
            </a:r>
            <a:r>
              <a:rPr lang="en-US" sz="1000" dirty="0">
                <a:ea typeface="+mn-lt"/>
                <a:cs typeface="+mn-lt"/>
              </a:rPr>
              <a:t> </a:t>
            </a:r>
            <a:r>
              <a:rPr lang="en-US" sz="1000" dirty="0" err="1">
                <a:ea typeface="+mn-lt"/>
                <a:cs typeface="+mn-lt"/>
              </a:rPr>
              <a:t>או</a:t>
            </a:r>
            <a:r>
              <a:rPr lang="en-US" sz="1000" dirty="0">
                <a:ea typeface="+mn-lt"/>
                <a:cs typeface="+mn-lt"/>
              </a:rPr>
              <a:t> </a:t>
            </a:r>
            <a:r>
              <a:rPr lang="en-US" sz="1000" dirty="0" err="1">
                <a:ea typeface="+mn-lt"/>
                <a:cs typeface="+mn-lt"/>
              </a:rPr>
              <a:t>האופה</a:t>
            </a:r>
            <a:r>
              <a:rPr lang="en-US" sz="1000" dirty="0">
                <a:ea typeface="+mn-lt"/>
                <a:cs typeface="+mn-lt"/>
              </a:rPr>
              <a:t> </a:t>
            </a:r>
            <a:r>
              <a:rPr lang="en-US" sz="1000" dirty="0" err="1">
                <a:ea typeface="+mn-lt"/>
                <a:cs typeface="+mn-lt"/>
              </a:rPr>
              <a:t>ביום</a:t>
            </a:r>
            <a:r>
              <a:rPr lang="en-US" sz="1000" dirty="0">
                <a:ea typeface="+mn-lt"/>
                <a:cs typeface="+mn-lt"/>
              </a:rPr>
              <a:t> </a:t>
            </a:r>
            <a:r>
              <a:rPr lang="en-US" sz="1000" dirty="0" err="1">
                <a:ea typeface="+mn-lt"/>
                <a:cs typeface="+mn-lt"/>
              </a:rPr>
              <a:t>טוב</a:t>
            </a:r>
            <a:r>
              <a:rPr lang="en-US" sz="1000" dirty="0">
                <a:ea typeface="+mn-lt"/>
                <a:cs typeface="+mn-lt"/>
              </a:rPr>
              <a:t> </a:t>
            </a:r>
            <a:r>
              <a:rPr lang="en-US" sz="1000" dirty="0" err="1">
                <a:ea typeface="+mn-lt"/>
                <a:cs typeface="+mn-lt"/>
              </a:rPr>
              <a:t>כדי</a:t>
            </a:r>
            <a:r>
              <a:rPr lang="en-US" sz="1000" dirty="0">
                <a:ea typeface="+mn-lt"/>
                <a:cs typeface="+mn-lt"/>
              </a:rPr>
              <a:t> </a:t>
            </a:r>
            <a:r>
              <a:rPr lang="en-US" sz="1000" dirty="0" err="1">
                <a:ea typeface="+mn-lt"/>
                <a:cs typeface="+mn-lt"/>
              </a:rPr>
              <a:t>לאכול</a:t>
            </a:r>
            <a:r>
              <a:rPr lang="en-US" sz="1000" dirty="0">
                <a:ea typeface="+mn-lt"/>
                <a:cs typeface="+mn-lt"/>
              </a:rPr>
              <a:t> </a:t>
            </a:r>
            <a:r>
              <a:rPr lang="en-US" sz="1000" dirty="0" err="1">
                <a:ea typeface="+mn-lt"/>
                <a:cs typeface="+mn-lt"/>
              </a:rPr>
              <a:t>בו</a:t>
            </a:r>
            <a:r>
              <a:rPr lang="en-US" sz="1000" dirty="0">
                <a:ea typeface="+mn-lt"/>
                <a:cs typeface="+mn-lt"/>
              </a:rPr>
              <a:t> </a:t>
            </a:r>
            <a:r>
              <a:rPr lang="en-US" sz="1000" dirty="0" err="1">
                <a:ea typeface="+mn-lt"/>
                <a:cs typeface="+mn-lt"/>
              </a:rPr>
              <a:t>ביום</a:t>
            </a:r>
            <a:r>
              <a:rPr lang="en-US" sz="1000" dirty="0">
                <a:ea typeface="+mn-lt"/>
                <a:cs typeface="+mn-lt"/>
              </a:rPr>
              <a:t> </a:t>
            </a:r>
            <a:r>
              <a:rPr lang="en-US" sz="1000" dirty="0" err="1">
                <a:ea typeface="+mn-lt"/>
                <a:cs typeface="+mn-lt"/>
              </a:rPr>
              <a:t>או</a:t>
            </a:r>
            <a:r>
              <a:rPr lang="en-US" sz="1000" dirty="0">
                <a:ea typeface="+mn-lt"/>
                <a:cs typeface="+mn-lt"/>
              </a:rPr>
              <a:t> </a:t>
            </a:r>
            <a:r>
              <a:rPr lang="en-US" sz="1000" dirty="0" err="1">
                <a:ea typeface="+mn-lt"/>
                <a:cs typeface="+mn-lt"/>
              </a:rPr>
              <a:t>שזימן</a:t>
            </a:r>
            <a:r>
              <a:rPr lang="en-US" sz="1000" dirty="0">
                <a:ea typeface="+mn-lt"/>
                <a:cs typeface="+mn-lt"/>
              </a:rPr>
              <a:t> </a:t>
            </a:r>
            <a:r>
              <a:rPr lang="en-US" sz="1000" dirty="0" err="1">
                <a:ea typeface="+mn-lt"/>
                <a:cs typeface="+mn-lt"/>
              </a:rPr>
              <a:t>אורחים</a:t>
            </a:r>
            <a:r>
              <a:rPr lang="en-US" sz="1000" dirty="0">
                <a:ea typeface="+mn-lt"/>
                <a:cs typeface="+mn-lt"/>
              </a:rPr>
              <a:t> </a:t>
            </a:r>
            <a:r>
              <a:rPr lang="en-US" sz="1000" dirty="0" err="1">
                <a:ea typeface="+mn-lt"/>
                <a:cs typeface="+mn-lt"/>
              </a:rPr>
              <a:t>ולא</a:t>
            </a:r>
            <a:r>
              <a:rPr lang="en-US" sz="1000" dirty="0">
                <a:ea typeface="+mn-lt"/>
                <a:cs typeface="+mn-lt"/>
              </a:rPr>
              <a:t> </a:t>
            </a:r>
            <a:r>
              <a:rPr lang="en-US" sz="1000" dirty="0" err="1">
                <a:ea typeface="+mn-lt"/>
                <a:cs typeface="+mn-lt"/>
              </a:rPr>
              <a:t>באו</a:t>
            </a:r>
            <a:r>
              <a:rPr lang="en-US" sz="1000" dirty="0">
                <a:ea typeface="+mn-lt"/>
                <a:cs typeface="+mn-lt"/>
              </a:rPr>
              <a:t> </a:t>
            </a:r>
            <a:r>
              <a:rPr lang="en-US" sz="1000" dirty="0" err="1">
                <a:ea typeface="+mn-lt"/>
                <a:cs typeface="+mn-lt"/>
              </a:rPr>
              <a:t>ונשאר</a:t>
            </a:r>
            <a:r>
              <a:rPr lang="en-US" sz="1000" dirty="0">
                <a:ea typeface="+mn-lt"/>
                <a:cs typeface="+mn-lt"/>
              </a:rPr>
              <a:t> </a:t>
            </a:r>
            <a:r>
              <a:rPr lang="en-US" sz="1000" dirty="0" err="1">
                <a:ea typeface="+mn-lt"/>
                <a:cs typeface="+mn-lt"/>
              </a:rPr>
              <a:t>התבשיל</a:t>
            </a:r>
            <a:r>
              <a:rPr lang="en-US" sz="1000" dirty="0">
                <a:ea typeface="+mn-lt"/>
                <a:cs typeface="+mn-lt"/>
              </a:rPr>
              <a:t> </a:t>
            </a:r>
            <a:r>
              <a:rPr lang="en-US" sz="1000" dirty="0" err="1">
                <a:ea typeface="+mn-lt"/>
                <a:cs typeface="+mn-lt"/>
              </a:rPr>
              <a:t>והפת</a:t>
            </a:r>
            <a:r>
              <a:rPr lang="en-US" sz="1000" dirty="0">
                <a:ea typeface="+mn-lt"/>
                <a:cs typeface="+mn-lt"/>
              </a:rPr>
              <a:t> </a:t>
            </a:r>
            <a:r>
              <a:rPr lang="en-US" sz="1000" dirty="0" err="1">
                <a:ea typeface="+mn-lt"/>
                <a:cs typeface="+mn-lt"/>
              </a:rPr>
              <a:t>הרי</a:t>
            </a:r>
            <a:r>
              <a:rPr lang="en-US" sz="1000" dirty="0">
                <a:ea typeface="+mn-lt"/>
                <a:cs typeface="+mn-lt"/>
              </a:rPr>
              <a:t> </a:t>
            </a:r>
            <a:r>
              <a:rPr lang="en-US" sz="1000" dirty="0" err="1">
                <a:ea typeface="+mn-lt"/>
                <a:cs typeface="+mn-lt"/>
              </a:rPr>
              <a:t>זה</a:t>
            </a:r>
            <a:r>
              <a:rPr lang="en-US" sz="1000" dirty="0">
                <a:ea typeface="+mn-lt"/>
                <a:cs typeface="+mn-lt"/>
              </a:rPr>
              <a:t> </a:t>
            </a:r>
            <a:r>
              <a:rPr lang="en-US" sz="1000" dirty="0" err="1">
                <a:ea typeface="+mn-lt"/>
                <a:cs typeface="+mn-lt"/>
              </a:rPr>
              <a:t>מותר</a:t>
            </a:r>
            <a:r>
              <a:rPr lang="en-US" sz="1000" dirty="0">
                <a:ea typeface="+mn-lt"/>
                <a:cs typeface="+mn-lt"/>
              </a:rPr>
              <a:t> </a:t>
            </a:r>
            <a:r>
              <a:rPr lang="en-US" sz="1000" dirty="0" err="1">
                <a:ea typeface="+mn-lt"/>
                <a:cs typeface="+mn-lt"/>
              </a:rPr>
              <a:t>לאכול</a:t>
            </a:r>
            <a:r>
              <a:rPr lang="en-US" sz="1000" dirty="0">
                <a:ea typeface="+mn-lt"/>
                <a:cs typeface="+mn-lt"/>
              </a:rPr>
              <a:t> </a:t>
            </a:r>
            <a:r>
              <a:rPr lang="en-US" sz="1000" dirty="0" err="1">
                <a:ea typeface="+mn-lt"/>
                <a:cs typeface="+mn-lt"/>
              </a:rPr>
              <a:t>למחר</a:t>
            </a:r>
            <a:r>
              <a:rPr lang="en-US" sz="1000" dirty="0">
                <a:ea typeface="+mn-lt"/>
                <a:cs typeface="+mn-lt"/>
              </a:rPr>
              <a:t> </a:t>
            </a:r>
            <a:r>
              <a:rPr lang="en-US" sz="1000" dirty="0" err="1">
                <a:ea typeface="+mn-lt"/>
                <a:cs typeface="+mn-lt"/>
              </a:rPr>
              <a:t>בין</a:t>
            </a:r>
            <a:r>
              <a:rPr lang="en-US" sz="1000" dirty="0">
                <a:ea typeface="+mn-lt"/>
                <a:cs typeface="+mn-lt"/>
              </a:rPr>
              <a:t> </a:t>
            </a:r>
            <a:r>
              <a:rPr lang="en-US" sz="1000" dirty="0" err="1">
                <a:ea typeface="+mn-lt"/>
                <a:cs typeface="+mn-lt"/>
              </a:rPr>
              <a:t>בחול</a:t>
            </a:r>
            <a:r>
              <a:rPr lang="en-US" sz="1000" dirty="0">
                <a:ea typeface="+mn-lt"/>
                <a:cs typeface="+mn-lt"/>
              </a:rPr>
              <a:t> </a:t>
            </a:r>
            <a:r>
              <a:rPr lang="en-US" sz="1000" dirty="0" err="1">
                <a:ea typeface="+mn-lt"/>
                <a:cs typeface="+mn-lt"/>
              </a:rPr>
              <a:t>בין</a:t>
            </a:r>
            <a:r>
              <a:rPr lang="en-US" sz="1000" dirty="0">
                <a:ea typeface="+mn-lt"/>
                <a:cs typeface="+mn-lt"/>
              </a:rPr>
              <a:t> </a:t>
            </a:r>
            <a:r>
              <a:rPr lang="en-US" sz="1000" dirty="0" err="1">
                <a:ea typeface="+mn-lt"/>
                <a:cs typeface="+mn-lt"/>
              </a:rPr>
              <a:t>בשבת</a:t>
            </a:r>
            <a:r>
              <a:rPr lang="en-US" sz="1000" dirty="0">
                <a:ea typeface="+mn-lt"/>
                <a:cs typeface="+mn-lt"/>
              </a:rPr>
              <a:t>. </a:t>
            </a:r>
            <a:r>
              <a:rPr lang="en-US" sz="1000" dirty="0" err="1">
                <a:ea typeface="+mn-lt"/>
                <a:cs typeface="+mn-lt"/>
              </a:rPr>
              <a:t>ובלבד</a:t>
            </a:r>
            <a:r>
              <a:rPr lang="en-US" sz="1000" dirty="0">
                <a:ea typeface="+mn-lt"/>
                <a:cs typeface="+mn-lt"/>
              </a:rPr>
              <a:t> </a:t>
            </a:r>
            <a:r>
              <a:rPr lang="en-US" sz="1000" dirty="0" err="1">
                <a:ea typeface="+mn-lt"/>
                <a:cs typeface="+mn-lt"/>
              </a:rPr>
              <a:t>שלא</a:t>
            </a:r>
            <a:r>
              <a:rPr lang="en-US" sz="1000" dirty="0">
                <a:ea typeface="+mn-lt"/>
                <a:cs typeface="+mn-lt"/>
              </a:rPr>
              <a:t> </a:t>
            </a:r>
            <a:r>
              <a:rPr lang="en-US" sz="1000" dirty="0" err="1">
                <a:ea typeface="+mn-lt"/>
                <a:cs typeface="+mn-lt"/>
              </a:rPr>
              <a:t>יערים</a:t>
            </a:r>
            <a:r>
              <a:rPr lang="en-US" sz="1000" dirty="0">
                <a:ea typeface="+mn-lt"/>
                <a:cs typeface="+mn-lt"/>
              </a:rPr>
              <a:t>. </a:t>
            </a:r>
            <a:r>
              <a:rPr lang="en-US" sz="1000" dirty="0" err="1">
                <a:ea typeface="+mn-lt"/>
                <a:cs typeface="+mn-lt"/>
              </a:rPr>
              <a:t>ואם</a:t>
            </a:r>
            <a:r>
              <a:rPr lang="en-US" sz="1000" dirty="0">
                <a:ea typeface="+mn-lt"/>
                <a:cs typeface="+mn-lt"/>
              </a:rPr>
              <a:t> </a:t>
            </a:r>
            <a:r>
              <a:rPr lang="en-US" sz="1000" dirty="0" err="1">
                <a:ea typeface="+mn-lt"/>
                <a:cs typeface="+mn-lt"/>
              </a:rPr>
              <a:t>הערים</a:t>
            </a:r>
            <a:r>
              <a:rPr lang="en-US" sz="1000" dirty="0">
                <a:ea typeface="+mn-lt"/>
                <a:cs typeface="+mn-lt"/>
              </a:rPr>
              <a:t> </a:t>
            </a:r>
            <a:r>
              <a:rPr lang="en-US" sz="1000" dirty="0" err="1">
                <a:ea typeface="+mn-lt"/>
                <a:cs typeface="+mn-lt"/>
              </a:rPr>
              <a:t>אסור</a:t>
            </a:r>
            <a:r>
              <a:rPr lang="en-US" sz="1000" dirty="0">
                <a:ea typeface="+mn-lt"/>
                <a:cs typeface="+mn-lt"/>
              </a:rPr>
              <a:t> </a:t>
            </a:r>
            <a:r>
              <a:rPr lang="en-US" sz="1000" dirty="0" err="1">
                <a:ea typeface="+mn-lt"/>
                <a:cs typeface="+mn-lt"/>
              </a:rPr>
              <a:t>ואפילו</a:t>
            </a:r>
            <a:r>
              <a:rPr lang="en-US" sz="1000" dirty="0">
                <a:ea typeface="+mn-lt"/>
                <a:cs typeface="+mn-lt"/>
              </a:rPr>
              <a:t> </a:t>
            </a:r>
            <a:r>
              <a:rPr lang="en-US" sz="1000" dirty="0" err="1">
                <a:ea typeface="+mn-lt"/>
                <a:cs typeface="+mn-lt"/>
              </a:rPr>
              <a:t>בשבת</a:t>
            </a:r>
            <a:r>
              <a:rPr lang="en-US" sz="1000" dirty="0">
                <a:ea typeface="+mn-lt"/>
                <a:cs typeface="+mn-lt"/>
              </a:rPr>
              <a:t> </a:t>
            </a:r>
            <a:r>
              <a:rPr lang="en-US" sz="1000" dirty="0" err="1">
                <a:ea typeface="+mn-lt"/>
                <a:cs typeface="+mn-lt"/>
              </a:rPr>
              <a:t>שאחר</a:t>
            </a:r>
            <a:r>
              <a:rPr lang="en-US" sz="1000" dirty="0">
                <a:ea typeface="+mn-lt"/>
                <a:cs typeface="+mn-lt"/>
              </a:rPr>
              <a:t> </a:t>
            </a:r>
            <a:r>
              <a:rPr lang="en-US" sz="1000" dirty="0" err="1">
                <a:ea typeface="+mn-lt"/>
                <a:cs typeface="+mn-lt"/>
              </a:rPr>
              <a:t>יום</a:t>
            </a:r>
            <a:r>
              <a:rPr lang="en-US" sz="1000" dirty="0">
                <a:ea typeface="+mn-lt"/>
                <a:cs typeface="+mn-lt"/>
              </a:rPr>
              <a:t> </a:t>
            </a:r>
            <a:r>
              <a:rPr lang="en-US" sz="1000" dirty="0" err="1">
                <a:ea typeface="+mn-lt"/>
                <a:cs typeface="+mn-lt"/>
              </a:rPr>
              <a:t>טוב</a:t>
            </a:r>
            <a:r>
              <a:rPr lang="en-US" sz="1000" dirty="0">
                <a:ea typeface="+mn-lt"/>
                <a:cs typeface="+mn-lt"/>
              </a:rPr>
              <a:t> </a:t>
            </a:r>
            <a:r>
              <a:rPr lang="en-US" sz="1000" dirty="0" err="1">
                <a:ea typeface="+mn-lt"/>
                <a:cs typeface="+mn-lt"/>
              </a:rPr>
              <a:t>מפני</a:t>
            </a:r>
            <a:r>
              <a:rPr lang="en-US" sz="1000" dirty="0">
                <a:ea typeface="+mn-lt"/>
                <a:cs typeface="+mn-lt"/>
              </a:rPr>
              <a:t> </a:t>
            </a:r>
            <a:r>
              <a:rPr lang="en-US" sz="1000" dirty="0" err="1">
                <a:ea typeface="+mn-lt"/>
                <a:cs typeface="+mn-lt"/>
              </a:rPr>
              <a:t>שהחמירו</a:t>
            </a:r>
            <a:r>
              <a:rPr lang="en-US" sz="1000" dirty="0">
                <a:ea typeface="+mn-lt"/>
                <a:cs typeface="+mn-lt"/>
              </a:rPr>
              <a:t> </a:t>
            </a:r>
            <a:r>
              <a:rPr lang="en-US" sz="1000" dirty="0" err="1">
                <a:ea typeface="+mn-lt"/>
                <a:cs typeface="+mn-lt"/>
              </a:rPr>
              <a:t>במערים</a:t>
            </a:r>
            <a:r>
              <a:rPr lang="en-US" sz="1000" dirty="0">
                <a:ea typeface="+mn-lt"/>
                <a:cs typeface="+mn-lt"/>
              </a:rPr>
              <a:t> </a:t>
            </a:r>
            <a:r>
              <a:rPr lang="en-US" sz="1000" dirty="0" err="1">
                <a:ea typeface="+mn-lt"/>
                <a:cs typeface="+mn-lt"/>
              </a:rPr>
              <a:t>יותר</a:t>
            </a:r>
            <a:r>
              <a:rPr lang="en-US" sz="1000" dirty="0">
                <a:ea typeface="+mn-lt"/>
                <a:cs typeface="+mn-lt"/>
              </a:rPr>
              <a:t> </a:t>
            </a:r>
            <a:r>
              <a:rPr lang="en-US" sz="1000" dirty="0" err="1">
                <a:ea typeface="+mn-lt"/>
                <a:cs typeface="+mn-lt"/>
              </a:rPr>
              <a:t>מן</a:t>
            </a:r>
            <a:r>
              <a:rPr lang="en-US" sz="1000" dirty="0">
                <a:ea typeface="+mn-lt"/>
                <a:cs typeface="+mn-lt"/>
              </a:rPr>
              <a:t> </a:t>
            </a:r>
            <a:r>
              <a:rPr lang="en-US" sz="1000" dirty="0" err="1">
                <a:ea typeface="+mn-lt"/>
                <a:cs typeface="+mn-lt"/>
              </a:rPr>
              <a:t>המזיד</a:t>
            </a:r>
            <a:r>
              <a:rPr lang="en-US" sz="1000" dirty="0">
                <a:ea typeface="+mn-lt"/>
                <a:cs typeface="+mn-lt"/>
              </a:rPr>
              <a:t>. </a:t>
            </a:r>
            <a:endParaRPr lang="en-US" sz="1000" dirty="0">
              <a:cs typeface="Calibri"/>
            </a:endParaRPr>
          </a:p>
          <a:p>
            <a:pPr>
              <a:buNone/>
            </a:pPr>
            <a:r>
              <a:rPr lang="en-US" sz="1000" dirty="0" err="1">
                <a:cs typeface="Calibri"/>
              </a:rPr>
              <a:t>הלכה</a:t>
            </a:r>
            <a:r>
              <a:rPr lang="en-US" sz="1000" dirty="0">
                <a:cs typeface="Calibri"/>
              </a:rPr>
              <a:t> </a:t>
            </a:r>
            <a:r>
              <a:rPr lang="en-US" sz="1000" dirty="0" err="1">
                <a:ea typeface="+mn-lt"/>
                <a:cs typeface="+mn-lt"/>
              </a:rPr>
              <a:t>יב</a:t>
            </a:r>
            <a:r>
              <a:rPr lang="en-US" sz="1000" dirty="0">
                <a:ea typeface="+mn-lt"/>
                <a:cs typeface="+mn-lt"/>
              </a:rPr>
              <a:t> - </a:t>
            </a:r>
            <a:r>
              <a:rPr lang="en-US" sz="1000" dirty="0" err="1">
                <a:ea typeface="+mn-lt"/>
                <a:cs typeface="+mn-lt"/>
              </a:rPr>
              <a:t>מי</a:t>
            </a:r>
            <a:r>
              <a:rPr lang="en-US" sz="1000" dirty="0">
                <a:ea typeface="+mn-lt"/>
                <a:cs typeface="+mn-lt"/>
              </a:rPr>
              <a:t> </a:t>
            </a:r>
            <a:r>
              <a:rPr lang="en-US" sz="1000" dirty="0" err="1">
                <a:ea typeface="+mn-lt"/>
                <a:cs typeface="+mn-lt"/>
              </a:rPr>
              <a:t>שהיתה</a:t>
            </a:r>
            <a:r>
              <a:rPr lang="en-US" sz="1000" dirty="0">
                <a:ea typeface="+mn-lt"/>
                <a:cs typeface="+mn-lt"/>
              </a:rPr>
              <a:t> </a:t>
            </a:r>
            <a:r>
              <a:rPr lang="en-US" sz="1000" dirty="0" err="1">
                <a:ea typeface="+mn-lt"/>
                <a:cs typeface="+mn-lt"/>
              </a:rPr>
              <a:t>לו</a:t>
            </a:r>
            <a:r>
              <a:rPr lang="en-US" sz="1000" dirty="0">
                <a:ea typeface="+mn-lt"/>
                <a:cs typeface="+mn-lt"/>
              </a:rPr>
              <a:t> </a:t>
            </a:r>
            <a:r>
              <a:rPr lang="en-US" sz="1000" dirty="0" err="1">
                <a:ea typeface="+mn-lt"/>
                <a:cs typeface="+mn-lt"/>
              </a:rPr>
              <a:t>בהמה</a:t>
            </a:r>
            <a:r>
              <a:rPr lang="en-US" sz="1000" dirty="0">
                <a:ea typeface="+mn-lt"/>
                <a:cs typeface="+mn-lt"/>
              </a:rPr>
              <a:t> </a:t>
            </a:r>
            <a:r>
              <a:rPr lang="en-US" sz="1000" dirty="0" err="1">
                <a:ea typeface="+mn-lt"/>
                <a:cs typeface="+mn-lt"/>
              </a:rPr>
              <a:t>מסוכנת</a:t>
            </a:r>
            <a:r>
              <a:rPr lang="en-US" sz="1000" dirty="0">
                <a:ea typeface="+mn-lt"/>
                <a:cs typeface="+mn-lt"/>
              </a:rPr>
              <a:t> </a:t>
            </a:r>
            <a:r>
              <a:rPr lang="en-US" sz="1000" dirty="0" err="1">
                <a:ea typeface="+mn-lt"/>
                <a:cs typeface="+mn-lt"/>
              </a:rPr>
              <a:t>לא</a:t>
            </a:r>
            <a:r>
              <a:rPr lang="en-US" sz="1000" dirty="0">
                <a:ea typeface="+mn-lt"/>
                <a:cs typeface="+mn-lt"/>
              </a:rPr>
              <a:t> </a:t>
            </a:r>
            <a:r>
              <a:rPr lang="en-US" sz="1000" dirty="0" err="1">
                <a:ea typeface="+mn-lt"/>
                <a:cs typeface="+mn-lt"/>
              </a:rPr>
              <a:t>ישחוט</a:t>
            </a:r>
            <a:r>
              <a:rPr lang="en-US" sz="1000" dirty="0">
                <a:ea typeface="+mn-lt"/>
                <a:cs typeface="+mn-lt"/>
              </a:rPr>
              <a:t> </a:t>
            </a:r>
            <a:r>
              <a:rPr lang="en-US" sz="1000" dirty="0" err="1">
                <a:ea typeface="+mn-lt"/>
                <a:cs typeface="+mn-lt"/>
              </a:rPr>
              <a:t>אותה</a:t>
            </a:r>
            <a:r>
              <a:rPr lang="en-US" sz="1000" dirty="0">
                <a:ea typeface="+mn-lt"/>
                <a:cs typeface="+mn-lt"/>
              </a:rPr>
              <a:t> </a:t>
            </a:r>
            <a:r>
              <a:rPr lang="en-US" sz="1000" dirty="0" err="1">
                <a:ea typeface="+mn-lt"/>
                <a:cs typeface="+mn-lt"/>
              </a:rPr>
              <a:t>ביום</a:t>
            </a:r>
            <a:r>
              <a:rPr lang="en-US" sz="1000" dirty="0">
                <a:ea typeface="+mn-lt"/>
                <a:cs typeface="+mn-lt"/>
              </a:rPr>
              <a:t> </a:t>
            </a:r>
            <a:r>
              <a:rPr lang="en-US" sz="1000" dirty="0" err="1">
                <a:ea typeface="+mn-lt"/>
                <a:cs typeface="+mn-lt"/>
              </a:rPr>
              <a:t>טוב</a:t>
            </a:r>
            <a:r>
              <a:rPr lang="en-US" sz="1000" dirty="0">
                <a:ea typeface="+mn-lt"/>
                <a:cs typeface="+mn-lt"/>
              </a:rPr>
              <a:t> </a:t>
            </a:r>
            <a:r>
              <a:rPr lang="en-US" sz="1000" dirty="0" err="1">
                <a:ea typeface="+mn-lt"/>
                <a:cs typeface="+mn-lt"/>
              </a:rPr>
              <a:t>אלא</a:t>
            </a:r>
            <a:r>
              <a:rPr lang="en-US" sz="1000" dirty="0">
                <a:ea typeface="+mn-lt"/>
                <a:cs typeface="+mn-lt"/>
              </a:rPr>
              <a:t> </a:t>
            </a:r>
            <a:r>
              <a:rPr lang="en-US" sz="1000" dirty="0" err="1">
                <a:ea typeface="+mn-lt"/>
                <a:cs typeface="+mn-lt"/>
              </a:rPr>
              <a:t>א"כ</a:t>
            </a:r>
            <a:r>
              <a:rPr lang="en-US" sz="1000" dirty="0">
                <a:ea typeface="+mn-lt"/>
                <a:cs typeface="+mn-lt"/>
              </a:rPr>
              <a:t> </a:t>
            </a:r>
            <a:r>
              <a:rPr lang="en-US" sz="1000" dirty="0" err="1">
                <a:ea typeface="+mn-lt"/>
                <a:cs typeface="+mn-lt"/>
              </a:rPr>
              <a:t>יודע</a:t>
            </a:r>
            <a:r>
              <a:rPr lang="en-US" sz="1000" dirty="0">
                <a:ea typeface="+mn-lt"/>
                <a:cs typeface="+mn-lt"/>
              </a:rPr>
              <a:t> </a:t>
            </a:r>
            <a:r>
              <a:rPr lang="en-US" sz="1000" dirty="0" err="1">
                <a:ea typeface="+mn-lt"/>
                <a:cs typeface="+mn-lt"/>
              </a:rPr>
              <a:t>שיכול</a:t>
            </a:r>
            <a:r>
              <a:rPr lang="en-US" sz="1000" dirty="0">
                <a:ea typeface="+mn-lt"/>
                <a:cs typeface="+mn-lt"/>
              </a:rPr>
              <a:t> </a:t>
            </a:r>
            <a:r>
              <a:rPr lang="en-US" sz="1000" dirty="0" err="1">
                <a:ea typeface="+mn-lt"/>
                <a:cs typeface="+mn-lt"/>
              </a:rPr>
              <a:t>לאכול</a:t>
            </a:r>
            <a:r>
              <a:rPr lang="en-US" sz="1000" dirty="0">
                <a:ea typeface="+mn-lt"/>
                <a:cs typeface="+mn-lt"/>
              </a:rPr>
              <a:t> </a:t>
            </a:r>
            <a:r>
              <a:rPr lang="en-US" sz="1000" dirty="0" err="1">
                <a:ea typeface="+mn-lt"/>
                <a:cs typeface="+mn-lt"/>
              </a:rPr>
              <a:t>ממנה</a:t>
            </a:r>
            <a:r>
              <a:rPr lang="en-US" sz="1000" dirty="0">
                <a:ea typeface="+mn-lt"/>
                <a:cs typeface="+mn-lt"/>
              </a:rPr>
              <a:t> </a:t>
            </a:r>
            <a:r>
              <a:rPr lang="en-US" sz="1000" dirty="0" err="1">
                <a:ea typeface="+mn-lt"/>
                <a:cs typeface="+mn-lt"/>
              </a:rPr>
              <a:t>כזית</a:t>
            </a:r>
            <a:r>
              <a:rPr lang="en-US" sz="1000" dirty="0">
                <a:ea typeface="+mn-lt"/>
                <a:cs typeface="+mn-lt"/>
              </a:rPr>
              <a:t> </a:t>
            </a:r>
            <a:r>
              <a:rPr lang="en-US" sz="1000" dirty="0" err="1">
                <a:ea typeface="+mn-lt"/>
                <a:cs typeface="+mn-lt"/>
              </a:rPr>
              <a:t>צלי</a:t>
            </a:r>
            <a:r>
              <a:rPr lang="en-US" sz="1000" dirty="0">
                <a:ea typeface="+mn-lt"/>
                <a:cs typeface="+mn-lt"/>
              </a:rPr>
              <a:t> </a:t>
            </a:r>
            <a:r>
              <a:rPr lang="en-US" sz="1000" dirty="0" err="1">
                <a:ea typeface="+mn-lt"/>
                <a:cs typeface="+mn-lt"/>
              </a:rPr>
              <a:t>מבעוד</a:t>
            </a:r>
            <a:r>
              <a:rPr lang="en-US" sz="1000" dirty="0">
                <a:ea typeface="+mn-lt"/>
                <a:cs typeface="+mn-lt"/>
              </a:rPr>
              <a:t> </a:t>
            </a:r>
            <a:r>
              <a:rPr lang="en-US" sz="1000" dirty="0" err="1">
                <a:ea typeface="+mn-lt"/>
                <a:cs typeface="+mn-lt"/>
              </a:rPr>
              <a:t>יום</a:t>
            </a:r>
            <a:r>
              <a:rPr lang="en-US" sz="1000" dirty="0">
                <a:ea typeface="+mn-lt"/>
                <a:cs typeface="+mn-lt"/>
              </a:rPr>
              <a:t>. </a:t>
            </a:r>
            <a:r>
              <a:rPr lang="en-US" sz="1000" dirty="0" err="1">
                <a:ea typeface="+mn-lt"/>
                <a:cs typeface="+mn-lt"/>
              </a:rPr>
              <a:t>כדי</a:t>
            </a:r>
            <a:r>
              <a:rPr lang="en-US" sz="1000" dirty="0">
                <a:ea typeface="+mn-lt"/>
                <a:cs typeface="+mn-lt"/>
              </a:rPr>
              <a:t> </a:t>
            </a:r>
            <a:r>
              <a:rPr lang="en-US" sz="1000" dirty="0" err="1">
                <a:ea typeface="+mn-lt"/>
                <a:cs typeface="+mn-lt"/>
              </a:rPr>
              <a:t>שלא</a:t>
            </a:r>
            <a:r>
              <a:rPr lang="en-US" sz="1000" dirty="0">
                <a:ea typeface="+mn-lt"/>
                <a:cs typeface="+mn-lt"/>
              </a:rPr>
              <a:t> </a:t>
            </a:r>
            <a:r>
              <a:rPr lang="en-US" sz="1000" dirty="0" err="1">
                <a:ea typeface="+mn-lt"/>
                <a:cs typeface="+mn-lt"/>
              </a:rPr>
              <a:t>ישחוט</a:t>
            </a:r>
            <a:r>
              <a:rPr lang="en-US" sz="1000" dirty="0">
                <a:ea typeface="+mn-lt"/>
                <a:cs typeface="+mn-lt"/>
              </a:rPr>
              <a:t> </a:t>
            </a:r>
            <a:r>
              <a:rPr lang="en-US" sz="1000" dirty="0" err="1">
                <a:ea typeface="+mn-lt"/>
                <a:cs typeface="+mn-lt"/>
              </a:rPr>
              <a:t>ביום</a:t>
            </a:r>
            <a:r>
              <a:rPr lang="en-US" sz="1000" dirty="0">
                <a:ea typeface="+mn-lt"/>
                <a:cs typeface="+mn-lt"/>
              </a:rPr>
              <a:t> </a:t>
            </a:r>
            <a:r>
              <a:rPr lang="en-US" sz="1000" dirty="0" err="1">
                <a:ea typeface="+mn-lt"/>
                <a:cs typeface="+mn-lt"/>
              </a:rPr>
              <a:t>טוב</a:t>
            </a:r>
            <a:r>
              <a:rPr lang="en-US" sz="1000" dirty="0">
                <a:ea typeface="+mn-lt"/>
                <a:cs typeface="+mn-lt"/>
              </a:rPr>
              <a:t> </a:t>
            </a:r>
            <a:r>
              <a:rPr lang="en-US" sz="1000" dirty="0" err="1">
                <a:ea typeface="+mn-lt"/>
                <a:cs typeface="+mn-lt"/>
              </a:rPr>
              <a:t>מה</a:t>
            </a:r>
            <a:r>
              <a:rPr lang="en-US" sz="1000" dirty="0">
                <a:ea typeface="+mn-lt"/>
                <a:cs typeface="+mn-lt"/>
              </a:rPr>
              <a:t> </a:t>
            </a:r>
            <a:r>
              <a:rPr lang="en-US" sz="1000" dirty="0" err="1">
                <a:ea typeface="+mn-lt"/>
                <a:cs typeface="+mn-lt"/>
              </a:rPr>
              <a:t>שיאכל</a:t>
            </a:r>
            <a:r>
              <a:rPr lang="en-US" sz="1000" dirty="0">
                <a:ea typeface="+mn-lt"/>
                <a:cs typeface="+mn-lt"/>
              </a:rPr>
              <a:t> </a:t>
            </a:r>
            <a:r>
              <a:rPr lang="en-US" sz="1000" dirty="0" err="1">
                <a:ea typeface="+mn-lt"/>
                <a:cs typeface="+mn-lt"/>
              </a:rPr>
              <a:t>בחול</a:t>
            </a:r>
            <a:r>
              <a:rPr lang="en-US" sz="1000" dirty="0">
                <a:ea typeface="+mn-lt"/>
                <a:cs typeface="+mn-lt"/>
              </a:rPr>
              <a:t> </a:t>
            </a:r>
            <a:r>
              <a:rPr lang="en-US" sz="1000" dirty="0" err="1">
                <a:ea typeface="+mn-lt"/>
                <a:cs typeface="+mn-lt"/>
              </a:rPr>
              <a:t>וכן</a:t>
            </a:r>
            <a:r>
              <a:rPr lang="en-US" sz="1000" dirty="0">
                <a:ea typeface="+mn-lt"/>
                <a:cs typeface="+mn-lt"/>
              </a:rPr>
              <a:t> </a:t>
            </a:r>
            <a:r>
              <a:rPr lang="en-US" sz="1000" dirty="0" err="1">
                <a:ea typeface="+mn-lt"/>
                <a:cs typeface="+mn-lt"/>
              </a:rPr>
              <a:t>כל</a:t>
            </a:r>
            <a:r>
              <a:rPr lang="en-US" sz="1000" dirty="0">
                <a:ea typeface="+mn-lt"/>
                <a:cs typeface="+mn-lt"/>
              </a:rPr>
              <a:t> </a:t>
            </a:r>
            <a:r>
              <a:rPr lang="en-US" sz="1000" dirty="0" err="1">
                <a:ea typeface="+mn-lt"/>
                <a:cs typeface="+mn-lt"/>
              </a:rPr>
              <a:t>כיוצא</a:t>
            </a:r>
            <a:r>
              <a:rPr lang="en-US" sz="1000" dirty="0">
                <a:ea typeface="+mn-lt"/>
                <a:cs typeface="+mn-lt"/>
              </a:rPr>
              <a:t> </a:t>
            </a:r>
            <a:r>
              <a:rPr lang="en-US" sz="1000" dirty="0" err="1">
                <a:ea typeface="+mn-lt"/>
                <a:cs typeface="+mn-lt"/>
              </a:rPr>
              <a:t>בזה</a:t>
            </a:r>
            <a:r>
              <a:rPr lang="en-US" sz="1000" dirty="0">
                <a:ea typeface="+mn-lt"/>
                <a:cs typeface="+mn-lt"/>
              </a:rPr>
              <a:t>. </a:t>
            </a:r>
            <a:endParaRPr lang="en-US" sz="1000" dirty="0">
              <a:cs typeface="Calibri"/>
            </a:endParaRPr>
          </a:p>
          <a:p>
            <a:pPr>
              <a:buNone/>
            </a:pPr>
            <a:r>
              <a:rPr lang="en-US" sz="1000" dirty="0" err="1">
                <a:ea typeface="+mn-lt"/>
                <a:cs typeface="+mn-lt"/>
              </a:rPr>
              <a:t>הלכה</a:t>
            </a:r>
            <a:r>
              <a:rPr lang="en-US" sz="1000" dirty="0">
                <a:ea typeface="+mn-lt"/>
                <a:cs typeface="+mn-lt"/>
              </a:rPr>
              <a:t> </a:t>
            </a:r>
            <a:r>
              <a:rPr lang="en-US" sz="1000" dirty="0" err="1">
                <a:ea typeface="+mn-lt"/>
                <a:cs typeface="+mn-lt"/>
              </a:rPr>
              <a:t>יג</a:t>
            </a:r>
            <a:r>
              <a:rPr lang="en-US" sz="1000" dirty="0">
                <a:ea typeface="+mn-lt"/>
                <a:cs typeface="+mn-lt"/>
              </a:rPr>
              <a:t> - </a:t>
            </a:r>
            <a:r>
              <a:rPr lang="en-US" sz="1000" dirty="0" err="1">
                <a:ea typeface="+mn-lt"/>
                <a:cs typeface="+mn-lt"/>
              </a:rPr>
              <a:t>אין</a:t>
            </a:r>
            <a:r>
              <a:rPr lang="en-US" sz="1000" dirty="0">
                <a:ea typeface="+mn-lt"/>
                <a:cs typeface="+mn-lt"/>
              </a:rPr>
              <a:t> </a:t>
            </a:r>
            <a:r>
              <a:rPr lang="en-US" sz="1000" dirty="0" err="1">
                <a:ea typeface="+mn-lt"/>
                <a:cs typeface="+mn-lt"/>
              </a:rPr>
              <a:t>אופין</a:t>
            </a:r>
            <a:r>
              <a:rPr lang="en-US" sz="1000" dirty="0">
                <a:ea typeface="+mn-lt"/>
                <a:cs typeface="+mn-lt"/>
              </a:rPr>
              <a:t> </a:t>
            </a:r>
            <a:r>
              <a:rPr lang="en-US" sz="1000" dirty="0" err="1">
                <a:ea typeface="+mn-lt"/>
                <a:cs typeface="+mn-lt"/>
              </a:rPr>
              <a:t>ומבשלין</a:t>
            </a:r>
            <a:r>
              <a:rPr lang="en-US" sz="1000" dirty="0">
                <a:ea typeface="+mn-lt"/>
                <a:cs typeface="+mn-lt"/>
              </a:rPr>
              <a:t> </a:t>
            </a:r>
            <a:r>
              <a:rPr lang="en-US" sz="1000" dirty="0" err="1">
                <a:ea typeface="+mn-lt"/>
                <a:cs typeface="+mn-lt"/>
              </a:rPr>
              <a:t>ביום</a:t>
            </a:r>
            <a:r>
              <a:rPr lang="en-US" sz="1000" dirty="0">
                <a:ea typeface="+mn-lt"/>
                <a:cs typeface="+mn-lt"/>
              </a:rPr>
              <a:t> </a:t>
            </a:r>
            <a:r>
              <a:rPr lang="en-US" sz="1000" dirty="0" err="1">
                <a:ea typeface="+mn-lt"/>
                <a:cs typeface="+mn-lt"/>
              </a:rPr>
              <a:t>טוב</a:t>
            </a:r>
            <a:r>
              <a:rPr lang="en-US" sz="1000" dirty="0">
                <a:ea typeface="+mn-lt"/>
                <a:cs typeface="+mn-lt"/>
              </a:rPr>
              <a:t> </a:t>
            </a:r>
            <a:r>
              <a:rPr lang="en-US" sz="1000" dirty="0" err="1">
                <a:ea typeface="+mn-lt"/>
                <a:cs typeface="+mn-lt"/>
              </a:rPr>
              <a:t>כדי</a:t>
            </a:r>
            <a:r>
              <a:rPr lang="en-US" sz="1000" dirty="0">
                <a:ea typeface="+mn-lt"/>
                <a:cs typeface="+mn-lt"/>
              </a:rPr>
              <a:t> </a:t>
            </a:r>
            <a:r>
              <a:rPr lang="en-US" sz="1000" dirty="0" err="1">
                <a:ea typeface="+mn-lt"/>
                <a:cs typeface="+mn-lt"/>
              </a:rPr>
              <a:t>להאכיל</a:t>
            </a:r>
            <a:r>
              <a:rPr lang="en-US" sz="1000" dirty="0">
                <a:ea typeface="+mn-lt"/>
                <a:cs typeface="+mn-lt"/>
              </a:rPr>
              <a:t> </a:t>
            </a:r>
            <a:r>
              <a:rPr lang="en-US" sz="1000" dirty="0" err="1">
                <a:ea typeface="+mn-lt"/>
                <a:cs typeface="+mn-lt"/>
              </a:rPr>
              <a:t>כותים</a:t>
            </a:r>
            <a:r>
              <a:rPr lang="en-US" sz="1000" dirty="0">
                <a:ea typeface="+mn-lt"/>
                <a:cs typeface="+mn-lt"/>
              </a:rPr>
              <a:t> </a:t>
            </a:r>
            <a:r>
              <a:rPr lang="en-US" sz="1000" dirty="0" err="1">
                <a:ea typeface="+mn-lt"/>
                <a:cs typeface="+mn-lt"/>
              </a:rPr>
              <a:t>או</a:t>
            </a:r>
            <a:r>
              <a:rPr lang="en-US" sz="1000" dirty="0">
                <a:ea typeface="+mn-lt"/>
                <a:cs typeface="+mn-lt"/>
              </a:rPr>
              <a:t> </a:t>
            </a:r>
            <a:r>
              <a:rPr lang="en-US" sz="1000" dirty="0" err="1">
                <a:ea typeface="+mn-lt"/>
                <a:cs typeface="+mn-lt"/>
              </a:rPr>
              <a:t>כלבים</a:t>
            </a:r>
            <a:r>
              <a:rPr lang="en-US" sz="1000" dirty="0">
                <a:ea typeface="+mn-lt"/>
                <a:cs typeface="+mn-lt"/>
              </a:rPr>
              <a:t> </a:t>
            </a:r>
            <a:r>
              <a:rPr lang="en-US" sz="1000" dirty="0" err="1">
                <a:ea typeface="+mn-lt"/>
                <a:cs typeface="+mn-lt"/>
              </a:rPr>
              <a:t>שנאמר</a:t>
            </a:r>
            <a:r>
              <a:rPr lang="en-US" sz="1000" dirty="0">
                <a:ea typeface="+mn-lt"/>
                <a:cs typeface="+mn-lt"/>
              </a:rPr>
              <a:t> </a:t>
            </a:r>
            <a:r>
              <a:rPr lang="en-US" sz="1000" dirty="0" err="1">
                <a:ea typeface="+mn-lt"/>
                <a:cs typeface="+mn-lt"/>
              </a:rPr>
              <a:t>הוא</a:t>
            </a:r>
            <a:r>
              <a:rPr lang="en-US" sz="1000" dirty="0">
                <a:ea typeface="+mn-lt"/>
                <a:cs typeface="+mn-lt"/>
              </a:rPr>
              <a:t> </a:t>
            </a:r>
            <a:r>
              <a:rPr lang="en-US" sz="1000" dirty="0" err="1">
                <a:ea typeface="+mn-lt"/>
                <a:cs typeface="+mn-lt"/>
              </a:rPr>
              <a:t>לבדו</a:t>
            </a:r>
            <a:r>
              <a:rPr lang="en-US" sz="1000" dirty="0">
                <a:ea typeface="+mn-lt"/>
                <a:cs typeface="+mn-lt"/>
              </a:rPr>
              <a:t> </a:t>
            </a:r>
            <a:r>
              <a:rPr lang="en-US" sz="1000" dirty="0" err="1">
                <a:ea typeface="+mn-lt"/>
                <a:cs typeface="+mn-lt"/>
              </a:rPr>
              <a:t>יעשה</a:t>
            </a:r>
            <a:r>
              <a:rPr lang="en-US" sz="1000" dirty="0">
                <a:ea typeface="+mn-lt"/>
                <a:cs typeface="+mn-lt"/>
              </a:rPr>
              <a:t> </a:t>
            </a:r>
            <a:r>
              <a:rPr lang="en-US" sz="1000" dirty="0" err="1">
                <a:ea typeface="+mn-lt"/>
                <a:cs typeface="+mn-lt"/>
              </a:rPr>
              <a:t>לכם</a:t>
            </a:r>
            <a:r>
              <a:rPr lang="en-US" sz="1000" dirty="0">
                <a:ea typeface="+mn-lt"/>
                <a:cs typeface="+mn-lt"/>
              </a:rPr>
              <a:t> </a:t>
            </a:r>
            <a:r>
              <a:rPr lang="en-US" sz="1000" dirty="0" err="1">
                <a:ea typeface="+mn-lt"/>
                <a:cs typeface="+mn-lt"/>
              </a:rPr>
              <a:t>ולא</a:t>
            </a:r>
            <a:r>
              <a:rPr lang="en-US" sz="1000" dirty="0">
                <a:ea typeface="+mn-lt"/>
                <a:cs typeface="+mn-lt"/>
              </a:rPr>
              <a:t> </a:t>
            </a:r>
            <a:r>
              <a:rPr lang="en-US" sz="1000" dirty="0" err="1">
                <a:ea typeface="+mn-lt"/>
                <a:cs typeface="+mn-lt"/>
              </a:rPr>
              <a:t>לכותים</a:t>
            </a:r>
            <a:r>
              <a:rPr lang="en-US" sz="1000" dirty="0">
                <a:ea typeface="+mn-lt"/>
                <a:cs typeface="+mn-lt"/>
              </a:rPr>
              <a:t> </a:t>
            </a:r>
            <a:r>
              <a:rPr lang="en-US" sz="1000" dirty="0" err="1">
                <a:ea typeface="+mn-lt"/>
                <a:cs typeface="+mn-lt"/>
              </a:rPr>
              <a:t>לכם</a:t>
            </a:r>
            <a:r>
              <a:rPr lang="en-US" sz="1000" dirty="0">
                <a:ea typeface="+mn-lt"/>
                <a:cs typeface="+mn-lt"/>
              </a:rPr>
              <a:t> </a:t>
            </a:r>
            <a:r>
              <a:rPr lang="en-US" sz="1000" dirty="0" err="1">
                <a:ea typeface="+mn-lt"/>
                <a:cs typeface="+mn-lt"/>
              </a:rPr>
              <a:t>ולא</a:t>
            </a:r>
            <a:r>
              <a:rPr lang="en-US" sz="1000" dirty="0">
                <a:ea typeface="+mn-lt"/>
                <a:cs typeface="+mn-lt"/>
              </a:rPr>
              <a:t> </a:t>
            </a:r>
            <a:r>
              <a:rPr lang="en-US" sz="1000" dirty="0" err="1">
                <a:ea typeface="+mn-lt"/>
                <a:cs typeface="+mn-lt"/>
              </a:rPr>
              <a:t>לכלבים</a:t>
            </a:r>
            <a:r>
              <a:rPr lang="en-US" sz="1000" dirty="0">
                <a:ea typeface="+mn-lt"/>
                <a:cs typeface="+mn-lt"/>
              </a:rPr>
              <a:t>. </a:t>
            </a:r>
            <a:r>
              <a:rPr lang="en-US" sz="1000" dirty="0" err="1">
                <a:ea typeface="+mn-lt"/>
                <a:cs typeface="+mn-lt"/>
              </a:rPr>
              <a:t>לפיכך</a:t>
            </a:r>
            <a:r>
              <a:rPr lang="en-US" sz="1000" dirty="0">
                <a:ea typeface="+mn-lt"/>
                <a:cs typeface="+mn-lt"/>
              </a:rPr>
              <a:t> </a:t>
            </a:r>
            <a:r>
              <a:rPr lang="en-US" sz="1000" dirty="0" err="1">
                <a:ea typeface="+mn-lt"/>
                <a:cs typeface="+mn-lt"/>
              </a:rPr>
              <a:t>מזמנין</a:t>
            </a:r>
            <a:r>
              <a:rPr lang="en-US" sz="1000" dirty="0">
                <a:ea typeface="+mn-lt"/>
                <a:cs typeface="+mn-lt"/>
              </a:rPr>
              <a:t> </a:t>
            </a:r>
            <a:r>
              <a:rPr lang="en-US" sz="1000" dirty="0" err="1">
                <a:ea typeface="+mn-lt"/>
                <a:cs typeface="+mn-lt"/>
              </a:rPr>
              <a:t>את</a:t>
            </a:r>
            <a:r>
              <a:rPr lang="en-US" sz="1000" dirty="0">
                <a:ea typeface="+mn-lt"/>
                <a:cs typeface="+mn-lt"/>
              </a:rPr>
              <a:t> </a:t>
            </a:r>
            <a:r>
              <a:rPr lang="en-US" sz="1000" dirty="0" err="1">
                <a:ea typeface="+mn-lt"/>
                <a:cs typeface="+mn-lt"/>
              </a:rPr>
              <a:t>הכותי</a:t>
            </a:r>
            <a:r>
              <a:rPr lang="en-US" sz="1000" dirty="0">
                <a:ea typeface="+mn-lt"/>
                <a:cs typeface="+mn-lt"/>
              </a:rPr>
              <a:t> </a:t>
            </a:r>
            <a:r>
              <a:rPr lang="en-US" sz="1000" dirty="0" err="1">
                <a:ea typeface="+mn-lt"/>
                <a:cs typeface="+mn-lt"/>
              </a:rPr>
              <a:t>בשבת</a:t>
            </a:r>
            <a:r>
              <a:rPr lang="en-US" sz="1000" dirty="0">
                <a:ea typeface="+mn-lt"/>
                <a:cs typeface="+mn-lt"/>
              </a:rPr>
              <a:t> </a:t>
            </a:r>
            <a:r>
              <a:rPr lang="en-US" sz="1000" dirty="0" err="1">
                <a:ea typeface="+mn-lt"/>
                <a:cs typeface="+mn-lt"/>
              </a:rPr>
              <a:t>ואין</a:t>
            </a:r>
            <a:r>
              <a:rPr lang="en-US" sz="1000" dirty="0">
                <a:ea typeface="+mn-lt"/>
                <a:cs typeface="+mn-lt"/>
              </a:rPr>
              <a:t> </a:t>
            </a:r>
            <a:r>
              <a:rPr lang="en-US" sz="1000" dirty="0" err="1">
                <a:ea typeface="+mn-lt"/>
                <a:cs typeface="+mn-lt"/>
              </a:rPr>
              <a:t>מזמנין</a:t>
            </a:r>
            <a:r>
              <a:rPr lang="en-US" sz="1000" dirty="0">
                <a:ea typeface="+mn-lt"/>
                <a:cs typeface="+mn-lt"/>
              </a:rPr>
              <a:t> </a:t>
            </a:r>
            <a:r>
              <a:rPr lang="en-US" sz="1000" dirty="0" err="1">
                <a:ea typeface="+mn-lt"/>
                <a:cs typeface="+mn-lt"/>
              </a:rPr>
              <a:t>אותו</a:t>
            </a:r>
            <a:r>
              <a:rPr lang="en-US" sz="1000" dirty="0">
                <a:ea typeface="+mn-lt"/>
                <a:cs typeface="+mn-lt"/>
              </a:rPr>
              <a:t> </a:t>
            </a:r>
            <a:r>
              <a:rPr lang="en-US" sz="1000" dirty="0" err="1">
                <a:ea typeface="+mn-lt"/>
                <a:cs typeface="+mn-lt"/>
              </a:rPr>
              <a:t>ביום</a:t>
            </a:r>
            <a:r>
              <a:rPr lang="en-US" sz="1000" dirty="0">
                <a:ea typeface="+mn-lt"/>
                <a:cs typeface="+mn-lt"/>
              </a:rPr>
              <a:t> </a:t>
            </a:r>
            <a:r>
              <a:rPr lang="en-US" sz="1000" dirty="0" err="1">
                <a:ea typeface="+mn-lt"/>
                <a:cs typeface="+mn-lt"/>
              </a:rPr>
              <a:t>טוב</a:t>
            </a:r>
            <a:r>
              <a:rPr lang="en-US" sz="1000" dirty="0">
                <a:ea typeface="+mn-lt"/>
                <a:cs typeface="+mn-lt"/>
              </a:rPr>
              <a:t> </a:t>
            </a:r>
            <a:r>
              <a:rPr lang="en-US" sz="1000" dirty="0" err="1">
                <a:ea typeface="+mn-lt"/>
                <a:cs typeface="+mn-lt"/>
              </a:rPr>
              <a:t>גזירה</a:t>
            </a:r>
            <a:r>
              <a:rPr lang="en-US" sz="1000" dirty="0">
                <a:ea typeface="+mn-lt"/>
                <a:cs typeface="+mn-lt"/>
              </a:rPr>
              <a:t> </a:t>
            </a:r>
            <a:r>
              <a:rPr lang="en-US" sz="1000" dirty="0" err="1">
                <a:ea typeface="+mn-lt"/>
                <a:cs typeface="+mn-lt"/>
              </a:rPr>
              <a:t>שמא</a:t>
            </a:r>
            <a:r>
              <a:rPr lang="en-US" sz="1000" dirty="0">
                <a:ea typeface="+mn-lt"/>
                <a:cs typeface="+mn-lt"/>
              </a:rPr>
              <a:t> </a:t>
            </a:r>
            <a:r>
              <a:rPr lang="en-US" sz="1000" dirty="0" err="1">
                <a:ea typeface="+mn-lt"/>
                <a:cs typeface="+mn-lt"/>
              </a:rPr>
              <a:t>ירבה</a:t>
            </a:r>
            <a:r>
              <a:rPr lang="en-US" sz="1000" dirty="0">
                <a:ea typeface="+mn-lt"/>
                <a:cs typeface="+mn-lt"/>
              </a:rPr>
              <a:t> </a:t>
            </a:r>
            <a:r>
              <a:rPr lang="en-US" sz="1000" dirty="0" err="1">
                <a:ea typeface="+mn-lt"/>
                <a:cs typeface="+mn-lt"/>
              </a:rPr>
              <a:t>בשבילו</a:t>
            </a:r>
            <a:r>
              <a:rPr lang="en-US" sz="1000" dirty="0">
                <a:ea typeface="+mn-lt"/>
                <a:cs typeface="+mn-lt"/>
              </a:rPr>
              <a:t>. </a:t>
            </a:r>
            <a:r>
              <a:rPr lang="en-US" sz="1000" dirty="0" err="1">
                <a:ea typeface="+mn-lt"/>
                <a:cs typeface="+mn-lt"/>
              </a:rPr>
              <a:t>אבל</a:t>
            </a:r>
            <a:r>
              <a:rPr lang="en-US" sz="1000" dirty="0">
                <a:ea typeface="+mn-lt"/>
                <a:cs typeface="+mn-lt"/>
              </a:rPr>
              <a:t> </a:t>
            </a:r>
            <a:r>
              <a:rPr lang="en-US" sz="1000" dirty="0" err="1">
                <a:ea typeface="+mn-lt"/>
                <a:cs typeface="+mn-lt"/>
              </a:rPr>
              <a:t>אם</a:t>
            </a:r>
            <a:r>
              <a:rPr lang="en-US" sz="1000" dirty="0">
                <a:ea typeface="+mn-lt"/>
                <a:cs typeface="+mn-lt"/>
              </a:rPr>
              <a:t> </a:t>
            </a:r>
            <a:r>
              <a:rPr lang="en-US" sz="1000" dirty="0" err="1">
                <a:ea typeface="+mn-lt"/>
                <a:cs typeface="+mn-lt"/>
              </a:rPr>
              <a:t>בא</a:t>
            </a:r>
            <a:r>
              <a:rPr lang="en-US" sz="1000" dirty="0">
                <a:ea typeface="+mn-lt"/>
                <a:cs typeface="+mn-lt"/>
              </a:rPr>
              <a:t> </a:t>
            </a:r>
            <a:r>
              <a:rPr lang="en-US" sz="1000" dirty="0" err="1">
                <a:ea typeface="+mn-lt"/>
                <a:cs typeface="+mn-lt"/>
              </a:rPr>
              <a:t>הכותי</a:t>
            </a:r>
            <a:r>
              <a:rPr lang="en-US" sz="1000" dirty="0">
                <a:ea typeface="+mn-lt"/>
                <a:cs typeface="+mn-lt"/>
              </a:rPr>
              <a:t> </a:t>
            </a:r>
            <a:r>
              <a:rPr lang="en-US" sz="1000" dirty="0" err="1">
                <a:ea typeface="+mn-lt"/>
                <a:cs typeface="+mn-lt"/>
              </a:rPr>
              <a:t>מאליו</a:t>
            </a:r>
            <a:r>
              <a:rPr lang="en-US" sz="1000" dirty="0">
                <a:ea typeface="+mn-lt"/>
                <a:cs typeface="+mn-lt"/>
              </a:rPr>
              <a:t> </a:t>
            </a:r>
            <a:r>
              <a:rPr lang="en-US" sz="1000" dirty="0" err="1">
                <a:ea typeface="+mn-lt"/>
                <a:cs typeface="+mn-lt"/>
              </a:rPr>
              <a:t>אוכל</a:t>
            </a:r>
            <a:r>
              <a:rPr lang="en-US" sz="1000" dirty="0">
                <a:ea typeface="+mn-lt"/>
                <a:cs typeface="+mn-lt"/>
              </a:rPr>
              <a:t> </a:t>
            </a:r>
            <a:r>
              <a:rPr lang="en-US" sz="1000" dirty="0" err="1">
                <a:ea typeface="+mn-lt"/>
                <a:cs typeface="+mn-lt"/>
              </a:rPr>
              <a:t>עמהן</a:t>
            </a:r>
            <a:r>
              <a:rPr lang="en-US" sz="1000" dirty="0">
                <a:ea typeface="+mn-lt"/>
                <a:cs typeface="+mn-lt"/>
              </a:rPr>
              <a:t> </a:t>
            </a:r>
            <a:r>
              <a:rPr lang="en-US" sz="1000" dirty="0" err="1">
                <a:ea typeface="+mn-lt"/>
                <a:cs typeface="+mn-lt"/>
              </a:rPr>
              <a:t>מה</a:t>
            </a:r>
            <a:r>
              <a:rPr lang="en-US" sz="1000" dirty="0">
                <a:ea typeface="+mn-lt"/>
                <a:cs typeface="+mn-lt"/>
              </a:rPr>
              <a:t> </a:t>
            </a:r>
            <a:r>
              <a:rPr lang="en-US" sz="1000" dirty="0" err="1">
                <a:ea typeface="+mn-lt"/>
                <a:cs typeface="+mn-lt"/>
              </a:rPr>
              <a:t>שהן</a:t>
            </a:r>
            <a:r>
              <a:rPr lang="en-US" sz="1000" dirty="0">
                <a:ea typeface="+mn-lt"/>
                <a:cs typeface="+mn-lt"/>
              </a:rPr>
              <a:t> </a:t>
            </a:r>
            <a:r>
              <a:rPr lang="en-US" sz="1000" dirty="0" err="1">
                <a:ea typeface="+mn-lt"/>
                <a:cs typeface="+mn-lt"/>
              </a:rPr>
              <a:t>אוכלין</a:t>
            </a:r>
            <a:r>
              <a:rPr lang="en-US" sz="1000" dirty="0">
                <a:ea typeface="+mn-lt"/>
                <a:cs typeface="+mn-lt"/>
              </a:rPr>
              <a:t> </a:t>
            </a:r>
            <a:r>
              <a:rPr lang="en-US" sz="1000" dirty="0" err="1">
                <a:ea typeface="+mn-lt"/>
                <a:cs typeface="+mn-lt"/>
              </a:rPr>
              <a:t>שכבר</a:t>
            </a:r>
            <a:r>
              <a:rPr lang="en-US" sz="1000" dirty="0">
                <a:ea typeface="+mn-lt"/>
                <a:cs typeface="+mn-lt"/>
              </a:rPr>
              <a:t> </a:t>
            </a:r>
            <a:r>
              <a:rPr lang="en-US" sz="1000" dirty="0" err="1">
                <a:ea typeface="+mn-lt"/>
                <a:cs typeface="+mn-lt"/>
              </a:rPr>
              <a:t>הכינוה</a:t>
            </a:r>
            <a:r>
              <a:rPr lang="en-US" sz="1000" dirty="0">
                <a:ea typeface="+mn-lt"/>
                <a:cs typeface="+mn-lt"/>
              </a:rPr>
              <a:t>. </a:t>
            </a:r>
            <a:endParaRPr lang="en-US" sz="1000" dirty="0">
              <a:cs typeface="Calibri"/>
            </a:endParaRPr>
          </a:p>
          <a:p>
            <a:pPr>
              <a:buNone/>
            </a:pPr>
            <a:r>
              <a:rPr lang="en-US" sz="1000" dirty="0" err="1">
                <a:ea typeface="+mn-lt"/>
                <a:cs typeface="+mn-lt"/>
              </a:rPr>
              <a:t>הלכה</a:t>
            </a:r>
            <a:r>
              <a:rPr lang="en-US" sz="1000" dirty="0">
                <a:ea typeface="+mn-lt"/>
                <a:cs typeface="+mn-lt"/>
              </a:rPr>
              <a:t> </a:t>
            </a:r>
            <a:r>
              <a:rPr lang="en-US" sz="1000" dirty="0" err="1">
                <a:ea typeface="+mn-lt"/>
                <a:cs typeface="+mn-lt"/>
              </a:rPr>
              <a:t>יד</a:t>
            </a:r>
            <a:r>
              <a:rPr lang="en-US" sz="1000" dirty="0">
                <a:ea typeface="+mn-lt"/>
                <a:cs typeface="+mn-lt"/>
              </a:rPr>
              <a:t> - </a:t>
            </a:r>
            <a:r>
              <a:rPr lang="en-US" sz="1000" dirty="0" err="1">
                <a:ea typeface="+mn-lt"/>
                <a:cs typeface="+mn-lt"/>
              </a:rPr>
              <a:t>בהמה</a:t>
            </a:r>
            <a:r>
              <a:rPr lang="en-US" sz="1000" dirty="0">
                <a:ea typeface="+mn-lt"/>
                <a:cs typeface="+mn-lt"/>
              </a:rPr>
              <a:t> </a:t>
            </a:r>
            <a:r>
              <a:rPr lang="en-US" sz="1000" dirty="0" err="1">
                <a:ea typeface="+mn-lt"/>
                <a:cs typeface="+mn-lt"/>
              </a:rPr>
              <a:t>שחציה</a:t>
            </a:r>
            <a:r>
              <a:rPr lang="en-US" sz="1000" dirty="0">
                <a:ea typeface="+mn-lt"/>
                <a:cs typeface="+mn-lt"/>
              </a:rPr>
              <a:t> </a:t>
            </a:r>
            <a:r>
              <a:rPr lang="en-US" sz="1000" dirty="0" err="1">
                <a:ea typeface="+mn-lt"/>
                <a:cs typeface="+mn-lt"/>
              </a:rPr>
              <a:t>של</a:t>
            </a:r>
            <a:r>
              <a:rPr lang="en-US" sz="1000" dirty="0">
                <a:ea typeface="+mn-lt"/>
                <a:cs typeface="+mn-lt"/>
              </a:rPr>
              <a:t> </a:t>
            </a:r>
            <a:r>
              <a:rPr lang="en-US" sz="1000" dirty="0" err="1">
                <a:ea typeface="+mn-lt"/>
                <a:cs typeface="+mn-lt"/>
              </a:rPr>
              <a:t>כותי</a:t>
            </a:r>
            <a:r>
              <a:rPr lang="en-US" sz="1000" dirty="0">
                <a:ea typeface="+mn-lt"/>
                <a:cs typeface="+mn-lt"/>
              </a:rPr>
              <a:t> </a:t>
            </a:r>
            <a:r>
              <a:rPr lang="en-US" sz="1000" dirty="0" err="1">
                <a:ea typeface="+mn-lt"/>
                <a:cs typeface="+mn-lt"/>
              </a:rPr>
              <a:t>וחציה</a:t>
            </a:r>
            <a:r>
              <a:rPr lang="en-US" sz="1000" dirty="0">
                <a:ea typeface="+mn-lt"/>
                <a:cs typeface="+mn-lt"/>
              </a:rPr>
              <a:t> </a:t>
            </a:r>
            <a:r>
              <a:rPr lang="en-US" sz="1000" dirty="0" err="1">
                <a:ea typeface="+mn-lt"/>
                <a:cs typeface="+mn-lt"/>
              </a:rPr>
              <a:t>של</a:t>
            </a:r>
            <a:r>
              <a:rPr lang="en-US" sz="1000" dirty="0">
                <a:ea typeface="+mn-lt"/>
                <a:cs typeface="+mn-lt"/>
              </a:rPr>
              <a:t> </a:t>
            </a:r>
            <a:r>
              <a:rPr lang="en-US" sz="1000" dirty="0" err="1">
                <a:ea typeface="+mn-lt"/>
                <a:cs typeface="+mn-lt"/>
              </a:rPr>
              <a:t>ישראל</a:t>
            </a:r>
            <a:r>
              <a:rPr lang="en-US" sz="1000" dirty="0">
                <a:ea typeface="+mn-lt"/>
                <a:cs typeface="+mn-lt"/>
              </a:rPr>
              <a:t> </a:t>
            </a:r>
            <a:r>
              <a:rPr lang="en-US" sz="1000" dirty="0" err="1">
                <a:ea typeface="+mn-lt"/>
                <a:cs typeface="+mn-lt"/>
              </a:rPr>
              <a:t>מותר</a:t>
            </a:r>
            <a:r>
              <a:rPr lang="en-US" sz="1000" dirty="0">
                <a:ea typeface="+mn-lt"/>
                <a:cs typeface="+mn-lt"/>
              </a:rPr>
              <a:t> </a:t>
            </a:r>
            <a:r>
              <a:rPr lang="en-US" sz="1000" dirty="0" err="1">
                <a:ea typeface="+mn-lt"/>
                <a:cs typeface="+mn-lt"/>
              </a:rPr>
              <a:t>לשוחטה</a:t>
            </a:r>
            <a:r>
              <a:rPr lang="en-US" sz="1000" dirty="0">
                <a:ea typeface="+mn-lt"/>
                <a:cs typeface="+mn-lt"/>
              </a:rPr>
              <a:t> </a:t>
            </a:r>
            <a:r>
              <a:rPr lang="en-US" sz="1000" dirty="0" err="1">
                <a:ea typeface="+mn-lt"/>
                <a:cs typeface="+mn-lt"/>
              </a:rPr>
              <a:t>ביום</a:t>
            </a:r>
            <a:r>
              <a:rPr lang="en-US" sz="1000" dirty="0">
                <a:ea typeface="+mn-lt"/>
                <a:cs typeface="+mn-lt"/>
              </a:rPr>
              <a:t> </a:t>
            </a:r>
            <a:r>
              <a:rPr lang="en-US" sz="1000" dirty="0" err="1">
                <a:ea typeface="+mn-lt"/>
                <a:cs typeface="+mn-lt"/>
              </a:rPr>
              <a:t>טוב</a:t>
            </a:r>
            <a:r>
              <a:rPr lang="en-US" sz="1000" dirty="0">
                <a:ea typeface="+mn-lt"/>
                <a:cs typeface="+mn-lt"/>
              </a:rPr>
              <a:t> </a:t>
            </a:r>
            <a:r>
              <a:rPr lang="en-US" sz="1000" dirty="0" err="1">
                <a:ea typeface="+mn-lt"/>
                <a:cs typeface="+mn-lt"/>
              </a:rPr>
              <a:t>שאי</a:t>
            </a:r>
            <a:r>
              <a:rPr lang="en-US" sz="1000" dirty="0">
                <a:ea typeface="+mn-lt"/>
                <a:cs typeface="+mn-lt"/>
              </a:rPr>
              <a:t> </a:t>
            </a:r>
            <a:r>
              <a:rPr lang="en-US" sz="1000" dirty="0" err="1">
                <a:ea typeface="+mn-lt"/>
                <a:cs typeface="+mn-lt"/>
              </a:rPr>
              <a:t>אפשר</a:t>
            </a:r>
            <a:r>
              <a:rPr lang="en-US" sz="1000" dirty="0">
                <a:ea typeface="+mn-lt"/>
                <a:cs typeface="+mn-lt"/>
              </a:rPr>
              <a:t> </a:t>
            </a:r>
            <a:r>
              <a:rPr lang="en-US" sz="1000" dirty="0" err="1">
                <a:ea typeface="+mn-lt"/>
                <a:cs typeface="+mn-lt"/>
              </a:rPr>
              <a:t>לאכול</a:t>
            </a:r>
            <a:r>
              <a:rPr lang="en-US" sz="1000" dirty="0">
                <a:ea typeface="+mn-lt"/>
                <a:cs typeface="+mn-lt"/>
              </a:rPr>
              <a:t> </a:t>
            </a:r>
            <a:r>
              <a:rPr lang="en-US" sz="1000" dirty="0" err="1">
                <a:ea typeface="+mn-lt"/>
                <a:cs typeface="+mn-lt"/>
              </a:rPr>
              <a:t>ממנה</a:t>
            </a:r>
            <a:r>
              <a:rPr lang="en-US" sz="1000" dirty="0">
                <a:ea typeface="+mn-lt"/>
                <a:cs typeface="+mn-lt"/>
              </a:rPr>
              <a:t> </a:t>
            </a:r>
            <a:r>
              <a:rPr lang="en-US" sz="1000" dirty="0" err="1">
                <a:ea typeface="+mn-lt"/>
                <a:cs typeface="+mn-lt"/>
              </a:rPr>
              <a:t>כזית</a:t>
            </a:r>
            <a:r>
              <a:rPr lang="en-US" sz="1000" dirty="0">
                <a:ea typeface="+mn-lt"/>
                <a:cs typeface="+mn-lt"/>
              </a:rPr>
              <a:t> </a:t>
            </a:r>
            <a:r>
              <a:rPr lang="en-US" sz="1000" dirty="0" err="1">
                <a:ea typeface="+mn-lt"/>
                <a:cs typeface="+mn-lt"/>
              </a:rPr>
              <a:t>בשר</a:t>
            </a:r>
            <a:r>
              <a:rPr lang="en-US" sz="1000" dirty="0">
                <a:ea typeface="+mn-lt"/>
                <a:cs typeface="+mn-lt"/>
              </a:rPr>
              <a:t> </a:t>
            </a:r>
            <a:r>
              <a:rPr lang="en-US" sz="1000" dirty="0" err="1">
                <a:ea typeface="+mn-lt"/>
                <a:cs typeface="+mn-lt"/>
              </a:rPr>
              <a:t>בלא</a:t>
            </a:r>
            <a:r>
              <a:rPr lang="en-US" sz="1000" dirty="0">
                <a:ea typeface="+mn-lt"/>
                <a:cs typeface="+mn-lt"/>
              </a:rPr>
              <a:t> </a:t>
            </a:r>
            <a:r>
              <a:rPr lang="en-US" sz="1000" dirty="0" err="1">
                <a:ea typeface="+mn-lt"/>
                <a:cs typeface="+mn-lt"/>
              </a:rPr>
              <a:t>שחיטה</a:t>
            </a:r>
            <a:r>
              <a:rPr lang="en-US" sz="1000" dirty="0">
                <a:ea typeface="+mn-lt"/>
                <a:cs typeface="+mn-lt"/>
              </a:rPr>
              <a:t>. </a:t>
            </a:r>
            <a:r>
              <a:rPr lang="en-US" sz="1000" dirty="0" err="1">
                <a:ea typeface="+mn-lt"/>
                <a:cs typeface="+mn-lt"/>
              </a:rPr>
              <a:t>אבל</a:t>
            </a:r>
            <a:r>
              <a:rPr lang="en-US" sz="1000" dirty="0">
                <a:ea typeface="+mn-lt"/>
                <a:cs typeface="+mn-lt"/>
              </a:rPr>
              <a:t> </a:t>
            </a:r>
            <a:r>
              <a:rPr lang="en-US" sz="1000" dirty="0" err="1">
                <a:ea typeface="+mn-lt"/>
                <a:cs typeface="+mn-lt"/>
              </a:rPr>
              <a:t>עיסה</a:t>
            </a:r>
            <a:r>
              <a:rPr lang="en-US" sz="1000" dirty="0">
                <a:ea typeface="+mn-lt"/>
                <a:cs typeface="+mn-lt"/>
              </a:rPr>
              <a:t> </a:t>
            </a:r>
            <a:r>
              <a:rPr lang="en-US" sz="1000" dirty="0" err="1">
                <a:ea typeface="+mn-lt"/>
                <a:cs typeface="+mn-lt"/>
              </a:rPr>
              <a:t>שחציה</a:t>
            </a:r>
            <a:r>
              <a:rPr lang="en-US" sz="1000" dirty="0">
                <a:ea typeface="+mn-lt"/>
                <a:cs typeface="+mn-lt"/>
              </a:rPr>
              <a:t> </a:t>
            </a:r>
            <a:r>
              <a:rPr lang="en-US" sz="1000" dirty="0" err="1">
                <a:ea typeface="+mn-lt"/>
                <a:cs typeface="+mn-lt"/>
              </a:rPr>
              <a:t>לכותים</a:t>
            </a:r>
            <a:r>
              <a:rPr lang="en-US" sz="1000" dirty="0">
                <a:ea typeface="+mn-lt"/>
                <a:cs typeface="+mn-lt"/>
              </a:rPr>
              <a:t> </a:t>
            </a:r>
            <a:r>
              <a:rPr lang="en-US" sz="1000" dirty="0" err="1">
                <a:ea typeface="+mn-lt"/>
                <a:cs typeface="+mn-lt"/>
              </a:rPr>
              <a:t>וחציה</a:t>
            </a:r>
            <a:r>
              <a:rPr lang="en-US" sz="1000" dirty="0">
                <a:ea typeface="+mn-lt"/>
                <a:cs typeface="+mn-lt"/>
              </a:rPr>
              <a:t> </a:t>
            </a:r>
            <a:r>
              <a:rPr lang="en-US" sz="1000" dirty="0" err="1">
                <a:ea typeface="+mn-lt"/>
                <a:cs typeface="+mn-lt"/>
              </a:rPr>
              <a:t>לישראל</a:t>
            </a:r>
            <a:r>
              <a:rPr lang="en-US" sz="1000" dirty="0">
                <a:ea typeface="+mn-lt"/>
                <a:cs typeface="+mn-lt"/>
              </a:rPr>
              <a:t> </a:t>
            </a:r>
            <a:r>
              <a:rPr lang="en-US" sz="1000" dirty="0" err="1">
                <a:ea typeface="+mn-lt"/>
                <a:cs typeface="+mn-lt"/>
              </a:rPr>
              <a:t>אסור</a:t>
            </a:r>
            <a:r>
              <a:rPr lang="en-US" sz="1000" dirty="0">
                <a:ea typeface="+mn-lt"/>
                <a:cs typeface="+mn-lt"/>
              </a:rPr>
              <a:t> </a:t>
            </a:r>
            <a:r>
              <a:rPr lang="en-US" sz="1000" dirty="0" err="1">
                <a:ea typeface="+mn-lt"/>
                <a:cs typeface="+mn-lt"/>
              </a:rPr>
              <a:t>לאפות</a:t>
            </a:r>
            <a:r>
              <a:rPr lang="en-US" sz="1000" dirty="0">
                <a:ea typeface="+mn-lt"/>
                <a:cs typeface="+mn-lt"/>
              </a:rPr>
              <a:t> </a:t>
            </a:r>
            <a:r>
              <a:rPr lang="en-US" sz="1000" dirty="0" err="1">
                <a:ea typeface="+mn-lt"/>
                <a:cs typeface="+mn-lt"/>
              </a:rPr>
              <a:t>אותה</a:t>
            </a:r>
            <a:r>
              <a:rPr lang="en-US" sz="1000" dirty="0">
                <a:ea typeface="+mn-lt"/>
                <a:cs typeface="+mn-lt"/>
              </a:rPr>
              <a:t> </a:t>
            </a:r>
            <a:r>
              <a:rPr lang="en-US" sz="1000" dirty="0" err="1">
                <a:ea typeface="+mn-lt"/>
                <a:cs typeface="+mn-lt"/>
              </a:rPr>
              <a:t>מפני</a:t>
            </a:r>
            <a:r>
              <a:rPr lang="en-US" sz="1000" dirty="0">
                <a:ea typeface="+mn-lt"/>
                <a:cs typeface="+mn-lt"/>
              </a:rPr>
              <a:t> </a:t>
            </a:r>
            <a:r>
              <a:rPr lang="en-US" sz="1000" dirty="0" err="1">
                <a:ea typeface="+mn-lt"/>
                <a:cs typeface="+mn-lt"/>
              </a:rPr>
              <a:t>שיכול</a:t>
            </a:r>
            <a:r>
              <a:rPr lang="en-US" sz="1000" dirty="0">
                <a:ea typeface="+mn-lt"/>
                <a:cs typeface="+mn-lt"/>
              </a:rPr>
              <a:t> </a:t>
            </a:r>
            <a:r>
              <a:rPr lang="en-US" sz="1000" dirty="0" err="1">
                <a:ea typeface="+mn-lt"/>
                <a:cs typeface="+mn-lt"/>
              </a:rPr>
              <a:t>לחלק</a:t>
            </a:r>
            <a:r>
              <a:rPr lang="en-US" sz="1000" dirty="0">
                <a:ea typeface="+mn-lt"/>
                <a:cs typeface="+mn-lt"/>
              </a:rPr>
              <a:t> </a:t>
            </a:r>
            <a:r>
              <a:rPr lang="en-US" sz="1000" dirty="0" err="1">
                <a:ea typeface="+mn-lt"/>
                <a:cs typeface="+mn-lt"/>
              </a:rPr>
              <a:t>הבצק</a:t>
            </a:r>
            <a:r>
              <a:rPr lang="en-US" sz="1000" dirty="0">
                <a:ea typeface="+mn-lt"/>
                <a:cs typeface="+mn-lt"/>
              </a:rPr>
              <a:t>. </a:t>
            </a:r>
            <a:r>
              <a:rPr lang="en-US" sz="1000" dirty="0" err="1">
                <a:ea typeface="+mn-lt"/>
                <a:cs typeface="+mn-lt"/>
              </a:rPr>
              <a:t>בני</a:t>
            </a:r>
            <a:r>
              <a:rPr lang="en-US" sz="1000" dirty="0">
                <a:ea typeface="+mn-lt"/>
                <a:cs typeface="+mn-lt"/>
              </a:rPr>
              <a:t> </a:t>
            </a:r>
            <a:r>
              <a:rPr lang="en-US" sz="1000" dirty="0" err="1">
                <a:ea typeface="+mn-lt"/>
                <a:cs typeface="+mn-lt"/>
              </a:rPr>
              <a:t>החיל</a:t>
            </a:r>
            <a:r>
              <a:rPr lang="en-US" sz="1000" dirty="0">
                <a:ea typeface="+mn-lt"/>
                <a:cs typeface="+mn-lt"/>
              </a:rPr>
              <a:t> </a:t>
            </a:r>
            <a:r>
              <a:rPr lang="en-US" sz="1000" dirty="0" err="1">
                <a:ea typeface="+mn-lt"/>
                <a:cs typeface="+mn-lt"/>
              </a:rPr>
              <a:t>שנתנו</a:t>
            </a:r>
            <a:r>
              <a:rPr lang="en-US" sz="1000" dirty="0">
                <a:ea typeface="+mn-lt"/>
                <a:cs typeface="+mn-lt"/>
              </a:rPr>
              <a:t> </a:t>
            </a:r>
            <a:r>
              <a:rPr lang="en-US" sz="1000" dirty="0" err="1">
                <a:ea typeface="+mn-lt"/>
                <a:cs typeface="+mn-lt"/>
              </a:rPr>
              <a:t>קמח</a:t>
            </a:r>
            <a:r>
              <a:rPr lang="en-US" sz="1000" dirty="0">
                <a:ea typeface="+mn-lt"/>
                <a:cs typeface="+mn-lt"/>
              </a:rPr>
              <a:t> </a:t>
            </a:r>
            <a:r>
              <a:rPr lang="en-US" sz="1000" dirty="0" err="1">
                <a:ea typeface="+mn-lt"/>
                <a:cs typeface="+mn-lt"/>
              </a:rPr>
              <a:t>לישראל</a:t>
            </a:r>
            <a:r>
              <a:rPr lang="en-US" sz="1000" dirty="0">
                <a:ea typeface="+mn-lt"/>
                <a:cs typeface="+mn-lt"/>
              </a:rPr>
              <a:t> </a:t>
            </a:r>
            <a:r>
              <a:rPr lang="en-US" sz="1000" dirty="0" err="1">
                <a:ea typeface="+mn-lt"/>
                <a:cs typeface="+mn-lt"/>
              </a:rPr>
              <a:t>לעשות</a:t>
            </a:r>
            <a:r>
              <a:rPr lang="en-US" sz="1000" dirty="0">
                <a:ea typeface="+mn-lt"/>
                <a:cs typeface="+mn-lt"/>
              </a:rPr>
              <a:t> </a:t>
            </a:r>
            <a:r>
              <a:rPr lang="en-US" sz="1000" dirty="0" err="1">
                <a:ea typeface="+mn-lt"/>
                <a:cs typeface="+mn-lt"/>
              </a:rPr>
              <a:t>להם</a:t>
            </a:r>
            <a:r>
              <a:rPr lang="en-US" sz="1000" dirty="0">
                <a:ea typeface="+mn-lt"/>
                <a:cs typeface="+mn-lt"/>
              </a:rPr>
              <a:t> </a:t>
            </a:r>
            <a:r>
              <a:rPr lang="en-US" sz="1000" dirty="0" err="1">
                <a:ea typeface="+mn-lt"/>
                <a:cs typeface="+mn-lt"/>
              </a:rPr>
              <a:t>פת</a:t>
            </a:r>
            <a:r>
              <a:rPr lang="en-US" sz="1000" dirty="0">
                <a:ea typeface="+mn-lt"/>
                <a:cs typeface="+mn-lt"/>
              </a:rPr>
              <a:t> </a:t>
            </a:r>
            <a:r>
              <a:rPr lang="en-US" sz="1000" dirty="0" err="1">
                <a:ea typeface="+mn-lt"/>
                <a:cs typeface="+mn-lt"/>
              </a:rPr>
              <a:t>ביום</a:t>
            </a:r>
            <a:r>
              <a:rPr lang="en-US" sz="1000" dirty="0">
                <a:ea typeface="+mn-lt"/>
                <a:cs typeface="+mn-lt"/>
              </a:rPr>
              <a:t> </a:t>
            </a:r>
            <a:r>
              <a:rPr lang="en-US" sz="1000" dirty="0" err="1">
                <a:ea typeface="+mn-lt"/>
                <a:cs typeface="+mn-lt"/>
              </a:rPr>
              <a:t>טוב</a:t>
            </a:r>
            <a:r>
              <a:rPr lang="en-US" sz="1000" dirty="0">
                <a:ea typeface="+mn-lt"/>
                <a:cs typeface="+mn-lt"/>
              </a:rPr>
              <a:t>. </a:t>
            </a:r>
            <a:r>
              <a:rPr lang="en-US" sz="1000" dirty="0" err="1">
                <a:ea typeface="+mn-lt"/>
                <a:cs typeface="+mn-lt"/>
              </a:rPr>
              <a:t>אם</a:t>
            </a:r>
            <a:r>
              <a:rPr lang="en-US" sz="1000" dirty="0">
                <a:ea typeface="+mn-lt"/>
                <a:cs typeface="+mn-lt"/>
              </a:rPr>
              <a:t> </a:t>
            </a:r>
            <a:r>
              <a:rPr lang="en-US" sz="1000" dirty="0" err="1">
                <a:ea typeface="+mn-lt"/>
                <a:cs typeface="+mn-lt"/>
              </a:rPr>
              <a:t>כשנותנין</a:t>
            </a:r>
            <a:r>
              <a:rPr lang="en-US" sz="1000" dirty="0">
                <a:ea typeface="+mn-lt"/>
                <a:cs typeface="+mn-lt"/>
              </a:rPr>
              <a:t> </a:t>
            </a:r>
            <a:r>
              <a:rPr lang="en-US" sz="1000" dirty="0" err="1">
                <a:ea typeface="+mn-lt"/>
                <a:cs typeface="+mn-lt"/>
              </a:rPr>
              <a:t>פת</a:t>
            </a:r>
            <a:r>
              <a:rPr lang="en-US" sz="1000" dirty="0">
                <a:ea typeface="+mn-lt"/>
                <a:cs typeface="+mn-lt"/>
              </a:rPr>
              <a:t> </a:t>
            </a:r>
            <a:r>
              <a:rPr lang="en-US" sz="1000" dirty="0" err="1">
                <a:ea typeface="+mn-lt"/>
                <a:cs typeface="+mn-lt"/>
              </a:rPr>
              <a:t>ממנה</a:t>
            </a:r>
            <a:r>
              <a:rPr lang="en-US" sz="1000" dirty="0">
                <a:ea typeface="+mn-lt"/>
                <a:cs typeface="+mn-lt"/>
              </a:rPr>
              <a:t> </a:t>
            </a:r>
            <a:r>
              <a:rPr lang="en-US" sz="1000" dirty="0" err="1">
                <a:ea typeface="+mn-lt"/>
                <a:cs typeface="+mn-lt"/>
              </a:rPr>
              <a:t>לתינוק</a:t>
            </a:r>
            <a:r>
              <a:rPr lang="en-US" sz="1000" dirty="0">
                <a:ea typeface="+mn-lt"/>
                <a:cs typeface="+mn-lt"/>
              </a:rPr>
              <a:t> </a:t>
            </a:r>
            <a:r>
              <a:rPr lang="en-US" sz="1000" dirty="0" err="1">
                <a:ea typeface="+mn-lt"/>
                <a:cs typeface="+mn-lt"/>
              </a:rPr>
              <a:t>אין</a:t>
            </a:r>
            <a:r>
              <a:rPr lang="en-US" sz="1000" dirty="0">
                <a:ea typeface="+mn-lt"/>
                <a:cs typeface="+mn-lt"/>
              </a:rPr>
              <a:t> </a:t>
            </a:r>
            <a:r>
              <a:rPr lang="en-US" sz="1000" dirty="0" err="1">
                <a:ea typeface="+mn-lt"/>
                <a:cs typeface="+mn-lt"/>
              </a:rPr>
              <a:t>מקפידין</a:t>
            </a:r>
            <a:r>
              <a:rPr lang="en-US" sz="1000" dirty="0">
                <a:ea typeface="+mn-lt"/>
                <a:cs typeface="+mn-lt"/>
              </a:rPr>
              <a:t> </a:t>
            </a:r>
            <a:r>
              <a:rPr lang="en-US" sz="1000" dirty="0" err="1">
                <a:ea typeface="+mn-lt"/>
                <a:cs typeface="+mn-lt"/>
              </a:rPr>
              <a:t>מותר</a:t>
            </a:r>
            <a:r>
              <a:rPr lang="en-US" sz="1000" dirty="0">
                <a:ea typeface="+mn-lt"/>
                <a:cs typeface="+mn-lt"/>
              </a:rPr>
              <a:t> </a:t>
            </a:r>
            <a:r>
              <a:rPr lang="en-US" sz="1000" dirty="0" err="1">
                <a:ea typeface="+mn-lt"/>
                <a:cs typeface="+mn-lt"/>
              </a:rPr>
              <a:t>לאפותו</a:t>
            </a:r>
            <a:r>
              <a:rPr lang="en-US" sz="1000" dirty="0">
                <a:ea typeface="+mn-lt"/>
                <a:cs typeface="+mn-lt"/>
              </a:rPr>
              <a:t> </a:t>
            </a:r>
            <a:r>
              <a:rPr lang="en-US" sz="1000" dirty="0" err="1">
                <a:ea typeface="+mn-lt"/>
                <a:cs typeface="+mn-lt"/>
              </a:rPr>
              <a:t>להן</a:t>
            </a:r>
            <a:r>
              <a:rPr lang="en-US" sz="1000" dirty="0">
                <a:ea typeface="+mn-lt"/>
                <a:cs typeface="+mn-lt"/>
              </a:rPr>
              <a:t> </a:t>
            </a:r>
            <a:r>
              <a:rPr lang="en-US" sz="1000" dirty="0" err="1">
                <a:ea typeface="+mn-lt"/>
                <a:cs typeface="+mn-lt"/>
              </a:rPr>
              <a:t>ביום</a:t>
            </a:r>
            <a:r>
              <a:rPr lang="en-US" sz="1000" dirty="0">
                <a:ea typeface="+mn-lt"/>
                <a:cs typeface="+mn-lt"/>
              </a:rPr>
              <a:t> </a:t>
            </a:r>
            <a:r>
              <a:rPr lang="en-US" sz="1000" dirty="0" err="1">
                <a:ea typeface="+mn-lt"/>
                <a:cs typeface="+mn-lt"/>
              </a:rPr>
              <a:t>טוב</a:t>
            </a:r>
            <a:r>
              <a:rPr lang="en-US" sz="1000" dirty="0">
                <a:ea typeface="+mn-lt"/>
                <a:cs typeface="+mn-lt"/>
              </a:rPr>
              <a:t> </a:t>
            </a:r>
            <a:r>
              <a:rPr lang="en-US" sz="1000" dirty="0" err="1">
                <a:ea typeface="+mn-lt"/>
                <a:cs typeface="+mn-lt"/>
              </a:rPr>
              <a:t>שכל</a:t>
            </a:r>
            <a:r>
              <a:rPr lang="en-US" sz="1000" dirty="0">
                <a:ea typeface="+mn-lt"/>
                <a:cs typeface="+mn-lt"/>
              </a:rPr>
              <a:t> </a:t>
            </a:r>
            <a:r>
              <a:rPr lang="en-US" sz="1000" dirty="0" err="1">
                <a:ea typeface="+mn-lt"/>
                <a:cs typeface="+mn-lt"/>
              </a:rPr>
              <a:t>פת</a:t>
            </a:r>
            <a:r>
              <a:rPr lang="en-US" sz="1000" dirty="0">
                <a:ea typeface="+mn-lt"/>
                <a:cs typeface="+mn-lt"/>
              </a:rPr>
              <a:t> </a:t>
            </a:r>
            <a:r>
              <a:rPr lang="en-US" sz="1000" dirty="0" err="1">
                <a:ea typeface="+mn-lt"/>
                <a:cs typeface="+mn-lt"/>
              </a:rPr>
              <a:t>ופת</a:t>
            </a:r>
            <a:r>
              <a:rPr lang="en-US" sz="1000" dirty="0">
                <a:ea typeface="+mn-lt"/>
                <a:cs typeface="+mn-lt"/>
              </a:rPr>
              <a:t> </a:t>
            </a:r>
            <a:r>
              <a:rPr lang="en-US" sz="1000" dirty="0" err="1">
                <a:ea typeface="+mn-lt"/>
                <a:cs typeface="+mn-lt"/>
              </a:rPr>
              <a:t>ראוי</a:t>
            </a:r>
            <a:r>
              <a:rPr lang="en-US" sz="1000" dirty="0">
                <a:ea typeface="+mn-lt"/>
                <a:cs typeface="+mn-lt"/>
              </a:rPr>
              <a:t> </a:t>
            </a:r>
            <a:r>
              <a:rPr lang="en-US" sz="1000" dirty="0" err="1">
                <a:ea typeface="+mn-lt"/>
                <a:cs typeface="+mn-lt"/>
              </a:rPr>
              <a:t>לתינוק</a:t>
            </a:r>
            <a:r>
              <a:rPr lang="en-US" sz="1000" dirty="0">
                <a:ea typeface="+mn-lt"/>
                <a:cs typeface="+mn-lt"/>
              </a:rPr>
              <a:t>. </a:t>
            </a:r>
            <a:r>
              <a:rPr lang="en-US" sz="1000" dirty="0" err="1">
                <a:ea typeface="+mn-lt"/>
                <a:cs typeface="+mn-lt"/>
              </a:rPr>
              <a:t>עיסת</a:t>
            </a:r>
            <a:r>
              <a:rPr lang="en-US" sz="1000" dirty="0">
                <a:ea typeface="+mn-lt"/>
                <a:cs typeface="+mn-lt"/>
              </a:rPr>
              <a:t> </a:t>
            </a:r>
            <a:r>
              <a:rPr lang="en-US" sz="1000" dirty="0" err="1">
                <a:ea typeface="+mn-lt"/>
                <a:cs typeface="+mn-lt"/>
              </a:rPr>
              <a:t>הכלבים</a:t>
            </a:r>
            <a:r>
              <a:rPr lang="en-US" sz="1000" dirty="0">
                <a:ea typeface="+mn-lt"/>
                <a:cs typeface="+mn-lt"/>
              </a:rPr>
              <a:t> </a:t>
            </a:r>
            <a:r>
              <a:rPr lang="en-US" sz="1000" dirty="0" err="1">
                <a:ea typeface="+mn-lt"/>
                <a:cs typeface="+mn-lt"/>
              </a:rPr>
              <a:t>בזמן</a:t>
            </a:r>
            <a:r>
              <a:rPr lang="en-US" sz="1000" dirty="0">
                <a:ea typeface="+mn-lt"/>
                <a:cs typeface="+mn-lt"/>
              </a:rPr>
              <a:t> </a:t>
            </a:r>
            <a:r>
              <a:rPr lang="en-US" sz="1000" dirty="0" err="1">
                <a:ea typeface="+mn-lt"/>
                <a:cs typeface="+mn-lt"/>
              </a:rPr>
              <a:t>שהרועים</a:t>
            </a:r>
            <a:r>
              <a:rPr lang="en-US" sz="1000" dirty="0">
                <a:ea typeface="+mn-lt"/>
                <a:cs typeface="+mn-lt"/>
              </a:rPr>
              <a:t> </a:t>
            </a:r>
            <a:r>
              <a:rPr lang="en-US" sz="1000" dirty="0" err="1">
                <a:ea typeface="+mn-lt"/>
                <a:cs typeface="+mn-lt"/>
              </a:rPr>
              <a:t>אוכלין</a:t>
            </a:r>
            <a:r>
              <a:rPr lang="en-US" sz="1000" dirty="0">
                <a:ea typeface="+mn-lt"/>
                <a:cs typeface="+mn-lt"/>
              </a:rPr>
              <a:t> </a:t>
            </a:r>
            <a:r>
              <a:rPr lang="en-US" sz="1000" dirty="0" err="1">
                <a:ea typeface="+mn-lt"/>
                <a:cs typeface="+mn-lt"/>
              </a:rPr>
              <a:t>ממנה</a:t>
            </a:r>
            <a:r>
              <a:rPr lang="en-US" sz="1000" dirty="0">
                <a:ea typeface="+mn-lt"/>
                <a:cs typeface="+mn-lt"/>
              </a:rPr>
              <a:t> </a:t>
            </a:r>
            <a:r>
              <a:rPr lang="en-US" sz="1000" dirty="0" err="1">
                <a:ea typeface="+mn-lt"/>
                <a:cs typeface="+mn-lt"/>
              </a:rPr>
              <a:t>נאפית</a:t>
            </a:r>
            <a:r>
              <a:rPr lang="en-US" sz="1000" dirty="0">
                <a:ea typeface="+mn-lt"/>
                <a:cs typeface="+mn-lt"/>
              </a:rPr>
              <a:t> </a:t>
            </a:r>
            <a:r>
              <a:rPr lang="en-US" sz="1000" dirty="0" err="1">
                <a:ea typeface="+mn-lt"/>
                <a:cs typeface="+mn-lt"/>
              </a:rPr>
              <a:t>ביום</a:t>
            </a:r>
            <a:r>
              <a:rPr lang="en-US" sz="1000" dirty="0">
                <a:ea typeface="+mn-lt"/>
                <a:cs typeface="+mn-lt"/>
              </a:rPr>
              <a:t> </a:t>
            </a:r>
            <a:r>
              <a:rPr lang="en-US" sz="1000" dirty="0" err="1">
                <a:ea typeface="+mn-lt"/>
                <a:cs typeface="+mn-lt"/>
              </a:rPr>
              <a:t>טוב</a:t>
            </a:r>
            <a:r>
              <a:rPr lang="en-US" sz="1000" dirty="0">
                <a:ea typeface="+mn-lt"/>
                <a:cs typeface="+mn-lt"/>
              </a:rPr>
              <a:t>. </a:t>
            </a:r>
            <a:endParaRPr lang="en-US" sz="1000" dirty="0">
              <a:cs typeface="Calibri"/>
            </a:endParaRPr>
          </a:p>
          <a:p>
            <a:pPr>
              <a:buNone/>
            </a:pPr>
            <a:r>
              <a:rPr lang="en-US" sz="1000" dirty="0" err="1">
                <a:ea typeface="+mn-lt"/>
                <a:cs typeface="+mn-lt"/>
              </a:rPr>
              <a:t>הלכה</a:t>
            </a:r>
            <a:r>
              <a:rPr lang="en-US" sz="1000" dirty="0">
                <a:ea typeface="+mn-lt"/>
                <a:cs typeface="+mn-lt"/>
              </a:rPr>
              <a:t> </a:t>
            </a:r>
            <a:r>
              <a:rPr lang="en-US" sz="1000" dirty="0" err="1">
                <a:ea typeface="+mn-lt"/>
                <a:cs typeface="+mn-lt"/>
              </a:rPr>
              <a:t>טו</a:t>
            </a:r>
            <a:r>
              <a:rPr lang="en-US" sz="1000" dirty="0">
                <a:ea typeface="+mn-lt"/>
                <a:cs typeface="+mn-lt"/>
              </a:rPr>
              <a:t> - </a:t>
            </a:r>
            <a:r>
              <a:rPr lang="en-US" sz="1000" dirty="0" err="1">
                <a:ea typeface="+mn-lt"/>
                <a:cs typeface="+mn-lt"/>
              </a:rPr>
              <a:t>המבשל</a:t>
            </a:r>
            <a:r>
              <a:rPr lang="en-US" sz="1000" dirty="0">
                <a:ea typeface="+mn-lt"/>
                <a:cs typeface="+mn-lt"/>
              </a:rPr>
              <a:t> </a:t>
            </a:r>
            <a:r>
              <a:rPr lang="en-US" sz="1000" dirty="0" err="1">
                <a:ea typeface="+mn-lt"/>
                <a:cs typeface="+mn-lt"/>
              </a:rPr>
              <a:t>ביום</a:t>
            </a:r>
            <a:r>
              <a:rPr lang="en-US" sz="1000" dirty="0">
                <a:ea typeface="+mn-lt"/>
                <a:cs typeface="+mn-lt"/>
              </a:rPr>
              <a:t> </a:t>
            </a:r>
            <a:r>
              <a:rPr lang="en-US" sz="1000" dirty="0" err="1">
                <a:ea typeface="+mn-lt"/>
                <a:cs typeface="+mn-lt"/>
              </a:rPr>
              <a:t>טוב</a:t>
            </a:r>
            <a:r>
              <a:rPr lang="en-US" sz="1000" dirty="0">
                <a:ea typeface="+mn-lt"/>
                <a:cs typeface="+mn-lt"/>
              </a:rPr>
              <a:t> </a:t>
            </a:r>
            <a:r>
              <a:rPr lang="en-US" sz="1000" dirty="0" err="1">
                <a:ea typeface="+mn-lt"/>
                <a:cs typeface="+mn-lt"/>
              </a:rPr>
              <a:t>לכותים</a:t>
            </a:r>
            <a:r>
              <a:rPr lang="en-US" sz="1000" dirty="0">
                <a:ea typeface="+mn-lt"/>
                <a:cs typeface="+mn-lt"/>
              </a:rPr>
              <a:t> </a:t>
            </a:r>
            <a:r>
              <a:rPr lang="en-US" sz="1000" dirty="0" err="1">
                <a:ea typeface="+mn-lt"/>
                <a:cs typeface="+mn-lt"/>
              </a:rPr>
              <a:t>או</a:t>
            </a:r>
            <a:r>
              <a:rPr lang="en-US" sz="1000" dirty="0">
                <a:ea typeface="+mn-lt"/>
                <a:cs typeface="+mn-lt"/>
              </a:rPr>
              <a:t> </a:t>
            </a:r>
            <a:r>
              <a:rPr lang="en-US" sz="1000" dirty="0" err="1">
                <a:ea typeface="+mn-lt"/>
                <a:cs typeface="+mn-lt"/>
              </a:rPr>
              <a:t>לבהמה</a:t>
            </a:r>
            <a:r>
              <a:rPr lang="en-US" sz="1000" dirty="0">
                <a:ea typeface="+mn-lt"/>
                <a:cs typeface="+mn-lt"/>
              </a:rPr>
              <a:t> </a:t>
            </a:r>
            <a:r>
              <a:rPr lang="en-US" sz="1000" dirty="0" err="1">
                <a:ea typeface="+mn-lt"/>
                <a:cs typeface="+mn-lt"/>
              </a:rPr>
              <a:t>או</a:t>
            </a:r>
            <a:r>
              <a:rPr lang="en-US" sz="1000" dirty="0">
                <a:ea typeface="+mn-lt"/>
                <a:cs typeface="+mn-lt"/>
              </a:rPr>
              <a:t> </a:t>
            </a:r>
            <a:r>
              <a:rPr lang="en-US" sz="1000" dirty="0" err="1">
                <a:ea typeface="+mn-lt"/>
                <a:cs typeface="+mn-lt"/>
              </a:rPr>
              <a:t>להניח</a:t>
            </a:r>
            <a:r>
              <a:rPr lang="en-US" sz="1000" dirty="0">
                <a:ea typeface="+mn-lt"/>
                <a:cs typeface="+mn-lt"/>
              </a:rPr>
              <a:t> </a:t>
            </a:r>
            <a:r>
              <a:rPr lang="en-US" sz="1000" dirty="0" err="1">
                <a:ea typeface="+mn-lt"/>
                <a:cs typeface="+mn-lt"/>
              </a:rPr>
              <a:t>לחול</a:t>
            </a:r>
            <a:r>
              <a:rPr lang="en-US" sz="1000" dirty="0">
                <a:ea typeface="+mn-lt"/>
                <a:cs typeface="+mn-lt"/>
              </a:rPr>
              <a:t> </a:t>
            </a:r>
            <a:r>
              <a:rPr lang="en-US" sz="1000" dirty="0" err="1">
                <a:ea typeface="+mn-lt"/>
                <a:cs typeface="+mn-lt"/>
              </a:rPr>
              <a:t>אינו</a:t>
            </a:r>
            <a:r>
              <a:rPr lang="en-US" sz="1000" dirty="0">
                <a:ea typeface="+mn-lt"/>
                <a:cs typeface="+mn-lt"/>
              </a:rPr>
              <a:t> </a:t>
            </a:r>
            <a:r>
              <a:rPr lang="en-US" sz="1000" dirty="0" err="1">
                <a:ea typeface="+mn-lt"/>
                <a:cs typeface="+mn-lt"/>
              </a:rPr>
              <a:t>לוקה</a:t>
            </a:r>
            <a:r>
              <a:rPr lang="en-US" sz="1000" dirty="0">
                <a:ea typeface="+mn-lt"/>
                <a:cs typeface="+mn-lt"/>
              </a:rPr>
              <a:t> </a:t>
            </a:r>
            <a:r>
              <a:rPr lang="en-US" sz="1000" dirty="0" err="1">
                <a:ea typeface="+mn-lt"/>
                <a:cs typeface="+mn-lt"/>
              </a:rPr>
              <a:t>שאילו</a:t>
            </a:r>
            <a:r>
              <a:rPr lang="en-US" sz="1000" dirty="0">
                <a:ea typeface="+mn-lt"/>
                <a:cs typeface="+mn-lt"/>
              </a:rPr>
              <a:t> </a:t>
            </a:r>
            <a:r>
              <a:rPr lang="en-US" sz="1000" dirty="0" err="1">
                <a:ea typeface="+mn-lt"/>
                <a:cs typeface="+mn-lt"/>
              </a:rPr>
              <a:t>באו</a:t>
            </a:r>
            <a:r>
              <a:rPr lang="en-US" sz="1000" dirty="0">
                <a:ea typeface="+mn-lt"/>
                <a:cs typeface="+mn-lt"/>
              </a:rPr>
              <a:t> </a:t>
            </a:r>
            <a:r>
              <a:rPr lang="en-US" sz="1000" dirty="0" err="1">
                <a:ea typeface="+mn-lt"/>
                <a:cs typeface="+mn-lt"/>
              </a:rPr>
              <a:t>לו</a:t>
            </a:r>
            <a:r>
              <a:rPr lang="en-US" sz="1000" dirty="0">
                <a:ea typeface="+mn-lt"/>
                <a:cs typeface="+mn-lt"/>
              </a:rPr>
              <a:t> </a:t>
            </a:r>
            <a:r>
              <a:rPr lang="en-US" sz="1000" dirty="0" err="1">
                <a:ea typeface="+mn-lt"/>
                <a:cs typeface="+mn-lt"/>
              </a:rPr>
              <a:t>אורחים</a:t>
            </a:r>
            <a:r>
              <a:rPr lang="en-US" sz="1000" dirty="0">
                <a:ea typeface="+mn-lt"/>
                <a:cs typeface="+mn-lt"/>
              </a:rPr>
              <a:t> </a:t>
            </a:r>
            <a:r>
              <a:rPr lang="en-US" sz="1000" dirty="0" err="1">
                <a:ea typeface="+mn-lt"/>
                <a:cs typeface="+mn-lt"/>
              </a:rPr>
              <a:t>היה</a:t>
            </a:r>
            <a:r>
              <a:rPr lang="en-US" sz="1000" dirty="0">
                <a:ea typeface="+mn-lt"/>
                <a:cs typeface="+mn-lt"/>
              </a:rPr>
              <a:t> </a:t>
            </a:r>
            <a:r>
              <a:rPr lang="en-US" sz="1000" dirty="0" err="1">
                <a:ea typeface="+mn-lt"/>
                <a:cs typeface="+mn-lt"/>
              </a:rPr>
              <a:t>אותו</a:t>
            </a:r>
            <a:r>
              <a:rPr lang="en-US" sz="1000" dirty="0">
                <a:ea typeface="+mn-lt"/>
                <a:cs typeface="+mn-lt"/>
              </a:rPr>
              <a:t> </a:t>
            </a:r>
            <a:r>
              <a:rPr lang="en-US" sz="1000" dirty="0" err="1">
                <a:ea typeface="+mn-lt"/>
                <a:cs typeface="+mn-lt"/>
              </a:rPr>
              <a:t>תבשיל</a:t>
            </a:r>
            <a:r>
              <a:rPr lang="en-US" sz="1000" dirty="0">
                <a:ea typeface="+mn-lt"/>
                <a:cs typeface="+mn-lt"/>
              </a:rPr>
              <a:t> </a:t>
            </a:r>
            <a:r>
              <a:rPr lang="en-US" sz="1000" dirty="0" err="1">
                <a:ea typeface="+mn-lt"/>
                <a:cs typeface="+mn-lt"/>
              </a:rPr>
              <a:t>ראוי</a:t>
            </a:r>
            <a:r>
              <a:rPr lang="en-US" sz="1000" dirty="0">
                <a:ea typeface="+mn-lt"/>
                <a:cs typeface="+mn-lt"/>
              </a:rPr>
              <a:t> </a:t>
            </a:r>
            <a:r>
              <a:rPr lang="en-US" sz="1000" dirty="0" err="1">
                <a:ea typeface="+mn-lt"/>
                <a:cs typeface="+mn-lt"/>
              </a:rPr>
              <a:t>להן</a:t>
            </a:r>
            <a:r>
              <a:rPr lang="en-US" sz="1000" dirty="0">
                <a:ea typeface="+mn-lt"/>
                <a:cs typeface="+mn-lt"/>
              </a:rPr>
              <a:t>. </a:t>
            </a:r>
            <a:r>
              <a:rPr lang="en-US" sz="1000" dirty="0" err="1">
                <a:ea typeface="+mn-lt"/>
                <a:cs typeface="+mn-lt"/>
              </a:rPr>
              <a:t>עשה</a:t>
            </a:r>
            <a:r>
              <a:rPr lang="en-US" sz="1000" dirty="0">
                <a:ea typeface="+mn-lt"/>
                <a:cs typeface="+mn-lt"/>
              </a:rPr>
              <a:t> </a:t>
            </a:r>
            <a:r>
              <a:rPr lang="en-US" sz="1000" dirty="0" err="1">
                <a:ea typeface="+mn-lt"/>
                <a:cs typeface="+mn-lt"/>
              </a:rPr>
              <a:t>לנפשו</a:t>
            </a:r>
            <a:r>
              <a:rPr lang="en-US" sz="1000" dirty="0">
                <a:ea typeface="+mn-lt"/>
                <a:cs typeface="+mn-lt"/>
              </a:rPr>
              <a:t> </a:t>
            </a:r>
            <a:r>
              <a:rPr lang="en-US" sz="1000" dirty="0" err="1">
                <a:ea typeface="+mn-lt"/>
                <a:cs typeface="+mn-lt"/>
              </a:rPr>
              <a:t>והותיר</a:t>
            </a:r>
            <a:r>
              <a:rPr lang="en-US" sz="1000" dirty="0">
                <a:ea typeface="+mn-lt"/>
                <a:cs typeface="+mn-lt"/>
              </a:rPr>
              <a:t> </a:t>
            </a:r>
            <a:r>
              <a:rPr lang="en-US" sz="1000" dirty="0" err="1">
                <a:ea typeface="+mn-lt"/>
                <a:cs typeface="+mn-lt"/>
              </a:rPr>
              <a:t>מותר</a:t>
            </a:r>
            <a:r>
              <a:rPr lang="en-US" sz="1000" dirty="0">
                <a:ea typeface="+mn-lt"/>
                <a:cs typeface="+mn-lt"/>
              </a:rPr>
              <a:t> </a:t>
            </a:r>
            <a:r>
              <a:rPr lang="en-US" sz="1000" dirty="0" err="1">
                <a:ea typeface="+mn-lt"/>
                <a:cs typeface="+mn-lt"/>
              </a:rPr>
              <a:t>להאכיל</a:t>
            </a:r>
            <a:r>
              <a:rPr lang="en-US" sz="1000" dirty="0">
                <a:ea typeface="+mn-lt"/>
                <a:cs typeface="+mn-lt"/>
              </a:rPr>
              <a:t> </a:t>
            </a:r>
            <a:r>
              <a:rPr lang="en-US" sz="1000" dirty="0" err="1">
                <a:ea typeface="+mn-lt"/>
                <a:cs typeface="+mn-lt"/>
              </a:rPr>
              <a:t>ממנו</a:t>
            </a:r>
            <a:r>
              <a:rPr lang="en-US" sz="1000" dirty="0">
                <a:ea typeface="+mn-lt"/>
                <a:cs typeface="+mn-lt"/>
              </a:rPr>
              <a:t> </a:t>
            </a:r>
            <a:r>
              <a:rPr lang="en-US" sz="1000" dirty="0" err="1">
                <a:ea typeface="+mn-lt"/>
                <a:cs typeface="+mn-lt"/>
              </a:rPr>
              <a:t>לכותים</a:t>
            </a:r>
            <a:r>
              <a:rPr lang="en-US" sz="1000" dirty="0">
                <a:ea typeface="+mn-lt"/>
                <a:cs typeface="+mn-lt"/>
              </a:rPr>
              <a:t> </a:t>
            </a:r>
            <a:r>
              <a:rPr lang="en-US" sz="1000" dirty="0" err="1">
                <a:ea typeface="+mn-lt"/>
                <a:cs typeface="+mn-lt"/>
              </a:rPr>
              <a:t>ולבהמה</a:t>
            </a:r>
            <a:r>
              <a:rPr lang="en-US" sz="1000" dirty="0">
                <a:ea typeface="+mn-lt"/>
                <a:cs typeface="+mn-lt"/>
              </a:rPr>
              <a:t>. </a:t>
            </a:r>
            <a:endParaRPr lang="en-US" sz="1000" dirty="0">
              <a:cs typeface="Calibri"/>
            </a:endParaRPr>
          </a:p>
          <a:p>
            <a:pPr>
              <a:buNone/>
            </a:pPr>
            <a:r>
              <a:rPr lang="en-US" sz="1000" dirty="0" err="1">
                <a:ea typeface="+mn-lt"/>
                <a:cs typeface="+mn-lt"/>
              </a:rPr>
              <a:t>הלכה</a:t>
            </a:r>
            <a:r>
              <a:rPr lang="en-US" sz="1000" dirty="0">
                <a:ea typeface="+mn-lt"/>
                <a:cs typeface="+mn-lt"/>
              </a:rPr>
              <a:t> </a:t>
            </a:r>
            <a:r>
              <a:rPr lang="en-US" sz="1000" dirty="0" err="1">
                <a:ea typeface="+mn-lt"/>
                <a:cs typeface="+mn-lt"/>
              </a:rPr>
              <a:t>טז</a:t>
            </a:r>
            <a:r>
              <a:rPr lang="en-US" sz="1000" dirty="0">
                <a:ea typeface="+mn-lt"/>
                <a:cs typeface="+mn-lt"/>
              </a:rPr>
              <a:t> - </a:t>
            </a:r>
            <a:r>
              <a:rPr lang="en-US" sz="1000" dirty="0" err="1">
                <a:ea typeface="+mn-lt"/>
                <a:cs typeface="+mn-lt"/>
              </a:rPr>
              <a:t>רחיצה</a:t>
            </a:r>
            <a:r>
              <a:rPr lang="en-US" sz="1000" dirty="0">
                <a:ea typeface="+mn-lt"/>
                <a:cs typeface="+mn-lt"/>
              </a:rPr>
              <a:t> </a:t>
            </a:r>
            <a:r>
              <a:rPr lang="en-US" sz="1000" dirty="0" err="1">
                <a:ea typeface="+mn-lt"/>
                <a:cs typeface="+mn-lt"/>
              </a:rPr>
              <a:t>וסיכה</a:t>
            </a:r>
            <a:r>
              <a:rPr lang="en-US" sz="1000" dirty="0">
                <a:ea typeface="+mn-lt"/>
                <a:cs typeface="+mn-lt"/>
              </a:rPr>
              <a:t> </a:t>
            </a:r>
            <a:r>
              <a:rPr lang="en-US" sz="1000" dirty="0" err="1">
                <a:ea typeface="+mn-lt"/>
                <a:cs typeface="+mn-lt"/>
              </a:rPr>
              <a:t>הרי</a:t>
            </a:r>
            <a:r>
              <a:rPr lang="en-US" sz="1000" dirty="0">
                <a:ea typeface="+mn-lt"/>
                <a:cs typeface="+mn-lt"/>
              </a:rPr>
              <a:t> </a:t>
            </a:r>
            <a:r>
              <a:rPr lang="en-US" sz="1000" dirty="0" err="1">
                <a:ea typeface="+mn-lt"/>
                <a:cs typeface="+mn-lt"/>
              </a:rPr>
              <a:t>הן</a:t>
            </a:r>
            <a:r>
              <a:rPr lang="en-US" sz="1000" dirty="0">
                <a:ea typeface="+mn-lt"/>
                <a:cs typeface="+mn-lt"/>
              </a:rPr>
              <a:t> </a:t>
            </a:r>
            <a:r>
              <a:rPr lang="en-US" sz="1000" dirty="0" err="1">
                <a:ea typeface="+mn-lt"/>
                <a:cs typeface="+mn-lt"/>
              </a:rPr>
              <a:t>בכלל</a:t>
            </a:r>
            <a:r>
              <a:rPr lang="en-US" sz="1000" dirty="0">
                <a:ea typeface="+mn-lt"/>
                <a:cs typeface="+mn-lt"/>
              </a:rPr>
              <a:t> </a:t>
            </a:r>
            <a:r>
              <a:rPr lang="en-US" sz="1000" dirty="0" err="1">
                <a:ea typeface="+mn-lt"/>
                <a:cs typeface="+mn-lt"/>
              </a:rPr>
              <a:t>אכילה</a:t>
            </a:r>
            <a:r>
              <a:rPr lang="en-US" sz="1000" dirty="0">
                <a:ea typeface="+mn-lt"/>
                <a:cs typeface="+mn-lt"/>
              </a:rPr>
              <a:t> </a:t>
            </a:r>
            <a:r>
              <a:rPr lang="en-US" sz="1000" dirty="0" err="1">
                <a:ea typeface="+mn-lt"/>
                <a:cs typeface="+mn-lt"/>
              </a:rPr>
              <a:t>ושתיה</a:t>
            </a:r>
            <a:r>
              <a:rPr lang="en-US" sz="1000" dirty="0">
                <a:ea typeface="+mn-lt"/>
                <a:cs typeface="+mn-lt"/>
              </a:rPr>
              <a:t> </a:t>
            </a:r>
            <a:r>
              <a:rPr lang="en-US" sz="1000" dirty="0" err="1">
                <a:ea typeface="+mn-lt"/>
                <a:cs typeface="+mn-lt"/>
              </a:rPr>
              <a:t>ועושין</a:t>
            </a:r>
            <a:r>
              <a:rPr lang="en-US" sz="1000" dirty="0">
                <a:ea typeface="+mn-lt"/>
                <a:cs typeface="+mn-lt"/>
              </a:rPr>
              <a:t> </a:t>
            </a:r>
            <a:r>
              <a:rPr lang="en-US" sz="1000" dirty="0" err="1">
                <a:ea typeface="+mn-lt"/>
                <a:cs typeface="+mn-lt"/>
              </a:rPr>
              <a:t>אותן</a:t>
            </a:r>
            <a:r>
              <a:rPr lang="en-US" sz="1000" dirty="0">
                <a:ea typeface="+mn-lt"/>
                <a:cs typeface="+mn-lt"/>
              </a:rPr>
              <a:t> </a:t>
            </a:r>
            <a:r>
              <a:rPr lang="en-US" sz="1000" dirty="0" err="1">
                <a:ea typeface="+mn-lt"/>
                <a:cs typeface="+mn-lt"/>
              </a:rPr>
              <a:t>ביום</a:t>
            </a:r>
            <a:r>
              <a:rPr lang="en-US" sz="1000" dirty="0">
                <a:ea typeface="+mn-lt"/>
                <a:cs typeface="+mn-lt"/>
              </a:rPr>
              <a:t> </a:t>
            </a:r>
            <a:r>
              <a:rPr lang="en-US" sz="1000" dirty="0" err="1">
                <a:ea typeface="+mn-lt"/>
                <a:cs typeface="+mn-lt"/>
              </a:rPr>
              <a:t>טוב</a:t>
            </a:r>
            <a:r>
              <a:rPr lang="en-US" sz="1000" dirty="0">
                <a:ea typeface="+mn-lt"/>
                <a:cs typeface="+mn-lt"/>
              </a:rPr>
              <a:t> </a:t>
            </a:r>
            <a:r>
              <a:rPr lang="en-US" sz="1000" dirty="0" err="1">
                <a:ea typeface="+mn-lt"/>
                <a:cs typeface="+mn-lt"/>
              </a:rPr>
              <a:t>שנאמר</a:t>
            </a:r>
            <a:r>
              <a:rPr lang="en-US" sz="1000" dirty="0">
                <a:ea typeface="+mn-lt"/>
                <a:cs typeface="+mn-lt"/>
              </a:rPr>
              <a:t> </a:t>
            </a:r>
            <a:r>
              <a:rPr lang="en-US" sz="1000" dirty="0" err="1">
                <a:ea typeface="+mn-lt"/>
                <a:cs typeface="+mn-lt"/>
              </a:rPr>
              <a:t>אך</a:t>
            </a:r>
            <a:r>
              <a:rPr lang="en-US" sz="1000" dirty="0">
                <a:ea typeface="+mn-lt"/>
                <a:cs typeface="+mn-lt"/>
              </a:rPr>
              <a:t> </a:t>
            </a:r>
            <a:r>
              <a:rPr lang="en-US" sz="1000" dirty="0" err="1">
                <a:ea typeface="+mn-lt"/>
                <a:cs typeface="+mn-lt"/>
              </a:rPr>
              <a:t>אשר</a:t>
            </a:r>
            <a:r>
              <a:rPr lang="en-US" sz="1000" dirty="0">
                <a:ea typeface="+mn-lt"/>
                <a:cs typeface="+mn-lt"/>
              </a:rPr>
              <a:t> </a:t>
            </a:r>
            <a:r>
              <a:rPr lang="en-US" sz="1000" dirty="0" err="1">
                <a:ea typeface="+mn-lt"/>
                <a:cs typeface="+mn-lt"/>
              </a:rPr>
              <a:t>יאכל</a:t>
            </a:r>
            <a:r>
              <a:rPr lang="en-US" sz="1000" dirty="0">
                <a:ea typeface="+mn-lt"/>
                <a:cs typeface="+mn-lt"/>
              </a:rPr>
              <a:t> </a:t>
            </a:r>
            <a:r>
              <a:rPr lang="en-US" sz="1000" dirty="0" err="1">
                <a:ea typeface="+mn-lt"/>
                <a:cs typeface="+mn-lt"/>
              </a:rPr>
              <a:t>לכל</a:t>
            </a:r>
            <a:r>
              <a:rPr lang="en-US" sz="1000" dirty="0">
                <a:ea typeface="+mn-lt"/>
                <a:cs typeface="+mn-lt"/>
              </a:rPr>
              <a:t> </a:t>
            </a:r>
            <a:r>
              <a:rPr lang="en-US" sz="1000" dirty="0" err="1">
                <a:ea typeface="+mn-lt"/>
                <a:cs typeface="+mn-lt"/>
              </a:rPr>
              <a:t>נפש</a:t>
            </a:r>
            <a:r>
              <a:rPr lang="en-US" sz="1000" dirty="0">
                <a:ea typeface="+mn-lt"/>
                <a:cs typeface="+mn-lt"/>
              </a:rPr>
              <a:t> </a:t>
            </a:r>
            <a:r>
              <a:rPr lang="en-US" sz="1000" dirty="0" err="1">
                <a:ea typeface="+mn-lt"/>
                <a:cs typeface="+mn-lt"/>
              </a:rPr>
              <a:t>לכל</a:t>
            </a:r>
            <a:r>
              <a:rPr lang="en-US" sz="1000" dirty="0">
                <a:ea typeface="+mn-lt"/>
                <a:cs typeface="+mn-lt"/>
              </a:rPr>
              <a:t> </a:t>
            </a:r>
            <a:r>
              <a:rPr lang="en-US" sz="1000" dirty="0" err="1">
                <a:ea typeface="+mn-lt"/>
                <a:cs typeface="+mn-lt"/>
              </a:rPr>
              <a:t>שצריך</a:t>
            </a:r>
            <a:r>
              <a:rPr lang="en-US" sz="1000" dirty="0">
                <a:ea typeface="+mn-lt"/>
                <a:cs typeface="+mn-lt"/>
              </a:rPr>
              <a:t> </a:t>
            </a:r>
            <a:r>
              <a:rPr lang="en-US" sz="1000" dirty="0" err="1">
                <a:ea typeface="+mn-lt"/>
                <a:cs typeface="+mn-lt"/>
              </a:rPr>
              <a:t>הגוף</a:t>
            </a:r>
            <a:r>
              <a:rPr lang="en-US" sz="1000" dirty="0">
                <a:ea typeface="+mn-lt"/>
                <a:cs typeface="+mn-lt"/>
              </a:rPr>
              <a:t>. </a:t>
            </a:r>
            <a:r>
              <a:rPr lang="en-US" sz="1000" dirty="0" err="1">
                <a:ea typeface="+mn-lt"/>
                <a:cs typeface="+mn-lt"/>
              </a:rPr>
              <a:t>לפיכך</a:t>
            </a:r>
            <a:r>
              <a:rPr lang="en-US" sz="1000" dirty="0">
                <a:ea typeface="+mn-lt"/>
                <a:cs typeface="+mn-lt"/>
              </a:rPr>
              <a:t> </a:t>
            </a:r>
            <a:r>
              <a:rPr lang="en-US" sz="1000" dirty="0" err="1">
                <a:ea typeface="+mn-lt"/>
                <a:cs typeface="+mn-lt"/>
              </a:rPr>
              <a:t>מחמין</a:t>
            </a:r>
            <a:r>
              <a:rPr lang="en-US" sz="1000" dirty="0">
                <a:ea typeface="+mn-lt"/>
                <a:cs typeface="+mn-lt"/>
              </a:rPr>
              <a:t> </a:t>
            </a:r>
            <a:r>
              <a:rPr lang="en-US" sz="1000" dirty="0" err="1">
                <a:ea typeface="+mn-lt"/>
                <a:cs typeface="+mn-lt"/>
              </a:rPr>
              <a:t>חמין</a:t>
            </a:r>
            <a:r>
              <a:rPr lang="en-US" sz="1000" dirty="0">
                <a:ea typeface="+mn-lt"/>
                <a:cs typeface="+mn-lt"/>
              </a:rPr>
              <a:t> </a:t>
            </a:r>
            <a:r>
              <a:rPr lang="en-US" sz="1000" dirty="0" err="1">
                <a:ea typeface="+mn-lt"/>
                <a:cs typeface="+mn-lt"/>
              </a:rPr>
              <a:t>ביום</a:t>
            </a:r>
            <a:r>
              <a:rPr lang="en-US" sz="1000" dirty="0">
                <a:ea typeface="+mn-lt"/>
                <a:cs typeface="+mn-lt"/>
              </a:rPr>
              <a:t> </a:t>
            </a:r>
            <a:r>
              <a:rPr lang="en-US" sz="1000" dirty="0" err="1">
                <a:ea typeface="+mn-lt"/>
                <a:cs typeface="+mn-lt"/>
              </a:rPr>
              <a:t>טוב</a:t>
            </a:r>
            <a:r>
              <a:rPr lang="en-US" sz="1000" dirty="0">
                <a:ea typeface="+mn-lt"/>
                <a:cs typeface="+mn-lt"/>
              </a:rPr>
              <a:t> </a:t>
            </a:r>
            <a:r>
              <a:rPr lang="en-US" sz="1000" dirty="0" err="1">
                <a:ea typeface="+mn-lt"/>
                <a:cs typeface="+mn-lt"/>
              </a:rPr>
              <a:t>ורוחץ</a:t>
            </a:r>
            <a:r>
              <a:rPr lang="en-US" sz="1000" dirty="0">
                <a:ea typeface="+mn-lt"/>
                <a:cs typeface="+mn-lt"/>
              </a:rPr>
              <a:t> </a:t>
            </a:r>
            <a:r>
              <a:rPr lang="en-US" sz="1000" dirty="0" err="1">
                <a:ea typeface="+mn-lt"/>
                <a:cs typeface="+mn-lt"/>
              </a:rPr>
              <a:t>בהן</a:t>
            </a:r>
            <a:r>
              <a:rPr lang="en-US" sz="1000" dirty="0">
                <a:ea typeface="+mn-lt"/>
                <a:cs typeface="+mn-lt"/>
              </a:rPr>
              <a:t> </a:t>
            </a:r>
            <a:r>
              <a:rPr lang="en-US" sz="1000" dirty="0" err="1">
                <a:ea typeface="+mn-lt"/>
                <a:cs typeface="+mn-lt"/>
              </a:rPr>
              <a:t>פניו</a:t>
            </a:r>
            <a:r>
              <a:rPr lang="en-US" sz="1000" dirty="0">
                <a:ea typeface="+mn-lt"/>
                <a:cs typeface="+mn-lt"/>
              </a:rPr>
              <a:t> </a:t>
            </a:r>
            <a:r>
              <a:rPr lang="en-US" sz="1000" dirty="0" err="1">
                <a:ea typeface="+mn-lt"/>
                <a:cs typeface="+mn-lt"/>
              </a:rPr>
              <a:t>ידיו</a:t>
            </a:r>
            <a:r>
              <a:rPr lang="en-US" sz="1000" dirty="0">
                <a:ea typeface="+mn-lt"/>
                <a:cs typeface="+mn-lt"/>
              </a:rPr>
              <a:t> </a:t>
            </a:r>
            <a:r>
              <a:rPr lang="en-US" sz="1000" dirty="0" err="1">
                <a:ea typeface="+mn-lt"/>
                <a:cs typeface="+mn-lt"/>
              </a:rPr>
              <a:t>ורגליו</a:t>
            </a:r>
            <a:r>
              <a:rPr lang="en-US" sz="1000" dirty="0">
                <a:ea typeface="+mn-lt"/>
                <a:cs typeface="+mn-lt"/>
              </a:rPr>
              <a:t>. </a:t>
            </a:r>
            <a:r>
              <a:rPr lang="en-US" sz="1000" dirty="0" err="1">
                <a:ea typeface="+mn-lt"/>
                <a:cs typeface="+mn-lt"/>
              </a:rPr>
              <a:t>אבל</a:t>
            </a:r>
            <a:r>
              <a:rPr lang="en-US" sz="1000" dirty="0">
                <a:ea typeface="+mn-lt"/>
                <a:cs typeface="+mn-lt"/>
              </a:rPr>
              <a:t> </a:t>
            </a:r>
            <a:r>
              <a:rPr lang="en-US" sz="1000" dirty="0" err="1">
                <a:ea typeface="+mn-lt"/>
                <a:cs typeface="+mn-lt"/>
              </a:rPr>
              <a:t>כל</a:t>
            </a:r>
            <a:r>
              <a:rPr lang="en-US" sz="1000" dirty="0">
                <a:ea typeface="+mn-lt"/>
                <a:cs typeface="+mn-lt"/>
              </a:rPr>
              <a:t> </a:t>
            </a:r>
            <a:r>
              <a:rPr lang="en-US" sz="1000" dirty="0" err="1">
                <a:ea typeface="+mn-lt"/>
                <a:cs typeface="+mn-lt"/>
              </a:rPr>
              <a:t>גופו</a:t>
            </a:r>
            <a:r>
              <a:rPr lang="en-US" sz="1000" dirty="0">
                <a:ea typeface="+mn-lt"/>
                <a:cs typeface="+mn-lt"/>
              </a:rPr>
              <a:t> </a:t>
            </a:r>
            <a:r>
              <a:rPr lang="en-US" sz="1000" dirty="0" err="1">
                <a:ea typeface="+mn-lt"/>
                <a:cs typeface="+mn-lt"/>
              </a:rPr>
              <a:t>אסור</a:t>
            </a:r>
            <a:r>
              <a:rPr lang="en-US" sz="1000" dirty="0">
                <a:ea typeface="+mn-lt"/>
                <a:cs typeface="+mn-lt"/>
              </a:rPr>
              <a:t> </a:t>
            </a:r>
            <a:r>
              <a:rPr lang="en-US" sz="1000" dirty="0" err="1">
                <a:ea typeface="+mn-lt"/>
                <a:cs typeface="+mn-lt"/>
              </a:rPr>
              <a:t>משום</a:t>
            </a:r>
            <a:r>
              <a:rPr lang="en-US" sz="1000" dirty="0">
                <a:ea typeface="+mn-lt"/>
                <a:cs typeface="+mn-lt"/>
              </a:rPr>
              <a:t> </a:t>
            </a:r>
            <a:r>
              <a:rPr lang="en-US" sz="1000" dirty="0" err="1">
                <a:ea typeface="+mn-lt"/>
                <a:cs typeface="+mn-lt"/>
              </a:rPr>
              <a:t>גזירת</a:t>
            </a:r>
            <a:r>
              <a:rPr lang="en-US" sz="1000" dirty="0">
                <a:ea typeface="+mn-lt"/>
                <a:cs typeface="+mn-lt"/>
              </a:rPr>
              <a:t> </a:t>
            </a:r>
            <a:r>
              <a:rPr lang="en-US" sz="1000" dirty="0" err="1">
                <a:ea typeface="+mn-lt"/>
                <a:cs typeface="+mn-lt"/>
              </a:rPr>
              <a:t>מרחץ</a:t>
            </a:r>
            <a:r>
              <a:rPr lang="en-US" sz="1000" dirty="0">
                <a:ea typeface="+mn-lt"/>
                <a:cs typeface="+mn-lt"/>
              </a:rPr>
              <a:t>. </a:t>
            </a:r>
            <a:r>
              <a:rPr lang="en-US" sz="1000" dirty="0" err="1">
                <a:ea typeface="+mn-lt"/>
                <a:cs typeface="+mn-lt"/>
              </a:rPr>
              <a:t>וחמין</a:t>
            </a:r>
            <a:r>
              <a:rPr lang="en-US" sz="1000" dirty="0">
                <a:ea typeface="+mn-lt"/>
                <a:cs typeface="+mn-lt"/>
              </a:rPr>
              <a:t> </a:t>
            </a:r>
            <a:r>
              <a:rPr lang="en-US" sz="1000" dirty="0" err="1">
                <a:ea typeface="+mn-lt"/>
                <a:cs typeface="+mn-lt"/>
              </a:rPr>
              <a:t>שהוחמו</a:t>
            </a:r>
            <a:r>
              <a:rPr lang="en-US" sz="1000" dirty="0">
                <a:ea typeface="+mn-lt"/>
                <a:cs typeface="+mn-lt"/>
              </a:rPr>
              <a:t> </a:t>
            </a:r>
            <a:r>
              <a:rPr lang="en-US" sz="1000" dirty="0" err="1">
                <a:ea typeface="+mn-lt"/>
                <a:cs typeface="+mn-lt"/>
              </a:rPr>
              <a:t>מערב</a:t>
            </a:r>
            <a:r>
              <a:rPr lang="en-US" sz="1000" dirty="0">
                <a:ea typeface="+mn-lt"/>
                <a:cs typeface="+mn-lt"/>
              </a:rPr>
              <a:t> </a:t>
            </a:r>
            <a:r>
              <a:rPr lang="en-US" sz="1000" dirty="0" err="1">
                <a:ea typeface="+mn-lt"/>
                <a:cs typeface="+mn-lt"/>
              </a:rPr>
              <a:t>יום</a:t>
            </a:r>
            <a:r>
              <a:rPr lang="en-US" sz="1000" dirty="0">
                <a:ea typeface="+mn-lt"/>
                <a:cs typeface="+mn-lt"/>
              </a:rPr>
              <a:t> </a:t>
            </a:r>
            <a:r>
              <a:rPr lang="en-US" sz="1000" dirty="0" err="1">
                <a:ea typeface="+mn-lt"/>
                <a:cs typeface="+mn-lt"/>
              </a:rPr>
              <a:t>טוב</a:t>
            </a:r>
            <a:r>
              <a:rPr lang="en-US" sz="1000" dirty="0">
                <a:ea typeface="+mn-lt"/>
                <a:cs typeface="+mn-lt"/>
              </a:rPr>
              <a:t> </a:t>
            </a:r>
            <a:r>
              <a:rPr lang="en-US" sz="1000" dirty="0" err="1">
                <a:ea typeface="+mn-lt"/>
                <a:cs typeface="+mn-lt"/>
              </a:rPr>
              <a:t>רוחץ</a:t>
            </a:r>
            <a:r>
              <a:rPr lang="en-US" sz="1000" dirty="0">
                <a:ea typeface="+mn-lt"/>
                <a:cs typeface="+mn-lt"/>
              </a:rPr>
              <a:t> </a:t>
            </a:r>
            <a:r>
              <a:rPr lang="en-US" sz="1000" dirty="0" err="1">
                <a:ea typeface="+mn-lt"/>
                <a:cs typeface="+mn-lt"/>
              </a:rPr>
              <a:t>בהן</a:t>
            </a:r>
            <a:r>
              <a:rPr lang="en-US" sz="1000" dirty="0">
                <a:ea typeface="+mn-lt"/>
                <a:cs typeface="+mn-lt"/>
              </a:rPr>
              <a:t> </a:t>
            </a:r>
            <a:r>
              <a:rPr lang="en-US" sz="1000" dirty="0" err="1">
                <a:ea typeface="+mn-lt"/>
                <a:cs typeface="+mn-lt"/>
              </a:rPr>
              <a:t>כל</a:t>
            </a:r>
            <a:r>
              <a:rPr lang="en-US" sz="1000" dirty="0">
                <a:ea typeface="+mn-lt"/>
                <a:cs typeface="+mn-lt"/>
              </a:rPr>
              <a:t> </a:t>
            </a:r>
            <a:r>
              <a:rPr lang="en-US" sz="1000" dirty="0" err="1">
                <a:ea typeface="+mn-lt"/>
                <a:cs typeface="+mn-lt"/>
              </a:rPr>
              <a:t>גופו</a:t>
            </a:r>
            <a:r>
              <a:rPr lang="en-US" sz="1000" dirty="0">
                <a:ea typeface="+mn-lt"/>
                <a:cs typeface="+mn-lt"/>
              </a:rPr>
              <a:t> </a:t>
            </a:r>
            <a:r>
              <a:rPr lang="en-US" sz="1000" dirty="0" err="1">
                <a:ea typeface="+mn-lt"/>
                <a:cs typeface="+mn-lt"/>
              </a:rPr>
              <a:t>ביום</a:t>
            </a:r>
            <a:r>
              <a:rPr lang="en-US" sz="1000" dirty="0">
                <a:ea typeface="+mn-lt"/>
                <a:cs typeface="+mn-lt"/>
              </a:rPr>
              <a:t> </a:t>
            </a:r>
            <a:r>
              <a:rPr lang="en-US" sz="1000" dirty="0" err="1">
                <a:ea typeface="+mn-lt"/>
                <a:cs typeface="+mn-lt"/>
              </a:rPr>
              <a:t>טוב</a:t>
            </a:r>
            <a:r>
              <a:rPr lang="en-US" sz="1000" dirty="0">
                <a:ea typeface="+mn-lt"/>
                <a:cs typeface="+mn-lt"/>
              </a:rPr>
              <a:t> </a:t>
            </a:r>
            <a:r>
              <a:rPr lang="en-US" sz="1000" dirty="0" err="1">
                <a:ea typeface="+mn-lt"/>
                <a:cs typeface="+mn-lt"/>
              </a:rPr>
              <a:t>שלא</a:t>
            </a:r>
            <a:r>
              <a:rPr lang="en-US" sz="1000" dirty="0">
                <a:ea typeface="+mn-lt"/>
                <a:cs typeface="+mn-lt"/>
              </a:rPr>
              <a:t> </a:t>
            </a:r>
            <a:r>
              <a:rPr lang="en-US" sz="1000" dirty="0" err="1">
                <a:ea typeface="+mn-lt"/>
                <a:cs typeface="+mn-lt"/>
              </a:rPr>
              <a:t>גזרו</a:t>
            </a:r>
            <a:r>
              <a:rPr lang="en-US" sz="1000" dirty="0">
                <a:ea typeface="+mn-lt"/>
                <a:cs typeface="+mn-lt"/>
              </a:rPr>
              <a:t> </a:t>
            </a:r>
            <a:r>
              <a:rPr lang="en-US" sz="1000" dirty="0" err="1">
                <a:ea typeface="+mn-lt"/>
                <a:cs typeface="+mn-lt"/>
              </a:rPr>
              <a:t>על</a:t>
            </a:r>
            <a:r>
              <a:rPr lang="en-US" sz="1000" dirty="0">
                <a:ea typeface="+mn-lt"/>
                <a:cs typeface="+mn-lt"/>
              </a:rPr>
              <a:t> </a:t>
            </a:r>
            <a:r>
              <a:rPr lang="en-US" sz="1000" dirty="0" err="1">
                <a:ea typeface="+mn-lt"/>
                <a:cs typeface="+mn-lt"/>
              </a:rPr>
              <a:t>דבר</a:t>
            </a:r>
            <a:r>
              <a:rPr lang="en-US" sz="1000" dirty="0">
                <a:ea typeface="+mn-lt"/>
                <a:cs typeface="+mn-lt"/>
              </a:rPr>
              <a:t> </a:t>
            </a:r>
            <a:r>
              <a:rPr lang="en-US" sz="1000" dirty="0" err="1">
                <a:ea typeface="+mn-lt"/>
                <a:cs typeface="+mn-lt"/>
              </a:rPr>
              <a:t>זה</a:t>
            </a:r>
            <a:r>
              <a:rPr lang="en-US" sz="1000" dirty="0">
                <a:ea typeface="+mn-lt"/>
                <a:cs typeface="+mn-lt"/>
              </a:rPr>
              <a:t> </a:t>
            </a:r>
            <a:r>
              <a:rPr lang="en-US" sz="1000" dirty="0" err="1">
                <a:ea typeface="+mn-lt"/>
                <a:cs typeface="+mn-lt"/>
              </a:rPr>
              <a:t>אלא</a:t>
            </a:r>
            <a:r>
              <a:rPr lang="en-US" sz="1000" dirty="0">
                <a:ea typeface="+mn-lt"/>
                <a:cs typeface="+mn-lt"/>
              </a:rPr>
              <a:t> </a:t>
            </a:r>
            <a:r>
              <a:rPr lang="en-US" sz="1000" dirty="0" err="1">
                <a:ea typeface="+mn-lt"/>
                <a:cs typeface="+mn-lt"/>
              </a:rPr>
              <a:t>בשבת</a:t>
            </a:r>
            <a:r>
              <a:rPr lang="en-US" sz="1000" dirty="0">
                <a:ea typeface="+mn-lt"/>
                <a:cs typeface="+mn-lt"/>
              </a:rPr>
              <a:t> </a:t>
            </a:r>
            <a:r>
              <a:rPr lang="en-US" sz="1000" dirty="0" err="1">
                <a:ea typeface="+mn-lt"/>
                <a:cs typeface="+mn-lt"/>
              </a:rPr>
              <a:t>בלבד</a:t>
            </a:r>
            <a:r>
              <a:rPr lang="en-US" sz="1000" dirty="0">
                <a:ea typeface="+mn-lt"/>
                <a:cs typeface="+mn-lt"/>
              </a:rPr>
              <a:t>. </a:t>
            </a:r>
            <a:endParaRPr lang="en-US" sz="1000">
              <a:cs typeface="Calibri" panose="020F0502020204030204"/>
            </a:endParaRPr>
          </a:p>
        </p:txBody>
      </p:sp>
    </p:spTree>
    <p:extLst>
      <p:ext uri="{BB962C8B-B14F-4D97-AF65-F5344CB8AC3E}">
        <p14:creationId xmlns:p14="http://schemas.microsoft.com/office/powerpoint/2010/main" val="37509964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932C999-BDEE-1397-7BD5-79A3B12B8FFB}"/>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91CE0D9A-5118-79EC-AC21-FF66B7088DF5}"/>
              </a:ext>
            </a:extLst>
          </p:cNvPr>
          <p:cNvSpPr>
            <a:spLocks noGrp="1"/>
          </p:cNvSpPr>
          <p:nvPr>
            <p:ph idx="1"/>
          </p:nvPr>
        </p:nvSpPr>
        <p:spPr/>
        <p:txBody>
          <a:bodyPr/>
          <a:lstStyle/>
          <a:p>
            <a:pPr algn="r" rtl="1">
              <a:lnSpc>
                <a:spcPct val="107000"/>
              </a:lnSpc>
              <a:spcAft>
                <a:spcPts val="800"/>
              </a:spcAft>
            </a:pPr>
            <a:r>
              <a:rPr lang="he-IL" sz="1800" kern="100" dirty="0">
                <a:effectLst/>
                <a:latin typeface="Calibri" panose="020F0502020204030204" pitchFamily="34" charset="0"/>
                <a:ea typeface="Calibri" panose="020F0502020204030204" pitchFamily="34" charset="0"/>
                <a:cs typeface="Arial" panose="020B0604020202020204" pitchFamily="34" charset="0"/>
              </a:rPr>
              <a:t>ויקרא פרק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כג</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he-IL" sz="1800" kern="100" dirty="0">
                <a:effectLst/>
                <a:latin typeface="Calibri" panose="020F0502020204030204" pitchFamily="34" charset="0"/>
                <a:ea typeface="Calibri" panose="020F0502020204030204" pitchFamily="34" charset="0"/>
                <a:cs typeface="Arial" panose="020B0604020202020204" pitchFamily="34" charset="0"/>
              </a:rPr>
              <a:t>א וַיְדַבֵּר יְהוָה אֶל מֹשֶׁה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לֵּאמֹר</a:t>
            </a:r>
            <a:r>
              <a:rPr lang="he-IL" sz="1800" kern="100" dirty="0">
                <a:effectLst/>
                <a:latin typeface="Calibri" panose="020F0502020204030204" pitchFamily="34" charset="0"/>
                <a:ea typeface="Calibri" panose="020F0502020204030204" pitchFamily="34" charset="0"/>
                <a:cs typeface="Arial" panose="020B0604020202020204" pitchFamily="34" charset="0"/>
              </a:rPr>
              <a:t>. ב דַּבֵּר אֶל בְּנֵי יִשְׂרָאֵל וְאָמַרְתָּ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אֲלֵהֶם</a:t>
            </a:r>
            <a:r>
              <a:rPr lang="he-IL" sz="1800" kern="100" dirty="0">
                <a:effectLst/>
                <a:latin typeface="Calibri" panose="020F0502020204030204" pitchFamily="34" charset="0"/>
                <a:ea typeface="Calibri" panose="020F0502020204030204" pitchFamily="34" charset="0"/>
                <a:cs typeface="Arial" panose="020B0604020202020204" pitchFamily="34" charset="0"/>
              </a:rPr>
              <a:t> מוֹעֲדֵי יְהוָה אֲשֶׁר תִּקְרְאוּ אֹתָם מִקְרָאֵי קֹדֶשׁ אֵלֶּה הֵם מוֹעֲדָי. ג שֵׁשֶׁת יָמִים תֵּעָשֶׂה מְלָאכָה וּבַיּוֹם הַשְּׁבִיעִי שַׁבַּת שַׁבָּתוֹן מִקְרָא קֹדֶשׁ כָּל מְלָאכָה לֹא תַעֲשׂוּ שַׁבָּת הִוא לַיהוָה בְּכֹל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מוֹשְׁבֹתֵיכֶם</a:t>
            </a:r>
            <a:r>
              <a:rPr lang="en-US" sz="1800" kern="100" dirty="0">
                <a:effectLst/>
                <a:latin typeface="Calibri" panose="020F0502020204030204" pitchFamily="34" charset="0"/>
                <a:ea typeface="Calibri" panose="020F0502020204030204" pitchFamily="34" charset="0"/>
                <a:cs typeface="Arial" panose="020B0604020202020204" pitchFamily="34" charset="0"/>
              </a:rPr>
              <a:t>.</a:t>
            </a:r>
          </a:p>
          <a:p>
            <a:r>
              <a:rPr lang="he-IL" sz="1800" dirty="0">
                <a:effectLst/>
                <a:latin typeface="Calibri" panose="020F0502020204030204" pitchFamily="34" charset="0"/>
                <a:ea typeface="Calibri" panose="020F0502020204030204" pitchFamily="34" charset="0"/>
                <a:cs typeface="Arial" panose="020B0604020202020204" pitchFamily="34" charset="0"/>
              </a:rPr>
              <a:t>ד אֵלֶּה מוֹעֲדֵי יְהוָה מִקְרָאֵי קֹדֶשׁ אֲשֶׁר תִּקְרְאוּ אֹתָם בְּמוֹעֲדָם. ה בַּחֹדֶשׁ הָרִאשׁוֹן בְּאַרְבָּעָה עָשָׂר לַחֹדֶשׁ בֵּין הָעַרְבָּיִם פֶּסַח לַיהוָה. ו וּבַחֲמִשָּׁה עָשָׂר יוֹם לַחֹדֶשׁ הַזֶּה חַג הַמַּצּוֹת לַיהוָה שִׁבְעַת יָמִים מַצּוֹת תֹּאכֵלוּ. ז בַּיּוֹם הָרִאשׁוֹן מִקְרָא קֹדֶשׁ יִהְיֶה לָכֶם כָּל מְלֶאכֶת עֲבֹדָה לֹא תַעֲשׂוּ. ח וְהִקְרַבְתֶּם </a:t>
            </a:r>
            <a:r>
              <a:rPr lang="he-IL" sz="1800" dirty="0" err="1">
                <a:effectLst/>
                <a:latin typeface="Calibri" panose="020F0502020204030204" pitchFamily="34" charset="0"/>
                <a:ea typeface="Calibri" panose="020F0502020204030204" pitchFamily="34" charset="0"/>
                <a:cs typeface="Arial" panose="020B0604020202020204" pitchFamily="34" charset="0"/>
              </a:rPr>
              <a:t>אִשֶּׁה</a:t>
            </a:r>
            <a:r>
              <a:rPr lang="he-IL" sz="1800" dirty="0">
                <a:effectLst/>
                <a:latin typeface="Calibri" panose="020F0502020204030204" pitchFamily="34" charset="0"/>
                <a:ea typeface="Calibri" panose="020F0502020204030204" pitchFamily="34" charset="0"/>
                <a:cs typeface="Arial" panose="020B0604020202020204" pitchFamily="34" charset="0"/>
              </a:rPr>
              <a:t> לַיהוָה שִׁבְעַת יָמִים בַּיּוֹם הַשְּׁבִיעִי מִקְרָא קֹדֶשׁ כָּל מְלֶאכֶת עֲבֹדָה לֹא תַעֲשׂו</a:t>
            </a:r>
            <a:endParaRPr lang="he-IL" dirty="0"/>
          </a:p>
        </p:txBody>
      </p:sp>
    </p:spTree>
    <p:extLst>
      <p:ext uri="{BB962C8B-B14F-4D97-AF65-F5344CB8AC3E}">
        <p14:creationId xmlns:p14="http://schemas.microsoft.com/office/powerpoint/2010/main" val="4046910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מציין מיקום תוכן 3">
            <a:extLst>
              <a:ext uri="{FF2B5EF4-FFF2-40B4-BE49-F238E27FC236}">
                <a16:creationId xmlns:a16="http://schemas.microsoft.com/office/drawing/2014/main" id="{38B416EE-44E2-D503-F48E-CEF6E2AFF468}"/>
              </a:ext>
            </a:extLst>
          </p:cNvPr>
          <p:cNvGraphicFramePr>
            <a:graphicFrameLocks noGrp="1"/>
          </p:cNvGraphicFramePr>
          <p:nvPr>
            <p:ph idx="1"/>
            <p:extLst>
              <p:ext uri="{D42A27DB-BD31-4B8C-83A1-F6EECF244321}">
                <p14:modId xmlns:p14="http://schemas.microsoft.com/office/powerpoint/2010/main" val="3492787575"/>
              </p:ext>
            </p:extLst>
          </p:nvPr>
        </p:nvGraphicFramePr>
        <p:xfrm>
          <a:off x="838200" y="464457"/>
          <a:ext cx="10515600" cy="57125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488120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32288D0-6515-A12E-C2DE-4B855FAC3B43}"/>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C19D8D43-2EC6-FD66-77E7-81F69B9D1CAB}"/>
              </a:ext>
            </a:extLst>
          </p:cNvPr>
          <p:cNvSpPr>
            <a:spLocks noGrp="1"/>
          </p:cNvSpPr>
          <p:nvPr>
            <p:ph idx="1"/>
          </p:nvPr>
        </p:nvSpPr>
        <p:spPr/>
        <p:txBody>
          <a:bodyPr>
            <a:normAutofit fontScale="92500" lnSpcReduction="10000"/>
          </a:bodyPr>
          <a:lstStyle/>
          <a:p>
            <a:pPr algn="r" rtl="1">
              <a:lnSpc>
                <a:spcPct val="107000"/>
              </a:lnSpc>
              <a:spcAft>
                <a:spcPts val="800"/>
              </a:spcAft>
            </a:pPr>
            <a:r>
              <a:rPr lang="he-IL" sz="1800" kern="100" dirty="0">
                <a:effectLst/>
                <a:latin typeface="Calibri" panose="020F0502020204030204" pitchFamily="34" charset="0"/>
                <a:ea typeface="Calibri" panose="020F0502020204030204" pitchFamily="34" charset="0"/>
                <a:cs typeface="Arial" panose="020B0604020202020204" pitchFamily="34" charset="0"/>
              </a:rPr>
              <a:t>ביצה דף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יב</a:t>
            </a:r>
            <a:r>
              <a:rPr lang="he-IL" sz="1800" kern="100" dirty="0">
                <a:effectLst/>
                <a:latin typeface="Calibri" panose="020F0502020204030204" pitchFamily="34" charset="0"/>
                <a:ea typeface="Calibri" panose="020F0502020204030204" pitchFamily="34" charset="0"/>
                <a:cs typeface="Arial" panose="020B0604020202020204" pitchFamily="34" charset="0"/>
              </a:rPr>
              <a:t> עמוד א </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he-IL" sz="1800" kern="100" dirty="0" err="1">
                <a:effectLst/>
                <a:latin typeface="Calibri" panose="020F0502020204030204" pitchFamily="34" charset="0"/>
                <a:ea typeface="Calibri" panose="020F0502020204030204" pitchFamily="34" charset="0"/>
                <a:cs typeface="Arial" panose="020B0604020202020204" pitchFamily="34" charset="0"/>
              </a:rPr>
              <a:t>מתניתין</a:t>
            </a:r>
            <a:r>
              <a:rPr lang="he-IL" sz="1800" kern="100" dirty="0">
                <a:effectLst/>
                <a:latin typeface="Calibri" panose="020F0502020204030204" pitchFamily="34" charset="0"/>
                <a:ea typeface="Calibri" panose="020F0502020204030204" pitchFamily="34" charset="0"/>
                <a:cs typeface="Arial" panose="020B0604020202020204" pitchFamily="34" charset="0"/>
              </a:rPr>
              <a:t>- בית שמאי אומרים: אין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מוציאין</a:t>
            </a:r>
            <a:r>
              <a:rPr lang="he-IL" sz="1800" kern="100" dirty="0">
                <a:effectLst/>
                <a:latin typeface="Calibri" panose="020F0502020204030204" pitchFamily="34" charset="0"/>
                <a:ea typeface="Calibri" panose="020F0502020204030204" pitchFamily="34" charset="0"/>
                <a:cs typeface="Arial" panose="020B0604020202020204" pitchFamily="34" charset="0"/>
              </a:rPr>
              <a:t> לא את הקטן ולא את הלולב ולא את ספר תורה לרשות הרבים. ובית הלל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אמתירין</a:t>
            </a:r>
            <a:r>
              <a:rPr lang="en-US" sz="1800" kern="100" dirty="0">
                <a:effectLst/>
                <a:latin typeface="Calibri" panose="020F0502020204030204" pitchFamily="34" charset="0"/>
                <a:ea typeface="Calibri" panose="020F0502020204030204" pitchFamily="34" charset="0"/>
                <a:cs typeface="Arial" panose="020B0604020202020204" pitchFamily="34" charset="0"/>
              </a:rPr>
              <a:t>:</a:t>
            </a:r>
          </a:p>
          <a:p>
            <a:pPr algn="r" rtl="1">
              <a:lnSpc>
                <a:spcPct val="107000"/>
              </a:lnSpc>
              <a:spcAft>
                <a:spcPts val="800"/>
              </a:spcAft>
            </a:pPr>
            <a:r>
              <a:rPr lang="he-IL" sz="1800" kern="100" dirty="0">
                <a:effectLst/>
                <a:latin typeface="Calibri" panose="020F0502020204030204" pitchFamily="34" charset="0"/>
                <a:ea typeface="Calibri" panose="020F0502020204030204" pitchFamily="34" charset="0"/>
                <a:cs typeface="Arial" panose="020B0604020202020204" pitchFamily="34" charset="0"/>
              </a:rPr>
              <a:t>גמרא- תני תנא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קמיה</a:t>
            </a:r>
            <a:r>
              <a:rPr lang="he-IL" sz="1800" kern="100" dirty="0">
                <a:effectLst/>
                <a:latin typeface="Calibri" panose="020F0502020204030204" pitchFamily="34" charset="0"/>
                <a:ea typeface="Calibri" panose="020F0502020204030204" pitchFamily="34" charset="0"/>
                <a:cs typeface="Arial" panose="020B0604020202020204" pitchFamily="34" charset="0"/>
              </a:rPr>
              <a:t> דרבי יצחק בר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אבדימי</a:t>
            </a:r>
            <a:r>
              <a:rPr lang="he-IL" sz="1800" kern="100" dirty="0">
                <a:effectLst/>
                <a:latin typeface="Calibri" panose="020F0502020204030204" pitchFamily="34" charset="0"/>
                <a:ea typeface="Calibri" panose="020F0502020204030204" pitchFamily="34" charset="0"/>
                <a:cs typeface="Arial" panose="020B0604020202020204" pitchFamily="34" charset="0"/>
              </a:rPr>
              <a:t> השוחט עולת נדבה ביום טוב לוקה אמר ליה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דאמר</a:t>
            </a:r>
            <a:r>
              <a:rPr lang="he-IL" sz="1800" kern="100" dirty="0">
                <a:effectLst/>
                <a:latin typeface="Calibri" panose="020F0502020204030204" pitchFamily="34" charset="0"/>
                <a:ea typeface="Calibri" panose="020F0502020204030204" pitchFamily="34" charset="0"/>
                <a:cs typeface="Arial" panose="020B0604020202020204" pitchFamily="34" charset="0"/>
              </a:rPr>
              <a:t> לך מני בית שמאי היא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דאמרי</a:t>
            </a:r>
            <a:r>
              <a:rPr lang="he-IL" sz="1800" kern="100" dirty="0">
                <a:effectLst/>
                <a:latin typeface="Calibri" panose="020F0502020204030204" pitchFamily="34" charset="0"/>
                <a:ea typeface="Calibri" panose="020F0502020204030204" pitchFamily="34" charset="0"/>
                <a:cs typeface="Arial" panose="020B0604020202020204" pitchFamily="34" charset="0"/>
              </a:rPr>
              <a:t> לא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אמרינן</a:t>
            </a:r>
            <a:r>
              <a:rPr lang="he-IL" sz="1800" kern="100" dirty="0">
                <a:effectLst/>
                <a:latin typeface="Calibri" panose="020F0502020204030204" pitchFamily="34" charset="0"/>
                <a:ea typeface="Calibri" panose="020F0502020204030204" pitchFamily="34" charset="0"/>
                <a:cs typeface="Arial" panose="020B0604020202020204" pitchFamily="34" charset="0"/>
              </a:rPr>
              <a:t> מתוך שהותרה הוצאה לצורך הותרה נמי שלא לצורך דאי בית הלל בהא אמרי מתוך שהותרה הוצאה לצורך הותרה נמי שלא לצורך הכא נמי מתוך שהותרה שחיטה לצורך הותרה נמי שלא לצורך מתקיף לה רבה ממאי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דבית</a:t>
            </a:r>
            <a:r>
              <a:rPr lang="he-IL" sz="1800" kern="100" dirty="0">
                <a:effectLst/>
                <a:latin typeface="Calibri" panose="020F0502020204030204" pitchFamily="34" charset="0"/>
                <a:ea typeface="Calibri" panose="020F0502020204030204" pitchFamily="34" charset="0"/>
                <a:cs typeface="Arial" panose="020B0604020202020204" pitchFamily="34" charset="0"/>
              </a:rPr>
              <a:t> שמאי ובית הלל בהא פליגי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דלמא</a:t>
            </a:r>
            <a:r>
              <a:rPr lang="he-IL" sz="1800" kern="100" dirty="0">
                <a:effectLst/>
                <a:latin typeface="Calibri" panose="020F0502020204030204" pitchFamily="34" charset="0"/>
                <a:ea typeface="Calibri" panose="020F0502020204030204" pitchFamily="34" charset="0"/>
                <a:cs typeface="Arial" panose="020B0604020202020204" pitchFamily="34" charset="0"/>
              </a:rPr>
              <a:t> בערוב והוצאה לשבת ואין ערוב והוצאה ליום טוב קא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מיפלגי</a:t>
            </a:r>
            <a:r>
              <a:rPr lang="he-IL" sz="1800" kern="100" dirty="0">
                <a:effectLst/>
                <a:latin typeface="Calibri" panose="020F0502020204030204" pitchFamily="34" charset="0"/>
                <a:ea typeface="Calibri" panose="020F0502020204030204" pitchFamily="34" charset="0"/>
                <a:cs typeface="Arial" panose="020B0604020202020204" pitchFamily="34" charset="0"/>
              </a:rPr>
              <a:t> מר סבר ערוב הוצאה לשבת וערוב הוצאה ליום טוב ומר סבר ערוב הוצאה לשבת ואין ערוב הוצאה ליום טוב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כדכתיב</a:t>
            </a:r>
            <a:r>
              <a:rPr lang="he-IL" sz="1800" kern="100" dirty="0">
                <a:effectLst/>
                <a:latin typeface="Calibri" panose="020F0502020204030204" pitchFamily="34" charset="0"/>
                <a:ea typeface="Calibri" panose="020F0502020204030204" pitchFamily="34" charset="0"/>
                <a:cs typeface="Arial" panose="020B0604020202020204" pitchFamily="34" charset="0"/>
              </a:rPr>
              <a:t> (ירמיהו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יז</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כב</a:t>
            </a:r>
            <a:r>
              <a:rPr lang="he-IL" sz="1800" kern="100" dirty="0">
                <a:effectLst/>
                <a:latin typeface="Calibri" panose="020F0502020204030204" pitchFamily="34" charset="0"/>
                <a:ea typeface="Calibri" panose="020F0502020204030204" pitchFamily="34" charset="0"/>
                <a:cs typeface="Arial" panose="020B0604020202020204" pitchFamily="34" charset="0"/>
              </a:rPr>
              <a:t>) וְלֹא תוֹצִיאוּ מַשָּׂא מִבָּתֵּיכֶם בְּיוֹם הַשַּׁבָּת בשבת אין ביום טוב לא מתקיף לה רב יוסף אלא מעתה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ליפלגו</a:t>
            </a:r>
            <a:r>
              <a:rPr lang="he-IL" sz="1800" kern="100" dirty="0">
                <a:effectLst/>
                <a:latin typeface="Calibri" panose="020F0502020204030204" pitchFamily="34" charset="0"/>
                <a:ea typeface="Calibri" panose="020F0502020204030204" pitchFamily="34" charset="0"/>
                <a:cs typeface="Arial" panose="020B0604020202020204" pitchFamily="34" charset="0"/>
              </a:rPr>
              <a:t> באבנים אלא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מדלא</a:t>
            </a:r>
            <a:r>
              <a:rPr lang="he-IL" sz="1800" kern="100" dirty="0">
                <a:effectLst/>
                <a:latin typeface="Calibri" panose="020F0502020204030204" pitchFamily="34" charset="0"/>
                <a:ea typeface="Calibri" panose="020F0502020204030204" pitchFamily="34" charset="0"/>
                <a:cs typeface="Arial" panose="020B0604020202020204" pitchFamily="34" charset="0"/>
              </a:rPr>
              <a:t> מפלגי באבנים ש"מ בהוצאה שלא לצורך פליגי ואף ר' יוחנן סבר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במתוך</a:t>
            </a:r>
            <a:r>
              <a:rPr lang="he-IL" sz="1800" kern="100" dirty="0">
                <a:effectLst/>
                <a:latin typeface="Calibri" panose="020F0502020204030204" pitchFamily="34" charset="0"/>
                <a:ea typeface="Calibri" panose="020F0502020204030204" pitchFamily="34" charset="0"/>
                <a:cs typeface="Arial" panose="020B0604020202020204" pitchFamily="34" charset="0"/>
              </a:rPr>
              <a:t> שהותרה הוצאה לצורך הותרה נמי שלא לצורך פליגי דתני תנא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קמיה</a:t>
            </a:r>
            <a:r>
              <a:rPr lang="he-IL" sz="1800" kern="100" dirty="0">
                <a:effectLst/>
                <a:latin typeface="Calibri" panose="020F0502020204030204" pitchFamily="34" charset="0"/>
                <a:ea typeface="Calibri" panose="020F0502020204030204" pitchFamily="34" charset="0"/>
                <a:cs typeface="Arial" panose="020B0604020202020204" pitchFamily="34" charset="0"/>
              </a:rPr>
              <a:t> דר' יוחנן המבשל גיד הנשה בחלב ביום טוב ואכלו לוקה חמש לוקה משום מבשל גיד ולוקה משום אוכל גיד ולוקה משום מבשל בשר בחלב ולוקה משום אוכל בשר בחלב ולוקה {עמוד ב} משום הבערה א"ל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פוק</a:t>
            </a:r>
            <a:r>
              <a:rPr lang="he-IL" sz="1800" kern="100" dirty="0">
                <a:effectLst/>
                <a:latin typeface="Calibri" panose="020F0502020204030204" pitchFamily="34" charset="0"/>
                <a:ea typeface="Calibri" panose="020F0502020204030204" pitchFamily="34" charset="0"/>
                <a:cs typeface="Arial" panose="020B0604020202020204" pitchFamily="34" charset="0"/>
              </a:rPr>
              <a:t> תני לברא הבערה ובשול אינה משנה ואם תמצא לומר משנה בית שמאי היא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דאמרי</a:t>
            </a:r>
            <a:r>
              <a:rPr lang="he-IL" sz="1800" kern="100" dirty="0">
                <a:effectLst/>
                <a:latin typeface="Calibri" panose="020F0502020204030204" pitchFamily="34" charset="0"/>
                <a:ea typeface="Calibri" panose="020F0502020204030204" pitchFamily="34" charset="0"/>
                <a:cs typeface="Arial" panose="020B0604020202020204" pitchFamily="34" charset="0"/>
              </a:rPr>
              <a:t> לא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אמרינן</a:t>
            </a:r>
            <a:r>
              <a:rPr lang="he-IL" sz="1800" kern="100" dirty="0">
                <a:effectLst/>
                <a:latin typeface="Calibri" panose="020F0502020204030204" pitchFamily="34" charset="0"/>
                <a:ea typeface="Calibri" panose="020F0502020204030204" pitchFamily="34" charset="0"/>
                <a:cs typeface="Arial" panose="020B0604020202020204" pitchFamily="34" charset="0"/>
              </a:rPr>
              <a:t> מתוך שהותרה הוצאה לצורך הותרה נמי שלא לצורך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ה"נ</a:t>
            </a:r>
            <a:r>
              <a:rPr lang="he-IL" sz="1800" kern="100" dirty="0">
                <a:effectLst/>
                <a:latin typeface="Calibri" panose="020F0502020204030204" pitchFamily="34" charset="0"/>
                <a:ea typeface="Calibri" panose="020F0502020204030204" pitchFamily="34" charset="0"/>
                <a:cs typeface="Arial" panose="020B0604020202020204" pitchFamily="34" charset="0"/>
              </a:rPr>
              <a:t> לא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אמרינן</a:t>
            </a:r>
            <a:r>
              <a:rPr lang="he-IL" sz="1800" kern="100" dirty="0">
                <a:effectLst/>
                <a:latin typeface="Calibri" panose="020F0502020204030204" pitchFamily="34" charset="0"/>
                <a:ea typeface="Calibri" panose="020F0502020204030204" pitchFamily="34" charset="0"/>
                <a:cs typeface="Arial" panose="020B0604020202020204" pitchFamily="34" charset="0"/>
              </a:rPr>
              <a:t> מתוך שהותרה הבערה לצורך הותרה נמי שלא לצורך דאי בית הלל כיון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דאמרי</a:t>
            </a:r>
            <a:r>
              <a:rPr lang="he-IL" sz="1800" kern="100" dirty="0">
                <a:effectLst/>
                <a:latin typeface="Calibri" panose="020F0502020204030204" pitchFamily="34" charset="0"/>
                <a:ea typeface="Calibri" panose="020F0502020204030204" pitchFamily="34" charset="0"/>
                <a:cs typeface="Arial" panose="020B0604020202020204" pitchFamily="34" charset="0"/>
              </a:rPr>
              <a:t> מתוך שהותרה הוצאה לצורך הותרה נמי שלא לצורך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אהכא</a:t>
            </a:r>
            <a:r>
              <a:rPr lang="he-IL" sz="1800" kern="100" dirty="0">
                <a:effectLst/>
                <a:latin typeface="Calibri" panose="020F0502020204030204" pitchFamily="34" charset="0"/>
                <a:ea typeface="Calibri" panose="020F0502020204030204" pitchFamily="34" charset="0"/>
                <a:cs typeface="Arial" panose="020B0604020202020204" pitchFamily="34" charset="0"/>
              </a:rPr>
              <a:t> נמי מתוך שהותרה הבערה לצורך הותרה נמי שלא לצורך</a:t>
            </a:r>
            <a:r>
              <a:rPr lang="en-US" sz="1800" kern="100" dirty="0">
                <a:effectLst/>
                <a:latin typeface="Calibri" panose="020F0502020204030204" pitchFamily="34" charset="0"/>
                <a:ea typeface="Calibri" panose="020F0502020204030204" pitchFamily="34" charset="0"/>
                <a:cs typeface="Arial" panose="020B0604020202020204" pitchFamily="34" charset="0"/>
              </a:rPr>
              <a:t>:</a:t>
            </a:r>
          </a:p>
          <a:p>
            <a:endParaRPr lang="he-IL" dirty="0"/>
          </a:p>
        </p:txBody>
      </p:sp>
    </p:spTree>
    <p:extLst>
      <p:ext uri="{BB962C8B-B14F-4D97-AF65-F5344CB8AC3E}">
        <p14:creationId xmlns:p14="http://schemas.microsoft.com/office/powerpoint/2010/main" val="36868360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מציין מיקום תוכן 3">
            <a:extLst>
              <a:ext uri="{FF2B5EF4-FFF2-40B4-BE49-F238E27FC236}">
                <a16:creationId xmlns:a16="http://schemas.microsoft.com/office/drawing/2014/main" id="{38B416EE-44E2-D503-F48E-CEF6E2AFF468}"/>
              </a:ext>
            </a:extLst>
          </p:cNvPr>
          <p:cNvGraphicFramePr>
            <a:graphicFrameLocks noGrp="1"/>
          </p:cNvGraphicFramePr>
          <p:nvPr>
            <p:ph idx="1"/>
            <p:extLst>
              <p:ext uri="{D42A27DB-BD31-4B8C-83A1-F6EECF244321}">
                <p14:modId xmlns:p14="http://schemas.microsoft.com/office/powerpoint/2010/main" val="2196337461"/>
              </p:ext>
            </p:extLst>
          </p:nvPr>
        </p:nvGraphicFramePr>
        <p:xfrm>
          <a:off x="838200" y="529771"/>
          <a:ext cx="10515600" cy="56471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345639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23155C8-9BAD-CC9D-4903-9A6675B68037}"/>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A81B070A-2A52-6442-5182-94FED1EECB65}"/>
              </a:ext>
            </a:extLst>
          </p:cNvPr>
          <p:cNvSpPr>
            <a:spLocks noGrp="1"/>
          </p:cNvSpPr>
          <p:nvPr>
            <p:ph idx="1"/>
          </p:nvPr>
        </p:nvSpPr>
        <p:spPr/>
        <p:txBody>
          <a:bodyPr/>
          <a:lstStyle/>
          <a:p>
            <a:pPr algn="r" rtl="1">
              <a:lnSpc>
                <a:spcPct val="107000"/>
              </a:lnSpc>
              <a:spcAft>
                <a:spcPts val="800"/>
              </a:spcAft>
            </a:pPr>
            <a:r>
              <a:rPr lang="he-IL" sz="1800" kern="100" dirty="0">
                <a:effectLst/>
                <a:latin typeface="Calibri" panose="020F0502020204030204" pitchFamily="34" charset="0"/>
                <a:ea typeface="Arial" panose="020B0604020202020204" pitchFamily="34" charset="0"/>
                <a:cs typeface="Arial" panose="020B0604020202020204" pitchFamily="34" charset="0"/>
              </a:rPr>
              <a:t>שו"ת שאגת אריה ס' קב</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he-IL" sz="1800" kern="100" dirty="0">
                <a:solidFill>
                  <a:srgbClr val="000000"/>
                </a:solidFill>
                <a:effectLst/>
                <a:latin typeface="Calibri" panose="020F0502020204030204" pitchFamily="34" charset="0"/>
                <a:ea typeface="Arial" panose="020B0604020202020204" pitchFamily="34" charset="0"/>
                <a:cs typeface="Arial" panose="020B0604020202020204" pitchFamily="34" charset="0"/>
              </a:rPr>
              <a:t>וא"ת כבר כתבתי לעיל סי' ס"ח דאינו נוהג מצות שמחה בליל י"ט ראשון </a:t>
            </a:r>
            <a:r>
              <a:rPr lang="he-IL" sz="1800" kern="100" dirty="0" err="1">
                <a:solidFill>
                  <a:srgbClr val="000000"/>
                </a:solidFill>
                <a:effectLst/>
                <a:latin typeface="Calibri" panose="020F0502020204030204" pitchFamily="34" charset="0"/>
                <a:ea typeface="Arial" panose="020B0604020202020204" pitchFamily="34" charset="0"/>
                <a:cs typeface="Arial" panose="020B0604020202020204" pitchFamily="34" charset="0"/>
              </a:rPr>
              <a:t>ואפ"ה</a:t>
            </a:r>
            <a:r>
              <a:rPr lang="he-IL" sz="1800" kern="100" dirty="0">
                <a:solidFill>
                  <a:srgbClr val="000000"/>
                </a:solidFill>
                <a:effectLst/>
                <a:latin typeface="Calibri" panose="020F0502020204030204" pitchFamily="34" charset="0"/>
                <a:ea typeface="Arial" panose="020B0604020202020204" pitchFamily="34" charset="0"/>
                <a:cs typeface="Arial" panose="020B0604020202020204" pitchFamily="34" charset="0"/>
              </a:rPr>
              <a:t> אוכל נפש היתר בו אף על גב </a:t>
            </a:r>
            <a:r>
              <a:rPr lang="he-IL" sz="1800" kern="100" dirty="0" err="1">
                <a:solidFill>
                  <a:srgbClr val="000000"/>
                </a:solidFill>
                <a:effectLst/>
                <a:latin typeface="Calibri" panose="020F0502020204030204" pitchFamily="34" charset="0"/>
                <a:ea typeface="Arial" panose="020B0604020202020204" pitchFamily="34" charset="0"/>
                <a:cs typeface="Arial" panose="020B0604020202020204" pitchFamily="34" charset="0"/>
              </a:rPr>
              <a:t>דה"ל</a:t>
            </a:r>
            <a:r>
              <a:rPr lang="he-IL" sz="1800" kern="100" dirty="0">
                <a:solidFill>
                  <a:srgbClr val="000000"/>
                </a:solidFill>
                <a:effectLst/>
                <a:latin typeface="Calibri" panose="020F0502020204030204" pitchFamily="34" charset="0"/>
                <a:ea typeface="Arial" panose="020B0604020202020204" pitchFamily="34" charset="0"/>
                <a:cs typeface="Arial" panose="020B0604020202020204" pitchFamily="34" charset="0"/>
              </a:rPr>
              <a:t> שלא במקום מצוה ומ"ק ר"י י"ט יוכיח תירוץ לדבר זה תמצא לקמן בדיני ח' של חג בסי' בס"ד. </a:t>
            </a:r>
            <a:r>
              <a:rPr lang="he-IL" sz="1800" kern="100" dirty="0" err="1">
                <a:solidFill>
                  <a:srgbClr val="000000"/>
                </a:solidFill>
                <a:effectLst/>
                <a:latin typeface="Calibri" panose="020F0502020204030204" pitchFamily="34" charset="0"/>
                <a:ea typeface="Arial" panose="020B0604020202020204" pitchFamily="34" charset="0"/>
                <a:cs typeface="Arial" panose="020B0604020202020204" pitchFamily="34" charset="0"/>
              </a:rPr>
              <a:t>וענ"ל</a:t>
            </a:r>
            <a:r>
              <a:rPr lang="he-IL" sz="1800" kern="100" dirty="0">
                <a:solidFill>
                  <a:srgbClr val="000000"/>
                </a:solidFill>
                <a:effectLst/>
                <a:latin typeface="Calibri" panose="020F0502020204030204" pitchFamily="34" charset="0"/>
                <a:ea typeface="Arial" panose="020B0604020202020204" pitchFamily="34" charset="0"/>
                <a:cs typeface="Arial" panose="020B0604020202020204" pitchFamily="34" charset="0"/>
              </a:rPr>
              <a:t> לה"ר לזה שהרי היתר מלאכת אוכל נפש לא נאמרה אלא בי"ט של חג המצות </a:t>
            </a:r>
            <a:r>
              <a:rPr lang="he-IL" sz="1800" kern="100" dirty="0" err="1">
                <a:solidFill>
                  <a:srgbClr val="000000"/>
                </a:solidFill>
                <a:effectLst/>
                <a:latin typeface="Calibri" panose="020F0502020204030204" pitchFamily="34" charset="0"/>
                <a:ea typeface="Arial" panose="020B0604020202020204" pitchFamily="34" charset="0"/>
                <a:cs typeface="Arial" panose="020B0604020202020204" pitchFamily="34" charset="0"/>
              </a:rPr>
              <a:t>וילפינן</a:t>
            </a:r>
            <a:r>
              <a:rPr lang="he-IL" sz="1800" kern="100" dirty="0">
                <a:solidFill>
                  <a:srgbClr val="000000"/>
                </a:solidFill>
                <a:effectLst/>
                <a:latin typeface="Calibri" panose="020F0502020204030204" pitchFamily="34" charset="0"/>
                <a:ea typeface="Arial" panose="020B0604020202020204" pitchFamily="34" charset="0"/>
                <a:cs typeface="Arial" panose="020B0604020202020204" pitchFamily="34" charset="0"/>
              </a:rPr>
              <a:t> לכל י"ט מיניה ואפי' ר"ה </a:t>
            </a:r>
            <a:r>
              <a:rPr lang="he-IL" sz="1800" kern="100" dirty="0" err="1">
                <a:solidFill>
                  <a:srgbClr val="000000"/>
                </a:solidFill>
                <a:effectLst/>
                <a:latin typeface="Calibri" panose="020F0502020204030204" pitchFamily="34" charset="0"/>
                <a:ea typeface="Arial" panose="020B0604020202020204" pitchFamily="34" charset="0"/>
                <a:cs typeface="Arial" panose="020B0604020202020204" pitchFamily="34" charset="0"/>
              </a:rPr>
              <a:t>ולהאי</a:t>
            </a:r>
            <a:r>
              <a:rPr lang="he-IL" sz="1800" kern="100" dirty="0">
                <a:solidFill>
                  <a:srgbClr val="000000"/>
                </a:solidFill>
                <a:effectLst/>
                <a:latin typeface="Calibri" panose="020F0502020204030204" pitchFamily="34" charset="0"/>
                <a:ea typeface="Arial" panose="020B0604020202020204" pitchFamily="34" charset="0"/>
                <a:cs typeface="Arial" panose="020B0604020202020204" pitchFamily="34" charset="0"/>
              </a:rPr>
              <a:t> </a:t>
            </a:r>
            <a:r>
              <a:rPr lang="he-IL" sz="1800" kern="100" dirty="0" err="1">
                <a:solidFill>
                  <a:srgbClr val="000000"/>
                </a:solidFill>
                <a:effectLst/>
                <a:latin typeface="Calibri" panose="020F0502020204030204" pitchFamily="34" charset="0"/>
                <a:ea typeface="Arial" panose="020B0604020202020204" pitchFamily="34" charset="0"/>
                <a:cs typeface="Arial" panose="020B0604020202020204" pitchFamily="34" charset="0"/>
              </a:rPr>
              <a:t>סברא</a:t>
            </a:r>
            <a:r>
              <a:rPr lang="he-IL" sz="1800" kern="100" dirty="0">
                <a:solidFill>
                  <a:srgbClr val="000000"/>
                </a:solidFill>
                <a:effectLst/>
                <a:latin typeface="Calibri" panose="020F0502020204030204" pitchFamily="34" charset="0"/>
                <a:ea typeface="Arial" panose="020B0604020202020204" pitchFamily="34" charset="0"/>
                <a:cs typeface="Arial" panose="020B0604020202020204" pitchFamily="34" charset="0"/>
              </a:rPr>
              <a:t> </a:t>
            </a:r>
            <a:r>
              <a:rPr lang="he-IL" sz="1800" kern="100" dirty="0" err="1">
                <a:solidFill>
                  <a:srgbClr val="000000"/>
                </a:solidFill>
                <a:effectLst/>
                <a:latin typeface="Calibri" panose="020F0502020204030204" pitchFamily="34" charset="0"/>
                <a:ea typeface="Arial" panose="020B0604020202020204" pitchFamily="34" charset="0"/>
                <a:cs typeface="Arial" panose="020B0604020202020204" pitchFamily="34" charset="0"/>
              </a:rPr>
              <a:t>דשמחת</a:t>
            </a:r>
            <a:r>
              <a:rPr lang="he-IL" sz="1800" kern="100" dirty="0">
                <a:solidFill>
                  <a:srgbClr val="000000"/>
                </a:solidFill>
                <a:effectLst/>
                <a:latin typeface="Calibri" panose="020F0502020204030204" pitchFamily="34" charset="0"/>
                <a:ea typeface="Arial" panose="020B0604020202020204" pitchFamily="34" charset="0"/>
                <a:cs typeface="Arial" panose="020B0604020202020204" pitchFamily="34" charset="0"/>
              </a:rPr>
              <a:t> שאר י"ט מצוה ושל ר"ה רשות היאך </a:t>
            </a:r>
            <a:r>
              <a:rPr lang="he-IL" sz="1800" kern="100" dirty="0" err="1">
                <a:solidFill>
                  <a:srgbClr val="000000"/>
                </a:solidFill>
                <a:effectLst/>
                <a:latin typeface="Calibri" panose="020F0502020204030204" pitchFamily="34" charset="0"/>
                <a:ea typeface="Arial" panose="020B0604020202020204" pitchFamily="34" charset="0"/>
                <a:cs typeface="Arial" panose="020B0604020202020204" pitchFamily="34" charset="0"/>
              </a:rPr>
              <a:t>ילפינן</a:t>
            </a:r>
            <a:r>
              <a:rPr lang="he-IL" sz="1800" kern="100" dirty="0">
                <a:solidFill>
                  <a:srgbClr val="000000"/>
                </a:solidFill>
                <a:effectLst/>
                <a:latin typeface="Calibri" panose="020F0502020204030204" pitchFamily="34" charset="0"/>
                <a:ea typeface="Arial" panose="020B0604020202020204" pitchFamily="34" charset="0"/>
                <a:cs typeface="Arial" panose="020B0604020202020204" pitchFamily="34" charset="0"/>
              </a:rPr>
              <a:t> לר"ה מחג המצות שנא' בו היתר אוכל נפש בפ' בא </a:t>
            </a:r>
            <a:r>
              <a:rPr lang="he-IL" sz="1800" kern="100" dirty="0" err="1">
                <a:solidFill>
                  <a:srgbClr val="000000"/>
                </a:solidFill>
                <a:effectLst/>
                <a:latin typeface="Calibri" panose="020F0502020204030204" pitchFamily="34" charset="0"/>
                <a:ea typeface="Arial" panose="020B0604020202020204" pitchFamily="34" charset="0"/>
                <a:cs typeface="Arial" panose="020B0604020202020204" pitchFamily="34" charset="0"/>
              </a:rPr>
              <a:t>דשאני</a:t>
            </a:r>
            <a:r>
              <a:rPr lang="he-IL" sz="1800" kern="100" dirty="0">
                <a:solidFill>
                  <a:srgbClr val="000000"/>
                </a:solidFill>
                <a:effectLst/>
                <a:latin typeface="Calibri" panose="020F0502020204030204" pitchFamily="34" charset="0"/>
                <a:ea typeface="Arial" panose="020B0604020202020204" pitchFamily="34" charset="0"/>
                <a:cs typeface="Arial" panose="020B0604020202020204" pitchFamily="34" charset="0"/>
              </a:rPr>
              <a:t> חג המצות שהותר בו אוכל נפש שהוא משום מצוה נתיר בר"ה שהוא משום רשות. </a:t>
            </a:r>
            <a:r>
              <a:rPr lang="he-IL" sz="1800" u="sng" kern="100" dirty="0">
                <a:solidFill>
                  <a:srgbClr val="000000"/>
                </a:solidFill>
                <a:effectLst/>
                <a:latin typeface="Calibri" panose="020F0502020204030204" pitchFamily="34" charset="0"/>
                <a:ea typeface="Arial" panose="020B0604020202020204" pitchFamily="34" charset="0"/>
                <a:cs typeface="Arial" panose="020B0604020202020204" pitchFamily="34" charset="0"/>
              </a:rPr>
              <a:t>אלא וודאי שמחת י"ט של ר"ה נמי מצוה הוא כשאר י"ט לפיכך שפיר איכא </a:t>
            </a:r>
            <a:r>
              <a:rPr lang="he-IL" sz="1800" u="sng" kern="100" dirty="0" err="1">
                <a:solidFill>
                  <a:srgbClr val="000000"/>
                </a:solidFill>
                <a:effectLst/>
                <a:latin typeface="Calibri" panose="020F0502020204030204" pitchFamily="34" charset="0"/>
                <a:ea typeface="Arial" panose="020B0604020202020204" pitchFamily="34" charset="0"/>
                <a:cs typeface="Arial" panose="020B0604020202020204" pitchFamily="34" charset="0"/>
              </a:rPr>
              <a:t>למילף</a:t>
            </a:r>
            <a:r>
              <a:rPr lang="he-IL" sz="1800" u="sng" kern="100" dirty="0">
                <a:solidFill>
                  <a:srgbClr val="000000"/>
                </a:solidFill>
                <a:effectLst/>
                <a:latin typeface="Calibri" panose="020F0502020204030204" pitchFamily="34" charset="0"/>
                <a:ea typeface="Arial" panose="020B0604020202020204" pitchFamily="34" charset="0"/>
                <a:cs typeface="Arial" panose="020B0604020202020204" pitchFamily="34" charset="0"/>
              </a:rPr>
              <a:t> היתר אוכל נפש בר"ה מחג המצות דגלי ביה קרא היתר אוכל נפש </a:t>
            </a:r>
            <a:r>
              <a:rPr lang="he-IL" sz="1800" u="sng" kern="100" dirty="0" err="1">
                <a:solidFill>
                  <a:srgbClr val="000000"/>
                </a:solidFill>
                <a:effectLst/>
                <a:latin typeface="Calibri" panose="020F0502020204030204" pitchFamily="34" charset="0"/>
                <a:ea typeface="Arial" panose="020B0604020202020204" pitchFamily="34" charset="0"/>
                <a:cs typeface="Arial" panose="020B0604020202020204" pitchFamily="34" charset="0"/>
              </a:rPr>
              <a:t>בהדיא</a:t>
            </a:r>
            <a:r>
              <a:rPr lang="he-IL" sz="1800" u="sng" kern="100" dirty="0">
                <a:solidFill>
                  <a:srgbClr val="000000"/>
                </a:solidFill>
                <a:effectLst/>
                <a:latin typeface="Calibri" panose="020F0502020204030204" pitchFamily="34" charset="0"/>
                <a:ea typeface="Arial" panose="020B0604020202020204" pitchFamily="34" charset="0"/>
                <a:cs typeface="Arial" panose="020B0604020202020204" pitchFamily="34" charset="0"/>
              </a:rPr>
              <a:t> </a:t>
            </a:r>
            <a:r>
              <a:rPr lang="he-IL" sz="1800" b="1" u="sng" kern="100" dirty="0">
                <a:solidFill>
                  <a:srgbClr val="000000"/>
                </a:solidFill>
                <a:effectLst/>
                <a:latin typeface="Calibri" panose="020F0502020204030204" pitchFamily="34" charset="0"/>
                <a:ea typeface="Arial" panose="020B0604020202020204" pitchFamily="34" charset="0"/>
                <a:cs typeface="Arial" panose="020B0604020202020204" pitchFamily="34" charset="0"/>
              </a:rPr>
              <a:t>כיון </a:t>
            </a:r>
            <a:r>
              <a:rPr lang="he-IL" sz="1800" b="1" u="sng" kern="100" dirty="0" err="1">
                <a:solidFill>
                  <a:srgbClr val="000000"/>
                </a:solidFill>
                <a:effectLst/>
                <a:latin typeface="Calibri" panose="020F0502020204030204" pitchFamily="34" charset="0"/>
                <a:ea typeface="Arial" panose="020B0604020202020204" pitchFamily="34" charset="0"/>
                <a:cs typeface="Arial" panose="020B0604020202020204" pitchFamily="34" charset="0"/>
              </a:rPr>
              <a:t>דדמי</a:t>
            </a:r>
            <a:r>
              <a:rPr lang="he-IL" sz="1800" b="1" u="sng" kern="100" dirty="0">
                <a:solidFill>
                  <a:srgbClr val="000000"/>
                </a:solidFill>
                <a:effectLst/>
                <a:latin typeface="Calibri" panose="020F0502020204030204" pitchFamily="34" charset="0"/>
                <a:ea typeface="Arial" panose="020B0604020202020204" pitchFamily="34" charset="0"/>
                <a:cs typeface="Arial" panose="020B0604020202020204" pitchFamily="34" charset="0"/>
              </a:rPr>
              <a:t> ליה בהא </a:t>
            </a:r>
            <a:r>
              <a:rPr lang="he-IL" sz="1800" b="1" u="sng" kern="100" dirty="0" err="1">
                <a:solidFill>
                  <a:srgbClr val="000000"/>
                </a:solidFill>
                <a:effectLst/>
                <a:latin typeface="Calibri" panose="020F0502020204030204" pitchFamily="34" charset="0"/>
                <a:ea typeface="Arial" panose="020B0604020202020204" pitchFamily="34" charset="0"/>
                <a:cs typeface="Arial" panose="020B0604020202020204" pitchFamily="34" charset="0"/>
              </a:rPr>
              <a:t>דשמחתו</a:t>
            </a:r>
            <a:r>
              <a:rPr lang="he-IL" sz="1800" b="1" u="sng" kern="100" dirty="0">
                <a:solidFill>
                  <a:srgbClr val="000000"/>
                </a:solidFill>
                <a:effectLst/>
                <a:latin typeface="Calibri" panose="020F0502020204030204" pitchFamily="34" charset="0"/>
                <a:ea typeface="Arial" panose="020B0604020202020204" pitchFamily="34" charset="0"/>
                <a:cs typeface="Arial" panose="020B0604020202020204" pitchFamily="34" charset="0"/>
              </a:rPr>
              <a:t> נמי של מצוה הוא</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endParaRPr lang="he-IL" dirty="0"/>
          </a:p>
        </p:txBody>
      </p:sp>
    </p:spTree>
    <p:extLst>
      <p:ext uri="{BB962C8B-B14F-4D97-AF65-F5344CB8AC3E}">
        <p14:creationId xmlns:p14="http://schemas.microsoft.com/office/powerpoint/2010/main" val="21652068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A5B29D0-163D-6623-F9A0-D7C528EFA2EB}"/>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6FAFD8C6-0B4E-0925-648F-4B1EFB2A57F9}"/>
              </a:ext>
            </a:extLst>
          </p:cNvPr>
          <p:cNvSpPr>
            <a:spLocks noGrp="1"/>
          </p:cNvSpPr>
          <p:nvPr>
            <p:ph idx="1"/>
          </p:nvPr>
        </p:nvSpPr>
        <p:spPr/>
        <p:txBody>
          <a:bodyPr/>
          <a:lstStyle/>
          <a:p>
            <a:pPr algn="r" rtl="1">
              <a:lnSpc>
                <a:spcPct val="107000"/>
              </a:lnSpc>
              <a:spcAft>
                <a:spcPts val="800"/>
              </a:spcAft>
            </a:pPr>
            <a:r>
              <a:rPr lang="he-IL" sz="1800" kern="100" dirty="0">
                <a:effectLst/>
                <a:latin typeface="Calibri" panose="020F0502020204030204" pitchFamily="34" charset="0"/>
                <a:ea typeface="Arial" panose="020B0604020202020204" pitchFamily="34" charset="0"/>
                <a:cs typeface="Arial" panose="020B0604020202020204" pitchFamily="34" charset="0"/>
              </a:rPr>
              <a:t>רמב״ן ויקרא </a:t>
            </a:r>
            <a:r>
              <a:rPr lang="he-IL" sz="1800" kern="100" dirty="0" err="1">
                <a:effectLst/>
                <a:latin typeface="Calibri" panose="020F0502020204030204" pitchFamily="34" charset="0"/>
                <a:ea typeface="Arial" panose="020B0604020202020204" pitchFamily="34" charset="0"/>
                <a:cs typeface="Arial" panose="020B0604020202020204" pitchFamily="34" charset="0"/>
              </a:rPr>
              <a:t>כג:ב</a:t>
            </a:r>
            <a:r>
              <a:rPr lang="he-IL" sz="1800" kern="100" dirty="0">
                <a:effectLst/>
                <a:latin typeface="Calibri" panose="020F0502020204030204" pitchFamily="34" charset="0"/>
                <a:ea typeface="Arial" panose="020B0604020202020204" pitchFamily="34" charset="0"/>
                <a:cs typeface="Arial" panose="020B0604020202020204" pitchFamily="34" charset="0"/>
              </a:rPr>
              <a:t> </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en-US" sz="1800" kern="100" dirty="0">
                <a:effectLst/>
                <a:latin typeface="Arial" panose="020B0604020202020204" pitchFamily="34" charset="0"/>
                <a:ea typeface="Arial" panose="020B0604020202020204" pitchFamily="34" charset="0"/>
                <a:cs typeface="Arial" panose="020B0604020202020204" pitchFamily="34" charset="0"/>
              </a:rPr>
              <a:t>...</a:t>
            </a:r>
            <a:r>
              <a:rPr lang="he-IL" sz="1800" kern="100" dirty="0">
                <a:effectLst/>
                <a:latin typeface="Calibri" panose="020F0502020204030204" pitchFamily="34" charset="0"/>
                <a:ea typeface="Arial" panose="020B0604020202020204" pitchFamily="34" charset="0"/>
                <a:cs typeface="Arial" panose="020B0604020202020204" pitchFamily="34" charset="0"/>
              </a:rPr>
              <a:t>והנה אמר מועדי ה' אשר תקראו אותם מקראי קדש אלה הם מועדי במלאכת עבודה אבל השבת תשמרו לעשות אותה שבת שבתון מכל מלאכה שבעולם כי יזהיר בשבת פעמים רבות וירמוז עוד </a:t>
            </a:r>
            <a:r>
              <a:rPr lang="he-IL" sz="1800" kern="100" dirty="0" err="1">
                <a:effectLst/>
                <a:latin typeface="Calibri" panose="020F0502020204030204" pitchFamily="34" charset="0"/>
                <a:ea typeface="Arial" panose="020B0604020202020204" pitchFamily="34" charset="0"/>
                <a:cs typeface="Arial" panose="020B0604020202020204" pitchFamily="34" charset="0"/>
              </a:rPr>
              <a:t>בכאן</a:t>
            </a:r>
            <a:r>
              <a:rPr lang="he-IL" sz="1800" kern="100" dirty="0">
                <a:effectLst/>
                <a:latin typeface="Calibri" panose="020F0502020204030204" pitchFamily="34" charset="0"/>
                <a:ea typeface="Arial" panose="020B0604020202020204" pitchFamily="34" charset="0"/>
                <a:cs typeface="Arial" panose="020B0604020202020204" pitchFamily="34" charset="0"/>
              </a:rPr>
              <a:t> כי גם בבואו באחד מן המועדים לא תדחה לעשות בה אוכל נפש</a:t>
            </a:r>
            <a:r>
              <a:rPr lang="en-US" sz="1800" kern="100" dirty="0">
                <a:effectLst/>
                <a:latin typeface="Arial" panose="020B0604020202020204" pitchFamily="34" charset="0"/>
                <a:ea typeface="Arial" panose="020B0604020202020204" pitchFamily="34" charset="0"/>
                <a:cs typeface="Arial" panose="020B0604020202020204" pitchFamily="34" charset="0"/>
              </a:rPr>
              <a:t>...</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he-IL" dirty="0"/>
          </a:p>
        </p:txBody>
      </p:sp>
    </p:spTree>
    <p:extLst>
      <p:ext uri="{BB962C8B-B14F-4D97-AF65-F5344CB8AC3E}">
        <p14:creationId xmlns:p14="http://schemas.microsoft.com/office/powerpoint/2010/main" val="432567542"/>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TotalTime>
  <Words>1243</Words>
  <Application>Microsoft Office PowerPoint</Application>
  <PresentationFormat>Widescreen</PresentationFormat>
  <Paragraphs>40</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ערכת נושא Office</vt:lpstr>
      <vt:lpstr>היתר אוכל נפש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מתוך שהותרה לצורך</vt:lpstr>
      <vt:lpstr>PowerPoint Presentation</vt:lpstr>
      <vt:lpstr>מקור</vt:lpstr>
      <vt:lpstr>מקור</vt:lpstr>
      <vt:lpstr>מתוך = הורתה לגמרי</vt:lpstr>
      <vt:lpstr>אם כן איך האופה מיום טוב לחול חייב מלקות?</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היתר אוכל נפש</dc:title>
  <dc:creator>Avigdor Rosensweig</dc:creator>
  <cp:lastModifiedBy>Avigdor Rosensweig</cp:lastModifiedBy>
  <cp:revision>145</cp:revision>
  <dcterms:created xsi:type="dcterms:W3CDTF">2023-03-19T17:01:19Z</dcterms:created>
  <dcterms:modified xsi:type="dcterms:W3CDTF">2023-03-21T19:37:36Z</dcterms:modified>
</cp:coreProperties>
</file>