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3C5CF4-4F6B-4F35-A095-2ED598D33C6F}" v="23" dt="2021-09-30T11:14:36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4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FCA69-BA69-4F89-B1C5-255567B4EB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A43EAF4-FE68-4E6F-B464-561F0AE6F3F4}">
      <dgm:prSet phldrT="[Text]"/>
      <dgm:spPr/>
      <dgm:t>
        <a:bodyPr/>
        <a:lstStyle/>
        <a:p>
          <a:pPr rtl="1"/>
          <a:r>
            <a:rPr lang="he-IL" dirty="0" err="1"/>
            <a:t>אוקומי</a:t>
          </a:r>
          <a:r>
            <a:rPr lang="he-IL" dirty="0"/>
            <a:t> </a:t>
          </a:r>
          <a:r>
            <a:rPr lang="he-IL" dirty="0" err="1"/>
            <a:t>אילנא</a:t>
          </a:r>
          <a:r>
            <a:rPr lang="he-IL" dirty="0"/>
            <a:t> </a:t>
          </a:r>
        </a:p>
      </dgm:t>
    </dgm:pt>
    <dgm:pt modelId="{B4BF5094-5AA1-48FC-ADEB-56AC4E27FD31}" type="parTrans" cxnId="{2ADD4C72-B7DE-4C5D-BBFB-20C68B0BB6C1}">
      <dgm:prSet/>
      <dgm:spPr/>
      <dgm:t>
        <a:bodyPr/>
        <a:lstStyle/>
        <a:p>
          <a:pPr rtl="1"/>
          <a:endParaRPr lang="he-IL"/>
        </a:p>
      </dgm:t>
    </dgm:pt>
    <dgm:pt modelId="{EAC6B03E-4ADF-44E9-AEA9-FD71F6293690}" type="sibTrans" cxnId="{2ADD4C72-B7DE-4C5D-BBFB-20C68B0BB6C1}">
      <dgm:prSet/>
      <dgm:spPr/>
      <dgm:t>
        <a:bodyPr/>
        <a:lstStyle/>
        <a:p>
          <a:pPr rtl="1"/>
          <a:endParaRPr lang="he-IL"/>
        </a:p>
      </dgm:t>
    </dgm:pt>
    <dgm:pt modelId="{F33C87C1-DB88-4CE6-9844-5EEF5DF0317B}">
      <dgm:prSet phldrT="[Text]"/>
      <dgm:spPr/>
      <dgm:t>
        <a:bodyPr/>
        <a:lstStyle/>
        <a:p>
          <a:pPr rtl="1"/>
          <a:r>
            <a:rPr lang="he-IL" dirty="0"/>
            <a:t>רש"י- במקום הפסד לא גזרו רבנן</a:t>
          </a:r>
        </a:p>
      </dgm:t>
    </dgm:pt>
    <dgm:pt modelId="{A987EF62-80A1-4CE2-9D30-A5286C8B4110}" type="parTrans" cxnId="{A903FD23-A95D-49DB-A3D7-72EBE793A26D}">
      <dgm:prSet/>
      <dgm:spPr/>
    </dgm:pt>
    <dgm:pt modelId="{509EC636-5DE0-4BA9-8B37-A6BCBBDADAEE}" type="sibTrans" cxnId="{A903FD23-A95D-49DB-A3D7-72EBE793A26D}">
      <dgm:prSet/>
      <dgm:spPr/>
    </dgm:pt>
    <dgm:pt modelId="{520B5136-7667-4D8D-9624-8E53A3C87F51}">
      <dgm:prSet phldrT="[Text]"/>
      <dgm:spPr/>
      <dgm:t>
        <a:bodyPr/>
        <a:lstStyle/>
        <a:p>
          <a:pPr rtl="1"/>
          <a:r>
            <a:rPr lang="he-IL" dirty="0"/>
            <a:t>רב קוק- צריך להיות חשש להפסד</a:t>
          </a:r>
        </a:p>
      </dgm:t>
    </dgm:pt>
    <dgm:pt modelId="{DA9C90D3-94D2-4122-BB74-0B6BB6713367}" type="parTrans" cxnId="{F5C5573C-D776-4C73-BE55-A086B3883799}">
      <dgm:prSet/>
      <dgm:spPr/>
    </dgm:pt>
    <dgm:pt modelId="{1603CE5F-2D47-471B-AAF7-0F1397B4AE65}" type="sibTrans" cxnId="{F5C5573C-D776-4C73-BE55-A086B3883799}">
      <dgm:prSet/>
      <dgm:spPr/>
    </dgm:pt>
    <dgm:pt modelId="{0B8CF5E0-2ECA-44CE-9A45-A32D00BF575C}">
      <dgm:prSet phldrT="[Text]"/>
      <dgm:spPr/>
      <dgm:t>
        <a:bodyPr/>
        <a:lstStyle/>
        <a:p>
          <a:pPr rtl="1"/>
          <a:r>
            <a:rPr lang="he-IL" dirty="0"/>
            <a:t>ריטב"א- </a:t>
          </a:r>
          <a:r>
            <a:rPr lang="he-IL" dirty="0" err="1"/>
            <a:t>אוקומי</a:t>
          </a:r>
          <a:r>
            <a:rPr lang="he-IL" dirty="0"/>
            <a:t> לא נחשב עבודה</a:t>
          </a:r>
        </a:p>
      </dgm:t>
    </dgm:pt>
    <dgm:pt modelId="{BC07FBD4-9040-4C48-A699-4242CE58D1CA}" type="parTrans" cxnId="{4FA5DEA9-96EE-4FE9-8F7C-CB708EBE7E80}">
      <dgm:prSet/>
      <dgm:spPr/>
    </dgm:pt>
    <dgm:pt modelId="{400AB193-4664-4810-9224-31DD288D8742}" type="sibTrans" cxnId="{4FA5DEA9-96EE-4FE9-8F7C-CB708EBE7E80}">
      <dgm:prSet/>
      <dgm:spPr/>
    </dgm:pt>
    <dgm:pt modelId="{27158B1F-5DF9-4F41-B041-6D1CBB203260}">
      <dgm:prSet phldrT="[Text]"/>
      <dgm:spPr/>
      <dgm:t>
        <a:bodyPr/>
        <a:lstStyle/>
        <a:p>
          <a:pPr rtl="1"/>
          <a:r>
            <a:rPr lang="he-IL" dirty="0" err="1"/>
            <a:t>חזון</a:t>
          </a:r>
          <a:r>
            <a:rPr lang="he-IL" dirty="0"/>
            <a:t> איש- אפילו </a:t>
          </a:r>
          <a:r>
            <a:rPr lang="he-IL"/>
            <a:t>בלי הפסד </a:t>
          </a:r>
          <a:r>
            <a:rPr lang="he-IL" dirty="0" err="1"/>
            <a:t>אוקומי</a:t>
          </a:r>
          <a:r>
            <a:rPr lang="he-IL" dirty="0"/>
            <a:t> לעולם מותר</a:t>
          </a:r>
        </a:p>
      </dgm:t>
    </dgm:pt>
    <dgm:pt modelId="{CC6626FC-9322-4462-9352-685BA6794786}" type="parTrans" cxnId="{2AC06087-5C3E-4CE8-B08B-0E0401BE8A1C}">
      <dgm:prSet/>
      <dgm:spPr/>
    </dgm:pt>
    <dgm:pt modelId="{DD0A0652-7B6B-41E7-8B76-427691D9A652}" type="sibTrans" cxnId="{2AC06087-5C3E-4CE8-B08B-0E0401BE8A1C}">
      <dgm:prSet/>
      <dgm:spPr/>
    </dgm:pt>
    <dgm:pt modelId="{782F5742-CA90-46EF-89C4-0C567BDDB94E}" type="pres">
      <dgm:prSet presAssocID="{133FCA69-BA69-4F89-B1C5-255567B4EB1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DB9CD0FA-99E8-461B-B83D-64F8654E4C81}" type="pres">
      <dgm:prSet presAssocID="{3A43EAF4-FE68-4E6F-B464-561F0AE6F3F4}" presName="hierRoot1" presStyleCnt="0"/>
      <dgm:spPr/>
    </dgm:pt>
    <dgm:pt modelId="{4297F001-E113-4A16-9A0F-29FFA5E698CA}" type="pres">
      <dgm:prSet presAssocID="{3A43EAF4-FE68-4E6F-B464-561F0AE6F3F4}" presName="composite" presStyleCnt="0"/>
      <dgm:spPr/>
    </dgm:pt>
    <dgm:pt modelId="{7AA343A0-E8E5-4E88-BF5D-44E80041D9FC}" type="pres">
      <dgm:prSet presAssocID="{3A43EAF4-FE68-4E6F-B464-561F0AE6F3F4}" presName="background" presStyleLbl="node0" presStyleIdx="0" presStyleCnt="1"/>
      <dgm:spPr/>
    </dgm:pt>
    <dgm:pt modelId="{33C658FC-E2C0-459D-9C74-73FE00C8B566}" type="pres">
      <dgm:prSet presAssocID="{3A43EAF4-FE68-4E6F-B464-561F0AE6F3F4}" presName="text" presStyleLbl="fgAcc0" presStyleIdx="0" presStyleCnt="1">
        <dgm:presLayoutVars>
          <dgm:chPref val="3"/>
        </dgm:presLayoutVars>
      </dgm:prSet>
      <dgm:spPr/>
    </dgm:pt>
    <dgm:pt modelId="{14A414B0-613C-4DE3-92C0-0428B2CBAF0F}" type="pres">
      <dgm:prSet presAssocID="{3A43EAF4-FE68-4E6F-B464-561F0AE6F3F4}" presName="hierChild2" presStyleCnt="0"/>
      <dgm:spPr/>
    </dgm:pt>
    <dgm:pt modelId="{F9A25788-1313-476B-94B3-A60313E39773}" type="pres">
      <dgm:prSet presAssocID="{A987EF62-80A1-4CE2-9D30-A5286C8B4110}" presName="Name10" presStyleLbl="parChTrans1D2" presStyleIdx="0" presStyleCnt="2"/>
      <dgm:spPr/>
    </dgm:pt>
    <dgm:pt modelId="{AFFAC688-6E92-485C-AF8F-DD32BAA9E530}" type="pres">
      <dgm:prSet presAssocID="{F33C87C1-DB88-4CE6-9844-5EEF5DF0317B}" presName="hierRoot2" presStyleCnt="0"/>
      <dgm:spPr/>
    </dgm:pt>
    <dgm:pt modelId="{77F8D99B-70E5-45A9-ABD7-001E35582560}" type="pres">
      <dgm:prSet presAssocID="{F33C87C1-DB88-4CE6-9844-5EEF5DF0317B}" presName="composite2" presStyleCnt="0"/>
      <dgm:spPr/>
    </dgm:pt>
    <dgm:pt modelId="{076305B6-A92E-4B89-877B-F38847485549}" type="pres">
      <dgm:prSet presAssocID="{F33C87C1-DB88-4CE6-9844-5EEF5DF0317B}" presName="background2" presStyleLbl="node2" presStyleIdx="0" presStyleCnt="2"/>
      <dgm:spPr/>
    </dgm:pt>
    <dgm:pt modelId="{AA8C520B-5481-4D81-A106-20CDD588EF59}" type="pres">
      <dgm:prSet presAssocID="{F33C87C1-DB88-4CE6-9844-5EEF5DF0317B}" presName="text2" presStyleLbl="fgAcc2" presStyleIdx="0" presStyleCnt="2">
        <dgm:presLayoutVars>
          <dgm:chPref val="3"/>
        </dgm:presLayoutVars>
      </dgm:prSet>
      <dgm:spPr/>
    </dgm:pt>
    <dgm:pt modelId="{85298304-2F13-46FC-B932-A048E354BE7E}" type="pres">
      <dgm:prSet presAssocID="{F33C87C1-DB88-4CE6-9844-5EEF5DF0317B}" presName="hierChild3" presStyleCnt="0"/>
      <dgm:spPr/>
    </dgm:pt>
    <dgm:pt modelId="{D8DFFF0A-A1BA-4633-B20C-70EAF00505E1}" type="pres">
      <dgm:prSet presAssocID="{DA9C90D3-94D2-4122-BB74-0B6BB6713367}" presName="Name17" presStyleLbl="parChTrans1D3" presStyleIdx="0" presStyleCnt="2"/>
      <dgm:spPr/>
    </dgm:pt>
    <dgm:pt modelId="{CB56063B-BE5E-4863-983E-C700CB26B084}" type="pres">
      <dgm:prSet presAssocID="{520B5136-7667-4D8D-9624-8E53A3C87F51}" presName="hierRoot3" presStyleCnt="0"/>
      <dgm:spPr/>
    </dgm:pt>
    <dgm:pt modelId="{11868686-48FD-4C1D-8AB6-D4927F1EB67B}" type="pres">
      <dgm:prSet presAssocID="{520B5136-7667-4D8D-9624-8E53A3C87F51}" presName="composite3" presStyleCnt="0"/>
      <dgm:spPr/>
    </dgm:pt>
    <dgm:pt modelId="{F880A8C0-7D2F-4055-B40F-2A4DE3C47E5D}" type="pres">
      <dgm:prSet presAssocID="{520B5136-7667-4D8D-9624-8E53A3C87F51}" presName="background3" presStyleLbl="node3" presStyleIdx="0" presStyleCnt="2"/>
      <dgm:spPr/>
    </dgm:pt>
    <dgm:pt modelId="{B6879DD2-7760-4CC8-B3A6-E42B20DF63EF}" type="pres">
      <dgm:prSet presAssocID="{520B5136-7667-4D8D-9624-8E53A3C87F51}" presName="text3" presStyleLbl="fgAcc3" presStyleIdx="0" presStyleCnt="2">
        <dgm:presLayoutVars>
          <dgm:chPref val="3"/>
        </dgm:presLayoutVars>
      </dgm:prSet>
      <dgm:spPr/>
    </dgm:pt>
    <dgm:pt modelId="{3C7D03EE-23FA-418B-8D93-5FED082793BF}" type="pres">
      <dgm:prSet presAssocID="{520B5136-7667-4D8D-9624-8E53A3C87F51}" presName="hierChild4" presStyleCnt="0"/>
      <dgm:spPr/>
    </dgm:pt>
    <dgm:pt modelId="{50534963-3687-4FDF-A7E2-B600EECDD79C}" type="pres">
      <dgm:prSet presAssocID="{BC07FBD4-9040-4C48-A699-4242CE58D1CA}" presName="Name10" presStyleLbl="parChTrans1D2" presStyleIdx="1" presStyleCnt="2"/>
      <dgm:spPr/>
    </dgm:pt>
    <dgm:pt modelId="{D137A6EA-A017-425D-81DC-3671C7E01EC5}" type="pres">
      <dgm:prSet presAssocID="{0B8CF5E0-2ECA-44CE-9A45-A32D00BF575C}" presName="hierRoot2" presStyleCnt="0"/>
      <dgm:spPr/>
    </dgm:pt>
    <dgm:pt modelId="{6B215157-7164-4312-BE1C-185EA79F7C80}" type="pres">
      <dgm:prSet presAssocID="{0B8CF5E0-2ECA-44CE-9A45-A32D00BF575C}" presName="composite2" presStyleCnt="0"/>
      <dgm:spPr/>
    </dgm:pt>
    <dgm:pt modelId="{D756336C-D856-4501-8811-2917332B604B}" type="pres">
      <dgm:prSet presAssocID="{0B8CF5E0-2ECA-44CE-9A45-A32D00BF575C}" presName="background2" presStyleLbl="node2" presStyleIdx="1" presStyleCnt="2"/>
      <dgm:spPr/>
    </dgm:pt>
    <dgm:pt modelId="{E870C021-54BC-409A-A115-23A3199479B7}" type="pres">
      <dgm:prSet presAssocID="{0B8CF5E0-2ECA-44CE-9A45-A32D00BF575C}" presName="text2" presStyleLbl="fgAcc2" presStyleIdx="1" presStyleCnt="2">
        <dgm:presLayoutVars>
          <dgm:chPref val="3"/>
        </dgm:presLayoutVars>
      </dgm:prSet>
      <dgm:spPr/>
    </dgm:pt>
    <dgm:pt modelId="{8B9B02D0-6A52-4B61-8EDD-D26A374ECE5E}" type="pres">
      <dgm:prSet presAssocID="{0B8CF5E0-2ECA-44CE-9A45-A32D00BF575C}" presName="hierChild3" presStyleCnt="0"/>
      <dgm:spPr/>
    </dgm:pt>
    <dgm:pt modelId="{469EAC75-CF2A-4E71-89FF-925A93AE5B81}" type="pres">
      <dgm:prSet presAssocID="{CC6626FC-9322-4462-9352-685BA6794786}" presName="Name17" presStyleLbl="parChTrans1D3" presStyleIdx="1" presStyleCnt="2"/>
      <dgm:spPr/>
    </dgm:pt>
    <dgm:pt modelId="{0B1F7A04-5EF2-499F-92FC-120314221A80}" type="pres">
      <dgm:prSet presAssocID="{27158B1F-5DF9-4F41-B041-6D1CBB203260}" presName="hierRoot3" presStyleCnt="0"/>
      <dgm:spPr/>
    </dgm:pt>
    <dgm:pt modelId="{941FB7BA-707E-40BE-BCC2-76E75D580AF9}" type="pres">
      <dgm:prSet presAssocID="{27158B1F-5DF9-4F41-B041-6D1CBB203260}" presName="composite3" presStyleCnt="0"/>
      <dgm:spPr/>
    </dgm:pt>
    <dgm:pt modelId="{21B9AF94-28C7-44DB-A485-3C2D5D4C4406}" type="pres">
      <dgm:prSet presAssocID="{27158B1F-5DF9-4F41-B041-6D1CBB203260}" presName="background3" presStyleLbl="node3" presStyleIdx="1" presStyleCnt="2"/>
      <dgm:spPr/>
    </dgm:pt>
    <dgm:pt modelId="{84712DE0-CA32-4C41-AADC-7E195B0549EB}" type="pres">
      <dgm:prSet presAssocID="{27158B1F-5DF9-4F41-B041-6D1CBB203260}" presName="text3" presStyleLbl="fgAcc3" presStyleIdx="1" presStyleCnt="2">
        <dgm:presLayoutVars>
          <dgm:chPref val="3"/>
        </dgm:presLayoutVars>
      </dgm:prSet>
      <dgm:spPr/>
    </dgm:pt>
    <dgm:pt modelId="{C5E7F2FC-929E-4F82-B5A2-D966C9703062}" type="pres">
      <dgm:prSet presAssocID="{27158B1F-5DF9-4F41-B041-6D1CBB203260}" presName="hierChild4" presStyleCnt="0"/>
      <dgm:spPr/>
    </dgm:pt>
  </dgm:ptLst>
  <dgm:cxnLst>
    <dgm:cxn modelId="{4B1E0110-1ED9-47A4-856A-3B114DCC63FA}" type="presOf" srcId="{DA9C90D3-94D2-4122-BB74-0B6BB6713367}" destId="{D8DFFF0A-A1BA-4633-B20C-70EAF00505E1}" srcOrd="0" destOrd="0" presId="urn:microsoft.com/office/officeart/2005/8/layout/hierarchy1"/>
    <dgm:cxn modelId="{637D0020-24A4-4BE7-82AF-58A71E7C08FB}" type="presOf" srcId="{CC6626FC-9322-4462-9352-685BA6794786}" destId="{469EAC75-CF2A-4E71-89FF-925A93AE5B81}" srcOrd="0" destOrd="0" presId="urn:microsoft.com/office/officeart/2005/8/layout/hierarchy1"/>
    <dgm:cxn modelId="{A903FD23-A95D-49DB-A3D7-72EBE793A26D}" srcId="{3A43EAF4-FE68-4E6F-B464-561F0AE6F3F4}" destId="{F33C87C1-DB88-4CE6-9844-5EEF5DF0317B}" srcOrd="0" destOrd="0" parTransId="{A987EF62-80A1-4CE2-9D30-A5286C8B4110}" sibTransId="{509EC636-5DE0-4BA9-8B37-A6BCBBDADAEE}"/>
    <dgm:cxn modelId="{4196453B-6CBC-4E8F-84A5-5B23FF2787D2}" type="presOf" srcId="{A987EF62-80A1-4CE2-9D30-A5286C8B4110}" destId="{F9A25788-1313-476B-94B3-A60313E39773}" srcOrd="0" destOrd="0" presId="urn:microsoft.com/office/officeart/2005/8/layout/hierarchy1"/>
    <dgm:cxn modelId="{F5C5573C-D776-4C73-BE55-A086B3883799}" srcId="{F33C87C1-DB88-4CE6-9844-5EEF5DF0317B}" destId="{520B5136-7667-4D8D-9624-8E53A3C87F51}" srcOrd="0" destOrd="0" parTransId="{DA9C90D3-94D2-4122-BB74-0B6BB6713367}" sibTransId="{1603CE5F-2D47-471B-AAF7-0F1397B4AE65}"/>
    <dgm:cxn modelId="{2ADD4C72-B7DE-4C5D-BBFB-20C68B0BB6C1}" srcId="{133FCA69-BA69-4F89-B1C5-255567B4EB1E}" destId="{3A43EAF4-FE68-4E6F-B464-561F0AE6F3F4}" srcOrd="0" destOrd="0" parTransId="{B4BF5094-5AA1-48FC-ADEB-56AC4E27FD31}" sibTransId="{EAC6B03E-4ADF-44E9-AEA9-FD71F6293690}"/>
    <dgm:cxn modelId="{B5F0677A-F8CB-443F-B297-844A10120B8A}" type="presOf" srcId="{3A43EAF4-FE68-4E6F-B464-561F0AE6F3F4}" destId="{33C658FC-E2C0-459D-9C74-73FE00C8B566}" srcOrd="0" destOrd="0" presId="urn:microsoft.com/office/officeart/2005/8/layout/hierarchy1"/>
    <dgm:cxn modelId="{2AC06087-5C3E-4CE8-B08B-0E0401BE8A1C}" srcId="{0B8CF5E0-2ECA-44CE-9A45-A32D00BF575C}" destId="{27158B1F-5DF9-4F41-B041-6D1CBB203260}" srcOrd="0" destOrd="0" parTransId="{CC6626FC-9322-4462-9352-685BA6794786}" sibTransId="{DD0A0652-7B6B-41E7-8B76-427691D9A652}"/>
    <dgm:cxn modelId="{4FA5DEA9-96EE-4FE9-8F7C-CB708EBE7E80}" srcId="{3A43EAF4-FE68-4E6F-B464-561F0AE6F3F4}" destId="{0B8CF5E0-2ECA-44CE-9A45-A32D00BF575C}" srcOrd="1" destOrd="0" parTransId="{BC07FBD4-9040-4C48-A699-4242CE58D1CA}" sibTransId="{400AB193-4664-4810-9224-31DD288D8742}"/>
    <dgm:cxn modelId="{F82F3FAC-7947-468B-A86A-5F928D716C89}" type="presOf" srcId="{0B8CF5E0-2ECA-44CE-9A45-A32D00BF575C}" destId="{E870C021-54BC-409A-A115-23A3199479B7}" srcOrd="0" destOrd="0" presId="urn:microsoft.com/office/officeart/2005/8/layout/hierarchy1"/>
    <dgm:cxn modelId="{647087C5-27E8-41D3-B287-F3C75B2F2977}" type="presOf" srcId="{520B5136-7667-4D8D-9624-8E53A3C87F51}" destId="{B6879DD2-7760-4CC8-B3A6-E42B20DF63EF}" srcOrd="0" destOrd="0" presId="urn:microsoft.com/office/officeart/2005/8/layout/hierarchy1"/>
    <dgm:cxn modelId="{D2E032D8-B557-4E92-876B-EFCDF1176BEC}" type="presOf" srcId="{133FCA69-BA69-4F89-B1C5-255567B4EB1E}" destId="{782F5742-CA90-46EF-89C4-0C567BDDB94E}" srcOrd="0" destOrd="0" presId="urn:microsoft.com/office/officeart/2005/8/layout/hierarchy1"/>
    <dgm:cxn modelId="{A52394DB-387A-4A63-9B0F-C44D020DAB91}" type="presOf" srcId="{27158B1F-5DF9-4F41-B041-6D1CBB203260}" destId="{84712DE0-CA32-4C41-AADC-7E195B0549EB}" srcOrd="0" destOrd="0" presId="urn:microsoft.com/office/officeart/2005/8/layout/hierarchy1"/>
    <dgm:cxn modelId="{A0E3A5EA-2D50-48D8-859F-93EC4777B427}" type="presOf" srcId="{BC07FBD4-9040-4C48-A699-4242CE58D1CA}" destId="{50534963-3687-4FDF-A7E2-B600EECDD79C}" srcOrd="0" destOrd="0" presId="urn:microsoft.com/office/officeart/2005/8/layout/hierarchy1"/>
    <dgm:cxn modelId="{9B40E7F2-FDB6-48D2-94B1-F2ADEFCF54AC}" type="presOf" srcId="{F33C87C1-DB88-4CE6-9844-5EEF5DF0317B}" destId="{AA8C520B-5481-4D81-A106-20CDD588EF59}" srcOrd="0" destOrd="0" presId="urn:microsoft.com/office/officeart/2005/8/layout/hierarchy1"/>
    <dgm:cxn modelId="{53FDC5DD-FBF8-40D2-87F5-3140C7010AE6}" type="presParOf" srcId="{782F5742-CA90-46EF-89C4-0C567BDDB94E}" destId="{DB9CD0FA-99E8-461B-B83D-64F8654E4C81}" srcOrd="0" destOrd="0" presId="urn:microsoft.com/office/officeart/2005/8/layout/hierarchy1"/>
    <dgm:cxn modelId="{BC5E2793-C6B3-40FA-842F-EB74314E5C2E}" type="presParOf" srcId="{DB9CD0FA-99E8-461B-B83D-64F8654E4C81}" destId="{4297F001-E113-4A16-9A0F-29FFA5E698CA}" srcOrd="0" destOrd="0" presId="urn:microsoft.com/office/officeart/2005/8/layout/hierarchy1"/>
    <dgm:cxn modelId="{206F8EC1-0190-46F7-A815-9FD5593728C6}" type="presParOf" srcId="{4297F001-E113-4A16-9A0F-29FFA5E698CA}" destId="{7AA343A0-E8E5-4E88-BF5D-44E80041D9FC}" srcOrd="0" destOrd="0" presId="urn:microsoft.com/office/officeart/2005/8/layout/hierarchy1"/>
    <dgm:cxn modelId="{31BD4FDE-FD39-4140-BD77-7B465AF95890}" type="presParOf" srcId="{4297F001-E113-4A16-9A0F-29FFA5E698CA}" destId="{33C658FC-E2C0-459D-9C74-73FE00C8B566}" srcOrd="1" destOrd="0" presId="urn:microsoft.com/office/officeart/2005/8/layout/hierarchy1"/>
    <dgm:cxn modelId="{F30D9490-1F43-476E-9E77-C3D646070701}" type="presParOf" srcId="{DB9CD0FA-99E8-461B-B83D-64F8654E4C81}" destId="{14A414B0-613C-4DE3-92C0-0428B2CBAF0F}" srcOrd="1" destOrd="0" presId="urn:microsoft.com/office/officeart/2005/8/layout/hierarchy1"/>
    <dgm:cxn modelId="{192C7886-EFE8-45C6-B1A6-2AA633C7E080}" type="presParOf" srcId="{14A414B0-613C-4DE3-92C0-0428B2CBAF0F}" destId="{F9A25788-1313-476B-94B3-A60313E39773}" srcOrd="0" destOrd="0" presId="urn:microsoft.com/office/officeart/2005/8/layout/hierarchy1"/>
    <dgm:cxn modelId="{BDCBA480-633D-4016-B886-895A349BBD0C}" type="presParOf" srcId="{14A414B0-613C-4DE3-92C0-0428B2CBAF0F}" destId="{AFFAC688-6E92-485C-AF8F-DD32BAA9E530}" srcOrd="1" destOrd="0" presId="urn:microsoft.com/office/officeart/2005/8/layout/hierarchy1"/>
    <dgm:cxn modelId="{DCB69F3A-669C-4692-918E-E57A654509E8}" type="presParOf" srcId="{AFFAC688-6E92-485C-AF8F-DD32BAA9E530}" destId="{77F8D99B-70E5-45A9-ABD7-001E35582560}" srcOrd="0" destOrd="0" presId="urn:microsoft.com/office/officeart/2005/8/layout/hierarchy1"/>
    <dgm:cxn modelId="{90922901-CBCB-4D1E-AE6A-1FC989870A4B}" type="presParOf" srcId="{77F8D99B-70E5-45A9-ABD7-001E35582560}" destId="{076305B6-A92E-4B89-877B-F38847485549}" srcOrd="0" destOrd="0" presId="urn:microsoft.com/office/officeart/2005/8/layout/hierarchy1"/>
    <dgm:cxn modelId="{DCFA8087-1B4A-47E0-82EF-C6D5BDDC275D}" type="presParOf" srcId="{77F8D99B-70E5-45A9-ABD7-001E35582560}" destId="{AA8C520B-5481-4D81-A106-20CDD588EF59}" srcOrd="1" destOrd="0" presId="urn:microsoft.com/office/officeart/2005/8/layout/hierarchy1"/>
    <dgm:cxn modelId="{007205AB-2626-4282-A2E0-8ADD37232B47}" type="presParOf" srcId="{AFFAC688-6E92-485C-AF8F-DD32BAA9E530}" destId="{85298304-2F13-46FC-B932-A048E354BE7E}" srcOrd="1" destOrd="0" presId="urn:microsoft.com/office/officeart/2005/8/layout/hierarchy1"/>
    <dgm:cxn modelId="{5DAC1D1B-FAF2-4744-94AB-CF5BE6EE5FC5}" type="presParOf" srcId="{85298304-2F13-46FC-B932-A048E354BE7E}" destId="{D8DFFF0A-A1BA-4633-B20C-70EAF00505E1}" srcOrd="0" destOrd="0" presId="urn:microsoft.com/office/officeart/2005/8/layout/hierarchy1"/>
    <dgm:cxn modelId="{5715EC83-47BA-4787-ABB9-B670122A7EEC}" type="presParOf" srcId="{85298304-2F13-46FC-B932-A048E354BE7E}" destId="{CB56063B-BE5E-4863-983E-C700CB26B084}" srcOrd="1" destOrd="0" presId="urn:microsoft.com/office/officeart/2005/8/layout/hierarchy1"/>
    <dgm:cxn modelId="{90EFD051-106A-4017-9878-56DEEE4487B4}" type="presParOf" srcId="{CB56063B-BE5E-4863-983E-C700CB26B084}" destId="{11868686-48FD-4C1D-8AB6-D4927F1EB67B}" srcOrd="0" destOrd="0" presId="urn:microsoft.com/office/officeart/2005/8/layout/hierarchy1"/>
    <dgm:cxn modelId="{002B7E45-F28F-4BF5-9846-4E360114C763}" type="presParOf" srcId="{11868686-48FD-4C1D-8AB6-D4927F1EB67B}" destId="{F880A8C0-7D2F-4055-B40F-2A4DE3C47E5D}" srcOrd="0" destOrd="0" presId="urn:microsoft.com/office/officeart/2005/8/layout/hierarchy1"/>
    <dgm:cxn modelId="{A00DFBBD-2772-4638-B02F-D210452D3F3A}" type="presParOf" srcId="{11868686-48FD-4C1D-8AB6-D4927F1EB67B}" destId="{B6879DD2-7760-4CC8-B3A6-E42B20DF63EF}" srcOrd="1" destOrd="0" presId="urn:microsoft.com/office/officeart/2005/8/layout/hierarchy1"/>
    <dgm:cxn modelId="{C00C117F-1866-49D1-B99D-1780EA6E752C}" type="presParOf" srcId="{CB56063B-BE5E-4863-983E-C700CB26B084}" destId="{3C7D03EE-23FA-418B-8D93-5FED082793BF}" srcOrd="1" destOrd="0" presId="urn:microsoft.com/office/officeart/2005/8/layout/hierarchy1"/>
    <dgm:cxn modelId="{A55E8F81-26A9-4EA1-B1C2-1B5F7BBF2596}" type="presParOf" srcId="{14A414B0-613C-4DE3-92C0-0428B2CBAF0F}" destId="{50534963-3687-4FDF-A7E2-B600EECDD79C}" srcOrd="2" destOrd="0" presId="urn:microsoft.com/office/officeart/2005/8/layout/hierarchy1"/>
    <dgm:cxn modelId="{A7372C8F-0A38-4DDD-8523-A5984374A40E}" type="presParOf" srcId="{14A414B0-613C-4DE3-92C0-0428B2CBAF0F}" destId="{D137A6EA-A017-425D-81DC-3671C7E01EC5}" srcOrd="3" destOrd="0" presId="urn:microsoft.com/office/officeart/2005/8/layout/hierarchy1"/>
    <dgm:cxn modelId="{0BA47067-E9BE-493D-B2C4-623E42219D6B}" type="presParOf" srcId="{D137A6EA-A017-425D-81DC-3671C7E01EC5}" destId="{6B215157-7164-4312-BE1C-185EA79F7C80}" srcOrd="0" destOrd="0" presId="urn:microsoft.com/office/officeart/2005/8/layout/hierarchy1"/>
    <dgm:cxn modelId="{1DCC99E8-B1AC-4395-ADED-1AD86F338B2A}" type="presParOf" srcId="{6B215157-7164-4312-BE1C-185EA79F7C80}" destId="{D756336C-D856-4501-8811-2917332B604B}" srcOrd="0" destOrd="0" presId="urn:microsoft.com/office/officeart/2005/8/layout/hierarchy1"/>
    <dgm:cxn modelId="{B31E7DA8-00D5-481E-98FC-E09F19C8749C}" type="presParOf" srcId="{6B215157-7164-4312-BE1C-185EA79F7C80}" destId="{E870C021-54BC-409A-A115-23A3199479B7}" srcOrd="1" destOrd="0" presId="urn:microsoft.com/office/officeart/2005/8/layout/hierarchy1"/>
    <dgm:cxn modelId="{0A69895C-6F8C-468A-B454-2CA59E745118}" type="presParOf" srcId="{D137A6EA-A017-425D-81DC-3671C7E01EC5}" destId="{8B9B02D0-6A52-4B61-8EDD-D26A374ECE5E}" srcOrd="1" destOrd="0" presId="urn:microsoft.com/office/officeart/2005/8/layout/hierarchy1"/>
    <dgm:cxn modelId="{5FDF0E30-8E73-4334-A04C-EE86008BF6D6}" type="presParOf" srcId="{8B9B02D0-6A52-4B61-8EDD-D26A374ECE5E}" destId="{469EAC75-CF2A-4E71-89FF-925A93AE5B81}" srcOrd="0" destOrd="0" presId="urn:microsoft.com/office/officeart/2005/8/layout/hierarchy1"/>
    <dgm:cxn modelId="{1AF0FAD2-DA88-4168-A1EA-1E2ED12DE6DD}" type="presParOf" srcId="{8B9B02D0-6A52-4B61-8EDD-D26A374ECE5E}" destId="{0B1F7A04-5EF2-499F-92FC-120314221A80}" srcOrd="1" destOrd="0" presId="urn:microsoft.com/office/officeart/2005/8/layout/hierarchy1"/>
    <dgm:cxn modelId="{342242B3-A9CB-437E-AE76-049C51FE7286}" type="presParOf" srcId="{0B1F7A04-5EF2-499F-92FC-120314221A80}" destId="{941FB7BA-707E-40BE-BCC2-76E75D580AF9}" srcOrd="0" destOrd="0" presId="urn:microsoft.com/office/officeart/2005/8/layout/hierarchy1"/>
    <dgm:cxn modelId="{5561611D-53DE-4846-93BF-E5DA0317505F}" type="presParOf" srcId="{941FB7BA-707E-40BE-BCC2-76E75D580AF9}" destId="{21B9AF94-28C7-44DB-A485-3C2D5D4C4406}" srcOrd="0" destOrd="0" presId="urn:microsoft.com/office/officeart/2005/8/layout/hierarchy1"/>
    <dgm:cxn modelId="{F9A87AE0-CE2B-491A-BBF5-B833304D568E}" type="presParOf" srcId="{941FB7BA-707E-40BE-BCC2-76E75D580AF9}" destId="{84712DE0-CA32-4C41-AADC-7E195B0549EB}" srcOrd="1" destOrd="0" presId="urn:microsoft.com/office/officeart/2005/8/layout/hierarchy1"/>
    <dgm:cxn modelId="{C738023F-69CD-487B-8D9D-6FCC78113E11}" type="presParOf" srcId="{0B1F7A04-5EF2-499F-92FC-120314221A80}" destId="{C5E7F2FC-929E-4F82-B5A2-D966C97030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89D55B-AB7A-4518-8817-57637E9CFA0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FC37B47-1853-4B72-8679-780236DBED0D}">
      <dgm:prSet phldrT="[Text]"/>
      <dgm:spPr/>
      <dgm:t>
        <a:bodyPr/>
        <a:lstStyle/>
        <a:p>
          <a:pPr rtl="1"/>
          <a:r>
            <a:rPr lang="he-IL" dirty="0" err="1"/>
            <a:t>אוקומי</a:t>
          </a:r>
          <a:r>
            <a:rPr lang="he-IL" dirty="0"/>
            <a:t> </a:t>
          </a:r>
          <a:r>
            <a:rPr lang="en-US" dirty="0"/>
            <a:t>X</a:t>
          </a:r>
          <a:endParaRPr lang="he-IL" dirty="0"/>
        </a:p>
      </dgm:t>
    </dgm:pt>
    <dgm:pt modelId="{C194F584-7273-41F4-99CA-33A5EC235D81}" type="parTrans" cxnId="{90E2565A-604D-4DA2-B339-D01BF5424F13}">
      <dgm:prSet/>
      <dgm:spPr/>
      <dgm:t>
        <a:bodyPr/>
        <a:lstStyle/>
        <a:p>
          <a:pPr rtl="1"/>
          <a:endParaRPr lang="he-IL"/>
        </a:p>
      </dgm:t>
    </dgm:pt>
    <dgm:pt modelId="{FAFDA673-E522-4B13-8B0A-B6CBCC5531F1}" type="sibTrans" cxnId="{90E2565A-604D-4DA2-B339-D01BF5424F13}">
      <dgm:prSet/>
      <dgm:spPr/>
      <dgm:t>
        <a:bodyPr/>
        <a:lstStyle/>
        <a:p>
          <a:pPr rtl="1"/>
          <a:endParaRPr lang="he-IL"/>
        </a:p>
      </dgm:t>
    </dgm:pt>
    <dgm:pt modelId="{6F5A5926-E94E-41DD-90CB-828F1D7779E8}">
      <dgm:prSet phldrT="[Text]"/>
      <dgm:spPr/>
      <dgm:t>
        <a:bodyPr/>
        <a:lstStyle/>
        <a:p>
          <a:pPr rtl="1"/>
          <a:r>
            <a:rPr lang="en-US" dirty="0"/>
            <a:t>The Tree</a:t>
          </a:r>
          <a:endParaRPr lang="he-IL" dirty="0"/>
        </a:p>
      </dgm:t>
    </dgm:pt>
    <dgm:pt modelId="{400DDA57-8BB0-4E38-93E7-D0CE53FA009C}" type="parTrans" cxnId="{35255474-267A-41B7-9B54-5826E0DE4D14}">
      <dgm:prSet/>
      <dgm:spPr/>
      <dgm:t>
        <a:bodyPr/>
        <a:lstStyle/>
        <a:p>
          <a:pPr rtl="1"/>
          <a:endParaRPr lang="he-IL"/>
        </a:p>
      </dgm:t>
    </dgm:pt>
    <dgm:pt modelId="{A67008A7-2033-439E-88AF-41B224067089}" type="sibTrans" cxnId="{35255474-267A-41B7-9B54-5826E0DE4D14}">
      <dgm:prSet/>
      <dgm:spPr/>
      <dgm:t>
        <a:bodyPr/>
        <a:lstStyle/>
        <a:p>
          <a:pPr rtl="1"/>
          <a:endParaRPr lang="he-IL"/>
        </a:p>
      </dgm:t>
    </dgm:pt>
    <dgm:pt modelId="{36DD2B2E-6A67-485B-ADF9-C3ABC82DE377}">
      <dgm:prSet phldrT="[Text]"/>
      <dgm:spPr/>
      <dgm:t>
        <a:bodyPr/>
        <a:lstStyle/>
        <a:p>
          <a:pPr rtl="1"/>
          <a:r>
            <a:rPr lang="en-US" dirty="0" err="1"/>
            <a:t>Rav</a:t>
          </a:r>
          <a:r>
            <a:rPr lang="en-US" dirty="0"/>
            <a:t> Kook- to prevent damage to future years</a:t>
          </a:r>
          <a:endParaRPr lang="he-IL" dirty="0"/>
        </a:p>
      </dgm:t>
    </dgm:pt>
    <dgm:pt modelId="{A833F7B6-5350-4AC6-A99B-3592D44AA5E3}" type="parTrans" cxnId="{D265964C-4EC2-4F50-8ECF-515E2B052031}">
      <dgm:prSet/>
      <dgm:spPr/>
      <dgm:t>
        <a:bodyPr/>
        <a:lstStyle/>
        <a:p>
          <a:pPr rtl="1"/>
          <a:endParaRPr lang="he-IL"/>
        </a:p>
      </dgm:t>
    </dgm:pt>
    <dgm:pt modelId="{9D3BBBF9-0EA6-476E-B3C3-DE3E8473604B}" type="sibTrans" cxnId="{D265964C-4EC2-4F50-8ECF-515E2B052031}">
      <dgm:prSet/>
      <dgm:spPr/>
      <dgm:t>
        <a:bodyPr/>
        <a:lstStyle/>
        <a:p>
          <a:pPr rtl="1"/>
          <a:endParaRPr lang="he-IL"/>
        </a:p>
      </dgm:t>
    </dgm:pt>
    <dgm:pt modelId="{CF65F147-95CD-429F-A06C-137A4D3844AC}">
      <dgm:prSet phldrT="[Text]"/>
      <dgm:spPr/>
      <dgm:t>
        <a:bodyPr/>
        <a:lstStyle/>
        <a:p>
          <a:pPr rtl="1"/>
          <a:r>
            <a:rPr lang="en-US" dirty="0"/>
            <a:t>The tree and </a:t>
          </a:r>
          <a:r>
            <a:rPr lang="en-US" b="1" u="sng" dirty="0"/>
            <a:t>Fruit</a:t>
          </a:r>
          <a:endParaRPr lang="he-IL" b="1" u="sng" dirty="0"/>
        </a:p>
      </dgm:t>
    </dgm:pt>
    <dgm:pt modelId="{CCED9C67-75A3-45F6-A1B4-DFF49CC3D89F}" type="parTrans" cxnId="{F1822C32-2B1A-45F8-AE6C-61F02B9C25CF}">
      <dgm:prSet/>
      <dgm:spPr/>
      <dgm:t>
        <a:bodyPr/>
        <a:lstStyle/>
        <a:p>
          <a:pPr rtl="1"/>
          <a:endParaRPr lang="he-IL"/>
        </a:p>
      </dgm:t>
    </dgm:pt>
    <dgm:pt modelId="{54349AD4-393E-4E76-BF66-1CCD68987018}" type="sibTrans" cxnId="{F1822C32-2B1A-45F8-AE6C-61F02B9C25CF}">
      <dgm:prSet/>
      <dgm:spPr/>
      <dgm:t>
        <a:bodyPr/>
        <a:lstStyle/>
        <a:p>
          <a:pPr rtl="1"/>
          <a:endParaRPr lang="he-IL"/>
        </a:p>
      </dgm:t>
    </dgm:pt>
    <dgm:pt modelId="{69967771-D4C8-4086-AD48-B26D77DAD7D2}">
      <dgm:prSet phldrT="[Text]"/>
      <dgm:spPr/>
      <dgm:t>
        <a:bodyPr/>
        <a:lstStyle/>
        <a:p>
          <a:pPr rtl="1"/>
          <a:r>
            <a:rPr lang="he-IL" b="0" u="none" dirty="0"/>
            <a:t> </a:t>
          </a:r>
          <a:r>
            <a:rPr lang="he-IL" b="0" u="none" dirty="0" err="1"/>
            <a:t>חזון</a:t>
          </a:r>
          <a:r>
            <a:rPr lang="he-IL" b="0" u="none" dirty="0"/>
            <a:t> איש</a:t>
          </a:r>
          <a:br>
            <a:rPr lang="en-US" b="0" u="none" dirty="0"/>
          </a:br>
          <a:r>
            <a:rPr lang="en-US" b="0" u="none" dirty="0"/>
            <a:t>- losing the fruit is also considered damage</a:t>
          </a:r>
          <a:endParaRPr lang="he-IL" b="0" u="none" dirty="0"/>
        </a:p>
      </dgm:t>
    </dgm:pt>
    <dgm:pt modelId="{84563434-AE61-4ED5-A375-A182D1263E70}" type="parTrans" cxnId="{07F92026-B8A5-46DD-A42D-F438814CD5EC}">
      <dgm:prSet/>
      <dgm:spPr/>
      <dgm:t>
        <a:bodyPr/>
        <a:lstStyle/>
        <a:p>
          <a:pPr rtl="1"/>
          <a:endParaRPr lang="he-IL"/>
        </a:p>
      </dgm:t>
    </dgm:pt>
    <dgm:pt modelId="{4EE528DC-3470-4681-BFCD-3692990CA017}" type="sibTrans" cxnId="{07F92026-B8A5-46DD-A42D-F438814CD5EC}">
      <dgm:prSet/>
      <dgm:spPr/>
      <dgm:t>
        <a:bodyPr/>
        <a:lstStyle/>
        <a:p>
          <a:pPr rtl="1"/>
          <a:endParaRPr lang="he-IL"/>
        </a:p>
      </dgm:t>
    </dgm:pt>
    <dgm:pt modelId="{8C2FD9D9-EAC3-4464-B0D5-E287C59E6FF5}" type="pres">
      <dgm:prSet presAssocID="{0689D55B-AB7A-4518-8817-57637E9CFA0A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1326B542-B53E-4A94-AB08-0E10E3700E3C}" type="pres">
      <dgm:prSet presAssocID="{8FC37B47-1853-4B72-8679-780236DBED0D}" presName="hierRoot1" presStyleCnt="0"/>
      <dgm:spPr/>
    </dgm:pt>
    <dgm:pt modelId="{99C0BFD3-6AD9-47B9-ACB8-2121D7B82EA4}" type="pres">
      <dgm:prSet presAssocID="{8FC37B47-1853-4B72-8679-780236DBED0D}" presName="composite" presStyleCnt="0"/>
      <dgm:spPr/>
    </dgm:pt>
    <dgm:pt modelId="{EF4745F0-1AA9-4A6A-9869-C5215A009BDC}" type="pres">
      <dgm:prSet presAssocID="{8FC37B47-1853-4B72-8679-780236DBED0D}" presName="background" presStyleLbl="node0" presStyleIdx="0" presStyleCnt="1"/>
      <dgm:spPr/>
    </dgm:pt>
    <dgm:pt modelId="{61F6488F-6A05-4B9D-BD45-9FF7BBB675C9}" type="pres">
      <dgm:prSet presAssocID="{8FC37B47-1853-4B72-8679-780236DBED0D}" presName="text" presStyleLbl="fgAcc0" presStyleIdx="0" presStyleCnt="1">
        <dgm:presLayoutVars>
          <dgm:chPref val="3"/>
        </dgm:presLayoutVars>
      </dgm:prSet>
      <dgm:spPr/>
    </dgm:pt>
    <dgm:pt modelId="{57347DE5-38B3-4F6E-BEE6-EE15B903F4D6}" type="pres">
      <dgm:prSet presAssocID="{8FC37B47-1853-4B72-8679-780236DBED0D}" presName="hierChild2" presStyleCnt="0"/>
      <dgm:spPr/>
    </dgm:pt>
    <dgm:pt modelId="{C617C65E-E36B-4211-B732-E9518A2E1EAC}" type="pres">
      <dgm:prSet presAssocID="{400DDA57-8BB0-4E38-93E7-D0CE53FA009C}" presName="Name10" presStyleLbl="parChTrans1D2" presStyleIdx="0" presStyleCnt="2"/>
      <dgm:spPr/>
    </dgm:pt>
    <dgm:pt modelId="{ABC5A0B9-A087-4028-ABC8-5249009299B1}" type="pres">
      <dgm:prSet presAssocID="{6F5A5926-E94E-41DD-90CB-828F1D7779E8}" presName="hierRoot2" presStyleCnt="0"/>
      <dgm:spPr/>
    </dgm:pt>
    <dgm:pt modelId="{6FFBAE7F-27BD-4274-A0EC-14BCAB997C5E}" type="pres">
      <dgm:prSet presAssocID="{6F5A5926-E94E-41DD-90CB-828F1D7779E8}" presName="composite2" presStyleCnt="0"/>
      <dgm:spPr/>
    </dgm:pt>
    <dgm:pt modelId="{058A44F0-558D-49E7-94B1-403544DD3B9F}" type="pres">
      <dgm:prSet presAssocID="{6F5A5926-E94E-41DD-90CB-828F1D7779E8}" presName="background2" presStyleLbl="node2" presStyleIdx="0" presStyleCnt="2"/>
      <dgm:spPr/>
    </dgm:pt>
    <dgm:pt modelId="{AB780F05-F2E3-4F2B-83C4-05842EBA1429}" type="pres">
      <dgm:prSet presAssocID="{6F5A5926-E94E-41DD-90CB-828F1D7779E8}" presName="text2" presStyleLbl="fgAcc2" presStyleIdx="0" presStyleCnt="2">
        <dgm:presLayoutVars>
          <dgm:chPref val="3"/>
        </dgm:presLayoutVars>
      </dgm:prSet>
      <dgm:spPr/>
    </dgm:pt>
    <dgm:pt modelId="{E1041892-CE17-4154-9641-0343CF61C1B3}" type="pres">
      <dgm:prSet presAssocID="{6F5A5926-E94E-41DD-90CB-828F1D7779E8}" presName="hierChild3" presStyleCnt="0"/>
      <dgm:spPr/>
    </dgm:pt>
    <dgm:pt modelId="{D4C8603C-7DB0-4067-943E-F4CA42A60724}" type="pres">
      <dgm:prSet presAssocID="{A833F7B6-5350-4AC6-A99B-3592D44AA5E3}" presName="Name17" presStyleLbl="parChTrans1D3" presStyleIdx="0" presStyleCnt="2"/>
      <dgm:spPr/>
    </dgm:pt>
    <dgm:pt modelId="{27E47E92-A41C-4B3B-A797-62BF7776D6E3}" type="pres">
      <dgm:prSet presAssocID="{36DD2B2E-6A67-485B-ADF9-C3ABC82DE377}" presName="hierRoot3" presStyleCnt="0"/>
      <dgm:spPr/>
    </dgm:pt>
    <dgm:pt modelId="{68F80082-C82A-4981-B1FF-6CCDF9927A74}" type="pres">
      <dgm:prSet presAssocID="{36DD2B2E-6A67-485B-ADF9-C3ABC82DE377}" presName="composite3" presStyleCnt="0"/>
      <dgm:spPr/>
    </dgm:pt>
    <dgm:pt modelId="{48E36A5C-6E56-471D-A2C6-9153723C91F4}" type="pres">
      <dgm:prSet presAssocID="{36DD2B2E-6A67-485B-ADF9-C3ABC82DE377}" presName="background3" presStyleLbl="node3" presStyleIdx="0" presStyleCnt="2"/>
      <dgm:spPr/>
    </dgm:pt>
    <dgm:pt modelId="{BED5CF1D-0BDE-4F3E-97AA-DE0D4E0D2312}" type="pres">
      <dgm:prSet presAssocID="{36DD2B2E-6A67-485B-ADF9-C3ABC82DE377}" presName="text3" presStyleLbl="fgAcc3" presStyleIdx="0" presStyleCnt="2">
        <dgm:presLayoutVars>
          <dgm:chPref val="3"/>
        </dgm:presLayoutVars>
      </dgm:prSet>
      <dgm:spPr/>
    </dgm:pt>
    <dgm:pt modelId="{2F5E7EC1-978C-486D-BE61-AA6937FD56BC}" type="pres">
      <dgm:prSet presAssocID="{36DD2B2E-6A67-485B-ADF9-C3ABC82DE377}" presName="hierChild4" presStyleCnt="0"/>
      <dgm:spPr/>
    </dgm:pt>
    <dgm:pt modelId="{50E7F22A-A352-4CD2-A588-42ECD0686050}" type="pres">
      <dgm:prSet presAssocID="{CCED9C67-75A3-45F6-A1B4-DFF49CC3D89F}" presName="Name10" presStyleLbl="parChTrans1D2" presStyleIdx="1" presStyleCnt="2"/>
      <dgm:spPr/>
    </dgm:pt>
    <dgm:pt modelId="{2E5868A3-448C-4188-9218-7362C28EBF2B}" type="pres">
      <dgm:prSet presAssocID="{CF65F147-95CD-429F-A06C-137A4D3844AC}" presName="hierRoot2" presStyleCnt="0"/>
      <dgm:spPr/>
    </dgm:pt>
    <dgm:pt modelId="{B81EADDF-8D55-440D-BE4D-97403A85F4BA}" type="pres">
      <dgm:prSet presAssocID="{CF65F147-95CD-429F-A06C-137A4D3844AC}" presName="composite2" presStyleCnt="0"/>
      <dgm:spPr/>
    </dgm:pt>
    <dgm:pt modelId="{A53F5E02-6C00-4A2F-9D0C-A02983D913D6}" type="pres">
      <dgm:prSet presAssocID="{CF65F147-95CD-429F-A06C-137A4D3844AC}" presName="background2" presStyleLbl="node2" presStyleIdx="1" presStyleCnt="2"/>
      <dgm:spPr/>
    </dgm:pt>
    <dgm:pt modelId="{6DEFC51F-4FE1-45AA-ACDA-656DCDF51A40}" type="pres">
      <dgm:prSet presAssocID="{CF65F147-95CD-429F-A06C-137A4D3844AC}" presName="text2" presStyleLbl="fgAcc2" presStyleIdx="1" presStyleCnt="2">
        <dgm:presLayoutVars>
          <dgm:chPref val="3"/>
        </dgm:presLayoutVars>
      </dgm:prSet>
      <dgm:spPr/>
    </dgm:pt>
    <dgm:pt modelId="{B4E5FF3F-3B75-4EB8-8F05-1F9D824CE6A6}" type="pres">
      <dgm:prSet presAssocID="{CF65F147-95CD-429F-A06C-137A4D3844AC}" presName="hierChild3" presStyleCnt="0"/>
      <dgm:spPr/>
    </dgm:pt>
    <dgm:pt modelId="{C13136D2-258B-45C4-8C57-3CB2BBB070CF}" type="pres">
      <dgm:prSet presAssocID="{84563434-AE61-4ED5-A375-A182D1263E70}" presName="Name17" presStyleLbl="parChTrans1D3" presStyleIdx="1" presStyleCnt="2"/>
      <dgm:spPr/>
    </dgm:pt>
    <dgm:pt modelId="{7F7C438B-7140-41B7-B656-5B42415AB601}" type="pres">
      <dgm:prSet presAssocID="{69967771-D4C8-4086-AD48-B26D77DAD7D2}" presName="hierRoot3" presStyleCnt="0"/>
      <dgm:spPr/>
    </dgm:pt>
    <dgm:pt modelId="{2912C357-9BDF-42EF-8395-BE013A2E7F94}" type="pres">
      <dgm:prSet presAssocID="{69967771-D4C8-4086-AD48-B26D77DAD7D2}" presName="composite3" presStyleCnt="0"/>
      <dgm:spPr/>
    </dgm:pt>
    <dgm:pt modelId="{4E56D3CD-5F94-4D3A-A705-8D0BB18A1A07}" type="pres">
      <dgm:prSet presAssocID="{69967771-D4C8-4086-AD48-B26D77DAD7D2}" presName="background3" presStyleLbl="node3" presStyleIdx="1" presStyleCnt="2"/>
      <dgm:spPr/>
    </dgm:pt>
    <dgm:pt modelId="{A05DB8A6-963A-4680-BB23-17B6B5BE67BB}" type="pres">
      <dgm:prSet presAssocID="{69967771-D4C8-4086-AD48-B26D77DAD7D2}" presName="text3" presStyleLbl="fgAcc3" presStyleIdx="1" presStyleCnt="2">
        <dgm:presLayoutVars>
          <dgm:chPref val="3"/>
        </dgm:presLayoutVars>
      </dgm:prSet>
      <dgm:spPr/>
    </dgm:pt>
    <dgm:pt modelId="{C181F741-109A-4C02-9ED1-B2316035AE3D}" type="pres">
      <dgm:prSet presAssocID="{69967771-D4C8-4086-AD48-B26D77DAD7D2}" presName="hierChild4" presStyleCnt="0"/>
      <dgm:spPr/>
    </dgm:pt>
  </dgm:ptLst>
  <dgm:cxnLst>
    <dgm:cxn modelId="{07F92026-B8A5-46DD-A42D-F438814CD5EC}" srcId="{CF65F147-95CD-429F-A06C-137A4D3844AC}" destId="{69967771-D4C8-4086-AD48-B26D77DAD7D2}" srcOrd="0" destOrd="0" parTransId="{84563434-AE61-4ED5-A375-A182D1263E70}" sibTransId="{4EE528DC-3470-4681-BFCD-3692990CA017}"/>
    <dgm:cxn modelId="{F1822C32-2B1A-45F8-AE6C-61F02B9C25CF}" srcId="{8FC37B47-1853-4B72-8679-780236DBED0D}" destId="{CF65F147-95CD-429F-A06C-137A4D3844AC}" srcOrd="1" destOrd="0" parTransId="{CCED9C67-75A3-45F6-A1B4-DFF49CC3D89F}" sibTransId="{54349AD4-393E-4E76-BF66-1CCD68987018}"/>
    <dgm:cxn modelId="{DE8D483F-D0C7-44D0-9A16-4477C4EA01D8}" type="presOf" srcId="{6F5A5926-E94E-41DD-90CB-828F1D7779E8}" destId="{AB780F05-F2E3-4F2B-83C4-05842EBA1429}" srcOrd="0" destOrd="0" presId="urn:microsoft.com/office/officeart/2005/8/layout/hierarchy1"/>
    <dgm:cxn modelId="{5C84E042-D813-4B31-8A42-630E3FDEBF60}" type="presOf" srcId="{69967771-D4C8-4086-AD48-B26D77DAD7D2}" destId="{A05DB8A6-963A-4680-BB23-17B6B5BE67BB}" srcOrd="0" destOrd="0" presId="urn:microsoft.com/office/officeart/2005/8/layout/hierarchy1"/>
    <dgm:cxn modelId="{8857CA49-8E54-41D8-A9EB-37B3AEAEC584}" type="presOf" srcId="{36DD2B2E-6A67-485B-ADF9-C3ABC82DE377}" destId="{BED5CF1D-0BDE-4F3E-97AA-DE0D4E0D2312}" srcOrd="0" destOrd="0" presId="urn:microsoft.com/office/officeart/2005/8/layout/hierarchy1"/>
    <dgm:cxn modelId="{D265964C-4EC2-4F50-8ECF-515E2B052031}" srcId="{6F5A5926-E94E-41DD-90CB-828F1D7779E8}" destId="{36DD2B2E-6A67-485B-ADF9-C3ABC82DE377}" srcOrd="0" destOrd="0" parTransId="{A833F7B6-5350-4AC6-A99B-3592D44AA5E3}" sibTransId="{9D3BBBF9-0EA6-476E-B3C3-DE3E8473604B}"/>
    <dgm:cxn modelId="{35B17570-D477-4105-BA6F-929420EB2B5C}" type="presOf" srcId="{84563434-AE61-4ED5-A375-A182D1263E70}" destId="{C13136D2-258B-45C4-8C57-3CB2BBB070CF}" srcOrd="0" destOrd="0" presId="urn:microsoft.com/office/officeart/2005/8/layout/hierarchy1"/>
    <dgm:cxn modelId="{35255474-267A-41B7-9B54-5826E0DE4D14}" srcId="{8FC37B47-1853-4B72-8679-780236DBED0D}" destId="{6F5A5926-E94E-41DD-90CB-828F1D7779E8}" srcOrd="0" destOrd="0" parTransId="{400DDA57-8BB0-4E38-93E7-D0CE53FA009C}" sibTransId="{A67008A7-2033-439E-88AF-41B224067089}"/>
    <dgm:cxn modelId="{7E867359-2D51-49A1-AB1A-25996B739997}" type="presOf" srcId="{CCED9C67-75A3-45F6-A1B4-DFF49CC3D89F}" destId="{50E7F22A-A352-4CD2-A588-42ECD0686050}" srcOrd="0" destOrd="0" presId="urn:microsoft.com/office/officeart/2005/8/layout/hierarchy1"/>
    <dgm:cxn modelId="{90E2565A-604D-4DA2-B339-D01BF5424F13}" srcId="{0689D55B-AB7A-4518-8817-57637E9CFA0A}" destId="{8FC37B47-1853-4B72-8679-780236DBED0D}" srcOrd="0" destOrd="0" parTransId="{C194F584-7273-41F4-99CA-33A5EC235D81}" sibTransId="{FAFDA673-E522-4B13-8B0A-B6CBCC5531F1}"/>
    <dgm:cxn modelId="{39AF388B-06F9-4331-AA9D-4528C8BCFDF2}" type="presOf" srcId="{0689D55B-AB7A-4518-8817-57637E9CFA0A}" destId="{8C2FD9D9-EAC3-4464-B0D5-E287C59E6FF5}" srcOrd="0" destOrd="0" presId="urn:microsoft.com/office/officeart/2005/8/layout/hierarchy1"/>
    <dgm:cxn modelId="{6094F29A-B900-4388-8F5D-B745304ADF93}" type="presOf" srcId="{400DDA57-8BB0-4E38-93E7-D0CE53FA009C}" destId="{C617C65E-E36B-4211-B732-E9518A2E1EAC}" srcOrd="0" destOrd="0" presId="urn:microsoft.com/office/officeart/2005/8/layout/hierarchy1"/>
    <dgm:cxn modelId="{1E0CE49E-1531-49FA-A67E-7BAF8436AC51}" type="presOf" srcId="{A833F7B6-5350-4AC6-A99B-3592D44AA5E3}" destId="{D4C8603C-7DB0-4067-943E-F4CA42A60724}" srcOrd="0" destOrd="0" presId="urn:microsoft.com/office/officeart/2005/8/layout/hierarchy1"/>
    <dgm:cxn modelId="{E5E4D4BA-EB67-47C3-B4E5-A651589B41AB}" type="presOf" srcId="{8FC37B47-1853-4B72-8679-780236DBED0D}" destId="{61F6488F-6A05-4B9D-BD45-9FF7BBB675C9}" srcOrd="0" destOrd="0" presId="urn:microsoft.com/office/officeart/2005/8/layout/hierarchy1"/>
    <dgm:cxn modelId="{554B0FBE-7204-4C36-AE2C-E4EB3376BDDE}" type="presOf" srcId="{CF65F147-95CD-429F-A06C-137A4D3844AC}" destId="{6DEFC51F-4FE1-45AA-ACDA-656DCDF51A40}" srcOrd="0" destOrd="0" presId="urn:microsoft.com/office/officeart/2005/8/layout/hierarchy1"/>
    <dgm:cxn modelId="{3835D23E-FECB-4915-9872-A444C9E42AFD}" type="presParOf" srcId="{8C2FD9D9-EAC3-4464-B0D5-E287C59E6FF5}" destId="{1326B542-B53E-4A94-AB08-0E10E3700E3C}" srcOrd="0" destOrd="0" presId="urn:microsoft.com/office/officeart/2005/8/layout/hierarchy1"/>
    <dgm:cxn modelId="{E08302B2-8D91-4638-98D4-32B23D6FF4F0}" type="presParOf" srcId="{1326B542-B53E-4A94-AB08-0E10E3700E3C}" destId="{99C0BFD3-6AD9-47B9-ACB8-2121D7B82EA4}" srcOrd="0" destOrd="0" presId="urn:microsoft.com/office/officeart/2005/8/layout/hierarchy1"/>
    <dgm:cxn modelId="{F393C594-DA49-4389-B318-39A013AA055F}" type="presParOf" srcId="{99C0BFD3-6AD9-47B9-ACB8-2121D7B82EA4}" destId="{EF4745F0-1AA9-4A6A-9869-C5215A009BDC}" srcOrd="0" destOrd="0" presId="urn:microsoft.com/office/officeart/2005/8/layout/hierarchy1"/>
    <dgm:cxn modelId="{5602F6F6-5E87-4996-83DA-A1F50F3A197D}" type="presParOf" srcId="{99C0BFD3-6AD9-47B9-ACB8-2121D7B82EA4}" destId="{61F6488F-6A05-4B9D-BD45-9FF7BBB675C9}" srcOrd="1" destOrd="0" presId="urn:microsoft.com/office/officeart/2005/8/layout/hierarchy1"/>
    <dgm:cxn modelId="{427A4C68-9DE1-440E-B09E-8C850E91FD1D}" type="presParOf" srcId="{1326B542-B53E-4A94-AB08-0E10E3700E3C}" destId="{57347DE5-38B3-4F6E-BEE6-EE15B903F4D6}" srcOrd="1" destOrd="0" presId="urn:microsoft.com/office/officeart/2005/8/layout/hierarchy1"/>
    <dgm:cxn modelId="{1D230F04-D749-4C37-B9A6-ED1F8357B3B7}" type="presParOf" srcId="{57347DE5-38B3-4F6E-BEE6-EE15B903F4D6}" destId="{C617C65E-E36B-4211-B732-E9518A2E1EAC}" srcOrd="0" destOrd="0" presId="urn:microsoft.com/office/officeart/2005/8/layout/hierarchy1"/>
    <dgm:cxn modelId="{97A01B16-8BE0-4B49-B9C1-EAB807A6799A}" type="presParOf" srcId="{57347DE5-38B3-4F6E-BEE6-EE15B903F4D6}" destId="{ABC5A0B9-A087-4028-ABC8-5249009299B1}" srcOrd="1" destOrd="0" presId="urn:microsoft.com/office/officeart/2005/8/layout/hierarchy1"/>
    <dgm:cxn modelId="{6FF7C0A6-D194-4A3A-A97D-A5086E08DFCB}" type="presParOf" srcId="{ABC5A0B9-A087-4028-ABC8-5249009299B1}" destId="{6FFBAE7F-27BD-4274-A0EC-14BCAB997C5E}" srcOrd="0" destOrd="0" presId="urn:microsoft.com/office/officeart/2005/8/layout/hierarchy1"/>
    <dgm:cxn modelId="{451D1CCC-E746-464A-8668-C2E69985B0A4}" type="presParOf" srcId="{6FFBAE7F-27BD-4274-A0EC-14BCAB997C5E}" destId="{058A44F0-558D-49E7-94B1-403544DD3B9F}" srcOrd="0" destOrd="0" presId="urn:microsoft.com/office/officeart/2005/8/layout/hierarchy1"/>
    <dgm:cxn modelId="{6D39E5F4-CE87-4C0A-91DC-BD5B3F7D9B00}" type="presParOf" srcId="{6FFBAE7F-27BD-4274-A0EC-14BCAB997C5E}" destId="{AB780F05-F2E3-4F2B-83C4-05842EBA1429}" srcOrd="1" destOrd="0" presId="urn:microsoft.com/office/officeart/2005/8/layout/hierarchy1"/>
    <dgm:cxn modelId="{8EEAA905-597C-411A-A473-13F173B46F2C}" type="presParOf" srcId="{ABC5A0B9-A087-4028-ABC8-5249009299B1}" destId="{E1041892-CE17-4154-9641-0343CF61C1B3}" srcOrd="1" destOrd="0" presId="urn:microsoft.com/office/officeart/2005/8/layout/hierarchy1"/>
    <dgm:cxn modelId="{719C5882-0E04-482C-981A-EFCD4C33995F}" type="presParOf" srcId="{E1041892-CE17-4154-9641-0343CF61C1B3}" destId="{D4C8603C-7DB0-4067-943E-F4CA42A60724}" srcOrd="0" destOrd="0" presId="urn:microsoft.com/office/officeart/2005/8/layout/hierarchy1"/>
    <dgm:cxn modelId="{E1EC07AB-3E90-45DA-B07C-362C76A95731}" type="presParOf" srcId="{E1041892-CE17-4154-9641-0343CF61C1B3}" destId="{27E47E92-A41C-4B3B-A797-62BF7776D6E3}" srcOrd="1" destOrd="0" presId="urn:microsoft.com/office/officeart/2005/8/layout/hierarchy1"/>
    <dgm:cxn modelId="{84B0CC0F-4AF5-435E-9AAD-B5C1742F9DC3}" type="presParOf" srcId="{27E47E92-A41C-4B3B-A797-62BF7776D6E3}" destId="{68F80082-C82A-4981-B1FF-6CCDF9927A74}" srcOrd="0" destOrd="0" presId="urn:microsoft.com/office/officeart/2005/8/layout/hierarchy1"/>
    <dgm:cxn modelId="{DE8D34FC-ECCE-4B6F-9584-F4C78C01418D}" type="presParOf" srcId="{68F80082-C82A-4981-B1FF-6CCDF9927A74}" destId="{48E36A5C-6E56-471D-A2C6-9153723C91F4}" srcOrd="0" destOrd="0" presId="urn:microsoft.com/office/officeart/2005/8/layout/hierarchy1"/>
    <dgm:cxn modelId="{2DAA5E88-1B93-42F5-9EE3-49899AD68FA2}" type="presParOf" srcId="{68F80082-C82A-4981-B1FF-6CCDF9927A74}" destId="{BED5CF1D-0BDE-4F3E-97AA-DE0D4E0D2312}" srcOrd="1" destOrd="0" presId="urn:microsoft.com/office/officeart/2005/8/layout/hierarchy1"/>
    <dgm:cxn modelId="{CD40D38A-E849-43DA-B1D9-4072CFE64003}" type="presParOf" srcId="{27E47E92-A41C-4B3B-A797-62BF7776D6E3}" destId="{2F5E7EC1-978C-486D-BE61-AA6937FD56BC}" srcOrd="1" destOrd="0" presId="urn:microsoft.com/office/officeart/2005/8/layout/hierarchy1"/>
    <dgm:cxn modelId="{64F399DF-B391-4BDD-8813-4B97B59A86B7}" type="presParOf" srcId="{57347DE5-38B3-4F6E-BEE6-EE15B903F4D6}" destId="{50E7F22A-A352-4CD2-A588-42ECD0686050}" srcOrd="2" destOrd="0" presId="urn:microsoft.com/office/officeart/2005/8/layout/hierarchy1"/>
    <dgm:cxn modelId="{D1621F4C-B56F-408D-9506-2C4746D556C7}" type="presParOf" srcId="{57347DE5-38B3-4F6E-BEE6-EE15B903F4D6}" destId="{2E5868A3-448C-4188-9218-7362C28EBF2B}" srcOrd="3" destOrd="0" presId="urn:microsoft.com/office/officeart/2005/8/layout/hierarchy1"/>
    <dgm:cxn modelId="{B45C7C6C-DA32-4011-B116-88BAF0FBDE72}" type="presParOf" srcId="{2E5868A3-448C-4188-9218-7362C28EBF2B}" destId="{B81EADDF-8D55-440D-BE4D-97403A85F4BA}" srcOrd="0" destOrd="0" presId="urn:microsoft.com/office/officeart/2005/8/layout/hierarchy1"/>
    <dgm:cxn modelId="{66715BBB-0A70-4D50-941B-28A8A31A0386}" type="presParOf" srcId="{B81EADDF-8D55-440D-BE4D-97403A85F4BA}" destId="{A53F5E02-6C00-4A2F-9D0C-A02983D913D6}" srcOrd="0" destOrd="0" presId="urn:microsoft.com/office/officeart/2005/8/layout/hierarchy1"/>
    <dgm:cxn modelId="{EC36F963-FDAA-40B3-943A-F60EBEE01DCB}" type="presParOf" srcId="{B81EADDF-8D55-440D-BE4D-97403A85F4BA}" destId="{6DEFC51F-4FE1-45AA-ACDA-656DCDF51A40}" srcOrd="1" destOrd="0" presId="urn:microsoft.com/office/officeart/2005/8/layout/hierarchy1"/>
    <dgm:cxn modelId="{9C5BC229-63D1-4595-A6F1-87C4F5095723}" type="presParOf" srcId="{2E5868A3-448C-4188-9218-7362C28EBF2B}" destId="{B4E5FF3F-3B75-4EB8-8F05-1F9D824CE6A6}" srcOrd="1" destOrd="0" presId="urn:microsoft.com/office/officeart/2005/8/layout/hierarchy1"/>
    <dgm:cxn modelId="{D9162C55-A68D-46F2-AC80-93349EC09B50}" type="presParOf" srcId="{B4E5FF3F-3B75-4EB8-8F05-1F9D824CE6A6}" destId="{C13136D2-258B-45C4-8C57-3CB2BBB070CF}" srcOrd="0" destOrd="0" presId="urn:microsoft.com/office/officeart/2005/8/layout/hierarchy1"/>
    <dgm:cxn modelId="{9C0FA207-270C-4CEF-BF5F-FDBF225FAED1}" type="presParOf" srcId="{B4E5FF3F-3B75-4EB8-8F05-1F9D824CE6A6}" destId="{7F7C438B-7140-41B7-B656-5B42415AB601}" srcOrd="1" destOrd="0" presId="urn:microsoft.com/office/officeart/2005/8/layout/hierarchy1"/>
    <dgm:cxn modelId="{BD27F9A3-4CEC-4CF1-A526-161D4C9A2560}" type="presParOf" srcId="{7F7C438B-7140-41B7-B656-5B42415AB601}" destId="{2912C357-9BDF-42EF-8395-BE013A2E7F94}" srcOrd="0" destOrd="0" presId="urn:microsoft.com/office/officeart/2005/8/layout/hierarchy1"/>
    <dgm:cxn modelId="{3FD04D24-E273-4DC0-A7D8-3831A8D87405}" type="presParOf" srcId="{2912C357-9BDF-42EF-8395-BE013A2E7F94}" destId="{4E56D3CD-5F94-4D3A-A705-8D0BB18A1A07}" srcOrd="0" destOrd="0" presId="urn:microsoft.com/office/officeart/2005/8/layout/hierarchy1"/>
    <dgm:cxn modelId="{CADACAEA-6A2B-42AE-9897-248B399E8A11}" type="presParOf" srcId="{2912C357-9BDF-42EF-8395-BE013A2E7F94}" destId="{A05DB8A6-963A-4680-BB23-17B6B5BE67BB}" srcOrd="1" destOrd="0" presId="urn:microsoft.com/office/officeart/2005/8/layout/hierarchy1"/>
    <dgm:cxn modelId="{12643076-B488-4FBF-AFB8-DA6074E8243A}" type="presParOf" srcId="{7F7C438B-7140-41B7-B656-5B42415AB601}" destId="{C181F741-109A-4C02-9ED1-B2316035AE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3FCA69-BA69-4F89-B1C5-255567B4EB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A43EAF4-FE68-4E6F-B464-561F0AE6F3F4}">
      <dgm:prSet phldrT="[Text]"/>
      <dgm:spPr/>
      <dgm:t>
        <a:bodyPr/>
        <a:lstStyle/>
        <a:p>
          <a:pPr rtl="1"/>
          <a:r>
            <a:rPr lang="he-IL" dirty="0" err="1"/>
            <a:t>אוקומי</a:t>
          </a:r>
          <a:r>
            <a:rPr lang="he-IL" dirty="0"/>
            <a:t> </a:t>
          </a:r>
          <a:r>
            <a:rPr lang="he-IL" dirty="0" err="1"/>
            <a:t>אילנא</a:t>
          </a:r>
          <a:r>
            <a:rPr lang="he-IL" dirty="0"/>
            <a:t> </a:t>
          </a:r>
        </a:p>
      </dgm:t>
    </dgm:pt>
    <dgm:pt modelId="{B4BF5094-5AA1-48FC-ADEB-56AC4E27FD31}" type="parTrans" cxnId="{2ADD4C72-B7DE-4C5D-BBFB-20C68B0BB6C1}">
      <dgm:prSet/>
      <dgm:spPr/>
      <dgm:t>
        <a:bodyPr/>
        <a:lstStyle/>
        <a:p>
          <a:pPr rtl="1"/>
          <a:endParaRPr lang="he-IL"/>
        </a:p>
      </dgm:t>
    </dgm:pt>
    <dgm:pt modelId="{EAC6B03E-4ADF-44E9-AEA9-FD71F6293690}" type="sibTrans" cxnId="{2ADD4C72-B7DE-4C5D-BBFB-20C68B0BB6C1}">
      <dgm:prSet/>
      <dgm:spPr/>
      <dgm:t>
        <a:bodyPr/>
        <a:lstStyle/>
        <a:p>
          <a:pPr rtl="1"/>
          <a:endParaRPr lang="he-IL"/>
        </a:p>
      </dgm:t>
    </dgm:pt>
    <dgm:pt modelId="{F33C87C1-DB88-4CE6-9844-5EEF5DF0317B}">
      <dgm:prSet phldrT="[Text]"/>
      <dgm:spPr/>
      <dgm:t>
        <a:bodyPr/>
        <a:lstStyle/>
        <a:p>
          <a:pPr rtl="1"/>
          <a:r>
            <a:rPr lang="he-IL" dirty="0"/>
            <a:t>רש"י- במקום הפסד לא גזרו רבנן</a:t>
          </a:r>
        </a:p>
      </dgm:t>
    </dgm:pt>
    <dgm:pt modelId="{A987EF62-80A1-4CE2-9D30-A5286C8B4110}" type="parTrans" cxnId="{A903FD23-A95D-49DB-A3D7-72EBE793A26D}">
      <dgm:prSet/>
      <dgm:spPr/>
    </dgm:pt>
    <dgm:pt modelId="{509EC636-5DE0-4BA9-8B37-A6BCBBDADAEE}" type="sibTrans" cxnId="{A903FD23-A95D-49DB-A3D7-72EBE793A26D}">
      <dgm:prSet/>
      <dgm:spPr/>
    </dgm:pt>
    <dgm:pt modelId="{520B5136-7667-4D8D-9624-8E53A3C87F51}">
      <dgm:prSet phldrT="[Text]"/>
      <dgm:spPr/>
      <dgm:t>
        <a:bodyPr/>
        <a:lstStyle/>
        <a:p>
          <a:pPr rtl="1"/>
          <a:r>
            <a:rPr lang="he-IL" dirty="0"/>
            <a:t>רב קוק- צריך להיות חשש להפסד</a:t>
          </a:r>
        </a:p>
      </dgm:t>
    </dgm:pt>
    <dgm:pt modelId="{DA9C90D3-94D2-4122-BB74-0B6BB6713367}" type="parTrans" cxnId="{F5C5573C-D776-4C73-BE55-A086B3883799}">
      <dgm:prSet/>
      <dgm:spPr/>
    </dgm:pt>
    <dgm:pt modelId="{1603CE5F-2D47-471B-AAF7-0F1397B4AE65}" type="sibTrans" cxnId="{F5C5573C-D776-4C73-BE55-A086B3883799}">
      <dgm:prSet/>
      <dgm:spPr/>
    </dgm:pt>
    <dgm:pt modelId="{0B8CF5E0-2ECA-44CE-9A45-A32D00BF575C}">
      <dgm:prSet phldrT="[Text]"/>
      <dgm:spPr/>
      <dgm:t>
        <a:bodyPr/>
        <a:lstStyle/>
        <a:p>
          <a:pPr rtl="1"/>
          <a:r>
            <a:rPr lang="he-IL" dirty="0"/>
            <a:t>ריטב"א- </a:t>
          </a:r>
          <a:r>
            <a:rPr lang="he-IL" dirty="0" err="1"/>
            <a:t>אוקומי</a:t>
          </a:r>
          <a:r>
            <a:rPr lang="he-IL" dirty="0"/>
            <a:t> לא נחשב עבודה</a:t>
          </a:r>
        </a:p>
      </dgm:t>
    </dgm:pt>
    <dgm:pt modelId="{BC07FBD4-9040-4C48-A699-4242CE58D1CA}" type="parTrans" cxnId="{4FA5DEA9-96EE-4FE9-8F7C-CB708EBE7E80}">
      <dgm:prSet/>
      <dgm:spPr/>
    </dgm:pt>
    <dgm:pt modelId="{400AB193-4664-4810-9224-31DD288D8742}" type="sibTrans" cxnId="{4FA5DEA9-96EE-4FE9-8F7C-CB708EBE7E80}">
      <dgm:prSet/>
      <dgm:spPr/>
    </dgm:pt>
    <dgm:pt modelId="{27158B1F-5DF9-4F41-B041-6D1CBB203260}">
      <dgm:prSet phldrT="[Text]"/>
      <dgm:spPr/>
      <dgm:t>
        <a:bodyPr/>
        <a:lstStyle/>
        <a:p>
          <a:pPr rtl="1"/>
          <a:r>
            <a:rPr lang="he-IL" dirty="0" err="1"/>
            <a:t>חזון</a:t>
          </a:r>
          <a:r>
            <a:rPr lang="he-IL" dirty="0"/>
            <a:t> איש- אפילו בלי הפסד </a:t>
          </a:r>
          <a:r>
            <a:rPr lang="he-IL" dirty="0" err="1"/>
            <a:t>אוקומי</a:t>
          </a:r>
          <a:r>
            <a:rPr lang="he-IL" dirty="0"/>
            <a:t> לעולם מותר</a:t>
          </a:r>
        </a:p>
      </dgm:t>
    </dgm:pt>
    <dgm:pt modelId="{CC6626FC-9322-4462-9352-685BA6794786}" type="parTrans" cxnId="{2AC06087-5C3E-4CE8-B08B-0E0401BE8A1C}">
      <dgm:prSet/>
      <dgm:spPr/>
    </dgm:pt>
    <dgm:pt modelId="{DD0A0652-7B6B-41E7-8B76-427691D9A652}" type="sibTrans" cxnId="{2AC06087-5C3E-4CE8-B08B-0E0401BE8A1C}">
      <dgm:prSet/>
      <dgm:spPr/>
    </dgm:pt>
    <dgm:pt modelId="{782F5742-CA90-46EF-89C4-0C567BDDB94E}" type="pres">
      <dgm:prSet presAssocID="{133FCA69-BA69-4F89-B1C5-255567B4EB1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DB9CD0FA-99E8-461B-B83D-64F8654E4C81}" type="pres">
      <dgm:prSet presAssocID="{3A43EAF4-FE68-4E6F-B464-561F0AE6F3F4}" presName="hierRoot1" presStyleCnt="0"/>
      <dgm:spPr/>
    </dgm:pt>
    <dgm:pt modelId="{4297F001-E113-4A16-9A0F-29FFA5E698CA}" type="pres">
      <dgm:prSet presAssocID="{3A43EAF4-FE68-4E6F-B464-561F0AE6F3F4}" presName="composite" presStyleCnt="0"/>
      <dgm:spPr/>
    </dgm:pt>
    <dgm:pt modelId="{7AA343A0-E8E5-4E88-BF5D-44E80041D9FC}" type="pres">
      <dgm:prSet presAssocID="{3A43EAF4-FE68-4E6F-B464-561F0AE6F3F4}" presName="background" presStyleLbl="node0" presStyleIdx="0" presStyleCnt="1"/>
      <dgm:spPr/>
    </dgm:pt>
    <dgm:pt modelId="{33C658FC-E2C0-459D-9C74-73FE00C8B566}" type="pres">
      <dgm:prSet presAssocID="{3A43EAF4-FE68-4E6F-B464-561F0AE6F3F4}" presName="text" presStyleLbl="fgAcc0" presStyleIdx="0" presStyleCnt="1">
        <dgm:presLayoutVars>
          <dgm:chPref val="3"/>
        </dgm:presLayoutVars>
      </dgm:prSet>
      <dgm:spPr/>
    </dgm:pt>
    <dgm:pt modelId="{14A414B0-613C-4DE3-92C0-0428B2CBAF0F}" type="pres">
      <dgm:prSet presAssocID="{3A43EAF4-FE68-4E6F-B464-561F0AE6F3F4}" presName="hierChild2" presStyleCnt="0"/>
      <dgm:spPr/>
    </dgm:pt>
    <dgm:pt modelId="{F9A25788-1313-476B-94B3-A60313E39773}" type="pres">
      <dgm:prSet presAssocID="{A987EF62-80A1-4CE2-9D30-A5286C8B4110}" presName="Name10" presStyleLbl="parChTrans1D2" presStyleIdx="0" presStyleCnt="2"/>
      <dgm:spPr/>
    </dgm:pt>
    <dgm:pt modelId="{AFFAC688-6E92-485C-AF8F-DD32BAA9E530}" type="pres">
      <dgm:prSet presAssocID="{F33C87C1-DB88-4CE6-9844-5EEF5DF0317B}" presName="hierRoot2" presStyleCnt="0"/>
      <dgm:spPr/>
    </dgm:pt>
    <dgm:pt modelId="{77F8D99B-70E5-45A9-ABD7-001E35582560}" type="pres">
      <dgm:prSet presAssocID="{F33C87C1-DB88-4CE6-9844-5EEF5DF0317B}" presName="composite2" presStyleCnt="0"/>
      <dgm:spPr/>
    </dgm:pt>
    <dgm:pt modelId="{076305B6-A92E-4B89-877B-F38847485549}" type="pres">
      <dgm:prSet presAssocID="{F33C87C1-DB88-4CE6-9844-5EEF5DF0317B}" presName="background2" presStyleLbl="node2" presStyleIdx="0" presStyleCnt="2"/>
      <dgm:spPr/>
    </dgm:pt>
    <dgm:pt modelId="{AA8C520B-5481-4D81-A106-20CDD588EF59}" type="pres">
      <dgm:prSet presAssocID="{F33C87C1-DB88-4CE6-9844-5EEF5DF0317B}" presName="text2" presStyleLbl="fgAcc2" presStyleIdx="0" presStyleCnt="2">
        <dgm:presLayoutVars>
          <dgm:chPref val="3"/>
        </dgm:presLayoutVars>
      </dgm:prSet>
      <dgm:spPr/>
    </dgm:pt>
    <dgm:pt modelId="{85298304-2F13-46FC-B932-A048E354BE7E}" type="pres">
      <dgm:prSet presAssocID="{F33C87C1-DB88-4CE6-9844-5EEF5DF0317B}" presName="hierChild3" presStyleCnt="0"/>
      <dgm:spPr/>
    </dgm:pt>
    <dgm:pt modelId="{D8DFFF0A-A1BA-4633-B20C-70EAF00505E1}" type="pres">
      <dgm:prSet presAssocID="{DA9C90D3-94D2-4122-BB74-0B6BB6713367}" presName="Name17" presStyleLbl="parChTrans1D3" presStyleIdx="0" presStyleCnt="2"/>
      <dgm:spPr/>
    </dgm:pt>
    <dgm:pt modelId="{CB56063B-BE5E-4863-983E-C700CB26B084}" type="pres">
      <dgm:prSet presAssocID="{520B5136-7667-4D8D-9624-8E53A3C87F51}" presName="hierRoot3" presStyleCnt="0"/>
      <dgm:spPr/>
    </dgm:pt>
    <dgm:pt modelId="{11868686-48FD-4C1D-8AB6-D4927F1EB67B}" type="pres">
      <dgm:prSet presAssocID="{520B5136-7667-4D8D-9624-8E53A3C87F51}" presName="composite3" presStyleCnt="0"/>
      <dgm:spPr/>
    </dgm:pt>
    <dgm:pt modelId="{F880A8C0-7D2F-4055-B40F-2A4DE3C47E5D}" type="pres">
      <dgm:prSet presAssocID="{520B5136-7667-4D8D-9624-8E53A3C87F51}" presName="background3" presStyleLbl="node3" presStyleIdx="0" presStyleCnt="2"/>
      <dgm:spPr/>
    </dgm:pt>
    <dgm:pt modelId="{B6879DD2-7760-4CC8-B3A6-E42B20DF63EF}" type="pres">
      <dgm:prSet presAssocID="{520B5136-7667-4D8D-9624-8E53A3C87F51}" presName="text3" presStyleLbl="fgAcc3" presStyleIdx="0" presStyleCnt="2">
        <dgm:presLayoutVars>
          <dgm:chPref val="3"/>
        </dgm:presLayoutVars>
      </dgm:prSet>
      <dgm:spPr/>
    </dgm:pt>
    <dgm:pt modelId="{3C7D03EE-23FA-418B-8D93-5FED082793BF}" type="pres">
      <dgm:prSet presAssocID="{520B5136-7667-4D8D-9624-8E53A3C87F51}" presName="hierChild4" presStyleCnt="0"/>
      <dgm:spPr/>
    </dgm:pt>
    <dgm:pt modelId="{50534963-3687-4FDF-A7E2-B600EECDD79C}" type="pres">
      <dgm:prSet presAssocID="{BC07FBD4-9040-4C48-A699-4242CE58D1CA}" presName="Name10" presStyleLbl="parChTrans1D2" presStyleIdx="1" presStyleCnt="2"/>
      <dgm:spPr/>
    </dgm:pt>
    <dgm:pt modelId="{D137A6EA-A017-425D-81DC-3671C7E01EC5}" type="pres">
      <dgm:prSet presAssocID="{0B8CF5E0-2ECA-44CE-9A45-A32D00BF575C}" presName="hierRoot2" presStyleCnt="0"/>
      <dgm:spPr/>
    </dgm:pt>
    <dgm:pt modelId="{6B215157-7164-4312-BE1C-185EA79F7C80}" type="pres">
      <dgm:prSet presAssocID="{0B8CF5E0-2ECA-44CE-9A45-A32D00BF575C}" presName="composite2" presStyleCnt="0"/>
      <dgm:spPr/>
    </dgm:pt>
    <dgm:pt modelId="{D756336C-D856-4501-8811-2917332B604B}" type="pres">
      <dgm:prSet presAssocID="{0B8CF5E0-2ECA-44CE-9A45-A32D00BF575C}" presName="background2" presStyleLbl="node2" presStyleIdx="1" presStyleCnt="2"/>
      <dgm:spPr/>
    </dgm:pt>
    <dgm:pt modelId="{E870C021-54BC-409A-A115-23A3199479B7}" type="pres">
      <dgm:prSet presAssocID="{0B8CF5E0-2ECA-44CE-9A45-A32D00BF575C}" presName="text2" presStyleLbl="fgAcc2" presStyleIdx="1" presStyleCnt="2">
        <dgm:presLayoutVars>
          <dgm:chPref val="3"/>
        </dgm:presLayoutVars>
      </dgm:prSet>
      <dgm:spPr/>
    </dgm:pt>
    <dgm:pt modelId="{8B9B02D0-6A52-4B61-8EDD-D26A374ECE5E}" type="pres">
      <dgm:prSet presAssocID="{0B8CF5E0-2ECA-44CE-9A45-A32D00BF575C}" presName="hierChild3" presStyleCnt="0"/>
      <dgm:spPr/>
    </dgm:pt>
    <dgm:pt modelId="{469EAC75-CF2A-4E71-89FF-925A93AE5B81}" type="pres">
      <dgm:prSet presAssocID="{CC6626FC-9322-4462-9352-685BA6794786}" presName="Name17" presStyleLbl="parChTrans1D3" presStyleIdx="1" presStyleCnt="2"/>
      <dgm:spPr/>
    </dgm:pt>
    <dgm:pt modelId="{0B1F7A04-5EF2-499F-92FC-120314221A80}" type="pres">
      <dgm:prSet presAssocID="{27158B1F-5DF9-4F41-B041-6D1CBB203260}" presName="hierRoot3" presStyleCnt="0"/>
      <dgm:spPr/>
    </dgm:pt>
    <dgm:pt modelId="{941FB7BA-707E-40BE-BCC2-76E75D580AF9}" type="pres">
      <dgm:prSet presAssocID="{27158B1F-5DF9-4F41-B041-6D1CBB203260}" presName="composite3" presStyleCnt="0"/>
      <dgm:spPr/>
    </dgm:pt>
    <dgm:pt modelId="{21B9AF94-28C7-44DB-A485-3C2D5D4C4406}" type="pres">
      <dgm:prSet presAssocID="{27158B1F-5DF9-4F41-B041-6D1CBB203260}" presName="background3" presStyleLbl="node3" presStyleIdx="1" presStyleCnt="2"/>
      <dgm:spPr/>
    </dgm:pt>
    <dgm:pt modelId="{84712DE0-CA32-4C41-AADC-7E195B0549EB}" type="pres">
      <dgm:prSet presAssocID="{27158B1F-5DF9-4F41-B041-6D1CBB203260}" presName="text3" presStyleLbl="fgAcc3" presStyleIdx="1" presStyleCnt="2">
        <dgm:presLayoutVars>
          <dgm:chPref val="3"/>
        </dgm:presLayoutVars>
      </dgm:prSet>
      <dgm:spPr/>
    </dgm:pt>
    <dgm:pt modelId="{C5E7F2FC-929E-4F82-B5A2-D966C9703062}" type="pres">
      <dgm:prSet presAssocID="{27158B1F-5DF9-4F41-B041-6D1CBB203260}" presName="hierChild4" presStyleCnt="0"/>
      <dgm:spPr/>
    </dgm:pt>
  </dgm:ptLst>
  <dgm:cxnLst>
    <dgm:cxn modelId="{4B1E0110-1ED9-47A4-856A-3B114DCC63FA}" type="presOf" srcId="{DA9C90D3-94D2-4122-BB74-0B6BB6713367}" destId="{D8DFFF0A-A1BA-4633-B20C-70EAF00505E1}" srcOrd="0" destOrd="0" presId="urn:microsoft.com/office/officeart/2005/8/layout/hierarchy1"/>
    <dgm:cxn modelId="{637D0020-24A4-4BE7-82AF-58A71E7C08FB}" type="presOf" srcId="{CC6626FC-9322-4462-9352-685BA6794786}" destId="{469EAC75-CF2A-4E71-89FF-925A93AE5B81}" srcOrd="0" destOrd="0" presId="urn:microsoft.com/office/officeart/2005/8/layout/hierarchy1"/>
    <dgm:cxn modelId="{A903FD23-A95D-49DB-A3D7-72EBE793A26D}" srcId="{3A43EAF4-FE68-4E6F-B464-561F0AE6F3F4}" destId="{F33C87C1-DB88-4CE6-9844-5EEF5DF0317B}" srcOrd="0" destOrd="0" parTransId="{A987EF62-80A1-4CE2-9D30-A5286C8B4110}" sibTransId="{509EC636-5DE0-4BA9-8B37-A6BCBBDADAEE}"/>
    <dgm:cxn modelId="{4196453B-6CBC-4E8F-84A5-5B23FF2787D2}" type="presOf" srcId="{A987EF62-80A1-4CE2-9D30-A5286C8B4110}" destId="{F9A25788-1313-476B-94B3-A60313E39773}" srcOrd="0" destOrd="0" presId="urn:microsoft.com/office/officeart/2005/8/layout/hierarchy1"/>
    <dgm:cxn modelId="{F5C5573C-D776-4C73-BE55-A086B3883799}" srcId="{F33C87C1-DB88-4CE6-9844-5EEF5DF0317B}" destId="{520B5136-7667-4D8D-9624-8E53A3C87F51}" srcOrd="0" destOrd="0" parTransId="{DA9C90D3-94D2-4122-BB74-0B6BB6713367}" sibTransId="{1603CE5F-2D47-471B-AAF7-0F1397B4AE65}"/>
    <dgm:cxn modelId="{2ADD4C72-B7DE-4C5D-BBFB-20C68B0BB6C1}" srcId="{133FCA69-BA69-4F89-B1C5-255567B4EB1E}" destId="{3A43EAF4-FE68-4E6F-B464-561F0AE6F3F4}" srcOrd="0" destOrd="0" parTransId="{B4BF5094-5AA1-48FC-ADEB-56AC4E27FD31}" sibTransId="{EAC6B03E-4ADF-44E9-AEA9-FD71F6293690}"/>
    <dgm:cxn modelId="{B5F0677A-F8CB-443F-B297-844A10120B8A}" type="presOf" srcId="{3A43EAF4-FE68-4E6F-B464-561F0AE6F3F4}" destId="{33C658FC-E2C0-459D-9C74-73FE00C8B566}" srcOrd="0" destOrd="0" presId="urn:microsoft.com/office/officeart/2005/8/layout/hierarchy1"/>
    <dgm:cxn modelId="{2AC06087-5C3E-4CE8-B08B-0E0401BE8A1C}" srcId="{0B8CF5E0-2ECA-44CE-9A45-A32D00BF575C}" destId="{27158B1F-5DF9-4F41-B041-6D1CBB203260}" srcOrd="0" destOrd="0" parTransId="{CC6626FC-9322-4462-9352-685BA6794786}" sibTransId="{DD0A0652-7B6B-41E7-8B76-427691D9A652}"/>
    <dgm:cxn modelId="{4FA5DEA9-96EE-4FE9-8F7C-CB708EBE7E80}" srcId="{3A43EAF4-FE68-4E6F-B464-561F0AE6F3F4}" destId="{0B8CF5E0-2ECA-44CE-9A45-A32D00BF575C}" srcOrd="1" destOrd="0" parTransId="{BC07FBD4-9040-4C48-A699-4242CE58D1CA}" sibTransId="{400AB193-4664-4810-9224-31DD288D8742}"/>
    <dgm:cxn modelId="{F82F3FAC-7947-468B-A86A-5F928D716C89}" type="presOf" srcId="{0B8CF5E0-2ECA-44CE-9A45-A32D00BF575C}" destId="{E870C021-54BC-409A-A115-23A3199479B7}" srcOrd="0" destOrd="0" presId="urn:microsoft.com/office/officeart/2005/8/layout/hierarchy1"/>
    <dgm:cxn modelId="{647087C5-27E8-41D3-B287-F3C75B2F2977}" type="presOf" srcId="{520B5136-7667-4D8D-9624-8E53A3C87F51}" destId="{B6879DD2-7760-4CC8-B3A6-E42B20DF63EF}" srcOrd="0" destOrd="0" presId="urn:microsoft.com/office/officeart/2005/8/layout/hierarchy1"/>
    <dgm:cxn modelId="{D2E032D8-B557-4E92-876B-EFCDF1176BEC}" type="presOf" srcId="{133FCA69-BA69-4F89-B1C5-255567B4EB1E}" destId="{782F5742-CA90-46EF-89C4-0C567BDDB94E}" srcOrd="0" destOrd="0" presId="urn:microsoft.com/office/officeart/2005/8/layout/hierarchy1"/>
    <dgm:cxn modelId="{A52394DB-387A-4A63-9B0F-C44D020DAB91}" type="presOf" srcId="{27158B1F-5DF9-4F41-B041-6D1CBB203260}" destId="{84712DE0-CA32-4C41-AADC-7E195B0549EB}" srcOrd="0" destOrd="0" presId="urn:microsoft.com/office/officeart/2005/8/layout/hierarchy1"/>
    <dgm:cxn modelId="{A0E3A5EA-2D50-48D8-859F-93EC4777B427}" type="presOf" srcId="{BC07FBD4-9040-4C48-A699-4242CE58D1CA}" destId="{50534963-3687-4FDF-A7E2-B600EECDD79C}" srcOrd="0" destOrd="0" presId="urn:microsoft.com/office/officeart/2005/8/layout/hierarchy1"/>
    <dgm:cxn modelId="{9B40E7F2-FDB6-48D2-94B1-F2ADEFCF54AC}" type="presOf" srcId="{F33C87C1-DB88-4CE6-9844-5EEF5DF0317B}" destId="{AA8C520B-5481-4D81-A106-20CDD588EF59}" srcOrd="0" destOrd="0" presId="urn:microsoft.com/office/officeart/2005/8/layout/hierarchy1"/>
    <dgm:cxn modelId="{53FDC5DD-FBF8-40D2-87F5-3140C7010AE6}" type="presParOf" srcId="{782F5742-CA90-46EF-89C4-0C567BDDB94E}" destId="{DB9CD0FA-99E8-461B-B83D-64F8654E4C81}" srcOrd="0" destOrd="0" presId="urn:microsoft.com/office/officeart/2005/8/layout/hierarchy1"/>
    <dgm:cxn modelId="{BC5E2793-C6B3-40FA-842F-EB74314E5C2E}" type="presParOf" srcId="{DB9CD0FA-99E8-461B-B83D-64F8654E4C81}" destId="{4297F001-E113-4A16-9A0F-29FFA5E698CA}" srcOrd="0" destOrd="0" presId="urn:microsoft.com/office/officeart/2005/8/layout/hierarchy1"/>
    <dgm:cxn modelId="{206F8EC1-0190-46F7-A815-9FD5593728C6}" type="presParOf" srcId="{4297F001-E113-4A16-9A0F-29FFA5E698CA}" destId="{7AA343A0-E8E5-4E88-BF5D-44E80041D9FC}" srcOrd="0" destOrd="0" presId="urn:microsoft.com/office/officeart/2005/8/layout/hierarchy1"/>
    <dgm:cxn modelId="{31BD4FDE-FD39-4140-BD77-7B465AF95890}" type="presParOf" srcId="{4297F001-E113-4A16-9A0F-29FFA5E698CA}" destId="{33C658FC-E2C0-459D-9C74-73FE00C8B566}" srcOrd="1" destOrd="0" presId="urn:microsoft.com/office/officeart/2005/8/layout/hierarchy1"/>
    <dgm:cxn modelId="{F30D9490-1F43-476E-9E77-C3D646070701}" type="presParOf" srcId="{DB9CD0FA-99E8-461B-B83D-64F8654E4C81}" destId="{14A414B0-613C-4DE3-92C0-0428B2CBAF0F}" srcOrd="1" destOrd="0" presId="urn:microsoft.com/office/officeart/2005/8/layout/hierarchy1"/>
    <dgm:cxn modelId="{192C7886-EFE8-45C6-B1A6-2AA633C7E080}" type="presParOf" srcId="{14A414B0-613C-4DE3-92C0-0428B2CBAF0F}" destId="{F9A25788-1313-476B-94B3-A60313E39773}" srcOrd="0" destOrd="0" presId="urn:microsoft.com/office/officeart/2005/8/layout/hierarchy1"/>
    <dgm:cxn modelId="{BDCBA480-633D-4016-B886-895A349BBD0C}" type="presParOf" srcId="{14A414B0-613C-4DE3-92C0-0428B2CBAF0F}" destId="{AFFAC688-6E92-485C-AF8F-DD32BAA9E530}" srcOrd="1" destOrd="0" presId="urn:microsoft.com/office/officeart/2005/8/layout/hierarchy1"/>
    <dgm:cxn modelId="{DCB69F3A-669C-4692-918E-E57A654509E8}" type="presParOf" srcId="{AFFAC688-6E92-485C-AF8F-DD32BAA9E530}" destId="{77F8D99B-70E5-45A9-ABD7-001E35582560}" srcOrd="0" destOrd="0" presId="urn:microsoft.com/office/officeart/2005/8/layout/hierarchy1"/>
    <dgm:cxn modelId="{90922901-CBCB-4D1E-AE6A-1FC989870A4B}" type="presParOf" srcId="{77F8D99B-70E5-45A9-ABD7-001E35582560}" destId="{076305B6-A92E-4B89-877B-F38847485549}" srcOrd="0" destOrd="0" presId="urn:microsoft.com/office/officeart/2005/8/layout/hierarchy1"/>
    <dgm:cxn modelId="{DCFA8087-1B4A-47E0-82EF-C6D5BDDC275D}" type="presParOf" srcId="{77F8D99B-70E5-45A9-ABD7-001E35582560}" destId="{AA8C520B-5481-4D81-A106-20CDD588EF59}" srcOrd="1" destOrd="0" presId="urn:microsoft.com/office/officeart/2005/8/layout/hierarchy1"/>
    <dgm:cxn modelId="{007205AB-2626-4282-A2E0-8ADD37232B47}" type="presParOf" srcId="{AFFAC688-6E92-485C-AF8F-DD32BAA9E530}" destId="{85298304-2F13-46FC-B932-A048E354BE7E}" srcOrd="1" destOrd="0" presId="urn:microsoft.com/office/officeart/2005/8/layout/hierarchy1"/>
    <dgm:cxn modelId="{5DAC1D1B-FAF2-4744-94AB-CF5BE6EE5FC5}" type="presParOf" srcId="{85298304-2F13-46FC-B932-A048E354BE7E}" destId="{D8DFFF0A-A1BA-4633-B20C-70EAF00505E1}" srcOrd="0" destOrd="0" presId="urn:microsoft.com/office/officeart/2005/8/layout/hierarchy1"/>
    <dgm:cxn modelId="{5715EC83-47BA-4787-ABB9-B670122A7EEC}" type="presParOf" srcId="{85298304-2F13-46FC-B932-A048E354BE7E}" destId="{CB56063B-BE5E-4863-983E-C700CB26B084}" srcOrd="1" destOrd="0" presId="urn:microsoft.com/office/officeart/2005/8/layout/hierarchy1"/>
    <dgm:cxn modelId="{90EFD051-106A-4017-9878-56DEEE4487B4}" type="presParOf" srcId="{CB56063B-BE5E-4863-983E-C700CB26B084}" destId="{11868686-48FD-4C1D-8AB6-D4927F1EB67B}" srcOrd="0" destOrd="0" presId="urn:microsoft.com/office/officeart/2005/8/layout/hierarchy1"/>
    <dgm:cxn modelId="{002B7E45-F28F-4BF5-9846-4E360114C763}" type="presParOf" srcId="{11868686-48FD-4C1D-8AB6-D4927F1EB67B}" destId="{F880A8C0-7D2F-4055-B40F-2A4DE3C47E5D}" srcOrd="0" destOrd="0" presId="urn:microsoft.com/office/officeart/2005/8/layout/hierarchy1"/>
    <dgm:cxn modelId="{A00DFBBD-2772-4638-B02F-D210452D3F3A}" type="presParOf" srcId="{11868686-48FD-4C1D-8AB6-D4927F1EB67B}" destId="{B6879DD2-7760-4CC8-B3A6-E42B20DF63EF}" srcOrd="1" destOrd="0" presId="urn:microsoft.com/office/officeart/2005/8/layout/hierarchy1"/>
    <dgm:cxn modelId="{C00C117F-1866-49D1-B99D-1780EA6E752C}" type="presParOf" srcId="{CB56063B-BE5E-4863-983E-C700CB26B084}" destId="{3C7D03EE-23FA-418B-8D93-5FED082793BF}" srcOrd="1" destOrd="0" presId="urn:microsoft.com/office/officeart/2005/8/layout/hierarchy1"/>
    <dgm:cxn modelId="{A55E8F81-26A9-4EA1-B1C2-1B5F7BBF2596}" type="presParOf" srcId="{14A414B0-613C-4DE3-92C0-0428B2CBAF0F}" destId="{50534963-3687-4FDF-A7E2-B600EECDD79C}" srcOrd="2" destOrd="0" presId="urn:microsoft.com/office/officeart/2005/8/layout/hierarchy1"/>
    <dgm:cxn modelId="{A7372C8F-0A38-4DDD-8523-A5984374A40E}" type="presParOf" srcId="{14A414B0-613C-4DE3-92C0-0428B2CBAF0F}" destId="{D137A6EA-A017-425D-81DC-3671C7E01EC5}" srcOrd="3" destOrd="0" presId="urn:microsoft.com/office/officeart/2005/8/layout/hierarchy1"/>
    <dgm:cxn modelId="{0BA47067-E9BE-493D-B2C4-623E42219D6B}" type="presParOf" srcId="{D137A6EA-A017-425D-81DC-3671C7E01EC5}" destId="{6B215157-7164-4312-BE1C-185EA79F7C80}" srcOrd="0" destOrd="0" presId="urn:microsoft.com/office/officeart/2005/8/layout/hierarchy1"/>
    <dgm:cxn modelId="{1DCC99E8-B1AC-4395-ADED-1AD86F338B2A}" type="presParOf" srcId="{6B215157-7164-4312-BE1C-185EA79F7C80}" destId="{D756336C-D856-4501-8811-2917332B604B}" srcOrd="0" destOrd="0" presId="urn:microsoft.com/office/officeart/2005/8/layout/hierarchy1"/>
    <dgm:cxn modelId="{B31E7DA8-00D5-481E-98FC-E09F19C8749C}" type="presParOf" srcId="{6B215157-7164-4312-BE1C-185EA79F7C80}" destId="{E870C021-54BC-409A-A115-23A3199479B7}" srcOrd="1" destOrd="0" presId="urn:microsoft.com/office/officeart/2005/8/layout/hierarchy1"/>
    <dgm:cxn modelId="{0A69895C-6F8C-468A-B454-2CA59E745118}" type="presParOf" srcId="{D137A6EA-A017-425D-81DC-3671C7E01EC5}" destId="{8B9B02D0-6A52-4B61-8EDD-D26A374ECE5E}" srcOrd="1" destOrd="0" presId="urn:microsoft.com/office/officeart/2005/8/layout/hierarchy1"/>
    <dgm:cxn modelId="{5FDF0E30-8E73-4334-A04C-EE86008BF6D6}" type="presParOf" srcId="{8B9B02D0-6A52-4B61-8EDD-D26A374ECE5E}" destId="{469EAC75-CF2A-4E71-89FF-925A93AE5B81}" srcOrd="0" destOrd="0" presId="urn:microsoft.com/office/officeart/2005/8/layout/hierarchy1"/>
    <dgm:cxn modelId="{1AF0FAD2-DA88-4168-A1EA-1E2ED12DE6DD}" type="presParOf" srcId="{8B9B02D0-6A52-4B61-8EDD-D26A374ECE5E}" destId="{0B1F7A04-5EF2-499F-92FC-120314221A80}" srcOrd="1" destOrd="0" presId="urn:microsoft.com/office/officeart/2005/8/layout/hierarchy1"/>
    <dgm:cxn modelId="{342242B3-A9CB-437E-AE76-049C51FE7286}" type="presParOf" srcId="{0B1F7A04-5EF2-499F-92FC-120314221A80}" destId="{941FB7BA-707E-40BE-BCC2-76E75D580AF9}" srcOrd="0" destOrd="0" presId="urn:microsoft.com/office/officeart/2005/8/layout/hierarchy1"/>
    <dgm:cxn modelId="{5561611D-53DE-4846-93BF-E5DA0317505F}" type="presParOf" srcId="{941FB7BA-707E-40BE-BCC2-76E75D580AF9}" destId="{21B9AF94-28C7-44DB-A485-3C2D5D4C4406}" srcOrd="0" destOrd="0" presId="urn:microsoft.com/office/officeart/2005/8/layout/hierarchy1"/>
    <dgm:cxn modelId="{F9A87AE0-CE2B-491A-BBF5-B833304D568E}" type="presParOf" srcId="{941FB7BA-707E-40BE-BCC2-76E75D580AF9}" destId="{84712DE0-CA32-4C41-AADC-7E195B0549EB}" srcOrd="1" destOrd="0" presId="urn:microsoft.com/office/officeart/2005/8/layout/hierarchy1"/>
    <dgm:cxn modelId="{C738023F-69CD-487B-8D9D-6FCC78113E11}" type="presParOf" srcId="{0B1F7A04-5EF2-499F-92FC-120314221A80}" destId="{C5E7F2FC-929E-4F82-B5A2-D966C97030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3FCA69-BA69-4F89-B1C5-255567B4EB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A43EAF4-FE68-4E6F-B464-561F0AE6F3F4}">
      <dgm:prSet phldrT="[Text]"/>
      <dgm:spPr/>
      <dgm:t>
        <a:bodyPr/>
        <a:lstStyle/>
        <a:p>
          <a:pPr rtl="1"/>
          <a:r>
            <a:rPr lang="he-IL" dirty="0" err="1"/>
            <a:t>אוקומי</a:t>
          </a:r>
          <a:endParaRPr lang="he-IL" dirty="0"/>
        </a:p>
      </dgm:t>
    </dgm:pt>
    <dgm:pt modelId="{B4BF5094-5AA1-48FC-ADEB-56AC4E27FD31}" type="parTrans" cxnId="{2ADD4C72-B7DE-4C5D-BBFB-20C68B0BB6C1}">
      <dgm:prSet/>
      <dgm:spPr/>
      <dgm:t>
        <a:bodyPr/>
        <a:lstStyle/>
        <a:p>
          <a:pPr rtl="1"/>
          <a:endParaRPr lang="he-IL"/>
        </a:p>
      </dgm:t>
    </dgm:pt>
    <dgm:pt modelId="{EAC6B03E-4ADF-44E9-AEA9-FD71F6293690}" type="sibTrans" cxnId="{2ADD4C72-B7DE-4C5D-BBFB-20C68B0BB6C1}">
      <dgm:prSet/>
      <dgm:spPr/>
      <dgm:t>
        <a:bodyPr/>
        <a:lstStyle/>
        <a:p>
          <a:pPr rtl="1"/>
          <a:endParaRPr lang="he-IL"/>
        </a:p>
      </dgm:t>
    </dgm:pt>
    <dgm:pt modelId="{F33C87C1-DB88-4CE6-9844-5EEF5DF0317B}">
      <dgm:prSet phldrT="[Text]"/>
      <dgm:spPr/>
      <dgm:t>
        <a:bodyPr/>
        <a:lstStyle/>
        <a:p>
          <a:pPr rtl="1"/>
          <a:r>
            <a:rPr lang="he-IL" dirty="0"/>
            <a:t>רש"י- במקום הפסד לא גזרו רבנן</a:t>
          </a:r>
        </a:p>
      </dgm:t>
    </dgm:pt>
    <dgm:pt modelId="{A987EF62-80A1-4CE2-9D30-A5286C8B4110}" type="parTrans" cxnId="{A903FD23-A95D-49DB-A3D7-72EBE793A26D}">
      <dgm:prSet/>
      <dgm:spPr/>
      <dgm:t>
        <a:bodyPr/>
        <a:lstStyle/>
        <a:p>
          <a:pPr rtl="1"/>
          <a:endParaRPr lang="he-IL"/>
        </a:p>
      </dgm:t>
    </dgm:pt>
    <dgm:pt modelId="{509EC636-5DE0-4BA9-8B37-A6BCBBDADAEE}" type="sibTrans" cxnId="{A903FD23-A95D-49DB-A3D7-72EBE793A26D}">
      <dgm:prSet/>
      <dgm:spPr/>
      <dgm:t>
        <a:bodyPr/>
        <a:lstStyle/>
        <a:p>
          <a:pPr rtl="1"/>
          <a:endParaRPr lang="he-IL"/>
        </a:p>
      </dgm:t>
    </dgm:pt>
    <dgm:pt modelId="{520B5136-7667-4D8D-9624-8E53A3C87F51}">
      <dgm:prSet phldrT="[Text]"/>
      <dgm:spPr/>
      <dgm:t>
        <a:bodyPr/>
        <a:lstStyle/>
        <a:p>
          <a:pPr rtl="1"/>
          <a:r>
            <a:rPr lang="he-IL" dirty="0"/>
            <a:t>רב קוק- צריך להיות חשש להפסד</a:t>
          </a:r>
        </a:p>
      </dgm:t>
    </dgm:pt>
    <dgm:pt modelId="{DA9C90D3-94D2-4122-BB74-0B6BB6713367}" type="parTrans" cxnId="{F5C5573C-D776-4C73-BE55-A086B3883799}">
      <dgm:prSet/>
      <dgm:spPr/>
      <dgm:t>
        <a:bodyPr/>
        <a:lstStyle/>
        <a:p>
          <a:pPr rtl="1"/>
          <a:endParaRPr lang="he-IL"/>
        </a:p>
      </dgm:t>
    </dgm:pt>
    <dgm:pt modelId="{1603CE5F-2D47-471B-AAF7-0F1397B4AE65}" type="sibTrans" cxnId="{F5C5573C-D776-4C73-BE55-A086B3883799}">
      <dgm:prSet/>
      <dgm:spPr/>
      <dgm:t>
        <a:bodyPr/>
        <a:lstStyle/>
        <a:p>
          <a:pPr rtl="1"/>
          <a:endParaRPr lang="he-IL"/>
        </a:p>
      </dgm:t>
    </dgm:pt>
    <dgm:pt modelId="{0B8CF5E0-2ECA-44CE-9A45-A32D00BF575C}">
      <dgm:prSet phldrT="[Text]"/>
      <dgm:spPr/>
      <dgm:t>
        <a:bodyPr/>
        <a:lstStyle/>
        <a:p>
          <a:pPr rtl="1"/>
          <a:r>
            <a:rPr lang="he-IL" dirty="0"/>
            <a:t>ריטב"א- </a:t>
          </a:r>
          <a:r>
            <a:rPr lang="he-IL" dirty="0" err="1"/>
            <a:t>אוקומי</a:t>
          </a:r>
          <a:r>
            <a:rPr lang="he-IL" dirty="0"/>
            <a:t> לא נחשב עבודה</a:t>
          </a:r>
        </a:p>
      </dgm:t>
    </dgm:pt>
    <dgm:pt modelId="{BC07FBD4-9040-4C48-A699-4242CE58D1CA}" type="parTrans" cxnId="{4FA5DEA9-96EE-4FE9-8F7C-CB708EBE7E80}">
      <dgm:prSet/>
      <dgm:spPr/>
      <dgm:t>
        <a:bodyPr/>
        <a:lstStyle/>
        <a:p>
          <a:pPr rtl="1"/>
          <a:endParaRPr lang="he-IL"/>
        </a:p>
      </dgm:t>
    </dgm:pt>
    <dgm:pt modelId="{400AB193-4664-4810-9224-31DD288D8742}" type="sibTrans" cxnId="{4FA5DEA9-96EE-4FE9-8F7C-CB708EBE7E80}">
      <dgm:prSet/>
      <dgm:spPr/>
      <dgm:t>
        <a:bodyPr/>
        <a:lstStyle/>
        <a:p>
          <a:pPr rtl="1"/>
          <a:endParaRPr lang="he-IL"/>
        </a:p>
      </dgm:t>
    </dgm:pt>
    <dgm:pt modelId="{27158B1F-5DF9-4F41-B041-6D1CBB203260}">
      <dgm:prSet phldrT="[Text]"/>
      <dgm:spPr/>
      <dgm:t>
        <a:bodyPr/>
        <a:lstStyle/>
        <a:p>
          <a:pPr rtl="1"/>
          <a:r>
            <a:rPr lang="he-IL" dirty="0" err="1"/>
            <a:t>חזון</a:t>
          </a:r>
          <a:r>
            <a:rPr lang="he-IL" dirty="0"/>
            <a:t> איש- אפילו בלי הפסד </a:t>
          </a:r>
          <a:r>
            <a:rPr lang="he-IL" dirty="0" err="1"/>
            <a:t>אוקומי</a:t>
          </a:r>
          <a:r>
            <a:rPr lang="he-IL" dirty="0"/>
            <a:t> לעולם מותר</a:t>
          </a:r>
        </a:p>
      </dgm:t>
    </dgm:pt>
    <dgm:pt modelId="{CC6626FC-9322-4462-9352-685BA6794786}" type="parTrans" cxnId="{2AC06087-5C3E-4CE8-B08B-0E0401BE8A1C}">
      <dgm:prSet/>
      <dgm:spPr/>
      <dgm:t>
        <a:bodyPr/>
        <a:lstStyle/>
        <a:p>
          <a:pPr rtl="1"/>
          <a:endParaRPr lang="he-IL"/>
        </a:p>
      </dgm:t>
    </dgm:pt>
    <dgm:pt modelId="{DD0A0652-7B6B-41E7-8B76-427691D9A652}" type="sibTrans" cxnId="{2AC06087-5C3E-4CE8-B08B-0E0401BE8A1C}">
      <dgm:prSet/>
      <dgm:spPr/>
      <dgm:t>
        <a:bodyPr/>
        <a:lstStyle/>
        <a:p>
          <a:pPr rtl="1"/>
          <a:endParaRPr lang="he-IL"/>
        </a:p>
      </dgm:t>
    </dgm:pt>
    <dgm:pt modelId="{4C179E79-98EC-4283-8FAD-A0DB6C6A4CDF}">
      <dgm:prSet phldrT="[Text]"/>
      <dgm:spPr/>
      <dgm:t>
        <a:bodyPr/>
        <a:lstStyle/>
        <a:p>
          <a:pPr rtl="1"/>
          <a:r>
            <a:rPr lang="he-IL" dirty="0"/>
            <a:t>במקום הפסד לא גזור רבנן</a:t>
          </a:r>
        </a:p>
      </dgm:t>
    </dgm:pt>
    <dgm:pt modelId="{620404AC-011A-4255-B5A9-067B0D6FF096}" type="parTrans" cxnId="{F94E46B2-9924-4377-834F-B9354CF57CBC}">
      <dgm:prSet/>
      <dgm:spPr/>
      <dgm:t>
        <a:bodyPr/>
        <a:lstStyle/>
        <a:p>
          <a:pPr rtl="1"/>
          <a:endParaRPr lang="he-IL"/>
        </a:p>
      </dgm:t>
    </dgm:pt>
    <dgm:pt modelId="{BE5FDB8A-62A3-4757-846D-A061FAB1C104}" type="sibTrans" cxnId="{F94E46B2-9924-4377-834F-B9354CF57CBC}">
      <dgm:prSet/>
      <dgm:spPr/>
      <dgm:t>
        <a:bodyPr/>
        <a:lstStyle/>
        <a:p>
          <a:pPr rtl="1"/>
          <a:endParaRPr lang="he-IL"/>
        </a:p>
      </dgm:t>
    </dgm:pt>
    <dgm:pt modelId="{B77782B9-8A85-44B4-A4A5-8691BC79D5A8}">
      <dgm:prSet phldrT="[Text]"/>
      <dgm:spPr/>
      <dgm:t>
        <a:bodyPr/>
        <a:lstStyle/>
        <a:p>
          <a:pPr rtl="1"/>
          <a:r>
            <a:rPr lang="he-IL" dirty="0"/>
            <a:t>כל האיסור היא על מלאכות היוצרים פירות, ולא קיום</a:t>
          </a:r>
        </a:p>
      </dgm:t>
    </dgm:pt>
    <dgm:pt modelId="{84B319BE-F063-4341-97A3-FDBD0780C4F0}" type="parTrans" cxnId="{2AA6ACE6-F52E-4523-A8ED-7A762BD7EAEE}">
      <dgm:prSet/>
      <dgm:spPr/>
      <dgm:t>
        <a:bodyPr/>
        <a:lstStyle/>
        <a:p>
          <a:pPr rtl="1"/>
          <a:endParaRPr lang="he-IL"/>
        </a:p>
      </dgm:t>
    </dgm:pt>
    <dgm:pt modelId="{7D242D34-4552-49DA-A464-D3F3785D4A58}" type="sibTrans" cxnId="{2AA6ACE6-F52E-4523-A8ED-7A762BD7EAEE}">
      <dgm:prSet/>
      <dgm:spPr/>
      <dgm:t>
        <a:bodyPr/>
        <a:lstStyle/>
        <a:p>
          <a:pPr rtl="1"/>
          <a:endParaRPr lang="he-IL"/>
        </a:p>
      </dgm:t>
    </dgm:pt>
    <dgm:pt modelId="{9DA9C57F-9FF2-4F90-B655-0BFF5B763E08}">
      <dgm:prSet phldrT="[Text]"/>
      <dgm:spPr/>
      <dgm:t>
        <a:bodyPr/>
        <a:lstStyle/>
        <a:p>
          <a:pPr rtl="1"/>
          <a:r>
            <a:rPr lang="he-IL" dirty="0"/>
            <a:t>רב קוק- רק הפסד האילן שבאמת שייכת לו נחשב הפסד</a:t>
          </a:r>
        </a:p>
      </dgm:t>
    </dgm:pt>
    <dgm:pt modelId="{18DEEB2E-DA71-4A60-AEEE-2D1C698AC80C}" type="parTrans" cxnId="{74B522C2-EB36-456A-BE6E-3A33C8EEBAFD}">
      <dgm:prSet/>
      <dgm:spPr/>
      <dgm:t>
        <a:bodyPr/>
        <a:lstStyle/>
        <a:p>
          <a:pPr rtl="1"/>
          <a:endParaRPr lang="he-IL"/>
        </a:p>
      </dgm:t>
    </dgm:pt>
    <dgm:pt modelId="{C7A3851B-7291-4095-AAA6-65796BA567B8}" type="sibTrans" cxnId="{74B522C2-EB36-456A-BE6E-3A33C8EEBAFD}">
      <dgm:prSet/>
      <dgm:spPr/>
      <dgm:t>
        <a:bodyPr/>
        <a:lstStyle/>
        <a:p>
          <a:pPr rtl="1"/>
          <a:endParaRPr lang="he-IL"/>
        </a:p>
      </dgm:t>
    </dgm:pt>
    <dgm:pt modelId="{E576ABF9-88FA-424C-A2AC-ECABCAA515FA}">
      <dgm:prSet phldrT="[Text]"/>
      <dgm:spPr/>
      <dgm:t>
        <a:bodyPr/>
        <a:lstStyle/>
        <a:p>
          <a:pPr rtl="1"/>
          <a:r>
            <a:rPr lang="he-IL" dirty="0"/>
            <a:t>הפסד לאילן, אבל לא לפירות</a:t>
          </a:r>
        </a:p>
      </dgm:t>
    </dgm:pt>
    <dgm:pt modelId="{493AD667-037A-490E-B96C-A3923B6EE941}" type="parTrans" cxnId="{14B05DF1-74DC-4A7A-8A7B-CD0533E0E8DF}">
      <dgm:prSet/>
      <dgm:spPr/>
      <dgm:t>
        <a:bodyPr/>
        <a:lstStyle/>
        <a:p>
          <a:pPr rtl="1"/>
          <a:endParaRPr lang="he-IL"/>
        </a:p>
      </dgm:t>
    </dgm:pt>
    <dgm:pt modelId="{E44487C5-4B6D-4CC4-B886-AFF391908A75}" type="sibTrans" cxnId="{14B05DF1-74DC-4A7A-8A7B-CD0533E0E8DF}">
      <dgm:prSet/>
      <dgm:spPr/>
      <dgm:t>
        <a:bodyPr/>
        <a:lstStyle/>
        <a:p>
          <a:pPr rtl="1"/>
          <a:endParaRPr lang="he-IL"/>
        </a:p>
      </dgm:t>
    </dgm:pt>
    <dgm:pt modelId="{0F0AF067-FE57-4BD1-9882-637DD3D08620}">
      <dgm:prSet phldrT="[Text]"/>
      <dgm:spPr/>
      <dgm:t>
        <a:bodyPr/>
        <a:lstStyle/>
        <a:p>
          <a:pPr rtl="1"/>
          <a:r>
            <a:rPr lang="he-IL" dirty="0" err="1"/>
            <a:t>חזון</a:t>
          </a:r>
          <a:r>
            <a:rPr lang="he-IL" dirty="0"/>
            <a:t> אישן- קיומי פירות גם קיום ולא יצירת פירות חדשות</a:t>
          </a:r>
        </a:p>
      </dgm:t>
    </dgm:pt>
    <dgm:pt modelId="{0B3AAE68-368F-4063-9AE3-3D5961E08484}" type="parTrans" cxnId="{E94D6CCF-8F82-4DDA-96B0-CC5B0BC1EE49}">
      <dgm:prSet/>
      <dgm:spPr/>
      <dgm:t>
        <a:bodyPr/>
        <a:lstStyle/>
        <a:p>
          <a:pPr rtl="1"/>
          <a:endParaRPr lang="he-IL"/>
        </a:p>
      </dgm:t>
    </dgm:pt>
    <dgm:pt modelId="{8372E81E-B258-4C9E-91B5-FFFB6FA54224}" type="sibTrans" cxnId="{E94D6CCF-8F82-4DDA-96B0-CC5B0BC1EE49}">
      <dgm:prSet/>
      <dgm:spPr/>
      <dgm:t>
        <a:bodyPr/>
        <a:lstStyle/>
        <a:p>
          <a:pPr rtl="1"/>
          <a:endParaRPr lang="he-IL"/>
        </a:p>
      </dgm:t>
    </dgm:pt>
    <dgm:pt modelId="{C21AC7CB-2F1C-4C6F-8FA6-04DC839890E1}">
      <dgm:prSet phldrT="[Text]"/>
      <dgm:spPr/>
      <dgm:t>
        <a:bodyPr/>
        <a:lstStyle/>
        <a:p>
          <a:pPr rtl="1"/>
          <a:r>
            <a:rPr lang="he-IL" dirty="0"/>
            <a:t>רק נאסר יצירת פירות. ולא צריך הפסד.</a:t>
          </a:r>
        </a:p>
      </dgm:t>
    </dgm:pt>
    <dgm:pt modelId="{090029BC-ED54-40C1-965C-3C16BCAE916C}" type="sibTrans" cxnId="{ECEDAD15-60E7-48BF-B310-74DFC77F8366}">
      <dgm:prSet/>
      <dgm:spPr/>
      <dgm:t>
        <a:bodyPr/>
        <a:lstStyle/>
        <a:p>
          <a:pPr rtl="1"/>
          <a:endParaRPr lang="he-IL"/>
        </a:p>
      </dgm:t>
    </dgm:pt>
    <dgm:pt modelId="{ECB92B13-33E1-401B-BDE2-5C91D0251864}" type="parTrans" cxnId="{ECEDAD15-60E7-48BF-B310-74DFC77F8366}">
      <dgm:prSet/>
      <dgm:spPr/>
      <dgm:t>
        <a:bodyPr/>
        <a:lstStyle/>
        <a:p>
          <a:pPr rtl="1"/>
          <a:endParaRPr lang="he-IL"/>
        </a:p>
      </dgm:t>
    </dgm:pt>
    <dgm:pt modelId="{782F5742-CA90-46EF-89C4-0C567BDDB94E}" type="pres">
      <dgm:prSet presAssocID="{133FCA69-BA69-4F89-B1C5-255567B4EB1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DB9CD0FA-99E8-461B-B83D-64F8654E4C81}" type="pres">
      <dgm:prSet presAssocID="{3A43EAF4-FE68-4E6F-B464-561F0AE6F3F4}" presName="hierRoot1" presStyleCnt="0"/>
      <dgm:spPr/>
    </dgm:pt>
    <dgm:pt modelId="{4297F001-E113-4A16-9A0F-29FFA5E698CA}" type="pres">
      <dgm:prSet presAssocID="{3A43EAF4-FE68-4E6F-B464-561F0AE6F3F4}" presName="composite" presStyleCnt="0"/>
      <dgm:spPr/>
    </dgm:pt>
    <dgm:pt modelId="{7AA343A0-E8E5-4E88-BF5D-44E80041D9FC}" type="pres">
      <dgm:prSet presAssocID="{3A43EAF4-FE68-4E6F-B464-561F0AE6F3F4}" presName="background" presStyleLbl="node0" presStyleIdx="0" presStyleCnt="1"/>
      <dgm:spPr/>
    </dgm:pt>
    <dgm:pt modelId="{33C658FC-E2C0-459D-9C74-73FE00C8B566}" type="pres">
      <dgm:prSet presAssocID="{3A43EAF4-FE68-4E6F-B464-561F0AE6F3F4}" presName="text" presStyleLbl="fgAcc0" presStyleIdx="0" presStyleCnt="1">
        <dgm:presLayoutVars>
          <dgm:chPref val="3"/>
        </dgm:presLayoutVars>
      </dgm:prSet>
      <dgm:spPr/>
    </dgm:pt>
    <dgm:pt modelId="{14A414B0-613C-4DE3-92C0-0428B2CBAF0F}" type="pres">
      <dgm:prSet presAssocID="{3A43EAF4-FE68-4E6F-B464-561F0AE6F3F4}" presName="hierChild2" presStyleCnt="0"/>
      <dgm:spPr/>
    </dgm:pt>
    <dgm:pt modelId="{42CE85D9-0EFF-4188-BFB2-9196E7541705}" type="pres">
      <dgm:prSet presAssocID="{620404AC-011A-4255-B5A9-067B0D6FF096}" presName="Name10" presStyleLbl="parChTrans1D2" presStyleIdx="0" presStyleCnt="2"/>
      <dgm:spPr/>
    </dgm:pt>
    <dgm:pt modelId="{3F6054BC-E725-4546-BED1-0E0CDE4D169D}" type="pres">
      <dgm:prSet presAssocID="{4C179E79-98EC-4283-8FAD-A0DB6C6A4CDF}" presName="hierRoot2" presStyleCnt="0"/>
      <dgm:spPr/>
    </dgm:pt>
    <dgm:pt modelId="{43B7788C-D807-4757-BF4E-27196BE6D38A}" type="pres">
      <dgm:prSet presAssocID="{4C179E79-98EC-4283-8FAD-A0DB6C6A4CDF}" presName="composite2" presStyleCnt="0"/>
      <dgm:spPr/>
    </dgm:pt>
    <dgm:pt modelId="{6BE17E9B-33AC-4213-BEC5-72C16E594554}" type="pres">
      <dgm:prSet presAssocID="{4C179E79-98EC-4283-8FAD-A0DB6C6A4CDF}" presName="background2" presStyleLbl="node2" presStyleIdx="0" presStyleCnt="2"/>
      <dgm:spPr/>
    </dgm:pt>
    <dgm:pt modelId="{A0994262-4EA7-4473-A65C-228DCD078974}" type="pres">
      <dgm:prSet presAssocID="{4C179E79-98EC-4283-8FAD-A0DB6C6A4CDF}" presName="text2" presStyleLbl="fgAcc2" presStyleIdx="0" presStyleCnt="2">
        <dgm:presLayoutVars>
          <dgm:chPref val="3"/>
        </dgm:presLayoutVars>
      </dgm:prSet>
      <dgm:spPr/>
    </dgm:pt>
    <dgm:pt modelId="{06064EAB-78A7-4FAD-9720-EFC557293F26}" type="pres">
      <dgm:prSet presAssocID="{4C179E79-98EC-4283-8FAD-A0DB6C6A4CDF}" presName="hierChild3" presStyleCnt="0"/>
      <dgm:spPr/>
    </dgm:pt>
    <dgm:pt modelId="{4DC81635-77EA-4478-AB13-22EF4CA135A8}" type="pres">
      <dgm:prSet presAssocID="{A987EF62-80A1-4CE2-9D30-A5286C8B4110}" presName="Name17" presStyleLbl="parChTrans1D3" presStyleIdx="0" presStyleCnt="4"/>
      <dgm:spPr/>
    </dgm:pt>
    <dgm:pt modelId="{73E84F46-F78B-42AA-A330-42934D201342}" type="pres">
      <dgm:prSet presAssocID="{F33C87C1-DB88-4CE6-9844-5EEF5DF0317B}" presName="hierRoot3" presStyleCnt="0"/>
      <dgm:spPr/>
    </dgm:pt>
    <dgm:pt modelId="{0B79C1AC-BD02-4F42-BB6B-1FFEDE542262}" type="pres">
      <dgm:prSet presAssocID="{F33C87C1-DB88-4CE6-9844-5EEF5DF0317B}" presName="composite3" presStyleCnt="0"/>
      <dgm:spPr/>
    </dgm:pt>
    <dgm:pt modelId="{8950E3B0-09F8-4BDF-A7C0-ECDE4862E17C}" type="pres">
      <dgm:prSet presAssocID="{F33C87C1-DB88-4CE6-9844-5EEF5DF0317B}" presName="background3" presStyleLbl="node3" presStyleIdx="0" presStyleCnt="4"/>
      <dgm:spPr/>
    </dgm:pt>
    <dgm:pt modelId="{8C1ED962-00E9-4DFA-B507-467A4B040AE3}" type="pres">
      <dgm:prSet presAssocID="{F33C87C1-DB88-4CE6-9844-5EEF5DF0317B}" presName="text3" presStyleLbl="fgAcc3" presStyleIdx="0" presStyleCnt="4">
        <dgm:presLayoutVars>
          <dgm:chPref val="3"/>
        </dgm:presLayoutVars>
      </dgm:prSet>
      <dgm:spPr/>
    </dgm:pt>
    <dgm:pt modelId="{1566FD51-91A3-4893-9E9D-E6089A47F207}" type="pres">
      <dgm:prSet presAssocID="{F33C87C1-DB88-4CE6-9844-5EEF5DF0317B}" presName="hierChild4" presStyleCnt="0"/>
      <dgm:spPr/>
    </dgm:pt>
    <dgm:pt modelId="{D3B482DB-01ED-4C9D-9674-DBB349AC3804}" type="pres">
      <dgm:prSet presAssocID="{DA9C90D3-94D2-4122-BB74-0B6BB6713367}" presName="Name23" presStyleLbl="parChTrans1D4" presStyleIdx="0" presStyleCnt="4"/>
      <dgm:spPr/>
    </dgm:pt>
    <dgm:pt modelId="{0BD4F928-C698-4098-BA57-5595765CCD5B}" type="pres">
      <dgm:prSet presAssocID="{520B5136-7667-4D8D-9624-8E53A3C87F51}" presName="hierRoot4" presStyleCnt="0"/>
      <dgm:spPr/>
    </dgm:pt>
    <dgm:pt modelId="{18D91F3A-7962-4846-8CD2-1DA4442DAD82}" type="pres">
      <dgm:prSet presAssocID="{520B5136-7667-4D8D-9624-8E53A3C87F51}" presName="composite4" presStyleCnt="0"/>
      <dgm:spPr/>
    </dgm:pt>
    <dgm:pt modelId="{52683772-15C8-4A6B-A3E9-A56AE4FA0EA9}" type="pres">
      <dgm:prSet presAssocID="{520B5136-7667-4D8D-9624-8E53A3C87F51}" presName="background4" presStyleLbl="node4" presStyleIdx="0" presStyleCnt="4"/>
      <dgm:spPr/>
    </dgm:pt>
    <dgm:pt modelId="{F47251A6-2FA5-4DC4-B1D6-C5E0F55A4716}" type="pres">
      <dgm:prSet presAssocID="{520B5136-7667-4D8D-9624-8E53A3C87F51}" presName="text4" presStyleLbl="fgAcc4" presStyleIdx="0" presStyleCnt="4">
        <dgm:presLayoutVars>
          <dgm:chPref val="3"/>
        </dgm:presLayoutVars>
      </dgm:prSet>
      <dgm:spPr/>
    </dgm:pt>
    <dgm:pt modelId="{C025CE6B-5FBD-43AD-9100-ED15752D3C9F}" type="pres">
      <dgm:prSet presAssocID="{520B5136-7667-4D8D-9624-8E53A3C87F51}" presName="hierChild5" presStyleCnt="0"/>
      <dgm:spPr/>
    </dgm:pt>
    <dgm:pt modelId="{E5523E2E-57A3-4897-8A82-2CAC56E03592}" type="pres">
      <dgm:prSet presAssocID="{493AD667-037A-490E-B96C-A3923B6EE941}" presName="Name17" presStyleLbl="parChTrans1D3" presStyleIdx="1" presStyleCnt="4"/>
      <dgm:spPr/>
    </dgm:pt>
    <dgm:pt modelId="{CE1D5E84-4591-4CEA-9F4D-4DFBB5714157}" type="pres">
      <dgm:prSet presAssocID="{E576ABF9-88FA-424C-A2AC-ECABCAA515FA}" presName="hierRoot3" presStyleCnt="0"/>
      <dgm:spPr/>
    </dgm:pt>
    <dgm:pt modelId="{D93D12EA-A7CD-4B5C-9D41-A49D687FCBE1}" type="pres">
      <dgm:prSet presAssocID="{E576ABF9-88FA-424C-A2AC-ECABCAA515FA}" presName="composite3" presStyleCnt="0"/>
      <dgm:spPr/>
    </dgm:pt>
    <dgm:pt modelId="{CC4415BA-F07A-463A-BC6D-2140D7F12BC7}" type="pres">
      <dgm:prSet presAssocID="{E576ABF9-88FA-424C-A2AC-ECABCAA515FA}" presName="background3" presStyleLbl="node3" presStyleIdx="1" presStyleCnt="4"/>
      <dgm:spPr/>
    </dgm:pt>
    <dgm:pt modelId="{1F325D06-295A-43B8-9CF5-D1A39C82EC39}" type="pres">
      <dgm:prSet presAssocID="{E576ABF9-88FA-424C-A2AC-ECABCAA515FA}" presName="text3" presStyleLbl="fgAcc3" presStyleIdx="1" presStyleCnt="4">
        <dgm:presLayoutVars>
          <dgm:chPref val="3"/>
        </dgm:presLayoutVars>
      </dgm:prSet>
      <dgm:spPr/>
    </dgm:pt>
    <dgm:pt modelId="{D15DC609-784A-42F8-A587-A5B3AE68DF18}" type="pres">
      <dgm:prSet presAssocID="{E576ABF9-88FA-424C-A2AC-ECABCAA515FA}" presName="hierChild4" presStyleCnt="0"/>
      <dgm:spPr/>
    </dgm:pt>
    <dgm:pt modelId="{352BF3F9-1F94-4426-8B86-3E3F1839D5B6}" type="pres">
      <dgm:prSet presAssocID="{18DEEB2E-DA71-4A60-AEEE-2D1C698AC80C}" presName="Name23" presStyleLbl="parChTrans1D4" presStyleIdx="1" presStyleCnt="4"/>
      <dgm:spPr/>
    </dgm:pt>
    <dgm:pt modelId="{96CF2712-41FA-471C-9DFA-94459E7F6473}" type="pres">
      <dgm:prSet presAssocID="{9DA9C57F-9FF2-4F90-B655-0BFF5B763E08}" presName="hierRoot4" presStyleCnt="0"/>
      <dgm:spPr/>
    </dgm:pt>
    <dgm:pt modelId="{FD0C1020-0BA7-4B16-8F29-22BF7ED8F5FC}" type="pres">
      <dgm:prSet presAssocID="{9DA9C57F-9FF2-4F90-B655-0BFF5B763E08}" presName="composite4" presStyleCnt="0"/>
      <dgm:spPr/>
    </dgm:pt>
    <dgm:pt modelId="{7E9C32B1-AAD1-4AD7-AEF5-90FCEFD209CB}" type="pres">
      <dgm:prSet presAssocID="{9DA9C57F-9FF2-4F90-B655-0BFF5B763E08}" presName="background4" presStyleLbl="node4" presStyleIdx="1" presStyleCnt="4"/>
      <dgm:spPr/>
    </dgm:pt>
    <dgm:pt modelId="{F8BB959D-2DD5-4F66-8374-8CF9E6C1906D}" type="pres">
      <dgm:prSet presAssocID="{9DA9C57F-9FF2-4F90-B655-0BFF5B763E08}" presName="text4" presStyleLbl="fgAcc4" presStyleIdx="1" presStyleCnt="4">
        <dgm:presLayoutVars>
          <dgm:chPref val="3"/>
        </dgm:presLayoutVars>
      </dgm:prSet>
      <dgm:spPr/>
    </dgm:pt>
    <dgm:pt modelId="{9A5E1CFF-AF71-41DD-9D19-2B5148658719}" type="pres">
      <dgm:prSet presAssocID="{9DA9C57F-9FF2-4F90-B655-0BFF5B763E08}" presName="hierChild5" presStyleCnt="0"/>
      <dgm:spPr/>
    </dgm:pt>
    <dgm:pt modelId="{2551BA17-C7D3-43F0-8B15-33FBFFE37EAF}" type="pres">
      <dgm:prSet presAssocID="{84B319BE-F063-4341-97A3-FDBD0780C4F0}" presName="Name10" presStyleLbl="parChTrans1D2" presStyleIdx="1" presStyleCnt="2"/>
      <dgm:spPr/>
    </dgm:pt>
    <dgm:pt modelId="{9288441C-A897-4A32-82D6-FA4F2BAE1ADC}" type="pres">
      <dgm:prSet presAssocID="{B77782B9-8A85-44B4-A4A5-8691BC79D5A8}" presName="hierRoot2" presStyleCnt="0"/>
      <dgm:spPr/>
    </dgm:pt>
    <dgm:pt modelId="{66A8691E-94F7-40A6-BF3B-5403C0E45462}" type="pres">
      <dgm:prSet presAssocID="{B77782B9-8A85-44B4-A4A5-8691BC79D5A8}" presName="composite2" presStyleCnt="0"/>
      <dgm:spPr/>
    </dgm:pt>
    <dgm:pt modelId="{D9F3B013-8E75-4AEA-B9A1-AA4A1D725309}" type="pres">
      <dgm:prSet presAssocID="{B77782B9-8A85-44B4-A4A5-8691BC79D5A8}" presName="background2" presStyleLbl="node2" presStyleIdx="1" presStyleCnt="2"/>
      <dgm:spPr/>
    </dgm:pt>
    <dgm:pt modelId="{0F523557-249C-45DF-BC72-2D70962314D1}" type="pres">
      <dgm:prSet presAssocID="{B77782B9-8A85-44B4-A4A5-8691BC79D5A8}" presName="text2" presStyleLbl="fgAcc2" presStyleIdx="1" presStyleCnt="2">
        <dgm:presLayoutVars>
          <dgm:chPref val="3"/>
        </dgm:presLayoutVars>
      </dgm:prSet>
      <dgm:spPr/>
    </dgm:pt>
    <dgm:pt modelId="{A364744F-D95B-4DB8-BA00-34C8087C03EB}" type="pres">
      <dgm:prSet presAssocID="{B77782B9-8A85-44B4-A4A5-8691BC79D5A8}" presName="hierChild3" presStyleCnt="0"/>
      <dgm:spPr/>
    </dgm:pt>
    <dgm:pt modelId="{910B1F5A-C3B1-4C7D-B223-F6C316401736}" type="pres">
      <dgm:prSet presAssocID="{BC07FBD4-9040-4C48-A699-4242CE58D1CA}" presName="Name17" presStyleLbl="parChTrans1D3" presStyleIdx="2" presStyleCnt="4"/>
      <dgm:spPr/>
    </dgm:pt>
    <dgm:pt modelId="{1F2ADADF-A576-44D6-A618-FA2E177AFDCC}" type="pres">
      <dgm:prSet presAssocID="{0B8CF5E0-2ECA-44CE-9A45-A32D00BF575C}" presName="hierRoot3" presStyleCnt="0"/>
      <dgm:spPr/>
    </dgm:pt>
    <dgm:pt modelId="{26DF67D9-26DC-45AF-8C31-E19A6BD1311A}" type="pres">
      <dgm:prSet presAssocID="{0B8CF5E0-2ECA-44CE-9A45-A32D00BF575C}" presName="composite3" presStyleCnt="0"/>
      <dgm:spPr/>
    </dgm:pt>
    <dgm:pt modelId="{D8E0CA98-3600-4D0E-83F4-45C453BF0920}" type="pres">
      <dgm:prSet presAssocID="{0B8CF5E0-2ECA-44CE-9A45-A32D00BF575C}" presName="background3" presStyleLbl="node3" presStyleIdx="2" presStyleCnt="4"/>
      <dgm:spPr/>
    </dgm:pt>
    <dgm:pt modelId="{F74334BF-3CBF-499B-8CD7-3DF5EEC46ED7}" type="pres">
      <dgm:prSet presAssocID="{0B8CF5E0-2ECA-44CE-9A45-A32D00BF575C}" presName="text3" presStyleLbl="fgAcc3" presStyleIdx="2" presStyleCnt="4">
        <dgm:presLayoutVars>
          <dgm:chPref val="3"/>
        </dgm:presLayoutVars>
      </dgm:prSet>
      <dgm:spPr/>
    </dgm:pt>
    <dgm:pt modelId="{4C64F603-76FC-42D7-850D-54E7A19F5565}" type="pres">
      <dgm:prSet presAssocID="{0B8CF5E0-2ECA-44CE-9A45-A32D00BF575C}" presName="hierChild4" presStyleCnt="0"/>
      <dgm:spPr/>
    </dgm:pt>
    <dgm:pt modelId="{0ACBCAF0-52A5-4AA3-93DC-0CF60E010892}" type="pres">
      <dgm:prSet presAssocID="{CC6626FC-9322-4462-9352-685BA6794786}" presName="Name23" presStyleLbl="parChTrans1D4" presStyleIdx="2" presStyleCnt="4"/>
      <dgm:spPr/>
    </dgm:pt>
    <dgm:pt modelId="{F13BB1B8-4D83-40B6-9DB6-944B14949C16}" type="pres">
      <dgm:prSet presAssocID="{27158B1F-5DF9-4F41-B041-6D1CBB203260}" presName="hierRoot4" presStyleCnt="0"/>
      <dgm:spPr/>
    </dgm:pt>
    <dgm:pt modelId="{60700FEC-7851-46BD-A0CC-4E032D1A72DD}" type="pres">
      <dgm:prSet presAssocID="{27158B1F-5DF9-4F41-B041-6D1CBB203260}" presName="composite4" presStyleCnt="0"/>
      <dgm:spPr/>
    </dgm:pt>
    <dgm:pt modelId="{98BA4BB2-2DA5-4E1E-84A5-D04235358C24}" type="pres">
      <dgm:prSet presAssocID="{27158B1F-5DF9-4F41-B041-6D1CBB203260}" presName="background4" presStyleLbl="node4" presStyleIdx="2" presStyleCnt="4"/>
      <dgm:spPr/>
    </dgm:pt>
    <dgm:pt modelId="{2EF019BC-EC24-496C-8878-2090BF2D4041}" type="pres">
      <dgm:prSet presAssocID="{27158B1F-5DF9-4F41-B041-6D1CBB203260}" presName="text4" presStyleLbl="fgAcc4" presStyleIdx="2" presStyleCnt="4">
        <dgm:presLayoutVars>
          <dgm:chPref val="3"/>
        </dgm:presLayoutVars>
      </dgm:prSet>
      <dgm:spPr/>
    </dgm:pt>
    <dgm:pt modelId="{407DE77D-0D79-47EC-91D8-5F8D52F8060F}" type="pres">
      <dgm:prSet presAssocID="{27158B1F-5DF9-4F41-B041-6D1CBB203260}" presName="hierChild5" presStyleCnt="0"/>
      <dgm:spPr/>
    </dgm:pt>
    <dgm:pt modelId="{400E40E8-D359-4C97-B868-143C6840DBBB}" type="pres">
      <dgm:prSet presAssocID="{ECB92B13-33E1-401B-BDE2-5C91D0251864}" presName="Name17" presStyleLbl="parChTrans1D3" presStyleIdx="3" presStyleCnt="4"/>
      <dgm:spPr/>
    </dgm:pt>
    <dgm:pt modelId="{522B8137-8E67-4FE6-BE87-AA0E3FC94AE0}" type="pres">
      <dgm:prSet presAssocID="{C21AC7CB-2F1C-4C6F-8FA6-04DC839890E1}" presName="hierRoot3" presStyleCnt="0"/>
      <dgm:spPr/>
    </dgm:pt>
    <dgm:pt modelId="{05DD0255-6907-4E14-842E-A9DCA8210B6B}" type="pres">
      <dgm:prSet presAssocID="{C21AC7CB-2F1C-4C6F-8FA6-04DC839890E1}" presName="composite3" presStyleCnt="0"/>
      <dgm:spPr/>
    </dgm:pt>
    <dgm:pt modelId="{2A06AD8F-4AA4-4137-BA65-E08BDB3FA8E0}" type="pres">
      <dgm:prSet presAssocID="{C21AC7CB-2F1C-4C6F-8FA6-04DC839890E1}" presName="background3" presStyleLbl="node3" presStyleIdx="3" presStyleCnt="4"/>
      <dgm:spPr/>
    </dgm:pt>
    <dgm:pt modelId="{A14AC5DF-F335-4E0A-AFA9-C141BFC34117}" type="pres">
      <dgm:prSet presAssocID="{C21AC7CB-2F1C-4C6F-8FA6-04DC839890E1}" presName="text3" presStyleLbl="fgAcc3" presStyleIdx="3" presStyleCnt="4">
        <dgm:presLayoutVars>
          <dgm:chPref val="3"/>
        </dgm:presLayoutVars>
      </dgm:prSet>
      <dgm:spPr/>
    </dgm:pt>
    <dgm:pt modelId="{FECA0B39-9931-4856-B07F-ABD7B410500F}" type="pres">
      <dgm:prSet presAssocID="{C21AC7CB-2F1C-4C6F-8FA6-04DC839890E1}" presName="hierChild4" presStyleCnt="0"/>
      <dgm:spPr/>
    </dgm:pt>
    <dgm:pt modelId="{5C9402B5-EAC0-49B9-8961-525A217D6067}" type="pres">
      <dgm:prSet presAssocID="{0B3AAE68-368F-4063-9AE3-3D5961E08484}" presName="Name23" presStyleLbl="parChTrans1D4" presStyleIdx="3" presStyleCnt="4"/>
      <dgm:spPr/>
    </dgm:pt>
    <dgm:pt modelId="{9CF5BA75-D7B8-432C-8256-F735D87B6B46}" type="pres">
      <dgm:prSet presAssocID="{0F0AF067-FE57-4BD1-9882-637DD3D08620}" presName="hierRoot4" presStyleCnt="0"/>
      <dgm:spPr/>
    </dgm:pt>
    <dgm:pt modelId="{44F350CE-F0B6-4A52-8E2F-186E73337E9F}" type="pres">
      <dgm:prSet presAssocID="{0F0AF067-FE57-4BD1-9882-637DD3D08620}" presName="composite4" presStyleCnt="0"/>
      <dgm:spPr/>
    </dgm:pt>
    <dgm:pt modelId="{C2AB7298-2392-40D8-ABAD-5AF25723C12F}" type="pres">
      <dgm:prSet presAssocID="{0F0AF067-FE57-4BD1-9882-637DD3D08620}" presName="background4" presStyleLbl="node4" presStyleIdx="3" presStyleCnt="4"/>
      <dgm:spPr/>
    </dgm:pt>
    <dgm:pt modelId="{368A0F30-FD07-4BB3-9500-FEA471C3D8C2}" type="pres">
      <dgm:prSet presAssocID="{0F0AF067-FE57-4BD1-9882-637DD3D08620}" presName="text4" presStyleLbl="fgAcc4" presStyleIdx="3" presStyleCnt="4">
        <dgm:presLayoutVars>
          <dgm:chPref val="3"/>
        </dgm:presLayoutVars>
      </dgm:prSet>
      <dgm:spPr/>
    </dgm:pt>
    <dgm:pt modelId="{12728E6E-6440-4140-A143-E254AAA9CF9D}" type="pres">
      <dgm:prSet presAssocID="{0F0AF067-FE57-4BD1-9882-637DD3D08620}" presName="hierChild5" presStyleCnt="0"/>
      <dgm:spPr/>
    </dgm:pt>
  </dgm:ptLst>
  <dgm:cxnLst>
    <dgm:cxn modelId="{300A4305-051E-42C9-9D23-85C19FA9EFA6}" type="presOf" srcId="{E576ABF9-88FA-424C-A2AC-ECABCAA515FA}" destId="{1F325D06-295A-43B8-9CF5-D1A39C82EC39}" srcOrd="0" destOrd="0" presId="urn:microsoft.com/office/officeart/2005/8/layout/hierarchy1"/>
    <dgm:cxn modelId="{065A2A0B-71AA-4DDA-9C8D-5DD200549DF5}" type="presOf" srcId="{0B3AAE68-368F-4063-9AE3-3D5961E08484}" destId="{5C9402B5-EAC0-49B9-8961-525A217D6067}" srcOrd="0" destOrd="0" presId="urn:microsoft.com/office/officeart/2005/8/layout/hierarchy1"/>
    <dgm:cxn modelId="{ECEDAD15-60E7-48BF-B310-74DFC77F8366}" srcId="{B77782B9-8A85-44B4-A4A5-8691BC79D5A8}" destId="{C21AC7CB-2F1C-4C6F-8FA6-04DC839890E1}" srcOrd="1" destOrd="0" parTransId="{ECB92B13-33E1-401B-BDE2-5C91D0251864}" sibTransId="{090029BC-ED54-40C1-965C-3C16BCAE916C}"/>
    <dgm:cxn modelId="{A903FD23-A95D-49DB-A3D7-72EBE793A26D}" srcId="{4C179E79-98EC-4283-8FAD-A0DB6C6A4CDF}" destId="{F33C87C1-DB88-4CE6-9844-5EEF5DF0317B}" srcOrd="0" destOrd="0" parTransId="{A987EF62-80A1-4CE2-9D30-A5286C8B4110}" sibTransId="{509EC636-5DE0-4BA9-8B37-A6BCBBDADAEE}"/>
    <dgm:cxn modelId="{7D0B9033-F6BA-404D-9D1E-2F38D66FE9AE}" type="presOf" srcId="{BC07FBD4-9040-4C48-A699-4242CE58D1CA}" destId="{910B1F5A-C3B1-4C7D-B223-F6C316401736}" srcOrd="0" destOrd="0" presId="urn:microsoft.com/office/officeart/2005/8/layout/hierarchy1"/>
    <dgm:cxn modelId="{E805EC38-8F52-4ABD-BCE5-AD4754429045}" type="presOf" srcId="{493AD667-037A-490E-B96C-A3923B6EE941}" destId="{E5523E2E-57A3-4897-8A82-2CAC56E03592}" srcOrd="0" destOrd="0" presId="urn:microsoft.com/office/officeart/2005/8/layout/hierarchy1"/>
    <dgm:cxn modelId="{6187F239-123F-4852-AEE5-139C6CDEE604}" type="presOf" srcId="{27158B1F-5DF9-4F41-B041-6D1CBB203260}" destId="{2EF019BC-EC24-496C-8878-2090BF2D4041}" srcOrd="0" destOrd="0" presId="urn:microsoft.com/office/officeart/2005/8/layout/hierarchy1"/>
    <dgm:cxn modelId="{F5C5573C-D776-4C73-BE55-A086B3883799}" srcId="{F33C87C1-DB88-4CE6-9844-5EEF5DF0317B}" destId="{520B5136-7667-4D8D-9624-8E53A3C87F51}" srcOrd="0" destOrd="0" parTransId="{DA9C90D3-94D2-4122-BB74-0B6BB6713367}" sibTransId="{1603CE5F-2D47-471B-AAF7-0F1397B4AE65}"/>
    <dgm:cxn modelId="{2B7BDF5E-F5AC-452C-BFA9-E11EFF355433}" type="presOf" srcId="{CC6626FC-9322-4462-9352-685BA6794786}" destId="{0ACBCAF0-52A5-4AA3-93DC-0CF60E010892}" srcOrd="0" destOrd="0" presId="urn:microsoft.com/office/officeart/2005/8/layout/hierarchy1"/>
    <dgm:cxn modelId="{E52CA748-797C-4442-91DE-F167EF503607}" type="presOf" srcId="{DA9C90D3-94D2-4122-BB74-0B6BB6713367}" destId="{D3B482DB-01ED-4C9D-9674-DBB349AC3804}" srcOrd="0" destOrd="0" presId="urn:microsoft.com/office/officeart/2005/8/layout/hierarchy1"/>
    <dgm:cxn modelId="{E9D5D968-043F-475F-B3F1-94B84DDE8C1B}" type="presOf" srcId="{ECB92B13-33E1-401B-BDE2-5C91D0251864}" destId="{400E40E8-D359-4C97-B868-143C6840DBBB}" srcOrd="0" destOrd="0" presId="urn:microsoft.com/office/officeart/2005/8/layout/hierarchy1"/>
    <dgm:cxn modelId="{986E896A-C5A5-4871-8DCA-41AF3C4EB781}" type="presOf" srcId="{C21AC7CB-2F1C-4C6F-8FA6-04DC839890E1}" destId="{A14AC5DF-F335-4E0A-AFA9-C141BFC34117}" srcOrd="0" destOrd="0" presId="urn:microsoft.com/office/officeart/2005/8/layout/hierarchy1"/>
    <dgm:cxn modelId="{D1589D50-DE9E-4DC9-B39B-F6372943F0EA}" type="presOf" srcId="{9DA9C57F-9FF2-4F90-B655-0BFF5B763E08}" destId="{F8BB959D-2DD5-4F66-8374-8CF9E6C1906D}" srcOrd="0" destOrd="0" presId="urn:microsoft.com/office/officeart/2005/8/layout/hierarchy1"/>
    <dgm:cxn modelId="{8D6B2571-3E91-41FC-92B1-A877AF27467F}" type="presOf" srcId="{620404AC-011A-4255-B5A9-067B0D6FF096}" destId="{42CE85D9-0EFF-4188-BFB2-9196E7541705}" srcOrd="0" destOrd="0" presId="urn:microsoft.com/office/officeart/2005/8/layout/hierarchy1"/>
    <dgm:cxn modelId="{2ADD4C72-B7DE-4C5D-BBFB-20C68B0BB6C1}" srcId="{133FCA69-BA69-4F89-B1C5-255567B4EB1E}" destId="{3A43EAF4-FE68-4E6F-B464-561F0AE6F3F4}" srcOrd="0" destOrd="0" parTransId="{B4BF5094-5AA1-48FC-ADEB-56AC4E27FD31}" sibTransId="{EAC6B03E-4ADF-44E9-AEA9-FD71F6293690}"/>
    <dgm:cxn modelId="{59425D77-71CC-4070-8736-7C4BE4271C22}" type="presOf" srcId="{0F0AF067-FE57-4BD1-9882-637DD3D08620}" destId="{368A0F30-FD07-4BB3-9500-FEA471C3D8C2}" srcOrd="0" destOrd="0" presId="urn:microsoft.com/office/officeart/2005/8/layout/hierarchy1"/>
    <dgm:cxn modelId="{B5F0677A-F8CB-443F-B297-844A10120B8A}" type="presOf" srcId="{3A43EAF4-FE68-4E6F-B464-561F0AE6F3F4}" destId="{33C658FC-E2C0-459D-9C74-73FE00C8B566}" srcOrd="0" destOrd="0" presId="urn:microsoft.com/office/officeart/2005/8/layout/hierarchy1"/>
    <dgm:cxn modelId="{8829BF80-4B15-49EC-BED6-B289568D8537}" type="presOf" srcId="{A987EF62-80A1-4CE2-9D30-A5286C8B4110}" destId="{4DC81635-77EA-4478-AB13-22EF4CA135A8}" srcOrd="0" destOrd="0" presId="urn:microsoft.com/office/officeart/2005/8/layout/hierarchy1"/>
    <dgm:cxn modelId="{2AC06087-5C3E-4CE8-B08B-0E0401BE8A1C}" srcId="{0B8CF5E0-2ECA-44CE-9A45-A32D00BF575C}" destId="{27158B1F-5DF9-4F41-B041-6D1CBB203260}" srcOrd="0" destOrd="0" parTransId="{CC6626FC-9322-4462-9352-685BA6794786}" sibTransId="{DD0A0652-7B6B-41E7-8B76-427691D9A652}"/>
    <dgm:cxn modelId="{714BAE88-49B8-44B0-8A12-2B232323E00A}" type="presOf" srcId="{84B319BE-F063-4341-97A3-FDBD0780C4F0}" destId="{2551BA17-C7D3-43F0-8B15-33FBFFE37EAF}" srcOrd="0" destOrd="0" presId="urn:microsoft.com/office/officeart/2005/8/layout/hierarchy1"/>
    <dgm:cxn modelId="{909D818E-0ACC-4F08-8040-24AFCE3B72D9}" type="presOf" srcId="{B77782B9-8A85-44B4-A4A5-8691BC79D5A8}" destId="{0F523557-249C-45DF-BC72-2D70962314D1}" srcOrd="0" destOrd="0" presId="urn:microsoft.com/office/officeart/2005/8/layout/hierarchy1"/>
    <dgm:cxn modelId="{4FF9BC8F-A4CA-4E73-BB91-B32615707E13}" type="presOf" srcId="{F33C87C1-DB88-4CE6-9844-5EEF5DF0317B}" destId="{8C1ED962-00E9-4DFA-B507-467A4B040AE3}" srcOrd="0" destOrd="0" presId="urn:microsoft.com/office/officeart/2005/8/layout/hierarchy1"/>
    <dgm:cxn modelId="{4FA5DEA9-96EE-4FE9-8F7C-CB708EBE7E80}" srcId="{B77782B9-8A85-44B4-A4A5-8691BC79D5A8}" destId="{0B8CF5E0-2ECA-44CE-9A45-A32D00BF575C}" srcOrd="0" destOrd="0" parTransId="{BC07FBD4-9040-4C48-A699-4242CE58D1CA}" sibTransId="{400AB193-4664-4810-9224-31DD288D8742}"/>
    <dgm:cxn modelId="{F94E46B2-9924-4377-834F-B9354CF57CBC}" srcId="{3A43EAF4-FE68-4E6F-B464-561F0AE6F3F4}" destId="{4C179E79-98EC-4283-8FAD-A0DB6C6A4CDF}" srcOrd="0" destOrd="0" parTransId="{620404AC-011A-4255-B5A9-067B0D6FF096}" sibTransId="{BE5FDB8A-62A3-4757-846D-A061FAB1C104}"/>
    <dgm:cxn modelId="{2C3907B7-D504-4A90-9C39-DA041E1B94D9}" type="presOf" srcId="{4C179E79-98EC-4283-8FAD-A0DB6C6A4CDF}" destId="{A0994262-4EA7-4473-A65C-228DCD078974}" srcOrd="0" destOrd="0" presId="urn:microsoft.com/office/officeart/2005/8/layout/hierarchy1"/>
    <dgm:cxn modelId="{74B522C2-EB36-456A-BE6E-3A33C8EEBAFD}" srcId="{E576ABF9-88FA-424C-A2AC-ECABCAA515FA}" destId="{9DA9C57F-9FF2-4F90-B655-0BFF5B763E08}" srcOrd="0" destOrd="0" parTransId="{18DEEB2E-DA71-4A60-AEEE-2D1C698AC80C}" sibTransId="{C7A3851B-7291-4095-AAA6-65796BA567B8}"/>
    <dgm:cxn modelId="{35FA0ECA-9460-4D8C-A9A1-2851FD52231D}" type="presOf" srcId="{18DEEB2E-DA71-4A60-AEEE-2D1C698AC80C}" destId="{352BF3F9-1F94-4426-8B86-3E3F1839D5B6}" srcOrd="0" destOrd="0" presId="urn:microsoft.com/office/officeart/2005/8/layout/hierarchy1"/>
    <dgm:cxn modelId="{E94D6CCF-8F82-4DDA-96B0-CC5B0BC1EE49}" srcId="{C21AC7CB-2F1C-4C6F-8FA6-04DC839890E1}" destId="{0F0AF067-FE57-4BD1-9882-637DD3D08620}" srcOrd="0" destOrd="0" parTransId="{0B3AAE68-368F-4063-9AE3-3D5961E08484}" sibTransId="{8372E81E-B258-4C9E-91B5-FFFB6FA54224}"/>
    <dgm:cxn modelId="{D2E032D8-B557-4E92-876B-EFCDF1176BEC}" type="presOf" srcId="{133FCA69-BA69-4F89-B1C5-255567B4EB1E}" destId="{782F5742-CA90-46EF-89C4-0C567BDDB94E}" srcOrd="0" destOrd="0" presId="urn:microsoft.com/office/officeart/2005/8/layout/hierarchy1"/>
    <dgm:cxn modelId="{2AA6ACE6-F52E-4523-A8ED-7A762BD7EAEE}" srcId="{3A43EAF4-FE68-4E6F-B464-561F0AE6F3F4}" destId="{B77782B9-8A85-44B4-A4A5-8691BC79D5A8}" srcOrd="1" destOrd="0" parTransId="{84B319BE-F063-4341-97A3-FDBD0780C4F0}" sibTransId="{7D242D34-4552-49DA-A464-D3F3785D4A58}"/>
    <dgm:cxn modelId="{14B05DF1-74DC-4A7A-8A7B-CD0533E0E8DF}" srcId="{4C179E79-98EC-4283-8FAD-A0DB6C6A4CDF}" destId="{E576ABF9-88FA-424C-A2AC-ECABCAA515FA}" srcOrd="1" destOrd="0" parTransId="{493AD667-037A-490E-B96C-A3923B6EE941}" sibTransId="{E44487C5-4B6D-4CC4-B886-AFF391908A75}"/>
    <dgm:cxn modelId="{1894D3F6-B44D-4F69-A30C-7BA651F15106}" type="presOf" srcId="{0B8CF5E0-2ECA-44CE-9A45-A32D00BF575C}" destId="{F74334BF-3CBF-499B-8CD7-3DF5EEC46ED7}" srcOrd="0" destOrd="0" presId="urn:microsoft.com/office/officeart/2005/8/layout/hierarchy1"/>
    <dgm:cxn modelId="{958C60FD-C768-4978-8EFC-5BE107C33F2C}" type="presOf" srcId="{520B5136-7667-4D8D-9624-8E53A3C87F51}" destId="{F47251A6-2FA5-4DC4-B1D6-C5E0F55A4716}" srcOrd="0" destOrd="0" presId="urn:microsoft.com/office/officeart/2005/8/layout/hierarchy1"/>
    <dgm:cxn modelId="{53FDC5DD-FBF8-40D2-87F5-3140C7010AE6}" type="presParOf" srcId="{782F5742-CA90-46EF-89C4-0C567BDDB94E}" destId="{DB9CD0FA-99E8-461B-B83D-64F8654E4C81}" srcOrd="0" destOrd="0" presId="urn:microsoft.com/office/officeart/2005/8/layout/hierarchy1"/>
    <dgm:cxn modelId="{BC5E2793-C6B3-40FA-842F-EB74314E5C2E}" type="presParOf" srcId="{DB9CD0FA-99E8-461B-B83D-64F8654E4C81}" destId="{4297F001-E113-4A16-9A0F-29FFA5E698CA}" srcOrd="0" destOrd="0" presId="urn:microsoft.com/office/officeart/2005/8/layout/hierarchy1"/>
    <dgm:cxn modelId="{206F8EC1-0190-46F7-A815-9FD5593728C6}" type="presParOf" srcId="{4297F001-E113-4A16-9A0F-29FFA5E698CA}" destId="{7AA343A0-E8E5-4E88-BF5D-44E80041D9FC}" srcOrd="0" destOrd="0" presId="urn:microsoft.com/office/officeart/2005/8/layout/hierarchy1"/>
    <dgm:cxn modelId="{31BD4FDE-FD39-4140-BD77-7B465AF95890}" type="presParOf" srcId="{4297F001-E113-4A16-9A0F-29FFA5E698CA}" destId="{33C658FC-E2C0-459D-9C74-73FE00C8B566}" srcOrd="1" destOrd="0" presId="urn:microsoft.com/office/officeart/2005/8/layout/hierarchy1"/>
    <dgm:cxn modelId="{F30D9490-1F43-476E-9E77-C3D646070701}" type="presParOf" srcId="{DB9CD0FA-99E8-461B-B83D-64F8654E4C81}" destId="{14A414B0-613C-4DE3-92C0-0428B2CBAF0F}" srcOrd="1" destOrd="0" presId="urn:microsoft.com/office/officeart/2005/8/layout/hierarchy1"/>
    <dgm:cxn modelId="{E70D65FC-B2E5-48F8-A683-2341C756C1A7}" type="presParOf" srcId="{14A414B0-613C-4DE3-92C0-0428B2CBAF0F}" destId="{42CE85D9-0EFF-4188-BFB2-9196E7541705}" srcOrd="0" destOrd="0" presId="urn:microsoft.com/office/officeart/2005/8/layout/hierarchy1"/>
    <dgm:cxn modelId="{7AEE38B9-3D7E-486C-B47C-3ED0508DDEF1}" type="presParOf" srcId="{14A414B0-613C-4DE3-92C0-0428B2CBAF0F}" destId="{3F6054BC-E725-4546-BED1-0E0CDE4D169D}" srcOrd="1" destOrd="0" presId="urn:microsoft.com/office/officeart/2005/8/layout/hierarchy1"/>
    <dgm:cxn modelId="{4E226C70-C304-4C30-89FF-AD57A16D60E6}" type="presParOf" srcId="{3F6054BC-E725-4546-BED1-0E0CDE4D169D}" destId="{43B7788C-D807-4757-BF4E-27196BE6D38A}" srcOrd="0" destOrd="0" presId="urn:microsoft.com/office/officeart/2005/8/layout/hierarchy1"/>
    <dgm:cxn modelId="{E08AA973-1865-4997-93B0-0CAAD279BB52}" type="presParOf" srcId="{43B7788C-D807-4757-BF4E-27196BE6D38A}" destId="{6BE17E9B-33AC-4213-BEC5-72C16E594554}" srcOrd="0" destOrd="0" presId="urn:microsoft.com/office/officeart/2005/8/layout/hierarchy1"/>
    <dgm:cxn modelId="{06250B6F-9153-4238-9A4A-A165C2D895FF}" type="presParOf" srcId="{43B7788C-D807-4757-BF4E-27196BE6D38A}" destId="{A0994262-4EA7-4473-A65C-228DCD078974}" srcOrd="1" destOrd="0" presId="urn:microsoft.com/office/officeart/2005/8/layout/hierarchy1"/>
    <dgm:cxn modelId="{E554CFA8-522D-4ED5-B316-8D7A95A26BED}" type="presParOf" srcId="{3F6054BC-E725-4546-BED1-0E0CDE4D169D}" destId="{06064EAB-78A7-4FAD-9720-EFC557293F26}" srcOrd="1" destOrd="0" presId="urn:microsoft.com/office/officeart/2005/8/layout/hierarchy1"/>
    <dgm:cxn modelId="{6C2AA70F-DA92-4DB8-8BCC-1E068042468E}" type="presParOf" srcId="{06064EAB-78A7-4FAD-9720-EFC557293F26}" destId="{4DC81635-77EA-4478-AB13-22EF4CA135A8}" srcOrd="0" destOrd="0" presId="urn:microsoft.com/office/officeart/2005/8/layout/hierarchy1"/>
    <dgm:cxn modelId="{D7CE8FAB-07FC-4EDC-A6A5-EE43F879A84A}" type="presParOf" srcId="{06064EAB-78A7-4FAD-9720-EFC557293F26}" destId="{73E84F46-F78B-42AA-A330-42934D201342}" srcOrd="1" destOrd="0" presId="urn:microsoft.com/office/officeart/2005/8/layout/hierarchy1"/>
    <dgm:cxn modelId="{350C20C3-D3FD-4054-91A1-777DB839B3C4}" type="presParOf" srcId="{73E84F46-F78B-42AA-A330-42934D201342}" destId="{0B79C1AC-BD02-4F42-BB6B-1FFEDE542262}" srcOrd="0" destOrd="0" presId="urn:microsoft.com/office/officeart/2005/8/layout/hierarchy1"/>
    <dgm:cxn modelId="{79EC2D63-E689-46BD-8318-5CF98B59BD59}" type="presParOf" srcId="{0B79C1AC-BD02-4F42-BB6B-1FFEDE542262}" destId="{8950E3B0-09F8-4BDF-A7C0-ECDE4862E17C}" srcOrd="0" destOrd="0" presId="urn:microsoft.com/office/officeart/2005/8/layout/hierarchy1"/>
    <dgm:cxn modelId="{C8A7FFF2-2FA3-41E0-A014-E62B85F85574}" type="presParOf" srcId="{0B79C1AC-BD02-4F42-BB6B-1FFEDE542262}" destId="{8C1ED962-00E9-4DFA-B507-467A4B040AE3}" srcOrd="1" destOrd="0" presId="urn:microsoft.com/office/officeart/2005/8/layout/hierarchy1"/>
    <dgm:cxn modelId="{66C9F9BE-E270-4B66-8255-4DB2F0CEA674}" type="presParOf" srcId="{73E84F46-F78B-42AA-A330-42934D201342}" destId="{1566FD51-91A3-4893-9E9D-E6089A47F207}" srcOrd="1" destOrd="0" presId="urn:microsoft.com/office/officeart/2005/8/layout/hierarchy1"/>
    <dgm:cxn modelId="{28E1F255-681D-44CC-A30B-96237665DB06}" type="presParOf" srcId="{1566FD51-91A3-4893-9E9D-E6089A47F207}" destId="{D3B482DB-01ED-4C9D-9674-DBB349AC3804}" srcOrd="0" destOrd="0" presId="urn:microsoft.com/office/officeart/2005/8/layout/hierarchy1"/>
    <dgm:cxn modelId="{77A6E78E-10DB-41E9-8BCB-235800984807}" type="presParOf" srcId="{1566FD51-91A3-4893-9E9D-E6089A47F207}" destId="{0BD4F928-C698-4098-BA57-5595765CCD5B}" srcOrd="1" destOrd="0" presId="urn:microsoft.com/office/officeart/2005/8/layout/hierarchy1"/>
    <dgm:cxn modelId="{650A6FC4-2237-42A8-B7CE-0DBF5FF6D5C2}" type="presParOf" srcId="{0BD4F928-C698-4098-BA57-5595765CCD5B}" destId="{18D91F3A-7962-4846-8CD2-1DA4442DAD82}" srcOrd="0" destOrd="0" presId="urn:microsoft.com/office/officeart/2005/8/layout/hierarchy1"/>
    <dgm:cxn modelId="{343CC1D9-3306-4181-A4E7-A67A2C1921E0}" type="presParOf" srcId="{18D91F3A-7962-4846-8CD2-1DA4442DAD82}" destId="{52683772-15C8-4A6B-A3E9-A56AE4FA0EA9}" srcOrd="0" destOrd="0" presId="urn:microsoft.com/office/officeart/2005/8/layout/hierarchy1"/>
    <dgm:cxn modelId="{C2AF4742-9EDC-4A2C-9912-9C7B61091DBB}" type="presParOf" srcId="{18D91F3A-7962-4846-8CD2-1DA4442DAD82}" destId="{F47251A6-2FA5-4DC4-B1D6-C5E0F55A4716}" srcOrd="1" destOrd="0" presId="urn:microsoft.com/office/officeart/2005/8/layout/hierarchy1"/>
    <dgm:cxn modelId="{3B1BE75B-753A-4711-B297-165F4CCAFE9D}" type="presParOf" srcId="{0BD4F928-C698-4098-BA57-5595765CCD5B}" destId="{C025CE6B-5FBD-43AD-9100-ED15752D3C9F}" srcOrd="1" destOrd="0" presId="urn:microsoft.com/office/officeart/2005/8/layout/hierarchy1"/>
    <dgm:cxn modelId="{0DFD1852-E64E-4875-823A-58D157A3FBE1}" type="presParOf" srcId="{06064EAB-78A7-4FAD-9720-EFC557293F26}" destId="{E5523E2E-57A3-4897-8A82-2CAC56E03592}" srcOrd="2" destOrd="0" presId="urn:microsoft.com/office/officeart/2005/8/layout/hierarchy1"/>
    <dgm:cxn modelId="{67A784E2-E8F3-48CC-9C4B-9B94B1BE6CB7}" type="presParOf" srcId="{06064EAB-78A7-4FAD-9720-EFC557293F26}" destId="{CE1D5E84-4591-4CEA-9F4D-4DFBB5714157}" srcOrd="3" destOrd="0" presId="urn:microsoft.com/office/officeart/2005/8/layout/hierarchy1"/>
    <dgm:cxn modelId="{C9B7FBA1-61F3-41C3-9F20-AF62B1AA1CEC}" type="presParOf" srcId="{CE1D5E84-4591-4CEA-9F4D-4DFBB5714157}" destId="{D93D12EA-A7CD-4B5C-9D41-A49D687FCBE1}" srcOrd="0" destOrd="0" presId="urn:microsoft.com/office/officeart/2005/8/layout/hierarchy1"/>
    <dgm:cxn modelId="{EC8E03FD-E90F-4502-8D30-9EE716AA42F2}" type="presParOf" srcId="{D93D12EA-A7CD-4B5C-9D41-A49D687FCBE1}" destId="{CC4415BA-F07A-463A-BC6D-2140D7F12BC7}" srcOrd="0" destOrd="0" presId="urn:microsoft.com/office/officeart/2005/8/layout/hierarchy1"/>
    <dgm:cxn modelId="{A87A2F70-F728-480D-90C1-6AD98A50F03A}" type="presParOf" srcId="{D93D12EA-A7CD-4B5C-9D41-A49D687FCBE1}" destId="{1F325D06-295A-43B8-9CF5-D1A39C82EC39}" srcOrd="1" destOrd="0" presId="urn:microsoft.com/office/officeart/2005/8/layout/hierarchy1"/>
    <dgm:cxn modelId="{D667574E-3C81-48BF-93A0-BC0111FED13C}" type="presParOf" srcId="{CE1D5E84-4591-4CEA-9F4D-4DFBB5714157}" destId="{D15DC609-784A-42F8-A587-A5B3AE68DF18}" srcOrd="1" destOrd="0" presId="urn:microsoft.com/office/officeart/2005/8/layout/hierarchy1"/>
    <dgm:cxn modelId="{8C1E5029-5912-4C86-B704-7CF073F21F46}" type="presParOf" srcId="{D15DC609-784A-42F8-A587-A5B3AE68DF18}" destId="{352BF3F9-1F94-4426-8B86-3E3F1839D5B6}" srcOrd="0" destOrd="0" presId="urn:microsoft.com/office/officeart/2005/8/layout/hierarchy1"/>
    <dgm:cxn modelId="{9C61F85A-F7E9-4F7A-AFAC-ED4149C60A31}" type="presParOf" srcId="{D15DC609-784A-42F8-A587-A5B3AE68DF18}" destId="{96CF2712-41FA-471C-9DFA-94459E7F6473}" srcOrd="1" destOrd="0" presId="urn:microsoft.com/office/officeart/2005/8/layout/hierarchy1"/>
    <dgm:cxn modelId="{82B9ECCF-43B4-4792-BCFE-C372EB299FDE}" type="presParOf" srcId="{96CF2712-41FA-471C-9DFA-94459E7F6473}" destId="{FD0C1020-0BA7-4B16-8F29-22BF7ED8F5FC}" srcOrd="0" destOrd="0" presId="urn:microsoft.com/office/officeart/2005/8/layout/hierarchy1"/>
    <dgm:cxn modelId="{32871D6C-77FD-4BC7-A643-6641310CE409}" type="presParOf" srcId="{FD0C1020-0BA7-4B16-8F29-22BF7ED8F5FC}" destId="{7E9C32B1-AAD1-4AD7-AEF5-90FCEFD209CB}" srcOrd="0" destOrd="0" presId="urn:microsoft.com/office/officeart/2005/8/layout/hierarchy1"/>
    <dgm:cxn modelId="{A4879EF5-E3B5-4171-8B6D-8393FC3D1D59}" type="presParOf" srcId="{FD0C1020-0BA7-4B16-8F29-22BF7ED8F5FC}" destId="{F8BB959D-2DD5-4F66-8374-8CF9E6C1906D}" srcOrd="1" destOrd="0" presId="urn:microsoft.com/office/officeart/2005/8/layout/hierarchy1"/>
    <dgm:cxn modelId="{8D2396B9-CF28-4FA3-9D72-54ECD080B0DF}" type="presParOf" srcId="{96CF2712-41FA-471C-9DFA-94459E7F6473}" destId="{9A5E1CFF-AF71-41DD-9D19-2B5148658719}" srcOrd="1" destOrd="0" presId="urn:microsoft.com/office/officeart/2005/8/layout/hierarchy1"/>
    <dgm:cxn modelId="{36628AC4-1148-4096-9C42-9BFFED31D506}" type="presParOf" srcId="{14A414B0-613C-4DE3-92C0-0428B2CBAF0F}" destId="{2551BA17-C7D3-43F0-8B15-33FBFFE37EAF}" srcOrd="2" destOrd="0" presId="urn:microsoft.com/office/officeart/2005/8/layout/hierarchy1"/>
    <dgm:cxn modelId="{66C90B94-B117-43D1-B547-8AA000B7BC86}" type="presParOf" srcId="{14A414B0-613C-4DE3-92C0-0428B2CBAF0F}" destId="{9288441C-A897-4A32-82D6-FA4F2BAE1ADC}" srcOrd="3" destOrd="0" presId="urn:microsoft.com/office/officeart/2005/8/layout/hierarchy1"/>
    <dgm:cxn modelId="{6CFAF59B-62B6-47FD-8C22-12CDB1C9229E}" type="presParOf" srcId="{9288441C-A897-4A32-82D6-FA4F2BAE1ADC}" destId="{66A8691E-94F7-40A6-BF3B-5403C0E45462}" srcOrd="0" destOrd="0" presId="urn:microsoft.com/office/officeart/2005/8/layout/hierarchy1"/>
    <dgm:cxn modelId="{DBAB1093-F5D4-48F9-8CE0-5C14E7985750}" type="presParOf" srcId="{66A8691E-94F7-40A6-BF3B-5403C0E45462}" destId="{D9F3B013-8E75-4AEA-B9A1-AA4A1D725309}" srcOrd="0" destOrd="0" presId="urn:microsoft.com/office/officeart/2005/8/layout/hierarchy1"/>
    <dgm:cxn modelId="{0AF31243-322F-4BBF-85D9-A90093A43B4B}" type="presParOf" srcId="{66A8691E-94F7-40A6-BF3B-5403C0E45462}" destId="{0F523557-249C-45DF-BC72-2D70962314D1}" srcOrd="1" destOrd="0" presId="urn:microsoft.com/office/officeart/2005/8/layout/hierarchy1"/>
    <dgm:cxn modelId="{8F7C3407-8284-4EE0-93E0-5C8AB0360D54}" type="presParOf" srcId="{9288441C-A897-4A32-82D6-FA4F2BAE1ADC}" destId="{A364744F-D95B-4DB8-BA00-34C8087C03EB}" srcOrd="1" destOrd="0" presId="urn:microsoft.com/office/officeart/2005/8/layout/hierarchy1"/>
    <dgm:cxn modelId="{712820C4-FC58-40F5-B0C3-BA759E998E67}" type="presParOf" srcId="{A364744F-D95B-4DB8-BA00-34C8087C03EB}" destId="{910B1F5A-C3B1-4C7D-B223-F6C316401736}" srcOrd="0" destOrd="0" presId="urn:microsoft.com/office/officeart/2005/8/layout/hierarchy1"/>
    <dgm:cxn modelId="{C6C79FDE-717F-4201-BD2B-E010208EC6ED}" type="presParOf" srcId="{A364744F-D95B-4DB8-BA00-34C8087C03EB}" destId="{1F2ADADF-A576-44D6-A618-FA2E177AFDCC}" srcOrd="1" destOrd="0" presId="urn:microsoft.com/office/officeart/2005/8/layout/hierarchy1"/>
    <dgm:cxn modelId="{C95DC3ED-E7F1-48CE-8DA6-427414C34C80}" type="presParOf" srcId="{1F2ADADF-A576-44D6-A618-FA2E177AFDCC}" destId="{26DF67D9-26DC-45AF-8C31-E19A6BD1311A}" srcOrd="0" destOrd="0" presId="urn:microsoft.com/office/officeart/2005/8/layout/hierarchy1"/>
    <dgm:cxn modelId="{38514D01-B64F-4801-B5D0-96F7B77C43E2}" type="presParOf" srcId="{26DF67D9-26DC-45AF-8C31-E19A6BD1311A}" destId="{D8E0CA98-3600-4D0E-83F4-45C453BF0920}" srcOrd="0" destOrd="0" presId="urn:microsoft.com/office/officeart/2005/8/layout/hierarchy1"/>
    <dgm:cxn modelId="{1CFD987B-51D0-4565-8BDD-0931999F61BF}" type="presParOf" srcId="{26DF67D9-26DC-45AF-8C31-E19A6BD1311A}" destId="{F74334BF-3CBF-499B-8CD7-3DF5EEC46ED7}" srcOrd="1" destOrd="0" presId="urn:microsoft.com/office/officeart/2005/8/layout/hierarchy1"/>
    <dgm:cxn modelId="{49AF349B-5D8E-4CB8-92D0-82953EB091A8}" type="presParOf" srcId="{1F2ADADF-A576-44D6-A618-FA2E177AFDCC}" destId="{4C64F603-76FC-42D7-850D-54E7A19F5565}" srcOrd="1" destOrd="0" presId="urn:microsoft.com/office/officeart/2005/8/layout/hierarchy1"/>
    <dgm:cxn modelId="{B7E5C18A-EF8B-4C2D-BA9C-48C74B17D40B}" type="presParOf" srcId="{4C64F603-76FC-42D7-850D-54E7A19F5565}" destId="{0ACBCAF0-52A5-4AA3-93DC-0CF60E010892}" srcOrd="0" destOrd="0" presId="urn:microsoft.com/office/officeart/2005/8/layout/hierarchy1"/>
    <dgm:cxn modelId="{3301AF85-DC51-4ED9-A8E3-D8067A64141F}" type="presParOf" srcId="{4C64F603-76FC-42D7-850D-54E7A19F5565}" destId="{F13BB1B8-4D83-40B6-9DB6-944B14949C16}" srcOrd="1" destOrd="0" presId="urn:microsoft.com/office/officeart/2005/8/layout/hierarchy1"/>
    <dgm:cxn modelId="{CB95FD38-2735-4088-9F3E-F558ADCFEA8C}" type="presParOf" srcId="{F13BB1B8-4D83-40B6-9DB6-944B14949C16}" destId="{60700FEC-7851-46BD-A0CC-4E032D1A72DD}" srcOrd="0" destOrd="0" presId="urn:microsoft.com/office/officeart/2005/8/layout/hierarchy1"/>
    <dgm:cxn modelId="{76F3D32F-D7C2-4578-BAC2-7E848AD0F82B}" type="presParOf" srcId="{60700FEC-7851-46BD-A0CC-4E032D1A72DD}" destId="{98BA4BB2-2DA5-4E1E-84A5-D04235358C24}" srcOrd="0" destOrd="0" presId="urn:microsoft.com/office/officeart/2005/8/layout/hierarchy1"/>
    <dgm:cxn modelId="{90A3F352-1F8A-4B31-9BB3-450541547572}" type="presParOf" srcId="{60700FEC-7851-46BD-A0CC-4E032D1A72DD}" destId="{2EF019BC-EC24-496C-8878-2090BF2D4041}" srcOrd="1" destOrd="0" presId="urn:microsoft.com/office/officeart/2005/8/layout/hierarchy1"/>
    <dgm:cxn modelId="{ED9153F8-4303-4C61-BC61-9B68C6399209}" type="presParOf" srcId="{F13BB1B8-4D83-40B6-9DB6-944B14949C16}" destId="{407DE77D-0D79-47EC-91D8-5F8D52F8060F}" srcOrd="1" destOrd="0" presId="urn:microsoft.com/office/officeart/2005/8/layout/hierarchy1"/>
    <dgm:cxn modelId="{90DEF0E9-E22B-4C2F-9145-BD5B46CEB1BD}" type="presParOf" srcId="{A364744F-D95B-4DB8-BA00-34C8087C03EB}" destId="{400E40E8-D359-4C97-B868-143C6840DBBB}" srcOrd="2" destOrd="0" presId="urn:microsoft.com/office/officeart/2005/8/layout/hierarchy1"/>
    <dgm:cxn modelId="{7D5AAA15-1292-4714-B0A3-2119BD67AEAD}" type="presParOf" srcId="{A364744F-D95B-4DB8-BA00-34C8087C03EB}" destId="{522B8137-8E67-4FE6-BE87-AA0E3FC94AE0}" srcOrd="3" destOrd="0" presId="urn:microsoft.com/office/officeart/2005/8/layout/hierarchy1"/>
    <dgm:cxn modelId="{638FD038-1A91-4EC6-B9B3-1C144435510E}" type="presParOf" srcId="{522B8137-8E67-4FE6-BE87-AA0E3FC94AE0}" destId="{05DD0255-6907-4E14-842E-A9DCA8210B6B}" srcOrd="0" destOrd="0" presId="urn:microsoft.com/office/officeart/2005/8/layout/hierarchy1"/>
    <dgm:cxn modelId="{89892D4D-9FC0-47A2-B753-D34C402ED706}" type="presParOf" srcId="{05DD0255-6907-4E14-842E-A9DCA8210B6B}" destId="{2A06AD8F-4AA4-4137-BA65-E08BDB3FA8E0}" srcOrd="0" destOrd="0" presId="urn:microsoft.com/office/officeart/2005/8/layout/hierarchy1"/>
    <dgm:cxn modelId="{23550B12-9E43-4D43-B442-FC42B16109F4}" type="presParOf" srcId="{05DD0255-6907-4E14-842E-A9DCA8210B6B}" destId="{A14AC5DF-F335-4E0A-AFA9-C141BFC34117}" srcOrd="1" destOrd="0" presId="urn:microsoft.com/office/officeart/2005/8/layout/hierarchy1"/>
    <dgm:cxn modelId="{8774EAFE-3557-45B8-829F-1300E24486C8}" type="presParOf" srcId="{522B8137-8E67-4FE6-BE87-AA0E3FC94AE0}" destId="{FECA0B39-9931-4856-B07F-ABD7B410500F}" srcOrd="1" destOrd="0" presId="urn:microsoft.com/office/officeart/2005/8/layout/hierarchy1"/>
    <dgm:cxn modelId="{EB4954D3-DB25-4A24-BFDE-89B91340307D}" type="presParOf" srcId="{FECA0B39-9931-4856-B07F-ABD7B410500F}" destId="{5C9402B5-EAC0-49B9-8961-525A217D6067}" srcOrd="0" destOrd="0" presId="urn:microsoft.com/office/officeart/2005/8/layout/hierarchy1"/>
    <dgm:cxn modelId="{6C1A6688-1F3C-4B86-B44C-919153FB1981}" type="presParOf" srcId="{FECA0B39-9931-4856-B07F-ABD7B410500F}" destId="{9CF5BA75-D7B8-432C-8256-F735D87B6B46}" srcOrd="1" destOrd="0" presId="urn:microsoft.com/office/officeart/2005/8/layout/hierarchy1"/>
    <dgm:cxn modelId="{DE037050-7E41-4D1F-AB42-093FCB650D26}" type="presParOf" srcId="{9CF5BA75-D7B8-432C-8256-F735D87B6B46}" destId="{44F350CE-F0B6-4A52-8E2F-186E73337E9F}" srcOrd="0" destOrd="0" presId="urn:microsoft.com/office/officeart/2005/8/layout/hierarchy1"/>
    <dgm:cxn modelId="{5810B44D-B007-420B-B430-48DFD19B4BC9}" type="presParOf" srcId="{44F350CE-F0B6-4A52-8E2F-186E73337E9F}" destId="{C2AB7298-2392-40D8-ABAD-5AF25723C12F}" srcOrd="0" destOrd="0" presId="urn:microsoft.com/office/officeart/2005/8/layout/hierarchy1"/>
    <dgm:cxn modelId="{B00DEF97-134A-4699-A953-BF0DFBE852C5}" type="presParOf" srcId="{44F350CE-F0B6-4A52-8E2F-186E73337E9F}" destId="{368A0F30-FD07-4BB3-9500-FEA471C3D8C2}" srcOrd="1" destOrd="0" presId="urn:microsoft.com/office/officeart/2005/8/layout/hierarchy1"/>
    <dgm:cxn modelId="{0713A86A-31FD-45CD-8069-133CEE215E97}" type="presParOf" srcId="{9CF5BA75-D7B8-432C-8256-F735D87B6B46}" destId="{12728E6E-6440-4140-A143-E254AAA9CF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3FCA69-BA69-4F89-B1C5-255567B4EB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A43EAF4-FE68-4E6F-B464-561F0AE6F3F4}">
      <dgm:prSet phldrT="[Text]"/>
      <dgm:spPr/>
      <dgm:t>
        <a:bodyPr/>
        <a:lstStyle/>
        <a:p>
          <a:pPr rtl="1"/>
          <a:r>
            <a:rPr lang="he-IL" dirty="0" err="1"/>
            <a:t>אוקומי</a:t>
          </a:r>
          <a:endParaRPr lang="he-IL" dirty="0"/>
        </a:p>
      </dgm:t>
    </dgm:pt>
    <dgm:pt modelId="{B4BF5094-5AA1-48FC-ADEB-56AC4E27FD31}" type="parTrans" cxnId="{2ADD4C72-B7DE-4C5D-BBFB-20C68B0BB6C1}">
      <dgm:prSet/>
      <dgm:spPr/>
      <dgm:t>
        <a:bodyPr/>
        <a:lstStyle/>
        <a:p>
          <a:pPr rtl="1"/>
          <a:endParaRPr lang="he-IL"/>
        </a:p>
      </dgm:t>
    </dgm:pt>
    <dgm:pt modelId="{EAC6B03E-4ADF-44E9-AEA9-FD71F6293690}" type="sibTrans" cxnId="{2ADD4C72-B7DE-4C5D-BBFB-20C68B0BB6C1}">
      <dgm:prSet/>
      <dgm:spPr/>
      <dgm:t>
        <a:bodyPr/>
        <a:lstStyle/>
        <a:p>
          <a:pPr rtl="1"/>
          <a:endParaRPr lang="he-IL"/>
        </a:p>
      </dgm:t>
    </dgm:pt>
    <dgm:pt modelId="{F33C87C1-DB88-4CE6-9844-5EEF5DF0317B}">
      <dgm:prSet phldrT="[Text]"/>
      <dgm:spPr/>
      <dgm:t>
        <a:bodyPr/>
        <a:lstStyle/>
        <a:p>
          <a:pPr rtl="1"/>
          <a:r>
            <a:rPr lang="he-IL" dirty="0"/>
            <a:t>רש"י- במקום הפסד לא גזרו רבנן</a:t>
          </a:r>
        </a:p>
      </dgm:t>
    </dgm:pt>
    <dgm:pt modelId="{A987EF62-80A1-4CE2-9D30-A5286C8B4110}" type="parTrans" cxnId="{A903FD23-A95D-49DB-A3D7-72EBE793A26D}">
      <dgm:prSet/>
      <dgm:spPr/>
      <dgm:t>
        <a:bodyPr/>
        <a:lstStyle/>
        <a:p>
          <a:pPr rtl="1"/>
          <a:endParaRPr lang="he-IL"/>
        </a:p>
      </dgm:t>
    </dgm:pt>
    <dgm:pt modelId="{509EC636-5DE0-4BA9-8B37-A6BCBBDADAEE}" type="sibTrans" cxnId="{A903FD23-A95D-49DB-A3D7-72EBE793A26D}">
      <dgm:prSet/>
      <dgm:spPr/>
      <dgm:t>
        <a:bodyPr/>
        <a:lstStyle/>
        <a:p>
          <a:pPr rtl="1"/>
          <a:endParaRPr lang="he-IL"/>
        </a:p>
      </dgm:t>
    </dgm:pt>
    <dgm:pt modelId="{520B5136-7667-4D8D-9624-8E53A3C87F51}">
      <dgm:prSet phldrT="[Text]"/>
      <dgm:spPr/>
      <dgm:t>
        <a:bodyPr/>
        <a:lstStyle/>
        <a:p>
          <a:pPr rtl="1"/>
          <a:r>
            <a:rPr lang="he-IL" dirty="0"/>
            <a:t>רב קוק- צריך להיות חשש להפסד</a:t>
          </a:r>
        </a:p>
      </dgm:t>
    </dgm:pt>
    <dgm:pt modelId="{DA9C90D3-94D2-4122-BB74-0B6BB6713367}" type="parTrans" cxnId="{F5C5573C-D776-4C73-BE55-A086B3883799}">
      <dgm:prSet/>
      <dgm:spPr/>
      <dgm:t>
        <a:bodyPr/>
        <a:lstStyle/>
        <a:p>
          <a:pPr rtl="1"/>
          <a:endParaRPr lang="he-IL"/>
        </a:p>
      </dgm:t>
    </dgm:pt>
    <dgm:pt modelId="{1603CE5F-2D47-471B-AAF7-0F1397B4AE65}" type="sibTrans" cxnId="{F5C5573C-D776-4C73-BE55-A086B3883799}">
      <dgm:prSet/>
      <dgm:spPr/>
      <dgm:t>
        <a:bodyPr/>
        <a:lstStyle/>
        <a:p>
          <a:pPr rtl="1"/>
          <a:endParaRPr lang="he-IL"/>
        </a:p>
      </dgm:t>
    </dgm:pt>
    <dgm:pt modelId="{0B8CF5E0-2ECA-44CE-9A45-A32D00BF575C}">
      <dgm:prSet phldrT="[Text]"/>
      <dgm:spPr/>
      <dgm:t>
        <a:bodyPr/>
        <a:lstStyle/>
        <a:p>
          <a:pPr rtl="1"/>
          <a:r>
            <a:rPr lang="he-IL" dirty="0"/>
            <a:t>ריטב"א- </a:t>
          </a:r>
          <a:r>
            <a:rPr lang="he-IL" dirty="0" err="1"/>
            <a:t>אוקומי</a:t>
          </a:r>
          <a:r>
            <a:rPr lang="he-IL" dirty="0"/>
            <a:t> לא נחשב עבודה</a:t>
          </a:r>
        </a:p>
      </dgm:t>
    </dgm:pt>
    <dgm:pt modelId="{BC07FBD4-9040-4C48-A699-4242CE58D1CA}" type="parTrans" cxnId="{4FA5DEA9-96EE-4FE9-8F7C-CB708EBE7E80}">
      <dgm:prSet/>
      <dgm:spPr/>
      <dgm:t>
        <a:bodyPr/>
        <a:lstStyle/>
        <a:p>
          <a:pPr rtl="1"/>
          <a:endParaRPr lang="he-IL"/>
        </a:p>
      </dgm:t>
    </dgm:pt>
    <dgm:pt modelId="{400AB193-4664-4810-9224-31DD288D8742}" type="sibTrans" cxnId="{4FA5DEA9-96EE-4FE9-8F7C-CB708EBE7E80}">
      <dgm:prSet/>
      <dgm:spPr/>
      <dgm:t>
        <a:bodyPr/>
        <a:lstStyle/>
        <a:p>
          <a:pPr rtl="1"/>
          <a:endParaRPr lang="he-IL"/>
        </a:p>
      </dgm:t>
    </dgm:pt>
    <dgm:pt modelId="{27158B1F-5DF9-4F41-B041-6D1CBB203260}">
      <dgm:prSet phldrT="[Text]"/>
      <dgm:spPr/>
      <dgm:t>
        <a:bodyPr/>
        <a:lstStyle/>
        <a:p>
          <a:pPr rtl="1"/>
          <a:r>
            <a:rPr lang="he-IL" dirty="0" err="1"/>
            <a:t>חזון</a:t>
          </a:r>
          <a:r>
            <a:rPr lang="he-IL" dirty="0"/>
            <a:t> איש- אפילו בלי הפסד </a:t>
          </a:r>
          <a:r>
            <a:rPr lang="he-IL" dirty="0" err="1"/>
            <a:t>אוקומי</a:t>
          </a:r>
          <a:r>
            <a:rPr lang="he-IL" dirty="0"/>
            <a:t> לעולם מותר</a:t>
          </a:r>
        </a:p>
      </dgm:t>
    </dgm:pt>
    <dgm:pt modelId="{CC6626FC-9322-4462-9352-685BA6794786}" type="parTrans" cxnId="{2AC06087-5C3E-4CE8-B08B-0E0401BE8A1C}">
      <dgm:prSet/>
      <dgm:spPr/>
      <dgm:t>
        <a:bodyPr/>
        <a:lstStyle/>
        <a:p>
          <a:pPr rtl="1"/>
          <a:endParaRPr lang="he-IL"/>
        </a:p>
      </dgm:t>
    </dgm:pt>
    <dgm:pt modelId="{DD0A0652-7B6B-41E7-8B76-427691D9A652}" type="sibTrans" cxnId="{2AC06087-5C3E-4CE8-B08B-0E0401BE8A1C}">
      <dgm:prSet/>
      <dgm:spPr/>
      <dgm:t>
        <a:bodyPr/>
        <a:lstStyle/>
        <a:p>
          <a:pPr rtl="1"/>
          <a:endParaRPr lang="he-IL"/>
        </a:p>
      </dgm:t>
    </dgm:pt>
    <dgm:pt modelId="{4C179E79-98EC-4283-8FAD-A0DB6C6A4CDF}">
      <dgm:prSet phldrT="[Text]"/>
      <dgm:spPr/>
      <dgm:t>
        <a:bodyPr/>
        <a:lstStyle/>
        <a:p>
          <a:pPr rtl="1"/>
          <a:r>
            <a:rPr lang="he-IL" dirty="0"/>
            <a:t>במקום הפסד לא גזור רבנן</a:t>
          </a:r>
        </a:p>
      </dgm:t>
    </dgm:pt>
    <dgm:pt modelId="{620404AC-011A-4255-B5A9-067B0D6FF096}" type="parTrans" cxnId="{F94E46B2-9924-4377-834F-B9354CF57CBC}">
      <dgm:prSet/>
      <dgm:spPr/>
      <dgm:t>
        <a:bodyPr/>
        <a:lstStyle/>
        <a:p>
          <a:pPr rtl="1"/>
          <a:endParaRPr lang="he-IL"/>
        </a:p>
      </dgm:t>
    </dgm:pt>
    <dgm:pt modelId="{BE5FDB8A-62A3-4757-846D-A061FAB1C104}" type="sibTrans" cxnId="{F94E46B2-9924-4377-834F-B9354CF57CBC}">
      <dgm:prSet/>
      <dgm:spPr/>
      <dgm:t>
        <a:bodyPr/>
        <a:lstStyle/>
        <a:p>
          <a:pPr rtl="1"/>
          <a:endParaRPr lang="he-IL"/>
        </a:p>
      </dgm:t>
    </dgm:pt>
    <dgm:pt modelId="{B77782B9-8A85-44B4-A4A5-8691BC79D5A8}">
      <dgm:prSet phldrT="[Text]"/>
      <dgm:spPr/>
      <dgm:t>
        <a:bodyPr/>
        <a:lstStyle/>
        <a:p>
          <a:pPr rtl="1"/>
          <a:r>
            <a:rPr lang="he-IL" dirty="0"/>
            <a:t>כל האיסור היא על מלאכות היוצרים פירות, ולא קיום</a:t>
          </a:r>
        </a:p>
      </dgm:t>
    </dgm:pt>
    <dgm:pt modelId="{84B319BE-F063-4341-97A3-FDBD0780C4F0}" type="parTrans" cxnId="{2AA6ACE6-F52E-4523-A8ED-7A762BD7EAEE}">
      <dgm:prSet/>
      <dgm:spPr/>
      <dgm:t>
        <a:bodyPr/>
        <a:lstStyle/>
        <a:p>
          <a:pPr rtl="1"/>
          <a:endParaRPr lang="he-IL"/>
        </a:p>
      </dgm:t>
    </dgm:pt>
    <dgm:pt modelId="{7D242D34-4552-49DA-A464-D3F3785D4A58}" type="sibTrans" cxnId="{2AA6ACE6-F52E-4523-A8ED-7A762BD7EAEE}">
      <dgm:prSet/>
      <dgm:spPr/>
      <dgm:t>
        <a:bodyPr/>
        <a:lstStyle/>
        <a:p>
          <a:pPr rtl="1"/>
          <a:endParaRPr lang="he-IL"/>
        </a:p>
      </dgm:t>
    </dgm:pt>
    <dgm:pt modelId="{9DA9C57F-9FF2-4F90-B655-0BFF5B763E08}">
      <dgm:prSet phldrT="[Text]"/>
      <dgm:spPr/>
      <dgm:t>
        <a:bodyPr/>
        <a:lstStyle/>
        <a:p>
          <a:pPr rtl="1"/>
          <a:r>
            <a:rPr lang="he-IL" dirty="0"/>
            <a:t>רב קוק- רק הפסד האילן שבאמת שייכת לו נחשב הפסד</a:t>
          </a:r>
        </a:p>
      </dgm:t>
    </dgm:pt>
    <dgm:pt modelId="{18DEEB2E-DA71-4A60-AEEE-2D1C698AC80C}" type="parTrans" cxnId="{74B522C2-EB36-456A-BE6E-3A33C8EEBAFD}">
      <dgm:prSet/>
      <dgm:spPr/>
      <dgm:t>
        <a:bodyPr/>
        <a:lstStyle/>
        <a:p>
          <a:pPr rtl="1"/>
          <a:endParaRPr lang="he-IL"/>
        </a:p>
      </dgm:t>
    </dgm:pt>
    <dgm:pt modelId="{C7A3851B-7291-4095-AAA6-65796BA567B8}" type="sibTrans" cxnId="{74B522C2-EB36-456A-BE6E-3A33C8EEBAFD}">
      <dgm:prSet/>
      <dgm:spPr/>
      <dgm:t>
        <a:bodyPr/>
        <a:lstStyle/>
        <a:p>
          <a:pPr rtl="1"/>
          <a:endParaRPr lang="he-IL"/>
        </a:p>
      </dgm:t>
    </dgm:pt>
    <dgm:pt modelId="{E576ABF9-88FA-424C-A2AC-ECABCAA515FA}">
      <dgm:prSet phldrT="[Text]"/>
      <dgm:spPr/>
      <dgm:t>
        <a:bodyPr/>
        <a:lstStyle/>
        <a:p>
          <a:pPr rtl="1"/>
          <a:r>
            <a:rPr lang="he-IL" dirty="0"/>
            <a:t>הפסד לאילן, אבל </a:t>
          </a:r>
          <a:r>
            <a:rPr lang="he-IL"/>
            <a:t>לא לפירות (שהם הפקר)</a:t>
          </a:r>
          <a:endParaRPr lang="he-IL" dirty="0"/>
        </a:p>
      </dgm:t>
    </dgm:pt>
    <dgm:pt modelId="{493AD667-037A-490E-B96C-A3923B6EE941}" type="parTrans" cxnId="{14B05DF1-74DC-4A7A-8A7B-CD0533E0E8DF}">
      <dgm:prSet/>
      <dgm:spPr/>
      <dgm:t>
        <a:bodyPr/>
        <a:lstStyle/>
        <a:p>
          <a:pPr rtl="1"/>
          <a:endParaRPr lang="he-IL"/>
        </a:p>
      </dgm:t>
    </dgm:pt>
    <dgm:pt modelId="{E44487C5-4B6D-4CC4-B886-AFF391908A75}" type="sibTrans" cxnId="{14B05DF1-74DC-4A7A-8A7B-CD0533E0E8DF}">
      <dgm:prSet/>
      <dgm:spPr/>
      <dgm:t>
        <a:bodyPr/>
        <a:lstStyle/>
        <a:p>
          <a:pPr rtl="1"/>
          <a:endParaRPr lang="he-IL"/>
        </a:p>
      </dgm:t>
    </dgm:pt>
    <dgm:pt modelId="{0F0AF067-FE57-4BD1-9882-637DD3D08620}">
      <dgm:prSet phldrT="[Text]"/>
      <dgm:spPr/>
      <dgm:t>
        <a:bodyPr/>
        <a:lstStyle/>
        <a:p>
          <a:pPr rtl="1"/>
          <a:r>
            <a:rPr lang="he-IL" dirty="0" err="1"/>
            <a:t>חזון</a:t>
          </a:r>
          <a:r>
            <a:rPr lang="he-IL" dirty="0"/>
            <a:t> אישן- קיומי פירות גם קיום ולא יצירת פירות חדשות</a:t>
          </a:r>
        </a:p>
      </dgm:t>
    </dgm:pt>
    <dgm:pt modelId="{0B3AAE68-368F-4063-9AE3-3D5961E08484}" type="parTrans" cxnId="{E94D6CCF-8F82-4DDA-96B0-CC5B0BC1EE49}">
      <dgm:prSet/>
      <dgm:spPr/>
      <dgm:t>
        <a:bodyPr/>
        <a:lstStyle/>
        <a:p>
          <a:pPr rtl="1"/>
          <a:endParaRPr lang="he-IL"/>
        </a:p>
      </dgm:t>
    </dgm:pt>
    <dgm:pt modelId="{8372E81E-B258-4C9E-91B5-FFFB6FA54224}" type="sibTrans" cxnId="{E94D6CCF-8F82-4DDA-96B0-CC5B0BC1EE49}">
      <dgm:prSet/>
      <dgm:spPr/>
      <dgm:t>
        <a:bodyPr/>
        <a:lstStyle/>
        <a:p>
          <a:pPr rtl="1"/>
          <a:endParaRPr lang="he-IL"/>
        </a:p>
      </dgm:t>
    </dgm:pt>
    <dgm:pt modelId="{C21AC7CB-2F1C-4C6F-8FA6-04DC839890E1}">
      <dgm:prSet phldrT="[Text]"/>
      <dgm:spPr/>
      <dgm:t>
        <a:bodyPr/>
        <a:lstStyle/>
        <a:p>
          <a:pPr rtl="1"/>
          <a:r>
            <a:rPr lang="he-IL" dirty="0"/>
            <a:t>רק נאסר יצירת פירות. ולא צריך הפסד.</a:t>
          </a:r>
        </a:p>
      </dgm:t>
    </dgm:pt>
    <dgm:pt modelId="{090029BC-ED54-40C1-965C-3C16BCAE916C}" type="sibTrans" cxnId="{ECEDAD15-60E7-48BF-B310-74DFC77F8366}">
      <dgm:prSet/>
      <dgm:spPr/>
      <dgm:t>
        <a:bodyPr/>
        <a:lstStyle/>
        <a:p>
          <a:pPr rtl="1"/>
          <a:endParaRPr lang="he-IL"/>
        </a:p>
      </dgm:t>
    </dgm:pt>
    <dgm:pt modelId="{ECB92B13-33E1-401B-BDE2-5C91D0251864}" type="parTrans" cxnId="{ECEDAD15-60E7-48BF-B310-74DFC77F8366}">
      <dgm:prSet/>
      <dgm:spPr/>
      <dgm:t>
        <a:bodyPr/>
        <a:lstStyle/>
        <a:p>
          <a:pPr rtl="1"/>
          <a:endParaRPr lang="he-IL"/>
        </a:p>
      </dgm:t>
    </dgm:pt>
    <dgm:pt modelId="{5A7A474C-38FE-4E9F-B48E-256CDE74A6CC}">
      <dgm:prSet phldrT="[Text]"/>
      <dgm:spPr/>
      <dgm:t>
        <a:bodyPr/>
        <a:lstStyle/>
        <a:p>
          <a:pPr rtl="1"/>
          <a:r>
            <a:rPr lang="he-IL" dirty="0"/>
            <a:t>שבת </a:t>
          </a:r>
          <a:r>
            <a:rPr lang="he-IL" b="1" u="sng" dirty="0"/>
            <a:t>הארץ </a:t>
          </a:r>
          <a:r>
            <a:rPr lang="he-IL" b="0" u="none" dirty="0"/>
            <a:t>מגידול פירות</a:t>
          </a:r>
        </a:p>
      </dgm:t>
    </dgm:pt>
    <dgm:pt modelId="{9CC8E4B5-5E30-4D62-97B7-E3CC343F124B}" type="parTrans" cxnId="{247EC29F-AE91-46B1-848D-C92C23318DB7}">
      <dgm:prSet/>
      <dgm:spPr/>
      <dgm:t>
        <a:bodyPr/>
        <a:lstStyle/>
        <a:p>
          <a:pPr rtl="1"/>
          <a:endParaRPr lang="he-IL"/>
        </a:p>
      </dgm:t>
    </dgm:pt>
    <dgm:pt modelId="{59A47DC9-4823-4247-A1C6-38FDC3B690A1}" type="sibTrans" cxnId="{247EC29F-AE91-46B1-848D-C92C23318DB7}">
      <dgm:prSet/>
      <dgm:spPr/>
      <dgm:t>
        <a:bodyPr/>
        <a:lstStyle/>
        <a:p>
          <a:pPr rtl="1"/>
          <a:endParaRPr lang="he-IL"/>
        </a:p>
      </dgm:t>
    </dgm:pt>
    <dgm:pt modelId="{450B3FCE-ED64-4C05-8CFA-D4CE4D33FA4E}">
      <dgm:prSet phldrT="[Text]"/>
      <dgm:spPr/>
      <dgm:t>
        <a:bodyPr/>
        <a:lstStyle/>
        <a:p>
          <a:pPr rtl="1"/>
          <a:r>
            <a:rPr lang="he-IL" dirty="0"/>
            <a:t>תשמטנה </a:t>
          </a:r>
          <a:r>
            <a:rPr lang="he-IL" b="1" u="sng" dirty="0"/>
            <a:t>מיצירת</a:t>
          </a:r>
          <a:r>
            <a:rPr lang="he-IL" dirty="0"/>
            <a:t> יבול</a:t>
          </a:r>
        </a:p>
      </dgm:t>
    </dgm:pt>
    <dgm:pt modelId="{2D39FA98-8A2D-4181-887E-5658DD335E9A}" type="parTrans" cxnId="{DE07C5A6-746D-45A3-824C-EE70B702153C}">
      <dgm:prSet/>
      <dgm:spPr/>
      <dgm:t>
        <a:bodyPr/>
        <a:lstStyle/>
        <a:p>
          <a:pPr rtl="1"/>
          <a:endParaRPr lang="he-IL"/>
        </a:p>
      </dgm:t>
    </dgm:pt>
    <dgm:pt modelId="{33BA6CDA-584A-42B1-B61F-85E50E53F184}" type="sibTrans" cxnId="{DE07C5A6-746D-45A3-824C-EE70B702153C}">
      <dgm:prSet/>
      <dgm:spPr/>
      <dgm:t>
        <a:bodyPr/>
        <a:lstStyle/>
        <a:p>
          <a:pPr rtl="1"/>
          <a:endParaRPr lang="he-IL"/>
        </a:p>
      </dgm:t>
    </dgm:pt>
    <dgm:pt modelId="{782F5742-CA90-46EF-89C4-0C567BDDB94E}" type="pres">
      <dgm:prSet presAssocID="{133FCA69-BA69-4F89-B1C5-255567B4EB1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DB9CD0FA-99E8-461B-B83D-64F8654E4C81}" type="pres">
      <dgm:prSet presAssocID="{3A43EAF4-FE68-4E6F-B464-561F0AE6F3F4}" presName="hierRoot1" presStyleCnt="0"/>
      <dgm:spPr/>
    </dgm:pt>
    <dgm:pt modelId="{4297F001-E113-4A16-9A0F-29FFA5E698CA}" type="pres">
      <dgm:prSet presAssocID="{3A43EAF4-FE68-4E6F-B464-561F0AE6F3F4}" presName="composite" presStyleCnt="0"/>
      <dgm:spPr/>
    </dgm:pt>
    <dgm:pt modelId="{7AA343A0-E8E5-4E88-BF5D-44E80041D9FC}" type="pres">
      <dgm:prSet presAssocID="{3A43EAF4-FE68-4E6F-B464-561F0AE6F3F4}" presName="background" presStyleLbl="node0" presStyleIdx="0" presStyleCnt="1"/>
      <dgm:spPr/>
    </dgm:pt>
    <dgm:pt modelId="{33C658FC-E2C0-459D-9C74-73FE00C8B566}" type="pres">
      <dgm:prSet presAssocID="{3A43EAF4-FE68-4E6F-B464-561F0AE6F3F4}" presName="text" presStyleLbl="fgAcc0" presStyleIdx="0" presStyleCnt="1">
        <dgm:presLayoutVars>
          <dgm:chPref val="3"/>
        </dgm:presLayoutVars>
      </dgm:prSet>
      <dgm:spPr/>
    </dgm:pt>
    <dgm:pt modelId="{14A414B0-613C-4DE3-92C0-0428B2CBAF0F}" type="pres">
      <dgm:prSet presAssocID="{3A43EAF4-FE68-4E6F-B464-561F0AE6F3F4}" presName="hierChild2" presStyleCnt="0"/>
      <dgm:spPr/>
    </dgm:pt>
    <dgm:pt modelId="{728B04C2-83EA-4CC6-8AD0-E2BFD2548B36}" type="pres">
      <dgm:prSet presAssocID="{9CC8E4B5-5E30-4D62-97B7-E3CC343F124B}" presName="Name10" presStyleLbl="parChTrans1D2" presStyleIdx="0" presStyleCnt="2"/>
      <dgm:spPr/>
    </dgm:pt>
    <dgm:pt modelId="{A63D1ECD-76A6-4272-8514-6C4A70D88C82}" type="pres">
      <dgm:prSet presAssocID="{5A7A474C-38FE-4E9F-B48E-256CDE74A6CC}" presName="hierRoot2" presStyleCnt="0"/>
      <dgm:spPr/>
    </dgm:pt>
    <dgm:pt modelId="{EF4B831A-0DDB-4B6C-8FFC-1361E0ED1358}" type="pres">
      <dgm:prSet presAssocID="{5A7A474C-38FE-4E9F-B48E-256CDE74A6CC}" presName="composite2" presStyleCnt="0"/>
      <dgm:spPr/>
    </dgm:pt>
    <dgm:pt modelId="{EBF292F7-AA30-4C3F-91E1-5FEEF123D8BA}" type="pres">
      <dgm:prSet presAssocID="{5A7A474C-38FE-4E9F-B48E-256CDE74A6CC}" presName="background2" presStyleLbl="node2" presStyleIdx="0" presStyleCnt="2"/>
      <dgm:spPr/>
    </dgm:pt>
    <dgm:pt modelId="{C032D7ED-1469-4C8F-A81B-1E09B02DC4EE}" type="pres">
      <dgm:prSet presAssocID="{5A7A474C-38FE-4E9F-B48E-256CDE74A6CC}" presName="text2" presStyleLbl="fgAcc2" presStyleIdx="0" presStyleCnt="2">
        <dgm:presLayoutVars>
          <dgm:chPref val="3"/>
        </dgm:presLayoutVars>
      </dgm:prSet>
      <dgm:spPr/>
    </dgm:pt>
    <dgm:pt modelId="{5BC4F1EE-7912-449A-8879-4DE1E5FCEAC0}" type="pres">
      <dgm:prSet presAssocID="{5A7A474C-38FE-4E9F-B48E-256CDE74A6CC}" presName="hierChild3" presStyleCnt="0"/>
      <dgm:spPr/>
    </dgm:pt>
    <dgm:pt modelId="{73217D42-3432-415F-8EBA-47492F651C8D}" type="pres">
      <dgm:prSet presAssocID="{620404AC-011A-4255-B5A9-067B0D6FF096}" presName="Name17" presStyleLbl="parChTrans1D3" presStyleIdx="0" presStyleCnt="2"/>
      <dgm:spPr/>
    </dgm:pt>
    <dgm:pt modelId="{87185C06-4C3F-496D-A5D7-FB4696C6ADDD}" type="pres">
      <dgm:prSet presAssocID="{4C179E79-98EC-4283-8FAD-A0DB6C6A4CDF}" presName="hierRoot3" presStyleCnt="0"/>
      <dgm:spPr/>
    </dgm:pt>
    <dgm:pt modelId="{25BEFF06-195C-4F50-ADCF-626478A12FA5}" type="pres">
      <dgm:prSet presAssocID="{4C179E79-98EC-4283-8FAD-A0DB6C6A4CDF}" presName="composite3" presStyleCnt="0"/>
      <dgm:spPr/>
    </dgm:pt>
    <dgm:pt modelId="{3F1A843D-2196-49B3-BB3B-D1179AE6C124}" type="pres">
      <dgm:prSet presAssocID="{4C179E79-98EC-4283-8FAD-A0DB6C6A4CDF}" presName="background3" presStyleLbl="node3" presStyleIdx="0" presStyleCnt="2"/>
      <dgm:spPr/>
    </dgm:pt>
    <dgm:pt modelId="{2CBF2711-2389-4F21-ACBC-5B969F432F20}" type="pres">
      <dgm:prSet presAssocID="{4C179E79-98EC-4283-8FAD-A0DB6C6A4CDF}" presName="text3" presStyleLbl="fgAcc3" presStyleIdx="0" presStyleCnt="2">
        <dgm:presLayoutVars>
          <dgm:chPref val="3"/>
        </dgm:presLayoutVars>
      </dgm:prSet>
      <dgm:spPr/>
    </dgm:pt>
    <dgm:pt modelId="{5809B881-A48E-4522-BD20-7FBD722D7220}" type="pres">
      <dgm:prSet presAssocID="{4C179E79-98EC-4283-8FAD-A0DB6C6A4CDF}" presName="hierChild4" presStyleCnt="0"/>
      <dgm:spPr/>
    </dgm:pt>
    <dgm:pt modelId="{04C9B2A2-99C5-4AA9-83D7-16B536231FED}" type="pres">
      <dgm:prSet presAssocID="{A987EF62-80A1-4CE2-9D30-A5286C8B4110}" presName="Name23" presStyleLbl="parChTrans1D4" presStyleIdx="0" presStyleCnt="8"/>
      <dgm:spPr/>
    </dgm:pt>
    <dgm:pt modelId="{B845C33B-B6F6-4996-9786-A22E14E6E33F}" type="pres">
      <dgm:prSet presAssocID="{F33C87C1-DB88-4CE6-9844-5EEF5DF0317B}" presName="hierRoot4" presStyleCnt="0"/>
      <dgm:spPr/>
    </dgm:pt>
    <dgm:pt modelId="{B6CB177B-AB92-456F-A935-D52FF6ED1D8E}" type="pres">
      <dgm:prSet presAssocID="{F33C87C1-DB88-4CE6-9844-5EEF5DF0317B}" presName="composite4" presStyleCnt="0"/>
      <dgm:spPr/>
    </dgm:pt>
    <dgm:pt modelId="{ABBDB2CF-2DBC-4254-A7BA-02C6E998B577}" type="pres">
      <dgm:prSet presAssocID="{F33C87C1-DB88-4CE6-9844-5EEF5DF0317B}" presName="background4" presStyleLbl="node4" presStyleIdx="0" presStyleCnt="8"/>
      <dgm:spPr/>
    </dgm:pt>
    <dgm:pt modelId="{998182E4-ACDA-436A-8554-C3C51BAC1E7E}" type="pres">
      <dgm:prSet presAssocID="{F33C87C1-DB88-4CE6-9844-5EEF5DF0317B}" presName="text4" presStyleLbl="fgAcc4" presStyleIdx="0" presStyleCnt="8">
        <dgm:presLayoutVars>
          <dgm:chPref val="3"/>
        </dgm:presLayoutVars>
      </dgm:prSet>
      <dgm:spPr/>
    </dgm:pt>
    <dgm:pt modelId="{D0DE4886-2811-4DAE-9F06-603325EDA459}" type="pres">
      <dgm:prSet presAssocID="{F33C87C1-DB88-4CE6-9844-5EEF5DF0317B}" presName="hierChild5" presStyleCnt="0"/>
      <dgm:spPr/>
    </dgm:pt>
    <dgm:pt modelId="{D3B482DB-01ED-4C9D-9674-DBB349AC3804}" type="pres">
      <dgm:prSet presAssocID="{DA9C90D3-94D2-4122-BB74-0B6BB6713367}" presName="Name23" presStyleLbl="parChTrans1D4" presStyleIdx="1" presStyleCnt="8"/>
      <dgm:spPr/>
    </dgm:pt>
    <dgm:pt modelId="{0BD4F928-C698-4098-BA57-5595765CCD5B}" type="pres">
      <dgm:prSet presAssocID="{520B5136-7667-4D8D-9624-8E53A3C87F51}" presName="hierRoot4" presStyleCnt="0"/>
      <dgm:spPr/>
    </dgm:pt>
    <dgm:pt modelId="{18D91F3A-7962-4846-8CD2-1DA4442DAD82}" type="pres">
      <dgm:prSet presAssocID="{520B5136-7667-4D8D-9624-8E53A3C87F51}" presName="composite4" presStyleCnt="0"/>
      <dgm:spPr/>
    </dgm:pt>
    <dgm:pt modelId="{52683772-15C8-4A6B-A3E9-A56AE4FA0EA9}" type="pres">
      <dgm:prSet presAssocID="{520B5136-7667-4D8D-9624-8E53A3C87F51}" presName="background4" presStyleLbl="node4" presStyleIdx="1" presStyleCnt="8"/>
      <dgm:spPr/>
    </dgm:pt>
    <dgm:pt modelId="{F47251A6-2FA5-4DC4-B1D6-C5E0F55A4716}" type="pres">
      <dgm:prSet presAssocID="{520B5136-7667-4D8D-9624-8E53A3C87F51}" presName="text4" presStyleLbl="fgAcc4" presStyleIdx="1" presStyleCnt="8">
        <dgm:presLayoutVars>
          <dgm:chPref val="3"/>
        </dgm:presLayoutVars>
      </dgm:prSet>
      <dgm:spPr/>
    </dgm:pt>
    <dgm:pt modelId="{C025CE6B-5FBD-43AD-9100-ED15752D3C9F}" type="pres">
      <dgm:prSet presAssocID="{520B5136-7667-4D8D-9624-8E53A3C87F51}" presName="hierChild5" presStyleCnt="0"/>
      <dgm:spPr/>
    </dgm:pt>
    <dgm:pt modelId="{90CC5B20-9779-4FB0-9E03-E33F24535FC3}" type="pres">
      <dgm:prSet presAssocID="{493AD667-037A-490E-B96C-A3923B6EE941}" presName="Name23" presStyleLbl="parChTrans1D4" presStyleIdx="2" presStyleCnt="8"/>
      <dgm:spPr/>
    </dgm:pt>
    <dgm:pt modelId="{6E0700E8-4512-47A4-B812-BE9844F2CF7A}" type="pres">
      <dgm:prSet presAssocID="{E576ABF9-88FA-424C-A2AC-ECABCAA515FA}" presName="hierRoot4" presStyleCnt="0"/>
      <dgm:spPr/>
    </dgm:pt>
    <dgm:pt modelId="{05234DDD-6848-4067-AB35-4F093F801690}" type="pres">
      <dgm:prSet presAssocID="{E576ABF9-88FA-424C-A2AC-ECABCAA515FA}" presName="composite4" presStyleCnt="0"/>
      <dgm:spPr/>
    </dgm:pt>
    <dgm:pt modelId="{55CA5634-B94E-4D15-BD0C-4DA1BBDD8C12}" type="pres">
      <dgm:prSet presAssocID="{E576ABF9-88FA-424C-A2AC-ECABCAA515FA}" presName="background4" presStyleLbl="node4" presStyleIdx="2" presStyleCnt="8"/>
      <dgm:spPr/>
    </dgm:pt>
    <dgm:pt modelId="{216DF0CE-AD24-43F0-BCEE-68AF4041632B}" type="pres">
      <dgm:prSet presAssocID="{E576ABF9-88FA-424C-A2AC-ECABCAA515FA}" presName="text4" presStyleLbl="fgAcc4" presStyleIdx="2" presStyleCnt="8">
        <dgm:presLayoutVars>
          <dgm:chPref val="3"/>
        </dgm:presLayoutVars>
      </dgm:prSet>
      <dgm:spPr/>
    </dgm:pt>
    <dgm:pt modelId="{A02A5580-8841-4F7A-A06D-E94A89BE20EA}" type="pres">
      <dgm:prSet presAssocID="{E576ABF9-88FA-424C-A2AC-ECABCAA515FA}" presName="hierChild5" presStyleCnt="0"/>
      <dgm:spPr/>
    </dgm:pt>
    <dgm:pt modelId="{352BF3F9-1F94-4426-8B86-3E3F1839D5B6}" type="pres">
      <dgm:prSet presAssocID="{18DEEB2E-DA71-4A60-AEEE-2D1C698AC80C}" presName="Name23" presStyleLbl="parChTrans1D4" presStyleIdx="3" presStyleCnt="8"/>
      <dgm:spPr/>
    </dgm:pt>
    <dgm:pt modelId="{96CF2712-41FA-471C-9DFA-94459E7F6473}" type="pres">
      <dgm:prSet presAssocID="{9DA9C57F-9FF2-4F90-B655-0BFF5B763E08}" presName="hierRoot4" presStyleCnt="0"/>
      <dgm:spPr/>
    </dgm:pt>
    <dgm:pt modelId="{FD0C1020-0BA7-4B16-8F29-22BF7ED8F5FC}" type="pres">
      <dgm:prSet presAssocID="{9DA9C57F-9FF2-4F90-B655-0BFF5B763E08}" presName="composite4" presStyleCnt="0"/>
      <dgm:spPr/>
    </dgm:pt>
    <dgm:pt modelId="{7E9C32B1-AAD1-4AD7-AEF5-90FCEFD209CB}" type="pres">
      <dgm:prSet presAssocID="{9DA9C57F-9FF2-4F90-B655-0BFF5B763E08}" presName="background4" presStyleLbl="node4" presStyleIdx="3" presStyleCnt="8"/>
      <dgm:spPr/>
    </dgm:pt>
    <dgm:pt modelId="{F8BB959D-2DD5-4F66-8374-8CF9E6C1906D}" type="pres">
      <dgm:prSet presAssocID="{9DA9C57F-9FF2-4F90-B655-0BFF5B763E08}" presName="text4" presStyleLbl="fgAcc4" presStyleIdx="3" presStyleCnt="8">
        <dgm:presLayoutVars>
          <dgm:chPref val="3"/>
        </dgm:presLayoutVars>
      </dgm:prSet>
      <dgm:spPr/>
    </dgm:pt>
    <dgm:pt modelId="{9A5E1CFF-AF71-41DD-9D19-2B5148658719}" type="pres">
      <dgm:prSet presAssocID="{9DA9C57F-9FF2-4F90-B655-0BFF5B763E08}" presName="hierChild5" presStyleCnt="0"/>
      <dgm:spPr/>
    </dgm:pt>
    <dgm:pt modelId="{C3488603-7AF6-4C6D-95F0-B2D755DA2F2C}" type="pres">
      <dgm:prSet presAssocID="{2D39FA98-8A2D-4181-887E-5658DD335E9A}" presName="Name10" presStyleLbl="parChTrans1D2" presStyleIdx="1" presStyleCnt="2"/>
      <dgm:spPr/>
    </dgm:pt>
    <dgm:pt modelId="{85C8196C-8318-4C01-B196-CA61796E915D}" type="pres">
      <dgm:prSet presAssocID="{450B3FCE-ED64-4C05-8CFA-D4CE4D33FA4E}" presName="hierRoot2" presStyleCnt="0"/>
      <dgm:spPr/>
    </dgm:pt>
    <dgm:pt modelId="{49E03106-DFC3-4CFE-A9F0-7FDBA9246811}" type="pres">
      <dgm:prSet presAssocID="{450B3FCE-ED64-4C05-8CFA-D4CE4D33FA4E}" presName="composite2" presStyleCnt="0"/>
      <dgm:spPr/>
    </dgm:pt>
    <dgm:pt modelId="{F3D2F105-3489-45FB-A08C-7800AF5C6BBC}" type="pres">
      <dgm:prSet presAssocID="{450B3FCE-ED64-4C05-8CFA-D4CE4D33FA4E}" presName="background2" presStyleLbl="node2" presStyleIdx="1" presStyleCnt="2"/>
      <dgm:spPr/>
    </dgm:pt>
    <dgm:pt modelId="{5D3273D3-336B-4669-A34A-9AD8A5AF1386}" type="pres">
      <dgm:prSet presAssocID="{450B3FCE-ED64-4C05-8CFA-D4CE4D33FA4E}" presName="text2" presStyleLbl="fgAcc2" presStyleIdx="1" presStyleCnt="2">
        <dgm:presLayoutVars>
          <dgm:chPref val="3"/>
        </dgm:presLayoutVars>
      </dgm:prSet>
      <dgm:spPr/>
    </dgm:pt>
    <dgm:pt modelId="{F0615012-73E2-40ED-83EB-F5528247929A}" type="pres">
      <dgm:prSet presAssocID="{450B3FCE-ED64-4C05-8CFA-D4CE4D33FA4E}" presName="hierChild3" presStyleCnt="0"/>
      <dgm:spPr/>
    </dgm:pt>
    <dgm:pt modelId="{9751C402-B973-44EB-B517-9DD2D926D65A}" type="pres">
      <dgm:prSet presAssocID="{84B319BE-F063-4341-97A3-FDBD0780C4F0}" presName="Name17" presStyleLbl="parChTrans1D3" presStyleIdx="1" presStyleCnt="2"/>
      <dgm:spPr/>
    </dgm:pt>
    <dgm:pt modelId="{F3AA7404-2587-452D-BACD-8B3E6C048EB3}" type="pres">
      <dgm:prSet presAssocID="{B77782B9-8A85-44B4-A4A5-8691BC79D5A8}" presName="hierRoot3" presStyleCnt="0"/>
      <dgm:spPr/>
    </dgm:pt>
    <dgm:pt modelId="{E18EBEFE-53CC-46EC-9A01-A326721EDA56}" type="pres">
      <dgm:prSet presAssocID="{B77782B9-8A85-44B4-A4A5-8691BC79D5A8}" presName="composite3" presStyleCnt="0"/>
      <dgm:spPr/>
    </dgm:pt>
    <dgm:pt modelId="{FE7A5162-3698-454F-96F7-43189CC4455F}" type="pres">
      <dgm:prSet presAssocID="{B77782B9-8A85-44B4-A4A5-8691BC79D5A8}" presName="background3" presStyleLbl="node3" presStyleIdx="1" presStyleCnt="2"/>
      <dgm:spPr/>
    </dgm:pt>
    <dgm:pt modelId="{A64DE4E3-5DD5-4BE5-8806-72DD3E070BCB}" type="pres">
      <dgm:prSet presAssocID="{B77782B9-8A85-44B4-A4A5-8691BC79D5A8}" presName="text3" presStyleLbl="fgAcc3" presStyleIdx="1" presStyleCnt="2">
        <dgm:presLayoutVars>
          <dgm:chPref val="3"/>
        </dgm:presLayoutVars>
      </dgm:prSet>
      <dgm:spPr/>
    </dgm:pt>
    <dgm:pt modelId="{108C55AC-9CDA-4B72-8349-0DDF2871D2F0}" type="pres">
      <dgm:prSet presAssocID="{B77782B9-8A85-44B4-A4A5-8691BC79D5A8}" presName="hierChild4" presStyleCnt="0"/>
      <dgm:spPr/>
    </dgm:pt>
    <dgm:pt modelId="{F45EB102-6CF5-415F-9409-CDC4ED43433C}" type="pres">
      <dgm:prSet presAssocID="{BC07FBD4-9040-4C48-A699-4242CE58D1CA}" presName="Name23" presStyleLbl="parChTrans1D4" presStyleIdx="4" presStyleCnt="8"/>
      <dgm:spPr/>
    </dgm:pt>
    <dgm:pt modelId="{30DBAE3F-4183-41B4-9B1C-FD93C1CAD6A0}" type="pres">
      <dgm:prSet presAssocID="{0B8CF5E0-2ECA-44CE-9A45-A32D00BF575C}" presName="hierRoot4" presStyleCnt="0"/>
      <dgm:spPr/>
    </dgm:pt>
    <dgm:pt modelId="{59F72AE2-3B5E-4760-8647-D596839E6805}" type="pres">
      <dgm:prSet presAssocID="{0B8CF5E0-2ECA-44CE-9A45-A32D00BF575C}" presName="composite4" presStyleCnt="0"/>
      <dgm:spPr/>
    </dgm:pt>
    <dgm:pt modelId="{07892975-D64D-466F-B49B-7356CE59E652}" type="pres">
      <dgm:prSet presAssocID="{0B8CF5E0-2ECA-44CE-9A45-A32D00BF575C}" presName="background4" presStyleLbl="node4" presStyleIdx="4" presStyleCnt="8"/>
      <dgm:spPr/>
    </dgm:pt>
    <dgm:pt modelId="{DD00AEF0-8312-4BB0-B6B8-C38F8673F858}" type="pres">
      <dgm:prSet presAssocID="{0B8CF5E0-2ECA-44CE-9A45-A32D00BF575C}" presName="text4" presStyleLbl="fgAcc4" presStyleIdx="4" presStyleCnt="8">
        <dgm:presLayoutVars>
          <dgm:chPref val="3"/>
        </dgm:presLayoutVars>
      </dgm:prSet>
      <dgm:spPr/>
    </dgm:pt>
    <dgm:pt modelId="{AABCCC12-C1FE-47D9-9EE9-D93EFF032A6D}" type="pres">
      <dgm:prSet presAssocID="{0B8CF5E0-2ECA-44CE-9A45-A32D00BF575C}" presName="hierChild5" presStyleCnt="0"/>
      <dgm:spPr/>
    </dgm:pt>
    <dgm:pt modelId="{0ACBCAF0-52A5-4AA3-93DC-0CF60E010892}" type="pres">
      <dgm:prSet presAssocID="{CC6626FC-9322-4462-9352-685BA6794786}" presName="Name23" presStyleLbl="parChTrans1D4" presStyleIdx="5" presStyleCnt="8"/>
      <dgm:spPr/>
    </dgm:pt>
    <dgm:pt modelId="{F13BB1B8-4D83-40B6-9DB6-944B14949C16}" type="pres">
      <dgm:prSet presAssocID="{27158B1F-5DF9-4F41-B041-6D1CBB203260}" presName="hierRoot4" presStyleCnt="0"/>
      <dgm:spPr/>
    </dgm:pt>
    <dgm:pt modelId="{60700FEC-7851-46BD-A0CC-4E032D1A72DD}" type="pres">
      <dgm:prSet presAssocID="{27158B1F-5DF9-4F41-B041-6D1CBB203260}" presName="composite4" presStyleCnt="0"/>
      <dgm:spPr/>
    </dgm:pt>
    <dgm:pt modelId="{98BA4BB2-2DA5-4E1E-84A5-D04235358C24}" type="pres">
      <dgm:prSet presAssocID="{27158B1F-5DF9-4F41-B041-6D1CBB203260}" presName="background4" presStyleLbl="node4" presStyleIdx="5" presStyleCnt="8"/>
      <dgm:spPr/>
    </dgm:pt>
    <dgm:pt modelId="{2EF019BC-EC24-496C-8878-2090BF2D4041}" type="pres">
      <dgm:prSet presAssocID="{27158B1F-5DF9-4F41-B041-6D1CBB203260}" presName="text4" presStyleLbl="fgAcc4" presStyleIdx="5" presStyleCnt="8">
        <dgm:presLayoutVars>
          <dgm:chPref val="3"/>
        </dgm:presLayoutVars>
      </dgm:prSet>
      <dgm:spPr/>
    </dgm:pt>
    <dgm:pt modelId="{407DE77D-0D79-47EC-91D8-5F8D52F8060F}" type="pres">
      <dgm:prSet presAssocID="{27158B1F-5DF9-4F41-B041-6D1CBB203260}" presName="hierChild5" presStyleCnt="0"/>
      <dgm:spPr/>
    </dgm:pt>
    <dgm:pt modelId="{6CC29BBB-E04A-4FBF-950F-E7ABBF97FF89}" type="pres">
      <dgm:prSet presAssocID="{ECB92B13-33E1-401B-BDE2-5C91D0251864}" presName="Name23" presStyleLbl="parChTrans1D4" presStyleIdx="6" presStyleCnt="8"/>
      <dgm:spPr/>
    </dgm:pt>
    <dgm:pt modelId="{7294CC5A-2B3E-47F1-8EAF-9DC3D0354986}" type="pres">
      <dgm:prSet presAssocID="{C21AC7CB-2F1C-4C6F-8FA6-04DC839890E1}" presName="hierRoot4" presStyleCnt="0"/>
      <dgm:spPr/>
    </dgm:pt>
    <dgm:pt modelId="{812E80ED-ED71-4BA3-9800-D99C39E5774C}" type="pres">
      <dgm:prSet presAssocID="{C21AC7CB-2F1C-4C6F-8FA6-04DC839890E1}" presName="composite4" presStyleCnt="0"/>
      <dgm:spPr/>
    </dgm:pt>
    <dgm:pt modelId="{C21D22A8-60FA-4590-AC07-D6794FC89E54}" type="pres">
      <dgm:prSet presAssocID="{C21AC7CB-2F1C-4C6F-8FA6-04DC839890E1}" presName="background4" presStyleLbl="node4" presStyleIdx="6" presStyleCnt="8"/>
      <dgm:spPr/>
    </dgm:pt>
    <dgm:pt modelId="{B3749C42-3611-4B6B-84E1-E91790093A86}" type="pres">
      <dgm:prSet presAssocID="{C21AC7CB-2F1C-4C6F-8FA6-04DC839890E1}" presName="text4" presStyleLbl="fgAcc4" presStyleIdx="6" presStyleCnt="8">
        <dgm:presLayoutVars>
          <dgm:chPref val="3"/>
        </dgm:presLayoutVars>
      </dgm:prSet>
      <dgm:spPr/>
    </dgm:pt>
    <dgm:pt modelId="{C51ED264-2583-483E-8A4E-17C14D0F1C72}" type="pres">
      <dgm:prSet presAssocID="{C21AC7CB-2F1C-4C6F-8FA6-04DC839890E1}" presName="hierChild5" presStyleCnt="0"/>
      <dgm:spPr/>
    </dgm:pt>
    <dgm:pt modelId="{5C9402B5-EAC0-49B9-8961-525A217D6067}" type="pres">
      <dgm:prSet presAssocID="{0B3AAE68-368F-4063-9AE3-3D5961E08484}" presName="Name23" presStyleLbl="parChTrans1D4" presStyleIdx="7" presStyleCnt="8"/>
      <dgm:spPr/>
    </dgm:pt>
    <dgm:pt modelId="{9CF5BA75-D7B8-432C-8256-F735D87B6B46}" type="pres">
      <dgm:prSet presAssocID="{0F0AF067-FE57-4BD1-9882-637DD3D08620}" presName="hierRoot4" presStyleCnt="0"/>
      <dgm:spPr/>
    </dgm:pt>
    <dgm:pt modelId="{44F350CE-F0B6-4A52-8E2F-186E73337E9F}" type="pres">
      <dgm:prSet presAssocID="{0F0AF067-FE57-4BD1-9882-637DD3D08620}" presName="composite4" presStyleCnt="0"/>
      <dgm:spPr/>
    </dgm:pt>
    <dgm:pt modelId="{C2AB7298-2392-40D8-ABAD-5AF25723C12F}" type="pres">
      <dgm:prSet presAssocID="{0F0AF067-FE57-4BD1-9882-637DD3D08620}" presName="background4" presStyleLbl="node4" presStyleIdx="7" presStyleCnt="8"/>
      <dgm:spPr/>
    </dgm:pt>
    <dgm:pt modelId="{368A0F30-FD07-4BB3-9500-FEA471C3D8C2}" type="pres">
      <dgm:prSet presAssocID="{0F0AF067-FE57-4BD1-9882-637DD3D08620}" presName="text4" presStyleLbl="fgAcc4" presStyleIdx="7" presStyleCnt="8">
        <dgm:presLayoutVars>
          <dgm:chPref val="3"/>
        </dgm:presLayoutVars>
      </dgm:prSet>
      <dgm:spPr/>
    </dgm:pt>
    <dgm:pt modelId="{12728E6E-6440-4140-A143-E254AAA9CF9D}" type="pres">
      <dgm:prSet presAssocID="{0F0AF067-FE57-4BD1-9882-637DD3D08620}" presName="hierChild5" presStyleCnt="0"/>
      <dgm:spPr/>
    </dgm:pt>
  </dgm:ptLst>
  <dgm:cxnLst>
    <dgm:cxn modelId="{FC37650E-746B-4E57-854C-813AB3C0F36A}" type="presOf" srcId="{5A7A474C-38FE-4E9F-B48E-256CDE74A6CC}" destId="{C032D7ED-1469-4C8F-A81B-1E09B02DC4EE}" srcOrd="0" destOrd="0" presId="urn:microsoft.com/office/officeart/2005/8/layout/hierarchy1"/>
    <dgm:cxn modelId="{ECEDAD15-60E7-48BF-B310-74DFC77F8366}" srcId="{B77782B9-8A85-44B4-A4A5-8691BC79D5A8}" destId="{C21AC7CB-2F1C-4C6F-8FA6-04DC839890E1}" srcOrd="1" destOrd="0" parTransId="{ECB92B13-33E1-401B-BDE2-5C91D0251864}" sibTransId="{090029BC-ED54-40C1-965C-3C16BCAE916C}"/>
    <dgm:cxn modelId="{A903FD23-A95D-49DB-A3D7-72EBE793A26D}" srcId="{4C179E79-98EC-4283-8FAD-A0DB6C6A4CDF}" destId="{F33C87C1-DB88-4CE6-9844-5EEF5DF0317B}" srcOrd="0" destOrd="0" parTransId="{A987EF62-80A1-4CE2-9D30-A5286C8B4110}" sibTransId="{509EC636-5DE0-4BA9-8B37-A6BCBBDADAEE}"/>
    <dgm:cxn modelId="{19C1FA2A-C097-44E5-803E-92D4ACA703CC}" type="presOf" srcId="{0F0AF067-FE57-4BD1-9882-637DD3D08620}" destId="{368A0F30-FD07-4BB3-9500-FEA471C3D8C2}" srcOrd="0" destOrd="0" presId="urn:microsoft.com/office/officeart/2005/8/layout/hierarchy1"/>
    <dgm:cxn modelId="{3AC1D82C-E795-4606-A7E6-57C5909663E9}" type="presOf" srcId="{F33C87C1-DB88-4CE6-9844-5EEF5DF0317B}" destId="{998182E4-ACDA-436A-8554-C3C51BAC1E7E}" srcOrd="0" destOrd="0" presId="urn:microsoft.com/office/officeart/2005/8/layout/hierarchy1"/>
    <dgm:cxn modelId="{CE56DC31-088B-4D50-8FBC-43936976B38A}" type="presOf" srcId="{B77782B9-8A85-44B4-A4A5-8691BC79D5A8}" destId="{A64DE4E3-5DD5-4BE5-8806-72DD3E070BCB}" srcOrd="0" destOrd="0" presId="urn:microsoft.com/office/officeart/2005/8/layout/hierarchy1"/>
    <dgm:cxn modelId="{6E60003A-9B58-4D37-ACDA-78CCDCCE4551}" type="presOf" srcId="{27158B1F-5DF9-4F41-B041-6D1CBB203260}" destId="{2EF019BC-EC24-496C-8878-2090BF2D4041}" srcOrd="0" destOrd="0" presId="urn:microsoft.com/office/officeart/2005/8/layout/hierarchy1"/>
    <dgm:cxn modelId="{F5C5573C-D776-4C73-BE55-A086B3883799}" srcId="{F33C87C1-DB88-4CE6-9844-5EEF5DF0317B}" destId="{520B5136-7667-4D8D-9624-8E53A3C87F51}" srcOrd="0" destOrd="0" parTransId="{DA9C90D3-94D2-4122-BB74-0B6BB6713367}" sibTransId="{1603CE5F-2D47-471B-AAF7-0F1397B4AE65}"/>
    <dgm:cxn modelId="{48A2E63C-3BB6-40DE-ACEA-F19B0A9DD50F}" type="presOf" srcId="{450B3FCE-ED64-4C05-8CFA-D4CE4D33FA4E}" destId="{5D3273D3-336B-4669-A34A-9AD8A5AF1386}" srcOrd="0" destOrd="0" presId="urn:microsoft.com/office/officeart/2005/8/layout/hierarchy1"/>
    <dgm:cxn modelId="{836FCA60-72B5-4231-9DBB-484B7D4F0DA1}" type="presOf" srcId="{0B8CF5E0-2ECA-44CE-9A45-A32D00BF575C}" destId="{DD00AEF0-8312-4BB0-B6B8-C38F8673F858}" srcOrd="0" destOrd="0" presId="urn:microsoft.com/office/officeart/2005/8/layout/hierarchy1"/>
    <dgm:cxn modelId="{BE447E50-97F2-4047-8A2B-2786FD2EDD76}" type="presOf" srcId="{E576ABF9-88FA-424C-A2AC-ECABCAA515FA}" destId="{216DF0CE-AD24-43F0-BCEE-68AF4041632B}" srcOrd="0" destOrd="0" presId="urn:microsoft.com/office/officeart/2005/8/layout/hierarchy1"/>
    <dgm:cxn modelId="{2ADD4C72-B7DE-4C5D-BBFB-20C68B0BB6C1}" srcId="{133FCA69-BA69-4F89-B1C5-255567B4EB1E}" destId="{3A43EAF4-FE68-4E6F-B464-561F0AE6F3F4}" srcOrd="0" destOrd="0" parTransId="{B4BF5094-5AA1-48FC-ADEB-56AC4E27FD31}" sibTransId="{EAC6B03E-4ADF-44E9-AEA9-FD71F6293690}"/>
    <dgm:cxn modelId="{0901AB72-B4A8-4096-A8C9-83C8AB6E1D68}" type="presOf" srcId="{84B319BE-F063-4341-97A3-FDBD0780C4F0}" destId="{9751C402-B973-44EB-B517-9DD2D926D65A}" srcOrd="0" destOrd="0" presId="urn:microsoft.com/office/officeart/2005/8/layout/hierarchy1"/>
    <dgm:cxn modelId="{AC96F172-3CA8-4666-9167-ECA43ACF629E}" type="presOf" srcId="{9CC8E4B5-5E30-4D62-97B7-E3CC343F124B}" destId="{728B04C2-83EA-4CC6-8AD0-E2BFD2548B36}" srcOrd="0" destOrd="0" presId="urn:microsoft.com/office/officeart/2005/8/layout/hierarchy1"/>
    <dgm:cxn modelId="{5108F376-B731-4167-B699-C966951C9BDC}" type="presOf" srcId="{A987EF62-80A1-4CE2-9D30-A5286C8B4110}" destId="{04C9B2A2-99C5-4AA9-83D7-16B536231FED}" srcOrd="0" destOrd="0" presId="urn:microsoft.com/office/officeart/2005/8/layout/hierarchy1"/>
    <dgm:cxn modelId="{E0DFFB57-3623-45C9-A59E-C81CC20361A0}" type="presOf" srcId="{DA9C90D3-94D2-4122-BB74-0B6BB6713367}" destId="{D3B482DB-01ED-4C9D-9674-DBB349AC3804}" srcOrd="0" destOrd="0" presId="urn:microsoft.com/office/officeart/2005/8/layout/hierarchy1"/>
    <dgm:cxn modelId="{B5F0677A-F8CB-443F-B297-844A10120B8A}" type="presOf" srcId="{3A43EAF4-FE68-4E6F-B464-561F0AE6F3F4}" destId="{33C658FC-E2C0-459D-9C74-73FE00C8B566}" srcOrd="0" destOrd="0" presId="urn:microsoft.com/office/officeart/2005/8/layout/hierarchy1"/>
    <dgm:cxn modelId="{F4ABC181-562B-4DED-A90F-DE403D2F455F}" type="presOf" srcId="{493AD667-037A-490E-B96C-A3923B6EE941}" destId="{90CC5B20-9779-4FB0-9E03-E33F24535FC3}" srcOrd="0" destOrd="0" presId="urn:microsoft.com/office/officeart/2005/8/layout/hierarchy1"/>
    <dgm:cxn modelId="{DEF36785-65EE-47CD-AD86-E598C8E00A20}" type="presOf" srcId="{C21AC7CB-2F1C-4C6F-8FA6-04DC839890E1}" destId="{B3749C42-3611-4B6B-84E1-E91790093A86}" srcOrd="0" destOrd="0" presId="urn:microsoft.com/office/officeart/2005/8/layout/hierarchy1"/>
    <dgm:cxn modelId="{2AC06087-5C3E-4CE8-B08B-0E0401BE8A1C}" srcId="{0B8CF5E0-2ECA-44CE-9A45-A32D00BF575C}" destId="{27158B1F-5DF9-4F41-B041-6D1CBB203260}" srcOrd="0" destOrd="0" parTransId="{CC6626FC-9322-4462-9352-685BA6794786}" sibTransId="{DD0A0652-7B6B-41E7-8B76-427691D9A652}"/>
    <dgm:cxn modelId="{0CA27F8A-BB66-4F06-9695-C95AFC201E09}" type="presOf" srcId="{4C179E79-98EC-4283-8FAD-A0DB6C6A4CDF}" destId="{2CBF2711-2389-4F21-ACBC-5B969F432F20}" srcOrd="0" destOrd="0" presId="urn:microsoft.com/office/officeart/2005/8/layout/hierarchy1"/>
    <dgm:cxn modelId="{86D0669B-49B5-44C3-B3A6-6954704D5BB6}" type="presOf" srcId="{520B5136-7667-4D8D-9624-8E53A3C87F51}" destId="{F47251A6-2FA5-4DC4-B1D6-C5E0F55A4716}" srcOrd="0" destOrd="0" presId="urn:microsoft.com/office/officeart/2005/8/layout/hierarchy1"/>
    <dgm:cxn modelId="{247EC29F-AE91-46B1-848D-C92C23318DB7}" srcId="{3A43EAF4-FE68-4E6F-B464-561F0AE6F3F4}" destId="{5A7A474C-38FE-4E9F-B48E-256CDE74A6CC}" srcOrd="0" destOrd="0" parTransId="{9CC8E4B5-5E30-4D62-97B7-E3CC343F124B}" sibTransId="{59A47DC9-4823-4247-A1C6-38FDC3B690A1}"/>
    <dgm:cxn modelId="{DE07C5A6-746D-45A3-824C-EE70B702153C}" srcId="{3A43EAF4-FE68-4E6F-B464-561F0AE6F3F4}" destId="{450B3FCE-ED64-4C05-8CFA-D4CE4D33FA4E}" srcOrd="1" destOrd="0" parTransId="{2D39FA98-8A2D-4181-887E-5658DD335E9A}" sibTransId="{33BA6CDA-584A-42B1-B61F-85E50E53F184}"/>
    <dgm:cxn modelId="{4FA5DEA9-96EE-4FE9-8F7C-CB708EBE7E80}" srcId="{B77782B9-8A85-44B4-A4A5-8691BC79D5A8}" destId="{0B8CF5E0-2ECA-44CE-9A45-A32D00BF575C}" srcOrd="0" destOrd="0" parTransId="{BC07FBD4-9040-4C48-A699-4242CE58D1CA}" sibTransId="{400AB193-4664-4810-9224-31DD288D8742}"/>
    <dgm:cxn modelId="{F94E46B2-9924-4377-834F-B9354CF57CBC}" srcId="{5A7A474C-38FE-4E9F-B48E-256CDE74A6CC}" destId="{4C179E79-98EC-4283-8FAD-A0DB6C6A4CDF}" srcOrd="0" destOrd="0" parTransId="{620404AC-011A-4255-B5A9-067B0D6FF096}" sibTransId="{BE5FDB8A-62A3-4757-846D-A061FAB1C104}"/>
    <dgm:cxn modelId="{DA4700B7-B641-4387-B943-6E5D09A6845A}" type="presOf" srcId="{ECB92B13-33E1-401B-BDE2-5C91D0251864}" destId="{6CC29BBB-E04A-4FBF-950F-E7ABBF97FF89}" srcOrd="0" destOrd="0" presId="urn:microsoft.com/office/officeart/2005/8/layout/hierarchy1"/>
    <dgm:cxn modelId="{C2BF96BA-0032-4532-BC82-E32288EEFAFB}" type="presOf" srcId="{9DA9C57F-9FF2-4F90-B655-0BFF5B763E08}" destId="{F8BB959D-2DD5-4F66-8374-8CF9E6C1906D}" srcOrd="0" destOrd="0" presId="urn:microsoft.com/office/officeart/2005/8/layout/hierarchy1"/>
    <dgm:cxn modelId="{2ACBA1BA-78D6-41A9-A617-6B4C36EA64B5}" type="presOf" srcId="{0B3AAE68-368F-4063-9AE3-3D5961E08484}" destId="{5C9402B5-EAC0-49B9-8961-525A217D6067}" srcOrd="0" destOrd="0" presId="urn:microsoft.com/office/officeart/2005/8/layout/hierarchy1"/>
    <dgm:cxn modelId="{A870D5BE-6065-4770-8FEA-01AD37592136}" type="presOf" srcId="{CC6626FC-9322-4462-9352-685BA6794786}" destId="{0ACBCAF0-52A5-4AA3-93DC-0CF60E010892}" srcOrd="0" destOrd="0" presId="urn:microsoft.com/office/officeart/2005/8/layout/hierarchy1"/>
    <dgm:cxn modelId="{C3E27BBF-A055-4670-9E2D-1DF2A914F03E}" type="presOf" srcId="{BC07FBD4-9040-4C48-A699-4242CE58D1CA}" destId="{F45EB102-6CF5-415F-9409-CDC4ED43433C}" srcOrd="0" destOrd="0" presId="urn:microsoft.com/office/officeart/2005/8/layout/hierarchy1"/>
    <dgm:cxn modelId="{74B522C2-EB36-456A-BE6E-3A33C8EEBAFD}" srcId="{E576ABF9-88FA-424C-A2AC-ECABCAA515FA}" destId="{9DA9C57F-9FF2-4F90-B655-0BFF5B763E08}" srcOrd="0" destOrd="0" parTransId="{18DEEB2E-DA71-4A60-AEEE-2D1C698AC80C}" sibTransId="{C7A3851B-7291-4095-AAA6-65796BA567B8}"/>
    <dgm:cxn modelId="{E94D6CCF-8F82-4DDA-96B0-CC5B0BC1EE49}" srcId="{C21AC7CB-2F1C-4C6F-8FA6-04DC839890E1}" destId="{0F0AF067-FE57-4BD1-9882-637DD3D08620}" srcOrd="0" destOrd="0" parTransId="{0B3AAE68-368F-4063-9AE3-3D5961E08484}" sibTransId="{8372E81E-B258-4C9E-91B5-FFFB6FA54224}"/>
    <dgm:cxn modelId="{D2E032D8-B557-4E92-876B-EFCDF1176BEC}" type="presOf" srcId="{133FCA69-BA69-4F89-B1C5-255567B4EB1E}" destId="{782F5742-CA90-46EF-89C4-0C567BDDB94E}" srcOrd="0" destOrd="0" presId="urn:microsoft.com/office/officeart/2005/8/layout/hierarchy1"/>
    <dgm:cxn modelId="{E048BCE2-2E6E-47DE-ADD0-F83EABFFD896}" type="presOf" srcId="{2D39FA98-8A2D-4181-887E-5658DD335E9A}" destId="{C3488603-7AF6-4C6D-95F0-B2D755DA2F2C}" srcOrd="0" destOrd="0" presId="urn:microsoft.com/office/officeart/2005/8/layout/hierarchy1"/>
    <dgm:cxn modelId="{2AA6ACE6-F52E-4523-A8ED-7A762BD7EAEE}" srcId="{450B3FCE-ED64-4C05-8CFA-D4CE4D33FA4E}" destId="{B77782B9-8A85-44B4-A4A5-8691BC79D5A8}" srcOrd="0" destOrd="0" parTransId="{84B319BE-F063-4341-97A3-FDBD0780C4F0}" sibTransId="{7D242D34-4552-49DA-A464-D3F3785D4A58}"/>
    <dgm:cxn modelId="{021F80EA-5222-448A-9777-CE09C6C61CE6}" type="presOf" srcId="{620404AC-011A-4255-B5A9-067B0D6FF096}" destId="{73217D42-3432-415F-8EBA-47492F651C8D}" srcOrd="0" destOrd="0" presId="urn:microsoft.com/office/officeart/2005/8/layout/hierarchy1"/>
    <dgm:cxn modelId="{14B05DF1-74DC-4A7A-8A7B-CD0533E0E8DF}" srcId="{4C179E79-98EC-4283-8FAD-A0DB6C6A4CDF}" destId="{E576ABF9-88FA-424C-A2AC-ECABCAA515FA}" srcOrd="1" destOrd="0" parTransId="{493AD667-037A-490E-B96C-A3923B6EE941}" sibTransId="{E44487C5-4B6D-4CC4-B886-AFF391908A75}"/>
    <dgm:cxn modelId="{16759BFC-9086-4C8D-BB70-D45D5590ACEA}" type="presOf" srcId="{18DEEB2E-DA71-4A60-AEEE-2D1C698AC80C}" destId="{352BF3F9-1F94-4426-8B86-3E3F1839D5B6}" srcOrd="0" destOrd="0" presId="urn:microsoft.com/office/officeart/2005/8/layout/hierarchy1"/>
    <dgm:cxn modelId="{53FDC5DD-FBF8-40D2-87F5-3140C7010AE6}" type="presParOf" srcId="{782F5742-CA90-46EF-89C4-0C567BDDB94E}" destId="{DB9CD0FA-99E8-461B-B83D-64F8654E4C81}" srcOrd="0" destOrd="0" presId="urn:microsoft.com/office/officeart/2005/8/layout/hierarchy1"/>
    <dgm:cxn modelId="{BC5E2793-C6B3-40FA-842F-EB74314E5C2E}" type="presParOf" srcId="{DB9CD0FA-99E8-461B-B83D-64F8654E4C81}" destId="{4297F001-E113-4A16-9A0F-29FFA5E698CA}" srcOrd="0" destOrd="0" presId="urn:microsoft.com/office/officeart/2005/8/layout/hierarchy1"/>
    <dgm:cxn modelId="{206F8EC1-0190-46F7-A815-9FD5593728C6}" type="presParOf" srcId="{4297F001-E113-4A16-9A0F-29FFA5E698CA}" destId="{7AA343A0-E8E5-4E88-BF5D-44E80041D9FC}" srcOrd="0" destOrd="0" presId="urn:microsoft.com/office/officeart/2005/8/layout/hierarchy1"/>
    <dgm:cxn modelId="{31BD4FDE-FD39-4140-BD77-7B465AF95890}" type="presParOf" srcId="{4297F001-E113-4A16-9A0F-29FFA5E698CA}" destId="{33C658FC-E2C0-459D-9C74-73FE00C8B566}" srcOrd="1" destOrd="0" presId="urn:microsoft.com/office/officeart/2005/8/layout/hierarchy1"/>
    <dgm:cxn modelId="{F30D9490-1F43-476E-9E77-C3D646070701}" type="presParOf" srcId="{DB9CD0FA-99E8-461B-B83D-64F8654E4C81}" destId="{14A414B0-613C-4DE3-92C0-0428B2CBAF0F}" srcOrd="1" destOrd="0" presId="urn:microsoft.com/office/officeart/2005/8/layout/hierarchy1"/>
    <dgm:cxn modelId="{6F47580D-411E-49F2-8E3C-2B2CB914AFEF}" type="presParOf" srcId="{14A414B0-613C-4DE3-92C0-0428B2CBAF0F}" destId="{728B04C2-83EA-4CC6-8AD0-E2BFD2548B36}" srcOrd="0" destOrd="0" presId="urn:microsoft.com/office/officeart/2005/8/layout/hierarchy1"/>
    <dgm:cxn modelId="{2E4EEF80-7646-4DFF-84F4-1E696C7122A6}" type="presParOf" srcId="{14A414B0-613C-4DE3-92C0-0428B2CBAF0F}" destId="{A63D1ECD-76A6-4272-8514-6C4A70D88C82}" srcOrd="1" destOrd="0" presId="urn:microsoft.com/office/officeart/2005/8/layout/hierarchy1"/>
    <dgm:cxn modelId="{81D55652-9B62-4AE0-94FE-26F94B4E05A8}" type="presParOf" srcId="{A63D1ECD-76A6-4272-8514-6C4A70D88C82}" destId="{EF4B831A-0DDB-4B6C-8FFC-1361E0ED1358}" srcOrd="0" destOrd="0" presId="urn:microsoft.com/office/officeart/2005/8/layout/hierarchy1"/>
    <dgm:cxn modelId="{D6CFA03F-BEDA-4F5E-9E90-C6B7DBDE1448}" type="presParOf" srcId="{EF4B831A-0DDB-4B6C-8FFC-1361E0ED1358}" destId="{EBF292F7-AA30-4C3F-91E1-5FEEF123D8BA}" srcOrd="0" destOrd="0" presId="urn:microsoft.com/office/officeart/2005/8/layout/hierarchy1"/>
    <dgm:cxn modelId="{C01B4E12-91A1-4198-8DC8-6EC21F3EB86C}" type="presParOf" srcId="{EF4B831A-0DDB-4B6C-8FFC-1361E0ED1358}" destId="{C032D7ED-1469-4C8F-A81B-1E09B02DC4EE}" srcOrd="1" destOrd="0" presId="urn:microsoft.com/office/officeart/2005/8/layout/hierarchy1"/>
    <dgm:cxn modelId="{94CB8E1C-20D6-49D1-A9D9-0470BD16ABD9}" type="presParOf" srcId="{A63D1ECD-76A6-4272-8514-6C4A70D88C82}" destId="{5BC4F1EE-7912-449A-8879-4DE1E5FCEAC0}" srcOrd="1" destOrd="0" presId="urn:microsoft.com/office/officeart/2005/8/layout/hierarchy1"/>
    <dgm:cxn modelId="{41FF3AFB-1EB1-4003-B203-9D1A336D1E6E}" type="presParOf" srcId="{5BC4F1EE-7912-449A-8879-4DE1E5FCEAC0}" destId="{73217D42-3432-415F-8EBA-47492F651C8D}" srcOrd="0" destOrd="0" presId="urn:microsoft.com/office/officeart/2005/8/layout/hierarchy1"/>
    <dgm:cxn modelId="{6B1424C3-43BF-4ADC-AF19-5A61CC2200AC}" type="presParOf" srcId="{5BC4F1EE-7912-449A-8879-4DE1E5FCEAC0}" destId="{87185C06-4C3F-496D-A5D7-FB4696C6ADDD}" srcOrd="1" destOrd="0" presId="urn:microsoft.com/office/officeart/2005/8/layout/hierarchy1"/>
    <dgm:cxn modelId="{027D9623-739A-4314-BB2E-9DBAE17FB724}" type="presParOf" srcId="{87185C06-4C3F-496D-A5D7-FB4696C6ADDD}" destId="{25BEFF06-195C-4F50-ADCF-626478A12FA5}" srcOrd="0" destOrd="0" presId="urn:microsoft.com/office/officeart/2005/8/layout/hierarchy1"/>
    <dgm:cxn modelId="{2B315CDE-CE52-400C-8EBB-2150CC9BE45F}" type="presParOf" srcId="{25BEFF06-195C-4F50-ADCF-626478A12FA5}" destId="{3F1A843D-2196-49B3-BB3B-D1179AE6C124}" srcOrd="0" destOrd="0" presId="urn:microsoft.com/office/officeart/2005/8/layout/hierarchy1"/>
    <dgm:cxn modelId="{10F2FEDF-4471-440D-BE4D-DEEC333DBD30}" type="presParOf" srcId="{25BEFF06-195C-4F50-ADCF-626478A12FA5}" destId="{2CBF2711-2389-4F21-ACBC-5B969F432F20}" srcOrd="1" destOrd="0" presId="urn:microsoft.com/office/officeart/2005/8/layout/hierarchy1"/>
    <dgm:cxn modelId="{09F4413C-E10C-44E9-A3C9-B9C32EEECC5F}" type="presParOf" srcId="{87185C06-4C3F-496D-A5D7-FB4696C6ADDD}" destId="{5809B881-A48E-4522-BD20-7FBD722D7220}" srcOrd="1" destOrd="0" presId="urn:microsoft.com/office/officeart/2005/8/layout/hierarchy1"/>
    <dgm:cxn modelId="{8482E88C-FBE0-4273-B7B4-AC7AAFDF7496}" type="presParOf" srcId="{5809B881-A48E-4522-BD20-7FBD722D7220}" destId="{04C9B2A2-99C5-4AA9-83D7-16B536231FED}" srcOrd="0" destOrd="0" presId="urn:microsoft.com/office/officeart/2005/8/layout/hierarchy1"/>
    <dgm:cxn modelId="{37CF76BA-E28A-440B-ADC1-E5FC1121C0B4}" type="presParOf" srcId="{5809B881-A48E-4522-BD20-7FBD722D7220}" destId="{B845C33B-B6F6-4996-9786-A22E14E6E33F}" srcOrd="1" destOrd="0" presId="urn:microsoft.com/office/officeart/2005/8/layout/hierarchy1"/>
    <dgm:cxn modelId="{B9C92655-2170-4240-AC05-DDDE78C6B0A9}" type="presParOf" srcId="{B845C33B-B6F6-4996-9786-A22E14E6E33F}" destId="{B6CB177B-AB92-456F-A935-D52FF6ED1D8E}" srcOrd="0" destOrd="0" presId="urn:microsoft.com/office/officeart/2005/8/layout/hierarchy1"/>
    <dgm:cxn modelId="{4375B404-953C-4B41-A325-714F5B7FE913}" type="presParOf" srcId="{B6CB177B-AB92-456F-A935-D52FF6ED1D8E}" destId="{ABBDB2CF-2DBC-4254-A7BA-02C6E998B577}" srcOrd="0" destOrd="0" presId="urn:microsoft.com/office/officeart/2005/8/layout/hierarchy1"/>
    <dgm:cxn modelId="{85709E7C-F838-4FBC-9A62-BAE74CDB6022}" type="presParOf" srcId="{B6CB177B-AB92-456F-A935-D52FF6ED1D8E}" destId="{998182E4-ACDA-436A-8554-C3C51BAC1E7E}" srcOrd="1" destOrd="0" presId="urn:microsoft.com/office/officeart/2005/8/layout/hierarchy1"/>
    <dgm:cxn modelId="{8C6C440E-A03F-4D39-BBA6-605AB4E7FD97}" type="presParOf" srcId="{B845C33B-B6F6-4996-9786-A22E14E6E33F}" destId="{D0DE4886-2811-4DAE-9F06-603325EDA459}" srcOrd="1" destOrd="0" presId="urn:microsoft.com/office/officeart/2005/8/layout/hierarchy1"/>
    <dgm:cxn modelId="{95AE60F2-CBF3-44E2-A31E-29BA74127C4C}" type="presParOf" srcId="{D0DE4886-2811-4DAE-9F06-603325EDA459}" destId="{D3B482DB-01ED-4C9D-9674-DBB349AC3804}" srcOrd="0" destOrd="0" presId="urn:microsoft.com/office/officeart/2005/8/layout/hierarchy1"/>
    <dgm:cxn modelId="{EC5928A9-FCFA-45BC-AA29-FD30EBB862F3}" type="presParOf" srcId="{D0DE4886-2811-4DAE-9F06-603325EDA459}" destId="{0BD4F928-C698-4098-BA57-5595765CCD5B}" srcOrd="1" destOrd="0" presId="urn:microsoft.com/office/officeart/2005/8/layout/hierarchy1"/>
    <dgm:cxn modelId="{B8BFCA42-3970-4908-A34D-700F9F2D9340}" type="presParOf" srcId="{0BD4F928-C698-4098-BA57-5595765CCD5B}" destId="{18D91F3A-7962-4846-8CD2-1DA4442DAD82}" srcOrd="0" destOrd="0" presId="urn:microsoft.com/office/officeart/2005/8/layout/hierarchy1"/>
    <dgm:cxn modelId="{8F45B9E7-6B06-4B6C-80F8-35F6FEA8F03F}" type="presParOf" srcId="{18D91F3A-7962-4846-8CD2-1DA4442DAD82}" destId="{52683772-15C8-4A6B-A3E9-A56AE4FA0EA9}" srcOrd="0" destOrd="0" presId="urn:microsoft.com/office/officeart/2005/8/layout/hierarchy1"/>
    <dgm:cxn modelId="{F047260F-CD1E-497B-9FCF-5059239C1261}" type="presParOf" srcId="{18D91F3A-7962-4846-8CD2-1DA4442DAD82}" destId="{F47251A6-2FA5-4DC4-B1D6-C5E0F55A4716}" srcOrd="1" destOrd="0" presId="urn:microsoft.com/office/officeart/2005/8/layout/hierarchy1"/>
    <dgm:cxn modelId="{187B5EE9-7647-49A3-A4D1-635FC489DDCE}" type="presParOf" srcId="{0BD4F928-C698-4098-BA57-5595765CCD5B}" destId="{C025CE6B-5FBD-43AD-9100-ED15752D3C9F}" srcOrd="1" destOrd="0" presId="urn:microsoft.com/office/officeart/2005/8/layout/hierarchy1"/>
    <dgm:cxn modelId="{D1EC7AD3-5170-4A15-84E3-B987FD63185D}" type="presParOf" srcId="{5809B881-A48E-4522-BD20-7FBD722D7220}" destId="{90CC5B20-9779-4FB0-9E03-E33F24535FC3}" srcOrd="2" destOrd="0" presId="urn:microsoft.com/office/officeart/2005/8/layout/hierarchy1"/>
    <dgm:cxn modelId="{6BCCD34B-E833-41B2-A0C1-139EF5C3321C}" type="presParOf" srcId="{5809B881-A48E-4522-BD20-7FBD722D7220}" destId="{6E0700E8-4512-47A4-B812-BE9844F2CF7A}" srcOrd="3" destOrd="0" presId="urn:microsoft.com/office/officeart/2005/8/layout/hierarchy1"/>
    <dgm:cxn modelId="{176639D2-6169-45F6-8568-7D3757AEEEAF}" type="presParOf" srcId="{6E0700E8-4512-47A4-B812-BE9844F2CF7A}" destId="{05234DDD-6848-4067-AB35-4F093F801690}" srcOrd="0" destOrd="0" presId="urn:microsoft.com/office/officeart/2005/8/layout/hierarchy1"/>
    <dgm:cxn modelId="{682E5DE4-AD36-48BE-9882-B3FE07767383}" type="presParOf" srcId="{05234DDD-6848-4067-AB35-4F093F801690}" destId="{55CA5634-B94E-4D15-BD0C-4DA1BBDD8C12}" srcOrd="0" destOrd="0" presId="urn:microsoft.com/office/officeart/2005/8/layout/hierarchy1"/>
    <dgm:cxn modelId="{F35FA741-2E4B-440B-A055-BD0FD4C75000}" type="presParOf" srcId="{05234DDD-6848-4067-AB35-4F093F801690}" destId="{216DF0CE-AD24-43F0-BCEE-68AF4041632B}" srcOrd="1" destOrd="0" presId="urn:microsoft.com/office/officeart/2005/8/layout/hierarchy1"/>
    <dgm:cxn modelId="{510B0A16-F74A-4A70-A0DF-F68078980AE7}" type="presParOf" srcId="{6E0700E8-4512-47A4-B812-BE9844F2CF7A}" destId="{A02A5580-8841-4F7A-A06D-E94A89BE20EA}" srcOrd="1" destOrd="0" presId="urn:microsoft.com/office/officeart/2005/8/layout/hierarchy1"/>
    <dgm:cxn modelId="{E990AAC7-540F-43B4-A16B-AF5EFBF4BA9B}" type="presParOf" srcId="{A02A5580-8841-4F7A-A06D-E94A89BE20EA}" destId="{352BF3F9-1F94-4426-8B86-3E3F1839D5B6}" srcOrd="0" destOrd="0" presId="urn:microsoft.com/office/officeart/2005/8/layout/hierarchy1"/>
    <dgm:cxn modelId="{A701AED1-FA29-402B-9837-E104C5283AAC}" type="presParOf" srcId="{A02A5580-8841-4F7A-A06D-E94A89BE20EA}" destId="{96CF2712-41FA-471C-9DFA-94459E7F6473}" srcOrd="1" destOrd="0" presId="urn:microsoft.com/office/officeart/2005/8/layout/hierarchy1"/>
    <dgm:cxn modelId="{663DE597-AE74-4F70-9C72-6309ADD48F9E}" type="presParOf" srcId="{96CF2712-41FA-471C-9DFA-94459E7F6473}" destId="{FD0C1020-0BA7-4B16-8F29-22BF7ED8F5FC}" srcOrd="0" destOrd="0" presId="urn:microsoft.com/office/officeart/2005/8/layout/hierarchy1"/>
    <dgm:cxn modelId="{7B3D61EA-4F68-4889-8EB7-54A5671EC484}" type="presParOf" srcId="{FD0C1020-0BA7-4B16-8F29-22BF7ED8F5FC}" destId="{7E9C32B1-AAD1-4AD7-AEF5-90FCEFD209CB}" srcOrd="0" destOrd="0" presId="urn:microsoft.com/office/officeart/2005/8/layout/hierarchy1"/>
    <dgm:cxn modelId="{FA3852F7-4C89-4CF6-93A8-EED499254A59}" type="presParOf" srcId="{FD0C1020-0BA7-4B16-8F29-22BF7ED8F5FC}" destId="{F8BB959D-2DD5-4F66-8374-8CF9E6C1906D}" srcOrd="1" destOrd="0" presId="urn:microsoft.com/office/officeart/2005/8/layout/hierarchy1"/>
    <dgm:cxn modelId="{D9B94C99-C019-41C0-9857-334ACD449BBD}" type="presParOf" srcId="{96CF2712-41FA-471C-9DFA-94459E7F6473}" destId="{9A5E1CFF-AF71-41DD-9D19-2B5148658719}" srcOrd="1" destOrd="0" presId="urn:microsoft.com/office/officeart/2005/8/layout/hierarchy1"/>
    <dgm:cxn modelId="{E63C1B42-1E5E-4205-B0C7-549F52C7BC19}" type="presParOf" srcId="{14A414B0-613C-4DE3-92C0-0428B2CBAF0F}" destId="{C3488603-7AF6-4C6D-95F0-B2D755DA2F2C}" srcOrd="2" destOrd="0" presId="urn:microsoft.com/office/officeart/2005/8/layout/hierarchy1"/>
    <dgm:cxn modelId="{7CAEA859-F30E-4914-8E58-27F0B812A909}" type="presParOf" srcId="{14A414B0-613C-4DE3-92C0-0428B2CBAF0F}" destId="{85C8196C-8318-4C01-B196-CA61796E915D}" srcOrd="3" destOrd="0" presId="urn:microsoft.com/office/officeart/2005/8/layout/hierarchy1"/>
    <dgm:cxn modelId="{8E94E1D6-ABE2-4F06-9C96-3D8675FC10F8}" type="presParOf" srcId="{85C8196C-8318-4C01-B196-CA61796E915D}" destId="{49E03106-DFC3-4CFE-A9F0-7FDBA9246811}" srcOrd="0" destOrd="0" presId="urn:microsoft.com/office/officeart/2005/8/layout/hierarchy1"/>
    <dgm:cxn modelId="{F969CE60-66D1-48B3-887C-7C1FC3B151E9}" type="presParOf" srcId="{49E03106-DFC3-4CFE-A9F0-7FDBA9246811}" destId="{F3D2F105-3489-45FB-A08C-7800AF5C6BBC}" srcOrd="0" destOrd="0" presId="urn:microsoft.com/office/officeart/2005/8/layout/hierarchy1"/>
    <dgm:cxn modelId="{FE09039D-13A5-416A-ABD2-D758D913FFC8}" type="presParOf" srcId="{49E03106-DFC3-4CFE-A9F0-7FDBA9246811}" destId="{5D3273D3-336B-4669-A34A-9AD8A5AF1386}" srcOrd="1" destOrd="0" presId="urn:microsoft.com/office/officeart/2005/8/layout/hierarchy1"/>
    <dgm:cxn modelId="{0B6E20C4-D7C8-4F11-9733-C4BCAD8FEEB7}" type="presParOf" srcId="{85C8196C-8318-4C01-B196-CA61796E915D}" destId="{F0615012-73E2-40ED-83EB-F5528247929A}" srcOrd="1" destOrd="0" presId="urn:microsoft.com/office/officeart/2005/8/layout/hierarchy1"/>
    <dgm:cxn modelId="{DEA93E95-BABB-4D56-A7ED-EEC68A39ACB1}" type="presParOf" srcId="{F0615012-73E2-40ED-83EB-F5528247929A}" destId="{9751C402-B973-44EB-B517-9DD2D926D65A}" srcOrd="0" destOrd="0" presId="urn:microsoft.com/office/officeart/2005/8/layout/hierarchy1"/>
    <dgm:cxn modelId="{9F303047-B4AD-4735-B0CD-28B805CEA360}" type="presParOf" srcId="{F0615012-73E2-40ED-83EB-F5528247929A}" destId="{F3AA7404-2587-452D-BACD-8B3E6C048EB3}" srcOrd="1" destOrd="0" presId="urn:microsoft.com/office/officeart/2005/8/layout/hierarchy1"/>
    <dgm:cxn modelId="{E092CFD0-603D-4D6F-9D0A-1BE119BC5A3E}" type="presParOf" srcId="{F3AA7404-2587-452D-BACD-8B3E6C048EB3}" destId="{E18EBEFE-53CC-46EC-9A01-A326721EDA56}" srcOrd="0" destOrd="0" presId="urn:microsoft.com/office/officeart/2005/8/layout/hierarchy1"/>
    <dgm:cxn modelId="{F9673130-831F-4749-B0DD-EA2B9D9EFA8B}" type="presParOf" srcId="{E18EBEFE-53CC-46EC-9A01-A326721EDA56}" destId="{FE7A5162-3698-454F-96F7-43189CC4455F}" srcOrd="0" destOrd="0" presId="urn:microsoft.com/office/officeart/2005/8/layout/hierarchy1"/>
    <dgm:cxn modelId="{7AD38346-7783-4C5B-881E-030E3037B34A}" type="presParOf" srcId="{E18EBEFE-53CC-46EC-9A01-A326721EDA56}" destId="{A64DE4E3-5DD5-4BE5-8806-72DD3E070BCB}" srcOrd="1" destOrd="0" presId="urn:microsoft.com/office/officeart/2005/8/layout/hierarchy1"/>
    <dgm:cxn modelId="{CFC0D8EE-9BD9-4E0B-9A91-806F6FBE8853}" type="presParOf" srcId="{F3AA7404-2587-452D-BACD-8B3E6C048EB3}" destId="{108C55AC-9CDA-4B72-8349-0DDF2871D2F0}" srcOrd="1" destOrd="0" presId="urn:microsoft.com/office/officeart/2005/8/layout/hierarchy1"/>
    <dgm:cxn modelId="{C9A14C56-54BA-4495-8CDA-C21401B503F8}" type="presParOf" srcId="{108C55AC-9CDA-4B72-8349-0DDF2871D2F0}" destId="{F45EB102-6CF5-415F-9409-CDC4ED43433C}" srcOrd="0" destOrd="0" presId="urn:microsoft.com/office/officeart/2005/8/layout/hierarchy1"/>
    <dgm:cxn modelId="{29617C9D-E4CE-4C40-AE5D-4B50ABF010CC}" type="presParOf" srcId="{108C55AC-9CDA-4B72-8349-0DDF2871D2F0}" destId="{30DBAE3F-4183-41B4-9B1C-FD93C1CAD6A0}" srcOrd="1" destOrd="0" presId="urn:microsoft.com/office/officeart/2005/8/layout/hierarchy1"/>
    <dgm:cxn modelId="{E2B5DBC9-00BF-4937-8351-6BB453CA9F94}" type="presParOf" srcId="{30DBAE3F-4183-41B4-9B1C-FD93C1CAD6A0}" destId="{59F72AE2-3B5E-4760-8647-D596839E6805}" srcOrd="0" destOrd="0" presId="urn:microsoft.com/office/officeart/2005/8/layout/hierarchy1"/>
    <dgm:cxn modelId="{59C543D4-9EFE-4582-9461-921162C2C216}" type="presParOf" srcId="{59F72AE2-3B5E-4760-8647-D596839E6805}" destId="{07892975-D64D-466F-B49B-7356CE59E652}" srcOrd="0" destOrd="0" presId="urn:microsoft.com/office/officeart/2005/8/layout/hierarchy1"/>
    <dgm:cxn modelId="{D69E80CF-9090-405B-A83E-B2C1B07945EA}" type="presParOf" srcId="{59F72AE2-3B5E-4760-8647-D596839E6805}" destId="{DD00AEF0-8312-4BB0-B6B8-C38F8673F858}" srcOrd="1" destOrd="0" presId="urn:microsoft.com/office/officeart/2005/8/layout/hierarchy1"/>
    <dgm:cxn modelId="{5E956D65-95B6-4EAC-AAEA-C149DA33B487}" type="presParOf" srcId="{30DBAE3F-4183-41B4-9B1C-FD93C1CAD6A0}" destId="{AABCCC12-C1FE-47D9-9EE9-D93EFF032A6D}" srcOrd="1" destOrd="0" presId="urn:microsoft.com/office/officeart/2005/8/layout/hierarchy1"/>
    <dgm:cxn modelId="{3CC2D362-A87A-4011-BEFE-4CDCDCC90F28}" type="presParOf" srcId="{AABCCC12-C1FE-47D9-9EE9-D93EFF032A6D}" destId="{0ACBCAF0-52A5-4AA3-93DC-0CF60E010892}" srcOrd="0" destOrd="0" presId="urn:microsoft.com/office/officeart/2005/8/layout/hierarchy1"/>
    <dgm:cxn modelId="{63287254-E2C7-47E8-B0EC-7FBDC3A7E7E1}" type="presParOf" srcId="{AABCCC12-C1FE-47D9-9EE9-D93EFF032A6D}" destId="{F13BB1B8-4D83-40B6-9DB6-944B14949C16}" srcOrd="1" destOrd="0" presId="urn:microsoft.com/office/officeart/2005/8/layout/hierarchy1"/>
    <dgm:cxn modelId="{6C3ECE39-BACB-4680-8176-4278843E4200}" type="presParOf" srcId="{F13BB1B8-4D83-40B6-9DB6-944B14949C16}" destId="{60700FEC-7851-46BD-A0CC-4E032D1A72DD}" srcOrd="0" destOrd="0" presId="urn:microsoft.com/office/officeart/2005/8/layout/hierarchy1"/>
    <dgm:cxn modelId="{62B40F61-8BAC-44AC-9A96-A2872CCEFB9E}" type="presParOf" srcId="{60700FEC-7851-46BD-A0CC-4E032D1A72DD}" destId="{98BA4BB2-2DA5-4E1E-84A5-D04235358C24}" srcOrd="0" destOrd="0" presId="urn:microsoft.com/office/officeart/2005/8/layout/hierarchy1"/>
    <dgm:cxn modelId="{FF941F97-1850-4022-AB90-96E875A8F6B8}" type="presParOf" srcId="{60700FEC-7851-46BD-A0CC-4E032D1A72DD}" destId="{2EF019BC-EC24-496C-8878-2090BF2D4041}" srcOrd="1" destOrd="0" presId="urn:microsoft.com/office/officeart/2005/8/layout/hierarchy1"/>
    <dgm:cxn modelId="{1E45C977-A95F-468A-949C-9C0B4305597B}" type="presParOf" srcId="{F13BB1B8-4D83-40B6-9DB6-944B14949C16}" destId="{407DE77D-0D79-47EC-91D8-5F8D52F8060F}" srcOrd="1" destOrd="0" presId="urn:microsoft.com/office/officeart/2005/8/layout/hierarchy1"/>
    <dgm:cxn modelId="{42678B0F-D4F0-48E7-88D8-74B9FF4311A6}" type="presParOf" srcId="{108C55AC-9CDA-4B72-8349-0DDF2871D2F0}" destId="{6CC29BBB-E04A-4FBF-950F-E7ABBF97FF89}" srcOrd="2" destOrd="0" presId="urn:microsoft.com/office/officeart/2005/8/layout/hierarchy1"/>
    <dgm:cxn modelId="{B9A1C3F4-AE5D-4AAD-B536-FCD767081025}" type="presParOf" srcId="{108C55AC-9CDA-4B72-8349-0DDF2871D2F0}" destId="{7294CC5A-2B3E-47F1-8EAF-9DC3D0354986}" srcOrd="3" destOrd="0" presId="urn:microsoft.com/office/officeart/2005/8/layout/hierarchy1"/>
    <dgm:cxn modelId="{B3CA02DF-F7B7-4EF7-BFD0-4DC41443EBD1}" type="presParOf" srcId="{7294CC5A-2B3E-47F1-8EAF-9DC3D0354986}" destId="{812E80ED-ED71-4BA3-9800-D99C39E5774C}" srcOrd="0" destOrd="0" presId="urn:microsoft.com/office/officeart/2005/8/layout/hierarchy1"/>
    <dgm:cxn modelId="{0EE1FBC6-7055-4403-BFE6-2300BF436251}" type="presParOf" srcId="{812E80ED-ED71-4BA3-9800-D99C39E5774C}" destId="{C21D22A8-60FA-4590-AC07-D6794FC89E54}" srcOrd="0" destOrd="0" presId="urn:microsoft.com/office/officeart/2005/8/layout/hierarchy1"/>
    <dgm:cxn modelId="{7FB8E0BA-4BF1-4D22-A237-8C6541C21F3E}" type="presParOf" srcId="{812E80ED-ED71-4BA3-9800-D99C39E5774C}" destId="{B3749C42-3611-4B6B-84E1-E91790093A86}" srcOrd="1" destOrd="0" presId="urn:microsoft.com/office/officeart/2005/8/layout/hierarchy1"/>
    <dgm:cxn modelId="{0FD09F02-512B-49DA-9A4D-F2C84722BD7C}" type="presParOf" srcId="{7294CC5A-2B3E-47F1-8EAF-9DC3D0354986}" destId="{C51ED264-2583-483E-8A4E-17C14D0F1C72}" srcOrd="1" destOrd="0" presId="urn:microsoft.com/office/officeart/2005/8/layout/hierarchy1"/>
    <dgm:cxn modelId="{B3E95B8C-21A7-429D-9546-236F84960349}" type="presParOf" srcId="{C51ED264-2583-483E-8A4E-17C14D0F1C72}" destId="{5C9402B5-EAC0-49B9-8961-525A217D6067}" srcOrd="0" destOrd="0" presId="urn:microsoft.com/office/officeart/2005/8/layout/hierarchy1"/>
    <dgm:cxn modelId="{7F6431AD-947A-4E53-A7EF-C24DF704C701}" type="presParOf" srcId="{C51ED264-2583-483E-8A4E-17C14D0F1C72}" destId="{9CF5BA75-D7B8-432C-8256-F735D87B6B46}" srcOrd="1" destOrd="0" presId="urn:microsoft.com/office/officeart/2005/8/layout/hierarchy1"/>
    <dgm:cxn modelId="{7E846452-A210-499A-BEB5-03CA147017C2}" type="presParOf" srcId="{9CF5BA75-D7B8-432C-8256-F735D87B6B46}" destId="{44F350CE-F0B6-4A52-8E2F-186E73337E9F}" srcOrd="0" destOrd="0" presId="urn:microsoft.com/office/officeart/2005/8/layout/hierarchy1"/>
    <dgm:cxn modelId="{B4314B81-22C9-4072-8188-0329425B6434}" type="presParOf" srcId="{44F350CE-F0B6-4A52-8E2F-186E73337E9F}" destId="{C2AB7298-2392-40D8-ABAD-5AF25723C12F}" srcOrd="0" destOrd="0" presId="urn:microsoft.com/office/officeart/2005/8/layout/hierarchy1"/>
    <dgm:cxn modelId="{73DB2413-199C-4307-ABD6-ABC7C66F2376}" type="presParOf" srcId="{44F350CE-F0B6-4A52-8E2F-186E73337E9F}" destId="{368A0F30-FD07-4BB3-9500-FEA471C3D8C2}" srcOrd="1" destOrd="0" presId="urn:microsoft.com/office/officeart/2005/8/layout/hierarchy1"/>
    <dgm:cxn modelId="{B075CB82-E435-4F8A-81C1-8CEE8CBF6818}" type="presParOf" srcId="{9CF5BA75-D7B8-432C-8256-F735D87B6B46}" destId="{12728E6E-6440-4140-A143-E254AAA9CF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EAC75-CF2A-4E71-89FF-925A93AE5B81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34963-3687-4FDF-A7E2-B600EECDD79C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FFF0A-A1BA-4633-B20C-70EAF00505E1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25788-1313-476B-94B3-A60313E39773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343A0-E8E5-4E88-BF5D-44E80041D9FC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658FC-E2C0-459D-9C74-73FE00C8B566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 err="1"/>
            <a:t>אוקומי</a:t>
          </a:r>
          <a:r>
            <a:rPr lang="he-IL" sz="1700" kern="1200" dirty="0"/>
            <a:t> </a:t>
          </a:r>
          <a:r>
            <a:rPr lang="he-IL" sz="1700" kern="1200" dirty="0" err="1"/>
            <a:t>אילנא</a:t>
          </a:r>
          <a:r>
            <a:rPr lang="he-IL" sz="1700" kern="1200" dirty="0"/>
            <a:t> </a:t>
          </a:r>
        </a:p>
      </dsp:txBody>
      <dsp:txXfrm>
        <a:off x="4543458" y="209752"/>
        <a:ext cx="1615068" cy="1002793"/>
      </dsp:txXfrm>
    </dsp:sp>
    <dsp:sp modelId="{076305B6-A92E-4B89-877B-F38847485549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C520B-5481-4D81-A106-20CDD588EF59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רש"י- במקום הפסד לא גזרו רבנן</a:t>
          </a:r>
        </a:p>
      </dsp:txBody>
      <dsp:txXfrm>
        <a:off x="5568575" y="1762804"/>
        <a:ext cx="1615068" cy="1002793"/>
      </dsp:txXfrm>
    </dsp:sp>
    <dsp:sp modelId="{F880A8C0-7D2F-4055-B40F-2A4DE3C47E5D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79DD2-7760-4CC8-B3A6-E42B20DF63EF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רב קוק- צריך להיות חשש להפסד</a:t>
          </a:r>
        </a:p>
      </dsp:txBody>
      <dsp:txXfrm>
        <a:off x="5568575" y="3315857"/>
        <a:ext cx="1615068" cy="1002793"/>
      </dsp:txXfrm>
    </dsp:sp>
    <dsp:sp modelId="{D756336C-D856-4501-8811-2917332B604B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0C021-54BC-409A-A115-23A3199479B7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ריטב"א- </a:t>
          </a:r>
          <a:r>
            <a:rPr lang="he-IL" sz="1700" kern="1200" dirty="0" err="1"/>
            <a:t>אוקומי</a:t>
          </a:r>
          <a:r>
            <a:rPr lang="he-IL" sz="1700" kern="1200" dirty="0"/>
            <a:t> לא נחשב עבודה</a:t>
          </a:r>
        </a:p>
      </dsp:txBody>
      <dsp:txXfrm>
        <a:off x="3518341" y="1762804"/>
        <a:ext cx="1615068" cy="1002793"/>
      </dsp:txXfrm>
    </dsp:sp>
    <dsp:sp modelId="{21B9AF94-28C7-44DB-A485-3C2D5D4C4406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12DE0-CA32-4C41-AADC-7E195B0549EB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 err="1"/>
            <a:t>חזון</a:t>
          </a:r>
          <a:r>
            <a:rPr lang="he-IL" sz="1700" kern="1200" dirty="0"/>
            <a:t> איש- אפילו </a:t>
          </a:r>
          <a:r>
            <a:rPr lang="he-IL" sz="1700" kern="1200"/>
            <a:t>בלי הפסד </a:t>
          </a:r>
          <a:r>
            <a:rPr lang="he-IL" sz="1700" kern="1200" dirty="0" err="1"/>
            <a:t>אוקומי</a:t>
          </a:r>
          <a:r>
            <a:rPr lang="he-IL" sz="1700" kern="1200" dirty="0"/>
            <a:t> לעולם מותר</a:t>
          </a:r>
        </a:p>
      </dsp:txBody>
      <dsp:txXfrm>
        <a:off x="3518341" y="3315857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136D2-258B-45C4-8C57-3CB2BBB070CF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7F22A-A352-4CD2-A588-42ECD0686050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8603C-7DB0-4067-943E-F4CA42A60724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7C65E-E36B-4211-B732-E9518A2E1EAC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745F0-1AA9-4A6A-9869-C5215A009BDC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6488F-6A05-4B9D-BD45-9FF7BBB675C9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 err="1"/>
            <a:t>אוקומי</a:t>
          </a:r>
          <a:r>
            <a:rPr lang="he-IL" sz="1500" kern="1200" dirty="0"/>
            <a:t> </a:t>
          </a:r>
          <a:r>
            <a:rPr lang="en-US" sz="1500" kern="1200" dirty="0"/>
            <a:t>X</a:t>
          </a:r>
          <a:endParaRPr lang="he-IL" sz="1500" kern="1200" dirty="0"/>
        </a:p>
      </dsp:txBody>
      <dsp:txXfrm>
        <a:off x="4543458" y="209752"/>
        <a:ext cx="1615068" cy="1002793"/>
      </dsp:txXfrm>
    </dsp:sp>
    <dsp:sp modelId="{058A44F0-558D-49E7-94B1-403544DD3B9F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80F05-F2E3-4F2B-83C4-05842EBA1429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Tree</a:t>
          </a:r>
          <a:endParaRPr lang="he-IL" sz="1500" kern="1200" dirty="0"/>
        </a:p>
      </dsp:txBody>
      <dsp:txXfrm>
        <a:off x="5568575" y="1762804"/>
        <a:ext cx="1615068" cy="1002793"/>
      </dsp:txXfrm>
    </dsp:sp>
    <dsp:sp modelId="{48E36A5C-6E56-471D-A2C6-9153723C91F4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5CF1D-0BDE-4F3E-97AA-DE0D4E0D2312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Rav</a:t>
          </a:r>
          <a:r>
            <a:rPr lang="en-US" sz="1500" kern="1200" dirty="0"/>
            <a:t> Kook- to prevent damage to future years</a:t>
          </a:r>
          <a:endParaRPr lang="he-IL" sz="1500" kern="1200" dirty="0"/>
        </a:p>
      </dsp:txBody>
      <dsp:txXfrm>
        <a:off x="5568575" y="3315857"/>
        <a:ext cx="1615068" cy="1002793"/>
      </dsp:txXfrm>
    </dsp:sp>
    <dsp:sp modelId="{A53F5E02-6C00-4A2F-9D0C-A02983D913D6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FC51F-4FE1-45AA-ACDA-656DCDF51A40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tree and </a:t>
          </a:r>
          <a:r>
            <a:rPr lang="en-US" sz="1500" b="1" u="sng" kern="1200" dirty="0"/>
            <a:t>Fruit</a:t>
          </a:r>
          <a:endParaRPr lang="he-IL" sz="1500" b="1" u="sng" kern="1200" dirty="0"/>
        </a:p>
      </dsp:txBody>
      <dsp:txXfrm>
        <a:off x="3518341" y="1762804"/>
        <a:ext cx="1615068" cy="1002793"/>
      </dsp:txXfrm>
    </dsp:sp>
    <dsp:sp modelId="{4E56D3CD-5F94-4D3A-A705-8D0BB18A1A07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DB8A6-963A-4680-BB23-17B6B5BE67BB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0" u="none" kern="1200" dirty="0"/>
            <a:t> </a:t>
          </a:r>
          <a:r>
            <a:rPr lang="he-IL" sz="1500" b="0" u="none" kern="1200" dirty="0" err="1"/>
            <a:t>חזון</a:t>
          </a:r>
          <a:r>
            <a:rPr lang="he-IL" sz="1500" b="0" u="none" kern="1200" dirty="0"/>
            <a:t> איש</a:t>
          </a:r>
          <a:br>
            <a:rPr lang="en-US" sz="1500" b="0" u="none" kern="1200" dirty="0"/>
          </a:br>
          <a:r>
            <a:rPr lang="en-US" sz="1500" b="0" u="none" kern="1200" dirty="0"/>
            <a:t>- losing the fruit is also considered damage</a:t>
          </a:r>
          <a:endParaRPr lang="he-IL" sz="1500" b="0" u="none" kern="1200" dirty="0"/>
        </a:p>
      </dsp:txBody>
      <dsp:txXfrm>
        <a:off x="3518341" y="3315857"/>
        <a:ext cx="1615068" cy="1002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EAC75-CF2A-4E71-89FF-925A93AE5B81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34963-3687-4FDF-A7E2-B600EECDD79C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FFF0A-A1BA-4633-B20C-70EAF00505E1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25788-1313-476B-94B3-A60313E39773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343A0-E8E5-4E88-BF5D-44E80041D9FC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658FC-E2C0-459D-9C74-73FE00C8B566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 err="1"/>
            <a:t>אוקומי</a:t>
          </a:r>
          <a:r>
            <a:rPr lang="he-IL" sz="1700" kern="1200" dirty="0"/>
            <a:t> </a:t>
          </a:r>
          <a:r>
            <a:rPr lang="he-IL" sz="1700" kern="1200" dirty="0" err="1"/>
            <a:t>אילנא</a:t>
          </a:r>
          <a:r>
            <a:rPr lang="he-IL" sz="1700" kern="1200" dirty="0"/>
            <a:t> </a:t>
          </a:r>
        </a:p>
      </dsp:txBody>
      <dsp:txXfrm>
        <a:off x="4543458" y="209752"/>
        <a:ext cx="1615068" cy="1002793"/>
      </dsp:txXfrm>
    </dsp:sp>
    <dsp:sp modelId="{076305B6-A92E-4B89-877B-F38847485549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C520B-5481-4D81-A106-20CDD588EF59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רש"י- במקום הפסד לא גזרו רבנן</a:t>
          </a:r>
        </a:p>
      </dsp:txBody>
      <dsp:txXfrm>
        <a:off x="5568575" y="1762804"/>
        <a:ext cx="1615068" cy="1002793"/>
      </dsp:txXfrm>
    </dsp:sp>
    <dsp:sp modelId="{F880A8C0-7D2F-4055-B40F-2A4DE3C47E5D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79DD2-7760-4CC8-B3A6-E42B20DF63EF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רב קוק- צריך להיות חשש להפסד</a:t>
          </a:r>
        </a:p>
      </dsp:txBody>
      <dsp:txXfrm>
        <a:off x="5568575" y="3315857"/>
        <a:ext cx="1615068" cy="1002793"/>
      </dsp:txXfrm>
    </dsp:sp>
    <dsp:sp modelId="{D756336C-D856-4501-8811-2917332B604B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0C021-54BC-409A-A115-23A3199479B7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ריטב"א- </a:t>
          </a:r>
          <a:r>
            <a:rPr lang="he-IL" sz="1700" kern="1200" dirty="0" err="1"/>
            <a:t>אוקומי</a:t>
          </a:r>
          <a:r>
            <a:rPr lang="he-IL" sz="1700" kern="1200" dirty="0"/>
            <a:t> לא נחשב עבודה</a:t>
          </a:r>
        </a:p>
      </dsp:txBody>
      <dsp:txXfrm>
        <a:off x="3518341" y="1762804"/>
        <a:ext cx="1615068" cy="1002793"/>
      </dsp:txXfrm>
    </dsp:sp>
    <dsp:sp modelId="{21B9AF94-28C7-44DB-A485-3C2D5D4C4406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12DE0-CA32-4C41-AADC-7E195B0549EB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 err="1"/>
            <a:t>חזון</a:t>
          </a:r>
          <a:r>
            <a:rPr lang="he-IL" sz="1700" kern="1200" dirty="0"/>
            <a:t> איש- אפילו בלי הפסד </a:t>
          </a:r>
          <a:r>
            <a:rPr lang="he-IL" sz="1700" kern="1200" dirty="0" err="1"/>
            <a:t>אוקומי</a:t>
          </a:r>
          <a:r>
            <a:rPr lang="he-IL" sz="1700" kern="1200" dirty="0"/>
            <a:t> לעולם מותר</a:t>
          </a:r>
        </a:p>
      </dsp:txBody>
      <dsp:txXfrm>
        <a:off x="3518341" y="3315857"/>
        <a:ext cx="1615068" cy="10027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402B5-EAC0-49B9-8961-525A217D6067}">
      <dsp:nvSpPr>
        <dsp:cNvPr id="0" name=""/>
        <dsp:cNvSpPr/>
      </dsp:nvSpPr>
      <dsp:spPr>
        <a:xfrm>
          <a:off x="2877134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E40E8-D359-4C97-B868-143C6840DBBB}">
      <dsp:nvSpPr>
        <dsp:cNvPr id="0" name=""/>
        <dsp:cNvSpPr/>
      </dsp:nvSpPr>
      <dsp:spPr>
        <a:xfrm>
          <a:off x="2922854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BCAF0-52A5-4AA3-93DC-0CF60E010892}">
      <dsp:nvSpPr>
        <dsp:cNvPr id="0" name=""/>
        <dsp:cNvSpPr/>
      </dsp:nvSpPr>
      <dsp:spPr>
        <a:xfrm>
          <a:off x="4387981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B1F5A-C3B1-4C7D-B223-F6C316401736}">
      <dsp:nvSpPr>
        <dsp:cNvPr id="0" name=""/>
        <dsp:cNvSpPr/>
      </dsp:nvSpPr>
      <dsp:spPr>
        <a:xfrm>
          <a:off x="3678277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1BA17-C7D3-43F0-8B15-33FBFFE37EAF}">
      <dsp:nvSpPr>
        <dsp:cNvPr id="0" name=""/>
        <dsp:cNvSpPr/>
      </dsp:nvSpPr>
      <dsp:spPr>
        <a:xfrm>
          <a:off x="3678277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1510847" y="0"/>
              </a:moveTo>
              <a:lnTo>
                <a:pt x="1510847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BF3F9-1F94-4426-8B86-3E3F1839D5B6}">
      <dsp:nvSpPr>
        <dsp:cNvPr id="0" name=""/>
        <dsp:cNvSpPr/>
      </dsp:nvSpPr>
      <dsp:spPr>
        <a:xfrm>
          <a:off x="5898828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23E2E-57A3-4897-8A82-2CAC56E03592}">
      <dsp:nvSpPr>
        <dsp:cNvPr id="0" name=""/>
        <dsp:cNvSpPr/>
      </dsp:nvSpPr>
      <dsp:spPr>
        <a:xfrm>
          <a:off x="5944548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482DB-01ED-4C9D-9674-DBB349AC3804}">
      <dsp:nvSpPr>
        <dsp:cNvPr id="0" name=""/>
        <dsp:cNvSpPr/>
      </dsp:nvSpPr>
      <dsp:spPr>
        <a:xfrm>
          <a:off x="7409676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81635-77EA-4478-AB13-22EF4CA135A8}">
      <dsp:nvSpPr>
        <dsp:cNvPr id="0" name=""/>
        <dsp:cNvSpPr/>
      </dsp:nvSpPr>
      <dsp:spPr>
        <a:xfrm>
          <a:off x="6699972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E85D9-0EFF-4188-BFB2-9196E7541705}">
      <dsp:nvSpPr>
        <dsp:cNvPr id="0" name=""/>
        <dsp:cNvSpPr/>
      </dsp:nvSpPr>
      <dsp:spPr>
        <a:xfrm>
          <a:off x="5189125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510847" y="244997"/>
              </a:lnTo>
              <a:lnTo>
                <a:pt x="1510847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343A0-E8E5-4E88-BF5D-44E80041D9FC}">
      <dsp:nvSpPr>
        <dsp:cNvPr id="0" name=""/>
        <dsp:cNvSpPr/>
      </dsp:nvSpPr>
      <dsp:spPr>
        <a:xfrm>
          <a:off x="4571051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658FC-E2C0-459D-9C74-73FE00C8B566}">
      <dsp:nvSpPr>
        <dsp:cNvPr id="0" name=""/>
        <dsp:cNvSpPr/>
      </dsp:nvSpPr>
      <dsp:spPr>
        <a:xfrm>
          <a:off x="4708400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 err="1"/>
            <a:t>אוקומי</a:t>
          </a:r>
          <a:endParaRPr lang="he-IL" sz="1200" kern="1200" dirty="0"/>
        </a:p>
      </dsp:txBody>
      <dsp:txXfrm>
        <a:off x="4731390" y="154722"/>
        <a:ext cx="1190167" cy="738973"/>
      </dsp:txXfrm>
    </dsp:sp>
    <dsp:sp modelId="{6BE17E9B-33AC-4213-BEC5-72C16E594554}">
      <dsp:nvSpPr>
        <dsp:cNvPr id="0" name=""/>
        <dsp:cNvSpPr/>
      </dsp:nvSpPr>
      <dsp:spPr>
        <a:xfrm>
          <a:off x="6081898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94262-4EA7-4473-A65C-228DCD078974}">
      <dsp:nvSpPr>
        <dsp:cNvPr id="0" name=""/>
        <dsp:cNvSpPr/>
      </dsp:nvSpPr>
      <dsp:spPr>
        <a:xfrm>
          <a:off x="6219248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במקום הפסד לא גזור רבנן</a:t>
          </a:r>
        </a:p>
      </dsp:txBody>
      <dsp:txXfrm>
        <a:off x="6242238" y="1299189"/>
        <a:ext cx="1190167" cy="738973"/>
      </dsp:txXfrm>
    </dsp:sp>
    <dsp:sp modelId="{8950E3B0-09F8-4BDF-A7C0-ECDE4862E17C}">
      <dsp:nvSpPr>
        <dsp:cNvPr id="0" name=""/>
        <dsp:cNvSpPr/>
      </dsp:nvSpPr>
      <dsp:spPr>
        <a:xfrm>
          <a:off x="6837322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ED962-00E9-4DFA-B507-467A4B040AE3}">
      <dsp:nvSpPr>
        <dsp:cNvPr id="0" name=""/>
        <dsp:cNvSpPr/>
      </dsp:nvSpPr>
      <dsp:spPr>
        <a:xfrm>
          <a:off x="6974671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רש"י- במקום הפסד לא גזרו רבנן</a:t>
          </a:r>
        </a:p>
      </dsp:txBody>
      <dsp:txXfrm>
        <a:off x="6997661" y="2443656"/>
        <a:ext cx="1190167" cy="738973"/>
      </dsp:txXfrm>
    </dsp:sp>
    <dsp:sp modelId="{52683772-15C8-4A6B-A3E9-A56AE4FA0EA9}">
      <dsp:nvSpPr>
        <dsp:cNvPr id="0" name=""/>
        <dsp:cNvSpPr/>
      </dsp:nvSpPr>
      <dsp:spPr>
        <a:xfrm>
          <a:off x="6837322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251A6-2FA5-4DC4-B1D6-C5E0F55A4716}">
      <dsp:nvSpPr>
        <dsp:cNvPr id="0" name=""/>
        <dsp:cNvSpPr/>
      </dsp:nvSpPr>
      <dsp:spPr>
        <a:xfrm>
          <a:off x="6974671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רב קוק- צריך להיות חשש להפסד</a:t>
          </a:r>
        </a:p>
      </dsp:txBody>
      <dsp:txXfrm>
        <a:off x="6997661" y="3588123"/>
        <a:ext cx="1190167" cy="738973"/>
      </dsp:txXfrm>
    </dsp:sp>
    <dsp:sp modelId="{CC4415BA-F07A-463A-BC6D-2140D7F12BC7}">
      <dsp:nvSpPr>
        <dsp:cNvPr id="0" name=""/>
        <dsp:cNvSpPr/>
      </dsp:nvSpPr>
      <dsp:spPr>
        <a:xfrm>
          <a:off x="5326474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25D06-295A-43B8-9CF5-D1A39C82EC39}">
      <dsp:nvSpPr>
        <dsp:cNvPr id="0" name=""/>
        <dsp:cNvSpPr/>
      </dsp:nvSpPr>
      <dsp:spPr>
        <a:xfrm>
          <a:off x="5463824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הפסד לאילן, אבל לא לפירות</a:t>
          </a:r>
        </a:p>
      </dsp:txBody>
      <dsp:txXfrm>
        <a:off x="5486814" y="2443656"/>
        <a:ext cx="1190167" cy="738973"/>
      </dsp:txXfrm>
    </dsp:sp>
    <dsp:sp modelId="{7E9C32B1-AAD1-4AD7-AEF5-90FCEFD209CB}">
      <dsp:nvSpPr>
        <dsp:cNvPr id="0" name=""/>
        <dsp:cNvSpPr/>
      </dsp:nvSpPr>
      <dsp:spPr>
        <a:xfrm>
          <a:off x="5326474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B959D-2DD5-4F66-8374-8CF9E6C1906D}">
      <dsp:nvSpPr>
        <dsp:cNvPr id="0" name=""/>
        <dsp:cNvSpPr/>
      </dsp:nvSpPr>
      <dsp:spPr>
        <a:xfrm>
          <a:off x="5463824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רב קוק- רק הפסד האילן שבאמת שייכת לו נחשב הפסד</a:t>
          </a:r>
        </a:p>
      </dsp:txBody>
      <dsp:txXfrm>
        <a:off x="5486814" y="3588123"/>
        <a:ext cx="1190167" cy="738973"/>
      </dsp:txXfrm>
    </dsp:sp>
    <dsp:sp modelId="{D9F3B013-8E75-4AEA-B9A1-AA4A1D725309}">
      <dsp:nvSpPr>
        <dsp:cNvPr id="0" name=""/>
        <dsp:cNvSpPr/>
      </dsp:nvSpPr>
      <dsp:spPr>
        <a:xfrm>
          <a:off x="3060203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23557-249C-45DF-BC72-2D70962314D1}">
      <dsp:nvSpPr>
        <dsp:cNvPr id="0" name=""/>
        <dsp:cNvSpPr/>
      </dsp:nvSpPr>
      <dsp:spPr>
        <a:xfrm>
          <a:off x="3197553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כל האיסור היא על מלאכות היוצרים פירות, ולא קיום</a:t>
          </a:r>
        </a:p>
      </dsp:txBody>
      <dsp:txXfrm>
        <a:off x="3220543" y="1299189"/>
        <a:ext cx="1190167" cy="738973"/>
      </dsp:txXfrm>
    </dsp:sp>
    <dsp:sp modelId="{D8E0CA98-3600-4D0E-83F4-45C453BF0920}">
      <dsp:nvSpPr>
        <dsp:cNvPr id="0" name=""/>
        <dsp:cNvSpPr/>
      </dsp:nvSpPr>
      <dsp:spPr>
        <a:xfrm>
          <a:off x="3815627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334BF-3CBF-499B-8CD7-3DF5EEC46ED7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ריטב"א- </a:t>
          </a:r>
          <a:r>
            <a:rPr lang="he-IL" sz="1200" kern="1200" dirty="0" err="1"/>
            <a:t>אוקומי</a:t>
          </a:r>
          <a:r>
            <a:rPr lang="he-IL" sz="1200" kern="1200" dirty="0"/>
            <a:t> לא נחשב עבודה</a:t>
          </a:r>
        </a:p>
      </dsp:txBody>
      <dsp:txXfrm>
        <a:off x="3975967" y="2443656"/>
        <a:ext cx="1190167" cy="738973"/>
      </dsp:txXfrm>
    </dsp:sp>
    <dsp:sp modelId="{98BA4BB2-2DA5-4E1E-84A5-D04235358C24}">
      <dsp:nvSpPr>
        <dsp:cNvPr id="0" name=""/>
        <dsp:cNvSpPr/>
      </dsp:nvSpPr>
      <dsp:spPr>
        <a:xfrm>
          <a:off x="3815627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019BC-EC24-496C-8878-2090BF2D4041}">
      <dsp:nvSpPr>
        <dsp:cNvPr id="0" name=""/>
        <dsp:cNvSpPr/>
      </dsp:nvSpPr>
      <dsp:spPr>
        <a:xfrm>
          <a:off x="3952977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 err="1"/>
            <a:t>חזון</a:t>
          </a:r>
          <a:r>
            <a:rPr lang="he-IL" sz="1200" kern="1200" dirty="0"/>
            <a:t> איש- אפילו בלי הפסד </a:t>
          </a:r>
          <a:r>
            <a:rPr lang="he-IL" sz="1200" kern="1200" dirty="0" err="1"/>
            <a:t>אוקומי</a:t>
          </a:r>
          <a:r>
            <a:rPr lang="he-IL" sz="1200" kern="1200" dirty="0"/>
            <a:t> לעולם מותר</a:t>
          </a:r>
        </a:p>
      </dsp:txBody>
      <dsp:txXfrm>
        <a:off x="3975967" y="3588123"/>
        <a:ext cx="1190167" cy="738973"/>
      </dsp:txXfrm>
    </dsp:sp>
    <dsp:sp modelId="{2A06AD8F-4AA4-4137-BA65-E08BDB3FA8E0}">
      <dsp:nvSpPr>
        <dsp:cNvPr id="0" name=""/>
        <dsp:cNvSpPr/>
      </dsp:nvSpPr>
      <dsp:spPr>
        <a:xfrm>
          <a:off x="2304780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AC5DF-F335-4E0A-AFA9-C141BFC34117}">
      <dsp:nvSpPr>
        <dsp:cNvPr id="0" name=""/>
        <dsp:cNvSpPr/>
      </dsp:nvSpPr>
      <dsp:spPr>
        <a:xfrm>
          <a:off x="2442130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רק נאסר יצירת פירות. ולא צריך הפסד.</a:t>
          </a:r>
        </a:p>
      </dsp:txBody>
      <dsp:txXfrm>
        <a:off x="2465120" y="2443656"/>
        <a:ext cx="1190167" cy="738973"/>
      </dsp:txXfrm>
    </dsp:sp>
    <dsp:sp modelId="{C2AB7298-2392-40D8-ABAD-5AF25723C12F}">
      <dsp:nvSpPr>
        <dsp:cNvPr id="0" name=""/>
        <dsp:cNvSpPr/>
      </dsp:nvSpPr>
      <dsp:spPr>
        <a:xfrm>
          <a:off x="2304780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A0F30-FD07-4BB3-9500-FEA471C3D8C2}">
      <dsp:nvSpPr>
        <dsp:cNvPr id="0" name=""/>
        <dsp:cNvSpPr/>
      </dsp:nvSpPr>
      <dsp:spPr>
        <a:xfrm>
          <a:off x="2442130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 err="1"/>
            <a:t>חזון</a:t>
          </a:r>
          <a:r>
            <a:rPr lang="he-IL" sz="1200" kern="1200" dirty="0"/>
            <a:t> אישן- קיומי פירות גם קיום ולא יצירת פירות חדשות</a:t>
          </a:r>
        </a:p>
      </dsp:txBody>
      <dsp:txXfrm>
        <a:off x="2465120" y="3588123"/>
        <a:ext cx="1190167" cy="7389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402B5-EAC0-49B9-8961-525A217D6067}">
      <dsp:nvSpPr>
        <dsp:cNvPr id="0" name=""/>
        <dsp:cNvSpPr/>
      </dsp:nvSpPr>
      <dsp:spPr>
        <a:xfrm>
          <a:off x="2811668" y="4341194"/>
          <a:ext cx="91440" cy="3695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29BBB-E04A-4FBF-950F-E7ABBF97FF89}">
      <dsp:nvSpPr>
        <dsp:cNvPr id="0" name=""/>
        <dsp:cNvSpPr/>
      </dsp:nvSpPr>
      <dsp:spPr>
        <a:xfrm>
          <a:off x="2857388" y="3164639"/>
          <a:ext cx="776603" cy="369592"/>
        </a:xfrm>
        <a:custGeom>
          <a:avLst/>
          <a:gdLst/>
          <a:ahLst/>
          <a:cxnLst/>
          <a:rect l="0" t="0" r="0" b="0"/>
          <a:pathLst>
            <a:path>
              <a:moveTo>
                <a:pt x="776603" y="0"/>
              </a:moveTo>
              <a:lnTo>
                <a:pt x="776603" y="251866"/>
              </a:lnTo>
              <a:lnTo>
                <a:pt x="0" y="251866"/>
              </a:lnTo>
              <a:lnTo>
                <a:pt x="0" y="369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BCAF0-52A5-4AA3-93DC-0CF60E010892}">
      <dsp:nvSpPr>
        <dsp:cNvPr id="0" name=""/>
        <dsp:cNvSpPr/>
      </dsp:nvSpPr>
      <dsp:spPr>
        <a:xfrm>
          <a:off x="4364875" y="4341194"/>
          <a:ext cx="91440" cy="3695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EB102-6CF5-415F-9409-CDC4ED43433C}">
      <dsp:nvSpPr>
        <dsp:cNvPr id="0" name=""/>
        <dsp:cNvSpPr/>
      </dsp:nvSpPr>
      <dsp:spPr>
        <a:xfrm>
          <a:off x="3633992" y="3164639"/>
          <a:ext cx="776603" cy="369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866"/>
              </a:lnTo>
              <a:lnTo>
                <a:pt x="776603" y="251866"/>
              </a:lnTo>
              <a:lnTo>
                <a:pt x="776603" y="369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1C402-B973-44EB-B517-9DD2D926D65A}">
      <dsp:nvSpPr>
        <dsp:cNvPr id="0" name=""/>
        <dsp:cNvSpPr/>
      </dsp:nvSpPr>
      <dsp:spPr>
        <a:xfrm>
          <a:off x="3588272" y="1988084"/>
          <a:ext cx="91440" cy="3695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88603-7AF6-4C6D-95F0-B2D755DA2F2C}">
      <dsp:nvSpPr>
        <dsp:cNvPr id="0" name=""/>
        <dsp:cNvSpPr/>
      </dsp:nvSpPr>
      <dsp:spPr>
        <a:xfrm>
          <a:off x="3633992" y="811530"/>
          <a:ext cx="1553207" cy="369592"/>
        </a:xfrm>
        <a:custGeom>
          <a:avLst/>
          <a:gdLst/>
          <a:ahLst/>
          <a:cxnLst/>
          <a:rect l="0" t="0" r="0" b="0"/>
          <a:pathLst>
            <a:path>
              <a:moveTo>
                <a:pt x="1553207" y="0"/>
              </a:moveTo>
              <a:lnTo>
                <a:pt x="1553207" y="251866"/>
              </a:lnTo>
              <a:lnTo>
                <a:pt x="0" y="251866"/>
              </a:lnTo>
              <a:lnTo>
                <a:pt x="0" y="3695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BF3F9-1F94-4426-8B86-3E3F1839D5B6}">
      <dsp:nvSpPr>
        <dsp:cNvPr id="0" name=""/>
        <dsp:cNvSpPr/>
      </dsp:nvSpPr>
      <dsp:spPr>
        <a:xfrm>
          <a:off x="5918083" y="4341194"/>
          <a:ext cx="91440" cy="3695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C5B20-9779-4FB0-9E03-E33F24535FC3}">
      <dsp:nvSpPr>
        <dsp:cNvPr id="0" name=""/>
        <dsp:cNvSpPr/>
      </dsp:nvSpPr>
      <dsp:spPr>
        <a:xfrm>
          <a:off x="5963803" y="3164639"/>
          <a:ext cx="776603" cy="369592"/>
        </a:xfrm>
        <a:custGeom>
          <a:avLst/>
          <a:gdLst/>
          <a:ahLst/>
          <a:cxnLst/>
          <a:rect l="0" t="0" r="0" b="0"/>
          <a:pathLst>
            <a:path>
              <a:moveTo>
                <a:pt x="776603" y="0"/>
              </a:moveTo>
              <a:lnTo>
                <a:pt x="776603" y="251866"/>
              </a:lnTo>
              <a:lnTo>
                <a:pt x="0" y="251866"/>
              </a:lnTo>
              <a:lnTo>
                <a:pt x="0" y="369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482DB-01ED-4C9D-9674-DBB349AC3804}">
      <dsp:nvSpPr>
        <dsp:cNvPr id="0" name=""/>
        <dsp:cNvSpPr/>
      </dsp:nvSpPr>
      <dsp:spPr>
        <a:xfrm>
          <a:off x="7471290" y="4341194"/>
          <a:ext cx="91440" cy="3695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9B2A2-99C5-4AA9-83D7-16B536231FED}">
      <dsp:nvSpPr>
        <dsp:cNvPr id="0" name=""/>
        <dsp:cNvSpPr/>
      </dsp:nvSpPr>
      <dsp:spPr>
        <a:xfrm>
          <a:off x="6740407" y="3164639"/>
          <a:ext cx="776603" cy="369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866"/>
              </a:lnTo>
              <a:lnTo>
                <a:pt x="776603" y="251866"/>
              </a:lnTo>
              <a:lnTo>
                <a:pt x="776603" y="369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17D42-3432-415F-8EBA-47492F651C8D}">
      <dsp:nvSpPr>
        <dsp:cNvPr id="0" name=""/>
        <dsp:cNvSpPr/>
      </dsp:nvSpPr>
      <dsp:spPr>
        <a:xfrm>
          <a:off x="6694687" y="1988084"/>
          <a:ext cx="91440" cy="3695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B04C2-83EA-4CC6-8AD0-E2BFD2548B36}">
      <dsp:nvSpPr>
        <dsp:cNvPr id="0" name=""/>
        <dsp:cNvSpPr/>
      </dsp:nvSpPr>
      <dsp:spPr>
        <a:xfrm>
          <a:off x="5187199" y="811530"/>
          <a:ext cx="1553207" cy="369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866"/>
              </a:lnTo>
              <a:lnTo>
                <a:pt x="1553207" y="251866"/>
              </a:lnTo>
              <a:lnTo>
                <a:pt x="1553207" y="3695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343A0-E8E5-4E88-BF5D-44E80041D9FC}">
      <dsp:nvSpPr>
        <dsp:cNvPr id="0" name=""/>
        <dsp:cNvSpPr/>
      </dsp:nvSpPr>
      <dsp:spPr>
        <a:xfrm>
          <a:off x="4551796" y="4568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658FC-E2C0-459D-9C74-73FE00C8B566}">
      <dsp:nvSpPr>
        <dsp:cNvPr id="0" name=""/>
        <dsp:cNvSpPr/>
      </dsp:nvSpPr>
      <dsp:spPr>
        <a:xfrm>
          <a:off x="4692997" y="138708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 err="1"/>
            <a:t>אוקומי</a:t>
          </a:r>
          <a:endParaRPr lang="he-IL" sz="1200" kern="1200" dirty="0"/>
        </a:p>
      </dsp:txBody>
      <dsp:txXfrm>
        <a:off x="4716632" y="162343"/>
        <a:ext cx="1223536" cy="759691"/>
      </dsp:txXfrm>
    </dsp:sp>
    <dsp:sp modelId="{EBF292F7-AA30-4C3F-91E1-5FEEF123D8BA}">
      <dsp:nvSpPr>
        <dsp:cNvPr id="0" name=""/>
        <dsp:cNvSpPr/>
      </dsp:nvSpPr>
      <dsp:spPr>
        <a:xfrm>
          <a:off x="6105004" y="1181123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32D7ED-1469-4C8F-A81B-1E09B02DC4EE}">
      <dsp:nvSpPr>
        <dsp:cNvPr id="0" name=""/>
        <dsp:cNvSpPr/>
      </dsp:nvSpPr>
      <dsp:spPr>
        <a:xfrm>
          <a:off x="6246204" y="1315263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שבת </a:t>
          </a:r>
          <a:r>
            <a:rPr lang="he-IL" sz="1200" b="1" u="sng" kern="1200" dirty="0"/>
            <a:t>הארץ </a:t>
          </a:r>
          <a:r>
            <a:rPr lang="he-IL" sz="1200" b="0" u="none" kern="1200" dirty="0"/>
            <a:t>מגידול פירות</a:t>
          </a:r>
        </a:p>
      </dsp:txBody>
      <dsp:txXfrm>
        <a:off x="6269839" y="1338898"/>
        <a:ext cx="1223536" cy="759691"/>
      </dsp:txXfrm>
    </dsp:sp>
    <dsp:sp modelId="{3F1A843D-2196-49B3-BB3B-D1179AE6C124}">
      <dsp:nvSpPr>
        <dsp:cNvPr id="0" name=""/>
        <dsp:cNvSpPr/>
      </dsp:nvSpPr>
      <dsp:spPr>
        <a:xfrm>
          <a:off x="6105004" y="2357677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BF2711-2389-4F21-ACBC-5B969F432F20}">
      <dsp:nvSpPr>
        <dsp:cNvPr id="0" name=""/>
        <dsp:cNvSpPr/>
      </dsp:nvSpPr>
      <dsp:spPr>
        <a:xfrm>
          <a:off x="6246204" y="2491818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במקום הפסד לא גזור רבנן</a:t>
          </a:r>
        </a:p>
      </dsp:txBody>
      <dsp:txXfrm>
        <a:off x="6269839" y="2515453"/>
        <a:ext cx="1223536" cy="759691"/>
      </dsp:txXfrm>
    </dsp:sp>
    <dsp:sp modelId="{ABBDB2CF-2DBC-4254-A7BA-02C6E998B577}">
      <dsp:nvSpPr>
        <dsp:cNvPr id="0" name=""/>
        <dsp:cNvSpPr/>
      </dsp:nvSpPr>
      <dsp:spPr>
        <a:xfrm>
          <a:off x="6881607" y="3534232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182E4-ACDA-436A-8554-C3C51BAC1E7E}">
      <dsp:nvSpPr>
        <dsp:cNvPr id="0" name=""/>
        <dsp:cNvSpPr/>
      </dsp:nvSpPr>
      <dsp:spPr>
        <a:xfrm>
          <a:off x="7022808" y="3668373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רש"י- במקום הפסד לא גזרו רבנן</a:t>
          </a:r>
        </a:p>
      </dsp:txBody>
      <dsp:txXfrm>
        <a:off x="7046443" y="3692008"/>
        <a:ext cx="1223536" cy="759691"/>
      </dsp:txXfrm>
    </dsp:sp>
    <dsp:sp modelId="{52683772-15C8-4A6B-A3E9-A56AE4FA0EA9}">
      <dsp:nvSpPr>
        <dsp:cNvPr id="0" name=""/>
        <dsp:cNvSpPr/>
      </dsp:nvSpPr>
      <dsp:spPr>
        <a:xfrm>
          <a:off x="6881607" y="4710787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251A6-2FA5-4DC4-B1D6-C5E0F55A4716}">
      <dsp:nvSpPr>
        <dsp:cNvPr id="0" name=""/>
        <dsp:cNvSpPr/>
      </dsp:nvSpPr>
      <dsp:spPr>
        <a:xfrm>
          <a:off x="7022808" y="4844927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רב קוק- צריך להיות חשש להפסד</a:t>
          </a:r>
        </a:p>
      </dsp:txBody>
      <dsp:txXfrm>
        <a:off x="7046443" y="4868562"/>
        <a:ext cx="1223536" cy="759691"/>
      </dsp:txXfrm>
    </dsp:sp>
    <dsp:sp modelId="{55CA5634-B94E-4D15-BD0C-4DA1BBDD8C12}">
      <dsp:nvSpPr>
        <dsp:cNvPr id="0" name=""/>
        <dsp:cNvSpPr/>
      </dsp:nvSpPr>
      <dsp:spPr>
        <a:xfrm>
          <a:off x="5328400" y="3534232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DF0CE-AD24-43F0-BCEE-68AF4041632B}">
      <dsp:nvSpPr>
        <dsp:cNvPr id="0" name=""/>
        <dsp:cNvSpPr/>
      </dsp:nvSpPr>
      <dsp:spPr>
        <a:xfrm>
          <a:off x="5469601" y="3668373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הפסד לאילן, אבל </a:t>
          </a:r>
          <a:r>
            <a:rPr lang="he-IL" sz="1200" kern="1200"/>
            <a:t>לא לפירות (שהם הפקר)</a:t>
          </a:r>
          <a:endParaRPr lang="he-IL" sz="1200" kern="1200" dirty="0"/>
        </a:p>
      </dsp:txBody>
      <dsp:txXfrm>
        <a:off x="5493236" y="3692008"/>
        <a:ext cx="1223536" cy="759691"/>
      </dsp:txXfrm>
    </dsp:sp>
    <dsp:sp modelId="{7E9C32B1-AAD1-4AD7-AEF5-90FCEFD209CB}">
      <dsp:nvSpPr>
        <dsp:cNvPr id="0" name=""/>
        <dsp:cNvSpPr/>
      </dsp:nvSpPr>
      <dsp:spPr>
        <a:xfrm>
          <a:off x="5328400" y="4710787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B959D-2DD5-4F66-8374-8CF9E6C1906D}">
      <dsp:nvSpPr>
        <dsp:cNvPr id="0" name=""/>
        <dsp:cNvSpPr/>
      </dsp:nvSpPr>
      <dsp:spPr>
        <a:xfrm>
          <a:off x="5469601" y="4844927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רב קוק- רק הפסד האילן שבאמת שייכת לו נחשב הפסד</a:t>
          </a:r>
        </a:p>
      </dsp:txBody>
      <dsp:txXfrm>
        <a:off x="5493236" y="4868562"/>
        <a:ext cx="1223536" cy="759691"/>
      </dsp:txXfrm>
    </dsp:sp>
    <dsp:sp modelId="{F3D2F105-3489-45FB-A08C-7800AF5C6BBC}">
      <dsp:nvSpPr>
        <dsp:cNvPr id="0" name=""/>
        <dsp:cNvSpPr/>
      </dsp:nvSpPr>
      <dsp:spPr>
        <a:xfrm>
          <a:off x="2998589" y="1181123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273D3-336B-4669-A34A-9AD8A5AF1386}">
      <dsp:nvSpPr>
        <dsp:cNvPr id="0" name=""/>
        <dsp:cNvSpPr/>
      </dsp:nvSpPr>
      <dsp:spPr>
        <a:xfrm>
          <a:off x="3139789" y="1315263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תשמטנה </a:t>
          </a:r>
          <a:r>
            <a:rPr lang="he-IL" sz="1200" b="1" u="sng" kern="1200" dirty="0"/>
            <a:t>מיצירת</a:t>
          </a:r>
          <a:r>
            <a:rPr lang="he-IL" sz="1200" kern="1200" dirty="0"/>
            <a:t> יבול</a:t>
          </a:r>
        </a:p>
      </dsp:txBody>
      <dsp:txXfrm>
        <a:off x="3163424" y="1338898"/>
        <a:ext cx="1223536" cy="759691"/>
      </dsp:txXfrm>
    </dsp:sp>
    <dsp:sp modelId="{FE7A5162-3698-454F-96F7-43189CC4455F}">
      <dsp:nvSpPr>
        <dsp:cNvPr id="0" name=""/>
        <dsp:cNvSpPr/>
      </dsp:nvSpPr>
      <dsp:spPr>
        <a:xfrm>
          <a:off x="2998589" y="2357677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DE4E3-5DD5-4BE5-8806-72DD3E070BCB}">
      <dsp:nvSpPr>
        <dsp:cNvPr id="0" name=""/>
        <dsp:cNvSpPr/>
      </dsp:nvSpPr>
      <dsp:spPr>
        <a:xfrm>
          <a:off x="3139789" y="2491818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כל האיסור היא על מלאכות היוצרים פירות, ולא קיום</a:t>
          </a:r>
        </a:p>
      </dsp:txBody>
      <dsp:txXfrm>
        <a:off x="3163424" y="2515453"/>
        <a:ext cx="1223536" cy="759691"/>
      </dsp:txXfrm>
    </dsp:sp>
    <dsp:sp modelId="{07892975-D64D-466F-B49B-7356CE59E652}">
      <dsp:nvSpPr>
        <dsp:cNvPr id="0" name=""/>
        <dsp:cNvSpPr/>
      </dsp:nvSpPr>
      <dsp:spPr>
        <a:xfrm>
          <a:off x="3775192" y="3534232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0AEF0-8312-4BB0-B6B8-C38F8673F858}">
      <dsp:nvSpPr>
        <dsp:cNvPr id="0" name=""/>
        <dsp:cNvSpPr/>
      </dsp:nvSpPr>
      <dsp:spPr>
        <a:xfrm>
          <a:off x="3916393" y="3668373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ריטב"א- </a:t>
          </a:r>
          <a:r>
            <a:rPr lang="he-IL" sz="1200" kern="1200" dirty="0" err="1"/>
            <a:t>אוקומי</a:t>
          </a:r>
          <a:r>
            <a:rPr lang="he-IL" sz="1200" kern="1200" dirty="0"/>
            <a:t> לא נחשב עבודה</a:t>
          </a:r>
        </a:p>
      </dsp:txBody>
      <dsp:txXfrm>
        <a:off x="3940028" y="3692008"/>
        <a:ext cx="1223536" cy="759691"/>
      </dsp:txXfrm>
    </dsp:sp>
    <dsp:sp modelId="{98BA4BB2-2DA5-4E1E-84A5-D04235358C24}">
      <dsp:nvSpPr>
        <dsp:cNvPr id="0" name=""/>
        <dsp:cNvSpPr/>
      </dsp:nvSpPr>
      <dsp:spPr>
        <a:xfrm>
          <a:off x="3775192" y="4710787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019BC-EC24-496C-8878-2090BF2D4041}">
      <dsp:nvSpPr>
        <dsp:cNvPr id="0" name=""/>
        <dsp:cNvSpPr/>
      </dsp:nvSpPr>
      <dsp:spPr>
        <a:xfrm>
          <a:off x="3916393" y="4844927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 err="1"/>
            <a:t>חזון</a:t>
          </a:r>
          <a:r>
            <a:rPr lang="he-IL" sz="1200" kern="1200" dirty="0"/>
            <a:t> איש- אפילו בלי הפסד </a:t>
          </a:r>
          <a:r>
            <a:rPr lang="he-IL" sz="1200" kern="1200" dirty="0" err="1"/>
            <a:t>אוקומי</a:t>
          </a:r>
          <a:r>
            <a:rPr lang="he-IL" sz="1200" kern="1200" dirty="0"/>
            <a:t> לעולם מותר</a:t>
          </a:r>
        </a:p>
      </dsp:txBody>
      <dsp:txXfrm>
        <a:off x="3940028" y="4868562"/>
        <a:ext cx="1223536" cy="759691"/>
      </dsp:txXfrm>
    </dsp:sp>
    <dsp:sp modelId="{C21D22A8-60FA-4590-AC07-D6794FC89E54}">
      <dsp:nvSpPr>
        <dsp:cNvPr id="0" name=""/>
        <dsp:cNvSpPr/>
      </dsp:nvSpPr>
      <dsp:spPr>
        <a:xfrm>
          <a:off x="2221985" y="3534232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49C42-3611-4B6B-84E1-E91790093A86}">
      <dsp:nvSpPr>
        <dsp:cNvPr id="0" name=""/>
        <dsp:cNvSpPr/>
      </dsp:nvSpPr>
      <dsp:spPr>
        <a:xfrm>
          <a:off x="2363185" y="3668373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רק נאסר יצירת פירות. ולא צריך הפסד.</a:t>
          </a:r>
        </a:p>
      </dsp:txBody>
      <dsp:txXfrm>
        <a:off x="2386820" y="3692008"/>
        <a:ext cx="1223536" cy="759691"/>
      </dsp:txXfrm>
    </dsp:sp>
    <dsp:sp modelId="{C2AB7298-2392-40D8-ABAD-5AF25723C12F}">
      <dsp:nvSpPr>
        <dsp:cNvPr id="0" name=""/>
        <dsp:cNvSpPr/>
      </dsp:nvSpPr>
      <dsp:spPr>
        <a:xfrm>
          <a:off x="2221985" y="4710787"/>
          <a:ext cx="1270806" cy="806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A0F30-FD07-4BB3-9500-FEA471C3D8C2}">
      <dsp:nvSpPr>
        <dsp:cNvPr id="0" name=""/>
        <dsp:cNvSpPr/>
      </dsp:nvSpPr>
      <dsp:spPr>
        <a:xfrm>
          <a:off x="2363185" y="4844927"/>
          <a:ext cx="1270806" cy="8069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 err="1"/>
            <a:t>חזון</a:t>
          </a:r>
          <a:r>
            <a:rPr lang="he-IL" sz="1200" kern="1200" dirty="0"/>
            <a:t> אישן- קיומי פירות גם קיום ולא יצירת פירות חדשות</a:t>
          </a:r>
        </a:p>
      </dsp:txBody>
      <dsp:txXfrm>
        <a:off x="2386820" y="4868562"/>
        <a:ext cx="1223536" cy="759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7E4B8E0C-D06F-4B05-B688-DEB833084DBF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06AEC31-8E77-4CEC-9617-80850BFC6C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805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AEC31-8E77-4CEC-9617-80850BFC6C7B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954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11BAA-27F9-4074-BCDF-ACACBEC66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F745B-B319-4332-AE25-DCC9DD8D0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6807D-8359-4786-AAEC-209811ACB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76F4-F9A7-4ED9-8705-74A6EF1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A8515-CE47-49A0-B440-6F06D484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377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1D0B7-115C-4687-BB83-48E230DFF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C397A-3E84-4817-8D0E-593F42DB6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F6C0F-4B4E-42FB-BE96-5C2B956AA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6F705-ABC9-42B7-B0E5-D7FB69AE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5FDC3-4812-426B-9E64-1E169C31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840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48284-E41B-41CF-BF23-768E4BF99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2B611-B25E-4FBB-BFCF-20356629D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16C97-3182-4662-9BAB-60298FD5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22E00-717B-4682-99DA-DEBD2103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EDA8A-6811-4E3C-81E6-A9B0C600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605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CC7F-A27B-4444-B980-EED6C3EE4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ED72A-6C6F-4135-94BC-EADF73B41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FC154-4C1A-4A22-B00D-6996E6B80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01253-BB5B-430B-95C1-540E1275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088D6-21F2-4812-9410-8725BBE3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528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9B376-F91C-4641-A6DF-3AFDFBC5E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9DE86-4658-4219-AC09-CA891D19B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35693-9A10-4E62-8F08-CFD60D17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3EF38-985E-4F3A-AE30-067A8012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D818A-600E-48AC-9BB7-02984DCF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835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68F4A-B80A-4F70-968A-630260AA0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18AB5-AA8F-4FEE-8724-EEFDE3365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A006F-E7C2-47ED-89C7-618E74752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CEAEA-F039-499D-AB58-607A3D7C9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620EE-C33D-4E44-84C9-68BE3EC6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8EE85-DCF7-4369-8C3D-C0279A29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418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E2588-F30D-4BAF-A20B-664496DB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4864F-1D3F-4061-9CEB-A076EB04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CC6DB-1165-40BF-9B44-0DA21335C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230D2B-2D15-4FDC-8920-B6259EE89A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BF1F5-812D-4637-ADE5-168D072FA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3A44E6-1892-4C01-A909-BD4AB598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A47EDB-5C0B-4867-8E4B-7536AE0C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EA0162-C6B6-4A18-993A-2147527E6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926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27798-F411-4086-9869-12883277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7F663-BF2F-445F-86EC-8091DB23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CE8F01-7530-4258-AB15-B9D87B73C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B44-9804-4B29-9FBA-0009CB9F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46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CDBF1-0315-4F97-9860-4556439B6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E1161-A130-44C0-9343-B6EB50EB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9BCBA-9E9F-4638-9E3B-B55BA34F0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35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8ED3D-3D2C-4FD6-AABD-422782955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7CCC9-7D0D-4734-BF04-E0829A16A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71BBE-147B-40C4-94CF-9BA7D3A51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C8A2A-06B1-470F-87B6-48334727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D485E-9FE2-4BF9-852D-5F453FC2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59E64-F2A9-47F8-A0B6-6C1BFEF9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426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251E3-1F5D-48B3-9580-DAE773A96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AB99F-272E-4C2B-94A0-80095D5F83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324F1-6868-4FBD-AAEA-6A0E0A689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894E7-DAB8-4654-8297-07E75239A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2B278-51D9-4E37-BAF7-EFD10C4E3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6ACD5-D782-4734-AE2A-EA77F231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891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90E9DD-E3AC-4529-8C49-06EE81EAB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F2192-C77B-47FB-972B-9B063CADC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4267C-75D9-4923-A643-12C5B3740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F126B-833A-4CD4-A2AB-A41B2D5EFF9E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1E0BA-D891-47EA-9E25-DA1D50848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5A2F-5D0A-498C-98E8-9CDBCDB26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967C7-349D-45C3-AA99-0B25737D44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652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11E26-20D8-40A4-A9DE-63F65C7B14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טיפול בגינה בשביעית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B99DB-D8E5-4E7B-A2F1-A60128CAAE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39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BE668-E61A-4A47-B023-2E3DD43E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BDEE3-725B-4486-BB62-CE7F31B33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חזון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איש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אין הכונה שייבש העץ ולא יעשה פרי לעולם, אלא ימות בשנה זו </a:t>
            </a:r>
            <a:r>
              <a:rPr lang="he-I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 יבשיל פירותיו.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ומה שכתב ותעשה הארץ מלחה הוא טעם למה שסיים וימות כל עץ. אבל אין כאן הפסד הרץ לשנה הבאה.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מעדני ארץ (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גרש"ז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אוירבך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סימן ז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שאע"ג שבכל מקום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דשרינן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איסורא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משום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פסידא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מסתבר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דבמידי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דהפקירא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 שרינן, אפילו הכי גבי שביעית שפיר שרינן עבודת קרקע משום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פסידא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דפירי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אע"ג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דהפקרא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נינהו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והיינו משום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דשאני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שביעית, דכיון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דכתב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קרא ואכלו אביוני עמך </a:t>
            </a:r>
            <a:r>
              <a:rPr lang="he-IL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חשיב</a:t>
            </a:r>
            <a:r>
              <a:rPr lang="he-I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הני פירות כשותפות של כלל ישראל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103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70D74-3249-4ADA-8214-B3DDEE4CE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A62879-B958-4856-B5DE-B558E315EF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4724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4233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189D-BA9E-4B75-A404-B9CE6C6E7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156584-EC6A-4CD5-9761-D8334CD157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5962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10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189D-BA9E-4B75-A404-B9CE6C6E7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156584-EC6A-4CD5-9761-D8334CD157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1539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952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156584-EC6A-4CD5-9761-D8334CD157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128258"/>
              </p:ext>
            </p:extLst>
          </p:nvPr>
        </p:nvGraphicFramePr>
        <p:xfrm>
          <a:off x="838200" y="520505"/>
          <a:ext cx="10515600" cy="565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956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292B5-3FEE-45AC-8A65-C33BEAD9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E1C36-8830-4C76-96F4-5F91F0D04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מועד קטן דף ב עמוד ב </a:t>
            </a:r>
            <a:b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רבא אמר: אפילו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תימא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רבנן, אבות אסר רחמנא, {ג עמוד א} תולדות לא אסר רחמנא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דכתיב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ובשנה השביעית שבת שבתון יהיה לארץ שדך לא תזרע וגו'. מכדי, זמירה בכלל זריעה, ובצירה בכלל קצירה, למאי הלכתא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כתבינהו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רחמנא?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למימרא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דאהני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תולדות -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מיחייב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אאחרנייתא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לא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מיחייב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- ולא? והתניא: שדך לא תזרע וכרמך לא תזמר, אין לי אלא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זירוע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וזימור, מנין לניכוש 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uprooting weeds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 ולעידור 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hoeing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 ולכיסוח{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cutting weeds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}? תלמוד לומר: שדך לא כרמך לא. לא כל מלאכה שבשדך, ולא כל מלאכה שבכרמך. מנין שאין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מקרסמין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prune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}, ואין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מזרדין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trim dry branches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}, ואין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מפסגין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chop off branches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 באילן - תלמוד לומר: שדך לא כרמך לא, לא כל מלאכה שבשדך ולא כל מלאכה שבכרמך. מנין שאין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מזבלין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fertilize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}, ואין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מפרקין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remove stones from the roots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}, ואין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מאבקין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cover exposed roots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}, ואין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מעשנין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fumigate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 באילן - תלמוד לומר: שדך לא כרמך לא, כל מלאכה שבשדך לא, וכל מלאכה שבכרמך לא. יכול לא יקשקש 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loosen the ground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 תחת הזיתים, ולא יעדר  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hoeing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 תחת הגפנים, ולא ימלא נקעים מים, ולא יעשה עוגיות לגפנים - תלמוד לומר: שדך לא תזרע זריעה בכלל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היתה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ולמה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יצתה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להקיש אליה, לומר לך: מה זריעה מיוחדת, עבודה שבשדה ושבכרם -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אף כל שהיא עבודה שבשדה ושבכרם! - מדרבנן, וקרא - אסמכתא בעלמא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וקשקוש בשביעית מי שרי? והא כתיב והשביעית תשמטנה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ונטשתה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תשמטנה - מלקשקש,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ונטשתה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מלסקל! - אמר רב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עוקבא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בר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חמא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תרי קשקושי הוו; חד -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אברויי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אילני, וחד -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סתומי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פילי {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sealing cracks in the ground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}. </a:t>
            </a:r>
            <a:r>
              <a:rPr lang="he-IL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אברויי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אילן - אסור, </a:t>
            </a:r>
            <a:r>
              <a:rPr lang="he-IL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סתומי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פילי - שרי.</a:t>
            </a:r>
            <a:endParaRPr lang="en-US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BEF3-7AD9-4A95-BEB8-C696510A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9992D-B062-47D5-A45E-244E03D8C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רש"י מסכת מועד קטן דף ג עמוד א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סתומי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פילי - שמסתם בקעים של אילן.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שרי - דאית ביה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משום </a:t>
            </a:r>
            <a:r>
              <a:rPr lang="he-IL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פסידא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אברויי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אילני אסור - דהוי משום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רווחא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והאי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דשרי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קשקוש - היינו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סתומי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פילי, והאי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דאסיר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היינו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אברויי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אילני.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(כלל- במקום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פסידא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 גזרו רבנן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תלמוד בבלי מסכת מועד קטן דף ב עמוד ב - תנן: משקין בית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השלחין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במועד ובשביעית.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בשלמא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{חול ה}מועד משום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טירחא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הוא, ובמקום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פסידא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שרו רבנן. אלא שביעית, בין למאן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משום זורע, ובין למאן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משום חורש - זריעה וחרישה בשביעית מי שרי? - אמר אביי: בשביעית בזמן הזה, ורבי היא. {ששביעית בזמן הזה דרבנן}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60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F0B76-BE81-423A-9A04-3A9F8C58E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A01F3-DA9D-48FC-B4EF-275A9EEAC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חידושי הריטב"א מסכת מועד קטן דף ג עמוד א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סתומי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פילי (אסיר) [שרי]. פי' שאינו אלא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לאוקומי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בעלמא שלא יכנס השמש בין הבקעים </a:t>
            </a:r>
            <a:r>
              <a:rPr lang="he-I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 </a:t>
            </a:r>
            <a:r>
              <a:rPr lang="he-IL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חשיבא</a:t>
            </a:r>
            <a:r>
              <a:rPr lang="he-I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עבודה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אבל יש קשקוש לחזק האילן ולהשביחו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וחשיבא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עבודה ואסיר.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8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7BE0E-B5FC-4745-995F-A7B3EB19D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FFF5C-EFBA-4F3B-9695-CF6210C03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שבת הארץ א:ה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וראוי ללכת בזה אחר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אומד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הבקיאין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אם הדבר נדרש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לאוקמי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אילנא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יש להתיר </a:t>
            </a:r>
            <a:r>
              <a:rPr lang="he-I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במקום הפסד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he-I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חזון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איש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יז:כ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הלכך </a:t>
            </a:r>
            <a:r>
              <a:rPr lang="he-IL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עושין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עוגיות {לגפנים} בשביעית אפילו בסוף השנה לצורך מוצאי שביעית </a:t>
            </a:r>
            <a:r>
              <a:rPr lang="he-I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ואף </a:t>
            </a:r>
            <a:r>
              <a:rPr lang="he-IL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בליכא</a:t>
            </a:r>
            <a:r>
              <a:rPr lang="he-I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פסידא</a:t>
            </a:r>
            <a:r>
              <a:rPr lang="he-I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....</a:t>
            </a:r>
            <a:r>
              <a:rPr lang="he-I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דאינו עובדת קרקע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94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75EF-891C-4601-B4F8-D4A0A66A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03C0C-8C26-4695-91A3-ABAAE5354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שבת הארץ א:ד (רב קוק)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הנוטע וכיוצא בהן מעבודת האילנות מכין אותו מכת מרדות מדבריהן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והעושה את כל עבודת הקרקע כולה בשביעית כדרכו בכל השנים, ואע"פ שלא זרע וזמר ולא קצר ובצר, כגון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שהיתה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לו שדה כזאת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שהיתה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צריכה רק לנטיעה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להברכה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והרכבה, זיבול וחרישה וכיוצא בהן, ועבד אותה בלא שינוי מדרכי העבודה בכל השנים, נראה שהוא עובר בעשה של תורה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buNone/>
            </a:pPr>
            <a:endParaRPr lang="he-IL" sz="2200" dirty="0"/>
          </a:p>
          <a:p>
            <a:pPr marL="0" indent="0" algn="r" rtl="1">
              <a:buNone/>
            </a:pP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65137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189D-BA9E-4B75-A404-B9CE6C6E7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156584-EC6A-4CD5-9761-D8334CD157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4062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361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DA84D-9B22-4A2A-A82A-A6A2AF70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במקום הפסד באיסור דאורייתא כששמיטה דרבנן</a:t>
            </a:r>
            <a:endParaRPr lang="he-IL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6A5EE-C243-43B1-93DB-259D10B63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שו"ת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מהרי"ט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חלק ב - יורה דעה סימן נב</a:t>
            </a: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 חשו בשביעית דרבנן במקום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פסידא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בריש מועד קטן גבי משקין בית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השלחין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במועד ובשביעית כתב הטעם משום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דשביעית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דרבנן ומילתא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דפסידא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כגון בית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השלחין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שרו רבנן.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שבת הארץ קונטרס אחרון ב:ב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אלא, שיש לדחות קצת ולומר, שלא התירו חכמים כ"א באותן התולדות המנויות, שהן בדרך רוב זקוקות כ"כ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להאילנות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ולהקרקע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עד שיהי' איבוד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מבלעדן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אבל חרישה, שברובה אינה באופן זה, לא הותרה. מ"מ אין זה דבר ברור,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די"ל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שכל שהוא בכלל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לאוקמי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אילנא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הותר,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אם־כן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אם לפי המצב יאבד האילן לגמרי, ואפי' אם רק יגרע מערכו וירד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משויו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במניעת החרישה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י"ל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שהיא מותרת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שמיטה ויובל פרק א הלכה י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ומפני מה התירו כל אלה, שאם לא ישקה תעשה הארץ מלחה וימות כל עץ שבה, והואיל ואיסור הדברים האלו וכיוצא בהם מדבריהם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 גזרו על אלו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שאין אסור מן התורה אלא אותן שני אבות ושתי תולדות שלהם כמו שביארנו.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4625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CD6F-CA9D-4D9A-937A-77E4C2FF4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B3D52-E45B-4A7A-8BD4-0D9AF91D6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רמב"ם הלכות שמיטה ויובל פרק א הלכה י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ומפני מה התירו כל אלה, שאם לא ישקה תעשה </a:t>
            </a:r>
            <a:r>
              <a:rPr lang="he-IL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הארץ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מלחה </a:t>
            </a:r>
            <a:r>
              <a:rPr lang="he-I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וימות כל </a:t>
            </a:r>
            <a:r>
              <a:rPr lang="he-IL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עץ</a:t>
            </a:r>
            <a:r>
              <a:rPr lang="he-I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שבה, והואיל ואיסור הדברים האלו וכיוצא בהם מדבריהם לא גזרו על אלו שאין אסור מן התורה אלא אותן שני אבות ושתי תולדות שלהם כמו שביארנו.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שבת הארץ א:ה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לקוץ את הקוצים היוצאים מן האילן, המזיקים את הפירות. וזה אסור לכל הדעות, שאפילו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להאומרים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שמותר לעשות עבודה שהיא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לאוקמי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אילנא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אפילו בגוף האילן, זהו </a:t>
            </a:r>
            <a:r>
              <a:rPr lang="he-IL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דוקא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להעמיד את </a:t>
            </a:r>
            <a:r>
              <a:rPr lang="he-I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האילן, 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שיהי' ראוי לעבודתו לאחר השמיטה, </a:t>
            </a:r>
            <a:r>
              <a:rPr lang="he-I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עבודה שהיא לצורך הפירות לעולם אסורה</a:t>
            </a:r>
            <a:r>
              <a:rPr lang="he-I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שמה שהוא לצורך הפירות הפקיעה תורה, שהפקירה את פירות שביעית לכל, וסלקה יד הבעלים מהם, ואפילו כשהם נאבדים אסור לעשות עבודה בשבילם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94648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1280</Words>
  <Application>Microsoft Office PowerPoint</Application>
  <PresentationFormat>Widescreen</PresentationFormat>
  <Paragraphs>73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טיפול בגינה בשביעית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במקום הפסד באיסור דאורייתא כששמיטה דרבנן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טיפול בגינה בשביעית</dc:title>
  <dc:creator>Avigdor Rosensweig</dc:creator>
  <cp:lastModifiedBy>Avigdor Rosensweig</cp:lastModifiedBy>
  <cp:revision>2</cp:revision>
  <dcterms:created xsi:type="dcterms:W3CDTF">2021-08-31T08:45:48Z</dcterms:created>
  <dcterms:modified xsi:type="dcterms:W3CDTF">2021-10-13T13:47:17Z</dcterms:modified>
</cp:coreProperties>
</file>