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9" r:id="rId7"/>
    <p:sldId id="280" r:id="rId8"/>
    <p:sldId id="259" r:id="rId9"/>
    <p:sldId id="260" r:id="rId10"/>
    <p:sldId id="261" r:id="rId11"/>
    <p:sldId id="271" r:id="rId12"/>
    <p:sldId id="274" r:id="rId13"/>
    <p:sldId id="275" r:id="rId14"/>
    <p:sldId id="277" r:id="rId15"/>
    <p:sldId id="278" r:id="rId16"/>
    <p:sldId id="276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0" r:id="rId25"/>
    <p:sldId id="269" r:id="rId26"/>
    <p:sldId id="281" r:id="rId2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90F25-1AAE-46BD-BEF0-04586B963F96}" v="85" dt="2023-04-23T05:23:01.571"/>
    <p1510:client id="{A171C7CE-8E34-4728-92BC-C5BA74805393}" v="418" dt="2023-04-23T18:16:56.133"/>
    <p1510:client id="{FCC9670B-DAC6-4AC8-A7A2-1615A4F6CB20}" v="41" dt="2023-04-23T05:31:49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21" autoAdjust="0"/>
    <p:restoredTop sz="94660"/>
  </p:normalViewPr>
  <p:slideViewPr>
    <p:cSldViewPr snapToGrid="0">
      <p:cViewPr>
        <p:scale>
          <a:sx n="105" d="100"/>
          <a:sy n="105" d="100"/>
        </p:scale>
        <p:origin x="54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A171C7CE-8E34-4728-92BC-C5BA74805393}"/>
    <pc:docChg chg="custSel addSld modSld">
      <pc:chgData name="Avigdor Rosensweig" userId="2c23bf757acee734" providerId="LiveId" clId="{A171C7CE-8E34-4728-92BC-C5BA74805393}" dt="2023-04-23T18:16:56.133" v="426"/>
      <pc:docMkLst>
        <pc:docMk/>
      </pc:docMkLst>
      <pc:sldChg chg="modSp">
        <pc:chgData name="Avigdor Rosensweig" userId="2c23bf757acee734" providerId="LiveId" clId="{A171C7CE-8E34-4728-92BC-C5BA74805393}" dt="2023-04-23T16:59:53.344" v="27" actId="20577"/>
        <pc:sldMkLst>
          <pc:docMk/>
          <pc:sldMk cId="1637139401" sldId="276"/>
        </pc:sldMkLst>
        <pc:graphicFrameChg chg="mod">
          <ac:chgData name="Avigdor Rosensweig" userId="2c23bf757acee734" providerId="LiveId" clId="{A171C7CE-8E34-4728-92BC-C5BA74805393}" dt="2023-04-23T16:59:53.344" v="27" actId="20577"/>
          <ac:graphicFrameMkLst>
            <pc:docMk/>
            <pc:sldMk cId="1637139401" sldId="276"/>
            <ac:graphicFrameMk id="4" creationId="{F4ABD6E5-A166-678B-8CBF-27A1B5D7CED1}"/>
          </ac:graphicFrameMkLst>
        </pc:graphicFrameChg>
      </pc:sldChg>
      <pc:sldChg chg="modSp mod">
        <pc:chgData name="Avigdor Rosensweig" userId="2c23bf757acee734" providerId="LiveId" clId="{A171C7CE-8E34-4728-92BC-C5BA74805393}" dt="2023-04-23T16:58:42.726" v="0" actId="113"/>
        <pc:sldMkLst>
          <pc:docMk/>
          <pc:sldMk cId="1552521653" sldId="278"/>
        </pc:sldMkLst>
        <pc:spChg chg="mod">
          <ac:chgData name="Avigdor Rosensweig" userId="2c23bf757acee734" providerId="LiveId" clId="{A171C7CE-8E34-4728-92BC-C5BA74805393}" dt="2023-04-23T16:58:42.726" v="0" actId="113"/>
          <ac:spMkLst>
            <pc:docMk/>
            <pc:sldMk cId="1552521653" sldId="278"/>
            <ac:spMk id="3" creationId="{45A82374-4859-8883-82DD-D4DFDF1ABAEB}"/>
          </ac:spMkLst>
        </pc:spChg>
      </pc:sldChg>
      <pc:sldChg chg="modSp mod">
        <pc:chgData name="Avigdor Rosensweig" userId="2c23bf757acee734" providerId="LiveId" clId="{A171C7CE-8E34-4728-92BC-C5BA74805393}" dt="2023-04-23T18:14:49.321" v="218" actId="113"/>
        <pc:sldMkLst>
          <pc:docMk/>
          <pc:sldMk cId="3482672645" sldId="279"/>
        </pc:sldMkLst>
        <pc:spChg chg="mod">
          <ac:chgData name="Avigdor Rosensweig" userId="2c23bf757acee734" providerId="LiveId" clId="{A171C7CE-8E34-4728-92BC-C5BA74805393}" dt="2023-04-23T18:14:49.321" v="218" actId="113"/>
          <ac:spMkLst>
            <pc:docMk/>
            <pc:sldMk cId="3482672645" sldId="279"/>
            <ac:spMk id="3" creationId="{679E7A02-FDE9-DFD3-9AFB-EFFFB4A64B14}"/>
          </ac:spMkLst>
        </pc:spChg>
      </pc:sldChg>
      <pc:sldChg chg="addSp delSp modSp new mod">
        <pc:chgData name="Avigdor Rosensweig" userId="2c23bf757acee734" providerId="LiveId" clId="{A171C7CE-8E34-4728-92BC-C5BA74805393}" dt="2023-04-23T18:16:49.967" v="425" actId="20577"/>
        <pc:sldMkLst>
          <pc:docMk/>
          <pc:sldMk cId="3633627830" sldId="280"/>
        </pc:sldMkLst>
        <pc:spChg chg="del">
          <ac:chgData name="Avigdor Rosensweig" userId="2c23bf757acee734" providerId="LiveId" clId="{A171C7CE-8E34-4728-92BC-C5BA74805393}" dt="2023-04-23T18:16:39.270" v="413" actId="478"/>
          <ac:spMkLst>
            <pc:docMk/>
            <pc:sldMk cId="3633627830" sldId="280"/>
            <ac:spMk id="2" creationId="{CFCA3048-C6F6-8FEB-AE65-24C8C7F80C76}"/>
          </ac:spMkLst>
        </pc:spChg>
        <pc:spChg chg="del">
          <ac:chgData name="Avigdor Rosensweig" userId="2c23bf757acee734" providerId="LiveId" clId="{A171C7CE-8E34-4728-92BC-C5BA74805393}" dt="2023-04-23T18:13:04.659" v="29" actId="1032"/>
          <ac:spMkLst>
            <pc:docMk/>
            <pc:sldMk cId="3633627830" sldId="280"/>
            <ac:spMk id="3" creationId="{30012BC2-C507-F3CD-2D11-58F214876B37}"/>
          </ac:spMkLst>
        </pc:spChg>
        <pc:graphicFrameChg chg="add mod modGraphic">
          <ac:chgData name="Avigdor Rosensweig" userId="2c23bf757acee734" providerId="LiveId" clId="{A171C7CE-8E34-4728-92BC-C5BA74805393}" dt="2023-04-23T18:16:49.967" v="425" actId="20577"/>
          <ac:graphicFrameMkLst>
            <pc:docMk/>
            <pc:sldMk cId="3633627830" sldId="280"/>
            <ac:graphicFrameMk id="4" creationId="{740AC66E-9487-3187-704B-1240AB222F49}"/>
          </ac:graphicFrameMkLst>
        </pc:graphicFrameChg>
      </pc:sldChg>
      <pc:sldChg chg="add">
        <pc:chgData name="Avigdor Rosensweig" userId="2c23bf757acee734" providerId="LiveId" clId="{A171C7CE-8E34-4728-92BC-C5BA74805393}" dt="2023-04-23T18:16:56.133" v="426"/>
        <pc:sldMkLst>
          <pc:docMk/>
          <pc:sldMk cId="3264274147" sldId="281"/>
        </pc:sldMkLst>
      </pc:sldChg>
    </pc:docChg>
  </pc:docChgLst>
  <pc:docChgLst>
    <pc:chgData name="Avigdor Rosensweig" userId="2c23bf757acee734" providerId="Windows Live" clId="Web-{10790F25-1AAE-46BD-BEF0-04586B963F96}"/>
    <pc:docChg chg="addSld modSld">
      <pc:chgData name="Avigdor Rosensweig" userId="2c23bf757acee734" providerId="Windows Live" clId="Web-{10790F25-1AAE-46BD-BEF0-04586B963F96}" dt="2023-04-23T05:23:01.571" v="145" actId="20577"/>
      <pc:docMkLst>
        <pc:docMk/>
      </pc:docMkLst>
      <pc:sldChg chg="modSp">
        <pc:chgData name="Avigdor Rosensweig" userId="2c23bf757acee734" providerId="Windows Live" clId="Web-{10790F25-1AAE-46BD-BEF0-04586B963F96}" dt="2023-04-23T05:16:39.289" v="1" actId="20577"/>
        <pc:sldMkLst>
          <pc:docMk/>
          <pc:sldMk cId="4073440207" sldId="271"/>
        </pc:sldMkLst>
        <pc:graphicFrameChg chg="modGraphic">
          <ac:chgData name="Avigdor Rosensweig" userId="2c23bf757acee734" providerId="Windows Live" clId="Web-{10790F25-1AAE-46BD-BEF0-04586B963F96}" dt="2023-04-23T05:16:39.289" v="1" actId="20577"/>
          <ac:graphicFrameMkLst>
            <pc:docMk/>
            <pc:sldMk cId="4073440207" sldId="271"/>
            <ac:graphicFrameMk id="4" creationId="{F4ABD6E5-A166-678B-8CBF-27A1B5D7CED1}"/>
          </ac:graphicFrameMkLst>
        </pc:graphicFrameChg>
      </pc:sldChg>
      <pc:sldChg chg="modSp">
        <pc:chgData name="Avigdor Rosensweig" userId="2c23bf757acee734" providerId="Windows Live" clId="Web-{10790F25-1AAE-46BD-BEF0-04586B963F96}" dt="2023-04-23T05:18:21.109" v="28" actId="20577"/>
        <pc:sldMkLst>
          <pc:docMk/>
          <pc:sldMk cId="98606483" sldId="273"/>
        </pc:sldMkLst>
        <pc:spChg chg="mod">
          <ac:chgData name="Avigdor Rosensweig" userId="2c23bf757acee734" providerId="Windows Live" clId="Web-{10790F25-1AAE-46BD-BEF0-04586B963F96}" dt="2023-04-23T05:18:21.109" v="28" actId="20577"/>
          <ac:spMkLst>
            <pc:docMk/>
            <pc:sldMk cId="98606483" sldId="273"/>
            <ac:spMk id="3" creationId="{041B98DF-CEF7-A2A8-0743-0F4D8FA6F298}"/>
          </ac:spMkLst>
        </pc:spChg>
      </pc:sldChg>
      <pc:sldChg chg="modSp new">
        <pc:chgData name="Avigdor Rosensweig" userId="2c23bf757acee734" providerId="Windows Live" clId="Web-{10790F25-1AAE-46BD-BEF0-04586B963F96}" dt="2023-04-23T05:18:05.792" v="25" actId="20577"/>
        <pc:sldMkLst>
          <pc:docMk/>
          <pc:sldMk cId="2014575918" sldId="274"/>
        </pc:sldMkLst>
        <pc:spChg chg="mod">
          <ac:chgData name="Avigdor Rosensweig" userId="2c23bf757acee734" providerId="Windows Live" clId="Web-{10790F25-1AAE-46BD-BEF0-04586B963F96}" dt="2023-04-23T05:18:05.792" v="25" actId="20577"/>
          <ac:spMkLst>
            <pc:docMk/>
            <pc:sldMk cId="2014575918" sldId="274"/>
            <ac:spMk id="3" creationId="{532B88F1-ABF3-224A-2B62-DA9AE633A151}"/>
          </ac:spMkLst>
        </pc:spChg>
      </pc:sldChg>
      <pc:sldChg chg="add replId">
        <pc:chgData name="Avigdor Rosensweig" userId="2c23bf757acee734" providerId="Windows Live" clId="Web-{10790F25-1AAE-46BD-BEF0-04586B963F96}" dt="2023-04-23T05:18:29.484" v="29"/>
        <pc:sldMkLst>
          <pc:docMk/>
          <pc:sldMk cId="617093547" sldId="275"/>
        </pc:sldMkLst>
      </pc:sldChg>
      <pc:sldChg chg="modSp add replId">
        <pc:chgData name="Avigdor Rosensweig" userId="2c23bf757acee734" providerId="Windows Live" clId="Web-{10790F25-1AAE-46BD-BEF0-04586B963F96}" dt="2023-04-23T05:20:45.316" v="112" actId="20577"/>
        <pc:sldMkLst>
          <pc:docMk/>
          <pc:sldMk cId="1637139401" sldId="276"/>
        </pc:sldMkLst>
        <pc:graphicFrameChg chg="modGraphic">
          <ac:chgData name="Avigdor Rosensweig" userId="2c23bf757acee734" providerId="Windows Live" clId="Web-{10790F25-1AAE-46BD-BEF0-04586B963F96}" dt="2023-04-23T05:20:45.316" v="112" actId="20577"/>
          <ac:graphicFrameMkLst>
            <pc:docMk/>
            <pc:sldMk cId="1637139401" sldId="276"/>
            <ac:graphicFrameMk id="4" creationId="{F4ABD6E5-A166-678B-8CBF-27A1B5D7CED1}"/>
          </ac:graphicFrameMkLst>
        </pc:graphicFrameChg>
      </pc:sldChg>
      <pc:sldChg chg="modSp new">
        <pc:chgData name="Avigdor Rosensweig" userId="2c23bf757acee734" providerId="Windows Live" clId="Web-{10790F25-1AAE-46BD-BEF0-04586B963F96}" dt="2023-04-23T05:20:22.894" v="82" actId="20577"/>
        <pc:sldMkLst>
          <pc:docMk/>
          <pc:sldMk cId="2729572124" sldId="277"/>
        </pc:sldMkLst>
        <pc:spChg chg="mod">
          <ac:chgData name="Avigdor Rosensweig" userId="2c23bf757acee734" providerId="Windows Live" clId="Web-{10790F25-1AAE-46BD-BEF0-04586B963F96}" dt="2023-04-23T05:20:22.894" v="82" actId="20577"/>
          <ac:spMkLst>
            <pc:docMk/>
            <pc:sldMk cId="2729572124" sldId="277"/>
            <ac:spMk id="3" creationId="{0EB2DA1B-77E3-EFD8-FABA-BA9FD487A889}"/>
          </ac:spMkLst>
        </pc:spChg>
      </pc:sldChg>
      <pc:sldChg chg="modSp new">
        <pc:chgData name="Avigdor Rosensweig" userId="2c23bf757acee734" providerId="Windows Live" clId="Web-{10790F25-1AAE-46BD-BEF0-04586B963F96}" dt="2023-04-23T05:23:01.571" v="145" actId="20577"/>
        <pc:sldMkLst>
          <pc:docMk/>
          <pc:sldMk cId="1552521653" sldId="278"/>
        </pc:sldMkLst>
        <pc:spChg chg="mod">
          <ac:chgData name="Avigdor Rosensweig" userId="2c23bf757acee734" providerId="Windows Live" clId="Web-{10790F25-1AAE-46BD-BEF0-04586B963F96}" dt="2023-04-23T05:23:01.571" v="145" actId="20577"/>
          <ac:spMkLst>
            <pc:docMk/>
            <pc:sldMk cId="1552521653" sldId="278"/>
            <ac:spMk id="3" creationId="{45A82374-4859-8883-82DD-D4DFDF1ABAEB}"/>
          </ac:spMkLst>
        </pc:spChg>
      </pc:sldChg>
    </pc:docChg>
  </pc:docChgLst>
  <pc:docChgLst>
    <pc:chgData name="Avigdor Rosensweig" userId="2c23bf757acee734" providerId="Windows Live" clId="Web-{FCC9670B-DAC6-4AC8-A7A2-1615A4F6CB20}"/>
    <pc:docChg chg="addSld modSld">
      <pc:chgData name="Avigdor Rosensweig" userId="2c23bf757acee734" providerId="Windows Live" clId="Web-{FCC9670B-DAC6-4AC8-A7A2-1615A4F6CB20}" dt="2023-04-23T05:31:49.501" v="62" actId="20577"/>
      <pc:docMkLst>
        <pc:docMk/>
      </pc:docMkLst>
      <pc:sldChg chg="modSp">
        <pc:chgData name="Avigdor Rosensweig" userId="2c23bf757acee734" providerId="Windows Live" clId="Web-{FCC9670B-DAC6-4AC8-A7A2-1615A4F6CB20}" dt="2023-04-23T05:27:44.984" v="32" actId="20577"/>
        <pc:sldMkLst>
          <pc:docMk/>
          <pc:sldMk cId="374044165" sldId="269"/>
        </pc:sldMkLst>
        <pc:spChg chg="mod">
          <ac:chgData name="Avigdor Rosensweig" userId="2c23bf757acee734" providerId="Windows Live" clId="Web-{FCC9670B-DAC6-4AC8-A7A2-1615A4F6CB20}" dt="2023-04-23T05:27:44.984" v="32" actId="20577"/>
          <ac:spMkLst>
            <pc:docMk/>
            <pc:sldMk cId="374044165" sldId="269"/>
            <ac:spMk id="3" creationId="{90CCD840-D112-A8EA-7F6E-FCA7A7FF1DC0}"/>
          </ac:spMkLst>
        </pc:spChg>
      </pc:sldChg>
      <pc:sldChg chg="modSp new">
        <pc:chgData name="Avigdor Rosensweig" userId="2c23bf757acee734" providerId="Windows Live" clId="Web-{FCC9670B-DAC6-4AC8-A7A2-1615A4F6CB20}" dt="2023-04-23T05:31:49.501" v="62" actId="20577"/>
        <pc:sldMkLst>
          <pc:docMk/>
          <pc:sldMk cId="3482672645" sldId="279"/>
        </pc:sldMkLst>
        <pc:spChg chg="mod">
          <ac:chgData name="Avigdor Rosensweig" userId="2c23bf757acee734" providerId="Windows Live" clId="Web-{FCC9670B-DAC6-4AC8-A7A2-1615A4F6CB20}" dt="2023-04-23T05:31:49.501" v="62" actId="20577"/>
          <ac:spMkLst>
            <pc:docMk/>
            <pc:sldMk cId="3482672645" sldId="279"/>
            <ac:spMk id="3" creationId="{679E7A02-FDE9-DFD3-9AFB-EFFFB4A64B1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746A0-3ACD-4883-9E74-FE311905D3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90CF023-B61A-4683-8E77-5010FD882B20}">
      <dgm:prSet phldrT="[טקסט]"/>
      <dgm:spPr/>
      <dgm:t>
        <a:bodyPr/>
        <a:lstStyle/>
        <a:p>
          <a:pPr rtl="1"/>
          <a:r>
            <a:rPr lang="he-IL" dirty="0"/>
            <a:t>היתר אוכל נפש השווה לכל נפש (לשיטתם)</a:t>
          </a:r>
        </a:p>
      </dgm:t>
    </dgm:pt>
    <dgm:pt modelId="{1151BF09-15BB-486C-984B-BF822DDBFBBC}" type="parTrans" cxnId="{6772BC99-955E-4F8D-A1C7-A11CB800B185}">
      <dgm:prSet/>
      <dgm:spPr/>
      <dgm:t>
        <a:bodyPr/>
        <a:lstStyle/>
        <a:p>
          <a:pPr rtl="1"/>
          <a:endParaRPr lang="he-IL"/>
        </a:p>
      </dgm:t>
    </dgm:pt>
    <dgm:pt modelId="{04C46B5B-193C-48B1-A27E-D3592672527D}" type="sibTrans" cxnId="{6772BC99-955E-4F8D-A1C7-A11CB800B185}">
      <dgm:prSet/>
      <dgm:spPr/>
      <dgm:t>
        <a:bodyPr/>
        <a:lstStyle/>
        <a:p>
          <a:pPr rtl="1"/>
          <a:endParaRPr lang="he-IL"/>
        </a:p>
      </dgm:t>
    </dgm:pt>
    <dgm:pt modelId="{FED41040-F5A1-43D4-8CC1-78D2D3A0C12E}">
      <dgm:prSet phldrT="[טקסט]"/>
      <dgm:spPr/>
      <dgm:t>
        <a:bodyPr/>
        <a:lstStyle/>
        <a:p>
          <a:pPr rtl="1"/>
          <a:r>
            <a:rPr lang="he-IL" dirty="0"/>
            <a:t>רמב"ן- מלאכת הנאה </a:t>
          </a:r>
          <a:r>
            <a:rPr lang="en-US" dirty="0"/>
            <a:t>VS</a:t>
          </a:r>
          <a:r>
            <a:rPr lang="he-IL" dirty="0"/>
            <a:t> מלאכת עבודה</a:t>
          </a:r>
        </a:p>
      </dgm:t>
    </dgm:pt>
    <dgm:pt modelId="{3BE1BB10-B5D7-4A04-9236-7962609EBDD2}" type="parTrans" cxnId="{AA029796-9F45-47AF-AF5B-9FA747798C9A}">
      <dgm:prSet/>
      <dgm:spPr/>
      <dgm:t>
        <a:bodyPr/>
        <a:lstStyle/>
        <a:p>
          <a:pPr rtl="1"/>
          <a:endParaRPr lang="he-IL"/>
        </a:p>
      </dgm:t>
    </dgm:pt>
    <dgm:pt modelId="{77C09650-B8EE-4B97-A178-C8F0D5598012}" type="sibTrans" cxnId="{AA029796-9F45-47AF-AF5B-9FA747798C9A}">
      <dgm:prSet/>
      <dgm:spPr/>
      <dgm:t>
        <a:bodyPr/>
        <a:lstStyle/>
        <a:p>
          <a:pPr rtl="1"/>
          <a:endParaRPr lang="he-IL"/>
        </a:p>
      </dgm:t>
    </dgm:pt>
    <dgm:pt modelId="{D26105BD-ECDC-4CA7-AFA9-4FF7B3B0D162}">
      <dgm:prSet phldrT="[טקסט]"/>
      <dgm:spPr/>
      <dgm:t>
        <a:bodyPr/>
        <a:lstStyle/>
        <a:p>
          <a:pPr rtl="1"/>
          <a:r>
            <a:rPr lang="he-IL" dirty="0"/>
            <a:t>ככל שדבר יותר מהנה את הגוף יותר "שווה" יותר נכלל במלאכת הנאה</a:t>
          </a:r>
        </a:p>
      </dgm:t>
    </dgm:pt>
    <dgm:pt modelId="{9D32DBE2-8354-4B9D-BC83-A3E15F1D300B}" type="parTrans" cxnId="{30D4D0A1-C362-4971-9A81-C4E6CC0CAC34}">
      <dgm:prSet/>
      <dgm:spPr/>
      <dgm:t>
        <a:bodyPr/>
        <a:lstStyle/>
        <a:p>
          <a:pPr rtl="1"/>
          <a:endParaRPr lang="he-IL"/>
        </a:p>
      </dgm:t>
    </dgm:pt>
    <dgm:pt modelId="{6992EB89-8A40-4F3F-B7AA-4689EB4A6871}" type="sibTrans" cxnId="{30D4D0A1-C362-4971-9A81-C4E6CC0CAC34}">
      <dgm:prSet/>
      <dgm:spPr/>
      <dgm:t>
        <a:bodyPr/>
        <a:lstStyle/>
        <a:p>
          <a:pPr rtl="1"/>
          <a:endParaRPr lang="he-IL"/>
        </a:p>
      </dgm:t>
    </dgm:pt>
    <dgm:pt modelId="{BA95719C-472D-42A5-859B-F9253ADEB7A0}">
      <dgm:prSet phldrT="[טקסט]"/>
      <dgm:spPr/>
      <dgm:t>
        <a:bodyPr/>
        <a:lstStyle/>
        <a:p>
          <a:pPr rtl="1"/>
          <a:r>
            <a:rPr lang="he-IL" dirty="0"/>
            <a:t>תוספות- מלאכת היום </a:t>
          </a:r>
          <a:r>
            <a:rPr lang="en-US" dirty="0"/>
            <a:t>VS</a:t>
          </a:r>
          <a:r>
            <a:rPr lang="he-IL" dirty="0"/>
            <a:t> מלאכת אתמול</a:t>
          </a:r>
        </a:p>
      </dgm:t>
    </dgm:pt>
    <dgm:pt modelId="{5D553355-0EEB-4848-AAA0-F97FCD1D9F3D}" type="parTrans" cxnId="{600A0DD4-9127-4285-8599-3DD9BF07DDAB}">
      <dgm:prSet/>
      <dgm:spPr/>
      <dgm:t>
        <a:bodyPr/>
        <a:lstStyle/>
        <a:p>
          <a:pPr rtl="1"/>
          <a:endParaRPr lang="he-IL"/>
        </a:p>
      </dgm:t>
    </dgm:pt>
    <dgm:pt modelId="{60CF6A12-EEF1-4316-8157-8172AD8664A8}" type="sibTrans" cxnId="{600A0DD4-9127-4285-8599-3DD9BF07DDAB}">
      <dgm:prSet/>
      <dgm:spPr/>
      <dgm:t>
        <a:bodyPr/>
        <a:lstStyle/>
        <a:p>
          <a:pPr rtl="1"/>
          <a:endParaRPr lang="he-IL"/>
        </a:p>
      </dgm:t>
    </dgm:pt>
    <dgm:pt modelId="{A5CACCD2-4229-4FEB-B4E6-D7008ABD93BB}">
      <dgm:prSet phldrT="[טקסט]"/>
      <dgm:spPr/>
      <dgm:t>
        <a:bodyPr/>
        <a:lstStyle/>
        <a:p>
          <a:pPr rtl="1"/>
          <a:r>
            <a:rPr lang="he-IL" dirty="0"/>
            <a:t>ככל שדבר יוצר "צריך" וחייבים לעשותו לגוף יותר "צריך" לכל נפש. </a:t>
          </a:r>
        </a:p>
      </dgm:t>
    </dgm:pt>
    <dgm:pt modelId="{86651142-9F99-4A70-A419-67D0112C5DA2}" type="parTrans" cxnId="{9BED0B08-7608-4A4B-A0EF-1B5B690EE931}">
      <dgm:prSet/>
      <dgm:spPr/>
      <dgm:t>
        <a:bodyPr/>
        <a:lstStyle/>
        <a:p>
          <a:pPr rtl="1"/>
          <a:endParaRPr lang="he-IL"/>
        </a:p>
      </dgm:t>
    </dgm:pt>
    <dgm:pt modelId="{CD1B3DE5-D4E1-4383-8A44-9419FF98349E}" type="sibTrans" cxnId="{9BED0B08-7608-4A4B-A0EF-1B5B690EE931}">
      <dgm:prSet/>
      <dgm:spPr/>
      <dgm:t>
        <a:bodyPr/>
        <a:lstStyle/>
        <a:p>
          <a:pPr rtl="1"/>
          <a:endParaRPr lang="he-IL"/>
        </a:p>
      </dgm:t>
    </dgm:pt>
    <dgm:pt modelId="{BD8078CE-1ACF-4D70-A854-411DE7C47176}" type="pres">
      <dgm:prSet presAssocID="{AF8746A0-3ACD-4883-9E74-FE311905D32C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338295CB-94B0-4913-89E2-3AED0276A776}" type="pres">
      <dgm:prSet presAssocID="{190CF023-B61A-4683-8E77-5010FD882B20}" presName="hierRoot1" presStyleCnt="0"/>
      <dgm:spPr/>
    </dgm:pt>
    <dgm:pt modelId="{6CE680F4-B03C-47A1-B658-5E3499A53D66}" type="pres">
      <dgm:prSet presAssocID="{190CF023-B61A-4683-8E77-5010FD882B20}" presName="composite" presStyleCnt="0"/>
      <dgm:spPr/>
    </dgm:pt>
    <dgm:pt modelId="{9DBEA099-EC16-458D-90FE-B054A888DDCE}" type="pres">
      <dgm:prSet presAssocID="{190CF023-B61A-4683-8E77-5010FD882B20}" presName="background" presStyleLbl="node0" presStyleIdx="0" presStyleCnt="1"/>
      <dgm:spPr/>
    </dgm:pt>
    <dgm:pt modelId="{5E6FEF9A-E5E0-4EC3-8528-9D7982681536}" type="pres">
      <dgm:prSet presAssocID="{190CF023-B61A-4683-8E77-5010FD882B20}" presName="text" presStyleLbl="fgAcc0" presStyleIdx="0" presStyleCnt="1">
        <dgm:presLayoutVars>
          <dgm:chPref val="3"/>
        </dgm:presLayoutVars>
      </dgm:prSet>
      <dgm:spPr/>
    </dgm:pt>
    <dgm:pt modelId="{FF41D241-31D4-400D-857E-F6E67D399B1A}" type="pres">
      <dgm:prSet presAssocID="{190CF023-B61A-4683-8E77-5010FD882B20}" presName="hierChild2" presStyleCnt="0"/>
      <dgm:spPr/>
    </dgm:pt>
    <dgm:pt modelId="{2BE2E633-7271-4D10-B76D-B02CDF2190B3}" type="pres">
      <dgm:prSet presAssocID="{3BE1BB10-B5D7-4A04-9236-7962609EBDD2}" presName="Name10" presStyleLbl="parChTrans1D2" presStyleIdx="0" presStyleCnt="2"/>
      <dgm:spPr/>
    </dgm:pt>
    <dgm:pt modelId="{2018B473-0C17-41C3-AAE2-934A1DB6E474}" type="pres">
      <dgm:prSet presAssocID="{FED41040-F5A1-43D4-8CC1-78D2D3A0C12E}" presName="hierRoot2" presStyleCnt="0"/>
      <dgm:spPr/>
    </dgm:pt>
    <dgm:pt modelId="{6A30FEA4-F88A-4E9E-9519-B9702B130E6F}" type="pres">
      <dgm:prSet presAssocID="{FED41040-F5A1-43D4-8CC1-78D2D3A0C12E}" presName="composite2" presStyleCnt="0"/>
      <dgm:spPr/>
    </dgm:pt>
    <dgm:pt modelId="{365828A7-C3A7-4246-B588-6F307D3E7B93}" type="pres">
      <dgm:prSet presAssocID="{FED41040-F5A1-43D4-8CC1-78D2D3A0C12E}" presName="background2" presStyleLbl="node2" presStyleIdx="0" presStyleCnt="2"/>
      <dgm:spPr/>
    </dgm:pt>
    <dgm:pt modelId="{5C9E98DC-C33B-407C-872A-3E5EA59FD457}" type="pres">
      <dgm:prSet presAssocID="{FED41040-F5A1-43D4-8CC1-78D2D3A0C12E}" presName="text2" presStyleLbl="fgAcc2" presStyleIdx="0" presStyleCnt="2">
        <dgm:presLayoutVars>
          <dgm:chPref val="3"/>
        </dgm:presLayoutVars>
      </dgm:prSet>
      <dgm:spPr/>
    </dgm:pt>
    <dgm:pt modelId="{D3AA07E9-B204-43F3-8B80-9FA6912357C9}" type="pres">
      <dgm:prSet presAssocID="{FED41040-F5A1-43D4-8CC1-78D2D3A0C12E}" presName="hierChild3" presStyleCnt="0"/>
      <dgm:spPr/>
    </dgm:pt>
    <dgm:pt modelId="{A03DB4D9-298F-4331-9C48-570C61CBE4BE}" type="pres">
      <dgm:prSet presAssocID="{9D32DBE2-8354-4B9D-BC83-A3E15F1D300B}" presName="Name17" presStyleLbl="parChTrans1D3" presStyleIdx="0" presStyleCnt="2"/>
      <dgm:spPr/>
    </dgm:pt>
    <dgm:pt modelId="{D4B012D2-83F2-4AD0-A555-9094FD5FEDEB}" type="pres">
      <dgm:prSet presAssocID="{D26105BD-ECDC-4CA7-AFA9-4FF7B3B0D162}" presName="hierRoot3" presStyleCnt="0"/>
      <dgm:spPr/>
    </dgm:pt>
    <dgm:pt modelId="{AC21F190-367F-4FE0-82DD-E1F61A7908DD}" type="pres">
      <dgm:prSet presAssocID="{D26105BD-ECDC-4CA7-AFA9-4FF7B3B0D162}" presName="composite3" presStyleCnt="0"/>
      <dgm:spPr/>
    </dgm:pt>
    <dgm:pt modelId="{1FFEAA81-34FB-4701-ACFC-E60C66B0B9AA}" type="pres">
      <dgm:prSet presAssocID="{D26105BD-ECDC-4CA7-AFA9-4FF7B3B0D162}" presName="background3" presStyleLbl="node3" presStyleIdx="0" presStyleCnt="2"/>
      <dgm:spPr/>
    </dgm:pt>
    <dgm:pt modelId="{C82732EC-9569-41C8-BBD1-70F25FCCF509}" type="pres">
      <dgm:prSet presAssocID="{D26105BD-ECDC-4CA7-AFA9-4FF7B3B0D162}" presName="text3" presStyleLbl="fgAcc3" presStyleIdx="0" presStyleCnt="2">
        <dgm:presLayoutVars>
          <dgm:chPref val="3"/>
        </dgm:presLayoutVars>
      </dgm:prSet>
      <dgm:spPr/>
    </dgm:pt>
    <dgm:pt modelId="{C0F81185-38B3-45AF-AEC6-616E812ED64E}" type="pres">
      <dgm:prSet presAssocID="{D26105BD-ECDC-4CA7-AFA9-4FF7B3B0D162}" presName="hierChild4" presStyleCnt="0"/>
      <dgm:spPr/>
    </dgm:pt>
    <dgm:pt modelId="{51013AA0-94D1-49C1-BEE8-3F715E392FF4}" type="pres">
      <dgm:prSet presAssocID="{5D553355-0EEB-4848-AAA0-F97FCD1D9F3D}" presName="Name10" presStyleLbl="parChTrans1D2" presStyleIdx="1" presStyleCnt="2"/>
      <dgm:spPr/>
    </dgm:pt>
    <dgm:pt modelId="{C6CB0911-BABF-4BC7-A586-A5AF27BB41C9}" type="pres">
      <dgm:prSet presAssocID="{BA95719C-472D-42A5-859B-F9253ADEB7A0}" presName="hierRoot2" presStyleCnt="0"/>
      <dgm:spPr/>
    </dgm:pt>
    <dgm:pt modelId="{11023A8C-049F-466A-8F99-FAE2E5F63E16}" type="pres">
      <dgm:prSet presAssocID="{BA95719C-472D-42A5-859B-F9253ADEB7A0}" presName="composite2" presStyleCnt="0"/>
      <dgm:spPr/>
    </dgm:pt>
    <dgm:pt modelId="{14D47B42-DC5C-4910-94AC-FE3B9718B0BB}" type="pres">
      <dgm:prSet presAssocID="{BA95719C-472D-42A5-859B-F9253ADEB7A0}" presName="background2" presStyleLbl="node2" presStyleIdx="1" presStyleCnt="2"/>
      <dgm:spPr/>
    </dgm:pt>
    <dgm:pt modelId="{1C8F17EC-CB97-465E-BFB9-3EBEE1362076}" type="pres">
      <dgm:prSet presAssocID="{BA95719C-472D-42A5-859B-F9253ADEB7A0}" presName="text2" presStyleLbl="fgAcc2" presStyleIdx="1" presStyleCnt="2">
        <dgm:presLayoutVars>
          <dgm:chPref val="3"/>
        </dgm:presLayoutVars>
      </dgm:prSet>
      <dgm:spPr/>
    </dgm:pt>
    <dgm:pt modelId="{36714951-0B3E-43E3-954F-A6749A4F9414}" type="pres">
      <dgm:prSet presAssocID="{BA95719C-472D-42A5-859B-F9253ADEB7A0}" presName="hierChild3" presStyleCnt="0"/>
      <dgm:spPr/>
    </dgm:pt>
    <dgm:pt modelId="{7B0C5C20-4B18-4B49-A235-C4DDD4586CA3}" type="pres">
      <dgm:prSet presAssocID="{86651142-9F99-4A70-A419-67D0112C5DA2}" presName="Name17" presStyleLbl="parChTrans1D3" presStyleIdx="1" presStyleCnt="2"/>
      <dgm:spPr/>
    </dgm:pt>
    <dgm:pt modelId="{73BD2199-3602-400C-8411-A7DE137EA4F0}" type="pres">
      <dgm:prSet presAssocID="{A5CACCD2-4229-4FEB-B4E6-D7008ABD93BB}" presName="hierRoot3" presStyleCnt="0"/>
      <dgm:spPr/>
    </dgm:pt>
    <dgm:pt modelId="{9D50285F-A487-4D1E-BF81-BC3A0223F455}" type="pres">
      <dgm:prSet presAssocID="{A5CACCD2-4229-4FEB-B4E6-D7008ABD93BB}" presName="composite3" presStyleCnt="0"/>
      <dgm:spPr/>
    </dgm:pt>
    <dgm:pt modelId="{471B49CE-0288-44F9-B615-F6E1CE754AA1}" type="pres">
      <dgm:prSet presAssocID="{A5CACCD2-4229-4FEB-B4E6-D7008ABD93BB}" presName="background3" presStyleLbl="node3" presStyleIdx="1" presStyleCnt="2"/>
      <dgm:spPr/>
    </dgm:pt>
    <dgm:pt modelId="{6A6231C9-5ACF-4E5B-BEF0-2D9C8D8AA01A}" type="pres">
      <dgm:prSet presAssocID="{A5CACCD2-4229-4FEB-B4E6-D7008ABD93BB}" presName="text3" presStyleLbl="fgAcc3" presStyleIdx="1" presStyleCnt="2">
        <dgm:presLayoutVars>
          <dgm:chPref val="3"/>
        </dgm:presLayoutVars>
      </dgm:prSet>
      <dgm:spPr/>
    </dgm:pt>
    <dgm:pt modelId="{D085E55C-987A-4AFF-A479-059D7C9097AB}" type="pres">
      <dgm:prSet presAssocID="{A5CACCD2-4229-4FEB-B4E6-D7008ABD93BB}" presName="hierChild4" presStyleCnt="0"/>
      <dgm:spPr/>
    </dgm:pt>
  </dgm:ptLst>
  <dgm:cxnLst>
    <dgm:cxn modelId="{EBF2B506-C405-46D4-BE8F-26A70A3475BB}" type="presOf" srcId="{190CF023-B61A-4683-8E77-5010FD882B20}" destId="{5E6FEF9A-E5E0-4EC3-8528-9D7982681536}" srcOrd="0" destOrd="0" presId="urn:microsoft.com/office/officeart/2005/8/layout/hierarchy1"/>
    <dgm:cxn modelId="{9BED0B08-7608-4A4B-A0EF-1B5B690EE931}" srcId="{BA95719C-472D-42A5-859B-F9253ADEB7A0}" destId="{A5CACCD2-4229-4FEB-B4E6-D7008ABD93BB}" srcOrd="0" destOrd="0" parTransId="{86651142-9F99-4A70-A419-67D0112C5DA2}" sibTransId="{CD1B3DE5-D4E1-4383-8A44-9419FF98349E}"/>
    <dgm:cxn modelId="{99536138-C50C-416C-832F-44C669E8ACF3}" type="presOf" srcId="{86651142-9F99-4A70-A419-67D0112C5DA2}" destId="{7B0C5C20-4B18-4B49-A235-C4DDD4586CA3}" srcOrd="0" destOrd="0" presId="urn:microsoft.com/office/officeart/2005/8/layout/hierarchy1"/>
    <dgm:cxn modelId="{81803960-3D86-4793-A84A-B7AF9EB5DCC9}" type="presOf" srcId="{A5CACCD2-4229-4FEB-B4E6-D7008ABD93BB}" destId="{6A6231C9-5ACF-4E5B-BEF0-2D9C8D8AA01A}" srcOrd="0" destOrd="0" presId="urn:microsoft.com/office/officeart/2005/8/layout/hierarchy1"/>
    <dgm:cxn modelId="{9333D047-A2AA-43DF-B24B-B59CCB2AF3AF}" type="presOf" srcId="{5D553355-0EEB-4848-AAA0-F97FCD1D9F3D}" destId="{51013AA0-94D1-49C1-BEE8-3F715E392FF4}" srcOrd="0" destOrd="0" presId="urn:microsoft.com/office/officeart/2005/8/layout/hierarchy1"/>
    <dgm:cxn modelId="{7DC68F6B-83D4-49A1-9B7A-CD18702FCDE7}" type="presOf" srcId="{9D32DBE2-8354-4B9D-BC83-A3E15F1D300B}" destId="{A03DB4D9-298F-4331-9C48-570C61CBE4BE}" srcOrd="0" destOrd="0" presId="urn:microsoft.com/office/officeart/2005/8/layout/hierarchy1"/>
    <dgm:cxn modelId="{83230585-1DCE-45C6-BA48-0371CC5E9284}" type="presOf" srcId="{D26105BD-ECDC-4CA7-AFA9-4FF7B3B0D162}" destId="{C82732EC-9569-41C8-BBD1-70F25FCCF509}" srcOrd="0" destOrd="0" presId="urn:microsoft.com/office/officeart/2005/8/layout/hierarchy1"/>
    <dgm:cxn modelId="{A9DC5187-14ED-404A-9C06-BD2D84703835}" type="presOf" srcId="{FED41040-F5A1-43D4-8CC1-78D2D3A0C12E}" destId="{5C9E98DC-C33B-407C-872A-3E5EA59FD457}" srcOrd="0" destOrd="0" presId="urn:microsoft.com/office/officeart/2005/8/layout/hierarchy1"/>
    <dgm:cxn modelId="{AA029796-9F45-47AF-AF5B-9FA747798C9A}" srcId="{190CF023-B61A-4683-8E77-5010FD882B20}" destId="{FED41040-F5A1-43D4-8CC1-78D2D3A0C12E}" srcOrd="0" destOrd="0" parTransId="{3BE1BB10-B5D7-4A04-9236-7962609EBDD2}" sibTransId="{77C09650-B8EE-4B97-A178-C8F0D5598012}"/>
    <dgm:cxn modelId="{6772BC99-955E-4F8D-A1C7-A11CB800B185}" srcId="{AF8746A0-3ACD-4883-9E74-FE311905D32C}" destId="{190CF023-B61A-4683-8E77-5010FD882B20}" srcOrd="0" destOrd="0" parTransId="{1151BF09-15BB-486C-984B-BF822DDBFBBC}" sibTransId="{04C46B5B-193C-48B1-A27E-D3592672527D}"/>
    <dgm:cxn modelId="{30D4D0A1-C362-4971-9A81-C4E6CC0CAC34}" srcId="{FED41040-F5A1-43D4-8CC1-78D2D3A0C12E}" destId="{D26105BD-ECDC-4CA7-AFA9-4FF7B3B0D162}" srcOrd="0" destOrd="0" parTransId="{9D32DBE2-8354-4B9D-BC83-A3E15F1D300B}" sibTransId="{6992EB89-8A40-4F3F-B7AA-4689EB4A6871}"/>
    <dgm:cxn modelId="{BC2F62A7-6606-4F3E-AC1B-B6F38FCFA3AB}" type="presOf" srcId="{3BE1BB10-B5D7-4A04-9236-7962609EBDD2}" destId="{2BE2E633-7271-4D10-B76D-B02CDF2190B3}" srcOrd="0" destOrd="0" presId="urn:microsoft.com/office/officeart/2005/8/layout/hierarchy1"/>
    <dgm:cxn modelId="{AFE386B3-9922-4E83-B870-0A9CA18EBA22}" type="presOf" srcId="{AF8746A0-3ACD-4883-9E74-FE311905D32C}" destId="{BD8078CE-1ACF-4D70-A854-411DE7C47176}" srcOrd="0" destOrd="0" presId="urn:microsoft.com/office/officeart/2005/8/layout/hierarchy1"/>
    <dgm:cxn modelId="{600A0DD4-9127-4285-8599-3DD9BF07DDAB}" srcId="{190CF023-B61A-4683-8E77-5010FD882B20}" destId="{BA95719C-472D-42A5-859B-F9253ADEB7A0}" srcOrd="1" destOrd="0" parTransId="{5D553355-0EEB-4848-AAA0-F97FCD1D9F3D}" sibTransId="{60CF6A12-EEF1-4316-8157-8172AD8664A8}"/>
    <dgm:cxn modelId="{613762E3-9F8C-49B1-98A3-D6EB206352F1}" type="presOf" srcId="{BA95719C-472D-42A5-859B-F9253ADEB7A0}" destId="{1C8F17EC-CB97-465E-BFB9-3EBEE1362076}" srcOrd="0" destOrd="0" presId="urn:microsoft.com/office/officeart/2005/8/layout/hierarchy1"/>
    <dgm:cxn modelId="{4266B1BD-F39E-4017-AF6B-DBFEF6559FC7}" type="presParOf" srcId="{BD8078CE-1ACF-4D70-A854-411DE7C47176}" destId="{338295CB-94B0-4913-89E2-3AED0276A776}" srcOrd="0" destOrd="0" presId="urn:microsoft.com/office/officeart/2005/8/layout/hierarchy1"/>
    <dgm:cxn modelId="{0215A98E-A303-4EBA-9BBA-57A9A112E416}" type="presParOf" srcId="{338295CB-94B0-4913-89E2-3AED0276A776}" destId="{6CE680F4-B03C-47A1-B658-5E3499A53D66}" srcOrd="0" destOrd="0" presId="urn:microsoft.com/office/officeart/2005/8/layout/hierarchy1"/>
    <dgm:cxn modelId="{89C3BC8C-3998-4548-8B0A-D1DA08AA5992}" type="presParOf" srcId="{6CE680F4-B03C-47A1-B658-5E3499A53D66}" destId="{9DBEA099-EC16-458D-90FE-B054A888DDCE}" srcOrd="0" destOrd="0" presId="urn:microsoft.com/office/officeart/2005/8/layout/hierarchy1"/>
    <dgm:cxn modelId="{B12655A3-1ABD-4427-9E9F-9062E74BD827}" type="presParOf" srcId="{6CE680F4-B03C-47A1-B658-5E3499A53D66}" destId="{5E6FEF9A-E5E0-4EC3-8528-9D7982681536}" srcOrd="1" destOrd="0" presId="urn:microsoft.com/office/officeart/2005/8/layout/hierarchy1"/>
    <dgm:cxn modelId="{07150151-6505-45A4-84E4-80883D0B5FEE}" type="presParOf" srcId="{338295CB-94B0-4913-89E2-3AED0276A776}" destId="{FF41D241-31D4-400D-857E-F6E67D399B1A}" srcOrd="1" destOrd="0" presId="urn:microsoft.com/office/officeart/2005/8/layout/hierarchy1"/>
    <dgm:cxn modelId="{8A8F8B68-8810-4B90-8F90-334D6E2955BF}" type="presParOf" srcId="{FF41D241-31D4-400D-857E-F6E67D399B1A}" destId="{2BE2E633-7271-4D10-B76D-B02CDF2190B3}" srcOrd="0" destOrd="0" presId="urn:microsoft.com/office/officeart/2005/8/layout/hierarchy1"/>
    <dgm:cxn modelId="{A6D2C10A-BDE6-4BD2-872B-8AC1802DD114}" type="presParOf" srcId="{FF41D241-31D4-400D-857E-F6E67D399B1A}" destId="{2018B473-0C17-41C3-AAE2-934A1DB6E474}" srcOrd="1" destOrd="0" presId="urn:microsoft.com/office/officeart/2005/8/layout/hierarchy1"/>
    <dgm:cxn modelId="{6F39BFCB-3FCB-4E88-859B-51EDBF3C2F1B}" type="presParOf" srcId="{2018B473-0C17-41C3-AAE2-934A1DB6E474}" destId="{6A30FEA4-F88A-4E9E-9519-B9702B130E6F}" srcOrd="0" destOrd="0" presId="urn:microsoft.com/office/officeart/2005/8/layout/hierarchy1"/>
    <dgm:cxn modelId="{CA4700BF-D856-48B2-87A4-C9B4909F5E49}" type="presParOf" srcId="{6A30FEA4-F88A-4E9E-9519-B9702B130E6F}" destId="{365828A7-C3A7-4246-B588-6F307D3E7B93}" srcOrd="0" destOrd="0" presId="urn:microsoft.com/office/officeart/2005/8/layout/hierarchy1"/>
    <dgm:cxn modelId="{4FAEF355-6FFC-456E-9B75-A9732A77B26E}" type="presParOf" srcId="{6A30FEA4-F88A-4E9E-9519-B9702B130E6F}" destId="{5C9E98DC-C33B-407C-872A-3E5EA59FD457}" srcOrd="1" destOrd="0" presId="urn:microsoft.com/office/officeart/2005/8/layout/hierarchy1"/>
    <dgm:cxn modelId="{366054DF-2329-4A2F-A082-AAFA4CC25E72}" type="presParOf" srcId="{2018B473-0C17-41C3-AAE2-934A1DB6E474}" destId="{D3AA07E9-B204-43F3-8B80-9FA6912357C9}" srcOrd="1" destOrd="0" presId="urn:microsoft.com/office/officeart/2005/8/layout/hierarchy1"/>
    <dgm:cxn modelId="{102E191E-15CE-4524-9E91-689DCB875827}" type="presParOf" srcId="{D3AA07E9-B204-43F3-8B80-9FA6912357C9}" destId="{A03DB4D9-298F-4331-9C48-570C61CBE4BE}" srcOrd="0" destOrd="0" presId="urn:microsoft.com/office/officeart/2005/8/layout/hierarchy1"/>
    <dgm:cxn modelId="{08D14B08-9531-46B9-B51D-41B7CDF76794}" type="presParOf" srcId="{D3AA07E9-B204-43F3-8B80-9FA6912357C9}" destId="{D4B012D2-83F2-4AD0-A555-9094FD5FEDEB}" srcOrd="1" destOrd="0" presId="urn:microsoft.com/office/officeart/2005/8/layout/hierarchy1"/>
    <dgm:cxn modelId="{62538D7F-5138-49B5-9236-644404EC1F6F}" type="presParOf" srcId="{D4B012D2-83F2-4AD0-A555-9094FD5FEDEB}" destId="{AC21F190-367F-4FE0-82DD-E1F61A7908DD}" srcOrd="0" destOrd="0" presId="urn:microsoft.com/office/officeart/2005/8/layout/hierarchy1"/>
    <dgm:cxn modelId="{FC7596B6-6EC9-4D76-9566-E16BB1D19B7A}" type="presParOf" srcId="{AC21F190-367F-4FE0-82DD-E1F61A7908DD}" destId="{1FFEAA81-34FB-4701-ACFC-E60C66B0B9AA}" srcOrd="0" destOrd="0" presId="urn:microsoft.com/office/officeart/2005/8/layout/hierarchy1"/>
    <dgm:cxn modelId="{4E21C38A-E68E-47AF-9CA7-48B59AF99B86}" type="presParOf" srcId="{AC21F190-367F-4FE0-82DD-E1F61A7908DD}" destId="{C82732EC-9569-41C8-BBD1-70F25FCCF509}" srcOrd="1" destOrd="0" presId="urn:microsoft.com/office/officeart/2005/8/layout/hierarchy1"/>
    <dgm:cxn modelId="{E915C867-7A78-4A59-BBD6-D2993B31E614}" type="presParOf" srcId="{D4B012D2-83F2-4AD0-A555-9094FD5FEDEB}" destId="{C0F81185-38B3-45AF-AEC6-616E812ED64E}" srcOrd="1" destOrd="0" presId="urn:microsoft.com/office/officeart/2005/8/layout/hierarchy1"/>
    <dgm:cxn modelId="{B3EE1395-97CD-49B0-99FF-A70C4B9D4A6F}" type="presParOf" srcId="{FF41D241-31D4-400D-857E-F6E67D399B1A}" destId="{51013AA0-94D1-49C1-BEE8-3F715E392FF4}" srcOrd="2" destOrd="0" presId="urn:microsoft.com/office/officeart/2005/8/layout/hierarchy1"/>
    <dgm:cxn modelId="{B18D6D49-DFF2-4029-B9A4-5C2FC5B2EA44}" type="presParOf" srcId="{FF41D241-31D4-400D-857E-F6E67D399B1A}" destId="{C6CB0911-BABF-4BC7-A586-A5AF27BB41C9}" srcOrd="3" destOrd="0" presId="urn:microsoft.com/office/officeart/2005/8/layout/hierarchy1"/>
    <dgm:cxn modelId="{783DA207-747C-4814-BB4B-FE93F2277395}" type="presParOf" srcId="{C6CB0911-BABF-4BC7-A586-A5AF27BB41C9}" destId="{11023A8C-049F-466A-8F99-FAE2E5F63E16}" srcOrd="0" destOrd="0" presId="urn:microsoft.com/office/officeart/2005/8/layout/hierarchy1"/>
    <dgm:cxn modelId="{35F60511-7935-4F0F-B8F8-54E052F61E2F}" type="presParOf" srcId="{11023A8C-049F-466A-8F99-FAE2E5F63E16}" destId="{14D47B42-DC5C-4910-94AC-FE3B9718B0BB}" srcOrd="0" destOrd="0" presId="urn:microsoft.com/office/officeart/2005/8/layout/hierarchy1"/>
    <dgm:cxn modelId="{AC8795DD-C4AA-4D79-B3A4-5B839CC1D301}" type="presParOf" srcId="{11023A8C-049F-466A-8F99-FAE2E5F63E16}" destId="{1C8F17EC-CB97-465E-BFB9-3EBEE1362076}" srcOrd="1" destOrd="0" presId="urn:microsoft.com/office/officeart/2005/8/layout/hierarchy1"/>
    <dgm:cxn modelId="{51FE7DDD-5DAC-477C-8F1D-94B39BDC1362}" type="presParOf" srcId="{C6CB0911-BABF-4BC7-A586-A5AF27BB41C9}" destId="{36714951-0B3E-43E3-954F-A6749A4F9414}" srcOrd="1" destOrd="0" presId="urn:microsoft.com/office/officeart/2005/8/layout/hierarchy1"/>
    <dgm:cxn modelId="{8B910C50-4806-4F63-8441-A70EA53D79FF}" type="presParOf" srcId="{36714951-0B3E-43E3-954F-A6749A4F9414}" destId="{7B0C5C20-4B18-4B49-A235-C4DDD4586CA3}" srcOrd="0" destOrd="0" presId="urn:microsoft.com/office/officeart/2005/8/layout/hierarchy1"/>
    <dgm:cxn modelId="{87018A9D-30B0-4E28-8F1A-4B06FEBD7032}" type="presParOf" srcId="{36714951-0B3E-43E3-954F-A6749A4F9414}" destId="{73BD2199-3602-400C-8411-A7DE137EA4F0}" srcOrd="1" destOrd="0" presId="urn:microsoft.com/office/officeart/2005/8/layout/hierarchy1"/>
    <dgm:cxn modelId="{9B307355-D859-4AA6-B965-B15066788770}" type="presParOf" srcId="{73BD2199-3602-400C-8411-A7DE137EA4F0}" destId="{9D50285F-A487-4D1E-BF81-BC3A0223F455}" srcOrd="0" destOrd="0" presId="urn:microsoft.com/office/officeart/2005/8/layout/hierarchy1"/>
    <dgm:cxn modelId="{94F12BFF-D770-43F7-93FB-0F835AD82623}" type="presParOf" srcId="{9D50285F-A487-4D1E-BF81-BC3A0223F455}" destId="{471B49CE-0288-44F9-B615-F6E1CE754AA1}" srcOrd="0" destOrd="0" presId="urn:microsoft.com/office/officeart/2005/8/layout/hierarchy1"/>
    <dgm:cxn modelId="{5F500267-573F-4784-AA29-9B0ED6D74823}" type="presParOf" srcId="{9D50285F-A487-4D1E-BF81-BC3A0223F455}" destId="{6A6231C9-5ACF-4E5B-BEF0-2D9C8D8AA01A}" srcOrd="1" destOrd="0" presId="urn:microsoft.com/office/officeart/2005/8/layout/hierarchy1"/>
    <dgm:cxn modelId="{7F17FE9A-FA1E-4521-BDAD-054B36DC409C}" type="presParOf" srcId="{73BD2199-3602-400C-8411-A7DE137EA4F0}" destId="{D085E55C-987A-4AFF-A479-059D7C9097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E15562-810F-4A3C-8B06-00F6FC5794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4250BE1-CD09-4DE7-8C7B-5F60D353C16E}">
      <dgm:prSet phldrT="[טקסט]"/>
      <dgm:spPr/>
      <dgm:t>
        <a:bodyPr/>
        <a:lstStyle/>
        <a:p>
          <a:pPr rtl="1"/>
          <a:r>
            <a:rPr lang="he-IL" dirty="0"/>
            <a:t>רחיצת </a:t>
          </a:r>
          <a:r>
            <a:rPr lang="he-IL" dirty="0" err="1"/>
            <a:t>הלכ</a:t>
          </a:r>
          <a:r>
            <a:rPr lang="he-IL" dirty="0"/>
            <a:t> הגוף</a:t>
          </a:r>
        </a:p>
      </dgm:t>
    </dgm:pt>
    <dgm:pt modelId="{BF622E92-3CA3-48BF-B006-58B0FBB9CB32}" type="parTrans" cxnId="{1AA47D8E-DFCB-486F-B207-AB84303CD549}">
      <dgm:prSet/>
      <dgm:spPr/>
      <dgm:t>
        <a:bodyPr/>
        <a:lstStyle/>
        <a:p>
          <a:pPr rtl="1"/>
          <a:endParaRPr lang="he-IL"/>
        </a:p>
      </dgm:t>
    </dgm:pt>
    <dgm:pt modelId="{9279BD16-408B-4D1D-A111-1CBEE7843250}" type="sibTrans" cxnId="{1AA47D8E-DFCB-486F-B207-AB84303CD549}">
      <dgm:prSet/>
      <dgm:spPr/>
      <dgm:t>
        <a:bodyPr/>
        <a:lstStyle/>
        <a:p>
          <a:pPr rtl="1"/>
          <a:endParaRPr lang="he-IL"/>
        </a:p>
      </dgm:t>
    </dgm:pt>
    <dgm:pt modelId="{6AF647F8-D613-4107-9D28-1A1A5EC94BE1}">
      <dgm:prSet phldrT="[טקסט]"/>
      <dgm:spPr/>
      <dgm:t>
        <a:bodyPr/>
        <a:lstStyle/>
        <a:p>
          <a:pPr rtl="1"/>
          <a:r>
            <a:rPr lang="he-IL" dirty="0"/>
            <a:t>רמב"ם – רחיצת הגוף נכלל ב"הנאות הגוף כולם"</a:t>
          </a:r>
          <a:r>
            <a:rPr lang="en-US" dirty="0"/>
            <a:t> </a:t>
          </a:r>
          <a:r>
            <a:rPr lang="he-IL" dirty="0"/>
            <a:t>וברור שזה חלק מהיתר אוכל נפש</a:t>
          </a:r>
        </a:p>
      </dgm:t>
    </dgm:pt>
    <dgm:pt modelId="{D2F3713E-0A4B-4467-9A1B-34AFD935EE18}" type="parTrans" cxnId="{A5C5531A-5EFB-478E-BE59-A7AE167E570D}">
      <dgm:prSet/>
      <dgm:spPr/>
      <dgm:t>
        <a:bodyPr/>
        <a:lstStyle/>
        <a:p>
          <a:pPr rtl="1"/>
          <a:endParaRPr lang="he-IL"/>
        </a:p>
      </dgm:t>
    </dgm:pt>
    <dgm:pt modelId="{C23CBD08-AD8C-46B2-A54C-854C63ECE393}" type="sibTrans" cxnId="{A5C5531A-5EFB-478E-BE59-A7AE167E570D}">
      <dgm:prSet/>
      <dgm:spPr/>
      <dgm:t>
        <a:bodyPr/>
        <a:lstStyle/>
        <a:p>
          <a:pPr rtl="1"/>
          <a:endParaRPr lang="he-IL"/>
        </a:p>
      </dgm:t>
    </dgm:pt>
    <dgm:pt modelId="{3227EA49-1BA3-44FA-A011-AD7A525EB24A}">
      <dgm:prSet phldrT="[טקסט]"/>
      <dgm:spPr/>
      <dgm:t>
        <a:bodyPr/>
        <a:lstStyle/>
        <a:p>
          <a:pPr rtl="1"/>
          <a:r>
            <a:rPr lang="he-IL" dirty="0"/>
            <a:t>יש בעיה מדרבנן של גזרת בלנים שגזרו באופן גורף אתו שבת</a:t>
          </a:r>
        </a:p>
      </dgm:t>
    </dgm:pt>
    <dgm:pt modelId="{3FA733DD-6FA3-42F7-AF92-3F58749216EB}" type="parTrans" cxnId="{F352F967-0E45-4DF9-A3DB-0116C55F6CB6}">
      <dgm:prSet/>
      <dgm:spPr/>
      <dgm:t>
        <a:bodyPr/>
        <a:lstStyle/>
        <a:p>
          <a:pPr rtl="1"/>
          <a:endParaRPr lang="he-IL"/>
        </a:p>
      </dgm:t>
    </dgm:pt>
    <dgm:pt modelId="{2F5A6658-95D2-483A-A54D-3DEB739D4247}" type="sibTrans" cxnId="{F352F967-0E45-4DF9-A3DB-0116C55F6CB6}">
      <dgm:prSet/>
      <dgm:spPr/>
      <dgm:t>
        <a:bodyPr/>
        <a:lstStyle/>
        <a:p>
          <a:pPr rtl="1"/>
          <a:endParaRPr lang="he-IL"/>
        </a:p>
      </dgm:t>
    </dgm:pt>
    <dgm:pt modelId="{DBBFFB1D-8495-4BC3-B435-0577FFDCFF14}">
      <dgm:prSet phldrT="[טקסט]"/>
      <dgm:spPr/>
      <dgm:t>
        <a:bodyPr/>
        <a:lstStyle/>
        <a:p>
          <a:pPr rtl="1"/>
          <a:r>
            <a:rPr lang="he-IL" dirty="0"/>
            <a:t>רש"י תוס- רחיצת כל הגוף אינו שווה לכל נפש, רק פניו ידיו ורגליו</a:t>
          </a:r>
        </a:p>
      </dgm:t>
    </dgm:pt>
    <dgm:pt modelId="{4EF5BBBC-79B6-40B6-A799-5D2DC5EFE184}" type="parTrans" cxnId="{A85AB9DA-A7C9-471E-9850-3810BBD10861}">
      <dgm:prSet/>
      <dgm:spPr/>
      <dgm:t>
        <a:bodyPr/>
        <a:lstStyle/>
        <a:p>
          <a:pPr rtl="1"/>
          <a:endParaRPr lang="he-IL"/>
        </a:p>
      </dgm:t>
    </dgm:pt>
    <dgm:pt modelId="{9E843144-868A-4483-B0B4-2178833DFA48}" type="sibTrans" cxnId="{A85AB9DA-A7C9-471E-9850-3810BBD10861}">
      <dgm:prSet/>
      <dgm:spPr/>
      <dgm:t>
        <a:bodyPr/>
        <a:lstStyle/>
        <a:p>
          <a:pPr rtl="1"/>
          <a:endParaRPr lang="he-IL"/>
        </a:p>
      </dgm:t>
    </dgm:pt>
    <dgm:pt modelId="{A86CC67D-5D7D-4632-B051-17E44D4680A8}" type="pres">
      <dgm:prSet presAssocID="{86E15562-810F-4A3C-8B06-00F6FC57949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8C309C5-0B46-41D3-B3BE-FDA0D4FA1F60}" type="pres">
      <dgm:prSet presAssocID="{34250BE1-CD09-4DE7-8C7B-5F60D353C16E}" presName="hierRoot1" presStyleCnt="0"/>
      <dgm:spPr/>
    </dgm:pt>
    <dgm:pt modelId="{FDAE199E-E3AF-4230-AAA3-66C686F1B9FC}" type="pres">
      <dgm:prSet presAssocID="{34250BE1-CD09-4DE7-8C7B-5F60D353C16E}" presName="composite" presStyleCnt="0"/>
      <dgm:spPr/>
    </dgm:pt>
    <dgm:pt modelId="{89B157FA-D937-45BC-8C91-DCEE61AC6CAA}" type="pres">
      <dgm:prSet presAssocID="{34250BE1-CD09-4DE7-8C7B-5F60D353C16E}" presName="background" presStyleLbl="node0" presStyleIdx="0" presStyleCnt="1"/>
      <dgm:spPr/>
    </dgm:pt>
    <dgm:pt modelId="{8B7B68C3-F2F1-47FC-9825-66E4ADBF1BBC}" type="pres">
      <dgm:prSet presAssocID="{34250BE1-CD09-4DE7-8C7B-5F60D353C16E}" presName="text" presStyleLbl="fgAcc0" presStyleIdx="0" presStyleCnt="1">
        <dgm:presLayoutVars>
          <dgm:chPref val="3"/>
        </dgm:presLayoutVars>
      </dgm:prSet>
      <dgm:spPr/>
    </dgm:pt>
    <dgm:pt modelId="{FF22A70D-8264-46D9-93AE-230E5C7F0771}" type="pres">
      <dgm:prSet presAssocID="{34250BE1-CD09-4DE7-8C7B-5F60D353C16E}" presName="hierChild2" presStyleCnt="0"/>
      <dgm:spPr/>
    </dgm:pt>
    <dgm:pt modelId="{257B6FA8-7549-4C84-8461-405545F72D88}" type="pres">
      <dgm:prSet presAssocID="{D2F3713E-0A4B-4467-9A1B-34AFD935EE18}" presName="Name10" presStyleLbl="parChTrans1D2" presStyleIdx="0" presStyleCnt="2"/>
      <dgm:spPr/>
    </dgm:pt>
    <dgm:pt modelId="{18A4B803-B4EE-4FDD-B93E-2BBA49F87147}" type="pres">
      <dgm:prSet presAssocID="{6AF647F8-D613-4107-9D28-1A1A5EC94BE1}" presName="hierRoot2" presStyleCnt="0"/>
      <dgm:spPr/>
    </dgm:pt>
    <dgm:pt modelId="{8E892204-2D38-45FC-B94C-FB1FC46BBBAA}" type="pres">
      <dgm:prSet presAssocID="{6AF647F8-D613-4107-9D28-1A1A5EC94BE1}" presName="composite2" presStyleCnt="0"/>
      <dgm:spPr/>
    </dgm:pt>
    <dgm:pt modelId="{A7D25FE7-BC91-432A-BBA4-8099CDCA193E}" type="pres">
      <dgm:prSet presAssocID="{6AF647F8-D613-4107-9D28-1A1A5EC94BE1}" presName="background2" presStyleLbl="node2" presStyleIdx="0" presStyleCnt="2"/>
      <dgm:spPr/>
    </dgm:pt>
    <dgm:pt modelId="{7081CC03-5056-44E4-B745-56748CFDD8CD}" type="pres">
      <dgm:prSet presAssocID="{6AF647F8-D613-4107-9D28-1A1A5EC94BE1}" presName="text2" presStyleLbl="fgAcc2" presStyleIdx="0" presStyleCnt="2">
        <dgm:presLayoutVars>
          <dgm:chPref val="3"/>
        </dgm:presLayoutVars>
      </dgm:prSet>
      <dgm:spPr/>
    </dgm:pt>
    <dgm:pt modelId="{19BF07A9-4B94-4F03-BCB6-9182EA37EDA8}" type="pres">
      <dgm:prSet presAssocID="{6AF647F8-D613-4107-9D28-1A1A5EC94BE1}" presName="hierChild3" presStyleCnt="0"/>
      <dgm:spPr/>
    </dgm:pt>
    <dgm:pt modelId="{4D13BBA7-F7EE-4C57-BFCB-3677929B043F}" type="pres">
      <dgm:prSet presAssocID="{3FA733DD-6FA3-42F7-AF92-3F58749216EB}" presName="Name17" presStyleLbl="parChTrans1D3" presStyleIdx="0" presStyleCnt="1"/>
      <dgm:spPr/>
    </dgm:pt>
    <dgm:pt modelId="{2A24F721-1525-4229-9027-861C57EF6577}" type="pres">
      <dgm:prSet presAssocID="{3227EA49-1BA3-44FA-A011-AD7A525EB24A}" presName="hierRoot3" presStyleCnt="0"/>
      <dgm:spPr/>
    </dgm:pt>
    <dgm:pt modelId="{BE583D9C-FA23-4DA6-B000-4FDD8469A797}" type="pres">
      <dgm:prSet presAssocID="{3227EA49-1BA3-44FA-A011-AD7A525EB24A}" presName="composite3" presStyleCnt="0"/>
      <dgm:spPr/>
    </dgm:pt>
    <dgm:pt modelId="{FB967740-3643-47EF-97F8-1B307E3EDF0D}" type="pres">
      <dgm:prSet presAssocID="{3227EA49-1BA3-44FA-A011-AD7A525EB24A}" presName="background3" presStyleLbl="node3" presStyleIdx="0" presStyleCnt="1"/>
      <dgm:spPr/>
    </dgm:pt>
    <dgm:pt modelId="{47104842-0E5A-42A4-A4A6-164132893D07}" type="pres">
      <dgm:prSet presAssocID="{3227EA49-1BA3-44FA-A011-AD7A525EB24A}" presName="text3" presStyleLbl="fgAcc3" presStyleIdx="0" presStyleCnt="1">
        <dgm:presLayoutVars>
          <dgm:chPref val="3"/>
        </dgm:presLayoutVars>
      </dgm:prSet>
      <dgm:spPr/>
    </dgm:pt>
    <dgm:pt modelId="{17ECCBA6-1A50-4043-941F-8065F846623B}" type="pres">
      <dgm:prSet presAssocID="{3227EA49-1BA3-44FA-A011-AD7A525EB24A}" presName="hierChild4" presStyleCnt="0"/>
      <dgm:spPr/>
    </dgm:pt>
    <dgm:pt modelId="{F9933E67-5715-40B0-9826-93586DBA0BD0}" type="pres">
      <dgm:prSet presAssocID="{4EF5BBBC-79B6-40B6-A799-5D2DC5EFE184}" presName="Name10" presStyleLbl="parChTrans1D2" presStyleIdx="1" presStyleCnt="2"/>
      <dgm:spPr/>
    </dgm:pt>
    <dgm:pt modelId="{BEC2F1A9-A67D-4778-8803-1099B6723FB4}" type="pres">
      <dgm:prSet presAssocID="{DBBFFB1D-8495-4BC3-B435-0577FFDCFF14}" presName="hierRoot2" presStyleCnt="0"/>
      <dgm:spPr/>
    </dgm:pt>
    <dgm:pt modelId="{2BAD03B4-9FF5-4D98-87E6-10450BB389B6}" type="pres">
      <dgm:prSet presAssocID="{DBBFFB1D-8495-4BC3-B435-0577FFDCFF14}" presName="composite2" presStyleCnt="0"/>
      <dgm:spPr/>
    </dgm:pt>
    <dgm:pt modelId="{900095B5-A1F9-4439-A46F-CFC0D536055E}" type="pres">
      <dgm:prSet presAssocID="{DBBFFB1D-8495-4BC3-B435-0577FFDCFF14}" presName="background2" presStyleLbl="node2" presStyleIdx="1" presStyleCnt="2"/>
      <dgm:spPr/>
    </dgm:pt>
    <dgm:pt modelId="{1FE49532-8C47-4287-A11B-43FC8482D973}" type="pres">
      <dgm:prSet presAssocID="{DBBFFB1D-8495-4BC3-B435-0577FFDCFF14}" presName="text2" presStyleLbl="fgAcc2" presStyleIdx="1" presStyleCnt="2">
        <dgm:presLayoutVars>
          <dgm:chPref val="3"/>
        </dgm:presLayoutVars>
      </dgm:prSet>
      <dgm:spPr/>
    </dgm:pt>
    <dgm:pt modelId="{4BC4EEC4-6644-4E80-80C7-F616CF4BB795}" type="pres">
      <dgm:prSet presAssocID="{DBBFFB1D-8495-4BC3-B435-0577FFDCFF14}" presName="hierChild3" presStyleCnt="0"/>
      <dgm:spPr/>
    </dgm:pt>
  </dgm:ptLst>
  <dgm:cxnLst>
    <dgm:cxn modelId="{A5C5531A-5EFB-478E-BE59-A7AE167E570D}" srcId="{34250BE1-CD09-4DE7-8C7B-5F60D353C16E}" destId="{6AF647F8-D613-4107-9D28-1A1A5EC94BE1}" srcOrd="0" destOrd="0" parTransId="{D2F3713E-0A4B-4467-9A1B-34AFD935EE18}" sibTransId="{C23CBD08-AD8C-46B2-A54C-854C63ECE393}"/>
    <dgm:cxn modelId="{74800823-471C-4A27-AA08-001BEEFBC425}" type="presOf" srcId="{6AF647F8-D613-4107-9D28-1A1A5EC94BE1}" destId="{7081CC03-5056-44E4-B745-56748CFDD8CD}" srcOrd="0" destOrd="0" presId="urn:microsoft.com/office/officeart/2005/8/layout/hierarchy1"/>
    <dgm:cxn modelId="{43B27626-8807-474F-841E-80915E70C6EA}" type="presOf" srcId="{34250BE1-CD09-4DE7-8C7B-5F60D353C16E}" destId="{8B7B68C3-F2F1-47FC-9825-66E4ADBF1BBC}" srcOrd="0" destOrd="0" presId="urn:microsoft.com/office/officeart/2005/8/layout/hierarchy1"/>
    <dgm:cxn modelId="{F352F967-0E45-4DF9-A3DB-0116C55F6CB6}" srcId="{6AF647F8-D613-4107-9D28-1A1A5EC94BE1}" destId="{3227EA49-1BA3-44FA-A011-AD7A525EB24A}" srcOrd="0" destOrd="0" parTransId="{3FA733DD-6FA3-42F7-AF92-3F58749216EB}" sibTransId="{2F5A6658-95D2-483A-A54D-3DEB739D4247}"/>
    <dgm:cxn modelId="{1AA47D8E-DFCB-486F-B207-AB84303CD549}" srcId="{86E15562-810F-4A3C-8B06-00F6FC57949B}" destId="{34250BE1-CD09-4DE7-8C7B-5F60D353C16E}" srcOrd="0" destOrd="0" parTransId="{BF622E92-3CA3-48BF-B006-58B0FBB9CB32}" sibTransId="{9279BD16-408B-4D1D-A111-1CBEE7843250}"/>
    <dgm:cxn modelId="{A59B6E9C-DD62-4801-906E-3F7EF932FE37}" type="presOf" srcId="{4EF5BBBC-79B6-40B6-A799-5D2DC5EFE184}" destId="{F9933E67-5715-40B0-9826-93586DBA0BD0}" srcOrd="0" destOrd="0" presId="urn:microsoft.com/office/officeart/2005/8/layout/hierarchy1"/>
    <dgm:cxn modelId="{27068A9F-14F2-4088-B832-5D27A237082A}" type="presOf" srcId="{3227EA49-1BA3-44FA-A011-AD7A525EB24A}" destId="{47104842-0E5A-42A4-A4A6-164132893D07}" srcOrd="0" destOrd="0" presId="urn:microsoft.com/office/officeart/2005/8/layout/hierarchy1"/>
    <dgm:cxn modelId="{51D21CBA-6A5E-4B7E-B0BA-286658E95652}" type="presOf" srcId="{3FA733DD-6FA3-42F7-AF92-3F58749216EB}" destId="{4D13BBA7-F7EE-4C57-BFCB-3677929B043F}" srcOrd="0" destOrd="0" presId="urn:microsoft.com/office/officeart/2005/8/layout/hierarchy1"/>
    <dgm:cxn modelId="{50A611CC-2E98-47CA-84D2-3F4933671E08}" type="presOf" srcId="{D2F3713E-0A4B-4467-9A1B-34AFD935EE18}" destId="{257B6FA8-7549-4C84-8461-405545F72D88}" srcOrd="0" destOrd="0" presId="urn:microsoft.com/office/officeart/2005/8/layout/hierarchy1"/>
    <dgm:cxn modelId="{AC76B5CC-7F8E-4E9D-92DD-F9A39DA1BB66}" type="presOf" srcId="{86E15562-810F-4A3C-8B06-00F6FC57949B}" destId="{A86CC67D-5D7D-4632-B051-17E44D4680A8}" srcOrd="0" destOrd="0" presId="urn:microsoft.com/office/officeart/2005/8/layout/hierarchy1"/>
    <dgm:cxn modelId="{4A76F0D5-AC24-4718-97BC-C71B05DF87AE}" type="presOf" srcId="{DBBFFB1D-8495-4BC3-B435-0577FFDCFF14}" destId="{1FE49532-8C47-4287-A11B-43FC8482D973}" srcOrd="0" destOrd="0" presId="urn:microsoft.com/office/officeart/2005/8/layout/hierarchy1"/>
    <dgm:cxn modelId="{A85AB9DA-A7C9-471E-9850-3810BBD10861}" srcId="{34250BE1-CD09-4DE7-8C7B-5F60D353C16E}" destId="{DBBFFB1D-8495-4BC3-B435-0577FFDCFF14}" srcOrd="1" destOrd="0" parTransId="{4EF5BBBC-79B6-40B6-A799-5D2DC5EFE184}" sibTransId="{9E843144-868A-4483-B0B4-2178833DFA48}"/>
    <dgm:cxn modelId="{940E6260-0DE3-464E-AC93-19FCA13ADB45}" type="presParOf" srcId="{A86CC67D-5D7D-4632-B051-17E44D4680A8}" destId="{98C309C5-0B46-41D3-B3BE-FDA0D4FA1F60}" srcOrd="0" destOrd="0" presId="urn:microsoft.com/office/officeart/2005/8/layout/hierarchy1"/>
    <dgm:cxn modelId="{1D4354CA-0145-4B70-8BB5-4508481B1308}" type="presParOf" srcId="{98C309C5-0B46-41D3-B3BE-FDA0D4FA1F60}" destId="{FDAE199E-E3AF-4230-AAA3-66C686F1B9FC}" srcOrd="0" destOrd="0" presId="urn:microsoft.com/office/officeart/2005/8/layout/hierarchy1"/>
    <dgm:cxn modelId="{54491CD3-369D-4D12-9A42-7367CD5138BD}" type="presParOf" srcId="{FDAE199E-E3AF-4230-AAA3-66C686F1B9FC}" destId="{89B157FA-D937-45BC-8C91-DCEE61AC6CAA}" srcOrd="0" destOrd="0" presId="urn:microsoft.com/office/officeart/2005/8/layout/hierarchy1"/>
    <dgm:cxn modelId="{B2045B7A-D92C-4F59-AA20-E13D80AE1F81}" type="presParOf" srcId="{FDAE199E-E3AF-4230-AAA3-66C686F1B9FC}" destId="{8B7B68C3-F2F1-47FC-9825-66E4ADBF1BBC}" srcOrd="1" destOrd="0" presId="urn:microsoft.com/office/officeart/2005/8/layout/hierarchy1"/>
    <dgm:cxn modelId="{0D0C993B-8BC6-48F9-86C8-F4178DEC352D}" type="presParOf" srcId="{98C309C5-0B46-41D3-B3BE-FDA0D4FA1F60}" destId="{FF22A70D-8264-46D9-93AE-230E5C7F0771}" srcOrd="1" destOrd="0" presId="urn:microsoft.com/office/officeart/2005/8/layout/hierarchy1"/>
    <dgm:cxn modelId="{B2BB037D-D7FD-4072-8E09-B71629AB4AFC}" type="presParOf" srcId="{FF22A70D-8264-46D9-93AE-230E5C7F0771}" destId="{257B6FA8-7549-4C84-8461-405545F72D88}" srcOrd="0" destOrd="0" presId="urn:microsoft.com/office/officeart/2005/8/layout/hierarchy1"/>
    <dgm:cxn modelId="{AA52C292-CFD4-49ED-8273-1F1CDF1DE3CD}" type="presParOf" srcId="{FF22A70D-8264-46D9-93AE-230E5C7F0771}" destId="{18A4B803-B4EE-4FDD-B93E-2BBA49F87147}" srcOrd="1" destOrd="0" presId="urn:microsoft.com/office/officeart/2005/8/layout/hierarchy1"/>
    <dgm:cxn modelId="{1CCE45B4-E973-4122-84B2-DB6925C6A20B}" type="presParOf" srcId="{18A4B803-B4EE-4FDD-B93E-2BBA49F87147}" destId="{8E892204-2D38-45FC-B94C-FB1FC46BBBAA}" srcOrd="0" destOrd="0" presId="urn:microsoft.com/office/officeart/2005/8/layout/hierarchy1"/>
    <dgm:cxn modelId="{D3249D83-B9BE-408D-91C6-F1A26B9950DC}" type="presParOf" srcId="{8E892204-2D38-45FC-B94C-FB1FC46BBBAA}" destId="{A7D25FE7-BC91-432A-BBA4-8099CDCA193E}" srcOrd="0" destOrd="0" presId="urn:microsoft.com/office/officeart/2005/8/layout/hierarchy1"/>
    <dgm:cxn modelId="{8374BD68-A9A2-4781-A20E-8906B32785ED}" type="presParOf" srcId="{8E892204-2D38-45FC-B94C-FB1FC46BBBAA}" destId="{7081CC03-5056-44E4-B745-56748CFDD8CD}" srcOrd="1" destOrd="0" presId="urn:microsoft.com/office/officeart/2005/8/layout/hierarchy1"/>
    <dgm:cxn modelId="{EFB75E66-A80E-4656-88CF-C52C3F1C33AA}" type="presParOf" srcId="{18A4B803-B4EE-4FDD-B93E-2BBA49F87147}" destId="{19BF07A9-4B94-4F03-BCB6-9182EA37EDA8}" srcOrd="1" destOrd="0" presId="urn:microsoft.com/office/officeart/2005/8/layout/hierarchy1"/>
    <dgm:cxn modelId="{C4111A8B-FA7F-4312-9581-1FF286E87B38}" type="presParOf" srcId="{19BF07A9-4B94-4F03-BCB6-9182EA37EDA8}" destId="{4D13BBA7-F7EE-4C57-BFCB-3677929B043F}" srcOrd="0" destOrd="0" presId="urn:microsoft.com/office/officeart/2005/8/layout/hierarchy1"/>
    <dgm:cxn modelId="{707A4AA9-71BD-49BB-932C-B47DC0CE0CBB}" type="presParOf" srcId="{19BF07A9-4B94-4F03-BCB6-9182EA37EDA8}" destId="{2A24F721-1525-4229-9027-861C57EF6577}" srcOrd="1" destOrd="0" presId="urn:microsoft.com/office/officeart/2005/8/layout/hierarchy1"/>
    <dgm:cxn modelId="{F2D5436C-F843-4FFF-B1CD-B7DEBE0C3842}" type="presParOf" srcId="{2A24F721-1525-4229-9027-861C57EF6577}" destId="{BE583D9C-FA23-4DA6-B000-4FDD8469A797}" srcOrd="0" destOrd="0" presId="urn:microsoft.com/office/officeart/2005/8/layout/hierarchy1"/>
    <dgm:cxn modelId="{2D9D3A75-0F56-4DB7-A35F-B9453F29DA36}" type="presParOf" srcId="{BE583D9C-FA23-4DA6-B000-4FDD8469A797}" destId="{FB967740-3643-47EF-97F8-1B307E3EDF0D}" srcOrd="0" destOrd="0" presId="urn:microsoft.com/office/officeart/2005/8/layout/hierarchy1"/>
    <dgm:cxn modelId="{BE25AFCD-1A22-4387-9E5A-01809DAC54A7}" type="presParOf" srcId="{BE583D9C-FA23-4DA6-B000-4FDD8469A797}" destId="{47104842-0E5A-42A4-A4A6-164132893D07}" srcOrd="1" destOrd="0" presId="urn:microsoft.com/office/officeart/2005/8/layout/hierarchy1"/>
    <dgm:cxn modelId="{B9D5539B-C4E9-4ACE-BA7B-B3C6C9751DBD}" type="presParOf" srcId="{2A24F721-1525-4229-9027-861C57EF6577}" destId="{17ECCBA6-1A50-4043-941F-8065F846623B}" srcOrd="1" destOrd="0" presId="urn:microsoft.com/office/officeart/2005/8/layout/hierarchy1"/>
    <dgm:cxn modelId="{4133033C-EA42-44A4-86D7-C044F9A9E1E0}" type="presParOf" srcId="{FF22A70D-8264-46D9-93AE-230E5C7F0771}" destId="{F9933E67-5715-40B0-9826-93586DBA0BD0}" srcOrd="2" destOrd="0" presId="urn:microsoft.com/office/officeart/2005/8/layout/hierarchy1"/>
    <dgm:cxn modelId="{0142CAA5-E2DE-43A2-B26D-2A3F82501807}" type="presParOf" srcId="{FF22A70D-8264-46D9-93AE-230E5C7F0771}" destId="{BEC2F1A9-A67D-4778-8803-1099B6723FB4}" srcOrd="3" destOrd="0" presId="urn:microsoft.com/office/officeart/2005/8/layout/hierarchy1"/>
    <dgm:cxn modelId="{7DA059A8-574C-441F-9950-C925B637F10A}" type="presParOf" srcId="{BEC2F1A9-A67D-4778-8803-1099B6723FB4}" destId="{2BAD03B4-9FF5-4D98-87E6-10450BB389B6}" srcOrd="0" destOrd="0" presId="urn:microsoft.com/office/officeart/2005/8/layout/hierarchy1"/>
    <dgm:cxn modelId="{7AD54CFE-167F-4A17-AB38-C2667B31C9BB}" type="presParOf" srcId="{2BAD03B4-9FF5-4D98-87E6-10450BB389B6}" destId="{900095B5-A1F9-4439-A46F-CFC0D536055E}" srcOrd="0" destOrd="0" presId="urn:microsoft.com/office/officeart/2005/8/layout/hierarchy1"/>
    <dgm:cxn modelId="{4BAFD713-F605-40AD-9BC8-27DE8D909CFB}" type="presParOf" srcId="{2BAD03B4-9FF5-4D98-87E6-10450BB389B6}" destId="{1FE49532-8C47-4287-A11B-43FC8482D973}" srcOrd="1" destOrd="0" presId="urn:microsoft.com/office/officeart/2005/8/layout/hierarchy1"/>
    <dgm:cxn modelId="{2EDE306C-5C77-451A-B563-9A8E1FBAC178}" type="presParOf" srcId="{BEC2F1A9-A67D-4778-8803-1099B6723FB4}" destId="{4BC4EEC4-6644-4E80-80C7-F616CF4BB7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E15562-810F-4A3C-8B06-00F6FC5794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4250BE1-CD09-4DE7-8C7B-5F60D353C16E}">
      <dgm:prSet phldrT="[טקסט]"/>
      <dgm:spPr/>
      <dgm:t>
        <a:bodyPr/>
        <a:lstStyle/>
        <a:p>
          <a:pPr rtl="1"/>
          <a:r>
            <a:rPr lang="he-IL" dirty="0"/>
            <a:t>רחיצת </a:t>
          </a:r>
          <a:r>
            <a:rPr lang="he-IL" dirty="0" err="1"/>
            <a:t>הלכ</a:t>
          </a:r>
          <a:r>
            <a:rPr lang="he-IL" dirty="0"/>
            <a:t> הגוף</a:t>
          </a:r>
        </a:p>
      </dgm:t>
    </dgm:pt>
    <dgm:pt modelId="{BF622E92-3CA3-48BF-B006-58B0FBB9CB32}" type="parTrans" cxnId="{1AA47D8E-DFCB-486F-B207-AB84303CD549}">
      <dgm:prSet/>
      <dgm:spPr/>
      <dgm:t>
        <a:bodyPr/>
        <a:lstStyle/>
        <a:p>
          <a:pPr rtl="1"/>
          <a:endParaRPr lang="he-IL"/>
        </a:p>
      </dgm:t>
    </dgm:pt>
    <dgm:pt modelId="{9279BD16-408B-4D1D-A111-1CBEE7843250}" type="sibTrans" cxnId="{1AA47D8E-DFCB-486F-B207-AB84303CD549}">
      <dgm:prSet/>
      <dgm:spPr/>
      <dgm:t>
        <a:bodyPr/>
        <a:lstStyle/>
        <a:p>
          <a:pPr rtl="1"/>
          <a:endParaRPr lang="he-IL"/>
        </a:p>
      </dgm:t>
    </dgm:pt>
    <dgm:pt modelId="{6AF647F8-D613-4107-9D28-1A1A5EC94BE1}">
      <dgm:prSet phldrT="[טקסט]"/>
      <dgm:spPr/>
      <dgm:t>
        <a:bodyPr/>
        <a:lstStyle/>
        <a:p>
          <a:pPr rtl="1"/>
          <a:r>
            <a:rPr lang="he-IL" dirty="0"/>
            <a:t>רמב"ם – רחיצת הגוף נכלל ב"הנאות הגוף כולם"</a:t>
          </a:r>
          <a:r>
            <a:rPr lang="en-US" dirty="0"/>
            <a:t> </a:t>
          </a:r>
          <a:r>
            <a:rPr lang="he-IL" dirty="0"/>
            <a:t>וברור שזה חלק מהיתר אוכל נפש</a:t>
          </a:r>
        </a:p>
      </dgm:t>
    </dgm:pt>
    <dgm:pt modelId="{D2F3713E-0A4B-4467-9A1B-34AFD935EE18}" type="parTrans" cxnId="{A5C5531A-5EFB-478E-BE59-A7AE167E570D}">
      <dgm:prSet/>
      <dgm:spPr/>
      <dgm:t>
        <a:bodyPr/>
        <a:lstStyle/>
        <a:p>
          <a:pPr rtl="1"/>
          <a:endParaRPr lang="he-IL"/>
        </a:p>
      </dgm:t>
    </dgm:pt>
    <dgm:pt modelId="{C23CBD08-AD8C-46B2-A54C-854C63ECE393}" type="sibTrans" cxnId="{A5C5531A-5EFB-478E-BE59-A7AE167E570D}">
      <dgm:prSet/>
      <dgm:spPr/>
      <dgm:t>
        <a:bodyPr/>
        <a:lstStyle/>
        <a:p>
          <a:pPr rtl="1"/>
          <a:endParaRPr lang="he-IL"/>
        </a:p>
      </dgm:t>
    </dgm:pt>
    <dgm:pt modelId="{3227EA49-1BA3-44FA-A011-AD7A525EB24A}">
      <dgm:prSet phldrT="[טקסט]"/>
      <dgm:spPr/>
      <dgm:t>
        <a:bodyPr/>
        <a:lstStyle/>
        <a:p>
          <a:pPr rtl="1"/>
          <a:r>
            <a:rPr lang="he-IL" dirty="0"/>
            <a:t>יש בעיה מדרבנן של גזרת בלנים שגזרו באופן גורף אתו שבת</a:t>
          </a:r>
        </a:p>
      </dgm:t>
    </dgm:pt>
    <dgm:pt modelId="{3FA733DD-6FA3-42F7-AF92-3F58749216EB}" type="parTrans" cxnId="{F352F967-0E45-4DF9-A3DB-0116C55F6CB6}">
      <dgm:prSet/>
      <dgm:spPr/>
      <dgm:t>
        <a:bodyPr/>
        <a:lstStyle/>
        <a:p>
          <a:pPr rtl="1"/>
          <a:endParaRPr lang="he-IL"/>
        </a:p>
      </dgm:t>
    </dgm:pt>
    <dgm:pt modelId="{2F5A6658-95D2-483A-A54D-3DEB739D4247}" type="sibTrans" cxnId="{F352F967-0E45-4DF9-A3DB-0116C55F6CB6}">
      <dgm:prSet/>
      <dgm:spPr/>
      <dgm:t>
        <a:bodyPr/>
        <a:lstStyle/>
        <a:p>
          <a:pPr rtl="1"/>
          <a:endParaRPr lang="he-IL"/>
        </a:p>
      </dgm:t>
    </dgm:pt>
    <dgm:pt modelId="{DBBFFB1D-8495-4BC3-B435-0577FFDCFF14}">
      <dgm:prSet phldrT="[טקסט]"/>
      <dgm:spPr/>
      <dgm:t>
        <a:bodyPr/>
        <a:lstStyle/>
        <a:p>
          <a:pPr rtl="1"/>
          <a:r>
            <a:rPr lang="he-IL" dirty="0"/>
            <a:t>רש"י תוס- רחיצת כל הגוף אינו שווה לכל נפש, רק פניו ידיו ורגליו</a:t>
          </a:r>
        </a:p>
      </dgm:t>
    </dgm:pt>
    <dgm:pt modelId="{4EF5BBBC-79B6-40B6-A799-5D2DC5EFE184}" type="parTrans" cxnId="{A85AB9DA-A7C9-471E-9850-3810BBD10861}">
      <dgm:prSet/>
      <dgm:spPr/>
      <dgm:t>
        <a:bodyPr/>
        <a:lstStyle/>
        <a:p>
          <a:pPr rtl="1"/>
          <a:endParaRPr lang="he-IL"/>
        </a:p>
      </dgm:t>
    </dgm:pt>
    <dgm:pt modelId="{9E843144-868A-4483-B0B4-2178833DFA48}" type="sibTrans" cxnId="{A85AB9DA-A7C9-471E-9850-3810BBD10861}">
      <dgm:prSet/>
      <dgm:spPr/>
      <dgm:t>
        <a:bodyPr/>
        <a:lstStyle/>
        <a:p>
          <a:pPr rtl="1"/>
          <a:endParaRPr lang="he-IL"/>
        </a:p>
      </dgm:t>
    </dgm:pt>
    <dgm:pt modelId="{983D0FB2-8ED7-416D-84DA-4F1653DE1838}">
      <dgm:prSet phldr="0"/>
      <dgm:spPr/>
      <dgm:t>
        <a:bodyPr/>
        <a:lstStyle/>
        <a:p>
          <a:pPr rtl="1"/>
          <a:r>
            <a:rPr lang="he-IL" dirty="0">
              <a:latin typeface="Calibri Light" panose="020F0302020204030204"/>
            </a:rPr>
            <a:t>צריך להיות ״רגיל״</a:t>
          </a:r>
        </a:p>
      </dgm:t>
    </dgm:pt>
    <dgm:pt modelId="{955888D2-322B-4433-B56A-1DEEFE3A2F40}" type="parTrans" cxnId="{E01E6F48-B3FA-47B8-ACE8-F354CE3B7744}">
      <dgm:prSet/>
      <dgm:spPr/>
    </dgm:pt>
    <dgm:pt modelId="{67073FDA-8F1A-4CD8-97D1-88B7B341878F}" type="sibTrans" cxnId="{E01E6F48-B3FA-47B8-ACE8-F354CE3B7744}">
      <dgm:prSet/>
      <dgm:spPr/>
    </dgm:pt>
    <dgm:pt modelId="{88F52E88-F41E-486F-85DB-893A1B0A26F0}">
      <dgm:prSet phldr="0"/>
      <dgm:spPr/>
      <dgm:t>
        <a:bodyPr/>
        <a:lstStyle/>
        <a:p>
          <a:pPr rtl="1"/>
          <a:r>
            <a:rPr lang="he-IL" dirty="0">
              <a:latin typeface="Calibri Light" panose="020F0302020204030204"/>
            </a:rPr>
            <a:t>צריך להיות ״לבריאות״</a:t>
          </a:r>
        </a:p>
      </dgm:t>
    </dgm:pt>
    <dgm:pt modelId="{056A43F9-F91B-40D0-B960-12285C919E67}" type="parTrans" cxnId="{793C147E-D625-4739-99C4-614B05506470}">
      <dgm:prSet/>
      <dgm:spPr/>
    </dgm:pt>
    <dgm:pt modelId="{51147DE1-A1B3-4975-A348-AEAB4842731F}" type="sibTrans" cxnId="{793C147E-D625-4739-99C4-614B05506470}">
      <dgm:prSet/>
      <dgm:spPr/>
    </dgm:pt>
    <dgm:pt modelId="{373C8162-E01E-4BB6-B53D-E5E04C4FA44D}">
      <dgm:prSet phldr="0"/>
      <dgm:spPr/>
      <dgm:t>
        <a:bodyPr/>
        <a:lstStyle/>
        <a:p>
          <a:pPr rtl="1"/>
          <a:r>
            <a:rPr lang="he-IL" dirty="0">
              <a:latin typeface="Calibri Light" panose="020F0302020204030204"/>
            </a:rPr>
            <a:t>מותר אלא אם כן יש את החיסרון של ״איסתניס״</a:t>
          </a:r>
        </a:p>
      </dgm:t>
    </dgm:pt>
    <dgm:pt modelId="{EB2955CD-D831-45EA-BDD6-57A328CDCC86}" type="parTrans" cxnId="{82816CE6-F64E-4932-BBE3-9EEB8E0F7623}">
      <dgm:prSet/>
      <dgm:spPr/>
    </dgm:pt>
    <dgm:pt modelId="{BE43AB79-A3F6-4C60-BFC5-49976135EFF9}" type="sibTrans" cxnId="{82816CE6-F64E-4932-BBE3-9EEB8E0F7623}">
      <dgm:prSet/>
      <dgm:spPr/>
    </dgm:pt>
    <dgm:pt modelId="{097F9106-1440-45D8-8064-30E659C40A45}">
      <dgm:prSet phldr="0"/>
      <dgm:spPr/>
      <dgm:t>
        <a:bodyPr/>
        <a:lstStyle/>
        <a:p>
          <a:pPr rtl="1"/>
          <a:r>
            <a:rPr lang="he-IL" dirty="0">
              <a:latin typeface="Calibri Light" panose="020F0302020204030204"/>
            </a:rPr>
            <a:t>צריך להיות כמו אכילה</a:t>
          </a:r>
        </a:p>
      </dgm:t>
    </dgm:pt>
    <dgm:pt modelId="{B88EF221-0B10-4DE0-94A1-C0871A61D956}" type="parTrans" cxnId="{21B3E292-D8CE-4476-904E-D6DCEA7A6B80}">
      <dgm:prSet/>
      <dgm:spPr/>
    </dgm:pt>
    <dgm:pt modelId="{96FB35A1-9011-478C-BD48-3BAC3985619A}" type="sibTrans" cxnId="{21B3E292-D8CE-4476-904E-D6DCEA7A6B80}">
      <dgm:prSet/>
      <dgm:spPr/>
    </dgm:pt>
    <dgm:pt modelId="{A86CC67D-5D7D-4632-B051-17E44D4680A8}" type="pres">
      <dgm:prSet presAssocID="{86E15562-810F-4A3C-8B06-00F6FC57949B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8C309C5-0B46-41D3-B3BE-FDA0D4FA1F60}" type="pres">
      <dgm:prSet presAssocID="{34250BE1-CD09-4DE7-8C7B-5F60D353C16E}" presName="hierRoot1" presStyleCnt="0"/>
      <dgm:spPr/>
    </dgm:pt>
    <dgm:pt modelId="{FDAE199E-E3AF-4230-AAA3-66C686F1B9FC}" type="pres">
      <dgm:prSet presAssocID="{34250BE1-CD09-4DE7-8C7B-5F60D353C16E}" presName="composite" presStyleCnt="0"/>
      <dgm:spPr/>
    </dgm:pt>
    <dgm:pt modelId="{89B157FA-D937-45BC-8C91-DCEE61AC6CAA}" type="pres">
      <dgm:prSet presAssocID="{34250BE1-CD09-4DE7-8C7B-5F60D353C16E}" presName="background" presStyleLbl="node0" presStyleIdx="0" presStyleCnt="1"/>
      <dgm:spPr/>
    </dgm:pt>
    <dgm:pt modelId="{8B7B68C3-F2F1-47FC-9825-66E4ADBF1BBC}" type="pres">
      <dgm:prSet presAssocID="{34250BE1-CD09-4DE7-8C7B-5F60D353C16E}" presName="text" presStyleLbl="fgAcc0" presStyleIdx="0" presStyleCnt="1">
        <dgm:presLayoutVars>
          <dgm:chPref val="3"/>
        </dgm:presLayoutVars>
      </dgm:prSet>
      <dgm:spPr/>
    </dgm:pt>
    <dgm:pt modelId="{FF22A70D-8264-46D9-93AE-230E5C7F0771}" type="pres">
      <dgm:prSet presAssocID="{34250BE1-CD09-4DE7-8C7B-5F60D353C16E}" presName="hierChild2" presStyleCnt="0"/>
      <dgm:spPr/>
    </dgm:pt>
    <dgm:pt modelId="{257B6FA8-7549-4C84-8461-405545F72D88}" type="pres">
      <dgm:prSet presAssocID="{D2F3713E-0A4B-4467-9A1B-34AFD935EE18}" presName="Name10" presStyleLbl="parChTrans1D2" presStyleIdx="0" presStyleCnt="2"/>
      <dgm:spPr/>
    </dgm:pt>
    <dgm:pt modelId="{18A4B803-B4EE-4FDD-B93E-2BBA49F87147}" type="pres">
      <dgm:prSet presAssocID="{6AF647F8-D613-4107-9D28-1A1A5EC94BE1}" presName="hierRoot2" presStyleCnt="0"/>
      <dgm:spPr/>
    </dgm:pt>
    <dgm:pt modelId="{8E892204-2D38-45FC-B94C-FB1FC46BBBAA}" type="pres">
      <dgm:prSet presAssocID="{6AF647F8-D613-4107-9D28-1A1A5EC94BE1}" presName="composite2" presStyleCnt="0"/>
      <dgm:spPr/>
    </dgm:pt>
    <dgm:pt modelId="{A7D25FE7-BC91-432A-BBA4-8099CDCA193E}" type="pres">
      <dgm:prSet presAssocID="{6AF647F8-D613-4107-9D28-1A1A5EC94BE1}" presName="background2" presStyleLbl="node2" presStyleIdx="0" presStyleCnt="2"/>
      <dgm:spPr/>
    </dgm:pt>
    <dgm:pt modelId="{7081CC03-5056-44E4-B745-56748CFDD8CD}" type="pres">
      <dgm:prSet presAssocID="{6AF647F8-D613-4107-9D28-1A1A5EC94BE1}" presName="text2" presStyleLbl="fgAcc2" presStyleIdx="0" presStyleCnt="2">
        <dgm:presLayoutVars>
          <dgm:chPref val="3"/>
        </dgm:presLayoutVars>
      </dgm:prSet>
      <dgm:spPr/>
    </dgm:pt>
    <dgm:pt modelId="{19BF07A9-4B94-4F03-BCB6-9182EA37EDA8}" type="pres">
      <dgm:prSet presAssocID="{6AF647F8-D613-4107-9D28-1A1A5EC94BE1}" presName="hierChild3" presStyleCnt="0"/>
      <dgm:spPr/>
    </dgm:pt>
    <dgm:pt modelId="{4D13BBA7-F7EE-4C57-BFCB-3677929B043F}" type="pres">
      <dgm:prSet presAssocID="{3FA733DD-6FA3-42F7-AF92-3F58749216EB}" presName="Name17" presStyleLbl="parChTrans1D3" presStyleIdx="0" presStyleCnt="5"/>
      <dgm:spPr/>
    </dgm:pt>
    <dgm:pt modelId="{2A24F721-1525-4229-9027-861C57EF6577}" type="pres">
      <dgm:prSet presAssocID="{3227EA49-1BA3-44FA-A011-AD7A525EB24A}" presName="hierRoot3" presStyleCnt="0"/>
      <dgm:spPr/>
    </dgm:pt>
    <dgm:pt modelId="{BE583D9C-FA23-4DA6-B000-4FDD8469A797}" type="pres">
      <dgm:prSet presAssocID="{3227EA49-1BA3-44FA-A011-AD7A525EB24A}" presName="composite3" presStyleCnt="0"/>
      <dgm:spPr/>
    </dgm:pt>
    <dgm:pt modelId="{FB967740-3643-47EF-97F8-1B307E3EDF0D}" type="pres">
      <dgm:prSet presAssocID="{3227EA49-1BA3-44FA-A011-AD7A525EB24A}" presName="background3" presStyleLbl="node3" presStyleIdx="0" presStyleCnt="5"/>
      <dgm:spPr/>
    </dgm:pt>
    <dgm:pt modelId="{47104842-0E5A-42A4-A4A6-164132893D07}" type="pres">
      <dgm:prSet presAssocID="{3227EA49-1BA3-44FA-A011-AD7A525EB24A}" presName="text3" presStyleLbl="fgAcc3" presStyleIdx="0" presStyleCnt="5">
        <dgm:presLayoutVars>
          <dgm:chPref val="3"/>
        </dgm:presLayoutVars>
      </dgm:prSet>
      <dgm:spPr/>
    </dgm:pt>
    <dgm:pt modelId="{17ECCBA6-1A50-4043-941F-8065F846623B}" type="pres">
      <dgm:prSet presAssocID="{3227EA49-1BA3-44FA-A011-AD7A525EB24A}" presName="hierChild4" presStyleCnt="0"/>
      <dgm:spPr/>
    </dgm:pt>
    <dgm:pt modelId="{F9933E67-5715-40B0-9826-93586DBA0BD0}" type="pres">
      <dgm:prSet presAssocID="{4EF5BBBC-79B6-40B6-A799-5D2DC5EFE184}" presName="Name10" presStyleLbl="parChTrans1D2" presStyleIdx="1" presStyleCnt="2"/>
      <dgm:spPr/>
    </dgm:pt>
    <dgm:pt modelId="{BEC2F1A9-A67D-4778-8803-1099B6723FB4}" type="pres">
      <dgm:prSet presAssocID="{DBBFFB1D-8495-4BC3-B435-0577FFDCFF14}" presName="hierRoot2" presStyleCnt="0"/>
      <dgm:spPr/>
    </dgm:pt>
    <dgm:pt modelId="{2BAD03B4-9FF5-4D98-87E6-10450BB389B6}" type="pres">
      <dgm:prSet presAssocID="{DBBFFB1D-8495-4BC3-B435-0577FFDCFF14}" presName="composite2" presStyleCnt="0"/>
      <dgm:spPr/>
    </dgm:pt>
    <dgm:pt modelId="{900095B5-A1F9-4439-A46F-CFC0D536055E}" type="pres">
      <dgm:prSet presAssocID="{DBBFFB1D-8495-4BC3-B435-0577FFDCFF14}" presName="background2" presStyleLbl="node2" presStyleIdx="1" presStyleCnt="2"/>
      <dgm:spPr/>
    </dgm:pt>
    <dgm:pt modelId="{1FE49532-8C47-4287-A11B-43FC8482D973}" type="pres">
      <dgm:prSet presAssocID="{DBBFFB1D-8495-4BC3-B435-0577FFDCFF14}" presName="text2" presStyleLbl="fgAcc2" presStyleIdx="1" presStyleCnt="2">
        <dgm:presLayoutVars>
          <dgm:chPref val="3"/>
        </dgm:presLayoutVars>
      </dgm:prSet>
      <dgm:spPr/>
    </dgm:pt>
    <dgm:pt modelId="{4BC4EEC4-6644-4E80-80C7-F616CF4BB795}" type="pres">
      <dgm:prSet presAssocID="{DBBFFB1D-8495-4BC3-B435-0577FFDCFF14}" presName="hierChild3" presStyleCnt="0"/>
      <dgm:spPr/>
    </dgm:pt>
    <dgm:pt modelId="{C60788F9-6EE9-4321-B698-A9082897A9B6}" type="pres">
      <dgm:prSet presAssocID="{955888D2-322B-4433-B56A-1DEEFE3A2F40}" presName="Name17" presStyleLbl="parChTrans1D3" presStyleIdx="1" presStyleCnt="5"/>
      <dgm:spPr/>
    </dgm:pt>
    <dgm:pt modelId="{5DF41CA9-60A1-4B24-B9C2-89C7752175B4}" type="pres">
      <dgm:prSet presAssocID="{983D0FB2-8ED7-416D-84DA-4F1653DE1838}" presName="hierRoot3" presStyleCnt="0"/>
      <dgm:spPr/>
    </dgm:pt>
    <dgm:pt modelId="{BB69503E-21A6-4BCA-80C1-B35D066C685F}" type="pres">
      <dgm:prSet presAssocID="{983D0FB2-8ED7-416D-84DA-4F1653DE1838}" presName="composite3" presStyleCnt="0"/>
      <dgm:spPr/>
    </dgm:pt>
    <dgm:pt modelId="{8B4F4F4F-B2D3-427E-B065-81168719D9C8}" type="pres">
      <dgm:prSet presAssocID="{983D0FB2-8ED7-416D-84DA-4F1653DE1838}" presName="background3" presStyleLbl="node3" presStyleIdx="1" presStyleCnt="5"/>
      <dgm:spPr/>
    </dgm:pt>
    <dgm:pt modelId="{A84B8062-D334-4355-BF2A-DED05DA4B525}" type="pres">
      <dgm:prSet presAssocID="{983D0FB2-8ED7-416D-84DA-4F1653DE1838}" presName="text3" presStyleLbl="fgAcc3" presStyleIdx="1" presStyleCnt="5">
        <dgm:presLayoutVars>
          <dgm:chPref val="3"/>
        </dgm:presLayoutVars>
      </dgm:prSet>
      <dgm:spPr/>
    </dgm:pt>
    <dgm:pt modelId="{6C749085-41DC-459E-B129-3A3887EC029F}" type="pres">
      <dgm:prSet presAssocID="{983D0FB2-8ED7-416D-84DA-4F1653DE1838}" presName="hierChild4" presStyleCnt="0"/>
      <dgm:spPr/>
    </dgm:pt>
    <dgm:pt modelId="{B624A0D3-0B8D-4926-9366-5EC9C8921A6E}" type="pres">
      <dgm:prSet presAssocID="{056A43F9-F91B-40D0-B960-12285C919E67}" presName="Name17" presStyleLbl="parChTrans1D3" presStyleIdx="2" presStyleCnt="5"/>
      <dgm:spPr/>
    </dgm:pt>
    <dgm:pt modelId="{49EDDC3D-A549-4681-8D0E-749EFB3446C7}" type="pres">
      <dgm:prSet presAssocID="{88F52E88-F41E-486F-85DB-893A1B0A26F0}" presName="hierRoot3" presStyleCnt="0"/>
      <dgm:spPr/>
    </dgm:pt>
    <dgm:pt modelId="{A50A4EDF-4616-4F7C-8FB4-DECDF1270CD9}" type="pres">
      <dgm:prSet presAssocID="{88F52E88-F41E-486F-85DB-893A1B0A26F0}" presName="composite3" presStyleCnt="0"/>
      <dgm:spPr/>
    </dgm:pt>
    <dgm:pt modelId="{81D97E26-5ED1-437E-BD63-B2504ED29396}" type="pres">
      <dgm:prSet presAssocID="{88F52E88-F41E-486F-85DB-893A1B0A26F0}" presName="background3" presStyleLbl="node3" presStyleIdx="2" presStyleCnt="5"/>
      <dgm:spPr/>
    </dgm:pt>
    <dgm:pt modelId="{565EC8AB-ED9A-40FA-AD12-9B57563EE7B0}" type="pres">
      <dgm:prSet presAssocID="{88F52E88-F41E-486F-85DB-893A1B0A26F0}" presName="text3" presStyleLbl="fgAcc3" presStyleIdx="2" presStyleCnt="5">
        <dgm:presLayoutVars>
          <dgm:chPref val="3"/>
        </dgm:presLayoutVars>
      </dgm:prSet>
      <dgm:spPr/>
    </dgm:pt>
    <dgm:pt modelId="{F58CEBAB-8204-49D1-BFCE-D8AA8CF425D9}" type="pres">
      <dgm:prSet presAssocID="{88F52E88-F41E-486F-85DB-893A1B0A26F0}" presName="hierChild4" presStyleCnt="0"/>
      <dgm:spPr/>
    </dgm:pt>
    <dgm:pt modelId="{BD1E496E-35B5-4AD0-ADFD-9980DEB8B663}" type="pres">
      <dgm:prSet presAssocID="{EB2955CD-D831-45EA-BDD6-57A328CDCC86}" presName="Name17" presStyleLbl="parChTrans1D3" presStyleIdx="3" presStyleCnt="5"/>
      <dgm:spPr/>
    </dgm:pt>
    <dgm:pt modelId="{6871E30B-A033-4BA0-86A6-183028BD1F23}" type="pres">
      <dgm:prSet presAssocID="{373C8162-E01E-4BB6-B53D-E5E04C4FA44D}" presName="hierRoot3" presStyleCnt="0"/>
      <dgm:spPr/>
    </dgm:pt>
    <dgm:pt modelId="{02438B92-BFB3-45E3-8B6C-1398DA3ED911}" type="pres">
      <dgm:prSet presAssocID="{373C8162-E01E-4BB6-B53D-E5E04C4FA44D}" presName="composite3" presStyleCnt="0"/>
      <dgm:spPr/>
    </dgm:pt>
    <dgm:pt modelId="{5D017FBF-EA1A-4115-A0AF-7AF9E671C9CF}" type="pres">
      <dgm:prSet presAssocID="{373C8162-E01E-4BB6-B53D-E5E04C4FA44D}" presName="background3" presStyleLbl="node3" presStyleIdx="3" presStyleCnt="5"/>
      <dgm:spPr/>
    </dgm:pt>
    <dgm:pt modelId="{4AB9D243-50BC-4822-AB4B-5D2F2FE3E61C}" type="pres">
      <dgm:prSet presAssocID="{373C8162-E01E-4BB6-B53D-E5E04C4FA44D}" presName="text3" presStyleLbl="fgAcc3" presStyleIdx="3" presStyleCnt="5">
        <dgm:presLayoutVars>
          <dgm:chPref val="3"/>
        </dgm:presLayoutVars>
      </dgm:prSet>
      <dgm:spPr/>
    </dgm:pt>
    <dgm:pt modelId="{2F000303-E8DE-41B3-AE0A-D5892ABE0035}" type="pres">
      <dgm:prSet presAssocID="{373C8162-E01E-4BB6-B53D-E5E04C4FA44D}" presName="hierChild4" presStyleCnt="0"/>
      <dgm:spPr/>
    </dgm:pt>
    <dgm:pt modelId="{D369E002-7278-441C-AB40-043D10DF2422}" type="pres">
      <dgm:prSet presAssocID="{B88EF221-0B10-4DE0-94A1-C0871A61D956}" presName="Name17" presStyleLbl="parChTrans1D3" presStyleIdx="4" presStyleCnt="5"/>
      <dgm:spPr/>
    </dgm:pt>
    <dgm:pt modelId="{A3BB1087-07AF-4D03-9FB7-C92EA82C201C}" type="pres">
      <dgm:prSet presAssocID="{097F9106-1440-45D8-8064-30E659C40A45}" presName="hierRoot3" presStyleCnt="0"/>
      <dgm:spPr/>
    </dgm:pt>
    <dgm:pt modelId="{4794A836-A56C-425B-8DE0-B72D372DC807}" type="pres">
      <dgm:prSet presAssocID="{097F9106-1440-45D8-8064-30E659C40A45}" presName="composite3" presStyleCnt="0"/>
      <dgm:spPr/>
    </dgm:pt>
    <dgm:pt modelId="{B501683D-38F1-4A14-AC6B-838B8C9F90DD}" type="pres">
      <dgm:prSet presAssocID="{097F9106-1440-45D8-8064-30E659C40A45}" presName="background3" presStyleLbl="node3" presStyleIdx="4" presStyleCnt="5"/>
      <dgm:spPr/>
    </dgm:pt>
    <dgm:pt modelId="{C5B0E177-1F08-4D0F-B4F5-9F528F845BA2}" type="pres">
      <dgm:prSet presAssocID="{097F9106-1440-45D8-8064-30E659C40A45}" presName="text3" presStyleLbl="fgAcc3" presStyleIdx="4" presStyleCnt="5">
        <dgm:presLayoutVars>
          <dgm:chPref val="3"/>
        </dgm:presLayoutVars>
      </dgm:prSet>
      <dgm:spPr/>
    </dgm:pt>
    <dgm:pt modelId="{11C145E9-6043-40BA-82DE-8DED6C566CD2}" type="pres">
      <dgm:prSet presAssocID="{097F9106-1440-45D8-8064-30E659C40A45}" presName="hierChild4" presStyleCnt="0"/>
      <dgm:spPr/>
    </dgm:pt>
  </dgm:ptLst>
  <dgm:cxnLst>
    <dgm:cxn modelId="{A5C5531A-5EFB-478E-BE59-A7AE167E570D}" srcId="{34250BE1-CD09-4DE7-8C7B-5F60D353C16E}" destId="{6AF647F8-D613-4107-9D28-1A1A5EC94BE1}" srcOrd="0" destOrd="0" parTransId="{D2F3713E-0A4B-4467-9A1B-34AFD935EE18}" sibTransId="{C23CBD08-AD8C-46B2-A54C-854C63ECE393}"/>
    <dgm:cxn modelId="{B6DB5927-5AF3-4633-A9EA-C82FE1DC3437}" type="presOf" srcId="{88F52E88-F41E-486F-85DB-893A1B0A26F0}" destId="{565EC8AB-ED9A-40FA-AD12-9B57563EE7B0}" srcOrd="0" destOrd="0" presId="urn:microsoft.com/office/officeart/2005/8/layout/hierarchy1"/>
    <dgm:cxn modelId="{C3BEA528-0B84-4909-991A-093A49613566}" type="presOf" srcId="{6AF647F8-D613-4107-9D28-1A1A5EC94BE1}" destId="{7081CC03-5056-44E4-B745-56748CFDD8CD}" srcOrd="0" destOrd="0" presId="urn:microsoft.com/office/officeart/2005/8/layout/hierarchy1"/>
    <dgm:cxn modelId="{CA65CA60-7DCE-4180-BB83-EF8C57D1007C}" type="presOf" srcId="{DBBFFB1D-8495-4BC3-B435-0577FFDCFF14}" destId="{1FE49532-8C47-4287-A11B-43FC8482D973}" srcOrd="0" destOrd="0" presId="urn:microsoft.com/office/officeart/2005/8/layout/hierarchy1"/>
    <dgm:cxn modelId="{7B20C262-D0AE-4681-B62D-EE729DE6F8EB}" type="presOf" srcId="{B88EF221-0B10-4DE0-94A1-C0871A61D956}" destId="{D369E002-7278-441C-AB40-043D10DF2422}" srcOrd="0" destOrd="0" presId="urn:microsoft.com/office/officeart/2005/8/layout/hierarchy1"/>
    <dgm:cxn modelId="{5C76C444-9BEE-47B6-BEE6-6CA491B6BC11}" type="presOf" srcId="{983D0FB2-8ED7-416D-84DA-4F1653DE1838}" destId="{A84B8062-D334-4355-BF2A-DED05DA4B525}" srcOrd="0" destOrd="0" presId="urn:microsoft.com/office/officeart/2005/8/layout/hierarchy1"/>
    <dgm:cxn modelId="{F352F967-0E45-4DF9-A3DB-0116C55F6CB6}" srcId="{6AF647F8-D613-4107-9D28-1A1A5EC94BE1}" destId="{3227EA49-1BA3-44FA-A011-AD7A525EB24A}" srcOrd="0" destOrd="0" parTransId="{3FA733DD-6FA3-42F7-AF92-3F58749216EB}" sibTransId="{2F5A6658-95D2-483A-A54D-3DEB739D4247}"/>
    <dgm:cxn modelId="{E01E6F48-B3FA-47B8-ACE8-F354CE3B7744}" srcId="{DBBFFB1D-8495-4BC3-B435-0577FFDCFF14}" destId="{983D0FB2-8ED7-416D-84DA-4F1653DE1838}" srcOrd="0" destOrd="0" parTransId="{955888D2-322B-4433-B56A-1DEEFE3A2F40}" sibTransId="{67073FDA-8F1A-4CD8-97D1-88B7B341878F}"/>
    <dgm:cxn modelId="{2B82247C-855D-467F-BEC6-47B1199C11BA}" type="presOf" srcId="{056A43F9-F91B-40D0-B960-12285C919E67}" destId="{B624A0D3-0B8D-4926-9366-5EC9C8921A6E}" srcOrd="0" destOrd="0" presId="urn:microsoft.com/office/officeart/2005/8/layout/hierarchy1"/>
    <dgm:cxn modelId="{793C147E-D625-4739-99C4-614B05506470}" srcId="{DBBFFB1D-8495-4BC3-B435-0577FFDCFF14}" destId="{88F52E88-F41E-486F-85DB-893A1B0A26F0}" srcOrd="1" destOrd="0" parTransId="{056A43F9-F91B-40D0-B960-12285C919E67}" sibTransId="{51147DE1-A1B3-4975-A348-AEAB4842731F}"/>
    <dgm:cxn modelId="{682EB38B-7984-402B-AFAE-40BA8BCF857A}" type="presOf" srcId="{955888D2-322B-4433-B56A-1DEEFE3A2F40}" destId="{C60788F9-6EE9-4321-B698-A9082897A9B6}" srcOrd="0" destOrd="0" presId="urn:microsoft.com/office/officeart/2005/8/layout/hierarchy1"/>
    <dgm:cxn modelId="{1AA47D8E-DFCB-486F-B207-AB84303CD549}" srcId="{86E15562-810F-4A3C-8B06-00F6FC57949B}" destId="{34250BE1-CD09-4DE7-8C7B-5F60D353C16E}" srcOrd="0" destOrd="0" parTransId="{BF622E92-3CA3-48BF-B006-58B0FBB9CB32}" sibTransId="{9279BD16-408B-4D1D-A111-1CBEE7843250}"/>
    <dgm:cxn modelId="{21B3E292-D8CE-4476-904E-D6DCEA7A6B80}" srcId="{DBBFFB1D-8495-4BC3-B435-0577FFDCFF14}" destId="{097F9106-1440-45D8-8064-30E659C40A45}" srcOrd="3" destOrd="0" parTransId="{B88EF221-0B10-4DE0-94A1-C0871A61D956}" sibTransId="{96FB35A1-9011-478C-BD48-3BAC3985619A}"/>
    <dgm:cxn modelId="{AA452E97-667B-43FF-90B8-C48579488848}" type="presOf" srcId="{34250BE1-CD09-4DE7-8C7B-5F60D353C16E}" destId="{8B7B68C3-F2F1-47FC-9825-66E4ADBF1BBC}" srcOrd="0" destOrd="0" presId="urn:microsoft.com/office/officeart/2005/8/layout/hierarchy1"/>
    <dgm:cxn modelId="{AC76B5CC-7F8E-4E9D-92DD-F9A39DA1BB66}" type="presOf" srcId="{86E15562-810F-4A3C-8B06-00F6FC57949B}" destId="{A86CC67D-5D7D-4632-B051-17E44D4680A8}" srcOrd="0" destOrd="0" presId="urn:microsoft.com/office/officeart/2005/8/layout/hierarchy1"/>
    <dgm:cxn modelId="{A85AB9DA-A7C9-471E-9850-3810BBD10861}" srcId="{34250BE1-CD09-4DE7-8C7B-5F60D353C16E}" destId="{DBBFFB1D-8495-4BC3-B435-0577FFDCFF14}" srcOrd="1" destOrd="0" parTransId="{4EF5BBBC-79B6-40B6-A799-5D2DC5EFE184}" sibTransId="{9E843144-868A-4483-B0B4-2178833DFA48}"/>
    <dgm:cxn modelId="{1CB4F5DB-B091-4695-9AD2-DBEAF404E595}" type="presOf" srcId="{3FA733DD-6FA3-42F7-AF92-3F58749216EB}" destId="{4D13BBA7-F7EE-4C57-BFCB-3677929B043F}" srcOrd="0" destOrd="0" presId="urn:microsoft.com/office/officeart/2005/8/layout/hierarchy1"/>
    <dgm:cxn modelId="{82816CE6-F64E-4932-BBE3-9EEB8E0F7623}" srcId="{DBBFFB1D-8495-4BC3-B435-0577FFDCFF14}" destId="{373C8162-E01E-4BB6-B53D-E5E04C4FA44D}" srcOrd="2" destOrd="0" parTransId="{EB2955CD-D831-45EA-BDD6-57A328CDCC86}" sibTransId="{BE43AB79-A3F6-4C60-BFC5-49976135EFF9}"/>
    <dgm:cxn modelId="{272CCDE7-9D90-483E-A546-251842F10121}" type="presOf" srcId="{373C8162-E01E-4BB6-B53D-E5E04C4FA44D}" destId="{4AB9D243-50BC-4822-AB4B-5D2F2FE3E61C}" srcOrd="0" destOrd="0" presId="urn:microsoft.com/office/officeart/2005/8/layout/hierarchy1"/>
    <dgm:cxn modelId="{DA2D31E8-928A-43D4-BA97-FF212E059E2E}" type="presOf" srcId="{D2F3713E-0A4B-4467-9A1B-34AFD935EE18}" destId="{257B6FA8-7549-4C84-8461-405545F72D88}" srcOrd="0" destOrd="0" presId="urn:microsoft.com/office/officeart/2005/8/layout/hierarchy1"/>
    <dgm:cxn modelId="{8A534DEA-252F-48FA-B093-3F2DDDDF4B3F}" type="presOf" srcId="{EB2955CD-D831-45EA-BDD6-57A328CDCC86}" destId="{BD1E496E-35B5-4AD0-ADFD-9980DEB8B663}" srcOrd="0" destOrd="0" presId="urn:microsoft.com/office/officeart/2005/8/layout/hierarchy1"/>
    <dgm:cxn modelId="{2F4C8AEB-D723-4A4F-82BF-96E657F0A8B1}" type="presOf" srcId="{097F9106-1440-45D8-8064-30E659C40A45}" destId="{C5B0E177-1F08-4D0F-B4F5-9F528F845BA2}" srcOrd="0" destOrd="0" presId="urn:microsoft.com/office/officeart/2005/8/layout/hierarchy1"/>
    <dgm:cxn modelId="{5F8B9EF2-F442-4F4C-86FB-03B89E018DB6}" type="presOf" srcId="{4EF5BBBC-79B6-40B6-A799-5D2DC5EFE184}" destId="{F9933E67-5715-40B0-9826-93586DBA0BD0}" srcOrd="0" destOrd="0" presId="urn:microsoft.com/office/officeart/2005/8/layout/hierarchy1"/>
    <dgm:cxn modelId="{FBCACEFF-5881-41ED-B18F-86179A8E8188}" type="presOf" srcId="{3227EA49-1BA3-44FA-A011-AD7A525EB24A}" destId="{47104842-0E5A-42A4-A4A6-164132893D07}" srcOrd="0" destOrd="0" presId="urn:microsoft.com/office/officeart/2005/8/layout/hierarchy1"/>
    <dgm:cxn modelId="{8B9DCA7C-C454-4149-B963-A01FA40AFC11}" type="presParOf" srcId="{A86CC67D-5D7D-4632-B051-17E44D4680A8}" destId="{98C309C5-0B46-41D3-B3BE-FDA0D4FA1F60}" srcOrd="0" destOrd="0" presId="urn:microsoft.com/office/officeart/2005/8/layout/hierarchy1"/>
    <dgm:cxn modelId="{3926F949-3081-48D7-9AC1-F124DD022A3B}" type="presParOf" srcId="{98C309C5-0B46-41D3-B3BE-FDA0D4FA1F60}" destId="{FDAE199E-E3AF-4230-AAA3-66C686F1B9FC}" srcOrd="0" destOrd="0" presId="urn:microsoft.com/office/officeart/2005/8/layout/hierarchy1"/>
    <dgm:cxn modelId="{94952DA9-50BD-427B-A781-1766B6E4C250}" type="presParOf" srcId="{FDAE199E-E3AF-4230-AAA3-66C686F1B9FC}" destId="{89B157FA-D937-45BC-8C91-DCEE61AC6CAA}" srcOrd="0" destOrd="0" presId="urn:microsoft.com/office/officeart/2005/8/layout/hierarchy1"/>
    <dgm:cxn modelId="{6F365BBA-D0CB-4A97-8867-F6E717D97CDA}" type="presParOf" srcId="{FDAE199E-E3AF-4230-AAA3-66C686F1B9FC}" destId="{8B7B68C3-F2F1-47FC-9825-66E4ADBF1BBC}" srcOrd="1" destOrd="0" presId="urn:microsoft.com/office/officeart/2005/8/layout/hierarchy1"/>
    <dgm:cxn modelId="{CDEF1553-5036-4244-A3F6-A6B92F8109DB}" type="presParOf" srcId="{98C309C5-0B46-41D3-B3BE-FDA0D4FA1F60}" destId="{FF22A70D-8264-46D9-93AE-230E5C7F0771}" srcOrd="1" destOrd="0" presId="urn:microsoft.com/office/officeart/2005/8/layout/hierarchy1"/>
    <dgm:cxn modelId="{73C4301A-6214-4F2A-A2E7-93BD0F132864}" type="presParOf" srcId="{FF22A70D-8264-46D9-93AE-230E5C7F0771}" destId="{257B6FA8-7549-4C84-8461-405545F72D88}" srcOrd="0" destOrd="0" presId="urn:microsoft.com/office/officeart/2005/8/layout/hierarchy1"/>
    <dgm:cxn modelId="{311892AD-0680-4700-8F77-8F4CE15E386D}" type="presParOf" srcId="{FF22A70D-8264-46D9-93AE-230E5C7F0771}" destId="{18A4B803-B4EE-4FDD-B93E-2BBA49F87147}" srcOrd="1" destOrd="0" presId="urn:microsoft.com/office/officeart/2005/8/layout/hierarchy1"/>
    <dgm:cxn modelId="{C5950D3B-8DF0-4D32-AE21-1DFFBE0ADC37}" type="presParOf" srcId="{18A4B803-B4EE-4FDD-B93E-2BBA49F87147}" destId="{8E892204-2D38-45FC-B94C-FB1FC46BBBAA}" srcOrd="0" destOrd="0" presId="urn:microsoft.com/office/officeart/2005/8/layout/hierarchy1"/>
    <dgm:cxn modelId="{B41AF862-1CBF-41C6-B920-FB02848451C1}" type="presParOf" srcId="{8E892204-2D38-45FC-B94C-FB1FC46BBBAA}" destId="{A7D25FE7-BC91-432A-BBA4-8099CDCA193E}" srcOrd="0" destOrd="0" presId="urn:microsoft.com/office/officeart/2005/8/layout/hierarchy1"/>
    <dgm:cxn modelId="{B95EF24D-C827-46DA-86BC-62BC1F1E7697}" type="presParOf" srcId="{8E892204-2D38-45FC-B94C-FB1FC46BBBAA}" destId="{7081CC03-5056-44E4-B745-56748CFDD8CD}" srcOrd="1" destOrd="0" presId="urn:microsoft.com/office/officeart/2005/8/layout/hierarchy1"/>
    <dgm:cxn modelId="{82651999-B31D-4D4E-A7CC-CB6D483A78BF}" type="presParOf" srcId="{18A4B803-B4EE-4FDD-B93E-2BBA49F87147}" destId="{19BF07A9-4B94-4F03-BCB6-9182EA37EDA8}" srcOrd="1" destOrd="0" presId="urn:microsoft.com/office/officeart/2005/8/layout/hierarchy1"/>
    <dgm:cxn modelId="{62129FD3-5438-4DDF-8127-A99C924DDF45}" type="presParOf" srcId="{19BF07A9-4B94-4F03-BCB6-9182EA37EDA8}" destId="{4D13BBA7-F7EE-4C57-BFCB-3677929B043F}" srcOrd="0" destOrd="0" presId="urn:microsoft.com/office/officeart/2005/8/layout/hierarchy1"/>
    <dgm:cxn modelId="{9FD382BF-FD92-424E-AE80-638BFF1A0ACE}" type="presParOf" srcId="{19BF07A9-4B94-4F03-BCB6-9182EA37EDA8}" destId="{2A24F721-1525-4229-9027-861C57EF6577}" srcOrd="1" destOrd="0" presId="urn:microsoft.com/office/officeart/2005/8/layout/hierarchy1"/>
    <dgm:cxn modelId="{3B482E11-D5EC-42F3-8CD8-03862B048712}" type="presParOf" srcId="{2A24F721-1525-4229-9027-861C57EF6577}" destId="{BE583D9C-FA23-4DA6-B000-4FDD8469A797}" srcOrd="0" destOrd="0" presId="urn:microsoft.com/office/officeart/2005/8/layout/hierarchy1"/>
    <dgm:cxn modelId="{1A701704-00F5-4BFE-BCA6-DB47E1014BBE}" type="presParOf" srcId="{BE583D9C-FA23-4DA6-B000-4FDD8469A797}" destId="{FB967740-3643-47EF-97F8-1B307E3EDF0D}" srcOrd="0" destOrd="0" presId="urn:microsoft.com/office/officeart/2005/8/layout/hierarchy1"/>
    <dgm:cxn modelId="{43F0ADBE-50B7-44D5-83FE-0D7B6BCF8643}" type="presParOf" srcId="{BE583D9C-FA23-4DA6-B000-4FDD8469A797}" destId="{47104842-0E5A-42A4-A4A6-164132893D07}" srcOrd="1" destOrd="0" presId="urn:microsoft.com/office/officeart/2005/8/layout/hierarchy1"/>
    <dgm:cxn modelId="{25FDAAB9-A132-4476-B0BB-FAD336E433CA}" type="presParOf" srcId="{2A24F721-1525-4229-9027-861C57EF6577}" destId="{17ECCBA6-1A50-4043-941F-8065F846623B}" srcOrd="1" destOrd="0" presId="urn:microsoft.com/office/officeart/2005/8/layout/hierarchy1"/>
    <dgm:cxn modelId="{BB0FE008-BF1A-4F8A-831B-44050131517D}" type="presParOf" srcId="{FF22A70D-8264-46D9-93AE-230E5C7F0771}" destId="{F9933E67-5715-40B0-9826-93586DBA0BD0}" srcOrd="2" destOrd="0" presId="urn:microsoft.com/office/officeart/2005/8/layout/hierarchy1"/>
    <dgm:cxn modelId="{8DF6F2B9-2892-4EF4-B271-6274A46D0244}" type="presParOf" srcId="{FF22A70D-8264-46D9-93AE-230E5C7F0771}" destId="{BEC2F1A9-A67D-4778-8803-1099B6723FB4}" srcOrd="3" destOrd="0" presId="urn:microsoft.com/office/officeart/2005/8/layout/hierarchy1"/>
    <dgm:cxn modelId="{AD8C24C9-B1C3-42A7-B52C-B1698D67C341}" type="presParOf" srcId="{BEC2F1A9-A67D-4778-8803-1099B6723FB4}" destId="{2BAD03B4-9FF5-4D98-87E6-10450BB389B6}" srcOrd="0" destOrd="0" presId="urn:microsoft.com/office/officeart/2005/8/layout/hierarchy1"/>
    <dgm:cxn modelId="{C466E467-02C8-4551-8086-79CE30F6CFE9}" type="presParOf" srcId="{2BAD03B4-9FF5-4D98-87E6-10450BB389B6}" destId="{900095B5-A1F9-4439-A46F-CFC0D536055E}" srcOrd="0" destOrd="0" presId="urn:microsoft.com/office/officeart/2005/8/layout/hierarchy1"/>
    <dgm:cxn modelId="{577AA881-9FEE-474A-A4FB-011C3C48EBF2}" type="presParOf" srcId="{2BAD03B4-9FF5-4D98-87E6-10450BB389B6}" destId="{1FE49532-8C47-4287-A11B-43FC8482D973}" srcOrd="1" destOrd="0" presId="urn:microsoft.com/office/officeart/2005/8/layout/hierarchy1"/>
    <dgm:cxn modelId="{FC81F364-A5C4-4A78-B2B0-C267765B1860}" type="presParOf" srcId="{BEC2F1A9-A67D-4778-8803-1099B6723FB4}" destId="{4BC4EEC4-6644-4E80-80C7-F616CF4BB795}" srcOrd="1" destOrd="0" presId="urn:microsoft.com/office/officeart/2005/8/layout/hierarchy1"/>
    <dgm:cxn modelId="{B83219DD-6DF2-48C1-B9EF-F1CB3428E7B1}" type="presParOf" srcId="{4BC4EEC4-6644-4E80-80C7-F616CF4BB795}" destId="{C60788F9-6EE9-4321-B698-A9082897A9B6}" srcOrd="0" destOrd="0" presId="urn:microsoft.com/office/officeart/2005/8/layout/hierarchy1"/>
    <dgm:cxn modelId="{B63DFA5B-B47C-448D-AB9C-1B37471872D0}" type="presParOf" srcId="{4BC4EEC4-6644-4E80-80C7-F616CF4BB795}" destId="{5DF41CA9-60A1-4B24-B9C2-89C7752175B4}" srcOrd="1" destOrd="0" presId="urn:microsoft.com/office/officeart/2005/8/layout/hierarchy1"/>
    <dgm:cxn modelId="{FACBEA7B-A335-487D-BB8A-AC163E628757}" type="presParOf" srcId="{5DF41CA9-60A1-4B24-B9C2-89C7752175B4}" destId="{BB69503E-21A6-4BCA-80C1-B35D066C685F}" srcOrd="0" destOrd="0" presId="urn:microsoft.com/office/officeart/2005/8/layout/hierarchy1"/>
    <dgm:cxn modelId="{200F7960-F86C-4F5D-885A-FC633D5BB39C}" type="presParOf" srcId="{BB69503E-21A6-4BCA-80C1-B35D066C685F}" destId="{8B4F4F4F-B2D3-427E-B065-81168719D9C8}" srcOrd="0" destOrd="0" presId="urn:microsoft.com/office/officeart/2005/8/layout/hierarchy1"/>
    <dgm:cxn modelId="{AEAC92D2-B18B-4C8C-8C27-F2EBCC186CBA}" type="presParOf" srcId="{BB69503E-21A6-4BCA-80C1-B35D066C685F}" destId="{A84B8062-D334-4355-BF2A-DED05DA4B525}" srcOrd="1" destOrd="0" presId="urn:microsoft.com/office/officeart/2005/8/layout/hierarchy1"/>
    <dgm:cxn modelId="{D51C540C-C280-4042-BFD8-BEFBFE0FA7D7}" type="presParOf" srcId="{5DF41CA9-60A1-4B24-B9C2-89C7752175B4}" destId="{6C749085-41DC-459E-B129-3A3887EC029F}" srcOrd="1" destOrd="0" presId="urn:microsoft.com/office/officeart/2005/8/layout/hierarchy1"/>
    <dgm:cxn modelId="{9CBD01EC-02A8-4860-A1E6-D8618A0CBC90}" type="presParOf" srcId="{4BC4EEC4-6644-4E80-80C7-F616CF4BB795}" destId="{B624A0D3-0B8D-4926-9366-5EC9C8921A6E}" srcOrd="2" destOrd="0" presId="urn:microsoft.com/office/officeart/2005/8/layout/hierarchy1"/>
    <dgm:cxn modelId="{4274D4EA-81E7-4A9D-83AA-2E12D9AA4B47}" type="presParOf" srcId="{4BC4EEC4-6644-4E80-80C7-F616CF4BB795}" destId="{49EDDC3D-A549-4681-8D0E-749EFB3446C7}" srcOrd="3" destOrd="0" presId="urn:microsoft.com/office/officeart/2005/8/layout/hierarchy1"/>
    <dgm:cxn modelId="{70F0AAD6-FE6A-4CCB-9103-FAD7178DC828}" type="presParOf" srcId="{49EDDC3D-A549-4681-8D0E-749EFB3446C7}" destId="{A50A4EDF-4616-4F7C-8FB4-DECDF1270CD9}" srcOrd="0" destOrd="0" presId="urn:microsoft.com/office/officeart/2005/8/layout/hierarchy1"/>
    <dgm:cxn modelId="{6E1A0BC0-6508-4F07-BB09-E3CD5E9A6FC5}" type="presParOf" srcId="{A50A4EDF-4616-4F7C-8FB4-DECDF1270CD9}" destId="{81D97E26-5ED1-437E-BD63-B2504ED29396}" srcOrd="0" destOrd="0" presId="urn:microsoft.com/office/officeart/2005/8/layout/hierarchy1"/>
    <dgm:cxn modelId="{5CA0E408-F94E-4D18-90BB-A6B23C0D68CB}" type="presParOf" srcId="{A50A4EDF-4616-4F7C-8FB4-DECDF1270CD9}" destId="{565EC8AB-ED9A-40FA-AD12-9B57563EE7B0}" srcOrd="1" destOrd="0" presId="urn:microsoft.com/office/officeart/2005/8/layout/hierarchy1"/>
    <dgm:cxn modelId="{B589EF6A-8152-4A7C-973A-CB586DB02BE0}" type="presParOf" srcId="{49EDDC3D-A549-4681-8D0E-749EFB3446C7}" destId="{F58CEBAB-8204-49D1-BFCE-D8AA8CF425D9}" srcOrd="1" destOrd="0" presId="urn:microsoft.com/office/officeart/2005/8/layout/hierarchy1"/>
    <dgm:cxn modelId="{E6D45727-167A-49FB-A5F4-7BCFEB00C1C8}" type="presParOf" srcId="{4BC4EEC4-6644-4E80-80C7-F616CF4BB795}" destId="{BD1E496E-35B5-4AD0-ADFD-9980DEB8B663}" srcOrd="4" destOrd="0" presId="urn:microsoft.com/office/officeart/2005/8/layout/hierarchy1"/>
    <dgm:cxn modelId="{A5D29945-0FC0-4ACD-A152-03EB5A14B21F}" type="presParOf" srcId="{4BC4EEC4-6644-4E80-80C7-F616CF4BB795}" destId="{6871E30B-A033-4BA0-86A6-183028BD1F23}" srcOrd="5" destOrd="0" presId="urn:microsoft.com/office/officeart/2005/8/layout/hierarchy1"/>
    <dgm:cxn modelId="{DE06A89F-F9B6-48F6-879C-EAE12FD0A48A}" type="presParOf" srcId="{6871E30B-A033-4BA0-86A6-183028BD1F23}" destId="{02438B92-BFB3-45E3-8B6C-1398DA3ED911}" srcOrd="0" destOrd="0" presId="urn:microsoft.com/office/officeart/2005/8/layout/hierarchy1"/>
    <dgm:cxn modelId="{59459CA5-4DD3-4892-9184-9F167F000ABD}" type="presParOf" srcId="{02438B92-BFB3-45E3-8B6C-1398DA3ED911}" destId="{5D017FBF-EA1A-4115-A0AF-7AF9E671C9CF}" srcOrd="0" destOrd="0" presId="urn:microsoft.com/office/officeart/2005/8/layout/hierarchy1"/>
    <dgm:cxn modelId="{B1A232EF-28F4-4439-8563-69F7766D358D}" type="presParOf" srcId="{02438B92-BFB3-45E3-8B6C-1398DA3ED911}" destId="{4AB9D243-50BC-4822-AB4B-5D2F2FE3E61C}" srcOrd="1" destOrd="0" presId="urn:microsoft.com/office/officeart/2005/8/layout/hierarchy1"/>
    <dgm:cxn modelId="{C47ECF26-326E-4737-91EC-DC8F1897C7DF}" type="presParOf" srcId="{6871E30B-A033-4BA0-86A6-183028BD1F23}" destId="{2F000303-E8DE-41B3-AE0A-D5892ABE0035}" srcOrd="1" destOrd="0" presId="urn:microsoft.com/office/officeart/2005/8/layout/hierarchy1"/>
    <dgm:cxn modelId="{B1A9DDED-B0F1-4741-B357-F81858ED5C5E}" type="presParOf" srcId="{4BC4EEC4-6644-4E80-80C7-F616CF4BB795}" destId="{D369E002-7278-441C-AB40-043D10DF2422}" srcOrd="6" destOrd="0" presId="urn:microsoft.com/office/officeart/2005/8/layout/hierarchy1"/>
    <dgm:cxn modelId="{BAD07988-CCCA-431B-A297-946307BD6F7D}" type="presParOf" srcId="{4BC4EEC4-6644-4E80-80C7-F616CF4BB795}" destId="{A3BB1087-07AF-4D03-9FB7-C92EA82C201C}" srcOrd="7" destOrd="0" presId="urn:microsoft.com/office/officeart/2005/8/layout/hierarchy1"/>
    <dgm:cxn modelId="{33ABA3F4-DD33-4069-B114-59EF049479F0}" type="presParOf" srcId="{A3BB1087-07AF-4D03-9FB7-C92EA82C201C}" destId="{4794A836-A56C-425B-8DE0-B72D372DC807}" srcOrd="0" destOrd="0" presId="urn:microsoft.com/office/officeart/2005/8/layout/hierarchy1"/>
    <dgm:cxn modelId="{3EE69064-1263-4250-9BAE-6043C22F4D1D}" type="presParOf" srcId="{4794A836-A56C-425B-8DE0-B72D372DC807}" destId="{B501683D-38F1-4A14-AC6B-838B8C9F90DD}" srcOrd="0" destOrd="0" presId="urn:microsoft.com/office/officeart/2005/8/layout/hierarchy1"/>
    <dgm:cxn modelId="{2734B469-5029-446D-A0C0-D46929952957}" type="presParOf" srcId="{4794A836-A56C-425B-8DE0-B72D372DC807}" destId="{C5B0E177-1F08-4D0F-B4F5-9F528F845BA2}" srcOrd="1" destOrd="0" presId="urn:microsoft.com/office/officeart/2005/8/layout/hierarchy1"/>
    <dgm:cxn modelId="{B081DE00-972C-4176-98FC-3AF78631A6E2}" type="presParOf" srcId="{A3BB1087-07AF-4D03-9FB7-C92EA82C201C}" destId="{11C145E9-6043-40BA-82DE-8DED6C566C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8746A0-3ACD-4883-9E74-FE311905D32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90CF023-B61A-4683-8E77-5010FD882B20}">
      <dgm:prSet phldrT="[טקסט]"/>
      <dgm:spPr/>
      <dgm:t>
        <a:bodyPr/>
        <a:lstStyle/>
        <a:p>
          <a:pPr rtl="1"/>
          <a:r>
            <a:rPr lang="he-IL" dirty="0"/>
            <a:t>היתר אוכל נפש השווה לכל נפש (לשיטתם)</a:t>
          </a:r>
        </a:p>
      </dgm:t>
    </dgm:pt>
    <dgm:pt modelId="{1151BF09-15BB-486C-984B-BF822DDBFBBC}" type="parTrans" cxnId="{6772BC99-955E-4F8D-A1C7-A11CB800B185}">
      <dgm:prSet/>
      <dgm:spPr/>
      <dgm:t>
        <a:bodyPr/>
        <a:lstStyle/>
        <a:p>
          <a:pPr rtl="1"/>
          <a:endParaRPr lang="he-IL"/>
        </a:p>
      </dgm:t>
    </dgm:pt>
    <dgm:pt modelId="{04C46B5B-193C-48B1-A27E-D3592672527D}" type="sibTrans" cxnId="{6772BC99-955E-4F8D-A1C7-A11CB800B185}">
      <dgm:prSet/>
      <dgm:spPr/>
      <dgm:t>
        <a:bodyPr/>
        <a:lstStyle/>
        <a:p>
          <a:pPr rtl="1"/>
          <a:endParaRPr lang="he-IL"/>
        </a:p>
      </dgm:t>
    </dgm:pt>
    <dgm:pt modelId="{FED41040-F5A1-43D4-8CC1-78D2D3A0C12E}">
      <dgm:prSet phldrT="[טקסט]"/>
      <dgm:spPr/>
      <dgm:t>
        <a:bodyPr/>
        <a:lstStyle/>
        <a:p>
          <a:pPr rtl="1"/>
          <a:r>
            <a:rPr lang="he-IL" dirty="0"/>
            <a:t>רמב"ן- מלאכת הנאה </a:t>
          </a:r>
          <a:r>
            <a:rPr lang="en-US" dirty="0"/>
            <a:t>VS</a:t>
          </a:r>
          <a:r>
            <a:rPr lang="he-IL" dirty="0"/>
            <a:t> מלאכת עבודה</a:t>
          </a:r>
        </a:p>
      </dgm:t>
    </dgm:pt>
    <dgm:pt modelId="{3BE1BB10-B5D7-4A04-9236-7962609EBDD2}" type="parTrans" cxnId="{AA029796-9F45-47AF-AF5B-9FA747798C9A}">
      <dgm:prSet/>
      <dgm:spPr/>
      <dgm:t>
        <a:bodyPr/>
        <a:lstStyle/>
        <a:p>
          <a:pPr rtl="1"/>
          <a:endParaRPr lang="he-IL"/>
        </a:p>
      </dgm:t>
    </dgm:pt>
    <dgm:pt modelId="{77C09650-B8EE-4B97-A178-C8F0D5598012}" type="sibTrans" cxnId="{AA029796-9F45-47AF-AF5B-9FA747798C9A}">
      <dgm:prSet/>
      <dgm:spPr/>
      <dgm:t>
        <a:bodyPr/>
        <a:lstStyle/>
        <a:p>
          <a:pPr rtl="1"/>
          <a:endParaRPr lang="he-IL"/>
        </a:p>
      </dgm:t>
    </dgm:pt>
    <dgm:pt modelId="{D26105BD-ECDC-4CA7-AFA9-4FF7B3B0D162}">
      <dgm:prSet phldrT="[טקסט]"/>
      <dgm:spPr/>
      <dgm:t>
        <a:bodyPr/>
        <a:lstStyle/>
        <a:p>
          <a:pPr rtl="1"/>
          <a:r>
            <a:rPr lang="he-IL" dirty="0"/>
            <a:t>ככל שדבר יותר מהנה את הגוף יותר "שווה" יותר נכלל במלאכת הנאה</a:t>
          </a:r>
        </a:p>
      </dgm:t>
    </dgm:pt>
    <dgm:pt modelId="{9D32DBE2-8354-4B9D-BC83-A3E15F1D300B}" type="parTrans" cxnId="{30D4D0A1-C362-4971-9A81-C4E6CC0CAC34}">
      <dgm:prSet/>
      <dgm:spPr/>
      <dgm:t>
        <a:bodyPr/>
        <a:lstStyle/>
        <a:p>
          <a:pPr rtl="1"/>
          <a:endParaRPr lang="he-IL"/>
        </a:p>
      </dgm:t>
    </dgm:pt>
    <dgm:pt modelId="{6992EB89-8A40-4F3F-B7AA-4689EB4A6871}" type="sibTrans" cxnId="{30D4D0A1-C362-4971-9A81-C4E6CC0CAC34}">
      <dgm:prSet/>
      <dgm:spPr/>
      <dgm:t>
        <a:bodyPr/>
        <a:lstStyle/>
        <a:p>
          <a:pPr rtl="1"/>
          <a:endParaRPr lang="he-IL"/>
        </a:p>
      </dgm:t>
    </dgm:pt>
    <dgm:pt modelId="{BA95719C-472D-42A5-859B-F9253ADEB7A0}">
      <dgm:prSet phldrT="[טקסט]"/>
      <dgm:spPr/>
      <dgm:t>
        <a:bodyPr/>
        <a:lstStyle/>
        <a:p>
          <a:pPr rtl="1"/>
          <a:r>
            <a:rPr lang="he-IL" dirty="0"/>
            <a:t>תוספות- מלאכת היום </a:t>
          </a:r>
          <a:r>
            <a:rPr lang="en-US" dirty="0"/>
            <a:t>VS</a:t>
          </a:r>
          <a:r>
            <a:rPr lang="he-IL" dirty="0"/>
            <a:t> מלאכת אתמול</a:t>
          </a:r>
        </a:p>
      </dgm:t>
    </dgm:pt>
    <dgm:pt modelId="{5D553355-0EEB-4848-AAA0-F97FCD1D9F3D}" type="parTrans" cxnId="{600A0DD4-9127-4285-8599-3DD9BF07DDAB}">
      <dgm:prSet/>
      <dgm:spPr/>
      <dgm:t>
        <a:bodyPr/>
        <a:lstStyle/>
        <a:p>
          <a:pPr rtl="1"/>
          <a:endParaRPr lang="he-IL"/>
        </a:p>
      </dgm:t>
    </dgm:pt>
    <dgm:pt modelId="{60CF6A12-EEF1-4316-8157-8172AD8664A8}" type="sibTrans" cxnId="{600A0DD4-9127-4285-8599-3DD9BF07DDAB}">
      <dgm:prSet/>
      <dgm:spPr/>
      <dgm:t>
        <a:bodyPr/>
        <a:lstStyle/>
        <a:p>
          <a:pPr rtl="1"/>
          <a:endParaRPr lang="he-IL"/>
        </a:p>
      </dgm:t>
    </dgm:pt>
    <dgm:pt modelId="{A5CACCD2-4229-4FEB-B4E6-D7008ABD93BB}">
      <dgm:prSet phldrT="[טקסט]"/>
      <dgm:spPr/>
      <dgm:t>
        <a:bodyPr/>
        <a:lstStyle/>
        <a:p>
          <a:pPr rtl="1"/>
          <a:r>
            <a:rPr lang="he-IL" dirty="0"/>
            <a:t>ככל שדבר יוצר "צריך" וחייבים לעשותו לגוף יותר "צריך" לכל נפש. </a:t>
          </a:r>
        </a:p>
      </dgm:t>
    </dgm:pt>
    <dgm:pt modelId="{86651142-9F99-4A70-A419-67D0112C5DA2}" type="parTrans" cxnId="{9BED0B08-7608-4A4B-A0EF-1B5B690EE931}">
      <dgm:prSet/>
      <dgm:spPr/>
      <dgm:t>
        <a:bodyPr/>
        <a:lstStyle/>
        <a:p>
          <a:pPr rtl="1"/>
          <a:endParaRPr lang="he-IL"/>
        </a:p>
      </dgm:t>
    </dgm:pt>
    <dgm:pt modelId="{CD1B3DE5-D4E1-4383-8A44-9419FF98349E}" type="sibTrans" cxnId="{9BED0B08-7608-4A4B-A0EF-1B5B690EE931}">
      <dgm:prSet/>
      <dgm:spPr/>
      <dgm:t>
        <a:bodyPr/>
        <a:lstStyle/>
        <a:p>
          <a:pPr rtl="1"/>
          <a:endParaRPr lang="he-IL"/>
        </a:p>
      </dgm:t>
    </dgm:pt>
    <dgm:pt modelId="{BD8078CE-1ACF-4D70-A854-411DE7C47176}" type="pres">
      <dgm:prSet presAssocID="{AF8746A0-3ACD-4883-9E74-FE311905D32C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338295CB-94B0-4913-89E2-3AED0276A776}" type="pres">
      <dgm:prSet presAssocID="{190CF023-B61A-4683-8E77-5010FD882B20}" presName="hierRoot1" presStyleCnt="0"/>
      <dgm:spPr/>
    </dgm:pt>
    <dgm:pt modelId="{6CE680F4-B03C-47A1-B658-5E3499A53D66}" type="pres">
      <dgm:prSet presAssocID="{190CF023-B61A-4683-8E77-5010FD882B20}" presName="composite" presStyleCnt="0"/>
      <dgm:spPr/>
    </dgm:pt>
    <dgm:pt modelId="{9DBEA099-EC16-458D-90FE-B054A888DDCE}" type="pres">
      <dgm:prSet presAssocID="{190CF023-B61A-4683-8E77-5010FD882B20}" presName="background" presStyleLbl="node0" presStyleIdx="0" presStyleCnt="1"/>
      <dgm:spPr/>
    </dgm:pt>
    <dgm:pt modelId="{5E6FEF9A-E5E0-4EC3-8528-9D7982681536}" type="pres">
      <dgm:prSet presAssocID="{190CF023-B61A-4683-8E77-5010FD882B20}" presName="text" presStyleLbl="fgAcc0" presStyleIdx="0" presStyleCnt="1">
        <dgm:presLayoutVars>
          <dgm:chPref val="3"/>
        </dgm:presLayoutVars>
      </dgm:prSet>
      <dgm:spPr/>
    </dgm:pt>
    <dgm:pt modelId="{FF41D241-31D4-400D-857E-F6E67D399B1A}" type="pres">
      <dgm:prSet presAssocID="{190CF023-B61A-4683-8E77-5010FD882B20}" presName="hierChild2" presStyleCnt="0"/>
      <dgm:spPr/>
    </dgm:pt>
    <dgm:pt modelId="{2BE2E633-7271-4D10-B76D-B02CDF2190B3}" type="pres">
      <dgm:prSet presAssocID="{3BE1BB10-B5D7-4A04-9236-7962609EBDD2}" presName="Name10" presStyleLbl="parChTrans1D2" presStyleIdx="0" presStyleCnt="2"/>
      <dgm:spPr/>
    </dgm:pt>
    <dgm:pt modelId="{2018B473-0C17-41C3-AAE2-934A1DB6E474}" type="pres">
      <dgm:prSet presAssocID="{FED41040-F5A1-43D4-8CC1-78D2D3A0C12E}" presName="hierRoot2" presStyleCnt="0"/>
      <dgm:spPr/>
    </dgm:pt>
    <dgm:pt modelId="{6A30FEA4-F88A-4E9E-9519-B9702B130E6F}" type="pres">
      <dgm:prSet presAssocID="{FED41040-F5A1-43D4-8CC1-78D2D3A0C12E}" presName="composite2" presStyleCnt="0"/>
      <dgm:spPr/>
    </dgm:pt>
    <dgm:pt modelId="{365828A7-C3A7-4246-B588-6F307D3E7B93}" type="pres">
      <dgm:prSet presAssocID="{FED41040-F5A1-43D4-8CC1-78D2D3A0C12E}" presName="background2" presStyleLbl="node2" presStyleIdx="0" presStyleCnt="2"/>
      <dgm:spPr/>
    </dgm:pt>
    <dgm:pt modelId="{5C9E98DC-C33B-407C-872A-3E5EA59FD457}" type="pres">
      <dgm:prSet presAssocID="{FED41040-F5A1-43D4-8CC1-78D2D3A0C12E}" presName="text2" presStyleLbl="fgAcc2" presStyleIdx="0" presStyleCnt="2">
        <dgm:presLayoutVars>
          <dgm:chPref val="3"/>
        </dgm:presLayoutVars>
      </dgm:prSet>
      <dgm:spPr/>
    </dgm:pt>
    <dgm:pt modelId="{D3AA07E9-B204-43F3-8B80-9FA6912357C9}" type="pres">
      <dgm:prSet presAssocID="{FED41040-F5A1-43D4-8CC1-78D2D3A0C12E}" presName="hierChild3" presStyleCnt="0"/>
      <dgm:spPr/>
    </dgm:pt>
    <dgm:pt modelId="{A03DB4D9-298F-4331-9C48-570C61CBE4BE}" type="pres">
      <dgm:prSet presAssocID="{9D32DBE2-8354-4B9D-BC83-A3E15F1D300B}" presName="Name17" presStyleLbl="parChTrans1D3" presStyleIdx="0" presStyleCnt="2"/>
      <dgm:spPr/>
    </dgm:pt>
    <dgm:pt modelId="{D4B012D2-83F2-4AD0-A555-9094FD5FEDEB}" type="pres">
      <dgm:prSet presAssocID="{D26105BD-ECDC-4CA7-AFA9-4FF7B3B0D162}" presName="hierRoot3" presStyleCnt="0"/>
      <dgm:spPr/>
    </dgm:pt>
    <dgm:pt modelId="{AC21F190-367F-4FE0-82DD-E1F61A7908DD}" type="pres">
      <dgm:prSet presAssocID="{D26105BD-ECDC-4CA7-AFA9-4FF7B3B0D162}" presName="composite3" presStyleCnt="0"/>
      <dgm:spPr/>
    </dgm:pt>
    <dgm:pt modelId="{1FFEAA81-34FB-4701-ACFC-E60C66B0B9AA}" type="pres">
      <dgm:prSet presAssocID="{D26105BD-ECDC-4CA7-AFA9-4FF7B3B0D162}" presName="background3" presStyleLbl="node3" presStyleIdx="0" presStyleCnt="2"/>
      <dgm:spPr/>
    </dgm:pt>
    <dgm:pt modelId="{C82732EC-9569-41C8-BBD1-70F25FCCF509}" type="pres">
      <dgm:prSet presAssocID="{D26105BD-ECDC-4CA7-AFA9-4FF7B3B0D162}" presName="text3" presStyleLbl="fgAcc3" presStyleIdx="0" presStyleCnt="2">
        <dgm:presLayoutVars>
          <dgm:chPref val="3"/>
        </dgm:presLayoutVars>
      </dgm:prSet>
      <dgm:spPr/>
    </dgm:pt>
    <dgm:pt modelId="{C0F81185-38B3-45AF-AEC6-616E812ED64E}" type="pres">
      <dgm:prSet presAssocID="{D26105BD-ECDC-4CA7-AFA9-4FF7B3B0D162}" presName="hierChild4" presStyleCnt="0"/>
      <dgm:spPr/>
    </dgm:pt>
    <dgm:pt modelId="{51013AA0-94D1-49C1-BEE8-3F715E392FF4}" type="pres">
      <dgm:prSet presAssocID="{5D553355-0EEB-4848-AAA0-F97FCD1D9F3D}" presName="Name10" presStyleLbl="parChTrans1D2" presStyleIdx="1" presStyleCnt="2"/>
      <dgm:spPr/>
    </dgm:pt>
    <dgm:pt modelId="{C6CB0911-BABF-4BC7-A586-A5AF27BB41C9}" type="pres">
      <dgm:prSet presAssocID="{BA95719C-472D-42A5-859B-F9253ADEB7A0}" presName="hierRoot2" presStyleCnt="0"/>
      <dgm:spPr/>
    </dgm:pt>
    <dgm:pt modelId="{11023A8C-049F-466A-8F99-FAE2E5F63E16}" type="pres">
      <dgm:prSet presAssocID="{BA95719C-472D-42A5-859B-F9253ADEB7A0}" presName="composite2" presStyleCnt="0"/>
      <dgm:spPr/>
    </dgm:pt>
    <dgm:pt modelId="{14D47B42-DC5C-4910-94AC-FE3B9718B0BB}" type="pres">
      <dgm:prSet presAssocID="{BA95719C-472D-42A5-859B-F9253ADEB7A0}" presName="background2" presStyleLbl="node2" presStyleIdx="1" presStyleCnt="2"/>
      <dgm:spPr/>
    </dgm:pt>
    <dgm:pt modelId="{1C8F17EC-CB97-465E-BFB9-3EBEE1362076}" type="pres">
      <dgm:prSet presAssocID="{BA95719C-472D-42A5-859B-F9253ADEB7A0}" presName="text2" presStyleLbl="fgAcc2" presStyleIdx="1" presStyleCnt="2">
        <dgm:presLayoutVars>
          <dgm:chPref val="3"/>
        </dgm:presLayoutVars>
      </dgm:prSet>
      <dgm:spPr/>
    </dgm:pt>
    <dgm:pt modelId="{36714951-0B3E-43E3-954F-A6749A4F9414}" type="pres">
      <dgm:prSet presAssocID="{BA95719C-472D-42A5-859B-F9253ADEB7A0}" presName="hierChild3" presStyleCnt="0"/>
      <dgm:spPr/>
    </dgm:pt>
    <dgm:pt modelId="{7B0C5C20-4B18-4B49-A235-C4DDD4586CA3}" type="pres">
      <dgm:prSet presAssocID="{86651142-9F99-4A70-A419-67D0112C5DA2}" presName="Name17" presStyleLbl="parChTrans1D3" presStyleIdx="1" presStyleCnt="2"/>
      <dgm:spPr/>
    </dgm:pt>
    <dgm:pt modelId="{73BD2199-3602-400C-8411-A7DE137EA4F0}" type="pres">
      <dgm:prSet presAssocID="{A5CACCD2-4229-4FEB-B4E6-D7008ABD93BB}" presName="hierRoot3" presStyleCnt="0"/>
      <dgm:spPr/>
    </dgm:pt>
    <dgm:pt modelId="{9D50285F-A487-4D1E-BF81-BC3A0223F455}" type="pres">
      <dgm:prSet presAssocID="{A5CACCD2-4229-4FEB-B4E6-D7008ABD93BB}" presName="composite3" presStyleCnt="0"/>
      <dgm:spPr/>
    </dgm:pt>
    <dgm:pt modelId="{471B49CE-0288-44F9-B615-F6E1CE754AA1}" type="pres">
      <dgm:prSet presAssocID="{A5CACCD2-4229-4FEB-B4E6-D7008ABD93BB}" presName="background3" presStyleLbl="node3" presStyleIdx="1" presStyleCnt="2"/>
      <dgm:spPr/>
    </dgm:pt>
    <dgm:pt modelId="{6A6231C9-5ACF-4E5B-BEF0-2D9C8D8AA01A}" type="pres">
      <dgm:prSet presAssocID="{A5CACCD2-4229-4FEB-B4E6-D7008ABD93BB}" presName="text3" presStyleLbl="fgAcc3" presStyleIdx="1" presStyleCnt="2">
        <dgm:presLayoutVars>
          <dgm:chPref val="3"/>
        </dgm:presLayoutVars>
      </dgm:prSet>
      <dgm:spPr/>
    </dgm:pt>
    <dgm:pt modelId="{D085E55C-987A-4AFF-A479-059D7C9097AB}" type="pres">
      <dgm:prSet presAssocID="{A5CACCD2-4229-4FEB-B4E6-D7008ABD93BB}" presName="hierChild4" presStyleCnt="0"/>
      <dgm:spPr/>
    </dgm:pt>
  </dgm:ptLst>
  <dgm:cxnLst>
    <dgm:cxn modelId="{EBF2B506-C405-46D4-BE8F-26A70A3475BB}" type="presOf" srcId="{190CF023-B61A-4683-8E77-5010FD882B20}" destId="{5E6FEF9A-E5E0-4EC3-8528-9D7982681536}" srcOrd="0" destOrd="0" presId="urn:microsoft.com/office/officeart/2005/8/layout/hierarchy1"/>
    <dgm:cxn modelId="{9BED0B08-7608-4A4B-A0EF-1B5B690EE931}" srcId="{BA95719C-472D-42A5-859B-F9253ADEB7A0}" destId="{A5CACCD2-4229-4FEB-B4E6-D7008ABD93BB}" srcOrd="0" destOrd="0" parTransId="{86651142-9F99-4A70-A419-67D0112C5DA2}" sibTransId="{CD1B3DE5-D4E1-4383-8A44-9419FF98349E}"/>
    <dgm:cxn modelId="{99536138-C50C-416C-832F-44C669E8ACF3}" type="presOf" srcId="{86651142-9F99-4A70-A419-67D0112C5DA2}" destId="{7B0C5C20-4B18-4B49-A235-C4DDD4586CA3}" srcOrd="0" destOrd="0" presId="urn:microsoft.com/office/officeart/2005/8/layout/hierarchy1"/>
    <dgm:cxn modelId="{81803960-3D86-4793-A84A-B7AF9EB5DCC9}" type="presOf" srcId="{A5CACCD2-4229-4FEB-B4E6-D7008ABD93BB}" destId="{6A6231C9-5ACF-4E5B-BEF0-2D9C8D8AA01A}" srcOrd="0" destOrd="0" presId="urn:microsoft.com/office/officeart/2005/8/layout/hierarchy1"/>
    <dgm:cxn modelId="{9333D047-A2AA-43DF-B24B-B59CCB2AF3AF}" type="presOf" srcId="{5D553355-0EEB-4848-AAA0-F97FCD1D9F3D}" destId="{51013AA0-94D1-49C1-BEE8-3F715E392FF4}" srcOrd="0" destOrd="0" presId="urn:microsoft.com/office/officeart/2005/8/layout/hierarchy1"/>
    <dgm:cxn modelId="{7DC68F6B-83D4-49A1-9B7A-CD18702FCDE7}" type="presOf" srcId="{9D32DBE2-8354-4B9D-BC83-A3E15F1D300B}" destId="{A03DB4D9-298F-4331-9C48-570C61CBE4BE}" srcOrd="0" destOrd="0" presId="urn:microsoft.com/office/officeart/2005/8/layout/hierarchy1"/>
    <dgm:cxn modelId="{83230585-1DCE-45C6-BA48-0371CC5E9284}" type="presOf" srcId="{D26105BD-ECDC-4CA7-AFA9-4FF7B3B0D162}" destId="{C82732EC-9569-41C8-BBD1-70F25FCCF509}" srcOrd="0" destOrd="0" presId="urn:microsoft.com/office/officeart/2005/8/layout/hierarchy1"/>
    <dgm:cxn modelId="{A9DC5187-14ED-404A-9C06-BD2D84703835}" type="presOf" srcId="{FED41040-F5A1-43D4-8CC1-78D2D3A0C12E}" destId="{5C9E98DC-C33B-407C-872A-3E5EA59FD457}" srcOrd="0" destOrd="0" presId="urn:microsoft.com/office/officeart/2005/8/layout/hierarchy1"/>
    <dgm:cxn modelId="{AA029796-9F45-47AF-AF5B-9FA747798C9A}" srcId="{190CF023-B61A-4683-8E77-5010FD882B20}" destId="{FED41040-F5A1-43D4-8CC1-78D2D3A0C12E}" srcOrd="0" destOrd="0" parTransId="{3BE1BB10-B5D7-4A04-9236-7962609EBDD2}" sibTransId="{77C09650-B8EE-4B97-A178-C8F0D5598012}"/>
    <dgm:cxn modelId="{6772BC99-955E-4F8D-A1C7-A11CB800B185}" srcId="{AF8746A0-3ACD-4883-9E74-FE311905D32C}" destId="{190CF023-B61A-4683-8E77-5010FD882B20}" srcOrd="0" destOrd="0" parTransId="{1151BF09-15BB-486C-984B-BF822DDBFBBC}" sibTransId="{04C46B5B-193C-48B1-A27E-D3592672527D}"/>
    <dgm:cxn modelId="{30D4D0A1-C362-4971-9A81-C4E6CC0CAC34}" srcId="{FED41040-F5A1-43D4-8CC1-78D2D3A0C12E}" destId="{D26105BD-ECDC-4CA7-AFA9-4FF7B3B0D162}" srcOrd="0" destOrd="0" parTransId="{9D32DBE2-8354-4B9D-BC83-A3E15F1D300B}" sibTransId="{6992EB89-8A40-4F3F-B7AA-4689EB4A6871}"/>
    <dgm:cxn modelId="{BC2F62A7-6606-4F3E-AC1B-B6F38FCFA3AB}" type="presOf" srcId="{3BE1BB10-B5D7-4A04-9236-7962609EBDD2}" destId="{2BE2E633-7271-4D10-B76D-B02CDF2190B3}" srcOrd="0" destOrd="0" presId="urn:microsoft.com/office/officeart/2005/8/layout/hierarchy1"/>
    <dgm:cxn modelId="{AFE386B3-9922-4E83-B870-0A9CA18EBA22}" type="presOf" srcId="{AF8746A0-3ACD-4883-9E74-FE311905D32C}" destId="{BD8078CE-1ACF-4D70-A854-411DE7C47176}" srcOrd="0" destOrd="0" presId="urn:microsoft.com/office/officeart/2005/8/layout/hierarchy1"/>
    <dgm:cxn modelId="{600A0DD4-9127-4285-8599-3DD9BF07DDAB}" srcId="{190CF023-B61A-4683-8E77-5010FD882B20}" destId="{BA95719C-472D-42A5-859B-F9253ADEB7A0}" srcOrd="1" destOrd="0" parTransId="{5D553355-0EEB-4848-AAA0-F97FCD1D9F3D}" sibTransId="{60CF6A12-EEF1-4316-8157-8172AD8664A8}"/>
    <dgm:cxn modelId="{613762E3-9F8C-49B1-98A3-D6EB206352F1}" type="presOf" srcId="{BA95719C-472D-42A5-859B-F9253ADEB7A0}" destId="{1C8F17EC-CB97-465E-BFB9-3EBEE1362076}" srcOrd="0" destOrd="0" presId="urn:microsoft.com/office/officeart/2005/8/layout/hierarchy1"/>
    <dgm:cxn modelId="{4266B1BD-F39E-4017-AF6B-DBFEF6559FC7}" type="presParOf" srcId="{BD8078CE-1ACF-4D70-A854-411DE7C47176}" destId="{338295CB-94B0-4913-89E2-3AED0276A776}" srcOrd="0" destOrd="0" presId="urn:microsoft.com/office/officeart/2005/8/layout/hierarchy1"/>
    <dgm:cxn modelId="{0215A98E-A303-4EBA-9BBA-57A9A112E416}" type="presParOf" srcId="{338295CB-94B0-4913-89E2-3AED0276A776}" destId="{6CE680F4-B03C-47A1-B658-5E3499A53D66}" srcOrd="0" destOrd="0" presId="urn:microsoft.com/office/officeart/2005/8/layout/hierarchy1"/>
    <dgm:cxn modelId="{89C3BC8C-3998-4548-8B0A-D1DA08AA5992}" type="presParOf" srcId="{6CE680F4-B03C-47A1-B658-5E3499A53D66}" destId="{9DBEA099-EC16-458D-90FE-B054A888DDCE}" srcOrd="0" destOrd="0" presId="urn:microsoft.com/office/officeart/2005/8/layout/hierarchy1"/>
    <dgm:cxn modelId="{B12655A3-1ABD-4427-9E9F-9062E74BD827}" type="presParOf" srcId="{6CE680F4-B03C-47A1-B658-5E3499A53D66}" destId="{5E6FEF9A-E5E0-4EC3-8528-9D7982681536}" srcOrd="1" destOrd="0" presId="urn:microsoft.com/office/officeart/2005/8/layout/hierarchy1"/>
    <dgm:cxn modelId="{07150151-6505-45A4-84E4-80883D0B5FEE}" type="presParOf" srcId="{338295CB-94B0-4913-89E2-3AED0276A776}" destId="{FF41D241-31D4-400D-857E-F6E67D399B1A}" srcOrd="1" destOrd="0" presId="urn:microsoft.com/office/officeart/2005/8/layout/hierarchy1"/>
    <dgm:cxn modelId="{8A8F8B68-8810-4B90-8F90-334D6E2955BF}" type="presParOf" srcId="{FF41D241-31D4-400D-857E-F6E67D399B1A}" destId="{2BE2E633-7271-4D10-B76D-B02CDF2190B3}" srcOrd="0" destOrd="0" presId="urn:microsoft.com/office/officeart/2005/8/layout/hierarchy1"/>
    <dgm:cxn modelId="{A6D2C10A-BDE6-4BD2-872B-8AC1802DD114}" type="presParOf" srcId="{FF41D241-31D4-400D-857E-F6E67D399B1A}" destId="{2018B473-0C17-41C3-AAE2-934A1DB6E474}" srcOrd="1" destOrd="0" presId="urn:microsoft.com/office/officeart/2005/8/layout/hierarchy1"/>
    <dgm:cxn modelId="{6F39BFCB-3FCB-4E88-859B-51EDBF3C2F1B}" type="presParOf" srcId="{2018B473-0C17-41C3-AAE2-934A1DB6E474}" destId="{6A30FEA4-F88A-4E9E-9519-B9702B130E6F}" srcOrd="0" destOrd="0" presId="urn:microsoft.com/office/officeart/2005/8/layout/hierarchy1"/>
    <dgm:cxn modelId="{CA4700BF-D856-48B2-87A4-C9B4909F5E49}" type="presParOf" srcId="{6A30FEA4-F88A-4E9E-9519-B9702B130E6F}" destId="{365828A7-C3A7-4246-B588-6F307D3E7B93}" srcOrd="0" destOrd="0" presId="urn:microsoft.com/office/officeart/2005/8/layout/hierarchy1"/>
    <dgm:cxn modelId="{4FAEF355-6FFC-456E-9B75-A9732A77B26E}" type="presParOf" srcId="{6A30FEA4-F88A-4E9E-9519-B9702B130E6F}" destId="{5C9E98DC-C33B-407C-872A-3E5EA59FD457}" srcOrd="1" destOrd="0" presId="urn:microsoft.com/office/officeart/2005/8/layout/hierarchy1"/>
    <dgm:cxn modelId="{366054DF-2329-4A2F-A082-AAFA4CC25E72}" type="presParOf" srcId="{2018B473-0C17-41C3-AAE2-934A1DB6E474}" destId="{D3AA07E9-B204-43F3-8B80-9FA6912357C9}" srcOrd="1" destOrd="0" presId="urn:microsoft.com/office/officeart/2005/8/layout/hierarchy1"/>
    <dgm:cxn modelId="{102E191E-15CE-4524-9E91-689DCB875827}" type="presParOf" srcId="{D3AA07E9-B204-43F3-8B80-9FA6912357C9}" destId="{A03DB4D9-298F-4331-9C48-570C61CBE4BE}" srcOrd="0" destOrd="0" presId="urn:microsoft.com/office/officeart/2005/8/layout/hierarchy1"/>
    <dgm:cxn modelId="{08D14B08-9531-46B9-B51D-41B7CDF76794}" type="presParOf" srcId="{D3AA07E9-B204-43F3-8B80-9FA6912357C9}" destId="{D4B012D2-83F2-4AD0-A555-9094FD5FEDEB}" srcOrd="1" destOrd="0" presId="urn:microsoft.com/office/officeart/2005/8/layout/hierarchy1"/>
    <dgm:cxn modelId="{62538D7F-5138-49B5-9236-644404EC1F6F}" type="presParOf" srcId="{D4B012D2-83F2-4AD0-A555-9094FD5FEDEB}" destId="{AC21F190-367F-4FE0-82DD-E1F61A7908DD}" srcOrd="0" destOrd="0" presId="urn:microsoft.com/office/officeart/2005/8/layout/hierarchy1"/>
    <dgm:cxn modelId="{FC7596B6-6EC9-4D76-9566-E16BB1D19B7A}" type="presParOf" srcId="{AC21F190-367F-4FE0-82DD-E1F61A7908DD}" destId="{1FFEAA81-34FB-4701-ACFC-E60C66B0B9AA}" srcOrd="0" destOrd="0" presId="urn:microsoft.com/office/officeart/2005/8/layout/hierarchy1"/>
    <dgm:cxn modelId="{4E21C38A-E68E-47AF-9CA7-48B59AF99B86}" type="presParOf" srcId="{AC21F190-367F-4FE0-82DD-E1F61A7908DD}" destId="{C82732EC-9569-41C8-BBD1-70F25FCCF509}" srcOrd="1" destOrd="0" presId="urn:microsoft.com/office/officeart/2005/8/layout/hierarchy1"/>
    <dgm:cxn modelId="{E915C867-7A78-4A59-BBD6-D2993B31E614}" type="presParOf" srcId="{D4B012D2-83F2-4AD0-A555-9094FD5FEDEB}" destId="{C0F81185-38B3-45AF-AEC6-616E812ED64E}" srcOrd="1" destOrd="0" presId="urn:microsoft.com/office/officeart/2005/8/layout/hierarchy1"/>
    <dgm:cxn modelId="{B3EE1395-97CD-49B0-99FF-A70C4B9D4A6F}" type="presParOf" srcId="{FF41D241-31D4-400D-857E-F6E67D399B1A}" destId="{51013AA0-94D1-49C1-BEE8-3F715E392FF4}" srcOrd="2" destOrd="0" presId="urn:microsoft.com/office/officeart/2005/8/layout/hierarchy1"/>
    <dgm:cxn modelId="{B18D6D49-DFF2-4029-B9A4-5C2FC5B2EA44}" type="presParOf" srcId="{FF41D241-31D4-400D-857E-F6E67D399B1A}" destId="{C6CB0911-BABF-4BC7-A586-A5AF27BB41C9}" srcOrd="3" destOrd="0" presId="urn:microsoft.com/office/officeart/2005/8/layout/hierarchy1"/>
    <dgm:cxn modelId="{783DA207-747C-4814-BB4B-FE93F2277395}" type="presParOf" srcId="{C6CB0911-BABF-4BC7-A586-A5AF27BB41C9}" destId="{11023A8C-049F-466A-8F99-FAE2E5F63E16}" srcOrd="0" destOrd="0" presId="urn:microsoft.com/office/officeart/2005/8/layout/hierarchy1"/>
    <dgm:cxn modelId="{35F60511-7935-4F0F-B8F8-54E052F61E2F}" type="presParOf" srcId="{11023A8C-049F-466A-8F99-FAE2E5F63E16}" destId="{14D47B42-DC5C-4910-94AC-FE3B9718B0BB}" srcOrd="0" destOrd="0" presId="urn:microsoft.com/office/officeart/2005/8/layout/hierarchy1"/>
    <dgm:cxn modelId="{AC8795DD-C4AA-4D79-B3A4-5B839CC1D301}" type="presParOf" srcId="{11023A8C-049F-466A-8F99-FAE2E5F63E16}" destId="{1C8F17EC-CB97-465E-BFB9-3EBEE1362076}" srcOrd="1" destOrd="0" presId="urn:microsoft.com/office/officeart/2005/8/layout/hierarchy1"/>
    <dgm:cxn modelId="{51FE7DDD-5DAC-477C-8F1D-94B39BDC1362}" type="presParOf" srcId="{C6CB0911-BABF-4BC7-A586-A5AF27BB41C9}" destId="{36714951-0B3E-43E3-954F-A6749A4F9414}" srcOrd="1" destOrd="0" presId="urn:microsoft.com/office/officeart/2005/8/layout/hierarchy1"/>
    <dgm:cxn modelId="{8B910C50-4806-4F63-8441-A70EA53D79FF}" type="presParOf" srcId="{36714951-0B3E-43E3-954F-A6749A4F9414}" destId="{7B0C5C20-4B18-4B49-A235-C4DDD4586CA3}" srcOrd="0" destOrd="0" presId="urn:microsoft.com/office/officeart/2005/8/layout/hierarchy1"/>
    <dgm:cxn modelId="{87018A9D-30B0-4E28-8F1A-4B06FEBD7032}" type="presParOf" srcId="{36714951-0B3E-43E3-954F-A6749A4F9414}" destId="{73BD2199-3602-400C-8411-A7DE137EA4F0}" srcOrd="1" destOrd="0" presId="urn:microsoft.com/office/officeart/2005/8/layout/hierarchy1"/>
    <dgm:cxn modelId="{9B307355-D859-4AA6-B965-B15066788770}" type="presParOf" srcId="{73BD2199-3602-400C-8411-A7DE137EA4F0}" destId="{9D50285F-A487-4D1E-BF81-BC3A0223F455}" srcOrd="0" destOrd="0" presId="urn:microsoft.com/office/officeart/2005/8/layout/hierarchy1"/>
    <dgm:cxn modelId="{94F12BFF-D770-43F7-93FB-0F835AD82623}" type="presParOf" srcId="{9D50285F-A487-4D1E-BF81-BC3A0223F455}" destId="{471B49CE-0288-44F9-B615-F6E1CE754AA1}" srcOrd="0" destOrd="0" presId="urn:microsoft.com/office/officeart/2005/8/layout/hierarchy1"/>
    <dgm:cxn modelId="{5F500267-573F-4784-AA29-9B0ED6D74823}" type="presParOf" srcId="{9D50285F-A487-4D1E-BF81-BC3A0223F455}" destId="{6A6231C9-5ACF-4E5B-BEF0-2D9C8D8AA01A}" srcOrd="1" destOrd="0" presId="urn:microsoft.com/office/officeart/2005/8/layout/hierarchy1"/>
    <dgm:cxn modelId="{7F17FE9A-FA1E-4521-BDAD-054B36DC409C}" type="presParOf" srcId="{73BD2199-3602-400C-8411-A7DE137EA4F0}" destId="{D085E55C-987A-4AFF-A479-059D7C9097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C5C20-4B18-4B49-A235-C4DDD4586CA3}">
      <dsp:nvSpPr>
        <dsp:cNvPr id="0" name=""/>
        <dsp:cNvSpPr/>
      </dsp:nvSpPr>
      <dsp:spPr>
        <a:xfrm>
          <a:off x="3719460" y="3496930"/>
          <a:ext cx="91440" cy="651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1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3AA0-94D1-49C1-BEE8-3F715E392FF4}">
      <dsp:nvSpPr>
        <dsp:cNvPr id="0" name=""/>
        <dsp:cNvSpPr/>
      </dsp:nvSpPr>
      <dsp:spPr>
        <a:xfrm>
          <a:off x="3765180" y="1424055"/>
          <a:ext cx="1368234" cy="651155"/>
        </a:xfrm>
        <a:custGeom>
          <a:avLst/>
          <a:gdLst/>
          <a:ahLst/>
          <a:cxnLst/>
          <a:rect l="0" t="0" r="0" b="0"/>
          <a:pathLst>
            <a:path>
              <a:moveTo>
                <a:pt x="1368234" y="0"/>
              </a:moveTo>
              <a:lnTo>
                <a:pt x="1368234" y="443743"/>
              </a:lnTo>
              <a:lnTo>
                <a:pt x="0" y="443743"/>
              </a:lnTo>
              <a:lnTo>
                <a:pt x="0" y="651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DB4D9-298F-4331-9C48-570C61CBE4BE}">
      <dsp:nvSpPr>
        <dsp:cNvPr id="0" name=""/>
        <dsp:cNvSpPr/>
      </dsp:nvSpPr>
      <dsp:spPr>
        <a:xfrm>
          <a:off x="6455929" y="3496930"/>
          <a:ext cx="91440" cy="651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1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2E633-7271-4D10-B76D-B02CDF2190B3}">
      <dsp:nvSpPr>
        <dsp:cNvPr id="0" name=""/>
        <dsp:cNvSpPr/>
      </dsp:nvSpPr>
      <dsp:spPr>
        <a:xfrm>
          <a:off x="5133415" y="1424055"/>
          <a:ext cx="1368234" cy="65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743"/>
              </a:lnTo>
              <a:lnTo>
                <a:pt x="1368234" y="443743"/>
              </a:lnTo>
              <a:lnTo>
                <a:pt x="1368234" y="651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EA099-EC16-458D-90FE-B054A888DDCE}">
      <dsp:nvSpPr>
        <dsp:cNvPr id="0" name=""/>
        <dsp:cNvSpPr/>
      </dsp:nvSpPr>
      <dsp:spPr>
        <a:xfrm>
          <a:off x="4013950" y="2335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FEF9A-E5E0-4EC3-8528-9D7982681536}">
      <dsp:nvSpPr>
        <dsp:cNvPr id="0" name=""/>
        <dsp:cNvSpPr/>
      </dsp:nvSpPr>
      <dsp:spPr>
        <a:xfrm>
          <a:off x="4262720" y="238666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היתר אוכל נפש השווה לכל נפש (לשיטתם)</a:t>
          </a:r>
        </a:p>
      </dsp:txBody>
      <dsp:txXfrm>
        <a:off x="4304361" y="280307"/>
        <a:ext cx="2155647" cy="1338438"/>
      </dsp:txXfrm>
    </dsp:sp>
    <dsp:sp modelId="{365828A7-C3A7-4246-B588-6F307D3E7B93}">
      <dsp:nvSpPr>
        <dsp:cNvPr id="0" name=""/>
        <dsp:cNvSpPr/>
      </dsp:nvSpPr>
      <dsp:spPr>
        <a:xfrm>
          <a:off x="5382184" y="2075210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E98DC-C33B-407C-872A-3E5EA59FD457}">
      <dsp:nvSpPr>
        <dsp:cNvPr id="0" name=""/>
        <dsp:cNvSpPr/>
      </dsp:nvSpPr>
      <dsp:spPr>
        <a:xfrm>
          <a:off x="5630954" y="2311542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רמב"ן- מלאכת הנאה </a:t>
          </a:r>
          <a:r>
            <a:rPr lang="en-US" sz="2000" kern="1200" dirty="0"/>
            <a:t>VS</a:t>
          </a:r>
          <a:r>
            <a:rPr lang="he-IL" sz="2000" kern="1200" dirty="0"/>
            <a:t> מלאכת עבודה</a:t>
          </a:r>
        </a:p>
      </dsp:txBody>
      <dsp:txXfrm>
        <a:off x="5672595" y="2353183"/>
        <a:ext cx="2155647" cy="1338438"/>
      </dsp:txXfrm>
    </dsp:sp>
    <dsp:sp modelId="{1FFEAA81-34FB-4701-ACFC-E60C66B0B9AA}">
      <dsp:nvSpPr>
        <dsp:cNvPr id="0" name=""/>
        <dsp:cNvSpPr/>
      </dsp:nvSpPr>
      <dsp:spPr>
        <a:xfrm>
          <a:off x="5382184" y="4148086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732EC-9569-41C8-BBD1-70F25FCCF509}">
      <dsp:nvSpPr>
        <dsp:cNvPr id="0" name=""/>
        <dsp:cNvSpPr/>
      </dsp:nvSpPr>
      <dsp:spPr>
        <a:xfrm>
          <a:off x="5630954" y="4384417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ככל שדבר יותר מהנה את הגוף יותר "שווה" יותר נכלל במלאכת הנאה</a:t>
          </a:r>
        </a:p>
      </dsp:txBody>
      <dsp:txXfrm>
        <a:off x="5672595" y="4426058"/>
        <a:ext cx="2155647" cy="1338438"/>
      </dsp:txXfrm>
    </dsp:sp>
    <dsp:sp modelId="{14D47B42-DC5C-4910-94AC-FE3B9718B0BB}">
      <dsp:nvSpPr>
        <dsp:cNvPr id="0" name=""/>
        <dsp:cNvSpPr/>
      </dsp:nvSpPr>
      <dsp:spPr>
        <a:xfrm>
          <a:off x="2645715" y="2075210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F17EC-CB97-465E-BFB9-3EBEE1362076}">
      <dsp:nvSpPr>
        <dsp:cNvPr id="0" name=""/>
        <dsp:cNvSpPr/>
      </dsp:nvSpPr>
      <dsp:spPr>
        <a:xfrm>
          <a:off x="2894485" y="2311542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תוספות- מלאכת היום </a:t>
          </a:r>
          <a:r>
            <a:rPr lang="en-US" sz="2000" kern="1200" dirty="0"/>
            <a:t>VS</a:t>
          </a:r>
          <a:r>
            <a:rPr lang="he-IL" sz="2000" kern="1200" dirty="0"/>
            <a:t> מלאכת אתמול</a:t>
          </a:r>
        </a:p>
      </dsp:txBody>
      <dsp:txXfrm>
        <a:off x="2936126" y="2353183"/>
        <a:ext cx="2155647" cy="1338438"/>
      </dsp:txXfrm>
    </dsp:sp>
    <dsp:sp modelId="{471B49CE-0288-44F9-B615-F6E1CE754AA1}">
      <dsp:nvSpPr>
        <dsp:cNvPr id="0" name=""/>
        <dsp:cNvSpPr/>
      </dsp:nvSpPr>
      <dsp:spPr>
        <a:xfrm>
          <a:off x="2645715" y="4148086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231C9-5ACF-4E5B-BEF0-2D9C8D8AA01A}">
      <dsp:nvSpPr>
        <dsp:cNvPr id="0" name=""/>
        <dsp:cNvSpPr/>
      </dsp:nvSpPr>
      <dsp:spPr>
        <a:xfrm>
          <a:off x="2894485" y="4384417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ככל שדבר יוצר "צריך" וחייבים לעשותו לגוף יותר "צריך" לכל נפש. </a:t>
          </a:r>
        </a:p>
      </dsp:txBody>
      <dsp:txXfrm>
        <a:off x="2936126" y="4426058"/>
        <a:ext cx="2155647" cy="1338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33E67-5715-40B0-9826-93586DBA0BD0}">
      <dsp:nvSpPr>
        <dsp:cNvPr id="0" name=""/>
        <dsp:cNvSpPr/>
      </dsp:nvSpPr>
      <dsp:spPr>
        <a:xfrm>
          <a:off x="3809851" y="1379643"/>
          <a:ext cx="1327286" cy="631667"/>
        </a:xfrm>
        <a:custGeom>
          <a:avLst/>
          <a:gdLst/>
          <a:ahLst/>
          <a:cxnLst/>
          <a:rect l="0" t="0" r="0" b="0"/>
          <a:pathLst>
            <a:path>
              <a:moveTo>
                <a:pt x="1327286" y="0"/>
              </a:moveTo>
              <a:lnTo>
                <a:pt x="1327286" y="430463"/>
              </a:lnTo>
              <a:lnTo>
                <a:pt x="0" y="430463"/>
              </a:lnTo>
              <a:lnTo>
                <a:pt x="0" y="631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3BBA7-F7EE-4C57-BFCB-3677929B043F}">
      <dsp:nvSpPr>
        <dsp:cNvPr id="0" name=""/>
        <dsp:cNvSpPr/>
      </dsp:nvSpPr>
      <dsp:spPr>
        <a:xfrm>
          <a:off x="6418704" y="3390482"/>
          <a:ext cx="91440" cy="6316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16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B6FA8-7549-4C84-8461-405545F72D88}">
      <dsp:nvSpPr>
        <dsp:cNvPr id="0" name=""/>
        <dsp:cNvSpPr/>
      </dsp:nvSpPr>
      <dsp:spPr>
        <a:xfrm>
          <a:off x="5137137" y="1379643"/>
          <a:ext cx="1327286" cy="63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463"/>
              </a:lnTo>
              <a:lnTo>
                <a:pt x="1327286" y="430463"/>
              </a:lnTo>
              <a:lnTo>
                <a:pt x="1327286" y="631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157FA-D937-45BC-8C91-DCEE61AC6CAA}">
      <dsp:nvSpPr>
        <dsp:cNvPr id="0" name=""/>
        <dsp:cNvSpPr/>
      </dsp:nvSpPr>
      <dsp:spPr>
        <a:xfrm>
          <a:off x="4051175" y="472"/>
          <a:ext cx="2171923" cy="1379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B68C3-F2F1-47FC-9825-66E4ADBF1BBC}">
      <dsp:nvSpPr>
        <dsp:cNvPr id="0" name=""/>
        <dsp:cNvSpPr/>
      </dsp:nvSpPr>
      <dsp:spPr>
        <a:xfrm>
          <a:off x="4292500" y="229731"/>
          <a:ext cx="2171923" cy="1379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רחיצת </a:t>
          </a:r>
          <a:r>
            <a:rPr lang="he-IL" sz="1800" kern="1200" dirty="0" err="1"/>
            <a:t>הלכ</a:t>
          </a:r>
          <a:r>
            <a:rPr lang="he-IL" sz="1800" kern="1200" dirty="0"/>
            <a:t> הגוף</a:t>
          </a:r>
        </a:p>
      </dsp:txBody>
      <dsp:txXfrm>
        <a:off x="4332895" y="270126"/>
        <a:ext cx="2091133" cy="1298381"/>
      </dsp:txXfrm>
    </dsp:sp>
    <dsp:sp modelId="{A7D25FE7-BC91-432A-BBA4-8099CDCA193E}">
      <dsp:nvSpPr>
        <dsp:cNvPr id="0" name=""/>
        <dsp:cNvSpPr/>
      </dsp:nvSpPr>
      <dsp:spPr>
        <a:xfrm>
          <a:off x="5378462" y="2011311"/>
          <a:ext cx="2171923" cy="1379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1CC03-5056-44E4-B745-56748CFDD8CD}">
      <dsp:nvSpPr>
        <dsp:cNvPr id="0" name=""/>
        <dsp:cNvSpPr/>
      </dsp:nvSpPr>
      <dsp:spPr>
        <a:xfrm>
          <a:off x="5619787" y="2240570"/>
          <a:ext cx="2171923" cy="1379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רמב"ם – רחיצת הגוף נכלל ב"הנאות הגוף כולם"</a:t>
          </a:r>
          <a:r>
            <a:rPr lang="en-US" sz="1800" kern="1200" dirty="0"/>
            <a:t> </a:t>
          </a:r>
          <a:r>
            <a:rPr lang="he-IL" sz="1800" kern="1200" dirty="0"/>
            <a:t>וברור שזה חלק מהיתר אוכל נפש</a:t>
          </a:r>
        </a:p>
      </dsp:txBody>
      <dsp:txXfrm>
        <a:off x="5660182" y="2280965"/>
        <a:ext cx="2091133" cy="1298381"/>
      </dsp:txXfrm>
    </dsp:sp>
    <dsp:sp modelId="{FB967740-3643-47EF-97F8-1B307E3EDF0D}">
      <dsp:nvSpPr>
        <dsp:cNvPr id="0" name=""/>
        <dsp:cNvSpPr/>
      </dsp:nvSpPr>
      <dsp:spPr>
        <a:xfrm>
          <a:off x="5378462" y="4022150"/>
          <a:ext cx="2171923" cy="1379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04842-0E5A-42A4-A4A6-164132893D07}">
      <dsp:nvSpPr>
        <dsp:cNvPr id="0" name=""/>
        <dsp:cNvSpPr/>
      </dsp:nvSpPr>
      <dsp:spPr>
        <a:xfrm>
          <a:off x="5619787" y="4251409"/>
          <a:ext cx="2171923" cy="1379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יש בעיה מדרבנן של גזרת בלנים שגזרו באופן גורף אתו שבת</a:t>
          </a:r>
        </a:p>
      </dsp:txBody>
      <dsp:txXfrm>
        <a:off x="5660182" y="4291804"/>
        <a:ext cx="2091133" cy="1298381"/>
      </dsp:txXfrm>
    </dsp:sp>
    <dsp:sp modelId="{900095B5-A1F9-4439-A46F-CFC0D536055E}">
      <dsp:nvSpPr>
        <dsp:cNvPr id="0" name=""/>
        <dsp:cNvSpPr/>
      </dsp:nvSpPr>
      <dsp:spPr>
        <a:xfrm>
          <a:off x="2723889" y="2011311"/>
          <a:ext cx="2171923" cy="13791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49532-8C47-4287-A11B-43FC8482D973}">
      <dsp:nvSpPr>
        <dsp:cNvPr id="0" name=""/>
        <dsp:cNvSpPr/>
      </dsp:nvSpPr>
      <dsp:spPr>
        <a:xfrm>
          <a:off x="2965214" y="2240570"/>
          <a:ext cx="2171923" cy="1379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רש"י תוס- רחיצת כל הגוף אינו שווה לכל נפש, רק פניו ידיו ורגליו</a:t>
          </a:r>
        </a:p>
      </dsp:txBody>
      <dsp:txXfrm>
        <a:off x="3005609" y="2280965"/>
        <a:ext cx="2091133" cy="1298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9E002-7278-441C-AB40-043D10DF2422}">
      <dsp:nvSpPr>
        <dsp:cNvPr id="0" name=""/>
        <dsp:cNvSpPr/>
      </dsp:nvSpPr>
      <dsp:spPr>
        <a:xfrm>
          <a:off x="879295" y="3279161"/>
          <a:ext cx="3210903" cy="509366"/>
        </a:xfrm>
        <a:custGeom>
          <a:avLst/>
          <a:gdLst/>
          <a:ahLst/>
          <a:cxnLst/>
          <a:rect l="0" t="0" r="0" b="0"/>
          <a:pathLst>
            <a:path>
              <a:moveTo>
                <a:pt x="3210903" y="0"/>
              </a:moveTo>
              <a:lnTo>
                <a:pt x="3210903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E496E-35B5-4AD0-ADFD-9980DEB8B663}">
      <dsp:nvSpPr>
        <dsp:cNvPr id="0" name=""/>
        <dsp:cNvSpPr/>
      </dsp:nvSpPr>
      <dsp:spPr>
        <a:xfrm>
          <a:off x="3019897" y="3279161"/>
          <a:ext cx="1070301" cy="509366"/>
        </a:xfrm>
        <a:custGeom>
          <a:avLst/>
          <a:gdLst/>
          <a:ahLst/>
          <a:cxnLst/>
          <a:rect l="0" t="0" r="0" b="0"/>
          <a:pathLst>
            <a:path>
              <a:moveTo>
                <a:pt x="1070301" y="0"/>
              </a:moveTo>
              <a:lnTo>
                <a:pt x="1070301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4A0D3-0B8D-4926-9366-5EC9C8921A6E}">
      <dsp:nvSpPr>
        <dsp:cNvPr id="0" name=""/>
        <dsp:cNvSpPr/>
      </dsp:nvSpPr>
      <dsp:spPr>
        <a:xfrm>
          <a:off x="4090198" y="3279161"/>
          <a:ext cx="1070301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1070301" y="347118"/>
              </a:lnTo>
              <a:lnTo>
                <a:pt x="1070301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788F9-6EE9-4321-B698-A9082897A9B6}">
      <dsp:nvSpPr>
        <dsp:cNvPr id="0" name=""/>
        <dsp:cNvSpPr/>
      </dsp:nvSpPr>
      <dsp:spPr>
        <a:xfrm>
          <a:off x="4090198" y="3279161"/>
          <a:ext cx="3210903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3210903" y="347118"/>
              </a:lnTo>
              <a:lnTo>
                <a:pt x="3210903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33E67-5715-40B0-9826-93586DBA0BD0}">
      <dsp:nvSpPr>
        <dsp:cNvPr id="0" name=""/>
        <dsp:cNvSpPr/>
      </dsp:nvSpPr>
      <dsp:spPr>
        <a:xfrm>
          <a:off x="4090198" y="1657655"/>
          <a:ext cx="2675752" cy="509366"/>
        </a:xfrm>
        <a:custGeom>
          <a:avLst/>
          <a:gdLst/>
          <a:ahLst/>
          <a:cxnLst/>
          <a:rect l="0" t="0" r="0" b="0"/>
          <a:pathLst>
            <a:path>
              <a:moveTo>
                <a:pt x="2675752" y="0"/>
              </a:moveTo>
              <a:lnTo>
                <a:pt x="2675752" y="347118"/>
              </a:lnTo>
              <a:lnTo>
                <a:pt x="0" y="347118"/>
              </a:lnTo>
              <a:lnTo>
                <a:pt x="0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3BBA7-F7EE-4C57-BFCB-3677929B043F}">
      <dsp:nvSpPr>
        <dsp:cNvPr id="0" name=""/>
        <dsp:cNvSpPr/>
      </dsp:nvSpPr>
      <dsp:spPr>
        <a:xfrm>
          <a:off x="9395984" y="3279161"/>
          <a:ext cx="91440" cy="5093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3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B6FA8-7549-4C84-8461-405545F72D88}">
      <dsp:nvSpPr>
        <dsp:cNvPr id="0" name=""/>
        <dsp:cNvSpPr/>
      </dsp:nvSpPr>
      <dsp:spPr>
        <a:xfrm>
          <a:off x="6765951" y="1657655"/>
          <a:ext cx="2675752" cy="509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118"/>
              </a:lnTo>
              <a:lnTo>
                <a:pt x="2675752" y="347118"/>
              </a:lnTo>
              <a:lnTo>
                <a:pt x="2675752" y="509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157FA-D937-45BC-8C91-DCEE61AC6CAA}">
      <dsp:nvSpPr>
        <dsp:cNvPr id="0" name=""/>
        <dsp:cNvSpPr/>
      </dsp:nvSpPr>
      <dsp:spPr>
        <a:xfrm>
          <a:off x="5890250" y="545514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B68C3-F2F1-47FC-9825-66E4ADBF1BBC}">
      <dsp:nvSpPr>
        <dsp:cNvPr id="0" name=""/>
        <dsp:cNvSpPr/>
      </dsp:nvSpPr>
      <dsp:spPr>
        <a:xfrm>
          <a:off x="6084850" y="730385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רחיצת </a:t>
          </a:r>
          <a:r>
            <a:rPr lang="he-IL" sz="1500" kern="1200" dirty="0" err="1"/>
            <a:t>הלכ</a:t>
          </a:r>
          <a:r>
            <a:rPr lang="he-IL" sz="1500" kern="1200" dirty="0"/>
            <a:t> הגוף</a:t>
          </a:r>
        </a:p>
      </dsp:txBody>
      <dsp:txXfrm>
        <a:off x="6117423" y="762958"/>
        <a:ext cx="1686255" cy="1046994"/>
      </dsp:txXfrm>
    </dsp:sp>
    <dsp:sp modelId="{A7D25FE7-BC91-432A-BBA4-8099CDCA193E}">
      <dsp:nvSpPr>
        <dsp:cNvPr id="0" name=""/>
        <dsp:cNvSpPr/>
      </dsp:nvSpPr>
      <dsp:spPr>
        <a:xfrm>
          <a:off x="8566003" y="2167021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1CC03-5056-44E4-B745-56748CFDD8CD}">
      <dsp:nvSpPr>
        <dsp:cNvPr id="0" name=""/>
        <dsp:cNvSpPr/>
      </dsp:nvSpPr>
      <dsp:spPr>
        <a:xfrm>
          <a:off x="8760603" y="2351891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רמב"ם – רחיצת הגוף נכלל ב"הנאות הגוף כולם"</a:t>
          </a:r>
          <a:r>
            <a:rPr lang="en-US" sz="1500" kern="1200" dirty="0"/>
            <a:t> </a:t>
          </a:r>
          <a:r>
            <a:rPr lang="he-IL" sz="1500" kern="1200" dirty="0"/>
            <a:t>וברור שזה חלק מהיתר אוכל נפש</a:t>
          </a:r>
        </a:p>
      </dsp:txBody>
      <dsp:txXfrm>
        <a:off x="8793176" y="2384464"/>
        <a:ext cx="1686255" cy="1046994"/>
      </dsp:txXfrm>
    </dsp:sp>
    <dsp:sp modelId="{FB967740-3643-47EF-97F8-1B307E3EDF0D}">
      <dsp:nvSpPr>
        <dsp:cNvPr id="0" name=""/>
        <dsp:cNvSpPr/>
      </dsp:nvSpPr>
      <dsp:spPr>
        <a:xfrm>
          <a:off x="8566003" y="3788527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04842-0E5A-42A4-A4A6-164132893D07}">
      <dsp:nvSpPr>
        <dsp:cNvPr id="0" name=""/>
        <dsp:cNvSpPr/>
      </dsp:nvSpPr>
      <dsp:spPr>
        <a:xfrm>
          <a:off x="8760603" y="397339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יש בעיה מדרבנן של גזרת בלנים שגזרו באופן גורף אתו שבת</a:t>
          </a:r>
        </a:p>
      </dsp:txBody>
      <dsp:txXfrm>
        <a:off x="8793176" y="4005970"/>
        <a:ext cx="1686255" cy="1046994"/>
      </dsp:txXfrm>
    </dsp:sp>
    <dsp:sp modelId="{900095B5-A1F9-4439-A46F-CFC0D536055E}">
      <dsp:nvSpPr>
        <dsp:cNvPr id="0" name=""/>
        <dsp:cNvSpPr/>
      </dsp:nvSpPr>
      <dsp:spPr>
        <a:xfrm>
          <a:off x="3214497" y="2167021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49532-8C47-4287-A11B-43FC8482D973}">
      <dsp:nvSpPr>
        <dsp:cNvPr id="0" name=""/>
        <dsp:cNvSpPr/>
      </dsp:nvSpPr>
      <dsp:spPr>
        <a:xfrm>
          <a:off x="3409097" y="2351891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רש"י תוס- רחיצת כל הגוף אינו שווה לכל נפש, רק פניו ידיו ורגליו</a:t>
          </a:r>
        </a:p>
      </dsp:txBody>
      <dsp:txXfrm>
        <a:off x="3441670" y="2384464"/>
        <a:ext cx="1686255" cy="1046994"/>
      </dsp:txXfrm>
    </dsp:sp>
    <dsp:sp modelId="{8B4F4F4F-B2D3-427E-B065-81168719D9C8}">
      <dsp:nvSpPr>
        <dsp:cNvPr id="0" name=""/>
        <dsp:cNvSpPr/>
      </dsp:nvSpPr>
      <dsp:spPr>
        <a:xfrm>
          <a:off x="6425401" y="3788527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B8062-D334-4355-BF2A-DED05DA4B525}">
      <dsp:nvSpPr>
        <dsp:cNvPr id="0" name=""/>
        <dsp:cNvSpPr/>
      </dsp:nvSpPr>
      <dsp:spPr>
        <a:xfrm>
          <a:off x="6620001" y="397339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Calibri Light" panose="020F0302020204030204"/>
            </a:rPr>
            <a:t>צריך להיות ״רגיל״</a:t>
          </a:r>
        </a:p>
      </dsp:txBody>
      <dsp:txXfrm>
        <a:off x="6652574" y="4005970"/>
        <a:ext cx="1686255" cy="1046994"/>
      </dsp:txXfrm>
    </dsp:sp>
    <dsp:sp modelId="{81D97E26-5ED1-437E-BD63-B2504ED29396}">
      <dsp:nvSpPr>
        <dsp:cNvPr id="0" name=""/>
        <dsp:cNvSpPr/>
      </dsp:nvSpPr>
      <dsp:spPr>
        <a:xfrm>
          <a:off x="4284798" y="3788527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EC8AB-ED9A-40FA-AD12-9B57563EE7B0}">
      <dsp:nvSpPr>
        <dsp:cNvPr id="0" name=""/>
        <dsp:cNvSpPr/>
      </dsp:nvSpPr>
      <dsp:spPr>
        <a:xfrm>
          <a:off x="4479399" y="397339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Calibri Light" panose="020F0302020204030204"/>
            </a:rPr>
            <a:t>צריך להיות ״לבריאות״</a:t>
          </a:r>
        </a:p>
      </dsp:txBody>
      <dsp:txXfrm>
        <a:off x="4511972" y="4005970"/>
        <a:ext cx="1686255" cy="1046994"/>
      </dsp:txXfrm>
    </dsp:sp>
    <dsp:sp modelId="{5D017FBF-EA1A-4115-A0AF-7AF9E671C9CF}">
      <dsp:nvSpPr>
        <dsp:cNvPr id="0" name=""/>
        <dsp:cNvSpPr/>
      </dsp:nvSpPr>
      <dsp:spPr>
        <a:xfrm>
          <a:off x="2144196" y="3788527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9D243-50BC-4822-AB4B-5D2F2FE3E61C}">
      <dsp:nvSpPr>
        <dsp:cNvPr id="0" name=""/>
        <dsp:cNvSpPr/>
      </dsp:nvSpPr>
      <dsp:spPr>
        <a:xfrm>
          <a:off x="2338796" y="397339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Calibri Light" panose="020F0302020204030204"/>
            </a:rPr>
            <a:t>מותר אלא אם כן יש את החיסרון של ״איסתניס״</a:t>
          </a:r>
        </a:p>
      </dsp:txBody>
      <dsp:txXfrm>
        <a:off x="2371369" y="4005970"/>
        <a:ext cx="1686255" cy="1046994"/>
      </dsp:txXfrm>
    </dsp:sp>
    <dsp:sp modelId="{B501683D-38F1-4A14-AC6B-838B8C9F90DD}">
      <dsp:nvSpPr>
        <dsp:cNvPr id="0" name=""/>
        <dsp:cNvSpPr/>
      </dsp:nvSpPr>
      <dsp:spPr>
        <a:xfrm>
          <a:off x="3594" y="3788527"/>
          <a:ext cx="1751401" cy="1112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0E177-1F08-4D0F-B4F5-9F528F845BA2}">
      <dsp:nvSpPr>
        <dsp:cNvPr id="0" name=""/>
        <dsp:cNvSpPr/>
      </dsp:nvSpPr>
      <dsp:spPr>
        <a:xfrm>
          <a:off x="198194" y="3973397"/>
          <a:ext cx="1751401" cy="1112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>
              <a:latin typeface="Calibri Light" panose="020F0302020204030204"/>
            </a:rPr>
            <a:t>צריך להיות כמו אכילה</a:t>
          </a:r>
        </a:p>
      </dsp:txBody>
      <dsp:txXfrm>
        <a:off x="230767" y="4005970"/>
        <a:ext cx="1686255" cy="10469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0C5C20-4B18-4B49-A235-C4DDD4586CA3}">
      <dsp:nvSpPr>
        <dsp:cNvPr id="0" name=""/>
        <dsp:cNvSpPr/>
      </dsp:nvSpPr>
      <dsp:spPr>
        <a:xfrm>
          <a:off x="3719460" y="3496930"/>
          <a:ext cx="91440" cy="651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1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3AA0-94D1-49C1-BEE8-3F715E392FF4}">
      <dsp:nvSpPr>
        <dsp:cNvPr id="0" name=""/>
        <dsp:cNvSpPr/>
      </dsp:nvSpPr>
      <dsp:spPr>
        <a:xfrm>
          <a:off x="3765180" y="1424055"/>
          <a:ext cx="1368234" cy="651155"/>
        </a:xfrm>
        <a:custGeom>
          <a:avLst/>
          <a:gdLst/>
          <a:ahLst/>
          <a:cxnLst/>
          <a:rect l="0" t="0" r="0" b="0"/>
          <a:pathLst>
            <a:path>
              <a:moveTo>
                <a:pt x="1368234" y="0"/>
              </a:moveTo>
              <a:lnTo>
                <a:pt x="1368234" y="443743"/>
              </a:lnTo>
              <a:lnTo>
                <a:pt x="0" y="443743"/>
              </a:lnTo>
              <a:lnTo>
                <a:pt x="0" y="651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DB4D9-298F-4331-9C48-570C61CBE4BE}">
      <dsp:nvSpPr>
        <dsp:cNvPr id="0" name=""/>
        <dsp:cNvSpPr/>
      </dsp:nvSpPr>
      <dsp:spPr>
        <a:xfrm>
          <a:off x="6455929" y="3496930"/>
          <a:ext cx="91440" cy="651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1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2E633-7271-4D10-B76D-B02CDF2190B3}">
      <dsp:nvSpPr>
        <dsp:cNvPr id="0" name=""/>
        <dsp:cNvSpPr/>
      </dsp:nvSpPr>
      <dsp:spPr>
        <a:xfrm>
          <a:off x="5133415" y="1424055"/>
          <a:ext cx="1368234" cy="651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743"/>
              </a:lnTo>
              <a:lnTo>
                <a:pt x="1368234" y="443743"/>
              </a:lnTo>
              <a:lnTo>
                <a:pt x="1368234" y="651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EA099-EC16-458D-90FE-B054A888DDCE}">
      <dsp:nvSpPr>
        <dsp:cNvPr id="0" name=""/>
        <dsp:cNvSpPr/>
      </dsp:nvSpPr>
      <dsp:spPr>
        <a:xfrm>
          <a:off x="4013950" y="2335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FEF9A-E5E0-4EC3-8528-9D7982681536}">
      <dsp:nvSpPr>
        <dsp:cNvPr id="0" name=""/>
        <dsp:cNvSpPr/>
      </dsp:nvSpPr>
      <dsp:spPr>
        <a:xfrm>
          <a:off x="4262720" y="238666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היתר אוכל נפש השווה לכל נפש (לשיטתם)</a:t>
          </a:r>
        </a:p>
      </dsp:txBody>
      <dsp:txXfrm>
        <a:off x="4304361" y="280307"/>
        <a:ext cx="2155647" cy="1338438"/>
      </dsp:txXfrm>
    </dsp:sp>
    <dsp:sp modelId="{365828A7-C3A7-4246-B588-6F307D3E7B93}">
      <dsp:nvSpPr>
        <dsp:cNvPr id="0" name=""/>
        <dsp:cNvSpPr/>
      </dsp:nvSpPr>
      <dsp:spPr>
        <a:xfrm>
          <a:off x="5382184" y="2075210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9E98DC-C33B-407C-872A-3E5EA59FD457}">
      <dsp:nvSpPr>
        <dsp:cNvPr id="0" name=""/>
        <dsp:cNvSpPr/>
      </dsp:nvSpPr>
      <dsp:spPr>
        <a:xfrm>
          <a:off x="5630954" y="2311542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רמב"ן- מלאכת הנאה </a:t>
          </a:r>
          <a:r>
            <a:rPr lang="en-US" sz="2000" kern="1200" dirty="0"/>
            <a:t>VS</a:t>
          </a:r>
          <a:r>
            <a:rPr lang="he-IL" sz="2000" kern="1200" dirty="0"/>
            <a:t> מלאכת עבודה</a:t>
          </a:r>
        </a:p>
      </dsp:txBody>
      <dsp:txXfrm>
        <a:off x="5672595" y="2353183"/>
        <a:ext cx="2155647" cy="1338438"/>
      </dsp:txXfrm>
    </dsp:sp>
    <dsp:sp modelId="{1FFEAA81-34FB-4701-ACFC-E60C66B0B9AA}">
      <dsp:nvSpPr>
        <dsp:cNvPr id="0" name=""/>
        <dsp:cNvSpPr/>
      </dsp:nvSpPr>
      <dsp:spPr>
        <a:xfrm>
          <a:off x="5382184" y="4148086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732EC-9569-41C8-BBD1-70F25FCCF509}">
      <dsp:nvSpPr>
        <dsp:cNvPr id="0" name=""/>
        <dsp:cNvSpPr/>
      </dsp:nvSpPr>
      <dsp:spPr>
        <a:xfrm>
          <a:off x="5630954" y="4384417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ככל שדבר יותר מהנה את הגוף יותר "שווה" יותר נכלל במלאכת הנאה</a:t>
          </a:r>
        </a:p>
      </dsp:txBody>
      <dsp:txXfrm>
        <a:off x="5672595" y="4426058"/>
        <a:ext cx="2155647" cy="1338438"/>
      </dsp:txXfrm>
    </dsp:sp>
    <dsp:sp modelId="{14D47B42-DC5C-4910-94AC-FE3B9718B0BB}">
      <dsp:nvSpPr>
        <dsp:cNvPr id="0" name=""/>
        <dsp:cNvSpPr/>
      </dsp:nvSpPr>
      <dsp:spPr>
        <a:xfrm>
          <a:off x="2645715" y="2075210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F17EC-CB97-465E-BFB9-3EBEE1362076}">
      <dsp:nvSpPr>
        <dsp:cNvPr id="0" name=""/>
        <dsp:cNvSpPr/>
      </dsp:nvSpPr>
      <dsp:spPr>
        <a:xfrm>
          <a:off x="2894485" y="2311542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תוספות- מלאכת היום </a:t>
          </a:r>
          <a:r>
            <a:rPr lang="en-US" sz="2000" kern="1200" dirty="0"/>
            <a:t>VS</a:t>
          </a:r>
          <a:r>
            <a:rPr lang="he-IL" sz="2000" kern="1200" dirty="0"/>
            <a:t> מלאכת אתמול</a:t>
          </a:r>
        </a:p>
      </dsp:txBody>
      <dsp:txXfrm>
        <a:off x="2936126" y="2353183"/>
        <a:ext cx="2155647" cy="1338438"/>
      </dsp:txXfrm>
    </dsp:sp>
    <dsp:sp modelId="{471B49CE-0288-44F9-B615-F6E1CE754AA1}">
      <dsp:nvSpPr>
        <dsp:cNvPr id="0" name=""/>
        <dsp:cNvSpPr/>
      </dsp:nvSpPr>
      <dsp:spPr>
        <a:xfrm>
          <a:off x="2645715" y="4148086"/>
          <a:ext cx="2238929" cy="1421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231C9-5ACF-4E5B-BEF0-2D9C8D8AA01A}">
      <dsp:nvSpPr>
        <dsp:cNvPr id="0" name=""/>
        <dsp:cNvSpPr/>
      </dsp:nvSpPr>
      <dsp:spPr>
        <a:xfrm>
          <a:off x="2894485" y="4384417"/>
          <a:ext cx="2238929" cy="1421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ככל שדבר יוצר "צריך" וחייבים לעשותו לגוף יותר "צריך" לכל נפש. </a:t>
          </a:r>
        </a:p>
      </dsp:txBody>
      <dsp:txXfrm>
        <a:off x="2936126" y="4426058"/>
        <a:ext cx="2155647" cy="1338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B593AD-2C1D-0859-060A-D79720CCE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9CF0951-CBC8-E079-5BB9-44DDE4311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3300C3-6918-2610-B5BF-870B5B4B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F13910E-CA1C-A4CA-9CAC-56F93FEB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0594439-F73B-61E6-D698-414030CF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27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EE05FD-6970-EE82-540E-337A29C11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1278CF3-0B58-1756-7343-95C85AC49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A265A1-9350-466B-D83B-20D3EBB4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F3C1160-8E2A-FFB6-C8BD-B8D49BEB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6978B19-4684-F591-EBA8-056D9CF3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104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B692A73-58E6-DD94-9056-54F941542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E16F8D5-7BC9-B394-FD5E-35110A4A2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7A0C5CA-A1FF-F783-B929-606573AE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722DA4B-EE98-016B-36A3-06D30239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72EEBE1-64E3-95EA-EBC9-C17AF3B0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46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1AE3B17-121A-3A4B-1388-3EF16D84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7A3B2A2-51CB-F9B5-AD7D-053A07EBF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2720FB7-2060-8F49-F725-963543CE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2494A7-6AF8-9FED-B49E-E42AF79F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3BF5C0C-6A83-E08C-DC81-58CBB82F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608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37BC00-4EA0-81D0-4342-EDC3E942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ADD0591-D091-E450-9E9D-858AEA8A0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24F7E60-D0AE-4B85-B001-4A4A7486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D628511-3BAF-38E8-1346-39ADA8A5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14B0142-A101-ADA0-C56F-94E626088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58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549697-5AB6-6EC3-8FAB-B3564677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8EE4BD2-820C-2066-3DAA-EE3CAC9A5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3E00A37-523C-0959-6B9E-FD62EED82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957CCB8-B2D7-8ADD-A2FF-F858710C0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79B13FC-716E-1316-A4ED-50C3EB21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D8EA089-7E6E-205D-3C40-7D83BC1D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7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29464F-DE6B-DBE7-CAE6-CAFD271DF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07F6FEE-4B76-A3FC-B40F-FAA6BB782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6AA7536-6BF9-CAA2-6F6B-9614B2CF4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5F43C4C-84D6-491B-D6E3-7FB461E82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B26A68C5-BE84-135D-8483-E016C07D7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F50FABE-30FD-3E49-EC5C-D6AB1681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8358A35-79F1-2332-5AB2-D512467B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E93FF21-D904-2CD0-F562-F258318D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95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67F426-689F-AB3A-3019-FD97D552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1ECEB2C-30E2-3FC2-8F76-760F1751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F4780F1-AD48-6430-3DE4-EE2BB2217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996961C-5567-5CD2-B612-9940FFFA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89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DF3CEEB-A326-B58C-AFEC-4AED07C3D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94B67A6-7BA0-C0FA-1C78-AA8FC11C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79CBB35-1B77-D55E-8FC1-70326E62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887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8631D3-E2EF-26CA-C104-5105B4408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6934A2-609A-BE27-A64F-C4369D4C3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C57B3E2-2BD5-47CA-C992-84152CD37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A05EB78-3635-D3BB-3586-5C0F535ED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58A1543-B9EF-36EB-E28B-87D7A9C85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015371D-B683-B7F9-325C-33765110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4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9CC1086-16B4-FF21-C6B1-BA75C9B61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6350FCF-EBE5-FBFF-02C9-99BAEBF1A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B60D45-DB32-FE85-0EB7-86F9B8F22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2D3F527-4FF5-6472-B916-71FE0648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59854B5-FE5C-892E-A8E7-81D49ED6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582AE5E-0A10-12FF-BFC3-45A0BCD6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698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CE564A9-07EA-C4D3-3DAB-F21EDEFD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4107BC9-FE6C-2E03-C784-68EFFBEB4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95D24FB-52FC-B79B-2ED1-603963D25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6FE4-0BD8-4985-A770-E6E25E2AE772}" type="datetimeFigureOut">
              <a:rPr lang="he-IL" smtClean="0"/>
              <a:t>ב'/אייר/תשפ"ג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147CAAB-D1E6-AF6C-016C-955A1DB75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808AD6B-7B55-526F-8B35-94AA06C2B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114A5-D592-478E-9CB6-0CBF1F4EF0E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986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28CAC47-D7E4-8A9E-AC69-6FB815B1F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שווה לכל נפש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9FD2E87-97A0-2CFE-8C23-C6EAEB361D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7434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E3FA409-573E-A8F2-4739-08CD5CA7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99769B4-7178-5171-E71F-E53D3C0A0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פירוש תוספות יום טוב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לרגליו. ה"ה לפניו וידיו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וחדא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נקט. 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ואפשר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דרבותא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נקטי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דלרחוץ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הרגלים בחמין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הוה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דבר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[כדלקמן משנה ז'] יותר מפניו וידיו שכן פניו וידיו רגילים יותר לרחוץ בצונן: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 א"כ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ראויין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לשתייה.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ומיירי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כגון ששתה [מהן] ומרבה לרחוץ רגליו. דאי לא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תימא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הכי הא לית להו לב"ש מתוך. והכי איתא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בהדיא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בירושלמי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דלבית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שמאי צריך לשתות מהן. תוס'.</a:t>
            </a: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ובית הלל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מתירין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כתב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הר"ב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דמתוך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'. כשיש בו צורך [איזו] הנאה. עיין במשנה ה'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פ"ק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עושה אדם מדורה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'. ובית הלל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קתני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 כדאיתא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בברייתא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3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F4ABD6E5-A166-678B-8CBF-27A1B5D7C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313840"/>
              </p:ext>
            </p:extLst>
          </p:nvPr>
        </p:nvGraphicFramePr>
        <p:xfrm>
          <a:off x="838200" y="545910"/>
          <a:ext cx="10515600" cy="563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44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053B-FD7E-DAB7-6FDC-7434802B8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B88F1-ABF3-224A-2B62-DA9AE633A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ea typeface="Calibri" panose="020F0502020204030204"/>
                <a:cs typeface="Calibri" panose="020F0502020204030204"/>
              </a:rPr>
              <a:t>תוספות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כתובות</a:t>
            </a:r>
            <a:r>
              <a:rPr lang="en-US" dirty="0">
                <a:ea typeface="Calibri" panose="020F0502020204030204"/>
                <a:cs typeface="Calibri" panose="020F0502020204030204"/>
              </a:rPr>
              <a:t> ז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עמוד</a:t>
            </a:r>
            <a:r>
              <a:rPr lang="en-US" dirty="0">
                <a:ea typeface="Calibri" panose="020F0502020204030204"/>
                <a:cs typeface="Calibri" panose="020F0502020204030204"/>
              </a:rPr>
              <a:t> א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אלא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מעתה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יהא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מותר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לעשות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מוגמר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ביו"ט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ואם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תאמר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לדידיה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נמי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תקשי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דאמרינן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מתוך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טעמא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דב"ה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הכי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ויש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לומר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שהיה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סובר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דטעמא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דבית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הלל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משום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דאין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עירוב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והוצאה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כדקא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ס"ד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מעיקרא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בביצה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אע"ג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דהתם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עלה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דלמא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לרב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פפי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שמיע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ועוי"ל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שהיה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סובר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הותרה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לצורך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ובלבד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שיהא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הרגיל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ולהכי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דזה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אינו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רגיל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טפי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ממוגמר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4575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50E7D2-8397-0D60-FB4F-23948530A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1B98DF-CEF7-A2A8-0743-0F4D8FA6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 anchor="t"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2800" kern="100" dirty="0">
                <a:effectLst/>
                <a:latin typeface="Calibri"/>
                <a:ea typeface="Calibri"/>
                <a:cs typeface="Arial"/>
              </a:rPr>
              <a:t>תוספות</a:t>
            </a:r>
            <a:r>
              <a:rPr lang="he-IL" kern="100" dirty="0">
                <a:latin typeface="Calibri"/>
                <a:ea typeface="Calibri"/>
                <a:cs typeface="Arial"/>
              </a:rPr>
              <a:t> שבת לח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וב"ה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מתירין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משמע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לרגליו אבל לצורך כל גופו לא וכן משמע בכולה שמעתין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דמחמירין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בחמין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בי"ט כחמין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 וגזרו על הזיעה ביו"ט כמו בשבת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כדאמר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בביצה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בהמביא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ולקמן (דף מ. ושם) א"כ משמע שאסור לעשות הבערה משום רחיצה שאם לא כן לא היו גוזרים על הזיעה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ותימה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דמ"ש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הבערה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דרחיצה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מהבערה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דזיעה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דשרי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כדמוכח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התם 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ואומר ר"י בשם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ריב"א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דרחיצה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אינה אלא לתענוג ואסורה כמו מוגמר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דאסור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בפ"ק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דכתובות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(ד' ז. וסם) 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משום דאין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וכן משמע בירושלמי דהיינו טעמא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דרחיצה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זיעה </a:t>
            </a:r>
            <a:r>
              <a:rPr lang="he-IL" sz="2800" b="1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היא לכל נפש דאינה תענוג אלא לבריאות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והא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לקמן (ד' מ.) מרחץ שפקקו נקביו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מעי"ט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למחר נכנס ומזיע. ה"ה אפי'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הוחם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בו ביום אלא נקט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מעי"ט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דאפ"ה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מזיע אבל רוחץ לא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93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EA3B-9A3A-7567-6002-06F21437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2DA1B-77E3-EFD8-FABA-BA9FD487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ea typeface="Calibri" panose="020F0502020204030204"/>
                <a:cs typeface="Calibri" panose="020F0502020204030204"/>
              </a:rPr>
              <a:t>רשב״א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כתובות</a:t>
            </a:r>
            <a:r>
              <a:rPr lang="en-US" dirty="0">
                <a:ea typeface="Calibri" panose="020F0502020204030204"/>
                <a:cs typeface="Calibri" panose="020F0502020204030204"/>
              </a:rPr>
              <a:t> ז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עמוד</a:t>
            </a:r>
            <a:r>
              <a:rPr lang="en-US" dirty="0">
                <a:ea typeface="Calibri" panose="020F0502020204030204"/>
                <a:cs typeface="Calibri" panose="020F0502020204030204"/>
              </a:rPr>
              <a:t> א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אלא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מעתה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נזדמן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צבי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וכו</a:t>
            </a:r>
            <a:r>
              <a:rPr lang="en-US" dirty="0">
                <a:ea typeface="+mn-lt"/>
                <a:cs typeface="+mn-lt"/>
              </a:rPr>
              <a:t>':    </a:t>
            </a:r>
            <a:r>
              <a:rPr lang="en-US" dirty="0" err="1">
                <a:ea typeface="+mn-lt"/>
                <a:cs typeface="+mn-lt"/>
              </a:rPr>
              <a:t>דקא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סלקא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דעתך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דשוה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נפש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שמצוי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אצל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נפש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קאמרינן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וצבי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מצוי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אצל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ואם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ליתסר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ומפרקינן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דבר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הצריך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נפש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קאמרינן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וצבי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צריך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נפש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דמזון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אבל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מוגמר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אינו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צורך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אלא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לאסיתניס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בלבד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9572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6E97-C097-93C5-17E4-2AB731E5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82374-4859-8883-82DD-D4DFDF1AB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ea typeface="Calibri"/>
                <a:cs typeface="Calibri"/>
              </a:rPr>
              <a:t>רא״ה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בשיטה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מקובצת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כתובות</a:t>
            </a:r>
            <a:r>
              <a:rPr lang="en-US" dirty="0">
                <a:ea typeface="Calibri"/>
                <a:cs typeface="Calibri"/>
              </a:rPr>
              <a:t> ז </a:t>
            </a:r>
            <a:r>
              <a:rPr lang="en-US" dirty="0" err="1">
                <a:ea typeface="Calibri"/>
                <a:cs typeface="Calibri"/>
              </a:rPr>
              <a:t>עמוד</a:t>
            </a:r>
            <a:r>
              <a:rPr lang="en-US" dirty="0">
                <a:ea typeface="Calibri"/>
                <a:cs typeface="Calibri"/>
              </a:rPr>
              <a:t> א</a:t>
            </a: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וכן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כתב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הרא"ה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וזה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לשונו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הא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דאמרינן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הותרה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לצורך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פירוש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לצורך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אוכל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נפש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והוא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שיהיה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צורך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היום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או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שאר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הנאות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הגוף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והוא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שיהא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כעין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אוכל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נפש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בכל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דבר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כמו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שאמרו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שיהא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שווה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לכל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וכן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עניין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אכילה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דבר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השווה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לכל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נפש</a:t>
            </a:r>
            <a:r>
              <a:rPr lang="en-US" b="1" dirty="0">
                <a:ea typeface="+mn-lt"/>
                <a:cs typeface="+mn-lt"/>
              </a:rPr>
              <a:t>,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כדמוכח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הכא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ובמקומו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יתבאר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בעזר</a:t>
            </a:r>
            <a:r>
              <a:rPr lang="en-US" dirty="0">
                <a:ea typeface="+mn-lt"/>
                <a:cs typeface="+mn-lt"/>
              </a:rPr>
              <a:t> ה'. </a:t>
            </a:r>
            <a:r>
              <a:rPr lang="en-US" dirty="0" err="1">
                <a:ea typeface="+mn-lt"/>
                <a:cs typeface="+mn-lt"/>
              </a:rPr>
              <a:t>עד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כאן</a:t>
            </a:r>
            <a:r>
              <a:rPr lang="en-US" dirty="0">
                <a:ea typeface="+mn-lt"/>
                <a:cs typeface="+mn-lt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21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F4ABD6E5-A166-678B-8CBF-27A1B5D7C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18765"/>
              </p:ext>
            </p:extLst>
          </p:nvPr>
        </p:nvGraphicFramePr>
        <p:xfrm>
          <a:off x="838200" y="545910"/>
          <a:ext cx="10515600" cy="5631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139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FFD85B6-D9BE-DCAA-88B6-184464F20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5299771-B714-FA2D-7C64-32342E167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רי"ף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 המשנה ביצה הנ"ל דף יא עמוד א: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ולענין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רחיצה ביום טוב בחמין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יום טוב,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חזינן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לגאון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כתב הכי,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דההיא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דאמרינן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(בשבת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לט,ע"ב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לא ירחץ אדם כל גופו בשבת בחמין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שבת,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בשבת, </a:t>
            </a:r>
            <a:r>
              <a:rPr lang="he-I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ביום טוב שרי לרחוץ כל גופו בחמין </a:t>
            </a:r>
            <a:r>
              <a:rPr lang="he-IL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יום טוב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דבר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שחייבין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עליו משום שבות, ולא משום רשות, ולא משום מצוה היא, אלא גזירה היא (שלא ירחץ בשבת בחמין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שבת) וכי גזרי בשבת אבל ביום טוב לא.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9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A71A74-6BCB-F845-4D94-4360D107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97817AD-9309-4379-BE46-6C3F552E3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הר"ן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על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הרי"ף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ומיהו דווקא חוץ למרחץ אבל במרחץ אסור (משום 'גזירת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הבלנין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שגזרו חז"ל, שהיו מחממים מים בשבת ואומרים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שחממו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שבת).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088317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6C027F8-786F-67D1-BBA3-5C0AAD72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1319C11-21E6-C2DE-E3FD-08BBE0C52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רא"ש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שבת פרק ג סימן ז: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(שבת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מ,א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אמר רבי שמעון בן פזי אמר רבי יהושע בן לוי משום בר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קפרא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היו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רוחצין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שבת, התחילו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הבלנין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לחמם חמין בשבת [ואמרו מערב שבת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], אסרו להן החמין והתירו להן את הזיעה, ועדיין היו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רוחצין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ואומרין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מזיעין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אנחנו, אסרו להם את הזיעה והתירו להם חמי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טבריא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 ואלו הגזירות היו אף ביום טוב, דהא ברייתא ביום טוב איירי.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דקתני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מעשה במרחץ של בני ברק שפקקו נקביו מערב יום טוב, ועלה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קמסיק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(ועל ברייתא זאת מסיימת הגמרא) משרבו עוברי עבירה,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ומייתי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מהא דרבי יהושע בן לוי (ומביאה הגמרא את דברי רבי יהושע בן לוי לבאר מהו משרבו עוברי עבירה) 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היו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רוחצין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שבת,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דעל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(כל) שבת ויום טוב גזרו כאחד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130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2BEA77-8304-CCCA-60DB-3E695EC2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460E85F-62D0-495E-D9FB-380627F32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כתובות ז עמוד א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משמיה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אמר ביו"ט שרי בשבת אסור א"ל רב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לרב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מאי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דעתיך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מתוך שהותרה חבורה לצורך הותרה נמי שלא לצורך אלא מעתה מותר לעשות מוגמר ביו"ט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דמתוך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שהותרה הבערה לצורך הותרה נמי שלא לצורך אמר ליה עליך אמר קרא (שמות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יב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טז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אך אשר יאכל לכל נפש דבר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השוה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אמר ליה רב אחא בריה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לרב אשי אלא מעתה נזדמן לו צבי ביו"ט הואיל ואינו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ה"נ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דאסור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למשחטיה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אמר ליה אנא דבר הצורך לכל נפש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קאמינא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צבי צריך לכל נפש הוא אמר רבי יעקב בר אידי הורה רבי יוחנן בציידן אסור לבעול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 ומי איכא הוראה לאיסור אין והתנן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הורוה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בית הלל שתהא נזירה עוד שבע שנים אחרות ואי נמי כי הא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חוט השדרה שנפסק ברובו דברי רבי ר' יעקב אומר אפי' ניקב הורה רבי כר' יעקב אמר רב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אין הלכה כר' יעקב רב נחמן בר יצחק מתני הכי אמר ר' אבהו שאל ר' ישמעאל בן יעקב דמן צור את רבי יוחנן בציידן ואנא שמעי מהו לבעול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 ואמר ליה אסור והלכתא מותר לבעול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43424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DA1B5F-E069-8BA3-23D8-D8296120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639F4DB-C853-EC8F-4D14-1B56E50D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חידושי הריטב"א שבת דף מ עמוד א: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תניא כוותיה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דשמואל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חמין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שבת למחר רוחץ בהם פניו ידיו ורגליו, אבל לא כל גופו אבר ואבר, ואין צריך לומר חמין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ביום טוב...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ומדלא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קתני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ואין צריך לומר חמין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יום טוב, שמעינן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דבחמין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יום טוב מותר לרחוץ כל גופו אבר ואבר לכל הפחות.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61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0930AA-BFB3-8EBE-FB9E-B8BA8B52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16F9F2B-7B69-72C8-96C3-9FE489560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שולחן ערוך אורח חיים סימן תקיא סעיף ב: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אבל במים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יום טוב, מותר לרחוץ כל גופו אפילו כאחד, מיהו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חוץ למרחץ, אבל במרחץ אסור. הגה: ויש אוסרים בכל ענין, וכן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נוהגין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משנה ברורה על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הרמ"א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ס"ק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יח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ויש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אוסרין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בכל ענין -...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ודוקא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גופו כאחד, אבל אבר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אבר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לכולי עלמא מותר לרחוץ... ועיין באליה רבה שכתב,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דרוב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הפוסקים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סבירא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להו כדעה ראשונה, אלא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שנוהגין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לאסור, ואין לשנות המנהג: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53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639280E-24E4-659F-E7B9-4D14CDBA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CD56B4-4425-7622-CEDA-AB90B85B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שו"ת דברי יציב ליקוטים והשמטות סימן לד: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הנה בלשון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הרמ"א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שם ויש אוסרים בכל ענין וכן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נוהגין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וכתב באליה רבה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סק"א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שדקדק (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הרמ"א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לכתוב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נוהגין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אבל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מדינא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נראה לי עיקר כפסק הבית יוסף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דאפילו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גופו בבת אחת מותר... </a:t>
            </a:r>
            <a:r>
              <a:rPr lang="he-I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ואם כן, במקום צער </a:t>
            </a:r>
            <a:r>
              <a:rPr lang="he-IL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בודאי</a:t>
            </a:r>
            <a:r>
              <a:rPr lang="he-I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שיש לסמוך על רוב רובן של הפוסקים </a:t>
            </a:r>
            <a:r>
              <a:rPr lang="he-IL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דסבירא</a:t>
            </a:r>
            <a:r>
              <a:rPr lang="he-I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</a:t>
            </a:r>
            <a:r>
              <a:rPr lang="he-IL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דרחיצה</a:t>
            </a:r>
            <a:r>
              <a:rPr lang="he-I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מותר ביום טוב 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(במים 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יום טוב(, והיינו משום דלא הוי שבות כלל ורק גזירה משום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שהבלנין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היו מחמין אותן בשבת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וכו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'... וע"כ לא גזרו רק בשבת ולא ביום טוב, ולכן גם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לענין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מצטער יש לומר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דקיל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משאר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שבותים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שלא התירו אלא בחולה ממש לשיטת הסוברים כן בסי' שכ"ח סעיף י"ז (קל יותר משאר </a:t>
            </a:r>
            <a:r>
              <a:rPr lang="he-IL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שבותים</a:t>
            </a:r>
            <a:r>
              <a:rPr lang="he-IL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ועל כן נתיר אף למי שאינו חולה).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sz="2000" dirty="0" err="1"/>
              <a:t>חזון</a:t>
            </a:r>
            <a:r>
              <a:rPr lang="he-IL" sz="2000" dirty="0"/>
              <a:t> עובדיה יום טוב מהלכות יום טוב הלכה </a:t>
            </a:r>
            <a:r>
              <a:rPr lang="he-IL" sz="2000" dirty="0" err="1"/>
              <a:t>יב</a:t>
            </a:r>
            <a:r>
              <a:rPr lang="he-IL" sz="2000" dirty="0"/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000" dirty="0"/>
              <a:t>ומים </a:t>
            </a:r>
            <a:r>
              <a:rPr lang="he-IL" sz="2000" dirty="0" err="1"/>
              <a:t>שהוחמו</a:t>
            </a:r>
            <a:r>
              <a:rPr lang="he-IL" sz="2000" dirty="0"/>
              <a:t> בדוד שמש, מותר להתרחץ בהם כל גופו ביום טוב (כדין מים </a:t>
            </a:r>
            <a:r>
              <a:rPr lang="he-IL" sz="2000" dirty="0" err="1"/>
              <a:t>שהוחמו</a:t>
            </a:r>
            <a:r>
              <a:rPr lang="he-IL" sz="2000" dirty="0"/>
              <a:t> מערב יום טוב).</a:t>
            </a:r>
          </a:p>
          <a:p>
            <a:pPr marL="0" indent="0">
              <a:lnSpc>
                <a:spcPct val="150000"/>
              </a:lnSpc>
              <a:buNone/>
            </a:pPr>
            <a:endParaRPr lang="he-IL" sz="2000" dirty="0"/>
          </a:p>
          <a:p>
            <a:pPr marL="0" indent="0">
              <a:lnSpc>
                <a:spcPct val="150000"/>
              </a:lnSpc>
              <a:buNone/>
            </a:pP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16347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9D2331-37D5-2887-87C6-B5FFC6E8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6DEB560-6911-21A5-FF10-F3979E3B0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ביאור הלכה על אורח חיים תקיא סעיף ב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(*) ידיו:    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המחבר שינה מלשון המשנה ביצה כ"א דתנן חמין לרגליו והוא כתב ידיו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ובעו"ש כתב דצ"ל ידיו ורגליו ובבגדי ישע כתב דצ"ל פניו ידיו ורגליו ונראה להם שהוא ט"ס ובאמת כן הוא מבואר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בתוס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שם ידיו ורגליו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וכ"מ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בסוגיא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דשבת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דפניו ידיו ורגליו שרי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כמש"כ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הגר"א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וכן מבואר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להדיא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ברמב"ם וכן ברש"י [שבת ל"ט ע"ב ד"ה והא תניא] וכן במאירי ביצה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בסוגין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דפניו ידיו ורגליו שרי. 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ומ"מ יש לעיין אולי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דבימינו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אין רחיצת רגליו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ונשנה זה רק בימיהם שהיו </a:t>
            </a:r>
            <a:r>
              <a:rPr lang="he-IL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הולכין</a:t>
            </a:r>
            <a:r>
              <a:rPr lang="he-I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הרבה יחף בלי מנעלים ודומה רגליו לשאר איברי הגוף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אכן לפי מה שנכתוב לקמן בשם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הרא"ש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והרשב"א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דמקצת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שאר איברי הגוף דומה לפניו ידיו ורגליו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דמותר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בודאי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אין להחמיר בזה: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224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9D2331-37D5-2887-87C6-B5FFC6E8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6DEB560-6911-21A5-FF10-F3979E3B0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ביאור הלכה על אורח חיים תקיא סעיף ב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(*) אבל לא כל גופו:    עיין מ"ב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דחוץ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מפניו ידיו ורגליו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חשיב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אינו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כן מבואר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בתוס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ומרדכי ובחינוך מצוה רצ"ח דרק פניו ידיו ורגליו הוא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אבל כל גופו אינו אלא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למעונגין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מלאכה דאורייתא בחימום עבורם וכמו שהעתיקו אחרונים כאן ולכאורה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לפ"ז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ה"ה אף לאבר אחד חוץ מפניו ידיו ורגליו אסור </a:t>
            </a:r>
            <a:r>
              <a:rPr lang="he-IL" sz="1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וכן מוכח במאירי שכתב הטעם </a:t>
            </a:r>
            <a:r>
              <a:rPr lang="he-IL" sz="1800" b="1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דזה</a:t>
            </a:r>
            <a:r>
              <a:rPr lang="he-IL" sz="1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 הרגילות 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כמו שאמרו רוחץ אדם פניו ידיו ורגליו לכבוד קונו וכן משמע קצת בחינוך הנ"ל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דדוקא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אלו שרי ובחמד משה ראיתי שהעתיק דכל שאינו רוחץ רוב גופו שרי ...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1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097220-AFB0-E9C0-1440-3C1F73448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0CCD840-D112-A8EA-7F6E-FCA7A7FF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 anchor="t"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שמירת שבת כהלכתה פרק י"ד הערה כ"א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ויש לעיין כהיום שרוב בני אדם יש להם חדר אמבטיה בביתם, או לפחות מקלחת, למה נאסור רחיצת כל הגוף משום שאינו </a:t>
            </a:r>
            <a:r>
              <a:rPr lang="he-IL" dirty="0" err="1">
                <a:ea typeface="+mn-lt"/>
                <a:cs typeface="+mn-lt"/>
              </a:rPr>
              <a:t>שוה</a:t>
            </a:r>
            <a:r>
              <a:rPr lang="he-IL" dirty="0">
                <a:ea typeface="+mn-lt"/>
                <a:cs typeface="+mn-lt"/>
              </a:rPr>
              <a:t> לכל נפש, ומאי שנא מזיעה בזמן הגמרא, </a:t>
            </a:r>
            <a:r>
              <a:rPr lang="he-IL" dirty="0" err="1">
                <a:ea typeface="+mn-lt"/>
                <a:cs typeface="+mn-lt"/>
              </a:rPr>
              <a:t>דמעיקר</a:t>
            </a:r>
            <a:r>
              <a:rPr lang="he-IL" dirty="0">
                <a:ea typeface="+mn-lt"/>
                <a:cs typeface="+mn-lt"/>
              </a:rPr>
              <a:t> הדין שרינן משום דהוה </a:t>
            </a:r>
            <a:r>
              <a:rPr lang="he-IL" dirty="0" err="1">
                <a:ea typeface="+mn-lt"/>
                <a:cs typeface="+mn-lt"/>
              </a:rPr>
              <a:t>שוה</a:t>
            </a:r>
            <a:r>
              <a:rPr lang="he-IL" dirty="0">
                <a:ea typeface="+mn-lt"/>
                <a:cs typeface="+mn-lt"/>
              </a:rPr>
              <a:t> לכל נפש ... ועוד הלא בדרך כלל מוציא אדם את המים לצורך רחיצת כל גופו מתוך מיתקן חשמלי וכדו', והרי בו מתחממים המים גם </a:t>
            </a:r>
            <a:r>
              <a:rPr lang="he-IL" dirty="0" err="1">
                <a:ea typeface="+mn-lt"/>
                <a:cs typeface="+mn-lt"/>
              </a:rPr>
              <a:t>בשיל</a:t>
            </a:r>
            <a:r>
              <a:rPr lang="he-IL" dirty="0">
                <a:ea typeface="+mn-lt"/>
                <a:cs typeface="+mn-lt"/>
              </a:rPr>
              <a:t> רחיצת פניו ידיו ורגליו, וגם בשביל רחיצת כל גופו, ואם כן לא שייך כאן האיסור של חימום מים ... וצריך עיון. </a:t>
            </a:r>
            <a:endParaRPr lang="he-IL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044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740AC66E-9487-3187-704B-1240AB222F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68490"/>
          <a:ext cx="10515600" cy="580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27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EAEEC7-F0EF-6D97-5EA8-FF551E72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EA1A648-9AE3-70FD-62C3-F002EDF1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משנה ביצה ב:ה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בית שמאי אומרים: לא יחם אדם חמין לרגליו, אלא אם כן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ראויין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לשתיה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ובית הלל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מתירין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עושה אדם מדורה ומתחמם כנגדה.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4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3B0E18-E825-063E-5EF8-F489F6A3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81E24EF-318C-6996-A18C-A6E030F02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 לח עמוד ב- מתני' אין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נותנין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ביצה בצד המיחם בשביל שתתגלגל ולא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יפקיענה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בסודרין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ור' יוסי מתיר ולא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יטמיננה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בחול ובאבק דרכים בשביל שתצלה מעשה שעשו אנשי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טבריא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והביאו סילון של צונן לתוך אמה של חמין אמרו להם חכמים אם בשבת כחמין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ואסורין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ברחיצה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ובשתיה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אם ביום טוב כחמין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ביום טוב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ואסורין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ברחיצה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ומותרין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בשתיה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שבת לט עמוד ב- מעשה שעשו אנשי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טבריא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מאי רחיצה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אילימא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רחיצת כל גופו אלא 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 הוא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דאסורין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הא 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מע"ש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מותרין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והתניא 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מע"ש למחר רוחץ בהן פניו ידיו ורגליו אבל לא כל גופו אלא פניו ידיו ורגליו אימא סיפא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אבי"ט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בי"ט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ואסורין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ברחיצה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ומותרין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בשתיה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לימא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תנן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סתמא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כבית שמאי דתנן בית שמאי אומרים לא יחם אדם חמין לרגליו אא"כ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ראויין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לשתיה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בוב"ה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מתירין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א"ר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איקא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חנניא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להשתטף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בהן כל גופו עסקינן והאי תנא הוא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גלא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ישתטף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אדם כל גופו בין בחמין ובין בצונן דברי ר"מ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ר"ש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מתיר ר' יהודה אומר בחמין אסור בצונן מותר אמר רב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חסדא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מחלוקת בכלי אבל בקרקע דברי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מותר והא מעשה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דאנשי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טבריא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בקרקע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הוה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ואסרי להו רבנן אלא אי איתמר הכי איתמר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דמחלוקת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בקרקע אבל בכלי דברי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אסור אמר רבה בר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חנה אמר רבי יוחנן הלכה כרבי יהודה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רשי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והאי תנא - ר' שמעון היא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דמתיר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להשתטף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גופו בשבת בחמין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מע"ש והיינו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דקאמר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 אסור הא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מאתמול שרי ואי בי"ט כחמין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בי"ט ואסור ברחיצה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דאפי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בית הלל לא שרי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להחם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בי"ט אלא לפניו ידיו ורגליו אבל </a:t>
            </a:r>
            <a:r>
              <a:rPr lang="he-IL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לשיטוף</a:t>
            </a:r>
            <a:r>
              <a:rPr lang="he-I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גופו לא: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6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E50E7D2-8397-0D60-FB4F-23948530A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1B98DF-CEF7-A2A8-0743-0F4D8FA6F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 anchor="t"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2800" kern="100" dirty="0">
                <a:effectLst/>
                <a:latin typeface="Calibri"/>
                <a:ea typeface="Calibri"/>
                <a:cs typeface="Arial"/>
              </a:rPr>
              <a:t>תוספות</a:t>
            </a:r>
            <a:r>
              <a:rPr lang="he-IL" kern="100" dirty="0">
                <a:latin typeface="Calibri"/>
                <a:ea typeface="Calibri"/>
                <a:cs typeface="Arial"/>
              </a:rPr>
              <a:t> שבת לח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70000"/>
              </a:lnSpc>
              <a:spcAft>
                <a:spcPts val="800"/>
              </a:spcAft>
              <a:buNone/>
            </a:pP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וב"ה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מתירין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משמע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לרגליו אבל לצורך כל גופו לא וכן משמע בכולה שמעתין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דמחמירין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בחמין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בי"ט כחמין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בשבת וגזרו על הזיעה ביו"ט כמו בשבת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כדאמר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בביצה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בהמביא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ולקמן (דף מ. ושם) א"כ משמע שאסור לעשות הבערה משום רחיצה שאם לא כן לא היו גוזרים על הזיעה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ותימה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דמ"ש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הבערה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דרחיצה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מהבערה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דזיעה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דשרי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מדאורייתא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כדמוכח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התם 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ואומר ר"י בשם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ריב"א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דרחיצה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אינה אלא לתענוג ואסורה כמו מוגמר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דאסור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בפ"ק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דכתובות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(ד' ז. וסם) 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משום דאין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לכל נפש וכן משמע בירושלמי דהיינו טעמא </a:t>
            </a:r>
            <a:r>
              <a:rPr lang="he-IL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דרחיצה</a:t>
            </a:r>
            <a:r>
              <a:rPr lang="he-IL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זיעה </a:t>
            </a:r>
            <a:r>
              <a:rPr lang="he-IL" sz="2800" b="1" u="sng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שוה</a:t>
            </a:r>
            <a:r>
              <a:rPr lang="he-IL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היא לכל נפש דאינה תענוג אלא לבריאות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והא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לקמן (ד' מ.) מרחץ שפקקו נקביו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מעי"ט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למחר נכנס ומזיע. ה"ה אפי'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הוחם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בו ביום אלא נקט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מעי"ט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דאפ"ה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דוקא</a:t>
            </a:r>
            <a:r>
              <a:rPr lang="he-IL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מזיע אבל רוחץ לא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4630-D853-6451-CAEC-119FE751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E7A02-FDE9-DFD3-9AFB-EFFFB4A64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1" anchor="t"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רמבן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שבת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לט</a:t>
            </a:r>
            <a:r>
              <a:rPr lang="en-US" dirty="0">
                <a:ea typeface="+mn-lt"/>
                <a:cs typeface="+mn-lt"/>
              </a:rPr>
              <a:t>  </a:t>
            </a:r>
            <a:endParaRPr lang="en-US" dirty="0">
              <a:cs typeface="Calibri" panose="020F0502020204030204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ומשמע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נמי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ודאי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דלב"ה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רחיצה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הגוף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נמי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מותרת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בי"ט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b="1" u="sng" dirty="0" err="1">
                <a:ea typeface="+mn-lt"/>
                <a:cs typeface="+mn-lt"/>
              </a:rPr>
              <a:t>וכ"ש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הוא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דהנאת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כל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הגוף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דמיא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לאכילה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ושתייה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טפי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מהנאה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דאבר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אחד</a:t>
            </a:r>
            <a:r>
              <a:rPr lang="en-US" dirty="0">
                <a:ea typeface="+mn-lt"/>
                <a:cs typeface="+mn-lt"/>
              </a:rPr>
              <a:t> ... </a:t>
            </a:r>
            <a:r>
              <a:rPr lang="en-US" dirty="0" err="1">
                <a:ea typeface="+mn-lt"/>
                <a:cs typeface="+mn-lt"/>
              </a:rPr>
              <a:t>אלמא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קודם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גזירה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מותר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לגמרי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ואפי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להחם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להן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בי"ט</a:t>
            </a:r>
            <a:r>
              <a:rPr lang="en-US" dirty="0">
                <a:ea typeface="+mn-lt"/>
                <a:cs typeface="+mn-lt"/>
              </a:rPr>
              <a:t> ... </a:t>
            </a:r>
            <a:r>
              <a:rPr lang="en-US" dirty="0" err="1">
                <a:ea typeface="+mn-lt"/>
                <a:cs typeface="+mn-lt"/>
              </a:rPr>
              <a:t>ובתוספות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מפרשים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רחיצת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הגוף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אינה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צורך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נפש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התורה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אסור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ודומיא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דמוגמר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אבל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פניו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ידיו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ורגליו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צורך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נפש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זיעה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וכיון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דרחיצת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הגוף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אסורה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התורה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משום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לתא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דידה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גזרו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בהן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וסומכין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דבריהן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הירושלמי</a:t>
            </a:r>
            <a:r>
              <a:rPr lang="en-US" dirty="0">
                <a:ea typeface="+mn-lt"/>
                <a:cs typeface="+mn-lt"/>
              </a:rPr>
              <a:t> ... </a:t>
            </a:r>
            <a:r>
              <a:rPr lang="en-US" dirty="0" err="1">
                <a:ea typeface="+mn-lt"/>
                <a:cs typeface="+mn-lt"/>
              </a:rPr>
              <a:t>ואלו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דברי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נביאות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הן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שרחיצת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הגוף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תאסר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וזיעה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תהא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מותרת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ורחיצת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מקצת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הגוף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נמי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מותרת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ואדרבה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הנאת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כל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הגוף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טפי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צריכא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וטפי</a:t>
            </a:r>
            <a:r>
              <a:rPr lang="en-US" b="1" u="sng" dirty="0">
                <a:ea typeface="+mn-lt"/>
                <a:cs typeface="+mn-lt"/>
              </a:rPr>
              <a:t> </a:t>
            </a:r>
            <a:r>
              <a:rPr lang="en-US" b="1" u="sng" dirty="0" err="1">
                <a:ea typeface="+mn-lt"/>
                <a:cs typeface="+mn-lt"/>
              </a:rPr>
              <a:t>שריא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דומיא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דמדורה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כדפרישית</a:t>
            </a:r>
            <a:r>
              <a:rPr lang="en-US" dirty="0">
                <a:ea typeface="+mn-lt"/>
                <a:cs typeface="+mn-lt"/>
              </a:rPr>
              <a:t> ... </a:t>
            </a:r>
            <a:r>
              <a:rPr lang="en-US" dirty="0" err="1">
                <a:ea typeface="+mn-lt"/>
                <a:cs typeface="+mn-lt"/>
              </a:rPr>
              <a:t>ואין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להאריך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בזה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דלגמ</a:t>
            </a:r>
            <a:r>
              <a:rPr lang="en-US" dirty="0">
                <a:ea typeface="+mn-lt"/>
                <a:cs typeface="+mn-lt"/>
              </a:rPr>
              <a:t>' </a:t>
            </a:r>
            <a:r>
              <a:rPr lang="en-US" dirty="0" err="1">
                <a:ea typeface="+mn-lt"/>
                <a:cs typeface="+mn-lt"/>
              </a:rPr>
              <a:t>דילן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הדבר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פשוט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הוא</a:t>
            </a:r>
            <a:r>
              <a:rPr lang="en-US" dirty="0">
                <a:ea typeface="+mn-lt"/>
                <a:cs typeface="+mn-lt"/>
              </a:rPr>
              <a:t> דכל </a:t>
            </a:r>
            <a:r>
              <a:rPr lang="en-US" dirty="0" err="1">
                <a:ea typeface="+mn-lt"/>
                <a:cs typeface="+mn-lt"/>
              </a:rPr>
              <a:t>רחיצה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וזיעה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מותרת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ואפי</a:t>
            </a:r>
            <a:r>
              <a:rPr lang="en-US" dirty="0">
                <a:ea typeface="+mn-lt"/>
                <a:cs typeface="+mn-lt"/>
              </a:rPr>
              <a:t>' </a:t>
            </a:r>
            <a:r>
              <a:rPr lang="en-US" dirty="0" err="1">
                <a:ea typeface="+mn-lt"/>
                <a:cs typeface="+mn-lt"/>
              </a:rPr>
              <a:t>להחם</a:t>
            </a:r>
            <a:r>
              <a:rPr lang="en-US" dirty="0">
                <a:ea typeface="+mn-lt"/>
                <a:cs typeface="+mn-lt"/>
              </a:rPr>
              <a:t> ... 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8267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740AC66E-9487-3187-704B-1240AB222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275609"/>
              </p:ext>
            </p:extLst>
          </p:nvPr>
        </p:nvGraphicFramePr>
        <p:xfrm>
          <a:off x="838200" y="368490"/>
          <a:ext cx="10515600" cy="580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62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EAAEE5-D3CB-30AA-998E-3052DA64E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54BFB5A-AEDD-6018-CB36-39B8ECCB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פירוש הרמב"ם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כלל הדברים, כי חמים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ביום טוב, שרוחץ בהן פניו ידיו ורגליו, ואינו רוחץ בהם כל גופו אלא אם כן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הוחמו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יום טוב. וחמין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מערב שבת, רוחץ בהם בשבת פניו ידיו ורגליו אבל לא כל גופו.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ואוסרים בית שמאי שיבעיר אדם אש להתחמם בו, לפי שעיקרה ממה שאמר "אך אשר יאכל לכל נפש"(שמות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יב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e-IL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טז</a:t>
            </a:r>
            <a:r>
              <a:rPr lang="he-I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אינו נכנס תחתיו הנאות הגוף מבחוץ.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ובית הלל אומרים, כי מאמר השם "אך אשר יאכל לכל נפש" כלל הנאות הגוף כולם:</a:t>
            </a:r>
            <a:endParaRPr lang="en-US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42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DE6A9D-8377-4C54-7B58-8FE471C5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52999A6-6601-1FEE-BFB3-3248C05C3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פירוש רבי עובדיה </a:t>
            </a:r>
            <a:r>
              <a:rPr lang="he-IL" sz="2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מברטנורא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 יחם אדם חמין לרגליו - אוכל נפש התירה התורה, ולא להבעיר אור בשביל רחיצה: 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he-I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ובית הלל </a:t>
            </a:r>
            <a:r>
              <a:rPr lang="he-IL" sz="2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מתירין</a:t>
            </a:r>
            <a:r>
              <a:rPr lang="he-I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he-IL" sz="2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דמתוך</a:t>
            </a:r>
            <a:r>
              <a:rPr lang="he-I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שהותרה הבערה לצורך אכילה הותרה נמי שלא לצורך אכילה כשיש בה צורך איזו הנאה. </a:t>
            </a:r>
            <a:r>
              <a:rPr lang="he-IL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ופסק הלכה </a:t>
            </a:r>
            <a:r>
              <a:rPr lang="he-IL" sz="2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דחמין</a:t>
            </a:r>
            <a:r>
              <a:rPr lang="he-IL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ביו"ט רוחץ בהן פניו ידיו ורגליו, אבל לא כל גופו, </a:t>
            </a:r>
            <a:r>
              <a:rPr lang="he-IL" sz="2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דגזרו</a:t>
            </a:r>
            <a:r>
              <a:rPr lang="he-IL" sz="2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יו"ט אטו שבת</a:t>
            </a:r>
            <a:r>
              <a:rPr lang="he-I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וחמין </a:t>
            </a:r>
            <a:r>
              <a:rPr lang="he-IL" sz="2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שהוחמו</a:t>
            </a:r>
            <a:r>
              <a:rPr lang="he-IL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מעיו"ט רוחץ בהן כל גופו ביו"ט: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43617437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2508</Words>
  <Application>Microsoft Office PowerPoint</Application>
  <PresentationFormat>מסך רחב</PresentationFormat>
  <Paragraphs>77</Paragraphs>
  <Slides>26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ערכת נושא Office</vt:lpstr>
      <vt:lpstr>שווה לכל נפש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שווה לכל נפש</dc:title>
  <dc:creator>Avigdor Rosensweig</dc:creator>
  <cp:lastModifiedBy>Avigdor Rosensweig</cp:lastModifiedBy>
  <cp:revision>42</cp:revision>
  <dcterms:created xsi:type="dcterms:W3CDTF">2023-04-22T18:04:42Z</dcterms:created>
  <dcterms:modified xsi:type="dcterms:W3CDTF">2023-04-23T18:17:03Z</dcterms:modified>
</cp:coreProperties>
</file>