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0" r:id="rId6"/>
    <p:sldId id="260" r:id="rId7"/>
    <p:sldId id="265" r:id="rId8"/>
    <p:sldId id="261" r:id="rId9"/>
    <p:sldId id="262" r:id="rId10"/>
    <p:sldId id="263" r:id="rId11"/>
    <p:sldId id="264" r:id="rId12"/>
    <p:sldId id="266" r:id="rId13"/>
    <p:sldId id="267" r:id="rId14"/>
    <p:sldId id="268" r:id="rId15"/>
    <p:sldId id="269" r:id="rId16"/>
    <p:sldId id="271" r:id="rId17"/>
    <p:sldId id="272" r:id="rId18"/>
    <p:sldId id="273" r:id="rId19"/>
    <p:sldId id="274" r:id="rId20"/>
    <p:sldId id="275" r:id="rId21"/>
    <p:sldId id="278" r:id="rId22"/>
    <p:sldId id="282"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1288E-297D-4AEB-88B1-8E2B84DAF907}" v="3" dt="2023-05-28T16:57:52.873"/>
    <p1510:client id="{98C690D1-640A-46BC-B78C-57E5BC0811F0}" v="63" dt="2023-05-28T05:53:12.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6" autoAdjust="0"/>
    <p:restoredTop sz="94660"/>
  </p:normalViewPr>
  <p:slideViewPr>
    <p:cSldViewPr snapToGrid="0">
      <p:cViewPr varScale="1">
        <p:scale>
          <a:sx n="75" d="100"/>
          <a:sy n="75" d="100"/>
        </p:scale>
        <p:origin x="360"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DDAD3916-5DB2-47CE-94EC-FC4792E03CFF}"/>
    <pc:docChg chg="undo redo custSel addSld modSld sldOrd">
      <pc:chgData name="Avigdor Rosensweig" userId="2c23bf757acee734" providerId="LiveId" clId="{DDAD3916-5DB2-47CE-94EC-FC4792E03CFF}" dt="2023-05-21T17:26:40.881" v="556" actId="20577"/>
      <pc:docMkLst>
        <pc:docMk/>
      </pc:docMkLst>
      <pc:sldChg chg="modSp mod">
        <pc:chgData name="Avigdor Rosensweig" userId="2c23bf757acee734" providerId="LiveId" clId="{DDAD3916-5DB2-47CE-94EC-FC4792E03CFF}" dt="2023-05-21T16:38:13.236" v="27" actId="20577"/>
        <pc:sldMkLst>
          <pc:docMk/>
          <pc:sldMk cId="2883469627" sldId="256"/>
        </pc:sldMkLst>
        <pc:spChg chg="mod">
          <ac:chgData name="Avigdor Rosensweig" userId="2c23bf757acee734" providerId="LiveId" clId="{DDAD3916-5DB2-47CE-94EC-FC4792E03CFF}" dt="2023-05-21T16:38:13.236" v="27" actId="20577"/>
          <ac:spMkLst>
            <pc:docMk/>
            <pc:sldMk cId="2883469627" sldId="256"/>
            <ac:spMk id="2" creationId="{4E5B16DE-11F4-7E65-0669-2647166C05F6}"/>
          </ac:spMkLst>
        </pc:spChg>
      </pc:sldChg>
      <pc:sldChg chg="modSp new mod">
        <pc:chgData name="Avigdor Rosensweig" userId="2c23bf757acee734" providerId="LiveId" clId="{DDAD3916-5DB2-47CE-94EC-FC4792E03CFF}" dt="2023-05-21T16:39:05.592" v="47" actId="2710"/>
        <pc:sldMkLst>
          <pc:docMk/>
          <pc:sldMk cId="1138562659" sldId="257"/>
        </pc:sldMkLst>
        <pc:spChg chg="mod">
          <ac:chgData name="Avigdor Rosensweig" userId="2c23bf757acee734" providerId="LiveId" clId="{DDAD3916-5DB2-47CE-94EC-FC4792E03CFF}" dt="2023-05-21T16:39:05.592" v="47" actId="2710"/>
          <ac:spMkLst>
            <pc:docMk/>
            <pc:sldMk cId="1138562659" sldId="257"/>
            <ac:spMk id="3" creationId="{C9B7DA8F-EBE8-DC7A-A1AA-804E7AFF19AF}"/>
          </ac:spMkLst>
        </pc:spChg>
      </pc:sldChg>
      <pc:sldChg chg="modSp new mod">
        <pc:chgData name="Avigdor Rosensweig" userId="2c23bf757acee734" providerId="LiveId" clId="{DDAD3916-5DB2-47CE-94EC-FC4792E03CFF}" dt="2023-05-21T16:39:20.058" v="50" actId="403"/>
        <pc:sldMkLst>
          <pc:docMk/>
          <pc:sldMk cId="2541706164" sldId="258"/>
        </pc:sldMkLst>
        <pc:spChg chg="mod">
          <ac:chgData name="Avigdor Rosensweig" userId="2c23bf757acee734" providerId="LiveId" clId="{DDAD3916-5DB2-47CE-94EC-FC4792E03CFF}" dt="2023-05-21T16:39:20.058" v="50" actId="403"/>
          <ac:spMkLst>
            <pc:docMk/>
            <pc:sldMk cId="2541706164" sldId="258"/>
            <ac:spMk id="3" creationId="{707DE05E-EDCD-1673-F284-D27FE29C3C01}"/>
          </ac:spMkLst>
        </pc:spChg>
      </pc:sldChg>
      <pc:sldChg chg="modSp new mod">
        <pc:chgData name="Avigdor Rosensweig" userId="2c23bf757acee734" providerId="LiveId" clId="{DDAD3916-5DB2-47CE-94EC-FC4792E03CFF}" dt="2023-05-21T16:39:57.467" v="63" actId="115"/>
        <pc:sldMkLst>
          <pc:docMk/>
          <pc:sldMk cId="475529300" sldId="259"/>
        </pc:sldMkLst>
        <pc:spChg chg="mod">
          <ac:chgData name="Avigdor Rosensweig" userId="2c23bf757acee734" providerId="LiveId" clId="{DDAD3916-5DB2-47CE-94EC-FC4792E03CFF}" dt="2023-05-21T16:39:57.467" v="63" actId="115"/>
          <ac:spMkLst>
            <pc:docMk/>
            <pc:sldMk cId="475529300" sldId="259"/>
            <ac:spMk id="3" creationId="{DB0BE195-6820-8A1E-C6CB-2069AB3FB0CF}"/>
          </ac:spMkLst>
        </pc:spChg>
      </pc:sldChg>
      <pc:sldChg chg="modSp new mod">
        <pc:chgData name="Avigdor Rosensweig" userId="2c23bf757acee734" providerId="LiveId" clId="{DDAD3916-5DB2-47CE-94EC-FC4792E03CFF}" dt="2023-05-21T16:41:33.858" v="72" actId="113"/>
        <pc:sldMkLst>
          <pc:docMk/>
          <pc:sldMk cId="3434112391" sldId="260"/>
        </pc:sldMkLst>
        <pc:spChg chg="mod">
          <ac:chgData name="Avigdor Rosensweig" userId="2c23bf757acee734" providerId="LiveId" clId="{DDAD3916-5DB2-47CE-94EC-FC4792E03CFF}" dt="2023-05-21T16:41:33.858" v="72" actId="113"/>
          <ac:spMkLst>
            <pc:docMk/>
            <pc:sldMk cId="3434112391" sldId="260"/>
            <ac:spMk id="3" creationId="{CBA10F75-4A95-B9EC-7675-F1CB8D07CAEB}"/>
          </ac:spMkLst>
        </pc:spChg>
      </pc:sldChg>
      <pc:sldChg chg="modSp new mod">
        <pc:chgData name="Avigdor Rosensweig" userId="2c23bf757acee734" providerId="LiveId" clId="{DDAD3916-5DB2-47CE-94EC-FC4792E03CFF}" dt="2023-05-21T16:42:17.136" v="82" actId="115"/>
        <pc:sldMkLst>
          <pc:docMk/>
          <pc:sldMk cId="660719049" sldId="261"/>
        </pc:sldMkLst>
        <pc:spChg chg="mod">
          <ac:chgData name="Avigdor Rosensweig" userId="2c23bf757acee734" providerId="LiveId" clId="{DDAD3916-5DB2-47CE-94EC-FC4792E03CFF}" dt="2023-05-21T16:42:17.136" v="82" actId="115"/>
          <ac:spMkLst>
            <pc:docMk/>
            <pc:sldMk cId="660719049" sldId="261"/>
            <ac:spMk id="3" creationId="{1DA86529-F1C4-2B34-3178-37675CB4487E}"/>
          </ac:spMkLst>
        </pc:spChg>
      </pc:sldChg>
      <pc:sldChg chg="modSp new mod">
        <pc:chgData name="Avigdor Rosensweig" userId="2c23bf757acee734" providerId="LiveId" clId="{DDAD3916-5DB2-47CE-94EC-FC4792E03CFF}" dt="2023-05-21T16:43:47.136" v="100" actId="27636"/>
        <pc:sldMkLst>
          <pc:docMk/>
          <pc:sldMk cId="3658822977" sldId="262"/>
        </pc:sldMkLst>
        <pc:spChg chg="mod">
          <ac:chgData name="Avigdor Rosensweig" userId="2c23bf757acee734" providerId="LiveId" clId="{DDAD3916-5DB2-47CE-94EC-FC4792E03CFF}" dt="2023-05-21T16:43:47.136" v="100" actId="27636"/>
          <ac:spMkLst>
            <pc:docMk/>
            <pc:sldMk cId="3658822977" sldId="262"/>
            <ac:spMk id="3" creationId="{8F5E14AD-9DE1-E68D-9FA4-E76C8AE50203}"/>
          </ac:spMkLst>
        </pc:spChg>
      </pc:sldChg>
      <pc:sldChg chg="modSp new mod">
        <pc:chgData name="Avigdor Rosensweig" userId="2c23bf757acee734" providerId="LiveId" clId="{DDAD3916-5DB2-47CE-94EC-FC4792E03CFF}" dt="2023-05-21T16:45:15.446" v="112" actId="113"/>
        <pc:sldMkLst>
          <pc:docMk/>
          <pc:sldMk cId="2376030641" sldId="263"/>
        </pc:sldMkLst>
        <pc:spChg chg="mod">
          <ac:chgData name="Avigdor Rosensweig" userId="2c23bf757acee734" providerId="LiveId" clId="{DDAD3916-5DB2-47CE-94EC-FC4792E03CFF}" dt="2023-05-21T16:45:15.446" v="112" actId="113"/>
          <ac:spMkLst>
            <pc:docMk/>
            <pc:sldMk cId="2376030641" sldId="263"/>
            <ac:spMk id="3" creationId="{A8EC508C-5DAB-640E-C974-B1EBC23B70E4}"/>
          </ac:spMkLst>
        </pc:spChg>
      </pc:sldChg>
      <pc:sldChg chg="modSp new mod">
        <pc:chgData name="Avigdor Rosensweig" userId="2c23bf757acee734" providerId="LiveId" clId="{DDAD3916-5DB2-47CE-94EC-FC4792E03CFF}" dt="2023-05-21T16:46:02.182" v="121" actId="403"/>
        <pc:sldMkLst>
          <pc:docMk/>
          <pc:sldMk cId="2758890359" sldId="264"/>
        </pc:sldMkLst>
        <pc:spChg chg="mod">
          <ac:chgData name="Avigdor Rosensweig" userId="2c23bf757acee734" providerId="LiveId" clId="{DDAD3916-5DB2-47CE-94EC-FC4792E03CFF}" dt="2023-05-21T16:46:02.182" v="121" actId="403"/>
          <ac:spMkLst>
            <pc:docMk/>
            <pc:sldMk cId="2758890359" sldId="264"/>
            <ac:spMk id="3" creationId="{096B769F-46BA-B0A4-0D01-29DD6FD13F66}"/>
          </ac:spMkLst>
        </pc:spChg>
      </pc:sldChg>
      <pc:sldChg chg="modSp new mod ord">
        <pc:chgData name="Avigdor Rosensweig" userId="2c23bf757acee734" providerId="LiveId" clId="{DDAD3916-5DB2-47CE-94EC-FC4792E03CFF}" dt="2023-05-21T16:51:46.965" v="132"/>
        <pc:sldMkLst>
          <pc:docMk/>
          <pc:sldMk cId="3498868459" sldId="265"/>
        </pc:sldMkLst>
        <pc:spChg chg="mod">
          <ac:chgData name="Avigdor Rosensweig" userId="2c23bf757acee734" providerId="LiveId" clId="{DDAD3916-5DB2-47CE-94EC-FC4792E03CFF}" dt="2023-05-21T16:46:21.621" v="128" actId="27636"/>
          <ac:spMkLst>
            <pc:docMk/>
            <pc:sldMk cId="3498868459" sldId="265"/>
            <ac:spMk id="3" creationId="{99FC429D-B1F9-7A35-C154-A8FFEA633FD5}"/>
          </ac:spMkLst>
        </pc:spChg>
      </pc:sldChg>
      <pc:sldChg chg="modSp new mod">
        <pc:chgData name="Avigdor Rosensweig" userId="2c23bf757acee734" providerId="LiveId" clId="{DDAD3916-5DB2-47CE-94EC-FC4792E03CFF}" dt="2023-05-21T16:54:25.759" v="144" actId="12"/>
        <pc:sldMkLst>
          <pc:docMk/>
          <pc:sldMk cId="3980952860" sldId="266"/>
        </pc:sldMkLst>
        <pc:spChg chg="mod">
          <ac:chgData name="Avigdor Rosensweig" userId="2c23bf757acee734" providerId="LiveId" clId="{DDAD3916-5DB2-47CE-94EC-FC4792E03CFF}" dt="2023-05-21T16:54:25.759" v="144" actId="12"/>
          <ac:spMkLst>
            <pc:docMk/>
            <pc:sldMk cId="3980952860" sldId="266"/>
            <ac:spMk id="3" creationId="{DF3F790D-20C4-D126-9DDF-F8D7310DC054}"/>
          </ac:spMkLst>
        </pc:spChg>
      </pc:sldChg>
      <pc:sldChg chg="modSp new mod">
        <pc:chgData name="Avigdor Rosensweig" userId="2c23bf757acee734" providerId="LiveId" clId="{DDAD3916-5DB2-47CE-94EC-FC4792E03CFF}" dt="2023-05-21T16:57:38.147" v="175" actId="115"/>
        <pc:sldMkLst>
          <pc:docMk/>
          <pc:sldMk cId="541672256" sldId="267"/>
        </pc:sldMkLst>
        <pc:spChg chg="mod">
          <ac:chgData name="Avigdor Rosensweig" userId="2c23bf757acee734" providerId="LiveId" clId="{DDAD3916-5DB2-47CE-94EC-FC4792E03CFF}" dt="2023-05-21T16:57:38.147" v="175" actId="115"/>
          <ac:spMkLst>
            <pc:docMk/>
            <pc:sldMk cId="541672256" sldId="267"/>
            <ac:spMk id="3" creationId="{A3D4B9D6-13DD-B906-2142-3F4168335C30}"/>
          </ac:spMkLst>
        </pc:spChg>
      </pc:sldChg>
      <pc:sldChg chg="modSp new mod">
        <pc:chgData name="Avigdor Rosensweig" userId="2c23bf757acee734" providerId="LiveId" clId="{DDAD3916-5DB2-47CE-94EC-FC4792E03CFF}" dt="2023-05-21T16:56:02.234" v="168" actId="20577"/>
        <pc:sldMkLst>
          <pc:docMk/>
          <pc:sldMk cId="2185058559" sldId="268"/>
        </pc:sldMkLst>
        <pc:spChg chg="mod">
          <ac:chgData name="Avigdor Rosensweig" userId="2c23bf757acee734" providerId="LiveId" clId="{DDAD3916-5DB2-47CE-94EC-FC4792E03CFF}" dt="2023-05-21T16:56:02.234" v="168" actId="20577"/>
          <ac:spMkLst>
            <pc:docMk/>
            <pc:sldMk cId="2185058559" sldId="268"/>
            <ac:spMk id="3" creationId="{9311A06C-01C8-07CA-22D1-C028E8D089C2}"/>
          </ac:spMkLst>
        </pc:spChg>
      </pc:sldChg>
      <pc:sldChg chg="addSp delSp modSp new mod">
        <pc:chgData name="Avigdor Rosensweig" userId="2c23bf757acee734" providerId="LiveId" clId="{DDAD3916-5DB2-47CE-94EC-FC4792E03CFF}" dt="2023-05-21T17:00:47.692" v="499" actId="20577"/>
        <pc:sldMkLst>
          <pc:docMk/>
          <pc:sldMk cId="1888800734" sldId="269"/>
        </pc:sldMkLst>
        <pc:spChg chg="del">
          <ac:chgData name="Avigdor Rosensweig" userId="2c23bf757acee734" providerId="LiveId" clId="{DDAD3916-5DB2-47CE-94EC-FC4792E03CFF}" dt="2023-05-21T16:57:54.400" v="177" actId="1032"/>
          <ac:spMkLst>
            <pc:docMk/>
            <pc:sldMk cId="1888800734" sldId="269"/>
            <ac:spMk id="3" creationId="{95396B31-7DEA-B5FC-AA54-697070489726}"/>
          </ac:spMkLst>
        </pc:spChg>
        <pc:graphicFrameChg chg="add mod modGraphic">
          <ac:chgData name="Avigdor Rosensweig" userId="2c23bf757acee734" providerId="LiveId" clId="{DDAD3916-5DB2-47CE-94EC-FC4792E03CFF}" dt="2023-05-21T17:00:47.692" v="499" actId="20577"/>
          <ac:graphicFrameMkLst>
            <pc:docMk/>
            <pc:sldMk cId="1888800734" sldId="269"/>
            <ac:graphicFrameMk id="4" creationId="{D18B0ECE-8D32-C630-C1C3-4D9FD8A3C379}"/>
          </ac:graphicFrameMkLst>
        </pc:graphicFrameChg>
      </pc:sldChg>
      <pc:sldChg chg="addSp delSp modSp new mod">
        <pc:chgData name="Avigdor Rosensweig" userId="2c23bf757acee734" providerId="LiveId" clId="{DDAD3916-5DB2-47CE-94EC-FC4792E03CFF}" dt="2023-05-21T17:26:40.881" v="556" actId="20577"/>
        <pc:sldMkLst>
          <pc:docMk/>
          <pc:sldMk cId="758051019" sldId="270"/>
        </pc:sldMkLst>
        <pc:spChg chg="mod">
          <ac:chgData name="Avigdor Rosensweig" userId="2c23bf757acee734" providerId="LiveId" clId="{DDAD3916-5DB2-47CE-94EC-FC4792E03CFF}" dt="2023-05-21T17:26:40.881" v="556" actId="20577"/>
          <ac:spMkLst>
            <pc:docMk/>
            <pc:sldMk cId="758051019" sldId="270"/>
            <ac:spMk id="2" creationId="{0F2020FE-31E8-E8F9-80AE-464E42DFFBCA}"/>
          </ac:spMkLst>
        </pc:spChg>
        <pc:spChg chg="del">
          <ac:chgData name="Avigdor Rosensweig" userId="2c23bf757acee734" providerId="LiveId" clId="{DDAD3916-5DB2-47CE-94EC-FC4792E03CFF}" dt="2023-05-21T17:25:01.206" v="501" actId="1032"/>
          <ac:spMkLst>
            <pc:docMk/>
            <pc:sldMk cId="758051019" sldId="270"/>
            <ac:spMk id="3" creationId="{192CBE75-ECD3-163F-39C4-013734FC3EE0}"/>
          </ac:spMkLst>
        </pc:spChg>
        <pc:graphicFrameChg chg="add mod modGraphic">
          <ac:chgData name="Avigdor Rosensweig" userId="2c23bf757acee734" providerId="LiveId" clId="{DDAD3916-5DB2-47CE-94EC-FC4792E03CFF}" dt="2023-05-21T17:25:58.568" v="548" actId="20577"/>
          <ac:graphicFrameMkLst>
            <pc:docMk/>
            <pc:sldMk cId="758051019" sldId="270"/>
            <ac:graphicFrameMk id="4" creationId="{B3D19A3A-B307-4B30-5F7D-B8E8C046509D}"/>
          </ac:graphicFrameMkLst>
        </pc:graphicFrameChg>
      </pc:sldChg>
    </pc:docChg>
  </pc:docChgLst>
  <pc:docChgLst>
    <pc:chgData name="Avigdor Rosensweig" userId="2c23bf757acee734" providerId="LiveId" clId="{63F1288E-297D-4AEB-88B1-8E2B84DAF907}"/>
    <pc:docChg chg="undo custSel addSld delSld modSld sldOrd">
      <pc:chgData name="Avigdor Rosensweig" userId="2c23bf757acee734" providerId="LiveId" clId="{63F1288E-297D-4AEB-88B1-8E2B84DAF907}" dt="2023-05-28T18:07:57.415" v="89" actId="47"/>
      <pc:docMkLst>
        <pc:docMk/>
      </pc:docMkLst>
      <pc:sldChg chg="delSp modSp mod">
        <pc:chgData name="Avigdor Rosensweig" userId="2c23bf757acee734" providerId="LiveId" clId="{63F1288E-297D-4AEB-88B1-8E2B84DAF907}" dt="2023-05-28T16:58:16.849" v="7" actId="404"/>
        <pc:sldMkLst>
          <pc:docMk/>
          <pc:sldMk cId="410714703" sldId="275"/>
        </pc:sldMkLst>
        <pc:spChg chg="del">
          <ac:chgData name="Avigdor Rosensweig" userId="2c23bf757acee734" providerId="LiveId" clId="{63F1288E-297D-4AEB-88B1-8E2B84DAF907}" dt="2023-05-28T16:57:56.262" v="3" actId="478"/>
          <ac:spMkLst>
            <pc:docMk/>
            <pc:sldMk cId="410714703" sldId="275"/>
            <ac:spMk id="2" creationId="{5A2DC258-BE37-9F9F-15EB-C00DE3686EDF}"/>
          </ac:spMkLst>
        </pc:spChg>
        <pc:graphicFrameChg chg="mod modGraphic">
          <ac:chgData name="Avigdor Rosensweig" userId="2c23bf757acee734" providerId="LiveId" clId="{63F1288E-297D-4AEB-88B1-8E2B84DAF907}" dt="2023-05-28T16:58:16.849" v="7" actId="404"/>
          <ac:graphicFrameMkLst>
            <pc:docMk/>
            <pc:sldMk cId="410714703" sldId="275"/>
            <ac:graphicFrameMk id="4" creationId="{B4BA3384-D473-1B10-40D6-E9496CCCF6AF}"/>
          </ac:graphicFrameMkLst>
        </pc:graphicFrameChg>
      </pc:sldChg>
      <pc:sldChg chg="addSp delSp modSp new del mod">
        <pc:chgData name="Avigdor Rosensweig" userId="2c23bf757acee734" providerId="LiveId" clId="{63F1288E-297D-4AEB-88B1-8E2B84DAF907}" dt="2023-05-28T18:07:54.972" v="88" actId="47"/>
        <pc:sldMkLst>
          <pc:docMk/>
          <pc:sldMk cId="1511515020" sldId="276"/>
        </pc:sldMkLst>
        <pc:spChg chg="mod">
          <ac:chgData name="Avigdor Rosensweig" userId="2c23bf757acee734" providerId="LiveId" clId="{63F1288E-297D-4AEB-88B1-8E2B84DAF907}" dt="2023-05-28T16:59:13.081" v="63" actId="20577"/>
          <ac:spMkLst>
            <pc:docMk/>
            <pc:sldMk cId="1511515020" sldId="276"/>
            <ac:spMk id="3" creationId="{01869B73-3EDE-B549-013B-F0BA933CFA50}"/>
          </ac:spMkLst>
        </pc:spChg>
        <pc:spChg chg="add del">
          <ac:chgData name="Avigdor Rosensweig" userId="2c23bf757acee734" providerId="LiveId" clId="{63F1288E-297D-4AEB-88B1-8E2B84DAF907}" dt="2023-05-28T16:58:58.112" v="58" actId="22"/>
          <ac:spMkLst>
            <pc:docMk/>
            <pc:sldMk cId="1511515020" sldId="276"/>
            <ac:spMk id="5" creationId="{42B9F872-C02E-E83F-BE25-3C7245AB9FA9}"/>
          </ac:spMkLst>
        </pc:spChg>
      </pc:sldChg>
      <pc:sldChg chg="modSp new del mod">
        <pc:chgData name="Avigdor Rosensweig" userId="2c23bf757acee734" providerId="LiveId" clId="{63F1288E-297D-4AEB-88B1-8E2B84DAF907}" dt="2023-05-28T18:07:57.415" v="89" actId="47"/>
        <pc:sldMkLst>
          <pc:docMk/>
          <pc:sldMk cId="3780286057" sldId="277"/>
        </pc:sldMkLst>
        <pc:spChg chg="mod">
          <ac:chgData name="Avigdor Rosensweig" userId="2c23bf757acee734" providerId="LiveId" clId="{63F1288E-297D-4AEB-88B1-8E2B84DAF907}" dt="2023-05-28T17:00:08.225" v="71" actId="20577"/>
          <ac:spMkLst>
            <pc:docMk/>
            <pc:sldMk cId="3780286057" sldId="277"/>
            <ac:spMk id="3" creationId="{C2B71CF8-4EDC-C427-B880-C6FC20E2BCF5}"/>
          </ac:spMkLst>
        </pc:spChg>
      </pc:sldChg>
      <pc:sldChg chg="modSp new mod">
        <pc:chgData name="Avigdor Rosensweig" userId="2c23bf757acee734" providerId="LiveId" clId="{63F1288E-297D-4AEB-88B1-8E2B84DAF907}" dt="2023-05-28T16:58:49.112" v="56" actId="20577"/>
        <pc:sldMkLst>
          <pc:docMk/>
          <pc:sldMk cId="3346811072" sldId="278"/>
        </pc:sldMkLst>
        <pc:spChg chg="mod">
          <ac:chgData name="Avigdor Rosensweig" userId="2c23bf757acee734" providerId="LiveId" clId="{63F1288E-297D-4AEB-88B1-8E2B84DAF907}" dt="2023-05-28T16:58:40.661" v="40" actId="20577"/>
          <ac:spMkLst>
            <pc:docMk/>
            <pc:sldMk cId="3346811072" sldId="278"/>
            <ac:spMk id="2" creationId="{5ED53E9C-1C12-E24A-AE3E-766F0409AEB1}"/>
          </ac:spMkLst>
        </pc:spChg>
        <pc:spChg chg="mod">
          <ac:chgData name="Avigdor Rosensweig" userId="2c23bf757acee734" providerId="LiveId" clId="{63F1288E-297D-4AEB-88B1-8E2B84DAF907}" dt="2023-05-28T16:58:49.112" v="56" actId="20577"/>
          <ac:spMkLst>
            <pc:docMk/>
            <pc:sldMk cId="3346811072" sldId="278"/>
            <ac:spMk id="3" creationId="{6619C03F-C169-680C-C0AA-F0925EAD1C5D}"/>
          </ac:spMkLst>
        </pc:spChg>
      </pc:sldChg>
      <pc:sldChg chg="modSp new del mod">
        <pc:chgData name="Avigdor Rosensweig" userId="2c23bf757acee734" providerId="LiveId" clId="{63F1288E-297D-4AEB-88B1-8E2B84DAF907}" dt="2023-05-28T18:07:57.415" v="89" actId="47"/>
        <pc:sldMkLst>
          <pc:docMk/>
          <pc:sldMk cId="1043507608" sldId="279"/>
        </pc:sldMkLst>
        <pc:spChg chg="mod">
          <ac:chgData name="Avigdor Rosensweig" userId="2c23bf757acee734" providerId="LiveId" clId="{63F1288E-297D-4AEB-88B1-8E2B84DAF907}" dt="2023-05-28T17:00:17.874" v="75" actId="20577"/>
          <ac:spMkLst>
            <pc:docMk/>
            <pc:sldMk cId="1043507608" sldId="279"/>
            <ac:spMk id="3" creationId="{45884B8D-FD7B-4E7C-E86C-2516A679CC74}"/>
          </ac:spMkLst>
        </pc:spChg>
      </pc:sldChg>
      <pc:sldChg chg="modSp new del mod">
        <pc:chgData name="Avigdor Rosensweig" userId="2c23bf757acee734" providerId="LiveId" clId="{63F1288E-297D-4AEB-88B1-8E2B84DAF907}" dt="2023-05-28T18:07:57.415" v="89" actId="47"/>
        <pc:sldMkLst>
          <pc:docMk/>
          <pc:sldMk cId="4256091639" sldId="280"/>
        </pc:sldMkLst>
        <pc:spChg chg="mod">
          <ac:chgData name="Avigdor Rosensweig" userId="2c23bf757acee734" providerId="LiveId" clId="{63F1288E-297D-4AEB-88B1-8E2B84DAF907}" dt="2023-05-28T17:00:29.606" v="77"/>
          <ac:spMkLst>
            <pc:docMk/>
            <pc:sldMk cId="4256091639" sldId="280"/>
            <ac:spMk id="3" creationId="{06208E83-FE05-C31E-75B3-D27962FB5B05}"/>
          </ac:spMkLst>
        </pc:spChg>
      </pc:sldChg>
      <pc:sldChg chg="modSp new del mod">
        <pc:chgData name="Avigdor Rosensweig" userId="2c23bf757acee734" providerId="LiveId" clId="{63F1288E-297D-4AEB-88B1-8E2B84DAF907}" dt="2023-05-28T18:07:57.415" v="89" actId="47"/>
        <pc:sldMkLst>
          <pc:docMk/>
          <pc:sldMk cId="2641303577" sldId="281"/>
        </pc:sldMkLst>
        <pc:spChg chg="mod">
          <ac:chgData name="Avigdor Rosensweig" userId="2c23bf757acee734" providerId="LiveId" clId="{63F1288E-297D-4AEB-88B1-8E2B84DAF907}" dt="2023-05-28T17:00:36.806" v="79"/>
          <ac:spMkLst>
            <pc:docMk/>
            <pc:sldMk cId="2641303577" sldId="281"/>
            <ac:spMk id="3" creationId="{5BEDE731-7ABE-FEB8-B2F8-42B73C9DE8C3}"/>
          </ac:spMkLst>
        </pc:spChg>
      </pc:sldChg>
      <pc:sldChg chg="modSp new mod ord">
        <pc:chgData name="Avigdor Rosensweig" userId="2c23bf757acee734" providerId="LiveId" clId="{63F1288E-297D-4AEB-88B1-8E2B84DAF907}" dt="2023-05-28T17:01:37.710" v="87" actId="113"/>
        <pc:sldMkLst>
          <pc:docMk/>
          <pc:sldMk cId="2409628773" sldId="282"/>
        </pc:sldMkLst>
        <pc:spChg chg="mod">
          <ac:chgData name="Avigdor Rosensweig" userId="2c23bf757acee734" providerId="LiveId" clId="{63F1288E-297D-4AEB-88B1-8E2B84DAF907}" dt="2023-05-28T17:01:37.710" v="87" actId="113"/>
          <ac:spMkLst>
            <pc:docMk/>
            <pc:sldMk cId="2409628773" sldId="282"/>
            <ac:spMk id="3" creationId="{177A8CF9-EC8C-5869-027F-486A8637CA65}"/>
          </ac:spMkLst>
        </pc:spChg>
      </pc:sldChg>
      <pc:sldChg chg="new del">
        <pc:chgData name="Avigdor Rosensweig" userId="2c23bf757acee734" providerId="LiveId" clId="{63F1288E-297D-4AEB-88B1-8E2B84DAF907}" dt="2023-05-28T18:07:54.972" v="88" actId="47"/>
        <pc:sldMkLst>
          <pc:docMk/>
          <pc:sldMk cId="206838339" sldId="283"/>
        </pc:sldMkLst>
      </pc:sldChg>
    </pc:docChg>
  </pc:docChgLst>
  <pc:docChgLst>
    <pc:chgData name="Avigdor Rosensweig" userId="2c23bf757acee734" providerId="Windows Live" clId="Web-{98C690D1-640A-46BC-B78C-57E5BC0811F0}"/>
    <pc:docChg chg="addSld modSld">
      <pc:chgData name="Avigdor Rosensweig" userId="2c23bf757acee734" providerId="Windows Live" clId="Web-{98C690D1-640A-46BC-B78C-57E5BC0811F0}" dt="2023-05-28T05:54:15.272" v="271" actId="20577"/>
      <pc:docMkLst>
        <pc:docMk/>
      </pc:docMkLst>
      <pc:sldChg chg="modSp new">
        <pc:chgData name="Avigdor Rosensweig" userId="2c23bf757acee734" providerId="Windows Live" clId="Web-{98C690D1-640A-46BC-B78C-57E5BC0811F0}" dt="2023-05-28T05:40:17.661" v="5" actId="20577"/>
        <pc:sldMkLst>
          <pc:docMk/>
          <pc:sldMk cId="2633007465" sldId="271"/>
        </pc:sldMkLst>
        <pc:spChg chg="mod">
          <ac:chgData name="Avigdor Rosensweig" userId="2c23bf757acee734" providerId="Windows Live" clId="Web-{98C690D1-640A-46BC-B78C-57E5BC0811F0}" dt="2023-05-28T05:40:17.661" v="5" actId="20577"/>
          <ac:spMkLst>
            <pc:docMk/>
            <pc:sldMk cId="2633007465" sldId="271"/>
            <ac:spMk id="3" creationId="{5E2A9C11-CE93-7510-0510-66ED97358E14}"/>
          </ac:spMkLst>
        </pc:spChg>
      </pc:sldChg>
      <pc:sldChg chg="modSp new">
        <pc:chgData name="Avigdor Rosensweig" userId="2c23bf757acee734" providerId="Windows Live" clId="Web-{98C690D1-640A-46BC-B78C-57E5BC0811F0}" dt="2023-05-28T05:42:20.326" v="34" actId="20577"/>
        <pc:sldMkLst>
          <pc:docMk/>
          <pc:sldMk cId="815404127" sldId="272"/>
        </pc:sldMkLst>
        <pc:spChg chg="mod">
          <ac:chgData name="Avigdor Rosensweig" userId="2c23bf757acee734" providerId="Windows Live" clId="Web-{98C690D1-640A-46BC-B78C-57E5BC0811F0}" dt="2023-05-28T05:42:20.326" v="34" actId="20577"/>
          <ac:spMkLst>
            <pc:docMk/>
            <pc:sldMk cId="815404127" sldId="272"/>
            <ac:spMk id="3" creationId="{A3D35B67-02D5-CAAF-D308-DECFD13B6196}"/>
          </ac:spMkLst>
        </pc:spChg>
      </pc:sldChg>
      <pc:sldChg chg="delSp modSp new">
        <pc:chgData name="Avigdor Rosensweig" userId="2c23bf757acee734" providerId="Windows Live" clId="Web-{98C690D1-640A-46BC-B78C-57E5BC0811F0}" dt="2023-05-28T05:45:54.374" v="54" actId="20577"/>
        <pc:sldMkLst>
          <pc:docMk/>
          <pc:sldMk cId="2901698707" sldId="273"/>
        </pc:sldMkLst>
        <pc:spChg chg="del">
          <ac:chgData name="Avigdor Rosensweig" userId="2c23bf757acee734" providerId="Windows Live" clId="Web-{98C690D1-640A-46BC-B78C-57E5BC0811F0}" dt="2023-05-28T05:41:09.305" v="23"/>
          <ac:spMkLst>
            <pc:docMk/>
            <pc:sldMk cId="2901698707" sldId="273"/>
            <ac:spMk id="2" creationId="{C5DFD06C-BA9B-FBEB-1D99-76680C1D3F7D}"/>
          </ac:spMkLst>
        </pc:spChg>
        <pc:spChg chg="mod">
          <ac:chgData name="Avigdor Rosensweig" userId="2c23bf757acee734" providerId="Windows Live" clId="Web-{98C690D1-640A-46BC-B78C-57E5BC0811F0}" dt="2023-05-28T05:45:54.374" v="54" actId="20577"/>
          <ac:spMkLst>
            <pc:docMk/>
            <pc:sldMk cId="2901698707" sldId="273"/>
            <ac:spMk id="3" creationId="{F2F0CD8D-8E03-4F5F-B179-E708F98946DE}"/>
          </ac:spMkLst>
        </pc:spChg>
      </pc:sldChg>
      <pc:sldChg chg="modSp new">
        <pc:chgData name="Avigdor Rosensweig" userId="2c23bf757acee734" providerId="Windows Live" clId="Web-{98C690D1-640A-46BC-B78C-57E5BC0811F0}" dt="2023-05-28T05:51:02.585" v="61" actId="20577"/>
        <pc:sldMkLst>
          <pc:docMk/>
          <pc:sldMk cId="3264684377" sldId="274"/>
        </pc:sldMkLst>
        <pc:spChg chg="mod">
          <ac:chgData name="Avigdor Rosensweig" userId="2c23bf757acee734" providerId="Windows Live" clId="Web-{98C690D1-640A-46BC-B78C-57E5BC0811F0}" dt="2023-05-28T05:51:02.585" v="61" actId="20577"/>
          <ac:spMkLst>
            <pc:docMk/>
            <pc:sldMk cId="3264684377" sldId="274"/>
            <ac:spMk id="3" creationId="{922A7CE3-CEB8-CCD6-82B4-6F715B23C071}"/>
          </ac:spMkLst>
        </pc:spChg>
      </pc:sldChg>
      <pc:sldChg chg="addSp delSp modSp new">
        <pc:chgData name="Avigdor Rosensweig" userId="2c23bf757acee734" providerId="Windows Live" clId="Web-{98C690D1-640A-46BC-B78C-57E5BC0811F0}" dt="2023-05-28T05:54:15.272" v="271" actId="20577"/>
        <pc:sldMkLst>
          <pc:docMk/>
          <pc:sldMk cId="410714703" sldId="275"/>
        </pc:sldMkLst>
        <pc:spChg chg="del">
          <ac:chgData name="Avigdor Rosensweig" userId="2c23bf757acee734" providerId="Windows Live" clId="Web-{98C690D1-640A-46BC-B78C-57E5BC0811F0}" dt="2023-05-28T05:51:19.055" v="63"/>
          <ac:spMkLst>
            <pc:docMk/>
            <pc:sldMk cId="410714703" sldId="275"/>
            <ac:spMk id="3" creationId="{49B09DBE-0C43-9E78-4BB7-6837AC2B794D}"/>
          </ac:spMkLst>
        </pc:spChg>
        <pc:graphicFrameChg chg="add mod ord modGraphic">
          <ac:chgData name="Avigdor Rosensweig" userId="2c23bf757acee734" providerId="Windows Live" clId="Web-{98C690D1-640A-46BC-B78C-57E5BC0811F0}" dt="2023-05-28T05:54:15.272" v="271" actId="20577"/>
          <ac:graphicFrameMkLst>
            <pc:docMk/>
            <pc:sldMk cId="410714703" sldId="275"/>
            <ac:graphicFrameMk id="4" creationId="{B4BA3384-D473-1B10-40D6-E9496CCCF6A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68498-69D9-493E-BEC3-57C6F311EF3F}"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pPr rtl="1"/>
          <a:endParaRPr lang="he-IL"/>
        </a:p>
      </dgm:t>
    </dgm:pt>
    <dgm:pt modelId="{7533207D-E798-4A8C-A9E1-B439DC4EA86C}">
      <dgm:prSet phldrT="[טקסט]"/>
      <dgm:spPr/>
      <dgm:t>
        <a:bodyPr/>
        <a:lstStyle/>
        <a:p>
          <a:pPr rtl="1"/>
          <a:r>
            <a:rPr lang="he-IL" dirty="0"/>
            <a:t>ספק 1</a:t>
          </a:r>
        </a:p>
      </dgm:t>
    </dgm:pt>
    <dgm:pt modelId="{58F6C3BB-F3DB-415E-A95A-4A49E2A57E4C}" type="parTrans" cxnId="{5A876E93-2F96-4290-986E-54C55F44800F}">
      <dgm:prSet/>
      <dgm:spPr/>
      <dgm:t>
        <a:bodyPr/>
        <a:lstStyle/>
        <a:p>
          <a:pPr rtl="1"/>
          <a:endParaRPr lang="he-IL"/>
        </a:p>
      </dgm:t>
    </dgm:pt>
    <dgm:pt modelId="{8B9323EE-3CFF-42E2-AD45-096F9523BCF3}" type="sibTrans" cxnId="{5A876E93-2F96-4290-986E-54C55F44800F}">
      <dgm:prSet/>
      <dgm:spPr/>
      <dgm:t>
        <a:bodyPr/>
        <a:lstStyle/>
        <a:p>
          <a:pPr rtl="1"/>
          <a:endParaRPr lang="he-IL"/>
        </a:p>
      </dgm:t>
    </dgm:pt>
    <dgm:pt modelId="{8A39544A-2F12-4CBB-8A4A-9B70342071FA}">
      <dgm:prSet phldrT="[טקסט]"/>
      <dgm:spPr/>
      <dgm:t>
        <a:bodyPr/>
        <a:lstStyle/>
        <a:p>
          <a:pPr rtl="1"/>
          <a:r>
            <a:rPr lang="he-IL" dirty="0"/>
            <a:t>מותר</a:t>
          </a:r>
        </a:p>
      </dgm:t>
    </dgm:pt>
    <dgm:pt modelId="{6D920C01-0B13-41E5-80D1-D0F5639FB718}" type="parTrans" cxnId="{4A67C026-B9CC-428A-818C-534C43374BC3}">
      <dgm:prSet/>
      <dgm:spPr/>
      <dgm:t>
        <a:bodyPr/>
        <a:lstStyle/>
        <a:p>
          <a:pPr rtl="1"/>
          <a:endParaRPr lang="he-IL"/>
        </a:p>
      </dgm:t>
    </dgm:pt>
    <dgm:pt modelId="{405641F8-9382-4998-8444-57C98A21127C}" type="sibTrans" cxnId="{4A67C026-B9CC-428A-818C-534C43374BC3}">
      <dgm:prSet/>
      <dgm:spPr/>
      <dgm:t>
        <a:bodyPr/>
        <a:lstStyle/>
        <a:p>
          <a:pPr rtl="1"/>
          <a:endParaRPr lang="he-IL"/>
        </a:p>
      </dgm:t>
    </dgm:pt>
    <dgm:pt modelId="{5951E568-1809-429E-866B-66809DFB171E}">
      <dgm:prSet phldrT="[טקסט]"/>
      <dgm:spPr/>
      <dgm:t>
        <a:bodyPr/>
        <a:lstStyle/>
        <a:p>
          <a:pPr rtl="1"/>
          <a:r>
            <a:rPr lang="he-IL" dirty="0"/>
            <a:t>ספק 2</a:t>
          </a:r>
        </a:p>
      </dgm:t>
    </dgm:pt>
    <dgm:pt modelId="{301B1EDC-C52A-4C3C-9D6A-04C10266E987}" type="parTrans" cxnId="{1343DA0F-E389-4D82-A418-6F1EA6C98DDE}">
      <dgm:prSet/>
      <dgm:spPr/>
      <dgm:t>
        <a:bodyPr/>
        <a:lstStyle/>
        <a:p>
          <a:pPr rtl="1"/>
          <a:endParaRPr lang="he-IL"/>
        </a:p>
      </dgm:t>
    </dgm:pt>
    <dgm:pt modelId="{0D867F65-8088-4B06-AC6F-A8074CE8ACBC}" type="sibTrans" cxnId="{1343DA0F-E389-4D82-A418-6F1EA6C98DDE}">
      <dgm:prSet/>
      <dgm:spPr/>
      <dgm:t>
        <a:bodyPr/>
        <a:lstStyle/>
        <a:p>
          <a:pPr rtl="1"/>
          <a:endParaRPr lang="he-IL"/>
        </a:p>
      </dgm:t>
    </dgm:pt>
    <dgm:pt modelId="{3FBCFDE9-9F7E-4B6F-917B-CBCC5AA530EC}">
      <dgm:prSet phldrT="[טקסט]"/>
      <dgm:spPr/>
      <dgm:t>
        <a:bodyPr/>
        <a:lstStyle/>
        <a:p>
          <a:pPr rtl="1"/>
          <a:r>
            <a:rPr lang="he-IL" dirty="0"/>
            <a:t>מותר</a:t>
          </a:r>
        </a:p>
      </dgm:t>
    </dgm:pt>
    <dgm:pt modelId="{89D73AB2-EE38-46C2-8013-A7902A342B5D}" type="parTrans" cxnId="{AB955ACC-B3F6-452E-9FD0-2F42938A3F12}">
      <dgm:prSet/>
      <dgm:spPr/>
      <dgm:t>
        <a:bodyPr/>
        <a:lstStyle/>
        <a:p>
          <a:pPr rtl="1"/>
          <a:endParaRPr lang="he-IL"/>
        </a:p>
      </dgm:t>
    </dgm:pt>
    <dgm:pt modelId="{A4957674-407B-4E1E-A639-5E5B93FFE4BE}" type="sibTrans" cxnId="{AB955ACC-B3F6-452E-9FD0-2F42938A3F12}">
      <dgm:prSet/>
      <dgm:spPr/>
      <dgm:t>
        <a:bodyPr/>
        <a:lstStyle/>
        <a:p>
          <a:pPr rtl="1"/>
          <a:endParaRPr lang="he-IL"/>
        </a:p>
      </dgm:t>
    </dgm:pt>
    <dgm:pt modelId="{A44F0AE0-3CD4-4BDA-B73A-52A0D71D2E49}">
      <dgm:prSet phldrT="[טקסט]"/>
      <dgm:spPr/>
      <dgm:t>
        <a:bodyPr/>
        <a:lstStyle/>
        <a:p>
          <a:pPr rtl="1"/>
          <a:r>
            <a:rPr lang="he-IL" dirty="0"/>
            <a:t>מותר</a:t>
          </a:r>
        </a:p>
      </dgm:t>
    </dgm:pt>
    <dgm:pt modelId="{BFA065C1-62D9-490C-A1F5-9D4CFEBAF142}" type="parTrans" cxnId="{33375302-A76F-4B1D-BA64-569DFAD93C4C}">
      <dgm:prSet/>
      <dgm:spPr/>
      <dgm:t>
        <a:bodyPr/>
        <a:lstStyle/>
        <a:p>
          <a:pPr rtl="1"/>
          <a:endParaRPr lang="he-IL"/>
        </a:p>
      </dgm:t>
    </dgm:pt>
    <dgm:pt modelId="{17C69D36-346F-4138-8D1D-6BAEFCE1D85F}" type="sibTrans" cxnId="{33375302-A76F-4B1D-BA64-569DFAD93C4C}">
      <dgm:prSet/>
      <dgm:spPr/>
      <dgm:t>
        <a:bodyPr/>
        <a:lstStyle/>
        <a:p>
          <a:pPr rtl="1"/>
          <a:endParaRPr lang="he-IL"/>
        </a:p>
      </dgm:t>
    </dgm:pt>
    <dgm:pt modelId="{F3378349-0EF6-4248-AE6E-5DD556A18AE5}">
      <dgm:prSet phldrT="[טקסט]"/>
      <dgm:spPr/>
      <dgm:t>
        <a:bodyPr/>
        <a:lstStyle/>
        <a:p>
          <a:pPr rtl="1"/>
          <a:r>
            <a:rPr lang="he-IL" dirty="0"/>
            <a:t>מותר</a:t>
          </a:r>
        </a:p>
      </dgm:t>
    </dgm:pt>
    <dgm:pt modelId="{4726E5B1-C27C-44BF-8530-86E05894F5CC}" type="parTrans" cxnId="{B2DB092B-B982-4F3B-8ECD-EDD2390938A2}">
      <dgm:prSet/>
      <dgm:spPr/>
      <dgm:t>
        <a:bodyPr/>
        <a:lstStyle/>
        <a:p>
          <a:pPr rtl="1"/>
          <a:endParaRPr lang="he-IL"/>
        </a:p>
      </dgm:t>
    </dgm:pt>
    <dgm:pt modelId="{8FC829D7-CA32-4672-846D-BD0CEA5D6FAF}" type="sibTrans" cxnId="{B2DB092B-B982-4F3B-8ECD-EDD2390938A2}">
      <dgm:prSet/>
      <dgm:spPr/>
      <dgm:t>
        <a:bodyPr/>
        <a:lstStyle/>
        <a:p>
          <a:pPr rtl="1"/>
          <a:endParaRPr lang="he-IL"/>
        </a:p>
      </dgm:t>
    </dgm:pt>
    <dgm:pt modelId="{F991854F-D704-4CE9-BF2B-312BC735824D}">
      <dgm:prSet phldrT="[טקסט]"/>
      <dgm:spPr/>
      <dgm:t>
        <a:bodyPr/>
        <a:lstStyle/>
        <a:p>
          <a:pPr rtl="1"/>
          <a:r>
            <a:rPr lang="he-IL" dirty="0"/>
            <a:t>אסור</a:t>
          </a:r>
        </a:p>
      </dgm:t>
    </dgm:pt>
    <dgm:pt modelId="{B0544478-5934-4871-87DF-0A12E047C9DF}" type="parTrans" cxnId="{BB8446E1-5F1C-4286-9B75-0D28BC16FF09}">
      <dgm:prSet/>
      <dgm:spPr/>
      <dgm:t>
        <a:bodyPr/>
        <a:lstStyle/>
        <a:p>
          <a:pPr rtl="1"/>
          <a:endParaRPr lang="he-IL"/>
        </a:p>
      </dgm:t>
    </dgm:pt>
    <dgm:pt modelId="{FA28E552-D058-4E3D-A86B-D4158AE01CB0}" type="sibTrans" cxnId="{BB8446E1-5F1C-4286-9B75-0D28BC16FF09}">
      <dgm:prSet/>
      <dgm:spPr/>
      <dgm:t>
        <a:bodyPr/>
        <a:lstStyle/>
        <a:p>
          <a:pPr rtl="1"/>
          <a:endParaRPr lang="he-IL"/>
        </a:p>
      </dgm:t>
    </dgm:pt>
    <dgm:pt modelId="{3A1E32E9-9ED5-4E9F-9411-9AF6CD158CBA}" type="pres">
      <dgm:prSet presAssocID="{E9A68498-69D9-493E-BEC3-57C6F311EF3F}" presName="hierChild1" presStyleCnt="0">
        <dgm:presLayoutVars>
          <dgm:chPref val="1"/>
          <dgm:dir/>
          <dgm:animOne val="branch"/>
          <dgm:animLvl val="lvl"/>
          <dgm:resizeHandles/>
        </dgm:presLayoutVars>
      </dgm:prSet>
      <dgm:spPr/>
    </dgm:pt>
    <dgm:pt modelId="{7A7F9B04-494C-46E0-AB00-01094402AFB6}" type="pres">
      <dgm:prSet presAssocID="{7533207D-E798-4A8C-A9E1-B439DC4EA86C}" presName="hierRoot1" presStyleCnt="0"/>
      <dgm:spPr/>
    </dgm:pt>
    <dgm:pt modelId="{BC1F53D2-438D-43EC-BD2C-3D2FBD57FD2A}" type="pres">
      <dgm:prSet presAssocID="{7533207D-E798-4A8C-A9E1-B439DC4EA86C}" presName="composite" presStyleCnt="0"/>
      <dgm:spPr/>
    </dgm:pt>
    <dgm:pt modelId="{D0E596FC-81DC-4778-8787-B086196F46D2}" type="pres">
      <dgm:prSet presAssocID="{7533207D-E798-4A8C-A9E1-B439DC4EA86C}" presName="background" presStyleLbl="node0" presStyleIdx="0" presStyleCnt="1"/>
      <dgm:spPr/>
    </dgm:pt>
    <dgm:pt modelId="{982F043D-3402-40D7-9777-4C696B3DB0A4}" type="pres">
      <dgm:prSet presAssocID="{7533207D-E798-4A8C-A9E1-B439DC4EA86C}" presName="text" presStyleLbl="fgAcc0" presStyleIdx="0" presStyleCnt="1">
        <dgm:presLayoutVars>
          <dgm:chPref val="3"/>
        </dgm:presLayoutVars>
      </dgm:prSet>
      <dgm:spPr/>
    </dgm:pt>
    <dgm:pt modelId="{0F977173-1420-416E-909E-719BB06638C3}" type="pres">
      <dgm:prSet presAssocID="{7533207D-E798-4A8C-A9E1-B439DC4EA86C}" presName="hierChild2" presStyleCnt="0"/>
      <dgm:spPr/>
    </dgm:pt>
    <dgm:pt modelId="{5DA23BE8-261F-478D-9454-CE8C66CEEDC1}" type="pres">
      <dgm:prSet presAssocID="{6D920C01-0B13-41E5-80D1-D0F5639FB718}" presName="Name10" presStyleLbl="parChTrans1D2" presStyleIdx="0" presStyleCnt="2"/>
      <dgm:spPr/>
    </dgm:pt>
    <dgm:pt modelId="{63A79660-F4A2-4E87-8F8E-756158359FCF}" type="pres">
      <dgm:prSet presAssocID="{8A39544A-2F12-4CBB-8A4A-9B70342071FA}" presName="hierRoot2" presStyleCnt="0"/>
      <dgm:spPr/>
    </dgm:pt>
    <dgm:pt modelId="{A076019B-F88C-42D9-B2A5-A33A822283C7}" type="pres">
      <dgm:prSet presAssocID="{8A39544A-2F12-4CBB-8A4A-9B70342071FA}" presName="composite2" presStyleCnt="0"/>
      <dgm:spPr/>
    </dgm:pt>
    <dgm:pt modelId="{03B691F1-9EE4-404E-9C08-DE7CC222BCBC}" type="pres">
      <dgm:prSet presAssocID="{8A39544A-2F12-4CBB-8A4A-9B70342071FA}" presName="background2" presStyleLbl="node2" presStyleIdx="0" presStyleCnt="2"/>
      <dgm:spPr/>
    </dgm:pt>
    <dgm:pt modelId="{F0048CEB-70EE-4A99-8299-9DE8507CE875}" type="pres">
      <dgm:prSet presAssocID="{8A39544A-2F12-4CBB-8A4A-9B70342071FA}" presName="text2" presStyleLbl="fgAcc2" presStyleIdx="0" presStyleCnt="2">
        <dgm:presLayoutVars>
          <dgm:chPref val="3"/>
        </dgm:presLayoutVars>
      </dgm:prSet>
      <dgm:spPr/>
    </dgm:pt>
    <dgm:pt modelId="{64EE6E18-0D5B-407C-A907-278A68E6C4E6}" type="pres">
      <dgm:prSet presAssocID="{8A39544A-2F12-4CBB-8A4A-9B70342071FA}" presName="hierChild3" presStyleCnt="0"/>
      <dgm:spPr/>
    </dgm:pt>
    <dgm:pt modelId="{3F386F2E-2B6D-4E1B-8F64-84DDD4A69D8F}" type="pres">
      <dgm:prSet presAssocID="{BFA065C1-62D9-490C-A1F5-9D4CFEBAF142}" presName="Name17" presStyleLbl="parChTrans1D3" presStyleIdx="0" presStyleCnt="4"/>
      <dgm:spPr/>
    </dgm:pt>
    <dgm:pt modelId="{F908A8AC-C60D-4F2B-B3D1-E2B1CEFE2552}" type="pres">
      <dgm:prSet presAssocID="{A44F0AE0-3CD4-4BDA-B73A-52A0D71D2E49}" presName="hierRoot3" presStyleCnt="0"/>
      <dgm:spPr/>
    </dgm:pt>
    <dgm:pt modelId="{3CF42793-C232-4B79-9A04-73F3234009BB}" type="pres">
      <dgm:prSet presAssocID="{A44F0AE0-3CD4-4BDA-B73A-52A0D71D2E49}" presName="composite3" presStyleCnt="0"/>
      <dgm:spPr/>
    </dgm:pt>
    <dgm:pt modelId="{01D62143-660A-4916-B10C-978E1F67A614}" type="pres">
      <dgm:prSet presAssocID="{A44F0AE0-3CD4-4BDA-B73A-52A0D71D2E49}" presName="background3" presStyleLbl="node3" presStyleIdx="0" presStyleCnt="4"/>
      <dgm:spPr/>
    </dgm:pt>
    <dgm:pt modelId="{0D962A8F-84D8-4F29-8329-95F4905CED66}" type="pres">
      <dgm:prSet presAssocID="{A44F0AE0-3CD4-4BDA-B73A-52A0D71D2E49}" presName="text3" presStyleLbl="fgAcc3" presStyleIdx="0" presStyleCnt="4">
        <dgm:presLayoutVars>
          <dgm:chPref val="3"/>
        </dgm:presLayoutVars>
      </dgm:prSet>
      <dgm:spPr/>
    </dgm:pt>
    <dgm:pt modelId="{26AD5070-5983-473F-995C-7A3FDD33F0FD}" type="pres">
      <dgm:prSet presAssocID="{A44F0AE0-3CD4-4BDA-B73A-52A0D71D2E49}" presName="hierChild4" presStyleCnt="0"/>
      <dgm:spPr/>
    </dgm:pt>
    <dgm:pt modelId="{65D6C4F1-2F34-4618-AF74-798A49362186}" type="pres">
      <dgm:prSet presAssocID="{4726E5B1-C27C-44BF-8530-86E05894F5CC}" presName="Name17" presStyleLbl="parChTrans1D3" presStyleIdx="1" presStyleCnt="4"/>
      <dgm:spPr/>
    </dgm:pt>
    <dgm:pt modelId="{7A377515-46B0-4353-B097-9903FAD7C9BE}" type="pres">
      <dgm:prSet presAssocID="{F3378349-0EF6-4248-AE6E-5DD556A18AE5}" presName="hierRoot3" presStyleCnt="0"/>
      <dgm:spPr/>
    </dgm:pt>
    <dgm:pt modelId="{4842C290-A577-43CA-933D-D56D92372DF3}" type="pres">
      <dgm:prSet presAssocID="{F3378349-0EF6-4248-AE6E-5DD556A18AE5}" presName="composite3" presStyleCnt="0"/>
      <dgm:spPr/>
    </dgm:pt>
    <dgm:pt modelId="{2A6DAE20-6EFC-47EB-A97D-F858C71DA5FE}" type="pres">
      <dgm:prSet presAssocID="{F3378349-0EF6-4248-AE6E-5DD556A18AE5}" presName="background3" presStyleLbl="node3" presStyleIdx="1" presStyleCnt="4"/>
      <dgm:spPr/>
    </dgm:pt>
    <dgm:pt modelId="{CE747FC2-1552-46C9-BEBB-E2E17B04EDF4}" type="pres">
      <dgm:prSet presAssocID="{F3378349-0EF6-4248-AE6E-5DD556A18AE5}" presName="text3" presStyleLbl="fgAcc3" presStyleIdx="1" presStyleCnt="4">
        <dgm:presLayoutVars>
          <dgm:chPref val="3"/>
        </dgm:presLayoutVars>
      </dgm:prSet>
      <dgm:spPr/>
    </dgm:pt>
    <dgm:pt modelId="{CCDEA65A-7292-45A9-854A-371192F1C683}" type="pres">
      <dgm:prSet presAssocID="{F3378349-0EF6-4248-AE6E-5DD556A18AE5}" presName="hierChild4" presStyleCnt="0"/>
      <dgm:spPr/>
    </dgm:pt>
    <dgm:pt modelId="{9FBDA33D-A861-435F-AAC4-87DA9BB5B3C4}" type="pres">
      <dgm:prSet presAssocID="{301B1EDC-C52A-4C3C-9D6A-04C10266E987}" presName="Name10" presStyleLbl="parChTrans1D2" presStyleIdx="1" presStyleCnt="2"/>
      <dgm:spPr/>
    </dgm:pt>
    <dgm:pt modelId="{79B10452-1B59-4682-B34D-2AEEEA83F04B}" type="pres">
      <dgm:prSet presAssocID="{5951E568-1809-429E-866B-66809DFB171E}" presName="hierRoot2" presStyleCnt="0"/>
      <dgm:spPr/>
    </dgm:pt>
    <dgm:pt modelId="{1B7F1C46-D537-432C-A63A-679E2335A0A2}" type="pres">
      <dgm:prSet presAssocID="{5951E568-1809-429E-866B-66809DFB171E}" presName="composite2" presStyleCnt="0"/>
      <dgm:spPr/>
    </dgm:pt>
    <dgm:pt modelId="{45427FE0-9F6E-44D2-BB08-15183A8E06D9}" type="pres">
      <dgm:prSet presAssocID="{5951E568-1809-429E-866B-66809DFB171E}" presName="background2" presStyleLbl="node2" presStyleIdx="1" presStyleCnt="2"/>
      <dgm:spPr/>
    </dgm:pt>
    <dgm:pt modelId="{23556685-BC45-4C83-A45D-EE2C79664BA5}" type="pres">
      <dgm:prSet presAssocID="{5951E568-1809-429E-866B-66809DFB171E}" presName="text2" presStyleLbl="fgAcc2" presStyleIdx="1" presStyleCnt="2">
        <dgm:presLayoutVars>
          <dgm:chPref val="3"/>
        </dgm:presLayoutVars>
      </dgm:prSet>
      <dgm:spPr/>
    </dgm:pt>
    <dgm:pt modelId="{02706139-03CB-4E1C-9FFE-4A14FA3A9B9C}" type="pres">
      <dgm:prSet presAssocID="{5951E568-1809-429E-866B-66809DFB171E}" presName="hierChild3" presStyleCnt="0"/>
      <dgm:spPr/>
    </dgm:pt>
    <dgm:pt modelId="{CBAF7B7C-78CB-47DF-9AAE-B6982EC6DD20}" type="pres">
      <dgm:prSet presAssocID="{89D73AB2-EE38-46C2-8013-A7902A342B5D}" presName="Name17" presStyleLbl="parChTrans1D3" presStyleIdx="2" presStyleCnt="4"/>
      <dgm:spPr/>
    </dgm:pt>
    <dgm:pt modelId="{9C38040B-E166-486D-88E7-220769945D65}" type="pres">
      <dgm:prSet presAssocID="{3FBCFDE9-9F7E-4B6F-917B-CBCC5AA530EC}" presName="hierRoot3" presStyleCnt="0"/>
      <dgm:spPr/>
    </dgm:pt>
    <dgm:pt modelId="{058B33B5-54CC-41DF-BEC8-BA889EB7934A}" type="pres">
      <dgm:prSet presAssocID="{3FBCFDE9-9F7E-4B6F-917B-CBCC5AA530EC}" presName="composite3" presStyleCnt="0"/>
      <dgm:spPr/>
    </dgm:pt>
    <dgm:pt modelId="{7FE796C5-7613-4C28-A632-238272DD1F1B}" type="pres">
      <dgm:prSet presAssocID="{3FBCFDE9-9F7E-4B6F-917B-CBCC5AA530EC}" presName="background3" presStyleLbl="node3" presStyleIdx="2" presStyleCnt="4"/>
      <dgm:spPr/>
    </dgm:pt>
    <dgm:pt modelId="{AE08DD0E-4A10-477A-945C-32019F51DABB}" type="pres">
      <dgm:prSet presAssocID="{3FBCFDE9-9F7E-4B6F-917B-CBCC5AA530EC}" presName="text3" presStyleLbl="fgAcc3" presStyleIdx="2" presStyleCnt="4">
        <dgm:presLayoutVars>
          <dgm:chPref val="3"/>
        </dgm:presLayoutVars>
      </dgm:prSet>
      <dgm:spPr/>
    </dgm:pt>
    <dgm:pt modelId="{403884E5-797F-473D-9956-359BC13DE952}" type="pres">
      <dgm:prSet presAssocID="{3FBCFDE9-9F7E-4B6F-917B-CBCC5AA530EC}" presName="hierChild4" presStyleCnt="0"/>
      <dgm:spPr/>
    </dgm:pt>
    <dgm:pt modelId="{68BDBBAE-8F00-4F5F-B55A-943BE13442EE}" type="pres">
      <dgm:prSet presAssocID="{B0544478-5934-4871-87DF-0A12E047C9DF}" presName="Name17" presStyleLbl="parChTrans1D3" presStyleIdx="3" presStyleCnt="4"/>
      <dgm:spPr/>
    </dgm:pt>
    <dgm:pt modelId="{E260FAAB-D332-4EB9-8F72-7E2404617856}" type="pres">
      <dgm:prSet presAssocID="{F991854F-D704-4CE9-BF2B-312BC735824D}" presName="hierRoot3" presStyleCnt="0"/>
      <dgm:spPr/>
    </dgm:pt>
    <dgm:pt modelId="{E509D48A-4E47-452D-8DF3-CE84EC8DF751}" type="pres">
      <dgm:prSet presAssocID="{F991854F-D704-4CE9-BF2B-312BC735824D}" presName="composite3" presStyleCnt="0"/>
      <dgm:spPr/>
    </dgm:pt>
    <dgm:pt modelId="{516A01D2-965B-4BF2-9ED3-0D5145420DCF}" type="pres">
      <dgm:prSet presAssocID="{F991854F-D704-4CE9-BF2B-312BC735824D}" presName="background3" presStyleLbl="node3" presStyleIdx="3" presStyleCnt="4"/>
      <dgm:spPr>
        <a:solidFill>
          <a:srgbClr val="FF0000"/>
        </a:solidFill>
      </dgm:spPr>
    </dgm:pt>
    <dgm:pt modelId="{859DFD73-7614-49A3-BE84-4F8E3914928D}" type="pres">
      <dgm:prSet presAssocID="{F991854F-D704-4CE9-BF2B-312BC735824D}" presName="text3" presStyleLbl="fgAcc3" presStyleIdx="3" presStyleCnt="4">
        <dgm:presLayoutVars>
          <dgm:chPref val="3"/>
        </dgm:presLayoutVars>
      </dgm:prSet>
      <dgm:spPr/>
    </dgm:pt>
    <dgm:pt modelId="{4ABCC587-8575-40C9-908A-F802A76ABF3D}" type="pres">
      <dgm:prSet presAssocID="{F991854F-D704-4CE9-BF2B-312BC735824D}" presName="hierChild4" presStyleCnt="0"/>
      <dgm:spPr/>
    </dgm:pt>
  </dgm:ptLst>
  <dgm:cxnLst>
    <dgm:cxn modelId="{33375302-A76F-4B1D-BA64-569DFAD93C4C}" srcId="{8A39544A-2F12-4CBB-8A4A-9B70342071FA}" destId="{A44F0AE0-3CD4-4BDA-B73A-52A0D71D2E49}" srcOrd="0" destOrd="0" parTransId="{BFA065C1-62D9-490C-A1F5-9D4CFEBAF142}" sibTransId="{17C69D36-346F-4138-8D1D-6BAEFCE1D85F}"/>
    <dgm:cxn modelId="{EF902405-0296-4DA1-ACCC-6A6AC53C7B5E}" type="presOf" srcId="{89D73AB2-EE38-46C2-8013-A7902A342B5D}" destId="{CBAF7B7C-78CB-47DF-9AAE-B6982EC6DD20}" srcOrd="0" destOrd="0" presId="urn:microsoft.com/office/officeart/2005/8/layout/hierarchy1"/>
    <dgm:cxn modelId="{DC300D0B-01EF-4517-A98B-3CD81262F741}" type="presOf" srcId="{B0544478-5934-4871-87DF-0A12E047C9DF}" destId="{68BDBBAE-8F00-4F5F-B55A-943BE13442EE}" srcOrd="0" destOrd="0" presId="urn:microsoft.com/office/officeart/2005/8/layout/hierarchy1"/>
    <dgm:cxn modelId="{1343DA0F-E389-4D82-A418-6F1EA6C98DDE}" srcId="{7533207D-E798-4A8C-A9E1-B439DC4EA86C}" destId="{5951E568-1809-429E-866B-66809DFB171E}" srcOrd="1" destOrd="0" parTransId="{301B1EDC-C52A-4C3C-9D6A-04C10266E987}" sibTransId="{0D867F65-8088-4B06-AC6F-A8074CE8ACBC}"/>
    <dgm:cxn modelId="{4D597C1F-F783-4A3B-9A9B-B853B31DD9A6}" type="presOf" srcId="{BFA065C1-62D9-490C-A1F5-9D4CFEBAF142}" destId="{3F386F2E-2B6D-4E1B-8F64-84DDD4A69D8F}" srcOrd="0" destOrd="0" presId="urn:microsoft.com/office/officeart/2005/8/layout/hierarchy1"/>
    <dgm:cxn modelId="{4A67C026-B9CC-428A-818C-534C43374BC3}" srcId="{7533207D-E798-4A8C-A9E1-B439DC4EA86C}" destId="{8A39544A-2F12-4CBB-8A4A-9B70342071FA}" srcOrd="0" destOrd="0" parTransId="{6D920C01-0B13-41E5-80D1-D0F5639FB718}" sibTransId="{405641F8-9382-4998-8444-57C98A21127C}"/>
    <dgm:cxn modelId="{B2DB092B-B982-4F3B-8ECD-EDD2390938A2}" srcId="{8A39544A-2F12-4CBB-8A4A-9B70342071FA}" destId="{F3378349-0EF6-4248-AE6E-5DD556A18AE5}" srcOrd="1" destOrd="0" parTransId="{4726E5B1-C27C-44BF-8530-86E05894F5CC}" sibTransId="{8FC829D7-CA32-4672-846D-BD0CEA5D6FAF}"/>
    <dgm:cxn modelId="{82325969-8D81-40A5-A25E-25B07CFCFC4D}" type="presOf" srcId="{E9A68498-69D9-493E-BEC3-57C6F311EF3F}" destId="{3A1E32E9-9ED5-4E9F-9411-9AF6CD158CBA}" srcOrd="0" destOrd="0" presId="urn:microsoft.com/office/officeart/2005/8/layout/hierarchy1"/>
    <dgm:cxn modelId="{B1B63E6A-A898-416E-87B6-D4E6656C0BC2}" type="presOf" srcId="{7533207D-E798-4A8C-A9E1-B439DC4EA86C}" destId="{982F043D-3402-40D7-9777-4C696B3DB0A4}" srcOrd="0" destOrd="0" presId="urn:microsoft.com/office/officeart/2005/8/layout/hierarchy1"/>
    <dgm:cxn modelId="{9395EC57-DF69-41A5-AD87-C71981DC3EC0}" type="presOf" srcId="{5951E568-1809-429E-866B-66809DFB171E}" destId="{23556685-BC45-4C83-A45D-EE2C79664BA5}" srcOrd="0" destOrd="0" presId="urn:microsoft.com/office/officeart/2005/8/layout/hierarchy1"/>
    <dgm:cxn modelId="{00EEA579-3F2F-4E64-92C4-64C3369192D3}" type="presOf" srcId="{301B1EDC-C52A-4C3C-9D6A-04C10266E987}" destId="{9FBDA33D-A861-435F-AAC4-87DA9BB5B3C4}" srcOrd="0" destOrd="0" presId="urn:microsoft.com/office/officeart/2005/8/layout/hierarchy1"/>
    <dgm:cxn modelId="{6DBC9189-E76F-44A4-9553-35DC4DDA3BBA}" type="presOf" srcId="{F3378349-0EF6-4248-AE6E-5DD556A18AE5}" destId="{CE747FC2-1552-46C9-BEBB-E2E17B04EDF4}" srcOrd="0" destOrd="0" presId="urn:microsoft.com/office/officeart/2005/8/layout/hierarchy1"/>
    <dgm:cxn modelId="{F5B05290-3A3E-4015-A0F5-77EB2314CAF5}" type="presOf" srcId="{F991854F-D704-4CE9-BF2B-312BC735824D}" destId="{859DFD73-7614-49A3-BE84-4F8E3914928D}" srcOrd="0" destOrd="0" presId="urn:microsoft.com/office/officeart/2005/8/layout/hierarchy1"/>
    <dgm:cxn modelId="{DF357E91-7BCA-4A58-A917-4918BEDCA045}" type="presOf" srcId="{4726E5B1-C27C-44BF-8530-86E05894F5CC}" destId="{65D6C4F1-2F34-4618-AF74-798A49362186}" srcOrd="0" destOrd="0" presId="urn:microsoft.com/office/officeart/2005/8/layout/hierarchy1"/>
    <dgm:cxn modelId="{5A876E93-2F96-4290-986E-54C55F44800F}" srcId="{E9A68498-69D9-493E-BEC3-57C6F311EF3F}" destId="{7533207D-E798-4A8C-A9E1-B439DC4EA86C}" srcOrd="0" destOrd="0" parTransId="{58F6C3BB-F3DB-415E-A95A-4A49E2A57E4C}" sibTransId="{8B9323EE-3CFF-42E2-AD45-096F9523BCF3}"/>
    <dgm:cxn modelId="{86B2A29C-5A75-4007-90FD-66C52B467DEE}" type="presOf" srcId="{8A39544A-2F12-4CBB-8A4A-9B70342071FA}" destId="{F0048CEB-70EE-4A99-8299-9DE8507CE875}" srcOrd="0" destOrd="0" presId="urn:microsoft.com/office/officeart/2005/8/layout/hierarchy1"/>
    <dgm:cxn modelId="{4D8A5FC5-5737-4149-B80D-D5E1D4B6F029}" type="presOf" srcId="{6D920C01-0B13-41E5-80D1-D0F5639FB718}" destId="{5DA23BE8-261F-478D-9454-CE8C66CEEDC1}" srcOrd="0" destOrd="0" presId="urn:microsoft.com/office/officeart/2005/8/layout/hierarchy1"/>
    <dgm:cxn modelId="{55D9B7CB-07DD-4643-B25F-7A64A41709C5}" type="presOf" srcId="{A44F0AE0-3CD4-4BDA-B73A-52A0D71D2E49}" destId="{0D962A8F-84D8-4F29-8329-95F4905CED66}" srcOrd="0" destOrd="0" presId="urn:microsoft.com/office/officeart/2005/8/layout/hierarchy1"/>
    <dgm:cxn modelId="{AB955ACC-B3F6-452E-9FD0-2F42938A3F12}" srcId="{5951E568-1809-429E-866B-66809DFB171E}" destId="{3FBCFDE9-9F7E-4B6F-917B-CBCC5AA530EC}" srcOrd="0" destOrd="0" parTransId="{89D73AB2-EE38-46C2-8013-A7902A342B5D}" sibTransId="{A4957674-407B-4E1E-A639-5E5B93FFE4BE}"/>
    <dgm:cxn modelId="{BB8446E1-5F1C-4286-9B75-0D28BC16FF09}" srcId="{5951E568-1809-429E-866B-66809DFB171E}" destId="{F991854F-D704-4CE9-BF2B-312BC735824D}" srcOrd="1" destOrd="0" parTransId="{B0544478-5934-4871-87DF-0A12E047C9DF}" sibTransId="{FA28E552-D058-4E3D-A86B-D4158AE01CB0}"/>
    <dgm:cxn modelId="{417A97F3-38B7-4415-84CD-2FC36FEC51C0}" type="presOf" srcId="{3FBCFDE9-9F7E-4B6F-917B-CBCC5AA530EC}" destId="{AE08DD0E-4A10-477A-945C-32019F51DABB}" srcOrd="0" destOrd="0" presId="urn:microsoft.com/office/officeart/2005/8/layout/hierarchy1"/>
    <dgm:cxn modelId="{335A6ED8-BE89-4E24-9343-E508DD85BB20}" type="presParOf" srcId="{3A1E32E9-9ED5-4E9F-9411-9AF6CD158CBA}" destId="{7A7F9B04-494C-46E0-AB00-01094402AFB6}" srcOrd="0" destOrd="0" presId="urn:microsoft.com/office/officeart/2005/8/layout/hierarchy1"/>
    <dgm:cxn modelId="{A656A288-CA3C-4307-9AA7-3BE11C80BCBD}" type="presParOf" srcId="{7A7F9B04-494C-46E0-AB00-01094402AFB6}" destId="{BC1F53D2-438D-43EC-BD2C-3D2FBD57FD2A}" srcOrd="0" destOrd="0" presId="urn:microsoft.com/office/officeart/2005/8/layout/hierarchy1"/>
    <dgm:cxn modelId="{3FBB794A-AFDA-45CA-A8E5-D43ADC983EFF}" type="presParOf" srcId="{BC1F53D2-438D-43EC-BD2C-3D2FBD57FD2A}" destId="{D0E596FC-81DC-4778-8787-B086196F46D2}" srcOrd="0" destOrd="0" presId="urn:microsoft.com/office/officeart/2005/8/layout/hierarchy1"/>
    <dgm:cxn modelId="{C476FA9F-7B69-434A-9911-7AB0696D9A1A}" type="presParOf" srcId="{BC1F53D2-438D-43EC-BD2C-3D2FBD57FD2A}" destId="{982F043D-3402-40D7-9777-4C696B3DB0A4}" srcOrd="1" destOrd="0" presId="urn:microsoft.com/office/officeart/2005/8/layout/hierarchy1"/>
    <dgm:cxn modelId="{F5D24FB5-DFCB-4F77-B395-C21629F3331E}" type="presParOf" srcId="{7A7F9B04-494C-46E0-AB00-01094402AFB6}" destId="{0F977173-1420-416E-909E-719BB06638C3}" srcOrd="1" destOrd="0" presId="urn:microsoft.com/office/officeart/2005/8/layout/hierarchy1"/>
    <dgm:cxn modelId="{C0A54CB1-DC41-498C-A871-86B803B38876}" type="presParOf" srcId="{0F977173-1420-416E-909E-719BB06638C3}" destId="{5DA23BE8-261F-478D-9454-CE8C66CEEDC1}" srcOrd="0" destOrd="0" presId="urn:microsoft.com/office/officeart/2005/8/layout/hierarchy1"/>
    <dgm:cxn modelId="{E48BB264-C6C7-4764-9EF2-87D301714137}" type="presParOf" srcId="{0F977173-1420-416E-909E-719BB06638C3}" destId="{63A79660-F4A2-4E87-8F8E-756158359FCF}" srcOrd="1" destOrd="0" presId="urn:microsoft.com/office/officeart/2005/8/layout/hierarchy1"/>
    <dgm:cxn modelId="{C69A8E25-7BAC-4BDA-8F5E-F7396F01B765}" type="presParOf" srcId="{63A79660-F4A2-4E87-8F8E-756158359FCF}" destId="{A076019B-F88C-42D9-B2A5-A33A822283C7}" srcOrd="0" destOrd="0" presId="urn:microsoft.com/office/officeart/2005/8/layout/hierarchy1"/>
    <dgm:cxn modelId="{63DB995B-1054-4FD6-B97E-22C2D05505D6}" type="presParOf" srcId="{A076019B-F88C-42D9-B2A5-A33A822283C7}" destId="{03B691F1-9EE4-404E-9C08-DE7CC222BCBC}" srcOrd="0" destOrd="0" presId="urn:microsoft.com/office/officeart/2005/8/layout/hierarchy1"/>
    <dgm:cxn modelId="{9106061E-7851-40AE-B032-BB10F2CCF90C}" type="presParOf" srcId="{A076019B-F88C-42D9-B2A5-A33A822283C7}" destId="{F0048CEB-70EE-4A99-8299-9DE8507CE875}" srcOrd="1" destOrd="0" presId="urn:microsoft.com/office/officeart/2005/8/layout/hierarchy1"/>
    <dgm:cxn modelId="{EB34334E-5D86-4559-9668-CC4ACDA64172}" type="presParOf" srcId="{63A79660-F4A2-4E87-8F8E-756158359FCF}" destId="{64EE6E18-0D5B-407C-A907-278A68E6C4E6}" srcOrd="1" destOrd="0" presId="urn:microsoft.com/office/officeart/2005/8/layout/hierarchy1"/>
    <dgm:cxn modelId="{37873651-92DA-43B7-8423-3236D5EBFDAD}" type="presParOf" srcId="{64EE6E18-0D5B-407C-A907-278A68E6C4E6}" destId="{3F386F2E-2B6D-4E1B-8F64-84DDD4A69D8F}" srcOrd="0" destOrd="0" presId="urn:microsoft.com/office/officeart/2005/8/layout/hierarchy1"/>
    <dgm:cxn modelId="{DD4D93A6-AF43-4503-B28D-84BC58658003}" type="presParOf" srcId="{64EE6E18-0D5B-407C-A907-278A68E6C4E6}" destId="{F908A8AC-C60D-4F2B-B3D1-E2B1CEFE2552}" srcOrd="1" destOrd="0" presId="urn:microsoft.com/office/officeart/2005/8/layout/hierarchy1"/>
    <dgm:cxn modelId="{80F34910-CA47-4271-BDD6-39378DE02EFC}" type="presParOf" srcId="{F908A8AC-C60D-4F2B-B3D1-E2B1CEFE2552}" destId="{3CF42793-C232-4B79-9A04-73F3234009BB}" srcOrd="0" destOrd="0" presId="urn:microsoft.com/office/officeart/2005/8/layout/hierarchy1"/>
    <dgm:cxn modelId="{EDE947F8-33FA-4D96-8A26-EFFB30DBA8A0}" type="presParOf" srcId="{3CF42793-C232-4B79-9A04-73F3234009BB}" destId="{01D62143-660A-4916-B10C-978E1F67A614}" srcOrd="0" destOrd="0" presId="urn:microsoft.com/office/officeart/2005/8/layout/hierarchy1"/>
    <dgm:cxn modelId="{2D88FD25-8C3A-4746-BAF2-7A9FA58E3E4F}" type="presParOf" srcId="{3CF42793-C232-4B79-9A04-73F3234009BB}" destId="{0D962A8F-84D8-4F29-8329-95F4905CED66}" srcOrd="1" destOrd="0" presId="urn:microsoft.com/office/officeart/2005/8/layout/hierarchy1"/>
    <dgm:cxn modelId="{32C99B6E-5291-4051-8632-3D95536B780E}" type="presParOf" srcId="{F908A8AC-C60D-4F2B-B3D1-E2B1CEFE2552}" destId="{26AD5070-5983-473F-995C-7A3FDD33F0FD}" srcOrd="1" destOrd="0" presId="urn:microsoft.com/office/officeart/2005/8/layout/hierarchy1"/>
    <dgm:cxn modelId="{E4696C79-B028-4706-B140-6FB129BD6547}" type="presParOf" srcId="{64EE6E18-0D5B-407C-A907-278A68E6C4E6}" destId="{65D6C4F1-2F34-4618-AF74-798A49362186}" srcOrd="2" destOrd="0" presId="urn:microsoft.com/office/officeart/2005/8/layout/hierarchy1"/>
    <dgm:cxn modelId="{09E10D70-4C74-487D-A35C-D36C1C091899}" type="presParOf" srcId="{64EE6E18-0D5B-407C-A907-278A68E6C4E6}" destId="{7A377515-46B0-4353-B097-9903FAD7C9BE}" srcOrd="3" destOrd="0" presId="urn:microsoft.com/office/officeart/2005/8/layout/hierarchy1"/>
    <dgm:cxn modelId="{8CF8FB35-BAB3-41E0-B69B-4F6A5706E9E6}" type="presParOf" srcId="{7A377515-46B0-4353-B097-9903FAD7C9BE}" destId="{4842C290-A577-43CA-933D-D56D92372DF3}" srcOrd="0" destOrd="0" presId="urn:microsoft.com/office/officeart/2005/8/layout/hierarchy1"/>
    <dgm:cxn modelId="{069039C3-8901-42B5-B3B0-5D8D7F88FB51}" type="presParOf" srcId="{4842C290-A577-43CA-933D-D56D92372DF3}" destId="{2A6DAE20-6EFC-47EB-A97D-F858C71DA5FE}" srcOrd="0" destOrd="0" presId="urn:microsoft.com/office/officeart/2005/8/layout/hierarchy1"/>
    <dgm:cxn modelId="{EC7C64E1-BF2B-4E0D-BEF9-1D0F407AE6E3}" type="presParOf" srcId="{4842C290-A577-43CA-933D-D56D92372DF3}" destId="{CE747FC2-1552-46C9-BEBB-E2E17B04EDF4}" srcOrd="1" destOrd="0" presId="urn:microsoft.com/office/officeart/2005/8/layout/hierarchy1"/>
    <dgm:cxn modelId="{2D98CBB7-41EC-441C-851E-99A76F6AE23B}" type="presParOf" srcId="{7A377515-46B0-4353-B097-9903FAD7C9BE}" destId="{CCDEA65A-7292-45A9-854A-371192F1C683}" srcOrd="1" destOrd="0" presId="urn:microsoft.com/office/officeart/2005/8/layout/hierarchy1"/>
    <dgm:cxn modelId="{472E24DC-EBAD-498B-B6A0-FBDC602E8F67}" type="presParOf" srcId="{0F977173-1420-416E-909E-719BB06638C3}" destId="{9FBDA33D-A861-435F-AAC4-87DA9BB5B3C4}" srcOrd="2" destOrd="0" presId="urn:microsoft.com/office/officeart/2005/8/layout/hierarchy1"/>
    <dgm:cxn modelId="{CDEDD68C-A30E-4378-976F-4484488426FF}" type="presParOf" srcId="{0F977173-1420-416E-909E-719BB06638C3}" destId="{79B10452-1B59-4682-B34D-2AEEEA83F04B}" srcOrd="3" destOrd="0" presId="urn:microsoft.com/office/officeart/2005/8/layout/hierarchy1"/>
    <dgm:cxn modelId="{65EC2B21-2E1E-47F2-B411-9C3A28C60234}" type="presParOf" srcId="{79B10452-1B59-4682-B34D-2AEEEA83F04B}" destId="{1B7F1C46-D537-432C-A63A-679E2335A0A2}" srcOrd="0" destOrd="0" presId="urn:microsoft.com/office/officeart/2005/8/layout/hierarchy1"/>
    <dgm:cxn modelId="{2464857D-D03C-4626-901A-4B21AD0315C6}" type="presParOf" srcId="{1B7F1C46-D537-432C-A63A-679E2335A0A2}" destId="{45427FE0-9F6E-44D2-BB08-15183A8E06D9}" srcOrd="0" destOrd="0" presId="urn:microsoft.com/office/officeart/2005/8/layout/hierarchy1"/>
    <dgm:cxn modelId="{DEF63393-F43E-4F2F-9645-999F860E13ED}" type="presParOf" srcId="{1B7F1C46-D537-432C-A63A-679E2335A0A2}" destId="{23556685-BC45-4C83-A45D-EE2C79664BA5}" srcOrd="1" destOrd="0" presId="urn:microsoft.com/office/officeart/2005/8/layout/hierarchy1"/>
    <dgm:cxn modelId="{7A0B7BD0-B476-44FD-ABD7-E94865EB2484}" type="presParOf" srcId="{79B10452-1B59-4682-B34D-2AEEEA83F04B}" destId="{02706139-03CB-4E1C-9FFE-4A14FA3A9B9C}" srcOrd="1" destOrd="0" presId="urn:microsoft.com/office/officeart/2005/8/layout/hierarchy1"/>
    <dgm:cxn modelId="{C3B49B1A-4745-40DB-97C4-4A407D2D9B9F}" type="presParOf" srcId="{02706139-03CB-4E1C-9FFE-4A14FA3A9B9C}" destId="{CBAF7B7C-78CB-47DF-9AAE-B6982EC6DD20}" srcOrd="0" destOrd="0" presId="urn:microsoft.com/office/officeart/2005/8/layout/hierarchy1"/>
    <dgm:cxn modelId="{BBF2C1CD-6845-42F4-8ECE-31C17125A8E1}" type="presParOf" srcId="{02706139-03CB-4E1C-9FFE-4A14FA3A9B9C}" destId="{9C38040B-E166-486D-88E7-220769945D65}" srcOrd="1" destOrd="0" presId="urn:microsoft.com/office/officeart/2005/8/layout/hierarchy1"/>
    <dgm:cxn modelId="{381A6082-ABE9-44AB-98C8-1DE8760E989D}" type="presParOf" srcId="{9C38040B-E166-486D-88E7-220769945D65}" destId="{058B33B5-54CC-41DF-BEC8-BA889EB7934A}" srcOrd="0" destOrd="0" presId="urn:microsoft.com/office/officeart/2005/8/layout/hierarchy1"/>
    <dgm:cxn modelId="{D8D5EA49-6C48-4D61-AD95-4A75BB795E1C}" type="presParOf" srcId="{058B33B5-54CC-41DF-BEC8-BA889EB7934A}" destId="{7FE796C5-7613-4C28-A632-238272DD1F1B}" srcOrd="0" destOrd="0" presId="urn:microsoft.com/office/officeart/2005/8/layout/hierarchy1"/>
    <dgm:cxn modelId="{2A692425-6241-461D-8ABF-91152A079923}" type="presParOf" srcId="{058B33B5-54CC-41DF-BEC8-BA889EB7934A}" destId="{AE08DD0E-4A10-477A-945C-32019F51DABB}" srcOrd="1" destOrd="0" presId="urn:microsoft.com/office/officeart/2005/8/layout/hierarchy1"/>
    <dgm:cxn modelId="{478A03EF-22D9-4FC0-ACC2-CB7176A12D4C}" type="presParOf" srcId="{9C38040B-E166-486D-88E7-220769945D65}" destId="{403884E5-797F-473D-9956-359BC13DE952}" srcOrd="1" destOrd="0" presId="urn:microsoft.com/office/officeart/2005/8/layout/hierarchy1"/>
    <dgm:cxn modelId="{B45D6C0D-44EE-42D2-A224-0ADDB1394EF5}" type="presParOf" srcId="{02706139-03CB-4E1C-9FFE-4A14FA3A9B9C}" destId="{68BDBBAE-8F00-4F5F-B55A-943BE13442EE}" srcOrd="2" destOrd="0" presId="urn:microsoft.com/office/officeart/2005/8/layout/hierarchy1"/>
    <dgm:cxn modelId="{FC69174C-D2C8-4F2C-9C92-9C22DDA9FACB}" type="presParOf" srcId="{02706139-03CB-4E1C-9FFE-4A14FA3A9B9C}" destId="{E260FAAB-D332-4EB9-8F72-7E2404617856}" srcOrd="3" destOrd="0" presId="urn:microsoft.com/office/officeart/2005/8/layout/hierarchy1"/>
    <dgm:cxn modelId="{9941B36E-ED33-45F4-A978-9207D9356598}" type="presParOf" srcId="{E260FAAB-D332-4EB9-8F72-7E2404617856}" destId="{E509D48A-4E47-452D-8DF3-CE84EC8DF751}" srcOrd="0" destOrd="0" presId="urn:microsoft.com/office/officeart/2005/8/layout/hierarchy1"/>
    <dgm:cxn modelId="{1C42581D-AB75-4A59-9C8A-224FAB0439A5}" type="presParOf" srcId="{E509D48A-4E47-452D-8DF3-CE84EC8DF751}" destId="{516A01D2-965B-4BF2-9ED3-0D5145420DCF}" srcOrd="0" destOrd="0" presId="urn:microsoft.com/office/officeart/2005/8/layout/hierarchy1"/>
    <dgm:cxn modelId="{03BD4C4C-AA63-44B2-A9AD-FA7EAA57580E}" type="presParOf" srcId="{E509D48A-4E47-452D-8DF3-CE84EC8DF751}" destId="{859DFD73-7614-49A3-BE84-4F8E3914928D}" srcOrd="1" destOrd="0" presId="urn:microsoft.com/office/officeart/2005/8/layout/hierarchy1"/>
    <dgm:cxn modelId="{92E07078-6637-45AF-B313-30F2D0F27664}" type="presParOf" srcId="{E260FAAB-D332-4EB9-8F72-7E2404617856}" destId="{4ABCC587-8575-40C9-908A-F802A76ABF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C4C6A5-E5DC-41F7-AF54-A9D5FA010EE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8D6FD8E-FBFC-473E-98DF-42CC504F52F0}">
      <dgm:prSet phldrT="[טקסט]"/>
      <dgm:spPr/>
      <dgm:t>
        <a:bodyPr/>
        <a:lstStyle/>
        <a:p>
          <a:pPr rtl="1"/>
          <a:r>
            <a:rPr lang="he-IL" dirty="0" err="1"/>
            <a:t>ספיק</a:t>
          </a:r>
          <a:r>
            <a:rPr lang="he-IL" dirty="0"/>
            <a:t> </a:t>
          </a:r>
          <a:r>
            <a:rPr lang="he-IL" dirty="0" err="1"/>
            <a:t>ספיקא</a:t>
          </a:r>
          <a:endParaRPr lang="he-IL" dirty="0"/>
        </a:p>
      </dgm:t>
    </dgm:pt>
    <dgm:pt modelId="{3C9D433F-7042-4469-B11F-9BBCCB98C93A}" type="parTrans" cxnId="{BFCE914F-4C15-48A4-8809-D12A74644924}">
      <dgm:prSet/>
      <dgm:spPr/>
      <dgm:t>
        <a:bodyPr/>
        <a:lstStyle/>
        <a:p>
          <a:pPr rtl="1"/>
          <a:endParaRPr lang="he-IL"/>
        </a:p>
      </dgm:t>
    </dgm:pt>
    <dgm:pt modelId="{5711C040-7D22-43FE-9182-CD24215E285F}" type="sibTrans" cxnId="{BFCE914F-4C15-48A4-8809-D12A74644924}">
      <dgm:prSet/>
      <dgm:spPr/>
      <dgm:t>
        <a:bodyPr/>
        <a:lstStyle/>
        <a:p>
          <a:pPr rtl="1"/>
          <a:endParaRPr lang="he-IL"/>
        </a:p>
      </dgm:t>
    </dgm:pt>
    <dgm:pt modelId="{1EC45DC9-9A87-4718-98F3-9CABA3B66BE3}">
      <dgm:prSet phldrT="[טקסט]"/>
      <dgm:spPr/>
      <dgm:t>
        <a:bodyPr/>
        <a:lstStyle/>
        <a:p>
          <a:pPr rtl="1"/>
          <a:r>
            <a:rPr lang="he-IL" dirty="0"/>
            <a:t>רוב</a:t>
          </a:r>
        </a:p>
      </dgm:t>
    </dgm:pt>
    <dgm:pt modelId="{A4013654-FDD1-40CF-9950-26F3142AD563}" type="parTrans" cxnId="{5B1E494A-4B91-4EC4-9E4E-6CFB55B3A604}">
      <dgm:prSet/>
      <dgm:spPr/>
      <dgm:t>
        <a:bodyPr/>
        <a:lstStyle/>
        <a:p>
          <a:pPr rtl="1"/>
          <a:endParaRPr lang="he-IL"/>
        </a:p>
      </dgm:t>
    </dgm:pt>
    <dgm:pt modelId="{3789266E-621D-4D6A-99A3-1FDF42AACFD1}" type="sibTrans" cxnId="{5B1E494A-4B91-4EC4-9E4E-6CFB55B3A604}">
      <dgm:prSet/>
      <dgm:spPr/>
      <dgm:t>
        <a:bodyPr/>
        <a:lstStyle/>
        <a:p>
          <a:pPr rtl="1"/>
          <a:endParaRPr lang="he-IL"/>
        </a:p>
      </dgm:t>
    </dgm:pt>
    <dgm:pt modelId="{1C940DFA-29AA-46EC-B6E6-0C97DA1A0619}">
      <dgm:prSet phldrT="[טקסט]"/>
      <dgm:spPr/>
      <dgm:t>
        <a:bodyPr/>
        <a:lstStyle/>
        <a:p>
          <a:pPr rtl="1"/>
          <a:r>
            <a:rPr lang="he-IL" dirty="0"/>
            <a:t>ספקות אסור מדין אזהרת "ספק"</a:t>
          </a:r>
        </a:p>
      </dgm:t>
    </dgm:pt>
    <dgm:pt modelId="{7127FC05-B5C6-4803-8599-8BA296FA3E4E}" type="parTrans" cxnId="{26BAB031-E780-4ABE-94C8-CAA24FBB56BB}">
      <dgm:prSet/>
      <dgm:spPr/>
      <dgm:t>
        <a:bodyPr/>
        <a:lstStyle/>
        <a:p>
          <a:pPr rtl="1"/>
          <a:endParaRPr lang="he-IL"/>
        </a:p>
      </dgm:t>
    </dgm:pt>
    <dgm:pt modelId="{B9A8080B-8EE9-44B7-AB6D-7B41D6232F8E}" type="sibTrans" cxnId="{26BAB031-E780-4ABE-94C8-CAA24FBB56BB}">
      <dgm:prSet/>
      <dgm:spPr/>
      <dgm:t>
        <a:bodyPr/>
        <a:lstStyle/>
        <a:p>
          <a:pPr rtl="1"/>
          <a:endParaRPr lang="he-IL"/>
        </a:p>
      </dgm:t>
    </dgm:pt>
    <dgm:pt modelId="{488CA21F-C87A-46CC-8349-23BBB8D10B16}">
      <dgm:prSet phldrT="[טקסט]"/>
      <dgm:spPr/>
      <dgm:t>
        <a:bodyPr/>
        <a:lstStyle/>
        <a:p>
          <a:pPr rtl="1"/>
          <a:r>
            <a:rPr lang="he-IL" dirty="0"/>
            <a:t>רוב מקרים (%)</a:t>
          </a:r>
        </a:p>
      </dgm:t>
    </dgm:pt>
    <dgm:pt modelId="{DBBBA655-3C6C-4E91-811D-FD8198C50878}" type="parTrans" cxnId="{1C11ABA9-33B9-481F-8874-D7F9D1E25989}">
      <dgm:prSet/>
      <dgm:spPr/>
    </dgm:pt>
    <dgm:pt modelId="{F66CDE0A-6955-48CA-A537-7A2D29DD57D5}" type="sibTrans" cxnId="{1C11ABA9-33B9-481F-8874-D7F9D1E25989}">
      <dgm:prSet/>
      <dgm:spPr/>
    </dgm:pt>
    <dgm:pt modelId="{D5225510-F9D3-42CE-8181-59478E9E4195}">
      <dgm:prSet phldrT="[טקסט]"/>
      <dgm:spPr/>
      <dgm:t>
        <a:bodyPr/>
        <a:lstStyle/>
        <a:p>
          <a:pPr rtl="1"/>
          <a:r>
            <a:rPr lang="he-IL" dirty="0"/>
            <a:t>רוב צדדים (</a:t>
          </a:r>
          <a:r>
            <a:rPr lang="en-US" dirty="0"/>
            <a:t>flowchart</a:t>
          </a:r>
          <a:r>
            <a:rPr lang="he-IL" dirty="0"/>
            <a:t>)</a:t>
          </a:r>
        </a:p>
      </dgm:t>
    </dgm:pt>
    <dgm:pt modelId="{42A9EF21-3ED5-42D7-A606-26B89E0D623A}" type="parTrans" cxnId="{01A28486-DCDA-4D3B-94FF-F51DA2B03D4D}">
      <dgm:prSet/>
      <dgm:spPr/>
    </dgm:pt>
    <dgm:pt modelId="{B6A7C94A-00BA-45BC-B329-7EF60AC25CB1}" type="sibTrans" cxnId="{01A28486-DCDA-4D3B-94FF-F51DA2B03D4D}">
      <dgm:prSet/>
      <dgm:spPr/>
    </dgm:pt>
    <dgm:pt modelId="{5008B6FC-FE58-45A0-87EA-0AA9615C1EE8}">
      <dgm:prSet phldrT="[טקסט]"/>
      <dgm:spPr/>
      <dgm:t>
        <a:bodyPr/>
        <a:lstStyle/>
        <a:p>
          <a:pPr rtl="1"/>
          <a:r>
            <a:rPr lang="he-IL" dirty="0"/>
            <a:t>ספק דרבנן</a:t>
          </a:r>
        </a:p>
      </dgm:t>
    </dgm:pt>
    <dgm:pt modelId="{542491AF-B441-4993-B7B0-D4EF99F62BC7}" type="parTrans" cxnId="{0940053A-7D10-40E8-92A5-B53E9C895F62}">
      <dgm:prSet/>
      <dgm:spPr/>
    </dgm:pt>
    <dgm:pt modelId="{023AB12C-FA5A-4E63-92DE-B0038422F13D}" type="sibTrans" cxnId="{0940053A-7D10-40E8-92A5-B53E9C895F62}">
      <dgm:prSet/>
      <dgm:spPr/>
    </dgm:pt>
    <dgm:pt modelId="{FB6D371B-7436-43EE-8690-14130F919CF6}">
      <dgm:prSet phldrT="[טקסט]"/>
      <dgm:spPr/>
      <dgm:t>
        <a:bodyPr/>
        <a:lstStyle/>
        <a:p>
          <a:pPr rtl="1"/>
          <a:r>
            <a:rPr lang="he-IL" dirty="0"/>
            <a:t>ספק דאורייתא = איסור דרבנן</a:t>
          </a:r>
        </a:p>
      </dgm:t>
    </dgm:pt>
    <dgm:pt modelId="{9CC6D9AA-6530-4A97-813C-11B7BC0A056C}" type="parTrans" cxnId="{D3A919D4-A9D6-43AE-9EE3-8EF5BD254AE5}">
      <dgm:prSet/>
      <dgm:spPr/>
    </dgm:pt>
    <dgm:pt modelId="{A1729180-83D0-428F-B369-D011440F8AD7}" type="sibTrans" cxnId="{D3A919D4-A9D6-43AE-9EE3-8EF5BD254AE5}">
      <dgm:prSet/>
      <dgm:spPr/>
    </dgm:pt>
    <dgm:pt modelId="{70AC3286-EA87-4B96-9E59-6324BA8A696F}">
      <dgm:prSet phldrT="[טקסט]"/>
      <dgm:spPr/>
      <dgm:t>
        <a:bodyPr/>
        <a:lstStyle/>
        <a:p>
          <a:pPr rtl="1"/>
          <a:r>
            <a:rPr lang="he-IL" dirty="0"/>
            <a:t>אין הספק אסור בעצם, אלא הרחקה (דאורייתא) מן </a:t>
          </a:r>
          <a:r>
            <a:rPr lang="he-IL" dirty="0" err="1"/>
            <a:t>האסיור</a:t>
          </a:r>
          <a:endParaRPr lang="he-IL" dirty="0"/>
        </a:p>
      </dgm:t>
    </dgm:pt>
    <dgm:pt modelId="{4616C19B-80B7-4D4F-9A60-C1EFD1EBA59B}" type="parTrans" cxnId="{42102960-32D6-4148-BCA5-5CB41204EF8F}">
      <dgm:prSet/>
      <dgm:spPr/>
    </dgm:pt>
    <dgm:pt modelId="{2E4FC367-7A3D-4CFE-AD2D-2A0495C36689}" type="sibTrans" cxnId="{42102960-32D6-4148-BCA5-5CB41204EF8F}">
      <dgm:prSet/>
      <dgm:spPr/>
    </dgm:pt>
    <dgm:pt modelId="{6A81E8F0-D3D7-4105-A6C6-E08024A3A868}">
      <dgm:prSet phldrT="[טקסט]"/>
      <dgm:spPr/>
      <dgm:t>
        <a:bodyPr/>
        <a:lstStyle/>
        <a:p>
          <a:pPr rtl="1"/>
          <a:r>
            <a:rPr lang="he-IL" dirty="0"/>
            <a:t>אין לידת הספק</a:t>
          </a:r>
        </a:p>
      </dgm:t>
    </dgm:pt>
    <dgm:pt modelId="{2BEC670A-3BC9-4DFB-8621-3BC149A9ED80}" type="parTrans" cxnId="{0E17DD98-4491-410F-93A5-DE7B1EA41E86}">
      <dgm:prSet/>
      <dgm:spPr/>
    </dgm:pt>
    <dgm:pt modelId="{5A08D70E-CA56-4543-B181-44EE3AFB4ECF}" type="sibTrans" cxnId="{0E17DD98-4491-410F-93A5-DE7B1EA41E86}">
      <dgm:prSet/>
      <dgm:spPr/>
    </dgm:pt>
    <dgm:pt modelId="{5401C913-CAA0-4D95-BC7A-9FAB0177C989}">
      <dgm:prSet phldrT="[טקסט]"/>
      <dgm:spPr/>
      <dgm:t>
        <a:bodyPr/>
        <a:lstStyle/>
        <a:p>
          <a:pPr rtl="1"/>
          <a:r>
            <a:rPr lang="he-IL" dirty="0"/>
            <a:t>לא נוצר </a:t>
          </a:r>
          <a:r>
            <a:rPr lang="he-IL" dirty="0" err="1"/>
            <a:t>התאוררות</a:t>
          </a:r>
          <a:r>
            <a:rPr lang="he-IL" dirty="0"/>
            <a:t> לחשש איסור</a:t>
          </a:r>
        </a:p>
      </dgm:t>
    </dgm:pt>
    <dgm:pt modelId="{CB9930A6-DA06-4D01-9818-74F8E65F1F6A}" type="parTrans" cxnId="{01E2615D-DED7-4EAD-9B3E-2B3678ABA08B}">
      <dgm:prSet/>
      <dgm:spPr/>
    </dgm:pt>
    <dgm:pt modelId="{190B495D-6D82-4279-A295-3F496544FDE2}" type="sibTrans" cxnId="{01E2615D-DED7-4EAD-9B3E-2B3678ABA08B}">
      <dgm:prSet/>
      <dgm:spPr/>
    </dgm:pt>
    <dgm:pt modelId="{F53CC889-A9FF-403D-A648-416A6A13C866}" type="pres">
      <dgm:prSet presAssocID="{39C4C6A5-E5DC-41F7-AF54-A9D5FA010EEC}" presName="hierChild1" presStyleCnt="0">
        <dgm:presLayoutVars>
          <dgm:chPref val="1"/>
          <dgm:dir/>
          <dgm:animOne val="branch"/>
          <dgm:animLvl val="lvl"/>
          <dgm:resizeHandles/>
        </dgm:presLayoutVars>
      </dgm:prSet>
      <dgm:spPr/>
    </dgm:pt>
    <dgm:pt modelId="{56B2B82E-8426-42AC-A309-F0790AE8C059}" type="pres">
      <dgm:prSet presAssocID="{78D6FD8E-FBFC-473E-98DF-42CC504F52F0}" presName="hierRoot1" presStyleCnt="0"/>
      <dgm:spPr/>
    </dgm:pt>
    <dgm:pt modelId="{9A2D3948-C2E8-4546-AEBF-19A870C5C341}" type="pres">
      <dgm:prSet presAssocID="{78D6FD8E-FBFC-473E-98DF-42CC504F52F0}" presName="composite" presStyleCnt="0"/>
      <dgm:spPr/>
    </dgm:pt>
    <dgm:pt modelId="{789FF78E-8196-4A10-AB27-1A48E1AE327D}" type="pres">
      <dgm:prSet presAssocID="{78D6FD8E-FBFC-473E-98DF-42CC504F52F0}" presName="background" presStyleLbl="node0" presStyleIdx="0" presStyleCnt="1"/>
      <dgm:spPr/>
    </dgm:pt>
    <dgm:pt modelId="{81DEF862-AADE-4C7F-9E02-831DFD260074}" type="pres">
      <dgm:prSet presAssocID="{78D6FD8E-FBFC-473E-98DF-42CC504F52F0}" presName="text" presStyleLbl="fgAcc0" presStyleIdx="0" presStyleCnt="1">
        <dgm:presLayoutVars>
          <dgm:chPref val="3"/>
        </dgm:presLayoutVars>
      </dgm:prSet>
      <dgm:spPr/>
    </dgm:pt>
    <dgm:pt modelId="{BC19F45A-C664-48AC-A399-7B5D6E19B25D}" type="pres">
      <dgm:prSet presAssocID="{78D6FD8E-FBFC-473E-98DF-42CC504F52F0}" presName="hierChild2" presStyleCnt="0"/>
      <dgm:spPr/>
    </dgm:pt>
    <dgm:pt modelId="{B7C5D85F-F4B8-4A8A-A36E-39F19C3D4137}" type="pres">
      <dgm:prSet presAssocID="{A4013654-FDD1-40CF-9950-26F3142AD563}" presName="Name10" presStyleLbl="parChTrans1D2" presStyleIdx="0" presStyleCnt="4"/>
      <dgm:spPr/>
    </dgm:pt>
    <dgm:pt modelId="{9404E5E6-B7BE-491A-B177-8799A460B9CC}" type="pres">
      <dgm:prSet presAssocID="{1EC45DC9-9A87-4718-98F3-9CABA3B66BE3}" presName="hierRoot2" presStyleCnt="0"/>
      <dgm:spPr/>
    </dgm:pt>
    <dgm:pt modelId="{7AEA6BEB-9354-4EF9-BCF3-98EDE955F453}" type="pres">
      <dgm:prSet presAssocID="{1EC45DC9-9A87-4718-98F3-9CABA3B66BE3}" presName="composite2" presStyleCnt="0"/>
      <dgm:spPr/>
    </dgm:pt>
    <dgm:pt modelId="{D27E0882-B349-4A71-9BE1-AD437B1201CC}" type="pres">
      <dgm:prSet presAssocID="{1EC45DC9-9A87-4718-98F3-9CABA3B66BE3}" presName="background2" presStyleLbl="node2" presStyleIdx="0" presStyleCnt="4"/>
      <dgm:spPr/>
    </dgm:pt>
    <dgm:pt modelId="{33059F1D-E59D-47B9-B51E-47E3BCFA924F}" type="pres">
      <dgm:prSet presAssocID="{1EC45DC9-9A87-4718-98F3-9CABA3B66BE3}" presName="text2" presStyleLbl="fgAcc2" presStyleIdx="0" presStyleCnt="4">
        <dgm:presLayoutVars>
          <dgm:chPref val="3"/>
        </dgm:presLayoutVars>
      </dgm:prSet>
      <dgm:spPr/>
    </dgm:pt>
    <dgm:pt modelId="{FE11D85A-7CBF-433F-A57E-02038FE1C922}" type="pres">
      <dgm:prSet presAssocID="{1EC45DC9-9A87-4718-98F3-9CABA3B66BE3}" presName="hierChild3" presStyleCnt="0"/>
      <dgm:spPr/>
    </dgm:pt>
    <dgm:pt modelId="{FE08E16C-94A6-4886-A94E-867AD6E5CCCC}" type="pres">
      <dgm:prSet presAssocID="{DBBBA655-3C6C-4E91-811D-FD8198C50878}" presName="Name17" presStyleLbl="parChTrans1D3" presStyleIdx="0" presStyleCnt="5"/>
      <dgm:spPr/>
    </dgm:pt>
    <dgm:pt modelId="{E1CAAC15-9933-4E85-A6F1-52226E76886E}" type="pres">
      <dgm:prSet presAssocID="{488CA21F-C87A-46CC-8349-23BBB8D10B16}" presName="hierRoot3" presStyleCnt="0"/>
      <dgm:spPr/>
    </dgm:pt>
    <dgm:pt modelId="{3E199536-B7C4-4114-A7F0-596F6110AE9F}" type="pres">
      <dgm:prSet presAssocID="{488CA21F-C87A-46CC-8349-23BBB8D10B16}" presName="composite3" presStyleCnt="0"/>
      <dgm:spPr/>
    </dgm:pt>
    <dgm:pt modelId="{CEDD113E-6A9A-403C-9213-9F05892732CC}" type="pres">
      <dgm:prSet presAssocID="{488CA21F-C87A-46CC-8349-23BBB8D10B16}" presName="background3" presStyleLbl="node3" presStyleIdx="0" presStyleCnt="5"/>
      <dgm:spPr/>
    </dgm:pt>
    <dgm:pt modelId="{95E0E3E2-5501-4DD4-BB90-477699C8D2B0}" type="pres">
      <dgm:prSet presAssocID="{488CA21F-C87A-46CC-8349-23BBB8D10B16}" presName="text3" presStyleLbl="fgAcc3" presStyleIdx="0" presStyleCnt="5">
        <dgm:presLayoutVars>
          <dgm:chPref val="3"/>
        </dgm:presLayoutVars>
      </dgm:prSet>
      <dgm:spPr/>
    </dgm:pt>
    <dgm:pt modelId="{2C6F7B34-9CAF-499F-A79B-29206E95A303}" type="pres">
      <dgm:prSet presAssocID="{488CA21F-C87A-46CC-8349-23BBB8D10B16}" presName="hierChild4" presStyleCnt="0"/>
      <dgm:spPr/>
    </dgm:pt>
    <dgm:pt modelId="{B06DF3DF-F43A-4160-B414-6A4D7A211976}" type="pres">
      <dgm:prSet presAssocID="{42A9EF21-3ED5-42D7-A606-26B89E0D623A}" presName="Name17" presStyleLbl="parChTrans1D3" presStyleIdx="1" presStyleCnt="5"/>
      <dgm:spPr/>
    </dgm:pt>
    <dgm:pt modelId="{5CF59D22-828F-4F1B-B8FC-54388FC204CD}" type="pres">
      <dgm:prSet presAssocID="{D5225510-F9D3-42CE-8181-59478E9E4195}" presName="hierRoot3" presStyleCnt="0"/>
      <dgm:spPr/>
    </dgm:pt>
    <dgm:pt modelId="{65A9614A-B9DE-4377-A0F8-7F0333F78D20}" type="pres">
      <dgm:prSet presAssocID="{D5225510-F9D3-42CE-8181-59478E9E4195}" presName="composite3" presStyleCnt="0"/>
      <dgm:spPr/>
    </dgm:pt>
    <dgm:pt modelId="{48E7A57A-1C8F-4509-990B-B323B7318C5E}" type="pres">
      <dgm:prSet presAssocID="{D5225510-F9D3-42CE-8181-59478E9E4195}" presName="background3" presStyleLbl="node3" presStyleIdx="1" presStyleCnt="5"/>
      <dgm:spPr/>
    </dgm:pt>
    <dgm:pt modelId="{D485709B-29D3-4683-8D36-D5F42681F978}" type="pres">
      <dgm:prSet presAssocID="{D5225510-F9D3-42CE-8181-59478E9E4195}" presName="text3" presStyleLbl="fgAcc3" presStyleIdx="1" presStyleCnt="5">
        <dgm:presLayoutVars>
          <dgm:chPref val="3"/>
        </dgm:presLayoutVars>
      </dgm:prSet>
      <dgm:spPr/>
    </dgm:pt>
    <dgm:pt modelId="{BB2F352F-8283-4CEC-8D50-1DB163C54509}" type="pres">
      <dgm:prSet presAssocID="{D5225510-F9D3-42CE-8181-59478E9E4195}" presName="hierChild4" presStyleCnt="0"/>
      <dgm:spPr/>
    </dgm:pt>
    <dgm:pt modelId="{82550A23-2FCC-4CE8-97CE-F464A013BD1B}" type="pres">
      <dgm:prSet presAssocID="{542491AF-B441-4993-B7B0-D4EF99F62BC7}" presName="Name10" presStyleLbl="parChTrans1D2" presStyleIdx="1" presStyleCnt="4"/>
      <dgm:spPr/>
    </dgm:pt>
    <dgm:pt modelId="{E07E6960-1695-4E29-AAD1-EB0863E078C5}" type="pres">
      <dgm:prSet presAssocID="{5008B6FC-FE58-45A0-87EA-0AA9615C1EE8}" presName="hierRoot2" presStyleCnt="0"/>
      <dgm:spPr/>
    </dgm:pt>
    <dgm:pt modelId="{DE241982-1615-4A57-9982-3AFBA8BEDEF9}" type="pres">
      <dgm:prSet presAssocID="{5008B6FC-FE58-45A0-87EA-0AA9615C1EE8}" presName="composite2" presStyleCnt="0"/>
      <dgm:spPr/>
    </dgm:pt>
    <dgm:pt modelId="{D92EE39A-47DF-428D-8552-377ECE86A502}" type="pres">
      <dgm:prSet presAssocID="{5008B6FC-FE58-45A0-87EA-0AA9615C1EE8}" presName="background2" presStyleLbl="node2" presStyleIdx="1" presStyleCnt="4"/>
      <dgm:spPr/>
    </dgm:pt>
    <dgm:pt modelId="{8549F2D6-A99F-49C8-90D4-32E8F92C5985}" type="pres">
      <dgm:prSet presAssocID="{5008B6FC-FE58-45A0-87EA-0AA9615C1EE8}" presName="text2" presStyleLbl="fgAcc2" presStyleIdx="1" presStyleCnt="4">
        <dgm:presLayoutVars>
          <dgm:chPref val="3"/>
        </dgm:presLayoutVars>
      </dgm:prSet>
      <dgm:spPr/>
    </dgm:pt>
    <dgm:pt modelId="{C7F2A446-4A72-4068-AA4E-CC1C64C45864}" type="pres">
      <dgm:prSet presAssocID="{5008B6FC-FE58-45A0-87EA-0AA9615C1EE8}" presName="hierChild3" presStyleCnt="0"/>
      <dgm:spPr/>
    </dgm:pt>
    <dgm:pt modelId="{21AC33F3-4E4A-4A25-9331-A576ACCA418F}" type="pres">
      <dgm:prSet presAssocID="{9CC6D9AA-6530-4A97-813C-11B7BC0A056C}" presName="Name17" presStyleLbl="parChTrans1D3" presStyleIdx="2" presStyleCnt="5"/>
      <dgm:spPr/>
    </dgm:pt>
    <dgm:pt modelId="{F9C29C3D-26C6-43E2-86B3-C0DFC9D6E213}" type="pres">
      <dgm:prSet presAssocID="{FB6D371B-7436-43EE-8690-14130F919CF6}" presName="hierRoot3" presStyleCnt="0"/>
      <dgm:spPr/>
    </dgm:pt>
    <dgm:pt modelId="{C3712F64-618A-466C-A8B3-18DB9CDC3439}" type="pres">
      <dgm:prSet presAssocID="{FB6D371B-7436-43EE-8690-14130F919CF6}" presName="composite3" presStyleCnt="0"/>
      <dgm:spPr/>
    </dgm:pt>
    <dgm:pt modelId="{6AA8E88C-0AE5-4B5E-9820-7E03DE5BDB43}" type="pres">
      <dgm:prSet presAssocID="{FB6D371B-7436-43EE-8690-14130F919CF6}" presName="background3" presStyleLbl="node3" presStyleIdx="2" presStyleCnt="5"/>
      <dgm:spPr/>
    </dgm:pt>
    <dgm:pt modelId="{87A616F3-4045-4845-9B62-705E08E0210C}" type="pres">
      <dgm:prSet presAssocID="{FB6D371B-7436-43EE-8690-14130F919CF6}" presName="text3" presStyleLbl="fgAcc3" presStyleIdx="2" presStyleCnt="5">
        <dgm:presLayoutVars>
          <dgm:chPref val="3"/>
        </dgm:presLayoutVars>
      </dgm:prSet>
      <dgm:spPr/>
    </dgm:pt>
    <dgm:pt modelId="{447425FF-93FB-4758-A23F-59DFFAE28FBB}" type="pres">
      <dgm:prSet presAssocID="{FB6D371B-7436-43EE-8690-14130F919CF6}" presName="hierChild4" presStyleCnt="0"/>
      <dgm:spPr/>
    </dgm:pt>
    <dgm:pt modelId="{331CB1CC-2D59-46C3-A329-4A38B3D8E695}" type="pres">
      <dgm:prSet presAssocID="{7127FC05-B5C6-4803-8599-8BA296FA3E4E}" presName="Name10" presStyleLbl="parChTrans1D2" presStyleIdx="2" presStyleCnt="4"/>
      <dgm:spPr/>
    </dgm:pt>
    <dgm:pt modelId="{C3EA343A-8E43-4B6B-B605-2D3AF5A0DAD2}" type="pres">
      <dgm:prSet presAssocID="{1C940DFA-29AA-46EC-B6E6-0C97DA1A0619}" presName="hierRoot2" presStyleCnt="0"/>
      <dgm:spPr/>
    </dgm:pt>
    <dgm:pt modelId="{624E6A6C-23EB-4CE4-8254-3174F38368D2}" type="pres">
      <dgm:prSet presAssocID="{1C940DFA-29AA-46EC-B6E6-0C97DA1A0619}" presName="composite2" presStyleCnt="0"/>
      <dgm:spPr/>
    </dgm:pt>
    <dgm:pt modelId="{0EEA1565-94AD-4F2B-9D3A-3250459AA936}" type="pres">
      <dgm:prSet presAssocID="{1C940DFA-29AA-46EC-B6E6-0C97DA1A0619}" presName="background2" presStyleLbl="node2" presStyleIdx="2" presStyleCnt="4"/>
      <dgm:spPr/>
    </dgm:pt>
    <dgm:pt modelId="{485E1AEE-F95E-47F6-8C29-6F6F683BE299}" type="pres">
      <dgm:prSet presAssocID="{1C940DFA-29AA-46EC-B6E6-0C97DA1A0619}" presName="text2" presStyleLbl="fgAcc2" presStyleIdx="2" presStyleCnt="4">
        <dgm:presLayoutVars>
          <dgm:chPref val="3"/>
        </dgm:presLayoutVars>
      </dgm:prSet>
      <dgm:spPr/>
    </dgm:pt>
    <dgm:pt modelId="{A98C286F-41AC-410A-9D6C-8F36E747BEAF}" type="pres">
      <dgm:prSet presAssocID="{1C940DFA-29AA-46EC-B6E6-0C97DA1A0619}" presName="hierChild3" presStyleCnt="0"/>
      <dgm:spPr/>
    </dgm:pt>
    <dgm:pt modelId="{386F7E3F-1F3F-48AF-A42A-4994A7FAC30D}" type="pres">
      <dgm:prSet presAssocID="{4616C19B-80B7-4D4F-9A60-C1EFD1EBA59B}" presName="Name17" presStyleLbl="parChTrans1D3" presStyleIdx="3" presStyleCnt="5"/>
      <dgm:spPr/>
    </dgm:pt>
    <dgm:pt modelId="{440694D8-4353-4DCC-BBB2-693CDBEECC55}" type="pres">
      <dgm:prSet presAssocID="{70AC3286-EA87-4B96-9E59-6324BA8A696F}" presName="hierRoot3" presStyleCnt="0"/>
      <dgm:spPr/>
    </dgm:pt>
    <dgm:pt modelId="{248BA13E-328F-4BDA-A94F-4504D035C856}" type="pres">
      <dgm:prSet presAssocID="{70AC3286-EA87-4B96-9E59-6324BA8A696F}" presName="composite3" presStyleCnt="0"/>
      <dgm:spPr/>
    </dgm:pt>
    <dgm:pt modelId="{29AE9A70-554E-4BB8-8D83-8F46182A4D8A}" type="pres">
      <dgm:prSet presAssocID="{70AC3286-EA87-4B96-9E59-6324BA8A696F}" presName="background3" presStyleLbl="node3" presStyleIdx="3" presStyleCnt="5"/>
      <dgm:spPr/>
    </dgm:pt>
    <dgm:pt modelId="{20E09008-4CA4-41D0-8281-409C6545BE9A}" type="pres">
      <dgm:prSet presAssocID="{70AC3286-EA87-4B96-9E59-6324BA8A696F}" presName="text3" presStyleLbl="fgAcc3" presStyleIdx="3" presStyleCnt="5">
        <dgm:presLayoutVars>
          <dgm:chPref val="3"/>
        </dgm:presLayoutVars>
      </dgm:prSet>
      <dgm:spPr/>
    </dgm:pt>
    <dgm:pt modelId="{B90687C6-8E65-4EAA-8FE9-FB9559F10EDC}" type="pres">
      <dgm:prSet presAssocID="{70AC3286-EA87-4B96-9E59-6324BA8A696F}" presName="hierChild4" presStyleCnt="0"/>
      <dgm:spPr/>
    </dgm:pt>
    <dgm:pt modelId="{831EF200-AC7E-4728-AAFF-AB491AB12575}" type="pres">
      <dgm:prSet presAssocID="{2BEC670A-3BC9-4DFB-8621-3BC149A9ED80}" presName="Name10" presStyleLbl="parChTrans1D2" presStyleIdx="3" presStyleCnt="4"/>
      <dgm:spPr/>
    </dgm:pt>
    <dgm:pt modelId="{E2B1EADB-E6D3-455E-83B9-C3BD1E2B1579}" type="pres">
      <dgm:prSet presAssocID="{6A81E8F0-D3D7-4105-A6C6-E08024A3A868}" presName="hierRoot2" presStyleCnt="0"/>
      <dgm:spPr/>
    </dgm:pt>
    <dgm:pt modelId="{96D1C4D2-3CD6-4E65-AB0B-0D74E47D0E46}" type="pres">
      <dgm:prSet presAssocID="{6A81E8F0-D3D7-4105-A6C6-E08024A3A868}" presName="composite2" presStyleCnt="0"/>
      <dgm:spPr/>
    </dgm:pt>
    <dgm:pt modelId="{82117783-2003-4F8E-AA43-5C5161817401}" type="pres">
      <dgm:prSet presAssocID="{6A81E8F0-D3D7-4105-A6C6-E08024A3A868}" presName="background2" presStyleLbl="node2" presStyleIdx="3" presStyleCnt="4"/>
      <dgm:spPr/>
    </dgm:pt>
    <dgm:pt modelId="{003C62F8-D8B6-4C13-9101-93FFB817560D}" type="pres">
      <dgm:prSet presAssocID="{6A81E8F0-D3D7-4105-A6C6-E08024A3A868}" presName="text2" presStyleLbl="fgAcc2" presStyleIdx="3" presStyleCnt="4">
        <dgm:presLayoutVars>
          <dgm:chPref val="3"/>
        </dgm:presLayoutVars>
      </dgm:prSet>
      <dgm:spPr/>
    </dgm:pt>
    <dgm:pt modelId="{7BB37112-16FB-4080-B668-2D105D7DBC0C}" type="pres">
      <dgm:prSet presAssocID="{6A81E8F0-D3D7-4105-A6C6-E08024A3A868}" presName="hierChild3" presStyleCnt="0"/>
      <dgm:spPr/>
    </dgm:pt>
    <dgm:pt modelId="{491002CE-70C9-4F61-B0B8-F9F260FF1731}" type="pres">
      <dgm:prSet presAssocID="{CB9930A6-DA06-4D01-9818-74F8E65F1F6A}" presName="Name17" presStyleLbl="parChTrans1D3" presStyleIdx="4" presStyleCnt="5"/>
      <dgm:spPr/>
    </dgm:pt>
    <dgm:pt modelId="{9324D70A-F3FA-46F3-99AD-26F807493B99}" type="pres">
      <dgm:prSet presAssocID="{5401C913-CAA0-4D95-BC7A-9FAB0177C989}" presName="hierRoot3" presStyleCnt="0"/>
      <dgm:spPr/>
    </dgm:pt>
    <dgm:pt modelId="{E0071FCF-A1B7-4B96-928D-7A6634FBDB2D}" type="pres">
      <dgm:prSet presAssocID="{5401C913-CAA0-4D95-BC7A-9FAB0177C989}" presName="composite3" presStyleCnt="0"/>
      <dgm:spPr/>
    </dgm:pt>
    <dgm:pt modelId="{8A7A7CCB-5BDF-4881-B4E0-70D9796115AF}" type="pres">
      <dgm:prSet presAssocID="{5401C913-CAA0-4D95-BC7A-9FAB0177C989}" presName="background3" presStyleLbl="node3" presStyleIdx="4" presStyleCnt="5"/>
      <dgm:spPr/>
    </dgm:pt>
    <dgm:pt modelId="{4F32C214-0802-4B5F-B0CA-499F0B6293FC}" type="pres">
      <dgm:prSet presAssocID="{5401C913-CAA0-4D95-BC7A-9FAB0177C989}" presName="text3" presStyleLbl="fgAcc3" presStyleIdx="4" presStyleCnt="5">
        <dgm:presLayoutVars>
          <dgm:chPref val="3"/>
        </dgm:presLayoutVars>
      </dgm:prSet>
      <dgm:spPr/>
    </dgm:pt>
    <dgm:pt modelId="{2BB516E1-B6D0-482B-AD30-F1B22977D583}" type="pres">
      <dgm:prSet presAssocID="{5401C913-CAA0-4D95-BC7A-9FAB0177C989}" presName="hierChild4" presStyleCnt="0"/>
      <dgm:spPr/>
    </dgm:pt>
  </dgm:ptLst>
  <dgm:cxnLst>
    <dgm:cxn modelId="{E3806603-BF41-4D68-81BC-006BC772FB07}" type="presOf" srcId="{CB9930A6-DA06-4D01-9818-74F8E65F1F6A}" destId="{491002CE-70C9-4F61-B0B8-F9F260FF1731}" srcOrd="0" destOrd="0" presId="urn:microsoft.com/office/officeart/2005/8/layout/hierarchy1"/>
    <dgm:cxn modelId="{147BEE0B-CF82-49B0-A7B0-6B5C65A48F7B}" type="presOf" srcId="{1EC45DC9-9A87-4718-98F3-9CABA3B66BE3}" destId="{33059F1D-E59D-47B9-B51E-47E3BCFA924F}" srcOrd="0" destOrd="0" presId="urn:microsoft.com/office/officeart/2005/8/layout/hierarchy1"/>
    <dgm:cxn modelId="{0C2A6D1C-6600-49DE-B780-7FEE26E5BAB6}" type="presOf" srcId="{6A81E8F0-D3D7-4105-A6C6-E08024A3A868}" destId="{003C62F8-D8B6-4C13-9101-93FFB817560D}" srcOrd="0" destOrd="0" presId="urn:microsoft.com/office/officeart/2005/8/layout/hierarchy1"/>
    <dgm:cxn modelId="{A71AB42F-30D5-4817-980D-C25D6293E8B7}" type="presOf" srcId="{DBBBA655-3C6C-4E91-811D-FD8198C50878}" destId="{FE08E16C-94A6-4886-A94E-867AD6E5CCCC}" srcOrd="0" destOrd="0" presId="urn:microsoft.com/office/officeart/2005/8/layout/hierarchy1"/>
    <dgm:cxn modelId="{CE441831-5A73-44B8-B095-9E3881CE49AC}" type="presOf" srcId="{9CC6D9AA-6530-4A97-813C-11B7BC0A056C}" destId="{21AC33F3-4E4A-4A25-9331-A576ACCA418F}" srcOrd="0" destOrd="0" presId="urn:microsoft.com/office/officeart/2005/8/layout/hierarchy1"/>
    <dgm:cxn modelId="{26BAB031-E780-4ABE-94C8-CAA24FBB56BB}" srcId="{78D6FD8E-FBFC-473E-98DF-42CC504F52F0}" destId="{1C940DFA-29AA-46EC-B6E6-0C97DA1A0619}" srcOrd="2" destOrd="0" parTransId="{7127FC05-B5C6-4803-8599-8BA296FA3E4E}" sibTransId="{B9A8080B-8EE9-44B7-AB6D-7B41D6232F8E}"/>
    <dgm:cxn modelId="{0940053A-7D10-40E8-92A5-B53E9C895F62}" srcId="{78D6FD8E-FBFC-473E-98DF-42CC504F52F0}" destId="{5008B6FC-FE58-45A0-87EA-0AA9615C1EE8}" srcOrd="1" destOrd="0" parTransId="{542491AF-B441-4993-B7B0-D4EF99F62BC7}" sibTransId="{023AB12C-FA5A-4E63-92DE-B0038422F13D}"/>
    <dgm:cxn modelId="{DCFE335B-87C0-40F5-981D-93FD1C78822B}" type="presOf" srcId="{39C4C6A5-E5DC-41F7-AF54-A9D5FA010EEC}" destId="{F53CC889-A9FF-403D-A648-416A6A13C866}" srcOrd="0" destOrd="0" presId="urn:microsoft.com/office/officeart/2005/8/layout/hierarchy1"/>
    <dgm:cxn modelId="{01E2615D-DED7-4EAD-9B3E-2B3678ABA08B}" srcId="{6A81E8F0-D3D7-4105-A6C6-E08024A3A868}" destId="{5401C913-CAA0-4D95-BC7A-9FAB0177C989}" srcOrd="0" destOrd="0" parTransId="{CB9930A6-DA06-4D01-9818-74F8E65F1F6A}" sibTransId="{190B495D-6D82-4279-A295-3F496544FDE2}"/>
    <dgm:cxn modelId="{42102960-32D6-4148-BCA5-5CB41204EF8F}" srcId="{1C940DFA-29AA-46EC-B6E6-0C97DA1A0619}" destId="{70AC3286-EA87-4B96-9E59-6324BA8A696F}" srcOrd="0" destOrd="0" parTransId="{4616C19B-80B7-4D4F-9A60-C1EFD1EBA59B}" sibTransId="{2E4FC367-7A3D-4CFE-AD2D-2A0495C36689}"/>
    <dgm:cxn modelId="{0C6D686A-A288-4D65-B86E-8DBB2BA92B56}" type="presOf" srcId="{4616C19B-80B7-4D4F-9A60-C1EFD1EBA59B}" destId="{386F7E3F-1F3F-48AF-A42A-4994A7FAC30D}" srcOrd="0" destOrd="0" presId="urn:microsoft.com/office/officeart/2005/8/layout/hierarchy1"/>
    <dgm:cxn modelId="{5B1E494A-4B91-4EC4-9E4E-6CFB55B3A604}" srcId="{78D6FD8E-FBFC-473E-98DF-42CC504F52F0}" destId="{1EC45DC9-9A87-4718-98F3-9CABA3B66BE3}" srcOrd="0" destOrd="0" parTransId="{A4013654-FDD1-40CF-9950-26F3142AD563}" sibTransId="{3789266E-621D-4D6A-99A3-1FDF42AACFD1}"/>
    <dgm:cxn modelId="{BFCE914F-4C15-48A4-8809-D12A74644924}" srcId="{39C4C6A5-E5DC-41F7-AF54-A9D5FA010EEC}" destId="{78D6FD8E-FBFC-473E-98DF-42CC504F52F0}" srcOrd="0" destOrd="0" parTransId="{3C9D433F-7042-4469-B11F-9BBCCB98C93A}" sibTransId="{5711C040-7D22-43FE-9182-CD24215E285F}"/>
    <dgm:cxn modelId="{01A28486-DCDA-4D3B-94FF-F51DA2B03D4D}" srcId="{1EC45DC9-9A87-4718-98F3-9CABA3B66BE3}" destId="{D5225510-F9D3-42CE-8181-59478E9E4195}" srcOrd="1" destOrd="0" parTransId="{42A9EF21-3ED5-42D7-A606-26B89E0D623A}" sibTransId="{B6A7C94A-00BA-45BC-B329-7EF60AC25CB1}"/>
    <dgm:cxn modelId="{0D425995-4EED-411F-83E9-37D36A58432E}" type="presOf" srcId="{7127FC05-B5C6-4803-8599-8BA296FA3E4E}" destId="{331CB1CC-2D59-46C3-A329-4A38B3D8E695}" srcOrd="0" destOrd="0" presId="urn:microsoft.com/office/officeart/2005/8/layout/hierarchy1"/>
    <dgm:cxn modelId="{0E17DD98-4491-410F-93A5-DE7B1EA41E86}" srcId="{78D6FD8E-FBFC-473E-98DF-42CC504F52F0}" destId="{6A81E8F0-D3D7-4105-A6C6-E08024A3A868}" srcOrd="3" destOrd="0" parTransId="{2BEC670A-3BC9-4DFB-8621-3BC149A9ED80}" sibTransId="{5A08D70E-CA56-4543-B181-44EE3AFB4ECF}"/>
    <dgm:cxn modelId="{95233B99-5619-4CBF-9736-11630B969997}" type="presOf" srcId="{488CA21F-C87A-46CC-8349-23BBB8D10B16}" destId="{95E0E3E2-5501-4DD4-BB90-477699C8D2B0}" srcOrd="0" destOrd="0" presId="urn:microsoft.com/office/officeart/2005/8/layout/hierarchy1"/>
    <dgm:cxn modelId="{790BAE99-47CF-4E01-9C80-89AEB9BB0AB5}" type="presOf" srcId="{FB6D371B-7436-43EE-8690-14130F919CF6}" destId="{87A616F3-4045-4845-9B62-705E08E0210C}" srcOrd="0" destOrd="0" presId="urn:microsoft.com/office/officeart/2005/8/layout/hierarchy1"/>
    <dgm:cxn modelId="{5C8D709D-DEBF-46B6-9E3D-FF0BF147ACA3}" type="presOf" srcId="{5008B6FC-FE58-45A0-87EA-0AA9615C1EE8}" destId="{8549F2D6-A99F-49C8-90D4-32E8F92C5985}" srcOrd="0" destOrd="0" presId="urn:microsoft.com/office/officeart/2005/8/layout/hierarchy1"/>
    <dgm:cxn modelId="{35204FA0-B4CE-4D2A-988D-0C1651377FF4}" type="presOf" srcId="{5401C913-CAA0-4D95-BC7A-9FAB0177C989}" destId="{4F32C214-0802-4B5F-B0CA-499F0B6293FC}" srcOrd="0" destOrd="0" presId="urn:microsoft.com/office/officeart/2005/8/layout/hierarchy1"/>
    <dgm:cxn modelId="{912AEBA0-BE09-4B8E-BCF6-D6DA1F74FF0B}" type="presOf" srcId="{2BEC670A-3BC9-4DFB-8621-3BC149A9ED80}" destId="{831EF200-AC7E-4728-AAFF-AB491AB12575}" srcOrd="0" destOrd="0" presId="urn:microsoft.com/office/officeart/2005/8/layout/hierarchy1"/>
    <dgm:cxn modelId="{1C11ABA9-33B9-481F-8874-D7F9D1E25989}" srcId="{1EC45DC9-9A87-4718-98F3-9CABA3B66BE3}" destId="{488CA21F-C87A-46CC-8349-23BBB8D10B16}" srcOrd="0" destOrd="0" parTransId="{DBBBA655-3C6C-4E91-811D-FD8198C50878}" sibTransId="{F66CDE0A-6955-48CA-A537-7A2D29DD57D5}"/>
    <dgm:cxn modelId="{CA6E39AA-63A6-42E1-A37D-DBA51D9297B5}" type="presOf" srcId="{78D6FD8E-FBFC-473E-98DF-42CC504F52F0}" destId="{81DEF862-AADE-4C7F-9E02-831DFD260074}" srcOrd="0" destOrd="0" presId="urn:microsoft.com/office/officeart/2005/8/layout/hierarchy1"/>
    <dgm:cxn modelId="{4CCC14CC-A304-4816-8AB8-293A80235408}" type="presOf" srcId="{42A9EF21-3ED5-42D7-A606-26B89E0D623A}" destId="{B06DF3DF-F43A-4160-B414-6A4D7A211976}" srcOrd="0" destOrd="0" presId="urn:microsoft.com/office/officeart/2005/8/layout/hierarchy1"/>
    <dgm:cxn modelId="{C7F832CD-65FC-4A84-9B1D-4A5555C9A847}" type="presOf" srcId="{D5225510-F9D3-42CE-8181-59478E9E4195}" destId="{D485709B-29D3-4683-8D36-D5F42681F978}" srcOrd="0" destOrd="0" presId="urn:microsoft.com/office/officeart/2005/8/layout/hierarchy1"/>
    <dgm:cxn modelId="{AA1B24CE-5933-4874-B45C-22A7F51C3FEC}" type="presOf" srcId="{1C940DFA-29AA-46EC-B6E6-0C97DA1A0619}" destId="{485E1AEE-F95E-47F6-8C29-6F6F683BE299}" srcOrd="0" destOrd="0" presId="urn:microsoft.com/office/officeart/2005/8/layout/hierarchy1"/>
    <dgm:cxn modelId="{B59270CF-F6D4-48C2-88C3-6D3F35450D22}" type="presOf" srcId="{542491AF-B441-4993-B7B0-D4EF99F62BC7}" destId="{82550A23-2FCC-4CE8-97CE-F464A013BD1B}" srcOrd="0" destOrd="0" presId="urn:microsoft.com/office/officeart/2005/8/layout/hierarchy1"/>
    <dgm:cxn modelId="{D3A919D4-A9D6-43AE-9EE3-8EF5BD254AE5}" srcId="{5008B6FC-FE58-45A0-87EA-0AA9615C1EE8}" destId="{FB6D371B-7436-43EE-8690-14130F919CF6}" srcOrd="0" destOrd="0" parTransId="{9CC6D9AA-6530-4A97-813C-11B7BC0A056C}" sibTransId="{A1729180-83D0-428F-B369-D011440F8AD7}"/>
    <dgm:cxn modelId="{DCCBE6D5-B2A0-41B3-BD09-8E01C03BBA10}" type="presOf" srcId="{70AC3286-EA87-4B96-9E59-6324BA8A696F}" destId="{20E09008-4CA4-41D0-8281-409C6545BE9A}" srcOrd="0" destOrd="0" presId="urn:microsoft.com/office/officeart/2005/8/layout/hierarchy1"/>
    <dgm:cxn modelId="{E18FFFED-9C88-4FA9-9659-0713E3E6720D}" type="presOf" srcId="{A4013654-FDD1-40CF-9950-26F3142AD563}" destId="{B7C5D85F-F4B8-4A8A-A36E-39F19C3D4137}" srcOrd="0" destOrd="0" presId="urn:microsoft.com/office/officeart/2005/8/layout/hierarchy1"/>
    <dgm:cxn modelId="{414F1B75-8FAF-4181-BE56-DECC9ED425B7}" type="presParOf" srcId="{F53CC889-A9FF-403D-A648-416A6A13C866}" destId="{56B2B82E-8426-42AC-A309-F0790AE8C059}" srcOrd="0" destOrd="0" presId="urn:microsoft.com/office/officeart/2005/8/layout/hierarchy1"/>
    <dgm:cxn modelId="{D7D42FEE-B462-4CFC-83BC-CAB8BE0D058E}" type="presParOf" srcId="{56B2B82E-8426-42AC-A309-F0790AE8C059}" destId="{9A2D3948-C2E8-4546-AEBF-19A870C5C341}" srcOrd="0" destOrd="0" presId="urn:microsoft.com/office/officeart/2005/8/layout/hierarchy1"/>
    <dgm:cxn modelId="{F59402C9-2705-450F-8F73-529C95490D5A}" type="presParOf" srcId="{9A2D3948-C2E8-4546-AEBF-19A870C5C341}" destId="{789FF78E-8196-4A10-AB27-1A48E1AE327D}" srcOrd="0" destOrd="0" presId="urn:microsoft.com/office/officeart/2005/8/layout/hierarchy1"/>
    <dgm:cxn modelId="{FBC0D5C2-1803-4C82-8BA4-D336D1817E96}" type="presParOf" srcId="{9A2D3948-C2E8-4546-AEBF-19A870C5C341}" destId="{81DEF862-AADE-4C7F-9E02-831DFD260074}" srcOrd="1" destOrd="0" presId="urn:microsoft.com/office/officeart/2005/8/layout/hierarchy1"/>
    <dgm:cxn modelId="{E95F890E-0F2E-460B-B768-B2F9EE05C8E4}" type="presParOf" srcId="{56B2B82E-8426-42AC-A309-F0790AE8C059}" destId="{BC19F45A-C664-48AC-A399-7B5D6E19B25D}" srcOrd="1" destOrd="0" presId="urn:microsoft.com/office/officeart/2005/8/layout/hierarchy1"/>
    <dgm:cxn modelId="{4E9F5301-8C8C-49D0-973F-0709C0F34618}" type="presParOf" srcId="{BC19F45A-C664-48AC-A399-7B5D6E19B25D}" destId="{B7C5D85F-F4B8-4A8A-A36E-39F19C3D4137}" srcOrd="0" destOrd="0" presId="urn:microsoft.com/office/officeart/2005/8/layout/hierarchy1"/>
    <dgm:cxn modelId="{4BA09A7A-C0F3-48BE-BFFE-00BEB4BCBCED}" type="presParOf" srcId="{BC19F45A-C664-48AC-A399-7B5D6E19B25D}" destId="{9404E5E6-B7BE-491A-B177-8799A460B9CC}" srcOrd="1" destOrd="0" presId="urn:microsoft.com/office/officeart/2005/8/layout/hierarchy1"/>
    <dgm:cxn modelId="{80455A9A-9FA9-4C81-922B-A12970AC013F}" type="presParOf" srcId="{9404E5E6-B7BE-491A-B177-8799A460B9CC}" destId="{7AEA6BEB-9354-4EF9-BCF3-98EDE955F453}" srcOrd="0" destOrd="0" presId="urn:microsoft.com/office/officeart/2005/8/layout/hierarchy1"/>
    <dgm:cxn modelId="{97B6B9DC-1F57-4637-AEB5-2C9D234A92FD}" type="presParOf" srcId="{7AEA6BEB-9354-4EF9-BCF3-98EDE955F453}" destId="{D27E0882-B349-4A71-9BE1-AD437B1201CC}" srcOrd="0" destOrd="0" presId="urn:microsoft.com/office/officeart/2005/8/layout/hierarchy1"/>
    <dgm:cxn modelId="{0384BFD5-8131-46F1-9E1C-B592ED1072DE}" type="presParOf" srcId="{7AEA6BEB-9354-4EF9-BCF3-98EDE955F453}" destId="{33059F1D-E59D-47B9-B51E-47E3BCFA924F}" srcOrd="1" destOrd="0" presId="urn:microsoft.com/office/officeart/2005/8/layout/hierarchy1"/>
    <dgm:cxn modelId="{BDD084E5-91E4-4E36-AD95-FD98E6284F51}" type="presParOf" srcId="{9404E5E6-B7BE-491A-B177-8799A460B9CC}" destId="{FE11D85A-7CBF-433F-A57E-02038FE1C922}" srcOrd="1" destOrd="0" presId="urn:microsoft.com/office/officeart/2005/8/layout/hierarchy1"/>
    <dgm:cxn modelId="{165FAD75-52F6-47D1-919C-F1DCF1E8CFAB}" type="presParOf" srcId="{FE11D85A-7CBF-433F-A57E-02038FE1C922}" destId="{FE08E16C-94A6-4886-A94E-867AD6E5CCCC}" srcOrd="0" destOrd="0" presId="urn:microsoft.com/office/officeart/2005/8/layout/hierarchy1"/>
    <dgm:cxn modelId="{F895286B-7733-4DD0-99D8-C5D1C01743EA}" type="presParOf" srcId="{FE11D85A-7CBF-433F-A57E-02038FE1C922}" destId="{E1CAAC15-9933-4E85-A6F1-52226E76886E}" srcOrd="1" destOrd="0" presId="urn:microsoft.com/office/officeart/2005/8/layout/hierarchy1"/>
    <dgm:cxn modelId="{613A6FE3-6B36-4AF2-A7D0-1F2E8054C2F4}" type="presParOf" srcId="{E1CAAC15-9933-4E85-A6F1-52226E76886E}" destId="{3E199536-B7C4-4114-A7F0-596F6110AE9F}" srcOrd="0" destOrd="0" presId="urn:microsoft.com/office/officeart/2005/8/layout/hierarchy1"/>
    <dgm:cxn modelId="{2E0C8B7E-5AB4-4D27-BF26-243DFDC88964}" type="presParOf" srcId="{3E199536-B7C4-4114-A7F0-596F6110AE9F}" destId="{CEDD113E-6A9A-403C-9213-9F05892732CC}" srcOrd="0" destOrd="0" presId="urn:microsoft.com/office/officeart/2005/8/layout/hierarchy1"/>
    <dgm:cxn modelId="{4E9BD135-397B-415E-AD22-58D5D88DC3C5}" type="presParOf" srcId="{3E199536-B7C4-4114-A7F0-596F6110AE9F}" destId="{95E0E3E2-5501-4DD4-BB90-477699C8D2B0}" srcOrd="1" destOrd="0" presId="urn:microsoft.com/office/officeart/2005/8/layout/hierarchy1"/>
    <dgm:cxn modelId="{3E287D9C-10C1-4081-AEB0-79AFDA73C913}" type="presParOf" srcId="{E1CAAC15-9933-4E85-A6F1-52226E76886E}" destId="{2C6F7B34-9CAF-499F-A79B-29206E95A303}" srcOrd="1" destOrd="0" presId="urn:microsoft.com/office/officeart/2005/8/layout/hierarchy1"/>
    <dgm:cxn modelId="{8535B015-7572-4DAA-9BA8-29CBEC8B42E6}" type="presParOf" srcId="{FE11D85A-7CBF-433F-A57E-02038FE1C922}" destId="{B06DF3DF-F43A-4160-B414-6A4D7A211976}" srcOrd="2" destOrd="0" presId="urn:microsoft.com/office/officeart/2005/8/layout/hierarchy1"/>
    <dgm:cxn modelId="{069D5E26-67F3-4CBD-82E5-1CD6A8487065}" type="presParOf" srcId="{FE11D85A-7CBF-433F-A57E-02038FE1C922}" destId="{5CF59D22-828F-4F1B-B8FC-54388FC204CD}" srcOrd="3" destOrd="0" presId="urn:microsoft.com/office/officeart/2005/8/layout/hierarchy1"/>
    <dgm:cxn modelId="{DC324746-0A5E-4B0B-B476-1A966410D38C}" type="presParOf" srcId="{5CF59D22-828F-4F1B-B8FC-54388FC204CD}" destId="{65A9614A-B9DE-4377-A0F8-7F0333F78D20}" srcOrd="0" destOrd="0" presId="urn:microsoft.com/office/officeart/2005/8/layout/hierarchy1"/>
    <dgm:cxn modelId="{FDCB20FD-6E1C-4B97-9093-8C2019CB40C4}" type="presParOf" srcId="{65A9614A-B9DE-4377-A0F8-7F0333F78D20}" destId="{48E7A57A-1C8F-4509-990B-B323B7318C5E}" srcOrd="0" destOrd="0" presId="urn:microsoft.com/office/officeart/2005/8/layout/hierarchy1"/>
    <dgm:cxn modelId="{CEF6B095-231C-4487-94C0-DBEAE45E84DB}" type="presParOf" srcId="{65A9614A-B9DE-4377-A0F8-7F0333F78D20}" destId="{D485709B-29D3-4683-8D36-D5F42681F978}" srcOrd="1" destOrd="0" presId="urn:microsoft.com/office/officeart/2005/8/layout/hierarchy1"/>
    <dgm:cxn modelId="{82420D89-EB79-4A6B-B940-28CD53D0BAD0}" type="presParOf" srcId="{5CF59D22-828F-4F1B-B8FC-54388FC204CD}" destId="{BB2F352F-8283-4CEC-8D50-1DB163C54509}" srcOrd="1" destOrd="0" presId="urn:microsoft.com/office/officeart/2005/8/layout/hierarchy1"/>
    <dgm:cxn modelId="{5F9F9CAE-66FB-4ECC-BE20-653CA88843F4}" type="presParOf" srcId="{BC19F45A-C664-48AC-A399-7B5D6E19B25D}" destId="{82550A23-2FCC-4CE8-97CE-F464A013BD1B}" srcOrd="2" destOrd="0" presId="urn:microsoft.com/office/officeart/2005/8/layout/hierarchy1"/>
    <dgm:cxn modelId="{D486F8F0-4746-4FF0-AF9A-7F55CE9329AE}" type="presParOf" srcId="{BC19F45A-C664-48AC-A399-7B5D6E19B25D}" destId="{E07E6960-1695-4E29-AAD1-EB0863E078C5}" srcOrd="3" destOrd="0" presId="urn:microsoft.com/office/officeart/2005/8/layout/hierarchy1"/>
    <dgm:cxn modelId="{B34FA26C-366D-4B54-9F8E-46EE29DE80C4}" type="presParOf" srcId="{E07E6960-1695-4E29-AAD1-EB0863E078C5}" destId="{DE241982-1615-4A57-9982-3AFBA8BEDEF9}" srcOrd="0" destOrd="0" presId="urn:microsoft.com/office/officeart/2005/8/layout/hierarchy1"/>
    <dgm:cxn modelId="{595C15A8-3806-45E8-89A5-ADC3478F97B1}" type="presParOf" srcId="{DE241982-1615-4A57-9982-3AFBA8BEDEF9}" destId="{D92EE39A-47DF-428D-8552-377ECE86A502}" srcOrd="0" destOrd="0" presId="urn:microsoft.com/office/officeart/2005/8/layout/hierarchy1"/>
    <dgm:cxn modelId="{51531359-7192-44A9-A828-B32C1EB935B0}" type="presParOf" srcId="{DE241982-1615-4A57-9982-3AFBA8BEDEF9}" destId="{8549F2D6-A99F-49C8-90D4-32E8F92C5985}" srcOrd="1" destOrd="0" presId="urn:microsoft.com/office/officeart/2005/8/layout/hierarchy1"/>
    <dgm:cxn modelId="{4C68B817-37B2-4998-A0C7-3149BA9A2790}" type="presParOf" srcId="{E07E6960-1695-4E29-AAD1-EB0863E078C5}" destId="{C7F2A446-4A72-4068-AA4E-CC1C64C45864}" srcOrd="1" destOrd="0" presId="urn:microsoft.com/office/officeart/2005/8/layout/hierarchy1"/>
    <dgm:cxn modelId="{2F6110D9-4613-4FE9-A366-C530A2276368}" type="presParOf" srcId="{C7F2A446-4A72-4068-AA4E-CC1C64C45864}" destId="{21AC33F3-4E4A-4A25-9331-A576ACCA418F}" srcOrd="0" destOrd="0" presId="urn:microsoft.com/office/officeart/2005/8/layout/hierarchy1"/>
    <dgm:cxn modelId="{24B71165-AF2A-4AB9-AE42-5AFB94976952}" type="presParOf" srcId="{C7F2A446-4A72-4068-AA4E-CC1C64C45864}" destId="{F9C29C3D-26C6-43E2-86B3-C0DFC9D6E213}" srcOrd="1" destOrd="0" presId="urn:microsoft.com/office/officeart/2005/8/layout/hierarchy1"/>
    <dgm:cxn modelId="{302845B6-7A2E-446A-AFFF-074885BDE9BF}" type="presParOf" srcId="{F9C29C3D-26C6-43E2-86B3-C0DFC9D6E213}" destId="{C3712F64-618A-466C-A8B3-18DB9CDC3439}" srcOrd="0" destOrd="0" presId="urn:microsoft.com/office/officeart/2005/8/layout/hierarchy1"/>
    <dgm:cxn modelId="{38D597F3-3A04-42A2-AD7B-B513CF527C62}" type="presParOf" srcId="{C3712F64-618A-466C-A8B3-18DB9CDC3439}" destId="{6AA8E88C-0AE5-4B5E-9820-7E03DE5BDB43}" srcOrd="0" destOrd="0" presId="urn:microsoft.com/office/officeart/2005/8/layout/hierarchy1"/>
    <dgm:cxn modelId="{BBD0FA6D-0AEE-4273-9DA1-B130EFBC1730}" type="presParOf" srcId="{C3712F64-618A-466C-A8B3-18DB9CDC3439}" destId="{87A616F3-4045-4845-9B62-705E08E0210C}" srcOrd="1" destOrd="0" presId="urn:microsoft.com/office/officeart/2005/8/layout/hierarchy1"/>
    <dgm:cxn modelId="{6683B287-8408-4E65-89AC-1285A129F490}" type="presParOf" srcId="{F9C29C3D-26C6-43E2-86B3-C0DFC9D6E213}" destId="{447425FF-93FB-4758-A23F-59DFFAE28FBB}" srcOrd="1" destOrd="0" presId="urn:microsoft.com/office/officeart/2005/8/layout/hierarchy1"/>
    <dgm:cxn modelId="{73713E13-73A5-4209-8EFD-A4E46BC908DF}" type="presParOf" srcId="{BC19F45A-C664-48AC-A399-7B5D6E19B25D}" destId="{331CB1CC-2D59-46C3-A329-4A38B3D8E695}" srcOrd="4" destOrd="0" presId="urn:microsoft.com/office/officeart/2005/8/layout/hierarchy1"/>
    <dgm:cxn modelId="{89D57E10-1BF7-496C-8CB9-8B705B8BB217}" type="presParOf" srcId="{BC19F45A-C664-48AC-A399-7B5D6E19B25D}" destId="{C3EA343A-8E43-4B6B-B605-2D3AF5A0DAD2}" srcOrd="5" destOrd="0" presId="urn:microsoft.com/office/officeart/2005/8/layout/hierarchy1"/>
    <dgm:cxn modelId="{2A838D1B-F5C4-4EBC-A272-5BA5FF64284B}" type="presParOf" srcId="{C3EA343A-8E43-4B6B-B605-2D3AF5A0DAD2}" destId="{624E6A6C-23EB-4CE4-8254-3174F38368D2}" srcOrd="0" destOrd="0" presId="urn:microsoft.com/office/officeart/2005/8/layout/hierarchy1"/>
    <dgm:cxn modelId="{BA1AA136-29BE-4F83-AE55-2B5C03DCEF5B}" type="presParOf" srcId="{624E6A6C-23EB-4CE4-8254-3174F38368D2}" destId="{0EEA1565-94AD-4F2B-9D3A-3250459AA936}" srcOrd="0" destOrd="0" presId="urn:microsoft.com/office/officeart/2005/8/layout/hierarchy1"/>
    <dgm:cxn modelId="{7C79D21E-2E97-45E6-9AE5-85BC5498DF4C}" type="presParOf" srcId="{624E6A6C-23EB-4CE4-8254-3174F38368D2}" destId="{485E1AEE-F95E-47F6-8C29-6F6F683BE299}" srcOrd="1" destOrd="0" presId="urn:microsoft.com/office/officeart/2005/8/layout/hierarchy1"/>
    <dgm:cxn modelId="{7A5D8507-9476-47BA-9F1F-61F30A33F7CE}" type="presParOf" srcId="{C3EA343A-8E43-4B6B-B605-2D3AF5A0DAD2}" destId="{A98C286F-41AC-410A-9D6C-8F36E747BEAF}" srcOrd="1" destOrd="0" presId="urn:microsoft.com/office/officeart/2005/8/layout/hierarchy1"/>
    <dgm:cxn modelId="{3A2B8AD6-60ED-4152-BAED-DA9C1B1B4D67}" type="presParOf" srcId="{A98C286F-41AC-410A-9D6C-8F36E747BEAF}" destId="{386F7E3F-1F3F-48AF-A42A-4994A7FAC30D}" srcOrd="0" destOrd="0" presId="urn:microsoft.com/office/officeart/2005/8/layout/hierarchy1"/>
    <dgm:cxn modelId="{9526C281-3662-434D-AC62-35BBF49F0D8D}" type="presParOf" srcId="{A98C286F-41AC-410A-9D6C-8F36E747BEAF}" destId="{440694D8-4353-4DCC-BBB2-693CDBEECC55}" srcOrd="1" destOrd="0" presId="urn:microsoft.com/office/officeart/2005/8/layout/hierarchy1"/>
    <dgm:cxn modelId="{B00E4478-8207-4D86-B45F-15706C3B3310}" type="presParOf" srcId="{440694D8-4353-4DCC-BBB2-693CDBEECC55}" destId="{248BA13E-328F-4BDA-A94F-4504D035C856}" srcOrd="0" destOrd="0" presId="urn:microsoft.com/office/officeart/2005/8/layout/hierarchy1"/>
    <dgm:cxn modelId="{568E2E5C-73D3-4E16-B945-1D4B0F96E326}" type="presParOf" srcId="{248BA13E-328F-4BDA-A94F-4504D035C856}" destId="{29AE9A70-554E-4BB8-8D83-8F46182A4D8A}" srcOrd="0" destOrd="0" presId="urn:microsoft.com/office/officeart/2005/8/layout/hierarchy1"/>
    <dgm:cxn modelId="{B1557CF6-6C2E-44F2-A88E-1B5DA8D1D481}" type="presParOf" srcId="{248BA13E-328F-4BDA-A94F-4504D035C856}" destId="{20E09008-4CA4-41D0-8281-409C6545BE9A}" srcOrd="1" destOrd="0" presId="urn:microsoft.com/office/officeart/2005/8/layout/hierarchy1"/>
    <dgm:cxn modelId="{858B47FA-50EA-479B-9CCC-412FDA25426E}" type="presParOf" srcId="{440694D8-4353-4DCC-BBB2-693CDBEECC55}" destId="{B90687C6-8E65-4EAA-8FE9-FB9559F10EDC}" srcOrd="1" destOrd="0" presId="urn:microsoft.com/office/officeart/2005/8/layout/hierarchy1"/>
    <dgm:cxn modelId="{CB8EDFE5-92DC-41BD-97B1-D06FE7D42B20}" type="presParOf" srcId="{BC19F45A-C664-48AC-A399-7B5D6E19B25D}" destId="{831EF200-AC7E-4728-AAFF-AB491AB12575}" srcOrd="6" destOrd="0" presId="urn:microsoft.com/office/officeart/2005/8/layout/hierarchy1"/>
    <dgm:cxn modelId="{7BAC0390-FB4F-4DC5-8FD9-9460BFB8D257}" type="presParOf" srcId="{BC19F45A-C664-48AC-A399-7B5D6E19B25D}" destId="{E2B1EADB-E6D3-455E-83B9-C3BD1E2B1579}" srcOrd="7" destOrd="0" presId="urn:microsoft.com/office/officeart/2005/8/layout/hierarchy1"/>
    <dgm:cxn modelId="{72FCCE4B-8F03-4E44-AED1-873035A08E08}" type="presParOf" srcId="{E2B1EADB-E6D3-455E-83B9-C3BD1E2B1579}" destId="{96D1C4D2-3CD6-4E65-AB0B-0D74E47D0E46}" srcOrd="0" destOrd="0" presId="urn:microsoft.com/office/officeart/2005/8/layout/hierarchy1"/>
    <dgm:cxn modelId="{516E8918-7C2E-403F-B991-2B8C4AC637D8}" type="presParOf" srcId="{96D1C4D2-3CD6-4E65-AB0B-0D74E47D0E46}" destId="{82117783-2003-4F8E-AA43-5C5161817401}" srcOrd="0" destOrd="0" presId="urn:microsoft.com/office/officeart/2005/8/layout/hierarchy1"/>
    <dgm:cxn modelId="{3A81597F-A7B8-4A06-A64C-5256B0F61E30}" type="presParOf" srcId="{96D1C4D2-3CD6-4E65-AB0B-0D74E47D0E46}" destId="{003C62F8-D8B6-4C13-9101-93FFB817560D}" srcOrd="1" destOrd="0" presId="urn:microsoft.com/office/officeart/2005/8/layout/hierarchy1"/>
    <dgm:cxn modelId="{8E135C4D-6B5E-4961-B8C9-394FEBC0CA03}" type="presParOf" srcId="{E2B1EADB-E6D3-455E-83B9-C3BD1E2B1579}" destId="{7BB37112-16FB-4080-B668-2D105D7DBC0C}" srcOrd="1" destOrd="0" presId="urn:microsoft.com/office/officeart/2005/8/layout/hierarchy1"/>
    <dgm:cxn modelId="{B6E9EEE3-35C0-45DF-9485-E62DEAFFEED4}" type="presParOf" srcId="{7BB37112-16FB-4080-B668-2D105D7DBC0C}" destId="{491002CE-70C9-4F61-B0B8-F9F260FF1731}" srcOrd="0" destOrd="0" presId="urn:microsoft.com/office/officeart/2005/8/layout/hierarchy1"/>
    <dgm:cxn modelId="{4BAC4005-A242-464F-B5A9-B34A643081F5}" type="presParOf" srcId="{7BB37112-16FB-4080-B668-2D105D7DBC0C}" destId="{9324D70A-F3FA-46F3-99AD-26F807493B99}" srcOrd="1" destOrd="0" presId="urn:microsoft.com/office/officeart/2005/8/layout/hierarchy1"/>
    <dgm:cxn modelId="{CEA91AF2-B97E-41EE-8F56-A9EEF9195EC1}" type="presParOf" srcId="{9324D70A-F3FA-46F3-99AD-26F807493B99}" destId="{E0071FCF-A1B7-4B96-928D-7A6634FBDB2D}" srcOrd="0" destOrd="0" presId="urn:microsoft.com/office/officeart/2005/8/layout/hierarchy1"/>
    <dgm:cxn modelId="{F57642CA-823C-4765-9F5B-7452C6505B23}" type="presParOf" srcId="{E0071FCF-A1B7-4B96-928D-7A6634FBDB2D}" destId="{8A7A7CCB-5BDF-4881-B4E0-70D9796115AF}" srcOrd="0" destOrd="0" presId="urn:microsoft.com/office/officeart/2005/8/layout/hierarchy1"/>
    <dgm:cxn modelId="{22F33D0F-DF5E-44B3-98DB-C5C21DECD532}" type="presParOf" srcId="{E0071FCF-A1B7-4B96-928D-7A6634FBDB2D}" destId="{4F32C214-0802-4B5F-B0CA-499F0B6293FC}" srcOrd="1" destOrd="0" presId="urn:microsoft.com/office/officeart/2005/8/layout/hierarchy1"/>
    <dgm:cxn modelId="{DDEB367B-888D-44BE-9E1F-4185A896912D}" type="presParOf" srcId="{9324D70A-F3FA-46F3-99AD-26F807493B99}" destId="{2BB516E1-B6D0-482B-AD30-F1B22977D5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BFAD36-AB93-4066-ACB2-F0555ADAE92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A4D51BF-EF9B-4228-BB7D-E1DE766563F0}">
      <dgm:prSet phldrT="[Text]" phldr="0" custT="1"/>
      <dgm:spPr/>
      <dgm:t>
        <a:bodyPr/>
        <a:lstStyle/>
        <a:p>
          <a:pPr algn="ctr" rtl="1"/>
          <a:r>
            <a:rPr lang="en-US" sz="2000" dirty="0" err="1">
              <a:latin typeface="Calibri Light" panose="020F0302020204030204"/>
            </a:rPr>
            <a:t>דבר</a:t>
          </a:r>
          <a:r>
            <a:rPr lang="en-US" sz="2000" dirty="0">
              <a:latin typeface="Calibri Light" panose="020F0302020204030204"/>
            </a:rPr>
            <a:t> </a:t>
          </a:r>
          <a:r>
            <a:rPr lang="en-US" sz="2000" dirty="0" err="1">
              <a:latin typeface="Calibri Light" panose="020F0302020204030204"/>
            </a:rPr>
            <a:t>שיש</a:t>
          </a:r>
          <a:r>
            <a:rPr lang="en-US" sz="2000" dirty="0">
              <a:latin typeface="Calibri Light" panose="020F0302020204030204"/>
            </a:rPr>
            <a:t> </a:t>
          </a:r>
          <a:r>
            <a:rPr lang="en-US" sz="2000" dirty="0" err="1">
              <a:latin typeface="Calibri Light" panose="020F0302020204030204"/>
            </a:rPr>
            <a:t>לו</a:t>
          </a:r>
          <a:r>
            <a:rPr lang="en-US" sz="2000" dirty="0">
              <a:latin typeface="Calibri Light" panose="020F0302020204030204"/>
            </a:rPr>
            <a:t> </a:t>
          </a:r>
          <a:r>
            <a:rPr lang="en-US" sz="2000" dirty="0" err="1">
              <a:latin typeface="Calibri Light" panose="020F0302020204030204"/>
            </a:rPr>
            <a:t>מתירין</a:t>
          </a:r>
          <a:endParaRPr lang="en-US" sz="2000" dirty="0" err="1"/>
        </a:p>
      </dgm:t>
    </dgm:pt>
    <dgm:pt modelId="{28B5203F-7AD9-408E-AA3F-667B55071688}" type="parTrans" cxnId="{D8D814A1-0F17-4EC4-B9C6-2822E65D037C}">
      <dgm:prSet/>
      <dgm:spPr/>
      <dgm:t>
        <a:bodyPr/>
        <a:lstStyle/>
        <a:p>
          <a:endParaRPr lang="en-US"/>
        </a:p>
      </dgm:t>
    </dgm:pt>
    <dgm:pt modelId="{E8D50725-8631-4A4B-9520-C18FC823B1D1}" type="sibTrans" cxnId="{D8D814A1-0F17-4EC4-B9C6-2822E65D037C}">
      <dgm:prSet/>
      <dgm:spPr/>
      <dgm:t>
        <a:bodyPr/>
        <a:lstStyle/>
        <a:p>
          <a:endParaRPr lang="en-US"/>
        </a:p>
      </dgm:t>
    </dgm:pt>
    <dgm:pt modelId="{176B661A-461A-4F5A-BD08-F0E47202E2B9}">
      <dgm:prSet phldrT="[Text]" phldr="0" custT="1"/>
      <dgm:spPr/>
      <dgm:t>
        <a:bodyPr/>
        <a:lstStyle/>
        <a:p>
          <a:pPr algn="ctr" rtl="1"/>
          <a:r>
            <a:rPr lang="en-US" sz="2000" dirty="0" err="1">
              <a:latin typeface="Calibri Light" panose="020F0302020204030204"/>
            </a:rPr>
            <a:t>ספק</a:t>
          </a:r>
          <a:r>
            <a:rPr lang="en-US" sz="2000" dirty="0">
              <a:latin typeface="Calibri Light" panose="020F0302020204030204"/>
            </a:rPr>
            <a:t> </a:t>
          </a:r>
          <a:r>
            <a:rPr lang="en-US" sz="2000" dirty="0" err="1">
              <a:latin typeface="Calibri Light" panose="020F0302020204030204"/>
            </a:rPr>
            <a:t>ספיקא</a:t>
          </a:r>
          <a:r>
            <a:rPr lang="en-US" sz="2000" dirty="0">
              <a:latin typeface="Calibri Light" panose="020F0302020204030204"/>
            </a:rPr>
            <a:t> </a:t>
          </a:r>
          <a:r>
            <a:rPr lang="en-US" sz="2000" dirty="0" err="1">
              <a:latin typeface="Calibri Light" panose="020F0302020204030204"/>
            </a:rPr>
            <a:t>אין</a:t>
          </a:r>
          <a:r>
            <a:rPr lang="en-US" sz="2000" dirty="0">
              <a:latin typeface="Calibri Light" panose="020F0302020204030204"/>
            </a:rPr>
            <a:t> </a:t>
          </a:r>
          <a:r>
            <a:rPr lang="en-US" sz="2000" dirty="0" err="1">
              <a:latin typeface="Calibri Light" panose="020F0302020204030204"/>
            </a:rPr>
            <a:t>שום</a:t>
          </a:r>
          <a:r>
            <a:rPr lang="en-US" sz="2000" dirty="0">
              <a:latin typeface="Calibri Light" panose="020F0302020204030204"/>
            </a:rPr>
            <a:t> </a:t>
          </a:r>
          <a:r>
            <a:rPr lang="en-US" sz="2000" dirty="0" err="1">
              <a:latin typeface="Calibri Light" panose="020F0302020204030204"/>
            </a:rPr>
            <a:t>איסור</a:t>
          </a:r>
          <a:r>
            <a:rPr lang="en-US" sz="2000" dirty="0">
              <a:latin typeface="Calibri Light" panose="020F0302020204030204"/>
            </a:rPr>
            <a:t> </a:t>
          </a:r>
          <a:r>
            <a:rPr lang="en-US" sz="2000" dirty="0" err="1">
              <a:latin typeface="Calibri Light" panose="020F0302020204030204"/>
            </a:rPr>
            <a:t>כלל</a:t>
          </a:r>
          <a:endParaRPr lang="en-US" sz="2000" dirty="0"/>
        </a:p>
      </dgm:t>
    </dgm:pt>
    <dgm:pt modelId="{220ACB1A-3CA3-4FB3-8F13-D8BFCC64F9E1}" type="parTrans" cxnId="{7D11983C-EAC2-4AFF-A9C1-3462A4D101D7}">
      <dgm:prSet/>
      <dgm:spPr/>
      <dgm:t>
        <a:bodyPr/>
        <a:lstStyle/>
        <a:p>
          <a:endParaRPr lang="en-US"/>
        </a:p>
      </dgm:t>
    </dgm:pt>
    <dgm:pt modelId="{834A7060-AB45-494F-BD83-1C2B53185304}" type="sibTrans" cxnId="{7D11983C-EAC2-4AFF-A9C1-3462A4D101D7}">
      <dgm:prSet/>
      <dgm:spPr/>
      <dgm:t>
        <a:bodyPr/>
        <a:lstStyle/>
        <a:p>
          <a:endParaRPr lang="en-US"/>
        </a:p>
      </dgm:t>
    </dgm:pt>
    <dgm:pt modelId="{F1E22058-A9E1-4AF9-B632-F3EE9CEBE1F0}">
      <dgm:prSet phldrT="[Text]" phldr="0" custT="1"/>
      <dgm:spPr/>
      <dgm:t>
        <a:bodyPr/>
        <a:lstStyle/>
        <a:p>
          <a:pPr algn="ctr" rtl="1"/>
          <a:r>
            <a:rPr lang="en-US" sz="2000" dirty="0" err="1">
              <a:latin typeface="Calibri Light" panose="020F0302020204030204"/>
            </a:rPr>
            <a:t>ר״ן</a:t>
          </a:r>
          <a:r>
            <a:rPr lang="en-US" sz="2000" dirty="0">
              <a:latin typeface="Calibri Light" panose="020F0302020204030204"/>
            </a:rPr>
            <a:t>- </a:t>
          </a:r>
          <a:r>
            <a:rPr lang="en-US" sz="2000" dirty="0" err="1">
              <a:latin typeface="Calibri Light" panose="020F0302020204030204"/>
            </a:rPr>
            <a:t>מין</a:t>
          </a:r>
          <a:r>
            <a:rPr lang="en-US" sz="2000" dirty="0">
              <a:latin typeface="Calibri Light" panose="020F0302020204030204"/>
            </a:rPr>
            <a:t> (</a:t>
          </a:r>
          <a:r>
            <a:rPr lang="en-US" sz="2000" dirty="0" err="1">
              <a:latin typeface="Calibri Light" panose="020F0302020204030204"/>
            </a:rPr>
            <a:t>היתר</a:t>
          </a:r>
          <a:r>
            <a:rPr lang="en-US" sz="2000" dirty="0">
              <a:latin typeface="Calibri Light" panose="020F0302020204030204"/>
            </a:rPr>
            <a:t>) </a:t>
          </a:r>
          <a:r>
            <a:rPr lang="en-US" sz="2000" dirty="0" err="1">
              <a:latin typeface="Calibri Light" panose="020F0302020204030204"/>
            </a:rPr>
            <a:t>במינו</a:t>
          </a:r>
          <a:r>
            <a:rPr lang="en-US" sz="2000" dirty="0">
              <a:latin typeface="Calibri Light" panose="020F0302020204030204"/>
            </a:rPr>
            <a:t> (</a:t>
          </a:r>
          <a:r>
            <a:rPr lang="en-US" sz="2000" dirty="0" err="1">
              <a:latin typeface="Calibri Light" panose="020F0302020204030204"/>
            </a:rPr>
            <a:t>היתר</a:t>
          </a:r>
          <a:r>
            <a:rPr lang="en-US" sz="2000" dirty="0">
              <a:latin typeface="Calibri Light" panose="020F0302020204030204"/>
            </a:rPr>
            <a:t> </a:t>
          </a:r>
          <a:r>
            <a:rPr lang="en-US" sz="2000" dirty="0" err="1">
              <a:latin typeface="Calibri Light" panose="020F0302020204030204"/>
            </a:rPr>
            <a:t>לעתיד</a:t>
          </a:r>
          <a:r>
            <a:rPr lang="en-US" sz="2000" dirty="0">
              <a:latin typeface="Calibri Light" panose="020F0302020204030204"/>
            </a:rPr>
            <a:t>) </a:t>
          </a:r>
          <a:r>
            <a:rPr lang="en-US" sz="2000" dirty="0" err="1">
              <a:latin typeface="Calibri Light" panose="020F0302020204030204"/>
            </a:rPr>
            <a:t>אינו</a:t>
          </a:r>
          <a:r>
            <a:rPr lang="en-US" sz="2000" dirty="0">
              <a:latin typeface="Calibri Light" panose="020F0302020204030204"/>
            </a:rPr>
            <a:t> </a:t>
          </a:r>
          <a:r>
            <a:rPr lang="en-US" sz="2000" dirty="0" err="1">
              <a:latin typeface="Calibri Light" panose="020F0302020204030204"/>
            </a:rPr>
            <a:t>בטל</a:t>
          </a:r>
          <a:endParaRPr lang="en-US" sz="2000" dirty="0" err="1"/>
        </a:p>
      </dgm:t>
    </dgm:pt>
    <dgm:pt modelId="{20D3B1AD-3E0E-485E-BA0E-8D9D4F8A7138}" type="parTrans" cxnId="{73508A51-0A5A-470B-919A-63B8DA2E72F8}">
      <dgm:prSet/>
      <dgm:spPr/>
      <dgm:t>
        <a:bodyPr/>
        <a:lstStyle/>
        <a:p>
          <a:endParaRPr lang="en-US"/>
        </a:p>
      </dgm:t>
    </dgm:pt>
    <dgm:pt modelId="{416231E4-D1D1-4DD5-A7AA-D50ECC73A171}" type="sibTrans" cxnId="{73508A51-0A5A-470B-919A-63B8DA2E72F8}">
      <dgm:prSet/>
      <dgm:spPr/>
      <dgm:t>
        <a:bodyPr/>
        <a:lstStyle/>
        <a:p>
          <a:endParaRPr lang="en-US"/>
        </a:p>
      </dgm:t>
    </dgm:pt>
    <dgm:pt modelId="{5789AE10-6258-4F4C-92B4-3BDAC4F624E3}">
      <dgm:prSet phldrT="[Text]" phldr="0" custT="1"/>
      <dgm:spPr/>
      <dgm:t>
        <a:bodyPr/>
        <a:lstStyle/>
        <a:p>
          <a:pPr algn="ctr" rtl="1"/>
          <a:r>
            <a:rPr lang="en-US" sz="2000" dirty="0" err="1">
              <a:latin typeface="Calibri Light" panose="020F0302020204030204"/>
            </a:rPr>
            <a:t>רב</a:t>
          </a:r>
          <a:r>
            <a:rPr lang="en-US" sz="2000" dirty="0">
              <a:latin typeface="Calibri Light" panose="020F0302020204030204"/>
            </a:rPr>
            <a:t> </a:t>
          </a:r>
          <a:r>
            <a:rPr lang="en-US" sz="2000" dirty="0" err="1">
              <a:latin typeface="Calibri Light" panose="020F0302020204030204"/>
            </a:rPr>
            <a:t>קאהן</a:t>
          </a:r>
          <a:r>
            <a:rPr lang="en-US" sz="2000" dirty="0">
              <a:latin typeface="Calibri Light" panose="020F0302020204030204"/>
            </a:rPr>
            <a:t>- </a:t>
          </a:r>
          <a:r>
            <a:rPr lang="en-US" sz="2000" dirty="0" err="1">
              <a:latin typeface="Calibri Light" panose="020F0302020204030204"/>
            </a:rPr>
            <a:t>אין</a:t>
          </a:r>
          <a:r>
            <a:rPr lang="en-US" sz="2000" dirty="0">
              <a:latin typeface="Calibri Light" panose="020F0302020204030204"/>
            </a:rPr>
            <a:t> </a:t>
          </a:r>
          <a:r>
            <a:rPr lang="en-US" sz="2000" dirty="0" err="1">
              <a:latin typeface="Calibri Light" panose="020F0302020204030204"/>
            </a:rPr>
            <a:t>כאן</a:t>
          </a:r>
          <a:r>
            <a:rPr lang="en-US" sz="2000" dirty="0">
              <a:latin typeface="Calibri Light" panose="020F0302020204030204"/>
            </a:rPr>
            <a:t> </a:t>
          </a:r>
          <a:r>
            <a:rPr lang="en-US" sz="2000" dirty="0" err="1">
              <a:latin typeface="Calibri Light" panose="020F0302020204030204"/>
            </a:rPr>
            <a:t>צורך</a:t>
          </a:r>
          <a:r>
            <a:rPr lang="en-US" sz="2000" dirty="0">
              <a:latin typeface="Calibri Light" panose="020F0302020204030204"/>
            </a:rPr>
            <a:t> </a:t>
          </a:r>
          <a:r>
            <a:rPr lang="en-US" sz="2000" dirty="0" err="1">
              <a:latin typeface="Calibri Light" panose="020F0302020204030204"/>
            </a:rPr>
            <a:t>בביטול</a:t>
          </a:r>
          <a:r>
            <a:rPr lang="en-US" sz="2000" dirty="0">
              <a:latin typeface="Calibri Light" panose="020F0302020204030204"/>
            </a:rPr>
            <a:t>, </a:t>
          </a:r>
          <a:r>
            <a:rPr lang="en-US" sz="2000" dirty="0" err="1">
              <a:latin typeface="Calibri Light" panose="020F0302020204030204"/>
            </a:rPr>
            <a:t>כי</a:t>
          </a:r>
          <a:r>
            <a:rPr lang="en-US" sz="2000" dirty="0">
              <a:latin typeface="Calibri Light" panose="020F0302020204030204"/>
            </a:rPr>
            <a:t> </a:t>
          </a:r>
          <a:r>
            <a:rPr lang="en-US" sz="2000" dirty="0" err="1">
              <a:latin typeface="Calibri Light" panose="020F0302020204030204"/>
            </a:rPr>
            <a:t>מדובר</a:t>
          </a:r>
          <a:r>
            <a:rPr lang="en-US" sz="2000" dirty="0">
              <a:latin typeface="Calibri Light" panose="020F0302020204030204"/>
            </a:rPr>
            <a:t> </a:t>
          </a:r>
          <a:r>
            <a:rPr lang="en-US" sz="2000" dirty="0" err="1">
              <a:latin typeface="Calibri Light" panose="020F0302020204030204"/>
            </a:rPr>
            <a:t>על</a:t>
          </a:r>
          <a:r>
            <a:rPr lang="en-US" sz="2000" dirty="0">
              <a:latin typeface="Calibri Light" panose="020F0302020204030204"/>
            </a:rPr>
            <a:t> </a:t>
          </a:r>
          <a:r>
            <a:rPr lang="en-US" sz="2000" dirty="0" err="1">
              <a:latin typeface="Calibri Light" panose="020F0302020204030204"/>
            </a:rPr>
            <a:t>רוב</a:t>
          </a:r>
          <a:r>
            <a:rPr lang="en-US" sz="2000" dirty="0">
              <a:latin typeface="Calibri Light" panose="020F0302020204030204"/>
            </a:rPr>
            <a:t> </a:t>
          </a:r>
          <a:r>
            <a:rPr lang="en-US" sz="2000" dirty="0" err="1">
              <a:latin typeface="Calibri Light" panose="020F0302020204030204"/>
            </a:rPr>
            <a:t>מקרים</a:t>
          </a:r>
          <a:r>
            <a:rPr lang="en-US" sz="2000" dirty="0">
              <a:latin typeface="Calibri Light" panose="020F0302020204030204"/>
            </a:rPr>
            <a:t>, </a:t>
          </a:r>
          <a:r>
            <a:rPr lang="en-US" sz="2000" dirty="0" err="1">
              <a:latin typeface="Calibri Light" panose="020F0302020204030204"/>
            </a:rPr>
            <a:t>ולא</a:t>
          </a:r>
          <a:r>
            <a:rPr lang="en-US" sz="2000" dirty="0">
              <a:latin typeface="Calibri Light" panose="020F0302020204030204"/>
            </a:rPr>
            <a:t> </a:t>
          </a:r>
          <a:r>
            <a:rPr lang="en-US" sz="2000" dirty="0" err="1">
              <a:latin typeface="Calibri Light" panose="020F0302020204030204"/>
            </a:rPr>
            <a:t>רוב</a:t>
          </a:r>
          <a:r>
            <a:rPr lang="en-US" sz="2000" dirty="0">
              <a:latin typeface="Calibri Light" panose="020F0302020204030204"/>
            </a:rPr>
            <a:t> חפצים. </a:t>
          </a:r>
          <a:endParaRPr lang="en-US" sz="2000" dirty="0" err="1"/>
        </a:p>
      </dgm:t>
    </dgm:pt>
    <dgm:pt modelId="{85E959DD-6406-455A-B6EF-D3CA507A6101}" type="parTrans" cxnId="{310CD3C5-4515-431D-848D-10F8C6C17590}">
      <dgm:prSet/>
      <dgm:spPr/>
      <dgm:t>
        <a:bodyPr/>
        <a:lstStyle/>
        <a:p>
          <a:endParaRPr lang="en-US"/>
        </a:p>
      </dgm:t>
    </dgm:pt>
    <dgm:pt modelId="{AC3E86B1-E2DF-433E-B858-042C99A76A83}" type="sibTrans" cxnId="{310CD3C5-4515-431D-848D-10F8C6C17590}">
      <dgm:prSet/>
      <dgm:spPr/>
      <dgm:t>
        <a:bodyPr/>
        <a:lstStyle/>
        <a:p>
          <a:endParaRPr lang="en-US"/>
        </a:p>
      </dgm:t>
    </dgm:pt>
    <dgm:pt modelId="{1E23B32C-E04D-4780-889E-18A5719C9F88}">
      <dgm:prSet phldr="0" custT="1"/>
      <dgm:spPr/>
      <dgm:t>
        <a:bodyPr/>
        <a:lstStyle/>
        <a:p>
          <a:pPr algn="ctr" rtl="1"/>
          <a:r>
            <a:rPr lang="en-US" sz="2000" dirty="0" err="1">
              <a:latin typeface="Calibri Light" panose="020F0302020204030204"/>
            </a:rPr>
            <a:t>רש״י</a:t>
          </a:r>
          <a:r>
            <a:rPr lang="en-US" sz="2000" dirty="0">
              <a:latin typeface="Calibri Light" panose="020F0302020204030204"/>
            </a:rPr>
            <a:t>- </a:t>
          </a:r>
          <a:r>
            <a:rPr lang="en-US" sz="2000" dirty="0" err="1">
              <a:latin typeface="Calibri Light" panose="020F0302020204030204"/>
            </a:rPr>
            <a:t>למה</a:t>
          </a:r>
          <a:r>
            <a:rPr lang="en-US" sz="2000" dirty="0">
              <a:latin typeface="Calibri Light" panose="020F0302020204030204"/>
            </a:rPr>
            <a:t> </a:t>
          </a:r>
          <a:r>
            <a:rPr lang="en-US" sz="2000" dirty="0" err="1">
              <a:latin typeface="Calibri Light" panose="020F0302020204030204"/>
            </a:rPr>
            <a:t>לא</a:t>
          </a:r>
          <a:r>
            <a:rPr lang="en-US" sz="2000" dirty="0">
              <a:latin typeface="Calibri Light" panose="020F0302020204030204"/>
            </a:rPr>
            <a:t> </a:t>
          </a:r>
          <a:r>
            <a:rPr lang="en-US" sz="2000" dirty="0" err="1">
              <a:latin typeface="Calibri Light" panose="020F0302020204030204"/>
            </a:rPr>
            <a:t>לחכות</a:t>
          </a:r>
          <a:r>
            <a:rPr lang="en-US" sz="2000" dirty="0">
              <a:latin typeface="Calibri Light" panose="020F0302020204030204"/>
            </a:rPr>
            <a:t> </a:t>
          </a:r>
          <a:r>
            <a:rPr lang="en-US" sz="2000" dirty="0" err="1">
              <a:latin typeface="Calibri Light" panose="020F0302020204030204"/>
            </a:rPr>
            <a:t>להיתר</a:t>
          </a:r>
          <a:r>
            <a:rPr lang="en-US" sz="2000" dirty="0">
              <a:latin typeface="Calibri Light" panose="020F0302020204030204"/>
            </a:rPr>
            <a:t> גמור</a:t>
          </a:r>
        </a:p>
      </dgm:t>
    </dgm:pt>
    <dgm:pt modelId="{12560E9E-B5A7-434F-A638-E05D7B4B6A67}" type="parTrans" cxnId="{A7F5E37E-7BC8-4E49-9D0D-AA5C0C37D10F}">
      <dgm:prSet/>
      <dgm:spPr/>
      <dgm:t>
        <a:bodyPr/>
        <a:lstStyle/>
        <a:p>
          <a:pPr rtl="1"/>
          <a:endParaRPr lang="he-IL"/>
        </a:p>
      </dgm:t>
    </dgm:pt>
    <dgm:pt modelId="{D6A87273-2500-4F8C-AB5B-DD3DD726BDF1}" type="sibTrans" cxnId="{A7F5E37E-7BC8-4E49-9D0D-AA5C0C37D10F}">
      <dgm:prSet/>
      <dgm:spPr/>
      <dgm:t>
        <a:bodyPr/>
        <a:lstStyle/>
        <a:p>
          <a:pPr rtl="1"/>
          <a:endParaRPr lang="he-IL"/>
        </a:p>
      </dgm:t>
    </dgm:pt>
    <dgm:pt modelId="{6F4C7C45-EC15-443D-B054-F4C693A55A20}" type="pres">
      <dgm:prSet presAssocID="{8EBFAD36-AB93-4066-ACB2-F0555ADAE92F}" presName="hierChild1" presStyleCnt="0">
        <dgm:presLayoutVars>
          <dgm:chPref val="1"/>
          <dgm:dir val="rev"/>
          <dgm:animOne val="branch"/>
          <dgm:animLvl val="lvl"/>
          <dgm:resizeHandles/>
        </dgm:presLayoutVars>
      </dgm:prSet>
      <dgm:spPr/>
    </dgm:pt>
    <dgm:pt modelId="{1FC41B5B-69DA-4275-A077-DA0987BE3020}" type="pres">
      <dgm:prSet presAssocID="{8A4D51BF-EF9B-4228-BB7D-E1DE766563F0}" presName="hierRoot1" presStyleCnt="0"/>
      <dgm:spPr/>
    </dgm:pt>
    <dgm:pt modelId="{EEC1AE19-F5AA-4CAD-AEB8-6FC5DD9570E9}" type="pres">
      <dgm:prSet presAssocID="{8A4D51BF-EF9B-4228-BB7D-E1DE766563F0}" presName="composite" presStyleCnt="0"/>
      <dgm:spPr/>
    </dgm:pt>
    <dgm:pt modelId="{19348E72-A2E9-4A74-BAD3-8663D145E91F}" type="pres">
      <dgm:prSet presAssocID="{8A4D51BF-EF9B-4228-BB7D-E1DE766563F0}" presName="background" presStyleLbl="node0" presStyleIdx="0" presStyleCnt="1"/>
      <dgm:spPr/>
    </dgm:pt>
    <dgm:pt modelId="{25482C20-8702-4D59-8349-30D83E4349C2}" type="pres">
      <dgm:prSet presAssocID="{8A4D51BF-EF9B-4228-BB7D-E1DE766563F0}" presName="text" presStyleLbl="fgAcc0" presStyleIdx="0" presStyleCnt="1">
        <dgm:presLayoutVars>
          <dgm:chPref val="3"/>
        </dgm:presLayoutVars>
      </dgm:prSet>
      <dgm:spPr/>
    </dgm:pt>
    <dgm:pt modelId="{6BD13967-E1A0-492D-A631-F5A786D6CE2D}" type="pres">
      <dgm:prSet presAssocID="{8A4D51BF-EF9B-4228-BB7D-E1DE766563F0}" presName="hierChild2" presStyleCnt="0"/>
      <dgm:spPr/>
    </dgm:pt>
    <dgm:pt modelId="{4C544990-8102-43F9-BC15-554A9BD98B7C}" type="pres">
      <dgm:prSet presAssocID="{12560E9E-B5A7-434F-A638-E05D7B4B6A67}" presName="Name10" presStyleLbl="parChTrans1D2" presStyleIdx="0" presStyleCnt="2"/>
      <dgm:spPr/>
    </dgm:pt>
    <dgm:pt modelId="{FBB9A518-CC20-439D-9891-287A2E375003}" type="pres">
      <dgm:prSet presAssocID="{1E23B32C-E04D-4780-889E-18A5719C9F88}" presName="hierRoot2" presStyleCnt="0"/>
      <dgm:spPr/>
    </dgm:pt>
    <dgm:pt modelId="{FE9C9229-CD15-42AB-A85B-2E54621654E2}" type="pres">
      <dgm:prSet presAssocID="{1E23B32C-E04D-4780-889E-18A5719C9F88}" presName="composite2" presStyleCnt="0"/>
      <dgm:spPr/>
    </dgm:pt>
    <dgm:pt modelId="{4DF54097-0019-4469-85BA-BD2D43A3D3C1}" type="pres">
      <dgm:prSet presAssocID="{1E23B32C-E04D-4780-889E-18A5719C9F88}" presName="background2" presStyleLbl="node2" presStyleIdx="0" presStyleCnt="2"/>
      <dgm:spPr/>
    </dgm:pt>
    <dgm:pt modelId="{02FD17AD-94D6-478D-9834-3BCEA73310A5}" type="pres">
      <dgm:prSet presAssocID="{1E23B32C-E04D-4780-889E-18A5719C9F88}" presName="text2" presStyleLbl="fgAcc2" presStyleIdx="0" presStyleCnt="2">
        <dgm:presLayoutVars>
          <dgm:chPref val="3"/>
        </dgm:presLayoutVars>
      </dgm:prSet>
      <dgm:spPr/>
    </dgm:pt>
    <dgm:pt modelId="{2F47AC6D-EB68-4A1E-A3C2-7FA84B152D93}" type="pres">
      <dgm:prSet presAssocID="{1E23B32C-E04D-4780-889E-18A5719C9F88}" presName="hierChild3" presStyleCnt="0"/>
      <dgm:spPr/>
    </dgm:pt>
    <dgm:pt modelId="{CD835F10-30E2-43A0-AA28-40C4D30A0288}" type="pres">
      <dgm:prSet presAssocID="{220ACB1A-3CA3-4FB3-8F13-D8BFCC64F9E1}" presName="Name17" presStyleLbl="parChTrans1D3" presStyleIdx="0" presStyleCnt="2"/>
      <dgm:spPr/>
    </dgm:pt>
    <dgm:pt modelId="{87C4F876-C6DE-439B-9008-20FCE5D25040}" type="pres">
      <dgm:prSet presAssocID="{176B661A-461A-4F5A-BD08-F0E47202E2B9}" presName="hierRoot3" presStyleCnt="0"/>
      <dgm:spPr/>
    </dgm:pt>
    <dgm:pt modelId="{93B3912F-3230-42D3-B5AC-9645A292CFE2}" type="pres">
      <dgm:prSet presAssocID="{176B661A-461A-4F5A-BD08-F0E47202E2B9}" presName="composite3" presStyleCnt="0"/>
      <dgm:spPr/>
    </dgm:pt>
    <dgm:pt modelId="{12DD9CC8-8E72-4E8D-BAC3-B20ECF64BD28}" type="pres">
      <dgm:prSet presAssocID="{176B661A-461A-4F5A-BD08-F0E47202E2B9}" presName="background3" presStyleLbl="node3" presStyleIdx="0" presStyleCnt="2"/>
      <dgm:spPr/>
    </dgm:pt>
    <dgm:pt modelId="{21301DEC-C241-442E-BBB9-E3A6A5279342}" type="pres">
      <dgm:prSet presAssocID="{176B661A-461A-4F5A-BD08-F0E47202E2B9}" presName="text3" presStyleLbl="fgAcc3" presStyleIdx="0" presStyleCnt="2">
        <dgm:presLayoutVars>
          <dgm:chPref val="3"/>
        </dgm:presLayoutVars>
      </dgm:prSet>
      <dgm:spPr/>
    </dgm:pt>
    <dgm:pt modelId="{7FF3A820-6BD0-4830-B6D5-E0F5F44ECF68}" type="pres">
      <dgm:prSet presAssocID="{176B661A-461A-4F5A-BD08-F0E47202E2B9}" presName="hierChild4" presStyleCnt="0"/>
      <dgm:spPr/>
    </dgm:pt>
    <dgm:pt modelId="{9826D6CB-ECB9-42D7-9F9B-D7B5F1F8687F}" type="pres">
      <dgm:prSet presAssocID="{20D3B1AD-3E0E-485E-BA0E-8D9D4F8A7138}" presName="Name10" presStyleLbl="parChTrans1D2" presStyleIdx="1" presStyleCnt="2"/>
      <dgm:spPr/>
    </dgm:pt>
    <dgm:pt modelId="{3349358D-C31F-43A1-A063-BD6125A1DFEC}" type="pres">
      <dgm:prSet presAssocID="{F1E22058-A9E1-4AF9-B632-F3EE9CEBE1F0}" presName="hierRoot2" presStyleCnt="0"/>
      <dgm:spPr/>
    </dgm:pt>
    <dgm:pt modelId="{C942A799-89B7-4287-A619-44C6531208EF}" type="pres">
      <dgm:prSet presAssocID="{F1E22058-A9E1-4AF9-B632-F3EE9CEBE1F0}" presName="composite2" presStyleCnt="0"/>
      <dgm:spPr/>
    </dgm:pt>
    <dgm:pt modelId="{B079CCED-D831-4A7C-A9D6-558AD53AEAF4}" type="pres">
      <dgm:prSet presAssocID="{F1E22058-A9E1-4AF9-B632-F3EE9CEBE1F0}" presName="background2" presStyleLbl="node2" presStyleIdx="1" presStyleCnt="2"/>
      <dgm:spPr/>
    </dgm:pt>
    <dgm:pt modelId="{409F61A1-3DA2-4ADB-8DC8-F174969FB124}" type="pres">
      <dgm:prSet presAssocID="{F1E22058-A9E1-4AF9-B632-F3EE9CEBE1F0}" presName="text2" presStyleLbl="fgAcc2" presStyleIdx="1" presStyleCnt="2">
        <dgm:presLayoutVars>
          <dgm:chPref val="3"/>
        </dgm:presLayoutVars>
      </dgm:prSet>
      <dgm:spPr/>
    </dgm:pt>
    <dgm:pt modelId="{6F0EA4DB-27A1-4886-9AD9-1FED95FDEC88}" type="pres">
      <dgm:prSet presAssocID="{F1E22058-A9E1-4AF9-B632-F3EE9CEBE1F0}" presName="hierChild3" presStyleCnt="0"/>
      <dgm:spPr/>
    </dgm:pt>
    <dgm:pt modelId="{359A7B5E-FAF7-4B61-A98A-646F7E16F61A}" type="pres">
      <dgm:prSet presAssocID="{85E959DD-6406-455A-B6EF-D3CA507A6101}" presName="Name17" presStyleLbl="parChTrans1D3" presStyleIdx="1" presStyleCnt="2"/>
      <dgm:spPr/>
    </dgm:pt>
    <dgm:pt modelId="{BC1A3ACD-9B06-4A7C-94E8-442BEFF1B952}" type="pres">
      <dgm:prSet presAssocID="{5789AE10-6258-4F4C-92B4-3BDAC4F624E3}" presName="hierRoot3" presStyleCnt="0"/>
      <dgm:spPr/>
    </dgm:pt>
    <dgm:pt modelId="{355F782F-75C9-408C-89EA-22815BD5A6AB}" type="pres">
      <dgm:prSet presAssocID="{5789AE10-6258-4F4C-92B4-3BDAC4F624E3}" presName="composite3" presStyleCnt="0"/>
      <dgm:spPr/>
    </dgm:pt>
    <dgm:pt modelId="{22D3F0A0-F8F8-4FE3-9D27-4AA136713504}" type="pres">
      <dgm:prSet presAssocID="{5789AE10-6258-4F4C-92B4-3BDAC4F624E3}" presName="background3" presStyleLbl="node3" presStyleIdx="1" presStyleCnt="2"/>
      <dgm:spPr/>
    </dgm:pt>
    <dgm:pt modelId="{10DB1A99-CFED-42B5-9DE0-D9D59D34921A}" type="pres">
      <dgm:prSet presAssocID="{5789AE10-6258-4F4C-92B4-3BDAC4F624E3}" presName="text3" presStyleLbl="fgAcc3" presStyleIdx="1" presStyleCnt="2">
        <dgm:presLayoutVars>
          <dgm:chPref val="3"/>
        </dgm:presLayoutVars>
      </dgm:prSet>
      <dgm:spPr/>
    </dgm:pt>
    <dgm:pt modelId="{5270B7C6-9BA9-46EE-BCA9-9A43F3B78709}" type="pres">
      <dgm:prSet presAssocID="{5789AE10-6258-4F4C-92B4-3BDAC4F624E3}" presName="hierChild4" presStyleCnt="0"/>
      <dgm:spPr/>
    </dgm:pt>
  </dgm:ptLst>
  <dgm:cxnLst>
    <dgm:cxn modelId="{5155CC0E-7836-483E-BD20-64E32A064A18}" type="presOf" srcId="{85E959DD-6406-455A-B6EF-D3CA507A6101}" destId="{359A7B5E-FAF7-4B61-A98A-646F7E16F61A}" srcOrd="0" destOrd="0" presId="urn:microsoft.com/office/officeart/2005/8/layout/hierarchy1"/>
    <dgm:cxn modelId="{67950E15-F822-45A5-AE23-4E26CC10BB4F}" type="presOf" srcId="{1E23B32C-E04D-4780-889E-18A5719C9F88}" destId="{02FD17AD-94D6-478D-9834-3BCEA73310A5}" srcOrd="0" destOrd="0" presId="urn:microsoft.com/office/officeart/2005/8/layout/hierarchy1"/>
    <dgm:cxn modelId="{9DCD5927-99D3-4290-853C-2B0E3B0736D5}" type="presOf" srcId="{220ACB1A-3CA3-4FB3-8F13-D8BFCC64F9E1}" destId="{CD835F10-30E2-43A0-AA28-40C4D30A0288}" srcOrd="0" destOrd="0" presId="urn:microsoft.com/office/officeart/2005/8/layout/hierarchy1"/>
    <dgm:cxn modelId="{7D11983C-EAC2-4AFF-A9C1-3462A4D101D7}" srcId="{1E23B32C-E04D-4780-889E-18A5719C9F88}" destId="{176B661A-461A-4F5A-BD08-F0E47202E2B9}" srcOrd="0" destOrd="0" parTransId="{220ACB1A-3CA3-4FB3-8F13-D8BFCC64F9E1}" sibTransId="{834A7060-AB45-494F-BD83-1C2B53185304}"/>
    <dgm:cxn modelId="{71E7F762-5872-442B-BB44-F361A8B854CE}" type="presOf" srcId="{176B661A-461A-4F5A-BD08-F0E47202E2B9}" destId="{21301DEC-C241-442E-BBB9-E3A6A5279342}" srcOrd="0" destOrd="0" presId="urn:microsoft.com/office/officeart/2005/8/layout/hierarchy1"/>
    <dgm:cxn modelId="{5F756E4A-EA52-4EE7-9F16-ECF4FE375D02}" type="presOf" srcId="{5789AE10-6258-4F4C-92B4-3BDAC4F624E3}" destId="{10DB1A99-CFED-42B5-9DE0-D9D59D34921A}" srcOrd="0" destOrd="0" presId="urn:microsoft.com/office/officeart/2005/8/layout/hierarchy1"/>
    <dgm:cxn modelId="{73508A51-0A5A-470B-919A-63B8DA2E72F8}" srcId="{8A4D51BF-EF9B-4228-BB7D-E1DE766563F0}" destId="{F1E22058-A9E1-4AF9-B632-F3EE9CEBE1F0}" srcOrd="1" destOrd="0" parTransId="{20D3B1AD-3E0E-485E-BA0E-8D9D4F8A7138}" sibTransId="{416231E4-D1D1-4DD5-A7AA-D50ECC73A171}"/>
    <dgm:cxn modelId="{A7F5E37E-7BC8-4E49-9D0D-AA5C0C37D10F}" srcId="{8A4D51BF-EF9B-4228-BB7D-E1DE766563F0}" destId="{1E23B32C-E04D-4780-889E-18A5719C9F88}" srcOrd="0" destOrd="0" parTransId="{12560E9E-B5A7-434F-A638-E05D7B4B6A67}" sibTransId="{D6A87273-2500-4F8C-AB5B-DD3DD726BDF1}"/>
    <dgm:cxn modelId="{0A7CE085-A269-4182-B7D5-E7C30DA8B6AD}" type="presOf" srcId="{8EBFAD36-AB93-4066-ACB2-F0555ADAE92F}" destId="{6F4C7C45-EC15-443D-B054-F4C693A55A20}" srcOrd="0" destOrd="0" presId="urn:microsoft.com/office/officeart/2005/8/layout/hierarchy1"/>
    <dgm:cxn modelId="{55CA2E95-E24D-42FE-91D2-C8C59A0F8CB3}" type="presOf" srcId="{F1E22058-A9E1-4AF9-B632-F3EE9CEBE1F0}" destId="{409F61A1-3DA2-4ADB-8DC8-F174969FB124}" srcOrd="0" destOrd="0" presId="urn:microsoft.com/office/officeart/2005/8/layout/hierarchy1"/>
    <dgm:cxn modelId="{D8D814A1-0F17-4EC4-B9C6-2822E65D037C}" srcId="{8EBFAD36-AB93-4066-ACB2-F0555ADAE92F}" destId="{8A4D51BF-EF9B-4228-BB7D-E1DE766563F0}" srcOrd="0" destOrd="0" parTransId="{28B5203F-7AD9-408E-AA3F-667B55071688}" sibTransId="{E8D50725-8631-4A4B-9520-C18FC823B1D1}"/>
    <dgm:cxn modelId="{26FF8DB0-5D03-434E-A217-6B3D91DB81BB}" type="presOf" srcId="{8A4D51BF-EF9B-4228-BB7D-E1DE766563F0}" destId="{25482C20-8702-4D59-8349-30D83E4349C2}" srcOrd="0" destOrd="0" presId="urn:microsoft.com/office/officeart/2005/8/layout/hierarchy1"/>
    <dgm:cxn modelId="{310CD3C5-4515-431D-848D-10F8C6C17590}" srcId="{F1E22058-A9E1-4AF9-B632-F3EE9CEBE1F0}" destId="{5789AE10-6258-4F4C-92B4-3BDAC4F624E3}" srcOrd="0" destOrd="0" parTransId="{85E959DD-6406-455A-B6EF-D3CA507A6101}" sibTransId="{AC3E86B1-E2DF-433E-B858-042C99A76A83}"/>
    <dgm:cxn modelId="{947FD1E7-3091-47A2-9231-8B1A151122DE}" type="presOf" srcId="{20D3B1AD-3E0E-485E-BA0E-8D9D4F8A7138}" destId="{9826D6CB-ECB9-42D7-9F9B-D7B5F1F8687F}" srcOrd="0" destOrd="0" presId="urn:microsoft.com/office/officeart/2005/8/layout/hierarchy1"/>
    <dgm:cxn modelId="{C2A135EF-09EB-42AD-BCAA-F3BF2D28EA93}" type="presOf" srcId="{12560E9E-B5A7-434F-A638-E05D7B4B6A67}" destId="{4C544990-8102-43F9-BC15-554A9BD98B7C}" srcOrd="0" destOrd="0" presId="urn:microsoft.com/office/officeart/2005/8/layout/hierarchy1"/>
    <dgm:cxn modelId="{F9AB43A4-2B64-4E83-92B7-25B6C2A619A3}" type="presParOf" srcId="{6F4C7C45-EC15-443D-B054-F4C693A55A20}" destId="{1FC41B5B-69DA-4275-A077-DA0987BE3020}" srcOrd="0" destOrd="0" presId="urn:microsoft.com/office/officeart/2005/8/layout/hierarchy1"/>
    <dgm:cxn modelId="{3E8E55B8-9889-41C3-AC11-75F8E23AC5F2}" type="presParOf" srcId="{1FC41B5B-69DA-4275-A077-DA0987BE3020}" destId="{EEC1AE19-F5AA-4CAD-AEB8-6FC5DD9570E9}" srcOrd="0" destOrd="0" presId="urn:microsoft.com/office/officeart/2005/8/layout/hierarchy1"/>
    <dgm:cxn modelId="{E59C281D-FE42-4A53-A8E6-AAD520EA9B56}" type="presParOf" srcId="{EEC1AE19-F5AA-4CAD-AEB8-6FC5DD9570E9}" destId="{19348E72-A2E9-4A74-BAD3-8663D145E91F}" srcOrd="0" destOrd="0" presId="urn:microsoft.com/office/officeart/2005/8/layout/hierarchy1"/>
    <dgm:cxn modelId="{068AD9FF-424B-4754-ADE6-93EB86B00BC4}" type="presParOf" srcId="{EEC1AE19-F5AA-4CAD-AEB8-6FC5DD9570E9}" destId="{25482C20-8702-4D59-8349-30D83E4349C2}" srcOrd="1" destOrd="0" presId="urn:microsoft.com/office/officeart/2005/8/layout/hierarchy1"/>
    <dgm:cxn modelId="{8CE8D97F-D61C-4FE9-8E89-184450CB54F9}" type="presParOf" srcId="{1FC41B5B-69DA-4275-A077-DA0987BE3020}" destId="{6BD13967-E1A0-492D-A631-F5A786D6CE2D}" srcOrd="1" destOrd="0" presId="urn:microsoft.com/office/officeart/2005/8/layout/hierarchy1"/>
    <dgm:cxn modelId="{CA8B46D6-EE87-4A22-96DC-97DD7C9FBD8E}" type="presParOf" srcId="{6BD13967-E1A0-492D-A631-F5A786D6CE2D}" destId="{4C544990-8102-43F9-BC15-554A9BD98B7C}" srcOrd="0" destOrd="0" presId="urn:microsoft.com/office/officeart/2005/8/layout/hierarchy1"/>
    <dgm:cxn modelId="{91253F1E-ECE6-468B-9B40-48A3C0EC7CAC}" type="presParOf" srcId="{6BD13967-E1A0-492D-A631-F5A786D6CE2D}" destId="{FBB9A518-CC20-439D-9891-287A2E375003}" srcOrd="1" destOrd="0" presId="urn:microsoft.com/office/officeart/2005/8/layout/hierarchy1"/>
    <dgm:cxn modelId="{42C7A9C0-14B6-42B4-A144-8CEC8DC79C1A}" type="presParOf" srcId="{FBB9A518-CC20-439D-9891-287A2E375003}" destId="{FE9C9229-CD15-42AB-A85B-2E54621654E2}" srcOrd="0" destOrd="0" presId="urn:microsoft.com/office/officeart/2005/8/layout/hierarchy1"/>
    <dgm:cxn modelId="{2F84A1D0-D175-432E-B7FF-9677C77281CD}" type="presParOf" srcId="{FE9C9229-CD15-42AB-A85B-2E54621654E2}" destId="{4DF54097-0019-4469-85BA-BD2D43A3D3C1}" srcOrd="0" destOrd="0" presId="urn:microsoft.com/office/officeart/2005/8/layout/hierarchy1"/>
    <dgm:cxn modelId="{CE071248-BAAF-45D4-8E49-4718376D2215}" type="presParOf" srcId="{FE9C9229-CD15-42AB-A85B-2E54621654E2}" destId="{02FD17AD-94D6-478D-9834-3BCEA73310A5}" srcOrd="1" destOrd="0" presId="urn:microsoft.com/office/officeart/2005/8/layout/hierarchy1"/>
    <dgm:cxn modelId="{53BAD7F5-FB82-46FB-89C8-BAA9FF4A0D41}" type="presParOf" srcId="{FBB9A518-CC20-439D-9891-287A2E375003}" destId="{2F47AC6D-EB68-4A1E-A3C2-7FA84B152D93}" srcOrd="1" destOrd="0" presId="urn:microsoft.com/office/officeart/2005/8/layout/hierarchy1"/>
    <dgm:cxn modelId="{B21E35A4-1E3D-40D7-8BE0-EF25B7400EAF}" type="presParOf" srcId="{2F47AC6D-EB68-4A1E-A3C2-7FA84B152D93}" destId="{CD835F10-30E2-43A0-AA28-40C4D30A0288}" srcOrd="0" destOrd="0" presId="urn:microsoft.com/office/officeart/2005/8/layout/hierarchy1"/>
    <dgm:cxn modelId="{843AEAC8-925D-4438-A631-BDF2105CF256}" type="presParOf" srcId="{2F47AC6D-EB68-4A1E-A3C2-7FA84B152D93}" destId="{87C4F876-C6DE-439B-9008-20FCE5D25040}" srcOrd="1" destOrd="0" presId="urn:microsoft.com/office/officeart/2005/8/layout/hierarchy1"/>
    <dgm:cxn modelId="{BDF84FBE-0FD2-43ED-AAB6-2F9202787F2D}" type="presParOf" srcId="{87C4F876-C6DE-439B-9008-20FCE5D25040}" destId="{93B3912F-3230-42D3-B5AC-9645A292CFE2}" srcOrd="0" destOrd="0" presId="urn:microsoft.com/office/officeart/2005/8/layout/hierarchy1"/>
    <dgm:cxn modelId="{95B3AAD9-BCC1-438F-A8BB-06830F3DBAD5}" type="presParOf" srcId="{93B3912F-3230-42D3-B5AC-9645A292CFE2}" destId="{12DD9CC8-8E72-4E8D-BAC3-B20ECF64BD28}" srcOrd="0" destOrd="0" presId="urn:microsoft.com/office/officeart/2005/8/layout/hierarchy1"/>
    <dgm:cxn modelId="{30928AED-A760-4672-B96A-C69634D831C2}" type="presParOf" srcId="{93B3912F-3230-42D3-B5AC-9645A292CFE2}" destId="{21301DEC-C241-442E-BBB9-E3A6A5279342}" srcOrd="1" destOrd="0" presId="urn:microsoft.com/office/officeart/2005/8/layout/hierarchy1"/>
    <dgm:cxn modelId="{D8528BDE-8C7A-4C21-B08C-D00ABD38E0FE}" type="presParOf" srcId="{87C4F876-C6DE-439B-9008-20FCE5D25040}" destId="{7FF3A820-6BD0-4830-B6D5-E0F5F44ECF68}" srcOrd="1" destOrd="0" presId="urn:microsoft.com/office/officeart/2005/8/layout/hierarchy1"/>
    <dgm:cxn modelId="{CBBE62DD-D500-4059-B9D2-F0B96E6FD1A6}" type="presParOf" srcId="{6BD13967-E1A0-492D-A631-F5A786D6CE2D}" destId="{9826D6CB-ECB9-42D7-9F9B-D7B5F1F8687F}" srcOrd="2" destOrd="0" presId="urn:microsoft.com/office/officeart/2005/8/layout/hierarchy1"/>
    <dgm:cxn modelId="{B1B1F2A4-57C9-4F55-9091-A599B75E727F}" type="presParOf" srcId="{6BD13967-E1A0-492D-A631-F5A786D6CE2D}" destId="{3349358D-C31F-43A1-A063-BD6125A1DFEC}" srcOrd="3" destOrd="0" presId="urn:microsoft.com/office/officeart/2005/8/layout/hierarchy1"/>
    <dgm:cxn modelId="{A06E7747-15D6-4718-B6E2-ED66EA739C07}" type="presParOf" srcId="{3349358D-C31F-43A1-A063-BD6125A1DFEC}" destId="{C942A799-89B7-4287-A619-44C6531208EF}" srcOrd="0" destOrd="0" presId="urn:microsoft.com/office/officeart/2005/8/layout/hierarchy1"/>
    <dgm:cxn modelId="{81CA3011-6327-4988-887C-B674242158AD}" type="presParOf" srcId="{C942A799-89B7-4287-A619-44C6531208EF}" destId="{B079CCED-D831-4A7C-A9D6-558AD53AEAF4}" srcOrd="0" destOrd="0" presId="urn:microsoft.com/office/officeart/2005/8/layout/hierarchy1"/>
    <dgm:cxn modelId="{8EA04921-3FD0-45BE-856F-916AF5B17A7D}" type="presParOf" srcId="{C942A799-89B7-4287-A619-44C6531208EF}" destId="{409F61A1-3DA2-4ADB-8DC8-F174969FB124}" srcOrd="1" destOrd="0" presId="urn:microsoft.com/office/officeart/2005/8/layout/hierarchy1"/>
    <dgm:cxn modelId="{B23CD96F-F360-4BDA-8411-A0F9537C8C70}" type="presParOf" srcId="{3349358D-C31F-43A1-A063-BD6125A1DFEC}" destId="{6F0EA4DB-27A1-4886-9AD9-1FED95FDEC88}" srcOrd="1" destOrd="0" presId="urn:microsoft.com/office/officeart/2005/8/layout/hierarchy1"/>
    <dgm:cxn modelId="{F0E9038E-C573-4C30-8EF9-974CF9845219}" type="presParOf" srcId="{6F0EA4DB-27A1-4886-9AD9-1FED95FDEC88}" destId="{359A7B5E-FAF7-4B61-A98A-646F7E16F61A}" srcOrd="0" destOrd="0" presId="urn:microsoft.com/office/officeart/2005/8/layout/hierarchy1"/>
    <dgm:cxn modelId="{444F0731-AF69-4E90-B8E6-88D15DC35C74}" type="presParOf" srcId="{6F0EA4DB-27A1-4886-9AD9-1FED95FDEC88}" destId="{BC1A3ACD-9B06-4A7C-94E8-442BEFF1B952}" srcOrd="1" destOrd="0" presId="urn:microsoft.com/office/officeart/2005/8/layout/hierarchy1"/>
    <dgm:cxn modelId="{2B8B9F09-525C-4625-A376-F552046C7D64}" type="presParOf" srcId="{BC1A3ACD-9B06-4A7C-94E8-442BEFF1B952}" destId="{355F782F-75C9-408C-89EA-22815BD5A6AB}" srcOrd="0" destOrd="0" presId="urn:microsoft.com/office/officeart/2005/8/layout/hierarchy1"/>
    <dgm:cxn modelId="{F5944078-2AD3-4BDE-92E2-D25CF3329878}" type="presParOf" srcId="{355F782F-75C9-408C-89EA-22815BD5A6AB}" destId="{22D3F0A0-F8F8-4FE3-9D27-4AA136713504}" srcOrd="0" destOrd="0" presId="urn:microsoft.com/office/officeart/2005/8/layout/hierarchy1"/>
    <dgm:cxn modelId="{BEE1DAC4-37EB-4CE2-B586-3FDFF857F674}" type="presParOf" srcId="{355F782F-75C9-408C-89EA-22815BD5A6AB}" destId="{10DB1A99-CFED-42B5-9DE0-D9D59D34921A}" srcOrd="1" destOrd="0" presId="urn:microsoft.com/office/officeart/2005/8/layout/hierarchy1"/>
    <dgm:cxn modelId="{5CF5BDD1-B93E-48E8-8DBD-CA2D57BDA63C}" type="presParOf" srcId="{BC1A3ACD-9B06-4A7C-94E8-442BEFF1B952}" destId="{5270B7C6-9BA9-46EE-BCA9-9A43F3B787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DBBAE-8F00-4F5F-B55A-943BE13442EE}">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AF7B7C-78CB-47DF-9AAE-B6982EC6DD20}">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BDA33D-A861-435F-AAC4-87DA9BB5B3C4}">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D6C4F1-2F34-4618-AF74-798A49362186}">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386F2E-2B6D-4E1B-8F64-84DDD4A69D8F}">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A23BE8-261F-478D-9454-CE8C66CEEDC1}">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E596FC-81DC-4778-8787-B086196F46D2}">
      <dsp:nvSpPr>
        <dsp:cNvPr id="0" name=""/>
        <dsp:cNvSpPr/>
      </dsp:nvSpPr>
      <dsp:spPr>
        <a:xfrm>
          <a:off x="4325875" y="1489"/>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2F043D-3402-40D7-9777-4C696B3DB0A4}">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ספק 1</a:t>
          </a:r>
        </a:p>
      </dsp:txBody>
      <dsp:txXfrm>
        <a:off x="4543458" y="209752"/>
        <a:ext cx="1615068" cy="1002793"/>
      </dsp:txXfrm>
    </dsp:sp>
    <dsp:sp modelId="{03B691F1-9EE4-404E-9C08-DE7CC222BCBC}">
      <dsp:nvSpPr>
        <dsp:cNvPr id="0" name=""/>
        <dsp:cNvSpPr/>
      </dsp:nvSpPr>
      <dsp:spPr>
        <a:xfrm>
          <a:off x="2275641"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48CEB-70EE-4A99-8299-9DE8507CE875}">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מותר</a:t>
          </a:r>
        </a:p>
      </dsp:txBody>
      <dsp:txXfrm>
        <a:off x="2493224" y="1762804"/>
        <a:ext cx="1615068" cy="1002793"/>
      </dsp:txXfrm>
    </dsp:sp>
    <dsp:sp modelId="{01D62143-660A-4916-B10C-978E1F67A614}">
      <dsp:nvSpPr>
        <dsp:cNvPr id="0" name=""/>
        <dsp:cNvSpPr/>
      </dsp:nvSpPr>
      <dsp:spPr>
        <a:xfrm>
          <a:off x="1250524"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62A8F-84D8-4F29-8329-95F4905CED66}">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מותר</a:t>
          </a:r>
        </a:p>
      </dsp:txBody>
      <dsp:txXfrm>
        <a:off x="1468107" y="3315857"/>
        <a:ext cx="1615068" cy="1002793"/>
      </dsp:txXfrm>
    </dsp:sp>
    <dsp:sp modelId="{2A6DAE20-6EFC-47EB-A97D-F858C71DA5FE}">
      <dsp:nvSpPr>
        <dsp:cNvPr id="0" name=""/>
        <dsp:cNvSpPr/>
      </dsp:nvSpPr>
      <dsp:spPr>
        <a:xfrm>
          <a:off x="3300758"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47FC2-1552-46C9-BEBB-E2E17B04EDF4}">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מותר</a:t>
          </a:r>
        </a:p>
      </dsp:txBody>
      <dsp:txXfrm>
        <a:off x="3518341" y="3315857"/>
        <a:ext cx="1615068" cy="1002793"/>
      </dsp:txXfrm>
    </dsp:sp>
    <dsp:sp modelId="{45427FE0-9F6E-44D2-BB08-15183A8E06D9}">
      <dsp:nvSpPr>
        <dsp:cNvPr id="0" name=""/>
        <dsp:cNvSpPr/>
      </dsp:nvSpPr>
      <dsp:spPr>
        <a:xfrm>
          <a:off x="6376109"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556685-BC45-4C83-A45D-EE2C79664BA5}">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ספק 2</a:t>
          </a:r>
        </a:p>
      </dsp:txBody>
      <dsp:txXfrm>
        <a:off x="6593692" y="1762804"/>
        <a:ext cx="1615068" cy="1002793"/>
      </dsp:txXfrm>
    </dsp:sp>
    <dsp:sp modelId="{7FE796C5-7613-4C28-A632-238272DD1F1B}">
      <dsp:nvSpPr>
        <dsp:cNvPr id="0" name=""/>
        <dsp:cNvSpPr/>
      </dsp:nvSpPr>
      <dsp:spPr>
        <a:xfrm>
          <a:off x="5350992"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08DD0E-4A10-477A-945C-32019F51DABB}">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מותר</a:t>
          </a:r>
        </a:p>
      </dsp:txBody>
      <dsp:txXfrm>
        <a:off x="5568575" y="3315857"/>
        <a:ext cx="1615068" cy="1002793"/>
      </dsp:txXfrm>
    </dsp:sp>
    <dsp:sp modelId="{516A01D2-965B-4BF2-9ED3-0D5145420DCF}">
      <dsp:nvSpPr>
        <dsp:cNvPr id="0" name=""/>
        <dsp:cNvSpPr/>
      </dsp:nvSpPr>
      <dsp:spPr>
        <a:xfrm>
          <a:off x="7401226"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9DFD73-7614-49A3-BE84-4F8E3914928D}">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he-IL" sz="4000" kern="1200" dirty="0"/>
            <a:t>אסור</a:t>
          </a:r>
        </a:p>
      </dsp:txBody>
      <dsp:txXfrm>
        <a:off x="7618809"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002CE-70C9-4F61-B0B8-F9F260FF1731}">
      <dsp:nvSpPr>
        <dsp:cNvPr id="0" name=""/>
        <dsp:cNvSpPr/>
      </dsp:nvSpPr>
      <dsp:spPr>
        <a:xfrm>
          <a:off x="9219355"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1EF200-AC7E-4728-AAFF-AB491AB12575}">
      <dsp:nvSpPr>
        <dsp:cNvPr id="0" name=""/>
        <dsp:cNvSpPr/>
      </dsp:nvSpPr>
      <dsp:spPr>
        <a:xfrm>
          <a:off x="5677166" y="1066678"/>
          <a:ext cx="3587909" cy="487862"/>
        </a:xfrm>
        <a:custGeom>
          <a:avLst/>
          <a:gdLst/>
          <a:ahLst/>
          <a:cxnLst/>
          <a:rect l="0" t="0" r="0" b="0"/>
          <a:pathLst>
            <a:path>
              <a:moveTo>
                <a:pt x="0" y="0"/>
              </a:moveTo>
              <a:lnTo>
                <a:pt x="0" y="332464"/>
              </a:lnTo>
              <a:lnTo>
                <a:pt x="3587909" y="332464"/>
              </a:lnTo>
              <a:lnTo>
                <a:pt x="3587909"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6F7E3F-1F3F-48AF-A42A-4994A7FAC30D}">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1CB1CC-2D59-46C3-A329-4A38B3D8E695}">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AC33F3-4E4A-4A25-9331-A576ACCA418F}">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550A23-2FCC-4CE8-97CE-F464A013BD1B}">
      <dsp:nvSpPr>
        <dsp:cNvPr id="0" name=""/>
        <dsp:cNvSpPr/>
      </dsp:nvSpPr>
      <dsp:spPr>
        <a:xfrm>
          <a:off x="5164607" y="1066678"/>
          <a:ext cx="512558" cy="487862"/>
        </a:xfrm>
        <a:custGeom>
          <a:avLst/>
          <a:gdLst/>
          <a:ahLst/>
          <a:cxnLst/>
          <a:rect l="0" t="0" r="0" b="0"/>
          <a:pathLst>
            <a:path>
              <a:moveTo>
                <a:pt x="512558" y="0"/>
              </a:moveTo>
              <a:lnTo>
                <a:pt x="512558"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6DF3DF-F43A-4160-B414-6A4D7A211976}">
      <dsp:nvSpPr>
        <dsp:cNvPr id="0" name=""/>
        <dsp:cNvSpPr/>
      </dsp:nvSpPr>
      <dsp:spPr>
        <a:xfrm>
          <a:off x="208925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08E16C-94A6-4886-A94E-867AD6E5CCCC}">
      <dsp:nvSpPr>
        <dsp:cNvPr id="0" name=""/>
        <dsp:cNvSpPr/>
      </dsp:nvSpPr>
      <dsp:spPr>
        <a:xfrm>
          <a:off x="106413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C5D85F-F4B8-4A8A-A36E-39F19C3D4137}">
      <dsp:nvSpPr>
        <dsp:cNvPr id="0" name=""/>
        <dsp:cNvSpPr/>
      </dsp:nvSpPr>
      <dsp:spPr>
        <a:xfrm>
          <a:off x="2089256" y="1066678"/>
          <a:ext cx="3587909" cy="487862"/>
        </a:xfrm>
        <a:custGeom>
          <a:avLst/>
          <a:gdLst/>
          <a:ahLst/>
          <a:cxnLst/>
          <a:rect l="0" t="0" r="0" b="0"/>
          <a:pathLst>
            <a:path>
              <a:moveTo>
                <a:pt x="3587909" y="0"/>
              </a:moveTo>
              <a:lnTo>
                <a:pt x="3587909"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9FF78E-8196-4A10-AB27-1A48E1AE327D}">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DEF862-AADE-4C7F-9E02-831DFD260074}">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ספיק</a:t>
          </a:r>
          <a:r>
            <a:rPr lang="he-IL" sz="1600" kern="1200" dirty="0"/>
            <a:t> </a:t>
          </a:r>
          <a:r>
            <a:rPr lang="he-IL" sz="1600" kern="1200" dirty="0" err="1"/>
            <a:t>ספיקא</a:t>
          </a:r>
          <a:endParaRPr lang="he-IL" sz="1600" kern="1200" dirty="0"/>
        </a:p>
      </dsp:txBody>
      <dsp:txXfrm>
        <a:off x="5056016" y="209752"/>
        <a:ext cx="1615068" cy="1002793"/>
      </dsp:txXfrm>
    </dsp:sp>
    <dsp:sp modelId="{D27E0882-B349-4A71-9BE1-AD437B1201CC}">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059F1D-E59D-47B9-B51E-47E3BCFA924F}">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רוב</a:t>
          </a:r>
        </a:p>
      </dsp:txBody>
      <dsp:txXfrm>
        <a:off x="1468107" y="1762804"/>
        <a:ext cx="1615068" cy="1002793"/>
      </dsp:txXfrm>
    </dsp:sp>
    <dsp:sp modelId="{CEDD113E-6A9A-403C-9213-9F05892732CC}">
      <dsp:nvSpPr>
        <dsp:cNvPr id="0" name=""/>
        <dsp:cNvSpPr/>
      </dsp:nvSpPr>
      <dsp:spPr>
        <a:xfrm>
          <a:off x="22540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E0E3E2-5501-4DD4-BB90-477699C8D2B0}">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רוב מקרים (%)</a:t>
          </a:r>
        </a:p>
      </dsp:txBody>
      <dsp:txXfrm>
        <a:off x="442990" y="3315857"/>
        <a:ext cx="1615068" cy="1002793"/>
      </dsp:txXfrm>
    </dsp:sp>
    <dsp:sp modelId="{48E7A57A-1C8F-4509-990B-B323B7318C5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85709B-29D3-4683-8D36-D5F42681F978}">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רוב צדדים (</a:t>
          </a:r>
          <a:r>
            <a:rPr lang="en-US" sz="1600" kern="1200" dirty="0"/>
            <a:t>flowchart</a:t>
          </a:r>
          <a:r>
            <a:rPr lang="he-IL" sz="1600" kern="1200" dirty="0"/>
            <a:t>)</a:t>
          </a:r>
        </a:p>
      </dsp:txBody>
      <dsp:txXfrm>
        <a:off x="2493224" y="3315857"/>
        <a:ext cx="1615068" cy="1002793"/>
      </dsp:txXfrm>
    </dsp:sp>
    <dsp:sp modelId="{D92EE39A-47DF-428D-8552-377ECE86A50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9F2D6-A99F-49C8-90D4-32E8F92C5985}">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ספק דרבנן</a:t>
          </a:r>
        </a:p>
      </dsp:txBody>
      <dsp:txXfrm>
        <a:off x="4543458" y="1762804"/>
        <a:ext cx="1615068" cy="1002793"/>
      </dsp:txXfrm>
    </dsp:sp>
    <dsp:sp modelId="{6AA8E88C-0AE5-4B5E-9820-7E03DE5BDB43}">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616F3-4045-4845-9B62-705E08E0210C}">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ספק דאורייתא = איסור דרבנן</a:t>
          </a:r>
        </a:p>
      </dsp:txBody>
      <dsp:txXfrm>
        <a:off x="4543458" y="3315857"/>
        <a:ext cx="1615068" cy="1002793"/>
      </dsp:txXfrm>
    </dsp:sp>
    <dsp:sp modelId="{0EEA1565-94AD-4F2B-9D3A-3250459AA936}">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5E1AEE-F95E-47F6-8C29-6F6F683BE29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ספקות אסור מדין אזהרת "ספק"</a:t>
          </a:r>
        </a:p>
      </dsp:txBody>
      <dsp:txXfrm>
        <a:off x="6593692" y="1762804"/>
        <a:ext cx="1615068" cy="1002793"/>
      </dsp:txXfrm>
    </dsp:sp>
    <dsp:sp modelId="{29AE9A70-554E-4BB8-8D83-8F46182A4D8A}">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09008-4CA4-41D0-8281-409C6545BE9A}">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הספק אסור בעצם, אלא הרחקה (דאורייתא) מן </a:t>
          </a:r>
          <a:r>
            <a:rPr lang="he-IL" sz="1600" kern="1200" dirty="0" err="1"/>
            <a:t>האסיור</a:t>
          </a:r>
          <a:endParaRPr lang="he-IL" sz="1600" kern="1200" dirty="0"/>
        </a:p>
      </dsp:txBody>
      <dsp:txXfrm>
        <a:off x="6593692" y="3315857"/>
        <a:ext cx="1615068" cy="1002793"/>
      </dsp:txXfrm>
    </dsp:sp>
    <dsp:sp modelId="{82117783-2003-4F8E-AA43-5C5161817401}">
      <dsp:nvSpPr>
        <dsp:cNvPr id="0" name=""/>
        <dsp:cNvSpPr/>
      </dsp:nvSpPr>
      <dsp:spPr>
        <a:xfrm>
          <a:off x="842634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3C62F8-D8B6-4C13-9101-93FFB817560D}">
      <dsp:nvSpPr>
        <dsp:cNvPr id="0" name=""/>
        <dsp:cNvSpPr/>
      </dsp:nvSpPr>
      <dsp:spPr>
        <a:xfrm>
          <a:off x="861272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לידת הספק</a:t>
          </a:r>
        </a:p>
      </dsp:txBody>
      <dsp:txXfrm>
        <a:off x="8643926" y="1762804"/>
        <a:ext cx="1615068" cy="1002793"/>
      </dsp:txXfrm>
    </dsp:sp>
    <dsp:sp modelId="{8A7A7CCB-5BDF-4881-B4E0-70D9796115AF}">
      <dsp:nvSpPr>
        <dsp:cNvPr id="0" name=""/>
        <dsp:cNvSpPr/>
      </dsp:nvSpPr>
      <dsp:spPr>
        <a:xfrm>
          <a:off x="842634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32C214-0802-4B5F-B0CA-499F0B6293FC}">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לא נוצר </a:t>
          </a:r>
          <a:r>
            <a:rPr lang="he-IL" sz="1600" kern="1200" dirty="0" err="1"/>
            <a:t>התאוררות</a:t>
          </a:r>
          <a:r>
            <a:rPr lang="he-IL" sz="1600" kern="1200" dirty="0"/>
            <a:t> לחשש איסור</a:t>
          </a:r>
        </a:p>
      </dsp:txBody>
      <dsp:txXfrm>
        <a:off x="8643926"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A7B5E-FAF7-4B61-A98A-646F7E16F61A}">
      <dsp:nvSpPr>
        <dsp:cNvPr id="0" name=""/>
        <dsp:cNvSpPr/>
      </dsp:nvSpPr>
      <dsp:spPr>
        <a:xfrm>
          <a:off x="3708677" y="3520357"/>
          <a:ext cx="91440" cy="655859"/>
        </a:xfrm>
        <a:custGeom>
          <a:avLst/>
          <a:gdLst/>
          <a:ahLst/>
          <a:cxnLst/>
          <a:rect l="0" t="0" r="0" b="0"/>
          <a:pathLst>
            <a:path>
              <a:moveTo>
                <a:pt x="45720" y="0"/>
              </a:moveTo>
              <a:lnTo>
                <a:pt x="45720" y="6558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26D6CB-ECB9-42D7-9F9B-D7B5F1F8687F}">
      <dsp:nvSpPr>
        <dsp:cNvPr id="0" name=""/>
        <dsp:cNvSpPr/>
      </dsp:nvSpPr>
      <dsp:spPr>
        <a:xfrm>
          <a:off x="3754397" y="1432507"/>
          <a:ext cx="1378118" cy="655859"/>
        </a:xfrm>
        <a:custGeom>
          <a:avLst/>
          <a:gdLst/>
          <a:ahLst/>
          <a:cxnLst/>
          <a:rect l="0" t="0" r="0" b="0"/>
          <a:pathLst>
            <a:path>
              <a:moveTo>
                <a:pt x="1378118" y="0"/>
              </a:moveTo>
              <a:lnTo>
                <a:pt x="1378118" y="446948"/>
              </a:lnTo>
              <a:lnTo>
                <a:pt x="0" y="446948"/>
              </a:lnTo>
              <a:lnTo>
                <a:pt x="0" y="6558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35F10-30E2-43A0-AA28-40C4D30A0288}">
      <dsp:nvSpPr>
        <dsp:cNvPr id="0" name=""/>
        <dsp:cNvSpPr/>
      </dsp:nvSpPr>
      <dsp:spPr>
        <a:xfrm>
          <a:off x="6464915" y="3520357"/>
          <a:ext cx="91440" cy="655859"/>
        </a:xfrm>
        <a:custGeom>
          <a:avLst/>
          <a:gdLst/>
          <a:ahLst/>
          <a:cxnLst/>
          <a:rect l="0" t="0" r="0" b="0"/>
          <a:pathLst>
            <a:path>
              <a:moveTo>
                <a:pt x="45720" y="0"/>
              </a:moveTo>
              <a:lnTo>
                <a:pt x="45720" y="6558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544990-8102-43F9-BC15-554A9BD98B7C}">
      <dsp:nvSpPr>
        <dsp:cNvPr id="0" name=""/>
        <dsp:cNvSpPr/>
      </dsp:nvSpPr>
      <dsp:spPr>
        <a:xfrm>
          <a:off x="5132516" y="1432507"/>
          <a:ext cx="1378118" cy="655859"/>
        </a:xfrm>
        <a:custGeom>
          <a:avLst/>
          <a:gdLst/>
          <a:ahLst/>
          <a:cxnLst/>
          <a:rect l="0" t="0" r="0" b="0"/>
          <a:pathLst>
            <a:path>
              <a:moveTo>
                <a:pt x="0" y="0"/>
              </a:moveTo>
              <a:lnTo>
                <a:pt x="0" y="446948"/>
              </a:lnTo>
              <a:lnTo>
                <a:pt x="1378118" y="446948"/>
              </a:lnTo>
              <a:lnTo>
                <a:pt x="1378118" y="6558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348E72-A2E9-4A74-BAD3-8663D145E91F}">
      <dsp:nvSpPr>
        <dsp:cNvPr id="0" name=""/>
        <dsp:cNvSpPr/>
      </dsp:nvSpPr>
      <dsp:spPr>
        <a:xfrm>
          <a:off x="4004964" y="517"/>
          <a:ext cx="2255103" cy="14319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482C20-8702-4D59-8349-30D83E4349C2}">
      <dsp:nvSpPr>
        <dsp:cNvPr id="0" name=""/>
        <dsp:cNvSpPr/>
      </dsp:nvSpPr>
      <dsp:spPr>
        <a:xfrm>
          <a:off x="4255531" y="238555"/>
          <a:ext cx="2255103" cy="1431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err="1">
              <a:latin typeface="Calibri Light" panose="020F0302020204030204"/>
            </a:rPr>
            <a:t>דבר</a:t>
          </a:r>
          <a:r>
            <a:rPr lang="en-US" sz="2000" kern="1200" dirty="0">
              <a:latin typeface="Calibri Light" panose="020F0302020204030204"/>
            </a:rPr>
            <a:t> </a:t>
          </a:r>
          <a:r>
            <a:rPr lang="en-US" sz="2000" kern="1200" dirty="0" err="1">
              <a:latin typeface="Calibri Light" panose="020F0302020204030204"/>
            </a:rPr>
            <a:t>שיש</a:t>
          </a:r>
          <a:r>
            <a:rPr lang="en-US" sz="2000" kern="1200" dirty="0">
              <a:latin typeface="Calibri Light" panose="020F0302020204030204"/>
            </a:rPr>
            <a:t> </a:t>
          </a:r>
          <a:r>
            <a:rPr lang="en-US" sz="2000" kern="1200" dirty="0" err="1">
              <a:latin typeface="Calibri Light" panose="020F0302020204030204"/>
            </a:rPr>
            <a:t>לו</a:t>
          </a:r>
          <a:r>
            <a:rPr lang="en-US" sz="2000" kern="1200" dirty="0">
              <a:latin typeface="Calibri Light" panose="020F0302020204030204"/>
            </a:rPr>
            <a:t> </a:t>
          </a:r>
          <a:r>
            <a:rPr lang="en-US" sz="2000" kern="1200" dirty="0" err="1">
              <a:latin typeface="Calibri Light" panose="020F0302020204030204"/>
            </a:rPr>
            <a:t>מתירין</a:t>
          </a:r>
          <a:endParaRPr lang="en-US" sz="2000" kern="1200" dirty="0" err="1"/>
        </a:p>
      </dsp:txBody>
      <dsp:txXfrm>
        <a:off x="4297473" y="280497"/>
        <a:ext cx="2171219" cy="1348106"/>
      </dsp:txXfrm>
    </dsp:sp>
    <dsp:sp modelId="{4DF54097-0019-4469-85BA-BD2D43A3D3C1}">
      <dsp:nvSpPr>
        <dsp:cNvPr id="0" name=""/>
        <dsp:cNvSpPr/>
      </dsp:nvSpPr>
      <dsp:spPr>
        <a:xfrm>
          <a:off x="5383083" y="2088366"/>
          <a:ext cx="2255103" cy="14319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D17AD-94D6-478D-9834-3BCEA73310A5}">
      <dsp:nvSpPr>
        <dsp:cNvPr id="0" name=""/>
        <dsp:cNvSpPr/>
      </dsp:nvSpPr>
      <dsp:spPr>
        <a:xfrm>
          <a:off x="5633650" y="2326405"/>
          <a:ext cx="2255103" cy="1431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err="1">
              <a:latin typeface="Calibri Light" panose="020F0302020204030204"/>
            </a:rPr>
            <a:t>רש״י</a:t>
          </a:r>
          <a:r>
            <a:rPr lang="en-US" sz="2000" kern="1200" dirty="0">
              <a:latin typeface="Calibri Light" panose="020F0302020204030204"/>
            </a:rPr>
            <a:t>- </a:t>
          </a:r>
          <a:r>
            <a:rPr lang="en-US" sz="2000" kern="1200" dirty="0" err="1">
              <a:latin typeface="Calibri Light" panose="020F0302020204030204"/>
            </a:rPr>
            <a:t>למה</a:t>
          </a:r>
          <a:r>
            <a:rPr lang="en-US" sz="2000" kern="1200" dirty="0">
              <a:latin typeface="Calibri Light" panose="020F0302020204030204"/>
            </a:rPr>
            <a:t> </a:t>
          </a:r>
          <a:r>
            <a:rPr lang="en-US" sz="2000" kern="1200" dirty="0" err="1">
              <a:latin typeface="Calibri Light" panose="020F0302020204030204"/>
            </a:rPr>
            <a:t>לא</a:t>
          </a:r>
          <a:r>
            <a:rPr lang="en-US" sz="2000" kern="1200" dirty="0">
              <a:latin typeface="Calibri Light" panose="020F0302020204030204"/>
            </a:rPr>
            <a:t> </a:t>
          </a:r>
          <a:r>
            <a:rPr lang="en-US" sz="2000" kern="1200" dirty="0" err="1">
              <a:latin typeface="Calibri Light" panose="020F0302020204030204"/>
            </a:rPr>
            <a:t>לחכות</a:t>
          </a:r>
          <a:r>
            <a:rPr lang="en-US" sz="2000" kern="1200" dirty="0">
              <a:latin typeface="Calibri Light" panose="020F0302020204030204"/>
            </a:rPr>
            <a:t> </a:t>
          </a:r>
          <a:r>
            <a:rPr lang="en-US" sz="2000" kern="1200" dirty="0" err="1">
              <a:latin typeface="Calibri Light" panose="020F0302020204030204"/>
            </a:rPr>
            <a:t>להיתר</a:t>
          </a:r>
          <a:r>
            <a:rPr lang="en-US" sz="2000" kern="1200" dirty="0">
              <a:latin typeface="Calibri Light" panose="020F0302020204030204"/>
            </a:rPr>
            <a:t> גמור</a:t>
          </a:r>
        </a:p>
      </dsp:txBody>
      <dsp:txXfrm>
        <a:off x="5675592" y="2368347"/>
        <a:ext cx="2171219" cy="1348106"/>
      </dsp:txXfrm>
    </dsp:sp>
    <dsp:sp modelId="{12DD9CC8-8E72-4E8D-BAC3-B20ECF64BD28}">
      <dsp:nvSpPr>
        <dsp:cNvPr id="0" name=""/>
        <dsp:cNvSpPr/>
      </dsp:nvSpPr>
      <dsp:spPr>
        <a:xfrm>
          <a:off x="5383083" y="4176216"/>
          <a:ext cx="2255103" cy="14319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01DEC-C241-442E-BBB9-E3A6A5279342}">
      <dsp:nvSpPr>
        <dsp:cNvPr id="0" name=""/>
        <dsp:cNvSpPr/>
      </dsp:nvSpPr>
      <dsp:spPr>
        <a:xfrm>
          <a:off x="5633650" y="4414255"/>
          <a:ext cx="2255103" cy="1431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err="1">
              <a:latin typeface="Calibri Light" panose="020F0302020204030204"/>
            </a:rPr>
            <a:t>ספק</a:t>
          </a:r>
          <a:r>
            <a:rPr lang="en-US" sz="2000" kern="1200" dirty="0">
              <a:latin typeface="Calibri Light" panose="020F0302020204030204"/>
            </a:rPr>
            <a:t> </a:t>
          </a:r>
          <a:r>
            <a:rPr lang="en-US" sz="2000" kern="1200" dirty="0" err="1">
              <a:latin typeface="Calibri Light" panose="020F0302020204030204"/>
            </a:rPr>
            <a:t>ספיקא</a:t>
          </a:r>
          <a:r>
            <a:rPr lang="en-US" sz="2000" kern="1200" dirty="0">
              <a:latin typeface="Calibri Light" panose="020F0302020204030204"/>
            </a:rPr>
            <a:t> </a:t>
          </a:r>
          <a:r>
            <a:rPr lang="en-US" sz="2000" kern="1200" dirty="0" err="1">
              <a:latin typeface="Calibri Light" panose="020F0302020204030204"/>
            </a:rPr>
            <a:t>אין</a:t>
          </a:r>
          <a:r>
            <a:rPr lang="en-US" sz="2000" kern="1200" dirty="0">
              <a:latin typeface="Calibri Light" panose="020F0302020204030204"/>
            </a:rPr>
            <a:t> </a:t>
          </a:r>
          <a:r>
            <a:rPr lang="en-US" sz="2000" kern="1200" dirty="0" err="1">
              <a:latin typeface="Calibri Light" panose="020F0302020204030204"/>
            </a:rPr>
            <a:t>שום</a:t>
          </a:r>
          <a:r>
            <a:rPr lang="en-US" sz="2000" kern="1200" dirty="0">
              <a:latin typeface="Calibri Light" panose="020F0302020204030204"/>
            </a:rPr>
            <a:t> </a:t>
          </a:r>
          <a:r>
            <a:rPr lang="en-US" sz="2000" kern="1200" dirty="0" err="1">
              <a:latin typeface="Calibri Light" panose="020F0302020204030204"/>
            </a:rPr>
            <a:t>איסור</a:t>
          </a:r>
          <a:r>
            <a:rPr lang="en-US" sz="2000" kern="1200" dirty="0">
              <a:latin typeface="Calibri Light" panose="020F0302020204030204"/>
            </a:rPr>
            <a:t> </a:t>
          </a:r>
          <a:r>
            <a:rPr lang="en-US" sz="2000" kern="1200" dirty="0" err="1">
              <a:latin typeface="Calibri Light" panose="020F0302020204030204"/>
            </a:rPr>
            <a:t>כלל</a:t>
          </a:r>
          <a:endParaRPr lang="en-US" sz="2000" kern="1200" dirty="0"/>
        </a:p>
      </dsp:txBody>
      <dsp:txXfrm>
        <a:off x="5675592" y="4456197"/>
        <a:ext cx="2171219" cy="1348106"/>
      </dsp:txXfrm>
    </dsp:sp>
    <dsp:sp modelId="{B079CCED-D831-4A7C-A9D6-558AD53AEAF4}">
      <dsp:nvSpPr>
        <dsp:cNvPr id="0" name=""/>
        <dsp:cNvSpPr/>
      </dsp:nvSpPr>
      <dsp:spPr>
        <a:xfrm>
          <a:off x="2626846" y="2088366"/>
          <a:ext cx="2255103" cy="14319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9F61A1-3DA2-4ADB-8DC8-F174969FB124}">
      <dsp:nvSpPr>
        <dsp:cNvPr id="0" name=""/>
        <dsp:cNvSpPr/>
      </dsp:nvSpPr>
      <dsp:spPr>
        <a:xfrm>
          <a:off x="2877413" y="2326405"/>
          <a:ext cx="2255103" cy="1431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err="1">
              <a:latin typeface="Calibri Light" panose="020F0302020204030204"/>
            </a:rPr>
            <a:t>ר״ן</a:t>
          </a:r>
          <a:r>
            <a:rPr lang="en-US" sz="2000" kern="1200" dirty="0">
              <a:latin typeface="Calibri Light" panose="020F0302020204030204"/>
            </a:rPr>
            <a:t>- </a:t>
          </a:r>
          <a:r>
            <a:rPr lang="en-US" sz="2000" kern="1200" dirty="0" err="1">
              <a:latin typeface="Calibri Light" panose="020F0302020204030204"/>
            </a:rPr>
            <a:t>מין</a:t>
          </a:r>
          <a:r>
            <a:rPr lang="en-US" sz="2000" kern="1200" dirty="0">
              <a:latin typeface="Calibri Light" panose="020F0302020204030204"/>
            </a:rPr>
            <a:t> (</a:t>
          </a:r>
          <a:r>
            <a:rPr lang="en-US" sz="2000" kern="1200" dirty="0" err="1">
              <a:latin typeface="Calibri Light" panose="020F0302020204030204"/>
            </a:rPr>
            <a:t>היתר</a:t>
          </a:r>
          <a:r>
            <a:rPr lang="en-US" sz="2000" kern="1200" dirty="0">
              <a:latin typeface="Calibri Light" panose="020F0302020204030204"/>
            </a:rPr>
            <a:t>) </a:t>
          </a:r>
          <a:r>
            <a:rPr lang="en-US" sz="2000" kern="1200" dirty="0" err="1">
              <a:latin typeface="Calibri Light" panose="020F0302020204030204"/>
            </a:rPr>
            <a:t>במינו</a:t>
          </a:r>
          <a:r>
            <a:rPr lang="en-US" sz="2000" kern="1200" dirty="0">
              <a:latin typeface="Calibri Light" panose="020F0302020204030204"/>
            </a:rPr>
            <a:t> (</a:t>
          </a:r>
          <a:r>
            <a:rPr lang="en-US" sz="2000" kern="1200" dirty="0" err="1">
              <a:latin typeface="Calibri Light" panose="020F0302020204030204"/>
            </a:rPr>
            <a:t>היתר</a:t>
          </a:r>
          <a:r>
            <a:rPr lang="en-US" sz="2000" kern="1200" dirty="0">
              <a:latin typeface="Calibri Light" panose="020F0302020204030204"/>
            </a:rPr>
            <a:t> </a:t>
          </a:r>
          <a:r>
            <a:rPr lang="en-US" sz="2000" kern="1200" dirty="0" err="1">
              <a:latin typeface="Calibri Light" panose="020F0302020204030204"/>
            </a:rPr>
            <a:t>לעתיד</a:t>
          </a:r>
          <a:r>
            <a:rPr lang="en-US" sz="2000" kern="1200" dirty="0">
              <a:latin typeface="Calibri Light" panose="020F0302020204030204"/>
            </a:rPr>
            <a:t>) </a:t>
          </a:r>
          <a:r>
            <a:rPr lang="en-US" sz="2000" kern="1200" dirty="0" err="1">
              <a:latin typeface="Calibri Light" panose="020F0302020204030204"/>
            </a:rPr>
            <a:t>אינו</a:t>
          </a:r>
          <a:r>
            <a:rPr lang="en-US" sz="2000" kern="1200" dirty="0">
              <a:latin typeface="Calibri Light" panose="020F0302020204030204"/>
            </a:rPr>
            <a:t> </a:t>
          </a:r>
          <a:r>
            <a:rPr lang="en-US" sz="2000" kern="1200" dirty="0" err="1">
              <a:latin typeface="Calibri Light" panose="020F0302020204030204"/>
            </a:rPr>
            <a:t>בטל</a:t>
          </a:r>
          <a:endParaRPr lang="en-US" sz="2000" kern="1200" dirty="0" err="1"/>
        </a:p>
      </dsp:txBody>
      <dsp:txXfrm>
        <a:off x="2919355" y="2368347"/>
        <a:ext cx="2171219" cy="1348106"/>
      </dsp:txXfrm>
    </dsp:sp>
    <dsp:sp modelId="{22D3F0A0-F8F8-4FE3-9D27-4AA136713504}">
      <dsp:nvSpPr>
        <dsp:cNvPr id="0" name=""/>
        <dsp:cNvSpPr/>
      </dsp:nvSpPr>
      <dsp:spPr>
        <a:xfrm>
          <a:off x="2626846" y="4176216"/>
          <a:ext cx="2255103" cy="14319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DB1A99-CFED-42B5-9DE0-D9D59D34921A}">
      <dsp:nvSpPr>
        <dsp:cNvPr id="0" name=""/>
        <dsp:cNvSpPr/>
      </dsp:nvSpPr>
      <dsp:spPr>
        <a:xfrm>
          <a:off x="2877413" y="4414255"/>
          <a:ext cx="2255103" cy="1431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err="1">
              <a:latin typeface="Calibri Light" panose="020F0302020204030204"/>
            </a:rPr>
            <a:t>רב</a:t>
          </a:r>
          <a:r>
            <a:rPr lang="en-US" sz="2000" kern="1200" dirty="0">
              <a:latin typeface="Calibri Light" panose="020F0302020204030204"/>
            </a:rPr>
            <a:t> </a:t>
          </a:r>
          <a:r>
            <a:rPr lang="en-US" sz="2000" kern="1200" dirty="0" err="1">
              <a:latin typeface="Calibri Light" panose="020F0302020204030204"/>
            </a:rPr>
            <a:t>קאהן</a:t>
          </a:r>
          <a:r>
            <a:rPr lang="en-US" sz="2000" kern="1200" dirty="0">
              <a:latin typeface="Calibri Light" panose="020F0302020204030204"/>
            </a:rPr>
            <a:t>- </a:t>
          </a:r>
          <a:r>
            <a:rPr lang="en-US" sz="2000" kern="1200" dirty="0" err="1">
              <a:latin typeface="Calibri Light" panose="020F0302020204030204"/>
            </a:rPr>
            <a:t>אין</a:t>
          </a:r>
          <a:r>
            <a:rPr lang="en-US" sz="2000" kern="1200" dirty="0">
              <a:latin typeface="Calibri Light" panose="020F0302020204030204"/>
            </a:rPr>
            <a:t> </a:t>
          </a:r>
          <a:r>
            <a:rPr lang="en-US" sz="2000" kern="1200" dirty="0" err="1">
              <a:latin typeface="Calibri Light" panose="020F0302020204030204"/>
            </a:rPr>
            <a:t>כאן</a:t>
          </a:r>
          <a:r>
            <a:rPr lang="en-US" sz="2000" kern="1200" dirty="0">
              <a:latin typeface="Calibri Light" panose="020F0302020204030204"/>
            </a:rPr>
            <a:t> </a:t>
          </a:r>
          <a:r>
            <a:rPr lang="en-US" sz="2000" kern="1200" dirty="0" err="1">
              <a:latin typeface="Calibri Light" panose="020F0302020204030204"/>
            </a:rPr>
            <a:t>צורך</a:t>
          </a:r>
          <a:r>
            <a:rPr lang="en-US" sz="2000" kern="1200" dirty="0">
              <a:latin typeface="Calibri Light" panose="020F0302020204030204"/>
            </a:rPr>
            <a:t> </a:t>
          </a:r>
          <a:r>
            <a:rPr lang="en-US" sz="2000" kern="1200" dirty="0" err="1">
              <a:latin typeface="Calibri Light" panose="020F0302020204030204"/>
            </a:rPr>
            <a:t>בביטול</a:t>
          </a:r>
          <a:r>
            <a:rPr lang="en-US" sz="2000" kern="1200" dirty="0">
              <a:latin typeface="Calibri Light" panose="020F0302020204030204"/>
            </a:rPr>
            <a:t>, </a:t>
          </a:r>
          <a:r>
            <a:rPr lang="en-US" sz="2000" kern="1200" dirty="0" err="1">
              <a:latin typeface="Calibri Light" panose="020F0302020204030204"/>
            </a:rPr>
            <a:t>כי</a:t>
          </a:r>
          <a:r>
            <a:rPr lang="en-US" sz="2000" kern="1200" dirty="0">
              <a:latin typeface="Calibri Light" panose="020F0302020204030204"/>
            </a:rPr>
            <a:t> </a:t>
          </a:r>
          <a:r>
            <a:rPr lang="en-US" sz="2000" kern="1200" dirty="0" err="1">
              <a:latin typeface="Calibri Light" panose="020F0302020204030204"/>
            </a:rPr>
            <a:t>מדובר</a:t>
          </a:r>
          <a:r>
            <a:rPr lang="en-US" sz="2000" kern="1200" dirty="0">
              <a:latin typeface="Calibri Light" panose="020F0302020204030204"/>
            </a:rPr>
            <a:t> </a:t>
          </a:r>
          <a:r>
            <a:rPr lang="en-US" sz="2000" kern="1200" dirty="0" err="1">
              <a:latin typeface="Calibri Light" panose="020F0302020204030204"/>
            </a:rPr>
            <a:t>על</a:t>
          </a:r>
          <a:r>
            <a:rPr lang="en-US" sz="2000" kern="1200" dirty="0">
              <a:latin typeface="Calibri Light" panose="020F0302020204030204"/>
            </a:rPr>
            <a:t> </a:t>
          </a:r>
          <a:r>
            <a:rPr lang="en-US" sz="2000" kern="1200" dirty="0" err="1">
              <a:latin typeface="Calibri Light" panose="020F0302020204030204"/>
            </a:rPr>
            <a:t>רוב</a:t>
          </a:r>
          <a:r>
            <a:rPr lang="en-US" sz="2000" kern="1200" dirty="0">
              <a:latin typeface="Calibri Light" panose="020F0302020204030204"/>
            </a:rPr>
            <a:t> </a:t>
          </a:r>
          <a:r>
            <a:rPr lang="en-US" sz="2000" kern="1200" dirty="0" err="1">
              <a:latin typeface="Calibri Light" panose="020F0302020204030204"/>
            </a:rPr>
            <a:t>מקרים</a:t>
          </a:r>
          <a:r>
            <a:rPr lang="en-US" sz="2000" kern="1200" dirty="0">
              <a:latin typeface="Calibri Light" panose="020F0302020204030204"/>
            </a:rPr>
            <a:t>, </a:t>
          </a:r>
          <a:r>
            <a:rPr lang="en-US" sz="2000" kern="1200" dirty="0" err="1">
              <a:latin typeface="Calibri Light" panose="020F0302020204030204"/>
            </a:rPr>
            <a:t>ולא</a:t>
          </a:r>
          <a:r>
            <a:rPr lang="en-US" sz="2000" kern="1200" dirty="0">
              <a:latin typeface="Calibri Light" panose="020F0302020204030204"/>
            </a:rPr>
            <a:t> </a:t>
          </a:r>
          <a:r>
            <a:rPr lang="en-US" sz="2000" kern="1200" dirty="0" err="1">
              <a:latin typeface="Calibri Light" panose="020F0302020204030204"/>
            </a:rPr>
            <a:t>רוב</a:t>
          </a:r>
          <a:r>
            <a:rPr lang="en-US" sz="2000" kern="1200" dirty="0">
              <a:latin typeface="Calibri Light" panose="020F0302020204030204"/>
            </a:rPr>
            <a:t> חפצים. </a:t>
          </a:r>
          <a:endParaRPr lang="en-US" sz="2000" kern="1200" dirty="0" err="1"/>
        </a:p>
      </dsp:txBody>
      <dsp:txXfrm>
        <a:off x="2919355" y="4456197"/>
        <a:ext cx="2171219" cy="13481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FF746B-35B8-0F11-54C6-687651DD0FE3}"/>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7D858C2D-EEBF-86B0-F650-1191FEA13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76A6B4E-0490-0A13-3E15-586C29096E88}"/>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8255547B-ACFB-F65C-EDA8-82210EBAC02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8671603-52ED-2309-88C5-4C350CD206F6}"/>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270614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CD94FD-125C-ABD3-6601-E73794A693D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B69BFD8-90FB-9362-84FF-DFEC29F46A1F}"/>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954A337-6DE3-379E-EA6B-812DE9F0F8D7}"/>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8FCAD5FD-211E-9C04-CE7C-2DF54F7007D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1B9539B-9607-694E-4CFD-1CC0FAE2D60D}"/>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215898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FCCADAC-E291-FBCD-479A-66834FC29BD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B9A7613-D2B8-5F3C-EB6A-A51962F40D41}"/>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88EF358-FE47-C273-1A50-0E5B41C26463}"/>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8B795E3C-B169-E354-B6AB-DC33987A351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D77D227-A1F4-C396-031F-C39823972466}"/>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115298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EB25495-2E09-84AB-F7A8-888D4C24324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CB3DDAE-D2C2-93A6-0B4B-565134504CDA}"/>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0E8D3C7-BF0C-140E-4DA7-ED9E74B0E1F0}"/>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072C9A2F-6EAA-F446-F6CD-80030EEB28E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EF3F8AA-7006-D3DC-31F9-B5E082FD7772}"/>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348299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CC5531-945B-6425-188E-68F095A63E56}"/>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2AAAF0-C225-6B16-9662-44D7792CD4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B3C7227E-82C4-C7BD-3AC5-D43C4085E719}"/>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C5C0FEFD-4A12-D3F4-7948-32D96ACAEA9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FFC136D-08C5-8A0D-36CF-4018CF9F9199}"/>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318851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040CCE-FECE-8381-4443-96BC88F9AF7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19F2CE5-B884-69ED-5D17-B19E22718CDF}"/>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807786A6-4C89-0C4B-16D9-4D663F53ABA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95B6DC4-56DC-C390-5449-E334D3DFE56C}"/>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6" name="מציין מיקום של כותרת תחתונה 5">
            <a:extLst>
              <a:ext uri="{FF2B5EF4-FFF2-40B4-BE49-F238E27FC236}">
                <a16:creationId xmlns:a16="http://schemas.microsoft.com/office/drawing/2014/main" id="{749C5D3F-6A64-F625-C5CB-66AFC9C929F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3D4D0E6-5409-5564-DA53-AF801B83E9DD}"/>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170499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0D3C36-3BE8-EA75-4B8C-DF11A3F3982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6F7F369-AC89-73CA-F365-62BF9948A7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AA54FDE6-16C3-7D62-4D61-2E874C5EEC8F}"/>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5350E79-A826-E19E-5181-2666A9BDC4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DACA1D2-56EE-70A0-8233-6C4F0B79DB2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09A9E41E-DFA5-63EF-EF09-36AE1ED7CEAA}"/>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8" name="מציין מיקום של כותרת תחתונה 7">
            <a:extLst>
              <a:ext uri="{FF2B5EF4-FFF2-40B4-BE49-F238E27FC236}">
                <a16:creationId xmlns:a16="http://schemas.microsoft.com/office/drawing/2014/main" id="{FC39A5E7-EA24-9CF6-A6C5-FB23D2460A6C}"/>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369D1CC1-B88F-9100-FD82-26B926EDADE1}"/>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108137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3011350-EFB8-F069-AB81-B0AF6200098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BDB9CD78-A7C4-F055-709E-39577D9D8CE5}"/>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4" name="מציין מיקום של כותרת תחתונה 3">
            <a:extLst>
              <a:ext uri="{FF2B5EF4-FFF2-40B4-BE49-F238E27FC236}">
                <a16:creationId xmlns:a16="http://schemas.microsoft.com/office/drawing/2014/main" id="{402FF61C-E591-474A-742C-ADC509DB06E3}"/>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190CA10-4204-0DAB-A4E0-C4EE45AF26E3}"/>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113639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9B41D1F-2ACB-1867-B782-4DD013F6F7BE}"/>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3" name="מציין מיקום של כותרת תחתונה 2">
            <a:extLst>
              <a:ext uri="{FF2B5EF4-FFF2-40B4-BE49-F238E27FC236}">
                <a16:creationId xmlns:a16="http://schemas.microsoft.com/office/drawing/2014/main" id="{83EDE586-2FC8-72BE-04E3-D01FA61CD56F}"/>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C42254E4-FF65-417C-5959-F5E331C1D1C9}"/>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299598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675CC2A-6CC9-5ECD-C2B7-B213A9EC25F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5AEDB4A-B1F2-8798-6C4B-BE90534808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89C7338-DFD3-4EC4-9A56-35C366284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7B85A1E-45DA-3D10-8F2B-AAF42B449AEB}"/>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6" name="מציין מיקום של כותרת תחתונה 5">
            <a:extLst>
              <a:ext uri="{FF2B5EF4-FFF2-40B4-BE49-F238E27FC236}">
                <a16:creationId xmlns:a16="http://schemas.microsoft.com/office/drawing/2014/main" id="{6DC1B28E-70A1-FDFF-049A-841D01F6245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E5A8D4D-6CA8-7677-4EF0-D2A26D830910}"/>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3218185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D054516-9CFB-0D20-5DC8-E4976894C84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8E7A28B-71D3-ACD0-1F8D-B6A2745E7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920D981-5AFF-8175-0EC2-208218897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646C869-FC76-0A79-EBF4-A6EF2371612B}"/>
              </a:ext>
            </a:extLst>
          </p:cNvPr>
          <p:cNvSpPr>
            <a:spLocks noGrp="1"/>
          </p:cNvSpPr>
          <p:nvPr>
            <p:ph type="dt" sz="half" idx="10"/>
          </p:nvPr>
        </p:nvSpPr>
        <p:spPr/>
        <p:txBody>
          <a:bodyPr/>
          <a:lstStyle/>
          <a:p>
            <a:fld id="{E279D7D3-3C28-450F-B6A9-5A714E993EE6}" type="datetimeFigureOut">
              <a:rPr lang="he-IL" smtClean="0"/>
              <a:t>ח'/סיון/תשפ"ג</a:t>
            </a:fld>
            <a:endParaRPr lang="he-IL"/>
          </a:p>
        </p:txBody>
      </p:sp>
      <p:sp>
        <p:nvSpPr>
          <p:cNvPr id="6" name="מציין מיקום של כותרת תחתונה 5">
            <a:extLst>
              <a:ext uri="{FF2B5EF4-FFF2-40B4-BE49-F238E27FC236}">
                <a16:creationId xmlns:a16="http://schemas.microsoft.com/office/drawing/2014/main" id="{A46FE108-9EF8-DD22-6DBC-57091D0DA56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18B606-1E57-7E17-CFBC-16433B4DD675}"/>
              </a:ext>
            </a:extLst>
          </p:cNvPr>
          <p:cNvSpPr>
            <a:spLocks noGrp="1"/>
          </p:cNvSpPr>
          <p:nvPr>
            <p:ph type="sldNum" sz="quarter" idx="12"/>
          </p:nvPr>
        </p:nvSpPr>
        <p:spPr/>
        <p:txBody>
          <a:bodyPr/>
          <a:lstStyle/>
          <a:p>
            <a:fld id="{EE41FC82-A4EE-453D-B97B-CC47BB8BD047}" type="slidenum">
              <a:rPr lang="he-IL" smtClean="0"/>
              <a:t>‹#›</a:t>
            </a:fld>
            <a:endParaRPr lang="he-IL"/>
          </a:p>
        </p:txBody>
      </p:sp>
    </p:spTree>
    <p:extLst>
      <p:ext uri="{BB962C8B-B14F-4D97-AF65-F5344CB8AC3E}">
        <p14:creationId xmlns:p14="http://schemas.microsoft.com/office/powerpoint/2010/main" val="120705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B528C6E0-F7BC-B4D2-40A0-D60579B3ED46}"/>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92A0FA9-5ABF-0CFE-749D-BD135B62AB2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701BBFA-1733-11EA-02A0-35765058DCE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79D7D3-3C28-450F-B6A9-5A714E993EE6}" type="datetimeFigureOut">
              <a:rPr lang="he-IL" smtClean="0"/>
              <a:t>ח'/סיון/תשפ"ג</a:t>
            </a:fld>
            <a:endParaRPr lang="he-IL"/>
          </a:p>
        </p:txBody>
      </p:sp>
      <p:sp>
        <p:nvSpPr>
          <p:cNvPr id="5" name="מציין מיקום של כותרת תחתונה 4">
            <a:extLst>
              <a:ext uri="{FF2B5EF4-FFF2-40B4-BE49-F238E27FC236}">
                <a16:creationId xmlns:a16="http://schemas.microsoft.com/office/drawing/2014/main" id="{E63E79BB-1C79-0238-DA6A-E4B891CEE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3D1EDDE-E983-CF27-F36F-EB1BC416D6B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41FC82-A4EE-453D-B97B-CC47BB8BD047}" type="slidenum">
              <a:rPr lang="he-IL" smtClean="0"/>
              <a:t>‹#›</a:t>
            </a:fld>
            <a:endParaRPr lang="he-IL"/>
          </a:p>
        </p:txBody>
      </p:sp>
    </p:spTree>
    <p:extLst>
      <p:ext uri="{BB962C8B-B14F-4D97-AF65-F5344CB8AC3E}">
        <p14:creationId xmlns:p14="http://schemas.microsoft.com/office/powerpoint/2010/main" val="1796852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5B16DE-11F4-7E65-0669-2647166C05F6}"/>
              </a:ext>
            </a:extLst>
          </p:cNvPr>
          <p:cNvSpPr>
            <a:spLocks noGrp="1"/>
          </p:cNvSpPr>
          <p:nvPr>
            <p:ph type="ctrTitle"/>
          </p:nvPr>
        </p:nvSpPr>
        <p:spPr/>
        <p:txBody>
          <a:bodyPr/>
          <a:lstStyle/>
          <a:p>
            <a:r>
              <a:rPr lang="he-IL" dirty="0"/>
              <a:t>ספק </a:t>
            </a:r>
            <a:r>
              <a:rPr lang="he-IL" dirty="0" err="1"/>
              <a:t>ספיקא</a:t>
            </a:r>
            <a:endParaRPr lang="he-IL" dirty="0"/>
          </a:p>
        </p:txBody>
      </p:sp>
      <p:sp>
        <p:nvSpPr>
          <p:cNvPr id="3" name="כותרת משנה 2">
            <a:extLst>
              <a:ext uri="{FF2B5EF4-FFF2-40B4-BE49-F238E27FC236}">
                <a16:creationId xmlns:a16="http://schemas.microsoft.com/office/drawing/2014/main" id="{249C3972-4ABE-BFCC-9E93-A419634C189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883469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BA2FBD-5761-2696-89ED-DF2F1A0278B2}"/>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8EC508C-5DAB-640E-C974-B1EBC23B70E4}"/>
              </a:ext>
            </a:extLst>
          </p:cNvPr>
          <p:cNvSpPr>
            <a:spLocks noGrp="1"/>
          </p:cNvSpPr>
          <p:nvPr>
            <p:ph idx="1"/>
          </p:nvPr>
        </p:nvSpPr>
        <p:spPr/>
        <p:txBody>
          <a:bodyPr>
            <a:normAutofit/>
          </a:bodyPr>
          <a:lstStyle/>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רא״ה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בדק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הבית</a:t>
            </a:r>
            <a:r>
              <a:rPr lang="ar-SA" sz="2400" dirty="0">
                <a:effectLst/>
                <a:latin typeface="Calibri" panose="020F0502020204030204" pitchFamily="34" charset="0"/>
                <a:ea typeface="Calibri" panose="020F0502020204030204" pitchFamily="34" charset="0"/>
                <a:cs typeface="Arial" panose="020B0604020202020204" pitchFamily="34" charset="0"/>
              </a:rPr>
              <a:t> ד:א</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2400" b="1" dirty="0" err="1">
                <a:effectLst/>
                <a:latin typeface="Calibri" panose="020F0502020204030204" pitchFamily="34" charset="0"/>
                <a:ea typeface="Calibri" panose="020F0502020204030204" pitchFamily="34" charset="0"/>
                <a:cs typeface="Arial" panose="020B0604020202020204" pitchFamily="34" charset="0"/>
              </a:rPr>
              <a:t>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דרבנן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דטעמא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דרבנו</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ז"ל</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אמרינן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ס"ס</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שרי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בדאורייתא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היכא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דבספק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ראשון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שרי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מדאורייתא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מדרבנן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אסור</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כגון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דתערובת</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הילכך</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ה"ל</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שני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דרבנן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אבל</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כל</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היכא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דבספק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ראשון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מיתסר</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מדאורייתא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ספק</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שני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אסור</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מדרבנן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חשוב</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אלא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חד</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ספיקא</a:t>
            </a:r>
            <a:r>
              <a:rPr lang="ar-SA" sz="2400" dirty="0">
                <a:effectLst/>
                <a:latin typeface="Calibri" panose="020F0502020204030204" pitchFamily="34" charset="0"/>
                <a:ea typeface="Calibri" panose="020F0502020204030204" pitchFamily="34" charset="0"/>
                <a:cs typeface="Arial" panose="020B0604020202020204" pitchFamily="34" charset="0"/>
              </a:rPr>
              <a:t>...</a:t>
            </a:r>
            <a:r>
              <a:rPr lang="ar-SA" sz="2400" dirty="0" err="1">
                <a:effectLst/>
                <a:latin typeface="Calibri" panose="020F0502020204030204" pitchFamily="34" charset="0"/>
                <a:ea typeface="Calibri" panose="020F0502020204030204" pitchFamily="34" charset="0"/>
                <a:cs typeface="Arial" panose="020B0604020202020204" pitchFamily="34" charset="0"/>
              </a:rPr>
              <a:t>משום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דספק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ראשון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תורה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שהרי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על</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מביאין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חטאת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והכא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איכא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משום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הכנה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דרבה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דאיסור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תורה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וכיון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דכן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אסורה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בספק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שני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דלא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חשיב</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אלא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כחד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ספק</a:t>
            </a:r>
            <a:r>
              <a:rPr lang="he-IL" sz="2400" dirty="0">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603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16AA5B2-5C84-F408-703E-F3389EC8517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096B769F-46BA-B0A4-0D01-29DD6FD13F66}"/>
              </a:ext>
            </a:extLst>
          </p:cNvPr>
          <p:cNvSpPr>
            <a:spLocks noGrp="1"/>
          </p:cNvSpPr>
          <p:nvPr>
            <p:ph idx="1"/>
          </p:nvPr>
        </p:nvSpPr>
        <p:spPr/>
        <p:txBody>
          <a:bodyPr>
            <a:normAutofit/>
          </a:bodyPr>
          <a:lstStyle/>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רש"י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בבא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קמא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עמוא</a:t>
            </a:r>
            <a:r>
              <a:rPr lang="ar-SA" sz="2400" dirty="0">
                <a:effectLst/>
                <a:latin typeface="Calibri" panose="020F0502020204030204" pitchFamily="34" charset="0"/>
                <a:ea typeface="Calibri" panose="020F0502020204030204" pitchFamily="34" charset="0"/>
                <a:cs typeface="Arial" panose="020B0604020202020204" pitchFamily="34" charset="0"/>
              </a:rPr>
              <a:t> א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שליא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כולי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האי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לא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חיישינן</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דנימא</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תרי</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חומרי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דילמא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נפקא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ורוב</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נפקא</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8890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0B279AE-5F49-CE57-6B7A-620D0D1BC9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DF3F790D-20C4-D126-9DDF-F8D7310DC054}"/>
              </a:ext>
            </a:extLst>
          </p:cNvPr>
          <p:cNvSpPr>
            <a:spLocks noGrp="1"/>
          </p:cNvSpPr>
          <p:nvPr>
            <p:ph idx="1"/>
          </p:nvPr>
        </p:nvSpPr>
        <p:spPr/>
        <p:txBody>
          <a:bodyPr>
            <a:normAutofit/>
          </a:bodyPr>
          <a:lstStyle/>
          <a:p>
            <a:pPr marL="0" indent="0" algn="r" rtl="1">
              <a:lnSpc>
                <a:spcPct val="107000"/>
              </a:lnSpc>
              <a:spcAft>
                <a:spcPts val="800"/>
              </a:spcAft>
              <a:buNone/>
            </a:pPr>
            <a:r>
              <a:rPr lang="ar-SA" sz="1800" dirty="0" err="1">
                <a:effectLst/>
                <a:latin typeface="Calibri" panose="020F0502020204030204" pitchFamily="34" charset="0"/>
                <a:ea typeface="Calibri" panose="020F0502020204030204" pitchFamily="34" charset="0"/>
                <a:cs typeface="Arial" panose="020B0604020202020204" pitchFamily="34" charset="0"/>
              </a:rPr>
              <a:t>שערי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ישר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שער</a:t>
            </a:r>
            <a:r>
              <a:rPr lang="ar-SA" sz="1800" dirty="0">
                <a:effectLst/>
                <a:latin typeface="Calibri" panose="020F0502020204030204" pitchFamily="34" charset="0"/>
                <a:ea typeface="Calibri" panose="020F0502020204030204" pitchFamily="34" charset="0"/>
                <a:cs typeface="Arial" panose="020B0604020202020204" pitchFamily="34" charset="0"/>
              </a:rPr>
              <a:t> א - </a:t>
            </a:r>
            <a:r>
              <a:rPr lang="ar-SA" sz="1800" dirty="0" err="1">
                <a:effectLst/>
                <a:latin typeface="Calibri" panose="020F0502020204030204" pitchFamily="34" charset="0"/>
                <a:ea typeface="Calibri" panose="020F0502020204030204" pitchFamily="34" charset="0"/>
                <a:cs typeface="Arial" panose="020B0604020202020204" pitchFamily="34" charset="0"/>
              </a:rPr>
              <a:t>שער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פרק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יט</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1800" dirty="0" err="1">
                <a:effectLst/>
                <a:latin typeface="Calibri" panose="020F0502020204030204" pitchFamily="34" charset="0"/>
                <a:ea typeface="Calibri" panose="020F0502020204030204" pitchFamily="34" charset="0"/>
                <a:cs typeface="Arial" panose="020B0604020202020204" pitchFamily="34" charset="0"/>
              </a:rPr>
              <a:t>רפט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ובספר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שמעתתא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פרק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י"ח</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האריך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בדברי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הפנ"י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הנ"ל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והוכיח</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מהש"ס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מהני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שקולים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ורוב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מהני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כה"ג</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ועיי"ש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שהביא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דברי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הריב"ש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הוי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רוב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ממש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ורק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היכא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דחד</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הוא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על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בטבע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כמו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זכרים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נקבות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אז</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ע"י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מפילות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מצטרף</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לרוב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אבל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אינו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הוי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על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בטבע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שייך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לומר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נבעלות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תחת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בעליהן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ומחצה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תחת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בעליהן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שייך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בזה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לומר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אונס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יצטרף</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לרוב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וכתב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לפי"ז</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בש"ש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דבספק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אף</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דהוי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כרוב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ועדיף</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מרובא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מהני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שקולים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והנה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זה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להלכה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אבל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בטעמו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דבר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תירץ</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כלום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וקושית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הפנ"י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נצבה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וקמה</a:t>
            </a: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he-IL" dirty="0"/>
          </a:p>
        </p:txBody>
      </p:sp>
    </p:spTree>
    <p:extLst>
      <p:ext uri="{BB962C8B-B14F-4D97-AF65-F5344CB8AC3E}">
        <p14:creationId xmlns:p14="http://schemas.microsoft.com/office/powerpoint/2010/main" val="398095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CAC96DE-A742-81AD-A3B9-384588279B4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3D4B9D6-13DD-B906-2142-3F4168335C30}"/>
              </a:ext>
            </a:extLst>
          </p:cNvPr>
          <p:cNvSpPr>
            <a:spLocks noGrp="1"/>
          </p:cNvSpPr>
          <p:nvPr>
            <p:ph idx="1"/>
          </p:nvPr>
        </p:nvSpPr>
        <p:spPr/>
        <p:txBody>
          <a:bodyPr>
            <a:normAutofit/>
          </a:bodyPr>
          <a:lstStyle/>
          <a:p>
            <a:pPr marL="0" indent="0">
              <a:lnSpc>
                <a:spcPct val="170000"/>
              </a:lnSpc>
              <a:spcAft>
                <a:spcPts val="800"/>
              </a:spcAft>
              <a:buNone/>
            </a:pPr>
            <a:r>
              <a:rPr lang="ar-SA" sz="1400" dirty="0" err="1">
                <a:effectLst/>
                <a:latin typeface="Calibri" panose="020F0502020204030204" pitchFamily="34" charset="0"/>
                <a:ea typeface="Calibri" panose="020F0502020204030204" pitchFamily="34" charset="0"/>
                <a:cs typeface="Arial" panose="020B0604020202020204" pitchFamily="34" charset="0"/>
              </a:rPr>
              <a:t>שערי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ישר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שער</a:t>
            </a:r>
            <a:r>
              <a:rPr lang="ar-SA" sz="1400" dirty="0">
                <a:effectLst/>
                <a:latin typeface="Calibri" panose="020F0502020204030204" pitchFamily="34" charset="0"/>
                <a:ea typeface="Calibri" panose="020F0502020204030204" pitchFamily="34" charset="0"/>
                <a:cs typeface="Arial" panose="020B0604020202020204" pitchFamily="34" charset="0"/>
              </a:rPr>
              <a:t> א - </a:t>
            </a:r>
            <a:r>
              <a:rPr lang="ar-SA" sz="1400" dirty="0" err="1">
                <a:effectLst/>
                <a:latin typeface="Calibri" panose="020F0502020204030204" pitchFamily="34" charset="0"/>
                <a:ea typeface="Calibri" panose="020F0502020204030204" pitchFamily="34" charset="0"/>
                <a:cs typeface="Arial" panose="020B0604020202020204" pitchFamily="34" charset="0"/>
              </a:rPr>
              <a:t>שער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פרק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יט</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ar-SA" sz="1400" dirty="0" err="1">
                <a:effectLst/>
                <a:latin typeface="Calibri" panose="020F0502020204030204" pitchFamily="34" charset="0"/>
                <a:ea typeface="Calibri" panose="020F0502020204030204" pitchFamily="34" charset="0"/>
                <a:cs typeface="Arial" panose="020B0604020202020204" pitchFamily="34" charset="0"/>
              </a:rPr>
              <a:t>רצ</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ונראה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כשנדייק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בלישנא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דהש"ס</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שאמרו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ספיקא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ולא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אמרו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סתם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הלא</a:t>
            </a:r>
            <a:r>
              <a:rPr lang="ar-SA" sz="1400" b="1" dirty="0">
                <a:effectLst/>
                <a:latin typeface="Calibri" panose="020F0502020204030204" pitchFamily="34" charset="0"/>
                <a:ea typeface="Calibri" panose="020F0502020204030204" pitchFamily="34" charset="0"/>
                <a:cs typeface="Arial" panose="020B0604020202020204" pitchFamily="34" charset="0"/>
              </a:rPr>
              <a:t> ב'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ספיקות</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הוא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דבאמת</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רבוי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גורמים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ההיתר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לומר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כיון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דאיכא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רוב</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צדדים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להתיר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שיהא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נחשב</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כרובא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להיתירא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אלא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הענין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דהוי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דאיכא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בזה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יש</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כאן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כמו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תחתיו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אינו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תחתיו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הוא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וכשמתוסף</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בזה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אונס</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הוי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ומשו"ה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היה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פשוט</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לחז"ל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להיתירא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מותר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דדוקא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בודאי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קיי"ל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שהוא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לחומרא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אבל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אם</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הוי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רק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אין</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לנו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להחמיר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כיון</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שעל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הודאי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רק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וזה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דומה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ממש</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דרבנן</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היינו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דאף</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שאם</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היה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בודאי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תחתיו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היה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ודאי</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מחמת</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הספק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אבל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זה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אינו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בעצם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ורק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כלאו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דלא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תסור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דרבנן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היינו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דאנו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מוזהרים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לשמוע</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בקול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חכמים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ואזהרה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זו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ככל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אזהרות</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שבתורה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שנאמרו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רק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על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הודאי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ולא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על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רק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תורה</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אנו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מחויבים</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להזהר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שמא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נפגע</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בגופו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שהקפידה</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תורה</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עליה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אבל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בדרבנן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לעולם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גופו</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אלא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רק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ציווי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לשמוע</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לדברי</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חכמים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וכיון</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דעל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הספק</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אזהרה</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שום</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כלל</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כמו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שביארנו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ענין</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זה</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בס"ד</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בפרק</a:t>
            </a:r>
            <a:r>
              <a:rPr lang="ar-SA" sz="1400" dirty="0">
                <a:effectLst/>
                <a:latin typeface="Calibri" panose="020F0502020204030204" pitchFamily="34" charset="0"/>
                <a:ea typeface="Calibri" panose="020F0502020204030204" pitchFamily="34" charset="0"/>
                <a:cs typeface="Arial" panose="020B0604020202020204" pitchFamily="34" charset="0"/>
              </a:rPr>
              <a:t> ז'. </a:t>
            </a:r>
            <a:r>
              <a:rPr lang="ar-SA" sz="1400" dirty="0" err="1">
                <a:effectLst/>
                <a:latin typeface="Calibri" panose="020F0502020204030204" pitchFamily="34" charset="0"/>
                <a:ea typeface="Calibri" panose="020F0502020204030204" pitchFamily="34" charset="0"/>
                <a:cs typeface="Arial" panose="020B0604020202020204" pitchFamily="34" charset="0"/>
              </a:rPr>
              <a:t>יעו"ש</a:t>
            </a:r>
            <a:r>
              <a:rPr lang="ar-SA" sz="1400" dirty="0">
                <a:effectLst/>
                <a:latin typeface="Calibri" panose="020F0502020204030204" pitchFamily="34" charset="0"/>
                <a:ea typeface="Calibri" panose="020F0502020204030204" pitchFamily="34" charset="0"/>
                <a:cs typeface="Arial" panose="020B0604020202020204" pitchFamily="34" charset="0"/>
              </a:rPr>
              <a:t>.</a:t>
            </a:r>
            <a:r>
              <a:rPr lang="ar-SA" sz="1400" b="1" dirty="0">
                <a:effectLst/>
                <a:latin typeface="Calibri" panose="020F0502020204030204" pitchFamily="34" charset="0"/>
                <a:ea typeface="Calibri" panose="020F0502020204030204" pitchFamily="34" charset="0"/>
                <a:cs typeface="Arial" panose="020B0604020202020204" pitchFamily="34" charset="0"/>
              </a:rPr>
              <a:t> </a:t>
            </a:r>
            <a:r>
              <a:rPr lang="ar-SA" sz="1400" b="1" dirty="0" err="1">
                <a:effectLst/>
                <a:latin typeface="Calibri" panose="020F0502020204030204" pitchFamily="34" charset="0"/>
                <a:ea typeface="Calibri" panose="020F0502020204030204" pitchFamily="34" charset="0"/>
                <a:cs typeface="Arial" panose="020B0604020202020204" pitchFamily="34" charset="0"/>
              </a:rPr>
              <a:t>ו</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כמו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כן</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נאמר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כיון</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דבודאי</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רק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אזהרת</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ספק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היינו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דאינו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כגופו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רק</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אנו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מחויבים</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להיזהר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שמא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נכשל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בעצם</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האיסור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ואיסור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זה</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של</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חיוב</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הזהירות</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הוא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שאינו</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בעצם</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אלא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כענין</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דלא</a:t>
            </a:r>
            <a:r>
              <a:rPr lang="ar-SA" sz="1400" b="1" u="sng" dirty="0">
                <a:effectLst/>
                <a:latin typeface="Calibri" panose="020F0502020204030204" pitchFamily="34" charset="0"/>
                <a:ea typeface="Calibri" panose="020F0502020204030204" pitchFamily="34" charset="0"/>
                <a:cs typeface="Arial" panose="020B0604020202020204" pitchFamily="34" charset="0"/>
              </a:rPr>
              <a:t> </a:t>
            </a:r>
            <a:r>
              <a:rPr lang="ar-SA" sz="1400" b="1" u="sng" dirty="0" err="1">
                <a:effectLst/>
                <a:latin typeface="Calibri" panose="020F0502020204030204" pitchFamily="34" charset="0"/>
                <a:ea typeface="Calibri" panose="020F0502020204030204" pitchFamily="34" charset="0"/>
                <a:cs typeface="Arial" panose="020B0604020202020204" pitchFamily="34" charset="0"/>
              </a:rPr>
              <a:t>תסור</a:t>
            </a:r>
            <a:r>
              <a:rPr lang="ar-SA" sz="1400" u="sng"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כמו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שנתבאר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לעיל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בפרק</a:t>
            </a:r>
            <a:r>
              <a:rPr lang="ar-SA" sz="1400" dirty="0">
                <a:effectLst/>
                <a:latin typeface="Calibri" panose="020F0502020204030204" pitchFamily="34" charset="0"/>
                <a:ea typeface="Calibri" panose="020F0502020204030204" pitchFamily="34" charset="0"/>
                <a:cs typeface="Arial" panose="020B0604020202020204" pitchFamily="34" charset="0"/>
              </a:rPr>
              <a:t> ח', </a:t>
            </a:r>
            <a:r>
              <a:rPr lang="ar-SA" sz="1400" dirty="0" err="1">
                <a:effectLst/>
                <a:latin typeface="Calibri" panose="020F0502020204030204" pitchFamily="34" charset="0"/>
                <a:ea typeface="Calibri" panose="020F0502020204030204" pitchFamily="34" charset="0"/>
                <a:cs typeface="Arial" panose="020B0604020202020204" pitchFamily="34" charset="0"/>
              </a:rPr>
              <a:t>ולפי"ז</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כמו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דליכא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לאו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דלא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תסור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כמו</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כן</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ליכא</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בספק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של</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ספק</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1400" dirty="0">
                <a:effectLst/>
                <a:latin typeface="Calibri" panose="020F0502020204030204" pitchFamily="34" charset="0"/>
                <a:ea typeface="Calibri" panose="020F0502020204030204" pitchFamily="34" charset="0"/>
                <a:cs typeface="Arial" panose="020B0604020202020204" pitchFamily="34" charset="0"/>
              </a:rPr>
              <a:t>. </a:t>
            </a:r>
            <a:endParaRPr lang="he-IL"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167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DB42D9-29BA-ACAF-5955-85FE8161AB4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11A06C-01C8-07CA-22D1-C028E8D089C2}"/>
              </a:ext>
            </a:extLst>
          </p:cNvPr>
          <p:cNvSpPr>
            <a:spLocks noGrp="1"/>
          </p:cNvSpPr>
          <p:nvPr>
            <p:ph idx="1"/>
          </p:nvPr>
        </p:nvSpPr>
        <p:spPr/>
        <p:txBody>
          <a:bodyPr>
            <a:normAutofit fontScale="55000" lnSpcReduction="20000"/>
          </a:bodyPr>
          <a:lstStyle/>
          <a:p>
            <a:pPr marL="0" indent="0">
              <a:lnSpc>
                <a:spcPct val="170000"/>
              </a:lnSpc>
              <a:spcAft>
                <a:spcPts val="800"/>
              </a:spcAft>
              <a:buNone/>
            </a:pPr>
            <a:r>
              <a:rPr lang="ar-SA" sz="2800" dirty="0" err="1">
                <a:effectLst/>
                <a:latin typeface="Calibri" panose="020F0502020204030204" pitchFamily="34" charset="0"/>
                <a:ea typeface="Calibri" panose="020F0502020204030204" pitchFamily="34" charset="0"/>
                <a:cs typeface="Arial" panose="020B0604020202020204" pitchFamily="34" charset="0"/>
              </a:rPr>
              <a:t>שערי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ישר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שער</a:t>
            </a:r>
            <a:r>
              <a:rPr lang="ar-SA" sz="2800" dirty="0">
                <a:effectLst/>
                <a:latin typeface="Calibri" panose="020F0502020204030204" pitchFamily="34" charset="0"/>
                <a:ea typeface="Calibri" panose="020F0502020204030204" pitchFamily="34" charset="0"/>
                <a:cs typeface="Arial" panose="020B0604020202020204" pitchFamily="34" charset="0"/>
              </a:rPr>
              <a:t> א - </a:t>
            </a:r>
            <a:r>
              <a:rPr lang="ar-SA" sz="2800" dirty="0" err="1">
                <a:effectLst/>
                <a:latin typeface="Calibri" panose="020F0502020204030204" pitchFamily="34" charset="0"/>
                <a:ea typeface="Calibri" panose="020F0502020204030204" pitchFamily="34" charset="0"/>
                <a:cs typeface="Arial" panose="020B0604020202020204" pitchFamily="34" charset="0"/>
              </a:rPr>
              <a:t>שער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פרק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יט</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ar-SA" sz="2800" dirty="0" err="1">
                <a:effectLst/>
                <a:latin typeface="Calibri" panose="020F0502020204030204" pitchFamily="34" charset="0"/>
                <a:ea typeface="Calibri" panose="020F0502020204030204" pitchFamily="34" charset="0"/>
                <a:cs typeface="Arial" panose="020B0604020202020204" pitchFamily="34" charset="0"/>
              </a:rPr>
              <a:t>רצא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וביתר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ביאור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נאמר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דקבלו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חז"ל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שני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אופני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איסורים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הא</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הוא</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כל</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איסורי</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תורה</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הודאים</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המפורשים</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בתורה</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והשני</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הוא</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אזהרת</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ספק</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אף</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דאינו</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מפורש</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בתורה</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רק</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על</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פי</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היקש</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שכלי</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קבלנו</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שאנו</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מוזהרים</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לחוש</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על</a:t>
            </a:r>
            <a:r>
              <a:rPr lang="ar-SA"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err="1">
                <a:effectLst/>
                <a:latin typeface="Calibri" panose="020F0502020204030204" pitchFamily="34" charset="0"/>
                <a:ea typeface="Calibri" panose="020F0502020204030204" pitchFamily="34" charset="0"/>
                <a:cs typeface="Arial" panose="020B0604020202020204" pitchFamily="34" charset="0"/>
              </a:rPr>
              <a:t>הספק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זה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קיל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כיון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דקיי"ל</a:t>
            </a:r>
            <a:r>
              <a:rPr lang="ar-SA" sz="2800" dirty="0">
                <a:effectLst/>
                <a:latin typeface="Calibri" panose="020F0502020204030204" pitchFamily="34" charset="0"/>
                <a:ea typeface="Calibri" panose="020F0502020204030204" pitchFamily="34" charset="0"/>
                <a:cs typeface="Arial" panose="020B0604020202020204" pitchFamily="34" charset="0"/>
              </a:rPr>
              <a:t> דכל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משנה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הדין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מערכו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איכא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ומשו"ה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כשיתחדש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ראוי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שישתנה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הדין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איזה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אחר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ויותר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משני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אופנים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נדע</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ולא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קבלנו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ומשו"ה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הוא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מותר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לגמרי</a:t>
            </a:r>
            <a:r>
              <a:rPr lang="ar-SA" sz="2800" dirty="0">
                <a:effectLst/>
                <a:latin typeface="Calibri" panose="020F0502020204030204" pitchFamily="34" charset="0"/>
                <a:ea typeface="Calibri" panose="020F0502020204030204" pitchFamily="34" charset="0"/>
                <a:cs typeface="Arial" panose="020B0604020202020204" pitchFamily="34" charset="0"/>
              </a:rPr>
              <a:t> דכל </a:t>
            </a:r>
            <a:r>
              <a:rPr lang="ar-SA" sz="2800" dirty="0" err="1">
                <a:effectLst/>
                <a:latin typeface="Calibri" panose="020F0502020204030204" pitchFamily="34" charset="0"/>
                <a:ea typeface="Calibri" panose="020F0502020204030204" pitchFamily="34" charset="0"/>
                <a:cs typeface="Arial" panose="020B0604020202020204" pitchFamily="34" charset="0"/>
              </a:rPr>
              <a:t>דליכא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ע"ז</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סוג</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הוא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היתר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גמור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ואף</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דלכאורה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קשה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עדיין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כיון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כרוב</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ממש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כמו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שכתב</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הריב"ש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וא"כ</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לעולם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יש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עצם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כמו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אונס</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רצון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יש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לחוש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שמא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היה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ברצון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כיון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דליכא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בזה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רוב</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מקרים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שיבררו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דלא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היה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בזה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האופן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האוסר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לגמרי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כמו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שכתב</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הריב"ש</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וא"כ</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עלינו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לעולם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שמא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איכא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ויהי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כחד</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אבל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באמת</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קשה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מידי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כיון</a:t>
            </a:r>
            <a:r>
              <a:rPr lang="ar-SA" sz="2800" dirty="0">
                <a:effectLst/>
                <a:latin typeface="Calibri" panose="020F0502020204030204" pitchFamily="34" charset="0"/>
                <a:ea typeface="Calibri" panose="020F0502020204030204" pitchFamily="34" charset="0"/>
                <a:cs typeface="Arial" panose="020B0604020202020204" pitchFamily="34" charset="0"/>
              </a:rPr>
              <a:t> דכל </a:t>
            </a:r>
            <a:r>
              <a:rPr lang="ar-SA" sz="2800" dirty="0" err="1">
                <a:effectLst/>
                <a:latin typeface="Calibri" panose="020F0502020204030204" pitchFamily="34" charset="0"/>
                <a:ea typeface="Calibri" panose="020F0502020204030204" pitchFamily="34" charset="0"/>
                <a:cs typeface="Arial" panose="020B0604020202020204" pitchFamily="34" charset="0"/>
              </a:rPr>
              <a:t>צד</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האפשרי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גורם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לשנות</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הדין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משו"ה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צד</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האפשרי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אונס</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גורם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לשנות</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הדין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ודאי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וצד</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האפשרי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אינו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גורם</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לשנות</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מן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ספק</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להקל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עוד</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וכיון</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דסוג</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שלישי</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של</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ליכא</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נעשה</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היתר</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err="1">
                <a:effectLst/>
                <a:latin typeface="Calibri" panose="020F0502020204030204" pitchFamily="34" charset="0"/>
                <a:ea typeface="Calibri" panose="020F0502020204030204" pitchFamily="34" charset="0"/>
                <a:cs typeface="Arial" panose="020B0604020202020204" pitchFamily="34" charset="0"/>
              </a:rPr>
              <a:t>לגמרי</a:t>
            </a:r>
            <a:r>
              <a:rPr lang="en-US" sz="28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18505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AC3E63-BC56-8DB3-0FBB-0AC93ABD5945}"/>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D18B0ECE-8D32-C630-C1C3-4D9FD8A3C379}"/>
              </a:ext>
            </a:extLst>
          </p:cNvPr>
          <p:cNvGraphicFramePr>
            <a:graphicFrameLocks noGrp="1"/>
          </p:cNvGraphicFramePr>
          <p:nvPr>
            <p:ph idx="1"/>
            <p:extLst>
              <p:ext uri="{D42A27DB-BD31-4B8C-83A1-F6EECF244321}">
                <p14:modId xmlns:p14="http://schemas.microsoft.com/office/powerpoint/2010/main" val="41696136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880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E00E-7015-3D33-012B-9F4501B6B8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2A9C11-CE93-7510-0510-66ED97358E14}"/>
              </a:ext>
            </a:extLst>
          </p:cNvPr>
          <p:cNvSpPr>
            <a:spLocks noGrp="1"/>
          </p:cNvSpPr>
          <p:nvPr>
            <p:ph idx="1"/>
          </p:nvPr>
        </p:nvSpPr>
        <p:spPr/>
        <p:txBody>
          <a:bodyPr vert="horz" lIns="91440" tIns="45720" rIns="91440" bIns="45720" rtlCol="1" anchor="t">
            <a:normAutofit/>
          </a:bodyPr>
          <a:lstStyle/>
          <a:p>
            <a:pPr>
              <a:buNone/>
            </a:pPr>
            <a:r>
              <a:rPr lang="en-US" dirty="0" err="1">
                <a:ea typeface="+mn-lt"/>
                <a:cs typeface="+mn-lt"/>
              </a:rPr>
              <a:t>ביצה</a:t>
            </a:r>
            <a:r>
              <a:rPr lang="en-US" dirty="0">
                <a:ea typeface="+mn-lt"/>
                <a:cs typeface="+mn-lt"/>
              </a:rPr>
              <a:t> ג </a:t>
            </a:r>
            <a:r>
              <a:rPr lang="en-US" dirty="0" err="1">
                <a:ea typeface="+mn-lt"/>
                <a:cs typeface="+mn-lt"/>
              </a:rPr>
              <a:t>עמוד</a:t>
            </a:r>
            <a:r>
              <a:rPr lang="en-US" dirty="0">
                <a:ea typeface="+mn-lt"/>
                <a:cs typeface="+mn-lt"/>
              </a:rPr>
              <a:t> ב </a:t>
            </a:r>
            <a:endParaRPr lang="en-US">
              <a:ea typeface="+mn-lt"/>
              <a:cs typeface="+mn-lt"/>
            </a:endParaRPr>
          </a:p>
          <a:p>
            <a:pPr>
              <a:buNone/>
            </a:pPr>
            <a:endParaRPr lang="en-US"/>
          </a:p>
          <a:p>
            <a:pPr marL="0" indent="0">
              <a:buNone/>
            </a:pPr>
            <a:r>
              <a:rPr lang="en-US" dirty="0" err="1">
                <a:ea typeface="+mn-lt"/>
                <a:cs typeface="+mn-lt"/>
              </a:rPr>
              <a:t>וכל</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שיש</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מתירין</a:t>
            </a:r>
            <a:r>
              <a:rPr lang="en-US" dirty="0">
                <a:ea typeface="+mn-lt"/>
                <a:cs typeface="+mn-lt"/>
              </a:rPr>
              <a:t> </a:t>
            </a:r>
            <a:r>
              <a:rPr lang="en-US" dirty="0" err="1">
                <a:ea typeface="+mn-lt"/>
                <a:cs typeface="+mn-lt"/>
              </a:rPr>
              <a:t>אפילו</a:t>
            </a:r>
            <a:r>
              <a:rPr lang="en-US" dirty="0">
                <a:ea typeface="+mn-lt"/>
                <a:cs typeface="+mn-lt"/>
              </a:rPr>
              <a:t> </a:t>
            </a:r>
            <a:r>
              <a:rPr lang="en-US" dirty="0" err="1">
                <a:ea typeface="+mn-lt"/>
                <a:cs typeface="+mn-lt"/>
              </a:rPr>
              <a:t>באלף</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בטיל</a:t>
            </a:r>
            <a:r>
              <a:rPr lang="en-US" dirty="0">
                <a:ea typeface="+mn-lt"/>
                <a:cs typeface="+mn-lt"/>
              </a:rPr>
              <a:t> </a:t>
            </a:r>
          </a:p>
        </p:txBody>
      </p:sp>
    </p:spTree>
    <p:extLst>
      <p:ext uri="{BB962C8B-B14F-4D97-AF65-F5344CB8AC3E}">
        <p14:creationId xmlns:p14="http://schemas.microsoft.com/office/powerpoint/2010/main" val="2633007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C670-FB0B-9732-8BB5-4D0FBB1E19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D35B67-02D5-CAAF-D308-DECFD13B6196}"/>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dirty="0" err="1">
                <a:ea typeface="+mn-lt"/>
                <a:cs typeface="+mn-lt"/>
              </a:rPr>
              <a:t>רשי</a:t>
            </a:r>
            <a:r>
              <a:rPr lang="en-US" dirty="0">
                <a:ea typeface="+mn-lt"/>
                <a:cs typeface="+mn-lt"/>
              </a:rPr>
              <a:t> </a:t>
            </a:r>
            <a:r>
              <a:rPr lang="en-US" dirty="0" err="1">
                <a:ea typeface="+mn-lt"/>
                <a:cs typeface="+mn-lt"/>
              </a:rPr>
              <a:t>ביצה</a:t>
            </a:r>
            <a:r>
              <a:rPr lang="en-US" dirty="0">
                <a:ea typeface="+mn-lt"/>
                <a:cs typeface="+mn-lt"/>
              </a:rPr>
              <a:t> ג </a:t>
            </a:r>
            <a:r>
              <a:rPr lang="en-US" dirty="0" err="1">
                <a:ea typeface="+mn-lt"/>
                <a:cs typeface="+mn-lt"/>
              </a:rPr>
              <a:t>עמוד</a:t>
            </a:r>
            <a:r>
              <a:rPr lang="en-US" dirty="0">
                <a:ea typeface="+mn-lt"/>
                <a:cs typeface="+mn-lt"/>
              </a:rPr>
              <a:t> ב </a:t>
            </a:r>
            <a:endParaRPr lang="en-US" dirty="0">
              <a:cs typeface="Calibri" panose="020F0502020204030204"/>
            </a:endParaRPr>
          </a:p>
          <a:p>
            <a:pPr marL="0" indent="0">
              <a:lnSpc>
                <a:spcPct val="150000"/>
              </a:lnSpc>
              <a:buNone/>
            </a:pPr>
            <a:r>
              <a:rPr lang="en-US" err="1">
                <a:ea typeface="+mn-lt"/>
                <a:cs typeface="+mn-lt"/>
              </a:rPr>
              <a:t>שיש</a:t>
            </a:r>
            <a:r>
              <a:rPr lang="en-US" dirty="0">
                <a:ea typeface="+mn-lt"/>
                <a:cs typeface="+mn-lt"/>
              </a:rPr>
              <a:t> </a:t>
            </a:r>
            <a:r>
              <a:rPr lang="en-US" err="1">
                <a:ea typeface="+mn-lt"/>
                <a:cs typeface="+mn-lt"/>
              </a:rPr>
              <a:t>לו</a:t>
            </a:r>
            <a:r>
              <a:rPr lang="en-US" dirty="0">
                <a:ea typeface="+mn-lt"/>
                <a:cs typeface="+mn-lt"/>
              </a:rPr>
              <a:t> </a:t>
            </a:r>
            <a:r>
              <a:rPr lang="en-US" err="1">
                <a:ea typeface="+mn-lt"/>
                <a:cs typeface="+mn-lt"/>
              </a:rPr>
              <a:t>מתירין</a:t>
            </a:r>
            <a:r>
              <a:rPr lang="en-US" dirty="0">
                <a:ea typeface="+mn-lt"/>
                <a:cs typeface="+mn-lt"/>
              </a:rPr>
              <a:t> - </a:t>
            </a:r>
            <a:r>
              <a:rPr lang="en-US" err="1">
                <a:ea typeface="+mn-lt"/>
                <a:cs typeface="+mn-lt"/>
              </a:rPr>
              <a:t>שיכול</a:t>
            </a:r>
            <a:r>
              <a:rPr lang="en-US" dirty="0">
                <a:ea typeface="+mn-lt"/>
                <a:cs typeface="+mn-lt"/>
              </a:rPr>
              <a:t> </a:t>
            </a:r>
            <a:r>
              <a:rPr lang="en-US" err="1">
                <a:ea typeface="+mn-lt"/>
                <a:cs typeface="+mn-lt"/>
              </a:rPr>
              <a:t>לאכלו</a:t>
            </a:r>
            <a:r>
              <a:rPr lang="en-US" dirty="0">
                <a:ea typeface="+mn-lt"/>
                <a:cs typeface="+mn-lt"/>
              </a:rPr>
              <a:t> </a:t>
            </a:r>
            <a:r>
              <a:rPr lang="en-US" err="1">
                <a:ea typeface="+mn-lt"/>
                <a:cs typeface="+mn-lt"/>
              </a:rPr>
              <a:t>אחר</a:t>
            </a:r>
            <a:r>
              <a:rPr lang="en-US" dirty="0">
                <a:ea typeface="+mn-lt"/>
                <a:cs typeface="+mn-lt"/>
              </a:rPr>
              <a:t> </a:t>
            </a:r>
            <a:r>
              <a:rPr lang="en-US" err="1">
                <a:ea typeface="+mn-lt"/>
                <a:cs typeface="+mn-lt"/>
              </a:rPr>
              <a:t>יו"ט</a:t>
            </a:r>
            <a:r>
              <a:rPr lang="en-US" dirty="0">
                <a:ea typeface="+mn-lt"/>
                <a:cs typeface="+mn-lt"/>
              </a:rPr>
              <a:t> </a:t>
            </a:r>
            <a:r>
              <a:rPr lang="en-US" err="1">
                <a:ea typeface="+mn-lt"/>
                <a:cs typeface="+mn-lt"/>
              </a:rPr>
              <a:t>בהיתר</a:t>
            </a:r>
            <a:r>
              <a:rPr lang="en-US" dirty="0">
                <a:ea typeface="+mn-lt"/>
                <a:cs typeface="+mn-lt"/>
              </a:rPr>
              <a:t> </a:t>
            </a:r>
            <a:r>
              <a:rPr lang="en-US" err="1">
                <a:ea typeface="+mn-lt"/>
                <a:cs typeface="+mn-lt"/>
              </a:rPr>
              <a:t>גמור</a:t>
            </a:r>
            <a:r>
              <a:rPr lang="en-US" dirty="0">
                <a:ea typeface="+mn-lt"/>
                <a:cs typeface="+mn-lt"/>
              </a:rPr>
              <a:t>:  </a:t>
            </a:r>
            <a:r>
              <a:rPr lang="en-US" err="1">
                <a:ea typeface="+mn-lt"/>
                <a:cs typeface="+mn-lt"/>
              </a:rPr>
              <a:t>אפילו</a:t>
            </a:r>
            <a:r>
              <a:rPr lang="en-US" dirty="0">
                <a:ea typeface="+mn-lt"/>
                <a:cs typeface="+mn-lt"/>
              </a:rPr>
              <a:t> </a:t>
            </a:r>
            <a:r>
              <a:rPr lang="en-US" err="1">
                <a:ea typeface="+mn-lt"/>
                <a:cs typeface="+mn-lt"/>
              </a:rPr>
              <a:t>באלף</a:t>
            </a:r>
            <a:r>
              <a:rPr lang="en-US" dirty="0">
                <a:ea typeface="+mn-lt"/>
                <a:cs typeface="+mn-lt"/>
              </a:rPr>
              <a:t> </a:t>
            </a:r>
            <a:r>
              <a:rPr lang="en-US" err="1">
                <a:ea typeface="+mn-lt"/>
                <a:cs typeface="+mn-lt"/>
              </a:rPr>
              <a:t>לא</a:t>
            </a:r>
            <a:r>
              <a:rPr lang="en-US" dirty="0">
                <a:ea typeface="+mn-lt"/>
                <a:cs typeface="+mn-lt"/>
              </a:rPr>
              <a:t> </a:t>
            </a:r>
            <a:r>
              <a:rPr lang="en-US" err="1">
                <a:ea typeface="+mn-lt"/>
                <a:cs typeface="+mn-lt"/>
              </a:rPr>
              <a:t>בטיל</a:t>
            </a:r>
            <a:r>
              <a:rPr lang="en-US" dirty="0">
                <a:ea typeface="+mn-lt"/>
                <a:cs typeface="+mn-lt"/>
              </a:rPr>
              <a:t> - </a:t>
            </a:r>
            <a:r>
              <a:rPr lang="en-US" err="1">
                <a:ea typeface="+mn-lt"/>
                <a:cs typeface="+mn-lt"/>
              </a:rPr>
              <a:t>ואע"ג</a:t>
            </a:r>
            <a:r>
              <a:rPr lang="en-US" dirty="0">
                <a:ea typeface="+mn-lt"/>
                <a:cs typeface="+mn-lt"/>
              </a:rPr>
              <a:t> </a:t>
            </a:r>
            <a:r>
              <a:rPr lang="en-US" err="1">
                <a:ea typeface="+mn-lt"/>
                <a:cs typeface="+mn-lt"/>
              </a:rPr>
              <a:t>דמדאורייתא</a:t>
            </a:r>
            <a:r>
              <a:rPr lang="en-US" dirty="0">
                <a:ea typeface="+mn-lt"/>
                <a:cs typeface="+mn-lt"/>
              </a:rPr>
              <a:t> </a:t>
            </a:r>
            <a:r>
              <a:rPr lang="en-US" err="1">
                <a:ea typeface="+mn-lt"/>
                <a:cs typeface="+mn-lt"/>
              </a:rPr>
              <a:t>חד</a:t>
            </a:r>
            <a:r>
              <a:rPr lang="en-US" dirty="0">
                <a:ea typeface="+mn-lt"/>
                <a:cs typeface="+mn-lt"/>
              </a:rPr>
              <a:t> </a:t>
            </a:r>
            <a:r>
              <a:rPr lang="en-US" err="1">
                <a:ea typeface="+mn-lt"/>
                <a:cs typeface="+mn-lt"/>
              </a:rPr>
              <a:t>בתרי</a:t>
            </a:r>
            <a:r>
              <a:rPr lang="en-US" dirty="0">
                <a:ea typeface="+mn-lt"/>
                <a:cs typeface="+mn-lt"/>
              </a:rPr>
              <a:t> </a:t>
            </a:r>
            <a:r>
              <a:rPr lang="en-US" err="1">
                <a:ea typeface="+mn-lt"/>
                <a:cs typeface="+mn-lt"/>
              </a:rPr>
              <a:t>בטיל</a:t>
            </a:r>
            <a:r>
              <a:rPr lang="en-US" dirty="0">
                <a:ea typeface="+mn-lt"/>
                <a:cs typeface="+mn-lt"/>
              </a:rPr>
              <a:t> </a:t>
            </a:r>
            <a:r>
              <a:rPr lang="en-US" err="1">
                <a:ea typeface="+mn-lt"/>
                <a:cs typeface="+mn-lt"/>
              </a:rPr>
              <a:t>דכתיב</a:t>
            </a:r>
            <a:r>
              <a:rPr lang="en-US" dirty="0">
                <a:ea typeface="+mn-lt"/>
                <a:cs typeface="+mn-lt"/>
              </a:rPr>
              <a:t> (</a:t>
            </a:r>
            <a:r>
              <a:rPr lang="en-US" err="1">
                <a:ea typeface="+mn-lt"/>
                <a:cs typeface="+mn-lt"/>
              </a:rPr>
              <a:t>שמות</a:t>
            </a:r>
            <a:r>
              <a:rPr lang="en-US" dirty="0">
                <a:ea typeface="+mn-lt"/>
                <a:cs typeface="+mn-lt"/>
              </a:rPr>
              <a:t> </a:t>
            </a:r>
            <a:r>
              <a:rPr lang="en-US" err="1">
                <a:ea typeface="+mn-lt"/>
                <a:cs typeface="+mn-lt"/>
              </a:rPr>
              <a:t>כג</a:t>
            </a:r>
            <a:r>
              <a:rPr lang="en-US" dirty="0">
                <a:ea typeface="+mn-lt"/>
                <a:cs typeface="+mn-lt"/>
              </a:rPr>
              <a:t>) </a:t>
            </a:r>
            <a:r>
              <a:rPr lang="en-US" err="1">
                <a:ea typeface="+mn-lt"/>
                <a:cs typeface="+mn-lt"/>
              </a:rPr>
              <a:t>אחרי</a:t>
            </a:r>
            <a:r>
              <a:rPr lang="en-US" dirty="0">
                <a:ea typeface="+mn-lt"/>
                <a:cs typeface="+mn-lt"/>
              </a:rPr>
              <a:t> </a:t>
            </a:r>
            <a:r>
              <a:rPr lang="en-US" err="1">
                <a:ea typeface="+mn-lt"/>
                <a:cs typeface="+mn-lt"/>
              </a:rPr>
              <a:t>רבים</a:t>
            </a:r>
            <a:r>
              <a:rPr lang="en-US" dirty="0">
                <a:ea typeface="+mn-lt"/>
                <a:cs typeface="+mn-lt"/>
              </a:rPr>
              <a:t> </a:t>
            </a:r>
            <a:r>
              <a:rPr lang="en-US" err="1">
                <a:ea typeface="+mn-lt"/>
                <a:cs typeface="+mn-lt"/>
              </a:rPr>
              <a:t>להטות</a:t>
            </a:r>
            <a:r>
              <a:rPr lang="en-US" dirty="0">
                <a:ea typeface="+mn-lt"/>
                <a:cs typeface="+mn-lt"/>
              </a:rPr>
              <a:t> </a:t>
            </a:r>
            <a:r>
              <a:rPr lang="en-US" err="1">
                <a:ea typeface="+mn-lt"/>
                <a:cs typeface="+mn-lt"/>
              </a:rPr>
              <a:t>אחמור</a:t>
            </a:r>
            <a:r>
              <a:rPr lang="en-US" dirty="0">
                <a:ea typeface="+mn-lt"/>
                <a:cs typeface="+mn-lt"/>
              </a:rPr>
              <a:t> </a:t>
            </a:r>
            <a:r>
              <a:rPr lang="en-US" err="1">
                <a:ea typeface="+mn-lt"/>
                <a:cs typeface="+mn-lt"/>
              </a:rPr>
              <a:t>רבנן</a:t>
            </a:r>
            <a:r>
              <a:rPr lang="en-US" dirty="0">
                <a:ea typeface="+mn-lt"/>
                <a:cs typeface="+mn-lt"/>
              </a:rPr>
              <a:t> </a:t>
            </a:r>
            <a:r>
              <a:rPr lang="en-US" b="1" err="1">
                <a:ea typeface="+mn-lt"/>
                <a:cs typeface="+mn-lt"/>
              </a:rPr>
              <a:t>הואיל</a:t>
            </a:r>
            <a:r>
              <a:rPr lang="en-US" b="1" dirty="0">
                <a:ea typeface="+mn-lt"/>
                <a:cs typeface="+mn-lt"/>
              </a:rPr>
              <a:t> </a:t>
            </a:r>
            <a:r>
              <a:rPr lang="en-US" b="1" err="1">
                <a:ea typeface="+mn-lt"/>
                <a:cs typeface="+mn-lt"/>
              </a:rPr>
              <a:t>ויש</a:t>
            </a:r>
            <a:r>
              <a:rPr lang="en-US" b="1" dirty="0">
                <a:ea typeface="+mn-lt"/>
                <a:cs typeface="+mn-lt"/>
              </a:rPr>
              <a:t> </a:t>
            </a:r>
            <a:r>
              <a:rPr lang="en-US" b="1" err="1">
                <a:ea typeface="+mn-lt"/>
                <a:cs typeface="+mn-lt"/>
              </a:rPr>
              <a:t>לו</a:t>
            </a:r>
            <a:r>
              <a:rPr lang="en-US" b="1" dirty="0">
                <a:ea typeface="+mn-lt"/>
                <a:cs typeface="+mn-lt"/>
              </a:rPr>
              <a:t> </a:t>
            </a:r>
            <a:r>
              <a:rPr lang="en-US" b="1" err="1">
                <a:ea typeface="+mn-lt"/>
                <a:cs typeface="+mn-lt"/>
              </a:rPr>
              <a:t>מתירין</a:t>
            </a:r>
            <a:r>
              <a:rPr lang="en-US" b="1" dirty="0">
                <a:ea typeface="+mn-lt"/>
                <a:cs typeface="+mn-lt"/>
              </a:rPr>
              <a:t> </a:t>
            </a:r>
            <a:r>
              <a:rPr lang="en-US" b="1" err="1">
                <a:ea typeface="+mn-lt"/>
                <a:cs typeface="+mn-lt"/>
              </a:rPr>
              <a:t>לאחר</a:t>
            </a:r>
            <a:r>
              <a:rPr lang="en-US" b="1" dirty="0">
                <a:ea typeface="+mn-lt"/>
                <a:cs typeface="+mn-lt"/>
              </a:rPr>
              <a:t> </a:t>
            </a:r>
            <a:r>
              <a:rPr lang="en-US" b="1" err="1">
                <a:ea typeface="+mn-lt"/>
                <a:cs typeface="+mn-lt"/>
              </a:rPr>
              <a:t>זמן</a:t>
            </a:r>
            <a:r>
              <a:rPr lang="en-US" b="1" dirty="0">
                <a:ea typeface="+mn-lt"/>
                <a:cs typeface="+mn-lt"/>
              </a:rPr>
              <a:t> </a:t>
            </a:r>
            <a:r>
              <a:rPr lang="en-US" b="1" err="1">
                <a:ea typeface="+mn-lt"/>
                <a:cs typeface="+mn-lt"/>
              </a:rPr>
              <a:t>לא</a:t>
            </a:r>
            <a:r>
              <a:rPr lang="en-US" b="1" dirty="0">
                <a:ea typeface="+mn-lt"/>
                <a:cs typeface="+mn-lt"/>
              </a:rPr>
              <a:t> </a:t>
            </a:r>
            <a:r>
              <a:rPr lang="en-US" b="1" err="1">
                <a:ea typeface="+mn-lt"/>
                <a:cs typeface="+mn-lt"/>
              </a:rPr>
              <a:t>יאכלנו</a:t>
            </a:r>
            <a:r>
              <a:rPr lang="en-US" b="1" dirty="0">
                <a:ea typeface="+mn-lt"/>
                <a:cs typeface="+mn-lt"/>
              </a:rPr>
              <a:t> </a:t>
            </a:r>
            <a:r>
              <a:rPr lang="en-US" b="1" err="1">
                <a:ea typeface="+mn-lt"/>
                <a:cs typeface="+mn-lt"/>
              </a:rPr>
              <a:t>באיסור</a:t>
            </a:r>
            <a:r>
              <a:rPr lang="en-US" b="1" dirty="0">
                <a:ea typeface="+mn-lt"/>
                <a:cs typeface="+mn-lt"/>
              </a:rPr>
              <a:t> </a:t>
            </a:r>
            <a:r>
              <a:rPr lang="en-US" b="1" err="1">
                <a:ea typeface="+mn-lt"/>
                <a:cs typeface="+mn-lt"/>
              </a:rPr>
              <a:t>על</a:t>
            </a:r>
            <a:r>
              <a:rPr lang="en-US" b="1" dirty="0">
                <a:ea typeface="+mn-lt"/>
                <a:cs typeface="+mn-lt"/>
              </a:rPr>
              <a:t> </a:t>
            </a:r>
            <a:r>
              <a:rPr lang="en-US" b="1" err="1">
                <a:ea typeface="+mn-lt"/>
                <a:cs typeface="+mn-lt"/>
              </a:rPr>
              <a:t>ידי</a:t>
            </a:r>
            <a:r>
              <a:rPr lang="en-US" b="1" dirty="0">
                <a:ea typeface="+mn-lt"/>
                <a:cs typeface="+mn-lt"/>
              </a:rPr>
              <a:t> </a:t>
            </a:r>
            <a:r>
              <a:rPr lang="en-US" b="1" err="1">
                <a:ea typeface="+mn-lt"/>
                <a:cs typeface="+mn-lt"/>
              </a:rPr>
              <a:t>ביטול</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81540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0CD8D-8E03-4F5F-B179-E708F98946DE}"/>
              </a:ext>
            </a:extLst>
          </p:cNvPr>
          <p:cNvSpPr>
            <a:spLocks noGrp="1"/>
          </p:cNvSpPr>
          <p:nvPr>
            <p:ph idx="1"/>
          </p:nvPr>
        </p:nvSpPr>
        <p:spPr>
          <a:xfrm>
            <a:off x="838200" y="431579"/>
            <a:ext cx="10515600" cy="5922593"/>
          </a:xfrm>
        </p:spPr>
        <p:txBody>
          <a:bodyPr vert="horz" lIns="91440" tIns="45720" rIns="91440" bIns="45720" rtlCol="1" anchor="t">
            <a:noAutofit/>
          </a:bodyPr>
          <a:lstStyle/>
          <a:p>
            <a:pPr>
              <a:lnSpc>
                <a:spcPct val="150000"/>
              </a:lnSpc>
              <a:buNone/>
            </a:pPr>
            <a:r>
              <a:rPr lang="en-US" sz="1800" err="1">
                <a:ea typeface="+mn-lt"/>
                <a:cs typeface="+mn-lt"/>
              </a:rPr>
              <a:t>רשבא</a:t>
            </a:r>
            <a:r>
              <a:rPr lang="en-US" sz="1800" dirty="0">
                <a:ea typeface="+mn-lt"/>
                <a:cs typeface="+mn-lt"/>
              </a:rPr>
              <a:t> </a:t>
            </a:r>
            <a:r>
              <a:rPr lang="en-US" sz="1800" err="1">
                <a:ea typeface="+mn-lt"/>
                <a:cs typeface="+mn-lt"/>
              </a:rPr>
              <a:t>ביצה</a:t>
            </a:r>
            <a:r>
              <a:rPr lang="en-US" sz="1800" dirty="0">
                <a:ea typeface="+mn-lt"/>
                <a:cs typeface="+mn-lt"/>
              </a:rPr>
              <a:t> ג </a:t>
            </a:r>
            <a:r>
              <a:rPr lang="en-US" sz="1800" err="1">
                <a:ea typeface="+mn-lt"/>
                <a:cs typeface="+mn-lt"/>
              </a:rPr>
              <a:t>עמוד</a:t>
            </a:r>
            <a:r>
              <a:rPr lang="en-US" sz="1800" dirty="0">
                <a:ea typeface="+mn-lt"/>
                <a:cs typeface="+mn-lt"/>
              </a:rPr>
              <a:t> ב </a:t>
            </a:r>
            <a:endParaRPr lang="en-US" sz="1800">
              <a:cs typeface="Calibri"/>
            </a:endParaRPr>
          </a:p>
          <a:p>
            <a:pPr>
              <a:lnSpc>
                <a:spcPct val="150000"/>
              </a:lnSpc>
              <a:buNone/>
            </a:pPr>
            <a:endParaRPr lang="en-US" sz="1800" dirty="0">
              <a:cs typeface="Calibri" panose="020F0502020204030204"/>
            </a:endParaRPr>
          </a:p>
          <a:p>
            <a:pPr>
              <a:lnSpc>
                <a:spcPct val="150000"/>
              </a:lnSpc>
              <a:buNone/>
            </a:pPr>
            <a:r>
              <a:rPr lang="en-US" sz="1800" dirty="0" err="1">
                <a:ea typeface="+mn-lt"/>
                <a:cs typeface="+mn-lt"/>
              </a:rPr>
              <a:t>נתערבה</a:t>
            </a:r>
            <a:r>
              <a:rPr lang="en-US" sz="1800" dirty="0">
                <a:ea typeface="+mn-lt"/>
                <a:cs typeface="+mn-lt"/>
              </a:rPr>
              <a:t> </a:t>
            </a:r>
            <a:r>
              <a:rPr lang="en-US" sz="1800" dirty="0" err="1">
                <a:ea typeface="+mn-lt"/>
                <a:cs typeface="+mn-lt"/>
              </a:rPr>
              <a:t>באלף</a:t>
            </a:r>
            <a:r>
              <a:rPr lang="en-US" sz="1800" dirty="0">
                <a:ea typeface="+mn-lt"/>
                <a:cs typeface="+mn-lt"/>
              </a:rPr>
              <a:t> </a:t>
            </a:r>
            <a:r>
              <a:rPr lang="en-US" sz="1800" dirty="0" err="1">
                <a:ea typeface="+mn-lt"/>
                <a:cs typeface="+mn-lt"/>
              </a:rPr>
              <a:t>כולן</a:t>
            </a:r>
            <a:r>
              <a:rPr lang="en-US" sz="1800" dirty="0">
                <a:ea typeface="+mn-lt"/>
                <a:cs typeface="+mn-lt"/>
              </a:rPr>
              <a:t> </a:t>
            </a:r>
            <a:r>
              <a:rPr lang="en-US" sz="1800" dirty="0" err="1">
                <a:ea typeface="+mn-lt"/>
                <a:cs typeface="+mn-lt"/>
              </a:rPr>
              <a:t>אסורות</a:t>
            </a:r>
            <a:r>
              <a:rPr lang="en-US" sz="1800" dirty="0">
                <a:ea typeface="+mn-lt"/>
                <a:cs typeface="+mn-lt"/>
              </a:rPr>
              <a:t>:    </a:t>
            </a:r>
            <a:r>
              <a:rPr lang="en-US" sz="1800" b="1" u="sng" dirty="0" err="1">
                <a:ea typeface="+mn-lt"/>
                <a:cs typeface="+mn-lt"/>
              </a:rPr>
              <a:t>פירש</a:t>
            </a:r>
            <a:r>
              <a:rPr lang="en-US" sz="1800" b="1" u="sng" dirty="0">
                <a:ea typeface="+mn-lt"/>
                <a:cs typeface="+mn-lt"/>
              </a:rPr>
              <a:t> </a:t>
            </a:r>
            <a:r>
              <a:rPr lang="en-US" sz="1800" b="1" u="sng" dirty="0" err="1">
                <a:ea typeface="+mn-lt"/>
                <a:cs typeface="+mn-lt"/>
              </a:rPr>
              <a:t>ר"ת</a:t>
            </a:r>
            <a:r>
              <a:rPr lang="en-US" sz="1800" b="1" u="sng" dirty="0">
                <a:ea typeface="+mn-lt"/>
                <a:cs typeface="+mn-lt"/>
              </a:rPr>
              <a:t> </a:t>
            </a:r>
            <a:r>
              <a:rPr lang="en-US" sz="1800" b="1" u="sng" dirty="0" err="1">
                <a:ea typeface="+mn-lt"/>
                <a:cs typeface="+mn-lt"/>
              </a:rPr>
              <a:t>ז"ל</a:t>
            </a:r>
            <a:r>
              <a:rPr lang="en-US" sz="1800" b="1" u="sng" dirty="0">
                <a:ea typeface="+mn-lt"/>
                <a:cs typeface="+mn-lt"/>
              </a:rPr>
              <a:t>: </a:t>
            </a:r>
            <a:r>
              <a:rPr lang="en-US" sz="1800" b="1" u="sng" dirty="0" err="1">
                <a:ea typeface="+mn-lt"/>
                <a:cs typeface="+mn-lt"/>
              </a:rPr>
              <a:t>דאודאי</a:t>
            </a:r>
            <a:r>
              <a:rPr lang="en-US" sz="1800" b="1" u="sng" dirty="0">
                <a:ea typeface="+mn-lt"/>
                <a:cs typeface="+mn-lt"/>
              </a:rPr>
              <a:t> </a:t>
            </a:r>
            <a:r>
              <a:rPr lang="en-US" sz="1800" b="1" u="sng" dirty="0" err="1">
                <a:ea typeface="+mn-lt"/>
                <a:cs typeface="+mn-lt"/>
              </a:rPr>
              <a:t>קאי</a:t>
            </a:r>
            <a:r>
              <a:rPr lang="en-US" sz="1800" b="1" u="sng" dirty="0">
                <a:ea typeface="+mn-lt"/>
                <a:cs typeface="+mn-lt"/>
              </a:rPr>
              <a:t>, </a:t>
            </a:r>
            <a:r>
              <a:rPr lang="en-US" sz="1800" b="1" u="sng" dirty="0" err="1">
                <a:ea typeface="+mn-lt"/>
                <a:cs typeface="+mn-lt"/>
              </a:rPr>
              <a:t>דאי</a:t>
            </a:r>
            <a:r>
              <a:rPr lang="en-US" sz="1800" b="1" u="sng" dirty="0">
                <a:ea typeface="+mn-lt"/>
                <a:cs typeface="+mn-lt"/>
              </a:rPr>
              <a:t> </a:t>
            </a:r>
            <a:r>
              <a:rPr lang="en-US" sz="1800" b="1" u="sng" dirty="0" err="1">
                <a:ea typeface="+mn-lt"/>
                <a:cs typeface="+mn-lt"/>
              </a:rPr>
              <a:t>אספקא</a:t>
            </a:r>
            <a:r>
              <a:rPr lang="en-US" sz="1800" b="1" u="sng" dirty="0">
                <a:ea typeface="+mn-lt"/>
                <a:cs typeface="+mn-lt"/>
              </a:rPr>
              <a:t> </a:t>
            </a:r>
            <a:r>
              <a:rPr lang="en-US" sz="1800" b="1" u="sng" dirty="0" err="1">
                <a:ea typeface="+mn-lt"/>
                <a:cs typeface="+mn-lt"/>
              </a:rPr>
              <a:t>הוה</a:t>
            </a:r>
            <a:r>
              <a:rPr lang="en-US" sz="1800" b="1" u="sng" dirty="0">
                <a:ea typeface="+mn-lt"/>
                <a:cs typeface="+mn-lt"/>
              </a:rPr>
              <a:t> </a:t>
            </a:r>
            <a:r>
              <a:rPr lang="en-US" sz="1800" b="1" u="sng" dirty="0" err="1">
                <a:ea typeface="+mn-lt"/>
                <a:cs typeface="+mn-lt"/>
              </a:rPr>
              <a:t>ליה</a:t>
            </a:r>
            <a:r>
              <a:rPr lang="en-US" sz="1800" b="1" u="sng" dirty="0">
                <a:ea typeface="+mn-lt"/>
                <a:cs typeface="+mn-lt"/>
              </a:rPr>
              <a:t> </a:t>
            </a:r>
            <a:r>
              <a:rPr lang="en-US" sz="1800" b="1" u="sng" dirty="0" err="1">
                <a:ea typeface="+mn-lt"/>
                <a:cs typeface="+mn-lt"/>
              </a:rPr>
              <a:t>ספק</a:t>
            </a:r>
            <a:r>
              <a:rPr lang="en-US" sz="1800" b="1" u="sng" dirty="0">
                <a:ea typeface="+mn-lt"/>
                <a:cs typeface="+mn-lt"/>
              </a:rPr>
              <a:t> </a:t>
            </a:r>
            <a:r>
              <a:rPr lang="en-US" sz="1800" b="1" u="sng" dirty="0" err="1">
                <a:ea typeface="+mn-lt"/>
                <a:cs typeface="+mn-lt"/>
              </a:rPr>
              <a:t>ספיקא</a:t>
            </a:r>
            <a:r>
              <a:rPr lang="en-US" sz="1800" b="1" u="sng" dirty="0">
                <a:ea typeface="+mn-lt"/>
                <a:cs typeface="+mn-lt"/>
              </a:rPr>
              <a:t> </a:t>
            </a:r>
            <a:r>
              <a:rPr lang="en-US" sz="1800" b="1" u="sng" dirty="0" err="1">
                <a:ea typeface="+mn-lt"/>
                <a:cs typeface="+mn-lt"/>
              </a:rPr>
              <a:t>ושרי</a:t>
            </a:r>
            <a:r>
              <a:rPr lang="en-US" sz="1800" b="1" u="sng" dirty="0">
                <a:ea typeface="+mn-lt"/>
                <a:cs typeface="+mn-lt"/>
              </a:rPr>
              <a:t> </a:t>
            </a:r>
            <a:r>
              <a:rPr lang="en-US" sz="1800" b="1" u="sng" dirty="0" err="1">
                <a:ea typeface="+mn-lt"/>
                <a:cs typeface="+mn-lt"/>
              </a:rPr>
              <a:t>אפילו</a:t>
            </a:r>
            <a:r>
              <a:rPr lang="en-US" sz="1800" b="1" u="sng" dirty="0">
                <a:ea typeface="+mn-lt"/>
                <a:cs typeface="+mn-lt"/>
              </a:rPr>
              <a:t> </a:t>
            </a:r>
            <a:r>
              <a:rPr lang="en-US" sz="1800" b="1" u="sng" dirty="0" err="1">
                <a:ea typeface="+mn-lt"/>
                <a:cs typeface="+mn-lt"/>
              </a:rPr>
              <a:t>בדאורייתא</a:t>
            </a:r>
            <a:r>
              <a:rPr lang="en-US" sz="1800" dirty="0">
                <a:ea typeface="+mn-lt"/>
                <a:cs typeface="+mn-lt"/>
              </a:rPr>
              <a:t>.... </a:t>
            </a:r>
            <a:r>
              <a:rPr lang="en-US" sz="1800" dirty="0" err="1">
                <a:ea typeface="+mn-lt"/>
                <a:cs typeface="+mn-lt"/>
              </a:rPr>
              <a:t>אלא</a:t>
            </a:r>
            <a:r>
              <a:rPr lang="en-US" sz="1800" dirty="0">
                <a:ea typeface="+mn-lt"/>
                <a:cs typeface="+mn-lt"/>
              </a:rPr>
              <a:t> </a:t>
            </a:r>
            <a:r>
              <a:rPr lang="en-US" sz="1800" dirty="0" err="1">
                <a:ea typeface="+mn-lt"/>
                <a:cs typeface="+mn-lt"/>
              </a:rPr>
              <a:t>נראה</a:t>
            </a:r>
            <a:r>
              <a:rPr lang="en-US" sz="1800" dirty="0">
                <a:ea typeface="+mn-lt"/>
                <a:cs typeface="+mn-lt"/>
              </a:rPr>
              <a:t> </a:t>
            </a:r>
            <a:r>
              <a:rPr lang="en-US" sz="1800" dirty="0" err="1">
                <a:ea typeface="+mn-lt"/>
                <a:cs typeface="+mn-lt"/>
              </a:rPr>
              <a:t>דנתערבה</a:t>
            </a:r>
            <a:r>
              <a:rPr lang="en-US" sz="1800" dirty="0">
                <a:ea typeface="+mn-lt"/>
                <a:cs typeface="+mn-lt"/>
              </a:rPr>
              <a:t> </a:t>
            </a:r>
            <a:r>
              <a:rPr lang="en-US" sz="1800" dirty="0" err="1">
                <a:ea typeface="+mn-lt"/>
                <a:cs typeface="+mn-lt"/>
              </a:rPr>
              <a:t>באלף</a:t>
            </a:r>
            <a:r>
              <a:rPr lang="en-US" sz="1800" dirty="0">
                <a:ea typeface="+mn-lt"/>
                <a:cs typeface="+mn-lt"/>
              </a:rPr>
              <a:t> </a:t>
            </a:r>
            <a:r>
              <a:rPr lang="en-US" sz="1800" dirty="0" err="1">
                <a:ea typeface="+mn-lt"/>
                <a:cs typeface="+mn-lt"/>
              </a:rPr>
              <a:t>אספיקא</a:t>
            </a:r>
            <a:r>
              <a:rPr lang="en-US" sz="1800" dirty="0">
                <a:ea typeface="+mn-lt"/>
                <a:cs typeface="+mn-lt"/>
              </a:rPr>
              <a:t> </a:t>
            </a:r>
            <a:r>
              <a:rPr lang="en-US" sz="1800" dirty="0" err="1">
                <a:ea typeface="+mn-lt"/>
                <a:cs typeface="+mn-lt"/>
              </a:rPr>
              <a:t>קאי</a:t>
            </a:r>
            <a:r>
              <a:rPr lang="en-US" sz="1800" dirty="0">
                <a:ea typeface="+mn-lt"/>
                <a:cs typeface="+mn-lt"/>
              </a:rPr>
              <a:t>, </a:t>
            </a:r>
            <a:r>
              <a:rPr lang="en-US" sz="1800" dirty="0" err="1">
                <a:ea typeface="+mn-lt"/>
                <a:cs typeface="+mn-lt"/>
              </a:rPr>
              <a:t>ולא</a:t>
            </a:r>
            <a:r>
              <a:rPr lang="en-US" sz="1800" dirty="0">
                <a:ea typeface="+mn-lt"/>
                <a:cs typeface="+mn-lt"/>
              </a:rPr>
              <a:t> </a:t>
            </a:r>
            <a:r>
              <a:rPr lang="en-US" sz="1800" dirty="0" err="1">
                <a:ea typeface="+mn-lt"/>
                <a:cs typeface="+mn-lt"/>
              </a:rPr>
              <a:t>ספקא</a:t>
            </a:r>
            <a:r>
              <a:rPr lang="en-US" sz="1800" dirty="0">
                <a:ea typeface="+mn-lt"/>
                <a:cs typeface="+mn-lt"/>
              </a:rPr>
              <a:t> </a:t>
            </a:r>
            <a:r>
              <a:rPr lang="en-US" sz="1800" dirty="0" err="1">
                <a:ea typeface="+mn-lt"/>
                <a:cs typeface="+mn-lt"/>
              </a:rPr>
              <a:t>דספקא</a:t>
            </a:r>
            <a:r>
              <a:rPr lang="en-US" sz="1800" dirty="0">
                <a:ea typeface="+mn-lt"/>
                <a:cs typeface="+mn-lt"/>
              </a:rPr>
              <a:t> </a:t>
            </a:r>
            <a:r>
              <a:rPr lang="en-US" sz="1800" dirty="0" err="1">
                <a:ea typeface="+mn-lt"/>
                <a:cs typeface="+mn-lt"/>
              </a:rPr>
              <a:t>הוא</a:t>
            </a:r>
            <a:r>
              <a:rPr lang="en-US" sz="1800" dirty="0">
                <a:ea typeface="+mn-lt"/>
                <a:cs typeface="+mn-lt"/>
              </a:rPr>
              <a:t> דלא אמרינן ספק ספקא להקל אלא בב' ספקות הבאות מכח התערובת, כגון (זבחים עד, א) טבעת של עבודה זרה שנפלה לרובא ומרובא לרובא, דכל חדא וחדא דאיכא ברובא שני יש בה ספק ספקא, דבכל חד מינייהו אמרינן לא זו היא שנפלה כאן עכשיו ואם תמצא לומר זו היא שנפלה כאן עכשיו שמא לא זו היא שנפלה לרובא </a:t>
            </a:r>
            <a:r>
              <a:rPr lang="en-US" sz="1800" dirty="0" err="1">
                <a:ea typeface="+mn-lt"/>
                <a:cs typeface="+mn-lt"/>
              </a:rPr>
              <a:t>ראשון</a:t>
            </a:r>
            <a:r>
              <a:rPr lang="en-US" sz="1800" dirty="0">
                <a:ea typeface="+mn-lt"/>
                <a:cs typeface="+mn-lt"/>
              </a:rPr>
              <a:t> </a:t>
            </a:r>
            <a:r>
              <a:rPr lang="en-US" sz="1800" dirty="0" err="1">
                <a:ea typeface="+mn-lt"/>
                <a:cs typeface="+mn-lt"/>
              </a:rPr>
              <a:t>כי</a:t>
            </a:r>
            <a:r>
              <a:rPr lang="en-US" sz="1800" dirty="0">
                <a:ea typeface="+mn-lt"/>
                <a:cs typeface="+mn-lt"/>
              </a:rPr>
              <a:t> </a:t>
            </a:r>
            <a:r>
              <a:rPr lang="en-US" sz="1800" dirty="0" err="1">
                <a:ea typeface="+mn-lt"/>
                <a:cs typeface="+mn-lt"/>
              </a:rPr>
              <a:t>היא</a:t>
            </a:r>
            <a:r>
              <a:rPr lang="en-US" sz="1800" dirty="0">
                <a:ea typeface="+mn-lt"/>
                <a:cs typeface="+mn-lt"/>
              </a:rPr>
              <a:t> </a:t>
            </a:r>
            <a:r>
              <a:rPr lang="en-US" sz="1800" dirty="0" err="1">
                <a:ea typeface="+mn-lt"/>
                <a:cs typeface="+mn-lt"/>
              </a:rPr>
              <a:t>נשארה</a:t>
            </a:r>
            <a:r>
              <a:rPr lang="en-US" sz="1800" dirty="0">
                <a:ea typeface="+mn-lt"/>
                <a:cs typeface="+mn-lt"/>
              </a:rPr>
              <a:t> </a:t>
            </a:r>
            <a:r>
              <a:rPr lang="en-US" sz="1800" dirty="0" err="1">
                <a:ea typeface="+mn-lt"/>
                <a:cs typeface="+mn-lt"/>
              </a:rPr>
              <a:t>ברובא</a:t>
            </a:r>
            <a:r>
              <a:rPr lang="en-US" sz="1800" dirty="0">
                <a:ea typeface="+mn-lt"/>
                <a:cs typeface="+mn-lt"/>
              </a:rPr>
              <a:t> </a:t>
            </a:r>
            <a:r>
              <a:rPr lang="en-US" sz="1800" dirty="0" err="1">
                <a:ea typeface="+mn-lt"/>
                <a:cs typeface="+mn-lt"/>
              </a:rPr>
              <a:t>הראשון</a:t>
            </a:r>
            <a:r>
              <a:rPr lang="en-US" sz="1800" dirty="0">
                <a:ea typeface="+mn-lt"/>
                <a:cs typeface="+mn-lt"/>
              </a:rPr>
              <a:t> </a:t>
            </a:r>
            <a:r>
              <a:rPr lang="en-US" sz="1800" dirty="0" err="1">
                <a:ea typeface="+mn-lt"/>
                <a:cs typeface="+mn-lt"/>
              </a:rPr>
              <a:t>שנפלה</a:t>
            </a:r>
            <a:r>
              <a:rPr lang="en-US" sz="1800" dirty="0">
                <a:ea typeface="+mn-lt"/>
                <a:cs typeface="+mn-lt"/>
              </a:rPr>
              <a:t> </a:t>
            </a:r>
            <a:r>
              <a:rPr lang="en-US" sz="1800" dirty="0" err="1">
                <a:ea typeface="+mn-lt"/>
                <a:cs typeface="+mn-lt"/>
              </a:rPr>
              <a:t>בו</a:t>
            </a:r>
            <a:r>
              <a:rPr lang="en-US" sz="1800" dirty="0">
                <a:ea typeface="+mn-lt"/>
                <a:cs typeface="+mn-lt"/>
              </a:rPr>
              <a:t>....</a:t>
            </a:r>
            <a:r>
              <a:rPr lang="en-US" sz="1800" dirty="0" err="1">
                <a:ea typeface="+mn-lt"/>
                <a:cs typeface="+mn-lt"/>
              </a:rPr>
              <a:t>ומדברי</a:t>
            </a:r>
            <a:r>
              <a:rPr lang="en-US" sz="1800" dirty="0">
                <a:ea typeface="+mn-lt"/>
                <a:cs typeface="+mn-lt"/>
              </a:rPr>
              <a:t> </a:t>
            </a:r>
            <a:r>
              <a:rPr lang="en-US" sz="1800" dirty="0" err="1">
                <a:ea typeface="+mn-lt"/>
                <a:cs typeface="+mn-lt"/>
              </a:rPr>
              <a:t>ר"ת</a:t>
            </a:r>
            <a:r>
              <a:rPr lang="en-US" sz="1800" dirty="0">
                <a:ea typeface="+mn-lt"/>
                <a:cs typeface="+mn-lt"/>
              </a:rPr>
              <a:t> </a:t>
            </a:r>
            <a:r>
              <a:rPr lang="en-US" sz="1800" dirty="0" err="1">
                <a:ea typeface="+mn-lt"/>
                <a:cs typeface="+mn-lt"/>
              </a:rPr>
              <a:t>ז"ל</a:t>
            </a:r>
            <a:r>
              <a:rPr lang="en-US" sz="1800" dirty="0">
                <a:ea typeface="+mn-lt"/>
                <a:cs typeface="+mn-lt"/>
              </a:rPr>
              <a:t> </a:t>
            </a:r>
            <a:r>
              <a:rPr lang="en-US" sz="1800" dirty="0" err="1">
                <a:ea typeface="+mn-lt"/>
                <a:cs typeface="+mn-lt"/>
              </a:rPr>
              <a:t>נלמוד</a:t>
            </a:r>
            <a:r>
              <a:rPr lang="en-US" sz="1800" dirty="0">
                <a:ea typeface="+mn-lt"/>
                <a:cs typeface="+mn-lt"/>
              </a:rPr>
              <a:t> </a:t>
            </a:r>
            <a:r>
              <a:rPr lang="en-US" sz="1800" dirty="0" err="1">
                <a:ea typeface="+mn-lt"/>
                <a:cs typeface="+mn-lt"/>
              </a:rPr>
              <a:t>דכל</a:t>
            </a:r>
            <a:r>
              <a:rPr lang="en-US" sz="1800" dirty="0">
                <a:ea typeface="+mn-lt"/>
                <a:cs typeface="+mn-lt"/>
              </a:rPr>
              <a:t> </a:t>
            </a:r>
            <a:r>
              <a:rPr lang="en-US" sz="1800" dirty="0" err="1">
                <a:ea typeface="+mn-lt"/>
                <a:cs typeface="+mn-lt"/>
              </a:rPr>
              <a:t>ספק</a:t>
            </a:r>
            <a:r>
              <a:rPr lang="en-US" sz="1800" dirty="0">
                <a:ea typeface="+mn-lt"/>
                <a:cs typeface="+mn-lt"/>
              </a:rPr>
              <a:t> </a:t>
            </a:r>
            <a:r>
              <a:rPr lang="en-US" sz="1800" dirty="0" err="1">
                <a:ea typeface="+mn-lt"/>
                <a:cs typeface="+mn-lt"/>
              </a:rPr>
              <a:t>ספקא</a:t>
            </a:r>
            <a:r>
              <a:rPr lang="en-US" sz="1800" dirty="0">
                <a:ea typeface="+mn-lt"/>
                <a:cs typeface="+mn-lt"/>
              </a:rPr>
              <a:t> </a:t>
            </a:r>
            <a:r>
              <a:rPr lang="en-US" sz="1800" dirty="0" err="1">
                <a:ea typeface="+mn-lt"/>
                <a:cs typeface="+mn-lt"/>
              </a:rPr>
              <a:t>אפילו</a:t>
            </a:r>
            <a:r>
              <a:rPr lang="en-US" sz="1800" dirty="0">
                <a:ea typeface="+mn-lt"/>
                <a:cs typeface="+mn-lt"/>
              </a:rPr>
              <a:t> </a:t>
            </a:r>
            <a:r>
              <a:rPr lang="en-US" sz="1800" dirty="0" err="1">
                <a:ea typeface="+mn-lt"/>
                <a:cs typeface="+mn-lt"/>
              </a:rPr>
              <a:t>בדבר</a:t>
            </a:r>
            <a:r>
              <a:rPr lang="en-US" sz="1800" dirty="0">
                <a:ea typeface="+mn-lt"/>
                <a:cs typeface="+mn-lt"/>
              </a:rPr>
              <a:t> </a:t>
            </a:r>
            <a:r>
              <a:rPr lang="en-US" sz="1800" dirty="0" err="1">
                <a:ea typeface="+mn-lt"/>
                <a:cs typeface="+mn-lt"/>
              </a:rPr>
              <a:t>שיש</a:t>
            </a:r>
            <a:r>
              <a:rPr lang="en-US" sz="1800" dirty="0">
                <a:ea typeface="+mn-lt"/>
                <a:cs typeface="+mn-lt"/>
              </a:rPr>
              <a:t> </a:t>
            </a:r>
            <a:r>
              <a:rPr lang="en-US" sz="1800" dirty="0" err="1">
                <a:ea typeface="+mn-lt"/>
                <a:cs typeface="+mn-lt"/>
              </a:rPr>
              <a:t>לו</a:t>
            </a:r>
            <a:r>
              <a:rPr lang="en-US" sz="1800" dirty="0">
                <a:ea typeface="+mn-lt"/>
                <a:cs typeface="+mn-lt"/>
              </a:rPr>
              <a:t> </a:t>
            </a:r>
            <a:r>
              <a:rPr lang="en-US" sz="1800" dirty="0" err="1">
                <a:ea typeface="+mn-lt"/>
                <a:cs typeface="+mn-lt"/>
              </a:rPr>
              <a:t>מתירין</a:t>
            </a:r>
            <a:r>
              <a:rPr lang="en-US" sz="1800" dirty="0">
                <a:ea typeface="+mn-lt"/>
                <a:cs typeface="+mn-lt"/>
              </a:rPr>
              <a:t> </a:t>
            </a:r>
            <a:r>
              <a:rPr lang="en-US" sz="1800" dirty="0" err="1">
                <a:ea typeface="+mn-lt"/>
                <a:cs typeface="+mn-lt"/>
              </a:rPr>
              <a:t>מותר</a:t>
            </a:r>
            <a:r>
              <a:rPr lang="en-US" sz="1800" dirty="0">
                <a:ea typeface="+mn-lt"/>
                <a:cs typeface="+mn-lt"/>
              </a:rPr>
              <a:t> לאלתר, דהא טעמא דברייתא דקתני נתערבה באלף כולן אסורות משום דהוי דבר שיש לו </a:t>
            </a:r>
            <a:r>
              <a:rPr lang="en-US" sz="1800" dirty="0" err="1">
                <a:ea typeface="+mn-lt"/>
                <a:cs typeface="+mn-lt"/>
              </a:rPr>
              <a:t>מתירין</a:t>
            </a:r>
            <a:r>
              <a:rPr lang="en-US" sz="1800" dirty="0">
                <a:ea typeface="+mn-lt"/>
                <a:cs typeface="+mn-lt"/>
              </a:rPr>
              <a:t> </a:t>
            </a:r>
            <a:r>
              <a:rPr lang="en-US" sz="1800" dirty="0" err="1">
                <a:ea typeface="+mn-lt"/>
                <a:cs typeface="+mn-lt"/>
              </a:rPr>
              <a:t>ואפילו</a:t>
            </a:r>
            <a:r>
              <a:rPr lang="en-US" sz="1800" dirty="0">
                <a:ea typeface="+mn-lt"/>
                <a:cs typeface="+mn-lt"/>
              </a:rPr>
              <a:t> </a:t>
            </a:r>
            <a:r>
              <a:rPr lang="en-US" sz="1800" dirty="0" err="1">
                <a:ea typeface="+mn-lt"/>
                <a:cs typeface="+mn-lt"/>
              </a:rPr>
              <a:t>באלף</a:t>
            </a:r>
            <a:r>
              <a:rPr lang="en-US" sz="1800" dirty="0">
                <a:ea typeface="+mn-lt"/>
                <a:cs typeface="+mn-lt"/>
              </a:rPr>
              <a:t> </a:t>
            </a:r>
            <a:r>
              <a:rPr lang="en-US" sz="1800" dirty="0" err="1">
                <a:ea typeface="+mn-lt"/>
                <a:cs typeface="+mn-lt"/>
              </a:rPr>
              <a:t>לא</a:t>
            </a:r>
            <a:r>
              <a:rPr lang="en-US" sz="1800" dirty="0">
                <a:ea typeface="+mn-lt"/>
                <a:cs typeface="+mn-lt"/>
              </a:rPr>
              <a:t> </a:t>
            </a:r>
            <a:r>
              <a:rPr lang="en-US" sz="1800" dirty="0" err="1">
                <a:ea typeface="+mn-lt"/>
                <a:cs typeface="+mn-lt"/>
              </a:rPr>
              <a:t>בטיל</a:t>
            </a:r>
            <a:r>
              <a:rPr lang="en-US" sz="1800" dirty="0">
                <a:ea typeface="+mn-lt"/>
                <a:cs typeface="+mn-lt"/>
              </a:rPr>
              <a:t> </a:t>
            </a:r>
            <a:r>
              <a:rPr lang="en-US" sz="1800" dirty="0" err="1">
                <a:ea typeface="+mn-lt"/>
                <a:cs typeface="+mn-lt"/>
              </a:rPr>
              <a:t>ואפילו</a:t>
            </a:r>
            <a:r>
              <a:rPr lang="en-US" sz="1800" dirty="0">
                <a:ea typeface="+mn-lt"/>
                <a:cs typeface="+mn-lt"/>
              </a:rPr>
              <a:t> </a:t>
            </a:r>
            <a:r>
              <a:rPr lang="en-US" sz="1800" dirty="0" err="1">
                <a:ea typeface="+mn-lt"/>
                <a:cs typeface="+mn-lt"/>
              </a:rPr>
              <a:t>הכי</a:t>
            </a:r>
            <a:r>
              <a:rPr lang="en-US" sz="1800" dirty="0">
                <a:ea typeface="+mn-lt"/>
                <a:cs typeface="+mn-lt"/>
              </a:rPr>
              <a:t> </a:t>
            </a:r>
            <a:r>
              <a:rPr lang="en-US" sz="1800" dirty="0" err="1">
                <a:ea typeface="+mn-lt"/>
                <a:cs typeface="+mn-lt"/>
              </a:rPr>
              <a:t>דוקא</a:t>
            </a:r>
            <a:r>
              <a:rPr lang="en-US" sz="1800" dirty="0">
                <a:ea typeface="+mn-lt"/>
                <a:cs typeface="+mn-lt"/>
              </a:rPr>
              <a:t> </a:t>
            </a:r>
            <a:r>
              <a:rPr lang="en-US" sz="1800" dirty="0" err="1">
                <a:ea typeface="+mn-lt"/>
                <a:cs typeface="+mn-lt"/>
              </a:rPr>
              <a:t>ודאי</a:t>
            </a:r>
            <a:r>
              <a:rPr lang="en-US" sz="1800" dirty="0">
                <a:ea typeface="+mn-lt"/>
                <a:cs typeface="+mn-lt"/>
              </a:rPr>
              <a:t> </a:t>
            </a:r>
            <a:r>
              <a:rPr lang="en-US" sz="1800" dirty="0" err="1">
                <a:ea typeface="+mn-lt"/>
                <a:cs typeface="+mn-lt"/>
              </a:rPr>
              <a:t>אבל</a:t>
            </a:r>
            <a:r>
              <a:rPr lang="en-US" sz="1800" dirty="0">
                <a:ea typeface="+mn-lt"/>
                <a:cs typeface="+mn-lt"/>
              </a:rPr>
              <a:t> </a:t>
            </a:r>
            <a:r>
              <a:rPr lang="en-US" sz="1800" dirty="0" err="1">
                <a:ea typeface="+mn-lt"/>
                <a:cs typeface="+mn-lt"/>
              </a:rPr>
              <a:t>ספק</a:t>
            </a:r>
            <a:r>
              <a:rPr lang="en-US" sz="1800" dirty="0">
                <a:ea typeface="+mn-lt"/>
                <a:cs typeface="+mn-lt"/>
              </a:rPr>
              <a:t> </a:t>
            </a:r>
            <a:r>
              <a:rPr lang="en-US" sz="1800" dirty="0" err="1">
                <a:ea typeface="+mn-lt"/>
                <a:cs typeface="+mn-lt"/>
              </a:rPr>
              <a:t>לא</a:t>
            </a:r>
            <a:r>
              <a:rPr lang="en-US" sz="1800" dirty="0">
                <a:ea typeface="+mn-lt"/>
                <a:cs typeface="+mn-lt"/>
              </a:rPr>
              <a:t>, </a:t>
            </a:r>
            <a:r>
              <a:rPr lang="en-US" sz="1800" b="1" dirty="0" err="1">
                <a:ea typeface="+mn-lt"/>
                <a:cs typeface="+mn-lt"/>
              </a:rPr>
              <a:t>וטעמא</a:t>
            </a:r>
            <a:r>
              <a:rPr lang="en-US" sz="1800" b="1" dirty="0">
                <a:ea typeface="+mn-lt"/>
                <a:cs typeface="+mn-lt"/>
              </a:rPr>
              <a:t> </a:t>
            </a:r>
            <a:r>
              <a:rPr lang="en-US" sz="1800" b="1" dirty="0" err="1">
                <a:ea typeface="+mn-lt"/>
                <a:cs typeface="+mn-lt"/>
              </a:rPr>
              <a:t>משום</a:t>
            </a:r>
            <a:r>
              <a:rPr lang="en-US" sz="1800" b="1" dirty="0">
                <a:ea typeface="+mn-lt"/>
                <a:cs typeface="+mn-lt"/>
              </a:rPr>
              <a:t> </a:t>
            </a:r>
            <a:r>
              <a:rPr lang="en-US" sz="1800" b="1" dirty="0" err="1">
                <a:ea typeface="+mn-lt"/>
                <a:cs typeface="+mn-lt"/>
              </a:rPr>
              <a:t>דכל</a:t>
            </a:r>
            <a:r>
              <a:rPr lang="en-US" sz="1800" b="1" dirty="0">
                <a:ea typeface="+mn-lt"/>
                <a:cs typeface="+mn-lt"/>
              </a:rPr>
              <a:t> </a:t>
            </a:r>
            <a:r>
              <a:rPr lang="en-US" sz="1800" b="1" dirty="0" err="1">
                <a:ea typeface="+mn-lt"/>
                <a:cs typeface="+mn-lt"/>
              </a:rPr>
              <a:t>שהוא</a:t>
            </a:r>
            <a:r>
              <a:rPr lang="en-US" sz="1800" b="1" dirty="0">
                <a:ea typeface="+mn-lt"/>
                <a:cs typeface="+mn-lt"/>
              </a:rPr>
              <a:t> </a:t>
            </a:r>
            <a:r>
              <a:rPr lang="en-US" sz="1800" b="1" dirty="0" err="1">
                <a:ea typeface="+mn-lt"/>
                <a:cs typeface="+mn-lt"/>
              </a:rPr>
              <a:t>בספק</a:t>
            </a:r>
            <a:r>
              <a:rPr lang="en-US" sz="1800" b="1" dirty="0">
                <a:ea typeface="+mn-lt"/>
                <a:cs typeface="+mn-lt"/>
              </a:rPr>
              <a:t> </a:t>
            </a:r>
            <a:r>
              <a:rPr lang="en-US" sz="1800" b="1" dirty="0" err="1">
                <a:ea typeface="+mn-lt"/>
                <a:cs typeface="+mn-lt"/>
              </a:rPr>
              <a:t>ספיקא</a:t>
            </a:r>
            <a:r>
              <a:rPr lang="en-US" sz="1800" b="1" dirty="0">
                <a:ea typeface="+mn-lt"/>
                <a:cs typeface="+mn-lt"/>
              </a:rPr>
              <a:t> </a:t>
            </a:r>
            <a:r>
              <a:rPr lang="en-US" sz="1800" b="1" dirty="0" err="1">
                <a:ea typeface="+mn-lt"/>
                <a:cs typeface="+mn-lt"/>
              </a:rPr>
              <a:t>התר</a:t>
            </a:r>
            <a:r>
              <a:rPr lang="en-US" sz="1800" b="1" dirty="0">
                <a:ea typeface="+mn-lt"/>
                <a:cs typeface="+mn-lt"/>
              </a:rPr>
              <a:t> </a:t>
            </a:r>
            <a:r>
              <a:rPr lang="en-US" sz="1800" b="1" dirty="0" err="1">
                <a:ea typeface="+mn-lt"/>
                <a:cs typeface="+mn-lt"/>
              </a:rPr>
              <a:t>גמור</a:t>
            </a:r>
            <a:r>
              <a:rPr lang="en-US" sz="1800" b="1" dirty="0">
                <a:ea typeface="+mn-lt"/>
                <a:cs typeface="+mn-lt"/>
              </a:rPr>
              <a:t> </a:t>
            </a:r>
            <a:r>
              <a:rPr lang="en-US" sz="1800" b="1" dirty="0" err="1">
                <a:ea typeface="+mn-lt"/>
                <a:cs typeface="+mn-lt"/>
              </a:rPr>
              <a:t>משוינן</a:t>
            </a:r>
            <a:r>
              <a:rPr lang="en-US" sz="1800" b="1" dirty="0">
                <a:ea typeface="+mn-lt"/>
                <a:cs typeface="+mn-lt"/>
              </a:rPr>
              <a:t> </a:t>
            </a:r>
            <a:r>
              <a:rPr lang="en-US" sz="1800" b="1" dirty="0" err="1">
                <a:ea typeface="+mn-lt"/>
                <a:cs typeface="+mn-lt"/>
              </a:rPr>
              <a:t>ליה</a:t>
            </a:r>
            <a:r>
              <a:rPr lang="en-US" sz="1800" b="1" dirty="0">
                <a:ea typeface="+mn-lt"/>
                <a:cs typeface="+mn-lt"/>
              </a:rPr>
              <a:t> </a:t>
            </a:r>
            <a:r>
              <a:rPr lang="en-US" sz="1800" b="1" dirty="0" err="1">
                <a:ea typeface="+mn-lt"/>
                <a:cs typeface="+mn-lt"/>
              </a:rPr>
              <a:t>ואם</a:t>
            </a:r>
            <a:r>
              <a:rPr lang="en-US" sz="1800" b="1" dirty="0">
                <a:ea typeface="+mn-lt"/>
                <a:cs typeface="+mn-lt"/>
              </a:rPr>
              <a:t> </a:t>
            </a:r>
            <a:r>
              <a:rPr lang="en-US" sz="1800" b="1" dirty="0" err="1">
                <a:ea typeface="+mn-lt"/>
                <a:cs typeface="+mn-lt"/>
              </a:rPr>
              <a:t>כן</a:t>
            </a:r>
            <a:r>
              <a:rPr lang="en-US" sz="1800" b="1" dirty="0">
                <a:ea typeface="+mn-lt"/>
                <a:cs typeface="+mn-lt"/>
              </a:rPr>
              <a:t> </a:t>
            </a:r>
            <a:r>
              <a:rPr lang="en-US" sz="1800" b="1" dirty="0" err="1">
                <a:ea typeface="+mn-lt"/>
                <a:cs typeface="+mn-lt"/>
              </a:rPr>
              <a:t>אפילו</a:t>
            </a:r>
            <a:r>
              <a:rPr lang="en-US" sz="1800" b="1" dirty="0">
                <a:ea typeface="+mn-lt"/>
                <a:cs typeface="+mn-lt"/>
              </a:rPr>
              <a:t> </a:t>
            </a:r>
            <a:r>
              <a:rPr lang="en-US" sz="1800" b="1" dirty="0" err="1">
                <a:ea typeface="+mn-lt"/>
                <a:cs typeface="+mn-lt"/>
              </a:rPr>
              <a:t>לשיש</a:t>
            </a:r>
            <a:r>
              <a:rPr lang="en-US" sz="1800" b="1" dirty="0">
                <a:ea typeface="+mn-lt"/>
                <a:cs typeface="+mn-lt"/>
              </a:rPr>
              <a:t> </a:t>
            </a:r>
            <a:r>
              <a:rPr lang="en-US" sz="1800" b="1" dirty="0" err="1">
                <a:ea typeface="+mn-lt"/>
                <a:cs typeface="+mn-lt"/>
              </a:rPr>
              <a:t>לו</a:t>
            </a:r>
            <a:r>
              <a:rPr lang="en-US" sz="1800" b="1" dirty="0">
                <a:ea typeface="+mn-lt"/>
                <a:cs typeface="+mn-lt"/>
              </a:rPr>
              <a:t> </a:t>
            </a:r>
            <a:r>
              <a:rPr lang="en-US" sz="1800" b="1" dirty="0" err="1">
                <a:ea typeface="+mn-lt"/>
                <a:cs typeface="+mn-lt"/>
              </a:rPr>
              <a:t>מתירין</a:t>
            </a:r>
            <a:r>
              <a:rPr lang="en-US" sz="1800" b="1" dirty="0">
                <a:ea typeface="+mn-lt"/>
                <a:cs typeface="+mn-lt"/>
              </a:rPr>
              <a:t> (</a:t>
            </a:r>
            <a:r>
              <a:rPr lang="en-US" sz="1800" b="1" dirty="0" err="1">
                <a:ea typeface="+mn-lt"/>
                <a:cs typeface="+mn-lt"/>
              </a:rPr>
              <a:t>למה</a:t>
            </a:r>
            <a:r>
              <a:rPr lang="en-US" sz="1800" b="1" dirty="0">
                <a:ea typeface="+mn-lt"/>
                <a:cs typeface="+mn-lt"/>
              </a:rPr>
              <a:t>) [</a:t>
            </a:r>
            <a:r>
              <a:rPr lang="en-US" sz="1800" b="1" dirty="0" err="1">
                <a:ea typeface="+mn-lt"/>
                <a:cs typeface="+mn-lt"/>
              </a:rPr>
              <a:t>נמי</a:t>
            </a:r>
            <a:r>
              <a:rPr lang="en-US" sz="1800" b="1" dirty="0">
                <a:ea typeface="+mn-lt"/>
                <a:cs typeface="+mn-lt"/>
              </a:rPr>
              <a:t>]</a:t>
            </a:r>
            <a:r>
              <a:rPr lang="en-US" sz="1800" dirty="0">
                <a:ea typeface="+mn-lt"/>
                <a:cs typeface="+mn-lt"/>
              </a:rPr>
              <a:t>. </a:t>
            </a:r>
            <a:r>
              <a:rPr lang="en-US" sz="1800" b="1" dirty="0" err="1">
                <a:ea typeface="+mn-lt"/>
                <a:cs typeface="+mn-lt"/>
              </a:rPr>
              <a:t>הלכך</a:t>
            </a:r>
            <a:r>
              <a:rPr lang="en-US" sz="1800" b="1" dirty="0">
                <a:ea typeface="+mn-lt"/>
                <a:cs typeface="+mn-lt"/>
              </a:rPr>
              <a:t> </a:t>
            </a:r>
            <a:r>
              <a:rPr lang="en-US" sz="1800" b="1" dirty="0" err="1">
                <a:ea typeface="+mn-lt"/>
                <a:cs typeface="+mn-lt"/>
              </a:rPr>
              <a:t>אפילו</a:t>
            </a:r>
            <a:r>
              <a:rPr lang="en-US" sz="1800" b="1" dirty="0">
                <a:ea typeface="+mn-lt"/>
                <a:cs typeface="+mn-lt"/>
              </a:rPr>
              <a:t> </a:t>
            </a:r>
            <a:r>
              <a:rPr lang="en-US" sz="1800" b="1" dirty="0" err="1">
                <a:ea typeface="+mn-lt"/>
                <a:cs typeface="+mn-lt"/>
              </a:rPr>
              <a:t>בריה</a:t>
            </a:r>
            <a:r>
              <a:rPr lang="en-US" sz="1800" b="1" dirty="0">
                <a:ea typeface="+mn-lt"/>
                <a:cs typeface="+mn-lt"/>
              </a:rPr>
              <a:t> </a:t>
            </a:r>
            <a:r>
              <a:rPr lang="en-US" sz="1800" b="1" dirty="0" err="1">
                <a:ea typeface="+mn-lt"/>
                <a:cs typeface="+mn-lt"/>
              </a:rPr>
              <a:t>דלא</a:t>
            </a:r>
            <a:r>
              <a:rPr lang="en-US" sz="1800" b="1" dirty="0">
                <a:ea typeface="+mn-lt"/>
                <a:cs typeface="+mn-lt"/>
              </a:rPr>
              <a:t> </a:t>
            </a:r>
            <a:r>
              <a:rPr lang="en-US" sz="1800" b="1" dirty="0" err="1">
                <a:ea typeface="+mn-lt"/>
                <a:cs typeface="+mn-lt"/>
              </a:rPr>
              <a:t>בטלה</a:t>
            </a:r>
            <a:r>
              <a:rPr lang="en-US" sz="1800" b="1" dirty="0">
                <a:ea typeface="+mn-lt"/>
                <a:cs typeface="+mn-lt"/>
              </a:rPr>
              <a:t> </a:t>
            </a:r>
            <a:r>
              <a:rPr lang="en-US" sz="1800" b="1" dirty="0" err="1">
                <a:ea typeface="+mn-lt"/>
                <a:cs typeface="+mn-lt"/>
              </a:rPr>
              <a:t>או</a:t>
            </a:r>
            <a:r>
              <a:rPr lang="en-US" sz="1800" b="1" dirty="0">
                <a:ea typeface="+mn-lt"/>
                <a:cs typeface="+mn-lt"/>
              </a:rPr>
              <a:t> </a:t>
            </a:r>
            <a:r>
              <a:rPr lang="en-US" sz="1800" b="1" dirty="0" err="1">
                <a:ea typeface="+mn-lt"/>
                <a:cs typeface="+mn-lt"/>
              </a:rPr>
              <a:t>דבר</a:t>
            </a:r>
            <a:r>
              <a:rPr lang="en-US" sz="1800" b="1" dirty="0">
                <a:ea typeface="+mn-lt"/>
                <a:cs typeface="+mn-lt"/>
              </a:rPr>
              <a:t> </a:t>
            </a:r>
            <a:r>
              <a:rPr lang="en-US" sz="1800" b="1" dirty="0" err="1">
                <a:ea typeface="+mn-lt"/>
                <a:cs typeface="+mn-lt"/>
              </a:rPr>
              <a:t>שדרכו</a:t>
            </a:r>
            <a:r>
              <a:rPr lang="en-US" sz="1800" b="1" dirty="0">
                <a:ea typeface="+mn-lt"/>
                <a:cs typeface="+mn-lt"/>
              </a:rPr>
              <a:t> </a:t>
            </a:r>
            <a:r>
              <a:rPr lang="en-US" sz="1800" b="1" dirty="0" err="1">
                <a:ea typeface="+mn-lt"/>
                <a:cs typeface="+mn-lt"/>
              </a:rPr>
              <a:t>לימנות</a:t>
            </a:r>
            <a:r>
              <a:rPr lang="en-US" sz="1800" b="1" dirty="0">
                <a:ea typeface="+mn-lt"/>
                <a:cs typeface="+mn-lt"/>
              </a:rPr>
              <a:t> </a:t>
            </a:r>
            <a:r>
              <a:rPr lang="en-US" sz="1800" b="1" dirty="0" err="1">
                <a:ea typeface="+mn-lt"/>
                <a:cs typeface="+mn-lt"/>
              </a:rPr>
              <a:t>כל</a:t>
            </a:r>
            <a:r>
              <a:rPr lang="en-US" sz="1800" b="1" dirty="0">
                <a:ea typeface="+mn-lt"/>
                <a:cs typeface="+mn-lt"/>
              </a:rPr>
              <a:t> </a:t>
            </a:r>
            <a:r>
              <a:rPr lang="en-US" sz="1800" b="1" dirty="0" err="1">
                <a:ea typeface="+mn-lt"/>
                <a:cs typeface="+mn-lt"/>
              </a:rPr>
              <a:t>שיש</a:t>
            </a:r>
            <a:r>
              <a:rPr lang="en-US" sz="1800" b="1" dirty="0">
                <a:ea typeface="+mn-lt"/>
                <a:cs typeface="+mn-lt"/>
              </a:rPr>
              <a:t> </a:t>
            </a:r>
            <a:r>
              <a:rPr lang="en-US" sz="1800" b="1" dirty="0" err="1">
                <a:ea typeface="+mn-lt"/>
                <a:cs typeface="+mn-lt"/>
              </a:rPr>
              <a:t>בו</a:t>
            </a:r>
            <a:r>
              <a:rPr lang="en-US" sz="1800" b="1" dirty="0">
                <a:ea typeface="+mn-lt"/>
                <a:cs typeface="+mn-lt"/>
              </a:rPr>
              <a:t> </a:t>
            </a:r>
            <a:r>
              <a:rPr lang="en-US" sz="1800" b="1" dirty="0" err="1">
                <a:ea typeface="+mn-lt"/>
                <a:cs typeface="+mn-lt"/>
              </a:rPr>
              <a:t>ספק</a:t>
            </a:r>
            <a:r>
              <a:rPr lang="en-US" sz="1800" b="1" dirty="0">
                <a:ea typeface="+mn-lt"/>
                <a:cs typeface="+mn-lt"/>
              </a:rPr>
              <a:t> </a:t>
            </a:r>
            <a:r>
              <a:rPr lang="en-US" sz="1800" b="1" dirty="0" err="1">
                <a:ea typeface="+mn-lt"/>
                <a:cs typeface="+mn-lt"/>
              </a:rPr>
              <a:t>ספקא</a:t>
            </a:r>
            <a:r>
              <a:rPr lang="en-US" sz="1800" b="1" dirty="0">
                <a:ea typeface="+mn-lt"/>
                <a:cs typeface="+mn-lt"/>
              </a:rPr>
              <a:t> </a:t>
            </a:r>
            <a:r>
              <a:rPr lang="en-US" sz="1800" b="1" dirty="0" err="1">
                <a:ea typeface="+mn-lt"/>
                <a:cs typeface="+mn-lt"/>
              </a:rPr>
              <a:t>מותר</a:t>
            </a:r>
            <a:r>
              <a:rPr lang="en-US" sz="1800" b="1" dirty="0">
                <a:ea typeface="+mn-lt"/>
                <a:cs typeface="+mn-lt"/>
              </a:rPr>
              <a:t> </a:t>
            </a:r>
            <a:r>
              <a:rPr lang="en-US" sz="1800" b="1" dirty="0" err="1">
                <a:ea typeface="+mn-lt"/>
                <a:cs typeface="+mn-lt"/>
              </a:rPr>
              <a:t>לאלתר</a:t>
            </a:r>
            <a:r>
              <a:rPr lang="en-US" sz="1800" dirty="0">
                <a:ea typeface="+mn-lt"/>
                <a:cs typeface="+mn-lt"/>
              </a:rPr>
              <a:t>, </a:t>
            </a:r>
            <a:r>
              <a:rPr lang="en-US" sz="1800" dirty="0" err="1">
                <a:ea typeface="+mn-lt"/>
                <a:cs typeface="+mn-lt"/>
              </a:rPr>
              <a:t>ואינו</a:t>
            </a:r>
            <a:r>
              <a:rPr lang="en-US" sz="1800" dirty="0">
                <a:ea typeface="+mn-lt"/>
                <a:cs typeface="+mn-lt"/>
              </a:rPr>
              <a:t> </a:t>
            </a:r>
            <a:r>
              <a:rPr lang="en-US" sz="1800" dirty="0" err="1">
                <a:ea typeface="+mn-lt"/>
                <a:cs typeface="+mn-lt"/>
              </a:rPr>
              <a:t>דומה</a:t>
            </a:r>
            <a:r>
              <a:rPr lang="en-US" sz="1800" dirty="0">
                <a:ea typeface="+mn-lt"/>
                <a:cs typeface="+mn-lt"/>
              </a:rPr>
              <a:t> </a:t>
            </a:r>
            <a:r>
              <a:rPr lang="en-US" sz="1800" dirty="0" err="1">
                <a:ea typeface="+mn-lt"/>
                <a:cs typeface="+mn-lt"/>
              </a:rPr>
              <a:t>לספק</a:t>
            </a:r>
            <a:r>
              <a:rPr lang="en-US" sz="1800" dirty="0">
                <a:ea typeface="+mn-lt"/>
                <a:cs typeface="+mn-lt"/>
              </a:rPr>
              <a:t> </a:t>
            </a:r>
            <a:r>
              <a:rPr lang="en-US" sz="1800" dirty="0" err="1">
                <a:ea typeface="+mn-lt"/>
                <a:cs typeface="+mn-lt"/>
              </a:rPr>
              <a:t>אחד</a:t>
            </a:r>
            <a:r>
              <a:rPr lang="en-US" sz="1800" dirty="0">
                <a:ea typeface="+mn-lt"/>
                <a:cs typeface="+mn-lt"/>
              </a:rPr>
              <a:t> </a:t>
            </a:r>
            <a:r>
              <a:rPr lang="en-US" sz="1800" dirty="0" err="1">
                <a:ea typeface="+mn-lt"/>
                <a:cs typeface="+mn-lt"/>
              </a:rPr>
              <a:t>בשל</a:t>
            </a:r>
            <a:r>
              <a:rPr lang="en-US" sz="1800" dirty="0">
                <a:ea typeface="+mn-lt"/>
                <a:cs typeface="+mn-lt"/>
              </a:rPr>
              <a:t> </a:t>
            </a:r>
            <a:r>
              <a:rPr lang="en-US" sz="1800" dirty="0" err="1">
                <a:ea typeface="+mn-lt"/>
                <a:cs typeface="+mn-lt"/>
              </a:rPr>
              <a:t>דבריהם</a:t>
            </a:r>
            <a:r>
              <a:rPr lang="en-US" sz="1800" dirty="0">
                <a:ea typeface="+mn-lt"/>
                <a:cs typeface="+mn-lt"/>
              </a:rPr>
              <a:t> </a:t>
            </a:r>
            <a:r>
              <a:rPr lang="en-US" sz="1800" dirty="0" err="1">
                <a:ea typeface="+mn-lt"/>
                <a:cs typeface="+mn-lt"/>
              </a:rPr>
              <a:t>דשרי</a:t>
            </a:r>
            <a:r>
              <a:rPr lang="en-US" sz="1800" dirty="0">
                <a:ea typeface="+mn-lt"/>
                <a:cs typeface="+mn-lt"/>
              </a:rPr>
              <a:t> </a:t>
            </a:r>
            <a:r>
              <a:rPr lang="en-US" sz="1800" dirty="0" err="1">
                <a:ea typeface="+mn-lt"/>
                <a:cs typeface="+mn-lt"/>
              </a:rPr>
              <a:t>כספק</a:t>
            </a:r>
            <a:r>
              <a:rPr lang="en-US" sz="1800" dirty="0">
                <a:ea typeface="+mn-lt"/>
                <a:cs typeface="+mn-lt"/>
              </a:rPr>
              <a:t> </a:t>
            </a:r>
            <a:r>
              <a:rPr lang="en-US" sz="1800" dirty="0" err="1">
                <a:ea typeface="+mn-lt"/>
                <a:cs typeface="+mn-lt"/>
              </a:rPr>
              <a:t>ספיקא</a:t>
            </a:r>
            <a:r>
              <a:rPr lang="en-US" sz="1800" dirty="0">
                <a:ea typeface="+mn-lt"/>
                <a:cs typeface="+mn-lt"/>
              </a:rPr>
              <a:t> </a:t>
            </a:r>
            <a:r>
              <a:rPr lang="en-US" sz="1800" dirty="0" err="1">
                <a:ea typeface="+mn-lt"/>
                <a:cs typeface="+mn-lt"/>
              </a:rPr>
              <a:t>בשל</a:t>
            </a:r>
            <a:r>
              <a:rPr lang="en-US" sz="1800" dirty="0">
                <a:ea typeface="+mn-lt"/>
                <a:cs typeface="+mn-lt"/>
              </a:rPr>
              <a:t> </a:t>
            </a:r>
            <a:r>
              <a:rPr lang="en-US" sz="1800" dirty="0" err="1">
                <a:ea typeface="+mn-lt"/>
                <a:cs typeface="+mn-lt"/>
              </a:rPr>
              <a:t>תורה</a:t>
            </a:r>
            <a:r>
              <a:rPr lang="en-US" sz="1800" dirty="0">
                <a:ea typeface="+mn-lt"/>
                <a:cs typeface="+mn-lt"/>
              </a:rPr>
              <a:t> </a:t>
            </a:r>
            <a:r>
              <a:rPr lang="en-US" sz="1800" dirty="0" err="1">
                <a:ea typeface="+mn-lt"/>
                <a:cs typeface="+mn-lt"/>
              </a:rPr>
              <a:t>ואפילו</a:t>
            </a:r>
            <a:r>
              <a:rPr lang="en-US" sz="1800" dirty="0">
                <a:ea typeface="+mn-lt"/>
                <a:cs typeface="+mn-lt"/>
              </a:rPr>
              <a:t> </a:t>
            </a:r>
            <a:r>
              <a:rPr lang="en-US" sz="1800" dirty="0" err="1">
                <a:ea typeface="+mn-lt"/>
                <a:cs typeface="+mn-lt"/>
              </a:rPr>
              <a:t>הכי</a:t>
            </a:r>
            <a:r>
              <a:rPr lang="en-US" sz="1800" dirty="0">
                <a:ea typeface="+mn-lt"/>
                <a:cs typeface="+mn-lt"/>
              </a:rPr>
              <a:t> </a:t>
            </a:r>
            <a:r>
              <a:rPr lang="en-US" sz="1800" dirty="0" err="1">
                <a:ea typeface="+mn-lt"/>
                <a:cs typeface="+mn-lt"/>
              </a:rPr>
              <a:t>אסיק</a:t>
            </a:r>
            <a:r>
              <a:rPr lang="en-US" sz="1800" dirty="0">
                <a:ea typeface="+mn-lt"/>
                <a:cs typeface="+mn-lt"/>
              </a:rPr>
              <a:t> </a:t>
            </a:r>
            <a:r>
              <a:rPr lang="en-US" sz="1800" dirty="0" err="1">
                <a:ea typeface="+mn-lt"/>
                <a:cs typeface="+mn-lt"/>
              </a:rPr>
              <a:t>רב</a:t>
            </a:r>
            <a:r>
              <a:rPr lang="en-US" sz="1800" dirty="0">
                <a:ea typeface="+mn-lt"/>
                <a:cs typeface="+mn-lt"/>
              </a:rPr>
              <a:t> </a:t>
            </a:r>
            <a:r>
              <a:rPr lang="en-US" sz="1800" dirty="0" err="1">
                <a:ea typeface="+mn-lt"/>
                <a:cs typeface="+mn-lt"/>
              </a:rPr>
              <a:t>אשי</a:t>
            </a:r>
            <a:r>
              <a:rPr lang="en-US" sz="1800" dirty="0">
                <a:ea typeface="+mn-lt"/>
                <a:cs typeface="+mn-lt"/>
              </a:rPr>
              <a:t> </a:t>
            </a:r>
            <a:r>
              <a:rPr lang="en-US" sz="1800" dirty="0" err="1">
                <a:ea typeface="+mn-lt"/>
                <a:cs typeface="+mn-lt"/>
              </a:rPr>
              <a:t>לקמן</a:t>
            </a:r>
            <a:r>
              <a:rPr lang="en-US" sz="1800" dirty="0">
                <a:ea typeface="+mn-lt"/>
                <a:cs typeface="+mn-lt"/>
              </a:rPr>
              <a:t> </a:t>
            </a:r>
            <a:r>
              <a:rPr lang="en-US" sz="1800" dirty="0" err="1">
                <a:ea typeface="+mn-lt"/>
                <a:cs typeface="+mn-lt"/>
              </a:rPr>
              <a:t>דבדבר</a:t>
            </a:r>
            <a:r>
              <a:rPr lang="en-US" sz="1800" dirty="0">
                <a:ea typeface="+mn-lt"/>
                <a:cs typeface="+mn-lt"/>
              </a:rPr>
              <a:t> </a:t>
            </a:r>
            <a:r>
              <a:rPr lang="en-US" sz="1800" dirty="0" err="1">
                <a:ea typeface="+mn-lt"/>
                <a:cs typeface="+mn-lt"/>
              </a:rPr>
              <a:t>שיש</a:t>
            </a:r>
            <a:r>
              <a:rPr lang="en-US" sz="1800" dirty="0">
                <a:ea typeface="+mn-lt"/>
                <a:cs typeface="+mn-lt"/>
              </a:rPr>
              <a:t> </a:t>
            </a:r>
            <a:r>
              <a:rPr lang="en-US" sz="1800" dirty="0" err="1">
                <a:ea typeface="+mn-lt"/>
                <a:cs typeface="+mn-lt"/>
              </a:rPr>
              <a:t>לו</a:t>
            </a:r>
            <a:r>
              <a:rPr lang="en-US" sz="1800" dirty="0">
                <a:ea typeface="+mn-lt"/>
                <a:cs typeface="+mn-lt"/>
              </a:rPr>
              <a:t> </a:t>
            </a:r>
            <a:r>
              <a:rPr lang="en-US" sz="1800" dirty="0" err="1">
                <a:ea typeface="+mn-lt"/>
                <a:cs typeface="+mn-lt"/>
              </a:rPr>
              <a:t>מתירין</a:t>
            </a:r>
            <a:r>
              <a:rPr lang="en-US" sz="1800" dirty="0">
                <a:ea typeface="+mn-lt"/>
                <a:cs typeface="+mn-lt"/>
              </a:rPr>
              <a:t> </a:t>
            </a:r>
            <a:r>
              <a:rPr lang="en-US" sz="1800" dirty="0" err="1">
                <a:ea typeface="+mn-lt"/>
                <a:cs typeface="+mn-lt"/>
              </a:rPr>
              <a:t>אסור</a:t>
            </a:r>
            <a:r>
              <a:rPr lang="en-US" sz="1800" dirty="0">
                <a:ea typeface="+mn-lt"/>
                <a:cs typeface="+mn-lt"/>
              </a:rPr>
              <a:t>, </a:t>
            </a:r>
            <a:r>
              <a:rPr lang="en-US" sz="1800" dirty="0" err="1">
                <a:ea typeface="+mn-lt"/>
                <a:cs typeface="+mn-lt"/>
              </a:rPr>
              <a:t>דהתם</a:t>
            </a:r>
            <a:r>
              <a:rPr lang="en-US" sz="1800" dirty="0">
                <a:ea typeface="+mn-lt"/>
                <a:cs typeface="+mn-lt"/>
              </a:rPr>
              <a:t> </a:t>
            </a:r>
            <a:r>
              <a:rPr lang="en-US" sz="1800" dirty="0" err="1">
                <a:ea typeface="+mn-lt"/>
                <a:cs typeface="+mn-lt"/>
              </a:rPr>
              <a:t>היינו</a:t>
            </a:r>
            <a:r>
              <a:rPr lang="en-US" sz="1800" dirty="0">
                <a:ea typeface="+mn-lt"/>
                <a:cs typeface="+mn-lt"/>
              </a:rPr>
              <a:t> </a:t>
            </a:r>
            <a:r>
              <a:rPr lang="en-US" sz="1800" dirty="0" err="1">
                <a:ea typeface="+mn-lt"/>
                <a:cs typeface="+mn-lt"/>
              </a:rPr>
              <a:t>טעמא</a:t>
            </a:r>
            <a:r>
              <a:rPr lang="en-US" sz="1800" dirty="0">
                <a:ea typeface="+mn-lt"/>
                <a:cs typeface="+mn-lt"/>
              </a:rPr>
              <a:t> </a:t>
            </a:r>
            <a:r>
              <a:rPr lang="en-US" sz="1800" dirty="0" err="1">
                <a:ea typeface="+mn-lt"/>
                <a:cs typeface="+mn-lt"/>
              </a:rPr>
              <a:t>דכיון</a:t>
            </a:r>
            <a:r>
              <a:rPr lang="en-US" sz="1800" dirty="0">
                <a:ea typeface="+mn-lt"/>
                <a:cs typeface="+mn-lt"/>
              </a:rPr>
              <a:t> </a:t>
            </a:r>
            <a:r>
              <a:rPr lang="en-US" sz="1800" dirty="0" err="1">
                <a:ea typeface="+mn-lt"/>
                <a:cs typeface="+mn-lt"/>
              </a:rPr>
              <a:t>דבספק</a:t>
            </a:r>
            <a:r>
              <a:rPr lang="en-US" sz="1800" dirty="0">
                <a:ea typeface="+mn-lt"/>
                <a:cs typeface="+mn-lt"/>
              </a:rPr>
              <a:t> </a:t>
            </a:r>
            <a:r>
              <a:rPr lang="en-US" sz="1800" dirty="0" err="1">
                <a:ea typeface="+mn-lt"/>
                <a:cs typeface="+mn-lt"/>
              </a:rPr>
              <a:t>אחד</a:t>
            </a:r>
            <a:r>
              <a:rPr lang="en-US" sz="1800" dirty="0">
                <a:ea typeface="+mn-lt"/>
                <a:cs typeface="+mn-lt"/>
              </a:rPr>
              <a:t> </a:t>
            </a:r>
            <a:r>
              <a:rPr lang="en-US" sz="1800" dirty="0" err="1">
                <a:ea typeface="+mn-lt"/>
                <a:cs typeface="+mn-lt"/>
              </a:rPr>
              <a:t>כנגדו</a:t>
            </a:r>
            <a:r>
              <a:rPr lang="en-US" sz="1800" dirty="0">
                <a:ea typeface="+mn-lt"/>
                <a:cs typeface="+mn-lt"/>
              </a:rPr>
              <a:t> </a:t>
            </a:r>
            <a:r>
              <a:rPr lang="en-US" sz="1800" dirty="0" err="1">
                <a:ea typeface="+mn-lt"/>
                <a:cs typeface="+mn-lt"/>
              </a:rPr>
              <a:t>בשל</a:t>
            </a:r>
            <a:r>
              <a:rPr lang="en-US" sz="1800" dirty="0">
                <a:ea typeface="+mn-lt"/>
                <a:cs typeface="+mn-lt"/>
              </a:rPr>
              <a:t> </a:t>
            </a:r>
            <a:r>
              <a:rPr lang="en-US" sz="1800" dirty="0" err="1">
                <a:ea typeface="+mn-lt"/>
                <a:cs typeface="+mn-lt"/>
              </a:rPr>
              <a:t>תורה</a:t>
            </a:r>
            <a:r>
              <a:rPr lang="en-US" sz="1800" dirty="0">
                <a:ea typeface="+mn-lt"/>
                <a:cs typeface="+mn-lt"/>
              </a:rPr>
              <a:t> </a:t>
            </a:r>
            <a:r>
              <a:rPr lang="en-US" sz="1800" dirty="0" err="1">
                <a:ea typeface="+mn-lt"/>
                <a:cs typeface="+mn-lt"/>
              </a:rPr>
              <a:t>אסור</a:t>
            </a:r>
            <a:r>
              <a:rPr lang="en-US" sz="1800" dirty="0">
                <a:ea typeface="+mn-lt"/>
                <a:cs typeface="+mn-lt"/>
              </a:rPr>
              <a:t> </a:t>
            </a:r>
            <a:r>
              <a:rPr lang="en-US" sz="1800" dirty="0" err="1">
                <a:ea typeface="+mn-lt"/>
                <a:cs typeface="+mn-lt"/>
              </a:rPr>
              <a:t>אלא</a:t>
            </a:r>
            <a:r>
              <a:rPr lang="en-US" sz="1800" dirty="0">
                <a:ea typeface="+mn-lt"/>
                <a:cs typeface="+mn-lt"/>
              </a:rPr>
              <a:t> </a:t>
            </a:r>
            <a:r>
              <a:rPr lang="en-US" sz="1800" dirty="0" err="1">
                <a:ea typeface="+mn-lt"/>
                <a:cs typeface="+mn-lt"/>
              </a:rPr>
              <a:t>דמשום</a:t>
            </a:r>
            <a:r>
              <a:rPr lang="en-US" sz="1800" dirty="0">
                <a:ea typeface="+mn-lt"/>
                <a:cs typeface="+mn-lt"/>
              </a:rPr>
              <a:t> </a:t>
            </a:r>
            <a:r>
              <a:rPr lang="en-US" sz="1800" dirty="0" err="1">
                <a:ea typeface="+mn-lt"/>
                <a:cs typeface="+mn-lt"/>
              </a:rPr>
              <a:t>שהוא</a:t>
            </a:r>
            <a:r>
              <a:rPr lang="en-US" sz="1800" dirty="0">
                <a:ea typeface="+mn-lt"/>
                <a:cs typeface="+mn-lt"/>
              </a:rPr>
              <a:t> </a:t>
            </a:r>
            <a:r>
              <a:rPr lang="en-US" sz="1800" dirty="0" err="1">
                <a:ea typeface="+mn-lt"/>
                <a:cs typeface="+mn-lt"/>
              </a:rPr>
              <a:t>בשל</a:t>
            </a:r>
            <a:r>
              <a:rPr lang="en-US" sz="1800" dirty="0">
                <a:ea typeface="+mn-lt"/>
                <a:cs typeface="+mn-lt"/>
              </a:rPr>
              <a:t> </a:t>
            </a:r>
            <a:r>
              <a:rPr lang="en-US" sz="1800" dirty="0" err="1">
                <a:ea typeface="+mn-lt"/>
                <a:cs typeface="+mn-lt"/>
              </a:rPr>
              <a:t>דבריהם</a:t>
            </a:r>
            <a:r>
              <a:rPr lang="en-US" sz="1800" dirty="0">
                <a:ea typeface="+mn-lt"/>
                <a:cs typeface="+mn-lt"/>
              </a:rPr>
              <a:t> </a:t>
            </a:r>
            <a:r>
              <a:rPr lang="en-US" sz="1800" dirty="0" err="1">
                <a:ea typeface="+mn-lt"/>
                <a:cs typeface="+mn-lt"/>
              </a:rPr>
              <a:t>הקלת</a:t>
            </a:r>
            <a:r>
              <a:rPr lang="en-US" sz="1800" dirty="0">
                <a:ea typeface="+mn-lt"/>
                <a:cs typeface="+mn-lt"/>
              </a:rPr>
              <a:t> </a:t>
            </a:r>
            <a:r>
              <a:rPr lang="en-US" sz="1800" dirty="0" err="1">
                <a:ea typeface="+mn-lt"/>
                <a:cs typeface="+mn-lt"/>
              </a:rPr>
              <a:t>בו</a:t>
            </a:r>
            <a:r>
              <a:rPr lang="en-US" sz="1800" dirty="0">
                <a:ea typeface="+mn-lt"/>
                <a:cs typeface="+mn-lt"/>
              </a:rPr>
              <a:t> </a:t>
            </a:r>
            <a:r>
              <a:rPr lang="en-US" sz="1800" dirty="0" err="1">
                <a:ea typeface="+mn-lt"/>
                <a:cs typeface="+mn-lt"/>
              </a:rPr>
              <a:t>להתיר</a:t>
            </a:r>
            <a:r>
              <a:rPr lang="en-US" sz="1800" dirty="0">
                <a:ea typeface="+mn-lt"/>
                <a:cs typeface="+mn-lt"/>
              </a:rPr>
              <a:t> </a:t>
            </a:r>
            <a:r>
              <a:rPr lang="en-US" sz="1800" dirty="0" err="1">
                <a:ea typeface="+mn-lt"/>
                <a:cs typeface="+mn-lt"/>
              </a:rPr>
              <a:t>בספק</a:t>
            </a:r>
            <a:r>
              <a:rPr lang="en-US" sz="1800" dirty="0">
                <a:ea typeface="+mn-lt"/>
                <a:cs typeface="+mn-lt"/>
              </a:rPr>
              <a:t> </a:t>
            </a:r>
            <a:r>
              <a:rPr lang="en-US" sz="1800" dirty="0" err="1">
                <a:ea typeface="+mn-lt"/>
                <a:cs typeface="+mn-lt"/>
              </a:rPr>
              <a:t>אחד</a:t>
            </a:r>
            <a:r>
              <a:rPr lang="en-US" sz="1800" dirty="0">
                <a:ea typeface="+mn-lt"/>
                <a:cs typeface="+mn-lt"/>
              </a:rPr>
              <a:t> </a:t>
            </a:r>
            <a:r>
              <a:rPr lang="en-US" sz="1800" dirty="0" err="1">
                <a:ea typeface="+mn-lt"/>
                <a:cs typeface="+mn-lt"/>
              </a:rPr>
              <a:t>כל</a:t>
            </a:r>
            <a:r>
              <a:rPr lang="en-US" sz="1800" dirty="0">
                <a:ea typeface="+mn-lt"/>
                <a:cs typeface="+mn-lt"/>
              </a:rPr>
              <a:t> </a:t>
            </a:r>
            <a:r>
              <a:rPr lang="en-US" sz="1800" dirty="0" err="1">
                <a:ea typeface="+mn-lt"/>
                <a:cs typeface="+mn-lt"/>
              </a:rPr>
              <a:t>שיש</a:t>
            </a:r>
            <a:r>
              <a:rPr lang="en-US" sz="1800" dirty="0">
                <a:ea typeface="+mn-lt"/>
                <a:cs typeface="+mn-lt"/>
              </a:rPr>
              <a:t> </a:t>
            </a:r>
            <a:r>
              <a:rPr lang="en-US" sz="1800" dirty="0" err="1">
                <a:ea typeface="+mn-lt"/>
                <a:cs typeface="+mn-lt"/>
              </a:rPr>
              <a:t>לו</a:t>
            </a:r>
            <a:r>
              <a:rPr lang="en-US" sz="1800" dirty="0">
                <a:ea typeface="+mn-lt"/>
                <a:cs typeface="+mn-lt"/>
              </a:rPr>
              <a:t> </a:t>
            </a:r>
            <a:r>
              <a:rPr lang="en-US" sz="1800" dirty="0" err="1">
                <a:ea typeface="+mn-lt"/>
                <a:cs typeface="+mn-lt"/>
              </a:rPr>
              <a:t>מתירין</a:t>
            </a:r>
            <a:r>
              <a:rPr lang="en-US" sz="1800" dirty="0">
                <a:ea typeface="+mn-lt"/>
                <a:cs typeface="+mn-lt"/>
              </a:rPr>
              <a:t> </a:t>
            </a:r>
            <a:r>
              <a:rPr lang="en-US" sz="1800" dirty="0" err="1">
                <a:ea typeface="+mn-lt"/>
                <a:cs typeface="+mn-lt"/>
              </a:rPr>
              <a:t>לא</a:t>
            </a:r>
            <a:r>
              <a:rPr lang="en-US" sz="1800" dirty="0">
                <a:ea typeface="+mn-lt"/>
                <a:cs typeface="+mn-lt"/>
              </a:rPr>
              <a:t> </a:t>
            </a:r>
            <a:r>
              <a:rPr lang="en-US" sz="1800" dirty="0" err="1">
                <a:ea typeface="+mn-lt"/>
                <a:cs typeface="+mn-lt"/>
              </a:rPr>
              <a:t>תקל</a:t>
            </a:r>
            <a:r>
              <a:rPr lang="en-US" sz="1800" dirty="0">
                <a:ea typeface="+mn-lt"/>
                <a:cs typeface="+mn-lt"/>
              </a:rPr>
              <a:t> </a:t>
            </a:r>
            <a:r>
              <a:rPr lang="en-US" sz="1800" dirty="0" err="1">
                <a:ea typeface="+mn-lt"/>
                <a:cs typeface="+mn-lt"/>
              </a:rPr>
              <a:t>בו</a:t>
            </a:r>
            <a:r>
              <a:rPr lang="en-US" sz="1800" dirty="0">
                <a:ea typeface="+mn-lt"/>
                <a:cs typeface="+mn-lt"/>
              </a:rPr>
              <a:t>. </a:t>
            </a:r>
          </a:p>
        </p:txBody>
      </p:sp>
    </p:spTree>
    <p:extLst>
      <p:ext uri="{BB962C8B-B14F-4D97-AF65-F5344CB8AC3E}">
        <p14:creationId xmlns:p14="http://schemas.microsoft.com/office/powerpoint/2010/main" val="290169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410B0-F85F-4D7D-0C07-2E54862B05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2A7CE3-CEB8-CCD6-82B4-6F715B23C071}"/>
              </a:ext>
            </a:extLst>
          </p:cNvPr>
          <p:cNvSpPr>
            <a:spLocks noGrp="1"/>
          </p:cNvSpPr>
          <p:nvPr>
            <p:ph idx="1"/>
          </p:nvPr>
        </p:nvSpPr>
        <p:spPr/>
        <p:txBody>
          <a:bodyPr vert="horz" lIns="91440" tIns="45720" rIns="91440" bIns="45720" rtlCol="1" anchor="t">
            <a:normAutofit fontScale="62500" lnSpcReduction="20000"/>
          </a:bodyPr>
          <a:lstStyle/>
          <a:p>
            <a:pPr>
              <a:lnSpc>
                <a:spcPct val="160000"/>
              </a:lnSpc>
              <a:buNone/>
            </a:pPr>
            <a:r>
              <a:rPr lang="en-US" err="1">
                <a:ea typeface="+mn-lt"/>
                <a:cs typeface="+mn-lt"/>
              </a:rPr>
              <a:t>הר"ן</a:t>
            </a:r>
            <a:r>
              <a:rPr lang="en-US">
                <a:ea typeface="+mn-lt"/>
                <a:cs typeface="+mn-lt"/>
              </a:rPr>
              <a:t> </a:t>
            </a:r>
            <a:r>
              <a:rPr lang="en-US" err="1">
                <a:ea typeface="+mn-lt"/>
                <a:cs typeface="+mn-lt"/>
              </a:rPr>
              <a:t>נדרים</a:t>
            </a:r>
            <a:r>
              <a:rPr lang="en-US">
                <a:ea typeface="+mn-lt"/>
                <a:cs typeface="+mn-lt"/>
              </a:rPr>
              <a:t> </a:t>
            </a:r>
            <a:r>
              <a:rPr lang="en-US" err="1">
                <a:ea typeface="+mn-lt"/>
                <a:cs typeface="+mn-lt"/>
              </a:rPr>
              <a:t>נב</a:t>
            </a:r>
            <a:r>
              <a:rPr lang="en-US">
                <a:ea typeface="+mn-lt"/>
                <a:cs typeface="+mn-lt"/>
              </a:rPr>
              <a:t> עמוד א  </a:t>
            </a:r>
            <a:endParaRPr lang="en-US">
              <a:cs typeface="Calibri" panose="020F0502020204030204"/>
            </a:endParaRPr>
          </a:p>
          <a:p>
            <a:pPr>
              <a:lnSpc>
                <a:spcPct val="160000"/>
              </a:lnSpc>
              <a:buNone/>
            </a:pPr>
            <a:endParaRPr lang="en-US">
              <a:cs typeface="Calibri" panose="020F0502020204030204"/>
            </a:endParaRPr>
          </a:p>
          <a:p>
            <a:pPr marL="0" indent="0">
              <a:lnSpc>
                <a:spcPct val="160000"/>
              </a:lnSpc>
              <a:buNone/>
            </a:pPr>
            <a:r>
              <a:rPr lang="en-US" dirty="0" err="1">
                <a:ea typeface="+mn-lt"/>
                <a:cs typeface="+mn-lt"/>
              </a:rPr>
              <a:t>ד"ה</a:t>
            </a:r>
            <a:r>
              <a:rPr lang="en-US" dirty="0">
                <a:ea typeface="+mn-lt"/>
                <a:cs typeface="+mn-lt"/>
              </a:rPr>
              <a:t> </a:t>
            </a:r>
            <a:r>
              <a:rPr lang="en-US" dirty="0" err="1">
                <a:ea typeface="+mn-lt"/>
                <a:cs typeface="+mn-lt"/>
              </a:rPr>
              <a:t>וקשיא</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וכך</a:t>
            </a:r>
            <a:r>
              <a:rPr lang="en-US" dirty="0">
                <a:ea typeface="+mn-lt"/>
                <a:cs typeface="+mn-lt"/>
              </a:rPr>
              <a:t> </a:t>
            </a:r>
            <a:r>
              <a:rPr lang="en-US" dirty="0" err="1">
                <a:ea typeface="+mn-lt"/>
                <a:cs typeface="+mn-lt"/>
              </a:rPr>
              <a:t>נראה</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בטעמו</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דחזינא</a:t>
            </a:r>
            <a:r>
              <a:rPr lang="en-US" dirty="0">
                <a:ea typeface="+mn-lt"/>
                <a:cs typeface="+mn-lt"/>
              </a:rPr>
              <a:t> </a:t>
            </a:r>
            <a:r>
              <a:rPr lang="en-US" dirty="0" err="1">
                <a:ea typeface="+mn-lt"/>
                <a:cs typeface="+mn-lt"/>
              </a:rPr>
              <a:t>לרבנן</a:t>
            </a:r>
            <a:r>
              <a:rPr lang="en-US" dirty="0">
                <a:ea typeface="+mn-lt"/>
                <a:cs typeface="+mn-lt"/>
              </a:rPr>
              <a:t> </a:t>
            </a:r>
            <a:r>
              <a:rPr lang="en-US" dirty="0" err="1">
                <a:ea typeface="+mn-lt"/>
                <a:cs typeface="+mn-lt"/>
              </a:rPr>
              <a:t>ולר</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דאיפלגו</a:t>
            </a:r>
            <a:r>
              <a:rPr lang="en-US" dirty="0">
                <a:ea typeface="+mn-lt"/>
                <a:cs typeface="+mn-lt"/>
              </a:rPr>
              <a:t> </a:t>
            </a:r>
            <a:r>
              <a:rPr lang="en-US" dirty="0" err="1">
                <a:ea typeface="+mn-lt"/>
                <a:cs typeface="+mn-lt"/>
              </a:rPr>
              <a:t>במין</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אי</a:t>
            </a:r>
            <a:r>
              <a:rPr lang="en-US" dirty="0">
                <a:ea typeface="+mn-lt"/>
                <a:cs typeface="+mn-lt"/>
              </a:rPr>
              <a:t> </a:t>
            </a:r>
            <a:r>
              <a:rPr lang="en-US" dirty="0" err="1">
                <a:ea typeface="+mn-lt"/>
                <a:cs typeface="+mn-lt"/>
              </a:rPr>
              <a:t>בטיל</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וקסבר</a:t>
            </a:r>
            <a:r>
              <a:rPr lang="en-US" dirty="0">
                <a:ea typeface="+mn-lt"/>
                <a:cs typeface="+mn-lt"/>
              </a:rPr>
              <a:t> ר' </a:t>
            </a:r>
            <a:r>
              <a:rPr lang="en-US" dirty="0" err="1">
                <a:ea typeface="+mn-lt"/>
                <a:cs typeface="+mn-lt"/>
              </a:rPr>
              <a:t>יהודה</a:t>
            </a:r>
            <a:r>
              <a:rPr lang="en-US" dirty="0">
                <a:ea typeface="+mn-lt"/>
                <a:cs typeface="+mn-lt"/>
              </a:rPr>
              <a:t> </a:t>
            </a:r>
            <a:r>
              <a:rPr lang="en-US" dirty="0" err="1">
                <a:ea typeface="+mn-lt"/>
                <a:cs typeface="+mn-lt"/>
              </a:rPr>
              <a:t>דהיינו</a:t>
            </a:r>
            <a:r>
              <a:rPr lang="en-US" dirty="0">
                <a:ea typeface="+mn-lt"/>
                <a:cs typeface="+mn-lt"/>
              </a:rPr>
              <a:t> </a:t>
            </a:r>
            <a:r>
              <a:rPr lang="en-US" dirty="0" err="1">
                <a:ea typeface="+mn-lt"/>
                <a:cs typeface="+mn-lt"/>
              </a:rPr>
              <a:t>טעמא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דמין</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בטיל</a:t>
            </a:r>
            <a:r>
              <a:rPr lang="en-US" dirty="0">
                <a:ea typeface="+mn-lt"/>
                <a:cs typeface="+mn-lt"/>
              </a:rPr>
              <a:t> </a:t>
            </a:r>
            <a:r>
              <a:rPr lang="en-US" dirty="0" err="1">
                <a:ea typeface="+mn-lt"/>
                <a:cs typeface="+mn-lt"/>
              </a:rPr>
              <a:t>לפי</a:t>
            </a:r>
            <a:r>
              <a:rPr lang="en-US" dirty="0">
                <a:ea typeface="+mn-lt"/>
                <a:cs typeface="+mn-lt"/>
              </a:rPr>
              <a:t> </a:t>
            </a:r>
            <a:r>
              <a:rPr lang="en-US" dirty="0" err="1">
                <a:ea typeface="+mn-lt"/>
                <a:cs typeface="+mn-lt"/>
              </a:rPr>
              <a:t>שכל</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דומה</a:t>
            </a:r>
            <a:r>
              <a:rPr lang="en-US" dirty="0">
                <a:ea typeface="+mn-lt"/>
                <a:cs typeface="+mn-lt"/>
              </a:rPr>
              <a:t> </a:t>
            </a:r>
            <a:r>
              <a:rPr lang="en-US" dirty="0" err="1">
                <a:ea typeface="+mn-lt"/>
                <a:cs typeface="+mn-lt"/>
              </a:rPr>
              <a:t>לחבירו</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מחלישו</a:t>
            </a:r>
            <a:r>
              <a:rPr lang="en-US" dirty="0">
                <a:ea typeface="+mn-lt"/>
                <a:cs typeface="+mn-lt"/>
              </a:rPr>
              <a:t> </a:t>
            </a:r>
            <a:r>
              <a:rPr lang="en-US" dirty="0" err="1">
                <a:ea typeface="+mn-lt"/>
                <a:cs typeface="+mn-lt"/>
              </a:rPr>
              <a:t>ומבטלו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מעמידו</a:t>
            </a:r>
            <a:r>
              <a:rPr lang="en-US" dirty="0">
                <a:ea typeface="+mn-lt"/>
                <a:cs typeface="+mn-lt"/>
              </a:rPr>
              <a:t> </a:t>
            </a:r>
            <a:r>
              <a:rPr lang="en-US" dirty="0" err="1">
                <a:ea typeface="+mn-lt"/>
                <a:cs typeface="+mn-lt"/>
              </a:rPr>
              <a:t>ומחזקו</a:t>
            </a:r>
            <a:r>
              <a:rPr lang="en-US" dirty="0">
                <a:ea typeface="+mn-lt"/>
                <a:cs typeface="+mn-lt"/>
              </a:rPr>
              <a:t> </a:t>
            </a:r>
            <a:r>
              <a:rPr lang="en-US" dirty="0" err="1">
                <a:ea typeface="+mn-lt"/>
                <a:cs typeface="+mn-lt"/>
              </a:rPr>
              <a:t>ומשום</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סבירא</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לר</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בכולהו</a:t>
            </a:r>
            <a:r>
              <a:rPr lang="en-US" dirty="0">
                <a:ea typeface="+mn-lt"/>
                <a:cs typeface="+mn-lt"/>
              </a:rPr>
              <a:t> </a:t>
            </a:r>
            <a:r>
              <a:rPr lang="en-US" dirty="0" err="1">
                <a:ea typeface="+mn-lt"/>
                <a:cs typeface="+mn-lt"/>
              </a:rPr>
              <a:t>איסורי</a:t>
            </a:r>
            <a:r>
              <a:rPr lang="en-US" dirty="0">
                <a:ea typeface="+mn-lt"/>
                <a:cs typeface="+mn-lt"/>
              </a:rPr>
              <a:t> </a:t>
            </a:r>
            <a:r>
              <a:rPr lang="en-US" dirty="0" err="1">
                <a:ea typeface="+mn-lt"/>
                <a:cs typeface="+mn-lt"/>
              </a:rPr>
              <a:t>דמין</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בטיל</a:t>
            </a:r>
            <a:r>
              <a:rPr lang="en-US" dirty="0">
                <a:ea typeface="+mn-lt"/>
                <a:cs typeface="+mn-lt"/>
              </a:rPr>
              <a:t> </a:t>
            </a:r>
            <a:r>
              <a:rPr lang="en-US" dirty="0" err="1">
                <a:ea typeface="+mn-lt"/>
                <a:cs typeface="+mn-lt"/>
              </a:rPr>
              <a:t>ורבנן</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משמע</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דמכל</a:t>
            </a:r>
            <a:r>
              <a:rPr lang="en-US" dirty="0">
                <a:ea typeface="+mn-lt"/>
                <a:cs typeface="+mn-lt"/>
              </a:rPr>
              <a:t> </a:t>
            </a:r>
            <a:r>
              <a:rPr lang="en-US" dirty="0" err="1">
                <a:ea typeface="+mn-lt"/>
                <a:cs typeface="+mn-lt"/>
              </a:rPr>
              <a:t>מקום</a:t>
            </a:r>
            <a:r>
              <a:rPr lang="en-US" dirty="0">
                <a:ea typeface="+mn-lt"/>
                <a:cs typeface="+mn-lt"/>
              </a:rPr>
              <a:t> </a:t>
            </a:r>
            <a:r>
              <a:rPr lang="en-US" dirty="0" err="1">
                <a:ea typeface="+mn-lt"/>
                <a:cs typeface="+mn-lt"/>
              </a:rPr>
              <a:t>מין</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דאיסור</a:t>
            </a:r>
            <a:r>
              <a:rPr lang="en-US" dirty="0">
                <a:ea typeface="+mn-lt"/>
                <a:cs typeface="+mn-lt"/>
              </a:rPr>
              <a:t> </a:t>
            </a:r>
            <a:r>
              <a:rPr lang="en-US" dirty="0" err="1">
                <a:ea typeface="+mn-lt"/>
                <a:cs typeface="+mn-lt"/>
              </a:rPr>
              <a:t>והיתר</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דומין</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לזה</a:t>
            </a:r>
            <a:r>
              <a:rPr lang="en-US" dirty="0">
                <a:ea typeface="+mn-lt"/>
                <a:cs typeface="+mn-lt"/>
              </a:rPr>
              <a:t> </a:t>
            </a:r>
            <a:r>
              <a:rPr lang="en-US" dirty="0" err="1">
                <a:ea typeface="+mn-lt"/>
                <a:cs typeface="+mn-lt"/>
              </a:rPr>
              <a:t>כיון</a:t>
            </a:r>
            <a:r>
              <a:rPr lang="en-US" dirty="0">
                <a:ea typeface="+mn-lt"/>
                <a:cs typeface="+mn-lt"/>
              </a:rPr>
              <a:t> </a:t>
            </a:r>
            <a:r>
              <a:rPr lang="en-US" dirty="0" err="1">
                <a:ea typeface="+mn-lt"/>
                <a:cs typeface="+mn-lt"/>
              </a:rPr>
              <a:t>דחד</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וחד</a:t>
            </a:r>
            <a:r>
              <a:rPr lang="en-US" dirty="0">
                <a:ea typeface="+mn-lt"/>
                <a:cs typeface="+mn-lt"/>
              </a:rPr>
              <a:t> </a:t>
            </a:r>
            <a:r>
              <a:rPr lang="en-US" dirty="0" err="1">
                <a:ea typeface="+mn-lt"/>
                <a:cs typeface="+mn-lt"/>
              </a:rPr>
              <a:t>שרי</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ראוי</a:t>
            </a:r>
            <a:r>
              <a:rPr lang="en-US" dirty="0">
                <a:ea typeface="+mn-lt"/>
                <a:cs typeface="+mn-lt"/>
              </a:rPr>
              <a:t> </a:t>
            </a:r>
            <a:r>
              <a:rPr lang="en-US" dirty="0" err="1">
                <a:ea typeface="+mn-lt"/>
                <a:cs typeface="+mn-lt"/>
              </a:rPr>
              <a:t>לילך</a:t>
            </a:r>
            <a:r>
              <a:rPr lang="en-US" dirty="0">
                <a:ea typeface="+mn-lt"/>
                <a:cs typeface="+mn-lt"/>
              </a:rPr>
              <a:t> </a:t>
            </a:r>
            <a:r>
              <a:rPr lang="en-US" dirty="0" err="1">
                <a:ea typeface="+mn-lt"/>
                <a:cs typeface="+mn-lt"/>
              </a:rPr>
              <a:t>אחר</a:t>
            </a:r>
            <a:r>
              <a:rPr lang="en-US" dirty="0">
                <a:ea typeface="+mn-lt"/>
                <a:cs typeface="+mn-lt"/>
              </a:rPr>
              <a:t> </a:t>
            </a:r>
            <a:r>
              <a:rPr lang="en-US" dirty="0" err="1">
                <a:ea typeface="+mn-lt"/>
                <a:cs typeface="+mn-lt"/>
              </a:rPr>
              <a:t>דמיונן</a:t>
            </a:r>
            <a:r>
              <a:rPr lang="en-US" dirty="0">
                <a:ea typeface="+mn-lt"/>
                <a:cs typeface="+mn-lt"/>
              </a:rPr>
              <a:t> </a:t>
            </a:r>
            <a:r>
              <a:rPr lang="en-US" dirty="0" err="1">
                <a:ea typeface="+mn-lt"/>
                <a:cs typeface="+mn-lt"/>
              </a:rPr>
              <a:t>בעצם</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אחר</a:t>
            </a:r>
            <a:r>
              <a:rPr lang="en-US" dirty="0">
                <a:ea typeface="+mn-lt"/>
                <a:cs typeface="+mn-lt"/>
              </a:rPr>
              <a:t> </a:t>
            </a:r>
            <a:r>
              <a:rPr lang="en-US" dirty="0" err="1">
                <a:ea typeface="+mn-lt"/>
                <a:cs typeface="+mn-lt"/>
              </a:rPr>
              <a:t>חילוקן</a:t>
            </a:r>
            <a:r>
              <a:rPr lang="en-US" dirty="0">
                <a:ea typeface="+mn-lt"/>
                <a:cs typeface="+mn-lt"/>
              </a:rPr>
              <a:t> </a:t>
            </a:r>
            <a:r>
              <a:rPr lang="en-US" dirty="0" err="1">
                <a:ea typeface="+mn-lt"/>
                <a:cs typeface="+mn-lt"/>
              </a:rPr>
              <a:t>באיסור</a:t>
            </a:r>
            <a:r>
              <a:rPr lang="en-US" dirty="0">
                <a:ea typeface="+mn-lt"/>
                <a:cs typeface="+mn-lt"/>
              </a:rPr>
              <a:t> </a:t>
            </a:r>
            <a:r>
              <a:rPr lang="en-US" dirty="0" err="1">
                <a:ea typeface="+mn-lt"/>
                <a:cs typeface="+mn-lt"/>
              </a:rPr>
              <a:t>והיתר</a:t>
            </a:r>
            <a:r>
              <a:rPr lang="en-US" dirty="0">
                <a:ea typeface="+mn-lt"/>
                <a:cs typeface="+mn-lt"/>
              </a:rPr>
              <a:t>....  </a:t>
            </a:r>
            <a:r>
              <a:rPr lang="en-US" dirty="0" err="1">
                <a:ea typeface="+mn-lt"/>
                <a:cs typeface="+mn-lt"/>
              </a:rPr>
              <a:t>ולפיכך</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שחלוקין</a:t>
            </a:r>
            <a:r>
              <a:rPr lang="en-US" dirty="0">
                <a:ea typeface="+mn-lt"/>
                <a:cs typeface="+mn-lt"/>
              </a:rPr>
              <a:t> </a:t>
            </a:r>
            <a:r>
              <a:rPr lang="en-US" dirty="0" err="1">
                <a:ea typeface="+mn-lt"/>
                <a:cs typeface="+mn-lt"/>
              </a:rPr>
              <a:t>באיסור</a:t>
            </a:r>
            <a:r>
              <a:rPr lang="en-US" dirty="0">
                <a:ea typeface="+mn-lt"/>
                <a:cs typeface="+mn-lt"/>
              </a:rPr>
              <a:t> </a:t>
            </a:r>
            <a:r>
              <a:rPr lang="en-US" dirty="0" err="1">
                <a:ea typeface="+mn-lt"/>
                <a:cs typeface="+mn-lt"/>
              </a:rPr>
              <a:t>והיתר</a:t>
            </a:r>
            <a:r>
              <a:rPr lang="en-US" dirty="0">
                <a:ea typeface="+mn-lt"/>
                <a:cs typeface="+mn-lt"/>
              </a:rPr>
              <a:t> </a:t>
            </a:r>
            <a:r>
              <a:rPr lang="en-US" dirty="0" err="1">
                <a:ea typeface="+mn-lt"/>
                <a:cs typeface="+mn-lt"/>
              </a:rPr>
              <a:t>אפי</a:t>
            </a:r>
            <a:r>
              <a:rPr lang="en-US" dirty="0">
                <a:ea typeface="+mn-lt"/>
                <a:cs typeface="+mn-lt"/>
              </a:rPr>
              <a:t>' </a:t>
            </a:r>
            <a:r>
              <a:rPr lang="en-US" dirty="0" err="1">
                <a:ea typeface="+mn-lt"/>
                <a:cs typeface="+mn-lt"/>
              </a:rPr>
              <a:t>מין</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בטיל</a:t>
            </a:r>
            <a:r>
              <a:rPr lang="en-US" dirty="0">
                <a:ea typeface="+mn-lt"/>
                <a:cs typeface="+mn-lt"/>
              </a:rPr>
              <a:t> </a:t>
            </a:r>
            <a:r>
              <a:rPr lang="en-US" dirty="0" err="1">
                <a:ea typeface="+mn-lt"/>
                <a:cs typeface="+mn-lt"/>
              </a:rPr>
              <a:t>דהוה</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כמין</a:t>
            </a:r>
            <a:r>
              <a:rPr lang="en-US" dirty="0">
                <a:ea typeface="+mn-lt"/>
                <a:cs typeface="+mn-lt"/>
              </a:rPr>
              <a:t> </a:t>
            </a:r>
            <a:r>
              <a:rPr lang="en-US" dirty="0" err="1">
                <a:ea typeface="+mn-lt"/>
                <a:cs typeface="+mn-lt"/>
              </a:rPr>
              <a:t>בשאינו</a:t>
            </a:r>
            <a:r>
              <a:rPr lang="en-US" dirty="0">
                <a:ea typeface="+mn-lt"/>
                <a:cs typeface="+mn-lt"/>
              </a:rPr>
              <a:t> </a:t>
            </a:r>
            <a:r>
              <a:rPr lang="en-US" dirty="0" err="1">
                <a:ea typeface="+mn-lt"/>
                <a:cs typeface="+mn-lt"/>
              </a:rPr>
              <a:t>מינו</a:t>
            </a:r>
            <a:r>
              <a:rPr lang="en-US" dirty="0">
                <a:ea typeface="+mn-lt"/>
                <a:cs typeface="+mn-lt"/>
              </a:rPr>
              <a:t> </a:t>
            </a:r>
            <a:r>
              <a:rPr lang="en-US" dirty="0" err="1">
                <a:ea typeface="+mn-lt"/>
                <a:cs typeface="+mn-lt"/>
              </a:rPr>
              <a:t>ומשום</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דבדבר</a:t>
            </a:r>
            <a:r>
              <a:rPr lang="en-US" dirty="0">
                <a:ea typeface="+mn-lt"/>
                <a:cs typeface="+mn-lt"/>
              </a:rPr>
              <a:t> </a:t>
            </a:r>
            <a:r>
              <a:rPr lang="en-US" dirty="0" err="1">
                <a:ea typeface="+mn-lt"/>
                <a:cs typeface="+mn-lt"/>
              </a:rPr>
              <a:t>שיש</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מתירין</a:t>
            </a:r>
            <a:r>
              <a:rPr lang="en-US" dirty="0">
                <a:ea typeface="+mn-lt"/>
                <a:cs typeface="+mn-lt"/>
              </a:rPr>
              <a:t> </a:t>
            </a:r>
            <a:r>
              <a:rPr lang="en-US" dirty="0" err="1">
                <a:ea typeface="+mn-lt"/>
                <a:cs typeface="+mn-lt"/>
              </a:rPr>
              <a:t>נטו</a:t>
            </a:r>
            <a:r>
              <a:rPr lang="en-US" dirty="0">
                <a:ea typeface="+mn-lt"/>
                <a:cs typeface="+mn-lt"/>
              </a:rPr>
              <a:t> </a:t>
            </a:r>
            <a:r>
              <a:rPr lang="en-US" dirty="0" err="1">
                <a:ea typeface="+mn-lt"/>
                <a:cs typeface="+mn-lt"/>
              </a:rPr>
              <a:t>רבנן</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חומרא</a:t>
            </a:r>
            <a:r>
              <a:rPr lang="en-US" dirty="0">
                <a:ea typeface="+mn-lt"/>
                <a:cs typeface="+mn-lt"/>
              </a:rPr>
              <a:t> </a:t>
            </a:r>
            <a:r>
              <a:rPr lang="en-US" dirty="0" err="1">
                <a:ea typeface="+mn-lt"/>
                <a:cs typeface="+mn-lt"/>
              </a:rPr>
              <a:t>לדרבי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דכיון</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חלוק</a:t>
            </a:r>
            <a:r>
              <a:rPr lang="en-US" dirty="0">
                <a:ea typeface="+mn-lt"/>
                <a:cs typeface="+mn-lt"/>
              </a:rPr>
              <a:t> </a:t>
            </a:r>
            <a:r>
              <a:rPr lang="en-US" dirty="0" err="1">
                <a:ea typeface="+mn-lt"/>
                <a:cs typeface="+mn-lt"/>
              </a:rPr>
              <a:t>מן</a:t>
            </a:r>
            <a:r>
              <a:rPr lang="en-US" dirty="0">
                <a:ea typeface="+mn-lt"/>
                <a:cs typeface="+mn-lt"/>
              </a:rPr>
              <a:t> </a:t>
            </a:r>
            <a:r>
              <a:rPr lang="en-US" dirty="0" err="1">
                <a:ea typeface="+mn-lt"/>
                <a:cs typeface="+mn-lt"/>
              </a:rPr>
              <a:t>ההיתר</a:t>
            </a:r>
            <a:r>
              <a:rPr lang="en-US" dirty="0">
                <a:ea typeface="+mn-lt"/>
                <a:cs typeface="+mn-lt"/>
              </a:rPr>
              <a:t> </a:t>
            </a:r>
            <a:r>
              <a:rPr lang="en-US" dirty="0" err="1">
                <a:ea typeface="+mn-lt"/>
                <a:cs typeface="+mn-lt"/>
              </a:rPr>
              <a:t>לגמרי</a:t>
            </a:r>
            <a:r>
              <a:rPr lang="en-US" dirty="0">
                <a:ea typeface="+mn-lt"/>
                <a:cs typeface="+mn-lt"/>
              </a:rPr>
              <a:t> </a:t>
            </a:r>
            <a:r>
              <a:rPr lang="en-US" dirty="0" err="1">
                <a:ea typeface="+mn-lt"/>
                <a:cs typeface="+mn-lt"/>
              </a:rPr>
              <a:t>באיסור</a:t>
            </a:r>
            <a:r>
              <a:rPr lang="en-US" dirty="0">
                <a:ea typeface="+mn-lt"/>
                <a:cs typeface="+mn-lt"/>
              </a:rPr>
              <a:t> </a:t>
            </a:r>
            <a:r>
              <a:rPr lang="en-US" dirty="0" err="1">
                <a:ea typeface="+mn-lt"/>
                <a:cs typeface="+mn-lt"/>
              </a:rPr>
              <a:t>והיתר</a:t>
            </a:r>
            <a:r>
              <a:rPr lang="en-US" dirty="0">
                <a:ea typeface="+mn-lt"/>
                <a:cs typeface="+mn-lt"/>
              </a:rPr>
              <a:t> </a:t>
            </a:r>
            <a:r>
              <a:rPr lang="en-US" dirty="0" err="1">
                <a:ea typeface="+mn-lt"/>
                <a:cs typeface="+mn-lt"/>
              </a:rPr>
              <a:t>שהרי</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סופו</a:t>
            </a:r>
            <a:r>
              <a:rPr lang="en-US" dirty="0">
                <a:ea typeface="+mn-lt"/>
                <a:cs typeface="+mn-lt"/>
              </a:rPr>
              <a:t> </a:t>
            </a:r>
            <a:r>
              <a:rPr lang="en-US" dirty="0" err="1">
                <a:ea typeface="+mn-lt"/>
                <a:cs typeface="+mn-lt"/>
              </a:rPr>
              <a:t>להיות</a:t>
            </a:r>
            <a:r>
              <a:rPr lang="en-US" dirty="0">
                <a:ea typeface="+mn-lt"/>
                <a:cs typeface="+mn-lt"/>
              </a:rPr>
              <a:t> </a:t>
            </a:r>
            <a:r>
              <a:rPr lang="en-US" dirty="0" err="1">
                <a:ea typeface="+mn-lt"/>
                <a:cs typeface="+mn-lt"/>
              </a:rPr>
              <a:t>ניתר</a:t>
            </a:r>
            <a:r>
              <a:rPr lang="en-US" dirty="0">
                <a:ea typeface="+mn-lt"/>
                <a:cs typeface="+mn-lt"/>
              </a:rPr>
              <a:t> </a:t>
            </a:r>
            <a:r>
              <a:rPr lang="en-US" dirty="0" err="1">
                <a:ea typeface="+mn-lt"/>
                <a:cs typeface="+mn-lt"/>
              </a:rPr>
              <a:t>כמוהו</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שאינו</a:t>
            </a:r>
            <a:r>
              <a:rPr lang="en-US" dirty="0">
                <a:ea typeface="+mn-lt"/>
                <a:cs typeface="+mn-lt"/>
              </a:rPr>
              <a:t> </a:t>
            </a:r>
            <a:r>
              <a:rPr lang="en-US" dirty="0" err="1">
                <a:ea typeface="+mn-lt"/>
                <a:cs typeface="+mn-lt"/>
              </a:rPr>
              <a:t>בטל</a:t>
            </a:r>
            <a:r>
              <a:rPr lang="en-US" dirty="0">
                <a:ea typeface="+mn-lt"/>
                <a:cs typeface="+mn-lt"/>
              </a:rPr>
              <a:t> </a:t>
            </a:r>
            <a:r>
              <a:rPr lang="en-US" dirty="0" err="1">
                <a:ea typeface="+mn-lt"/>
                <a:cs typeface="+mn-lt"/>
              </a:rPr>
              <a:t>במינו</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הוה</a:t>
            </a:r>
            <a:r>
              <a:rPr lang="en-US" dirty="0">
                <a:ea typeface="+mn-lt"/>
                <a:cs typeface="+mn-lt"/>
              </a:rPr>
              <a:t> </a:t>
            </a:r>
            <a:r>
              <a:rPr lang="en-US" dirty="0" err="1">
                <a:ea typeface="+mn-lt"/>
                <a:cs typeface="+mn-lt"/>
              </a:rPr>
              <a:t>דמו</a:t>
            </a:r>
            <a:r>
              <a:rPr lang="en-US" dirty="0">
                <a:ea typeface="+mn-lt"/>
                <a:cs typeface="+mn-lt"/>
              </a:rPr>
              <a:t> </a:t>
            </a:r>
            <a:r>
              <a:rPr lang="en-US" dirty="0" err="1">
                <a:ea typeface="+mn-lt"/>
                <a:cs typeface="+mn-lt"/>
              </a:rPr>
              <a:t>טובא</a:t>
            </a:r>
            <a:r>
              <a:rPr lang="en-US" dirty="0">
                <a:ea typeface="+mn-lt"/>
                <a:cs typeface="+mn-lt"/>
              </a:rPr>
              <a:t> </a:t>
            </a:r>
            <a:r>
              <a:rPr lang="en-US" dirty="0" err="1">
                <a:ea typeface="+mn-lt"/>
                <a:cs typeface="+mn-lt"/>
              </a:rPr>
              <a:t>חדא</a:t>
            </a:r>
            <a:r>
              <a:rPr lang="en-US" dirty="0">
                <a:ea typeface="+mn-lt"/>
                <a:cs typeface="+mn-lt"/>
              </a:rPr>
              <a:t> </a:t>
            </a:r>
            <a:r>
              <a:rPr lang="en-US" dirty="0" err="1">
                <a:ea typeface="+mn-lt"/>
                <a:cs typeface="+mn-lt"/>
              </a:rPr>
              <a:t>שהן</a:t>
            </a:r>
            <a:r>
              <a:rPr lang="en-US" dirty="0">
                <a:ea typeface="+mn-lt"/>
                <a:cs typeface="+mn-lt"/>
              </a:rPr>
              <a:t> </a:t>
            </a:r>
            <a:r>
              <a:rPr lang="en-US" dirty="0" err="1">
                <a:ea typeface="+mn-lt"/>
                <a:cs typeface="+mn-lt"/>
              </a:rPr>
              <a:t>שוין</a:t>
            </a:r>
            <a:r>
              <a:rPr lang="en-US" dirty="0">
                <a:ea typeface="+mn-lt"/>
                <a:cs typeface="+mn-lt"/>
              </a:rPr>
              <a:t> </a:t>
            </a:r>
            <a:r>
              <a:rPr lang="en-US" dirty="0" err="1">
                <a:ea typeface="+mn-lt"/>
                <a:cs typeface="+mn-lt"/>
              </a:rPr>
              <a:t>במין</a:t>
            </a:r>
            <a:r>
              <a:rPr lang="en-US" dirty="0">
                <a:ea typeface="+mn-lt"/>
                <a:cs typeface="+mn-lt"/>
              </a:rPr>
              <a:t> </a:t>
            </a:r>
            <a:r>
              <a:rPr lang="en-US" dirty="0" err="1">
                <a:ea typeface="+mn-lt"/>
                <a:cs typeface="+mn-lt"/>
              </a:rPr>
              <a:t>ועוד</a:t>
            </a:r>
            <a:r>
              <a:rPr lang="en-US" dirty="0">
                <a:ea typeface="+mn-lt"/>
                <a:cs typeface="+mn-lt"/>
              </a:rPr>
              <a:t> </a:t>
            </a:r>
            <a:r>
              <a:rPr lang="en-US" dirty="0" err="1">
                <a:ea typeface="+mn-lt"/>
                <a:cs typeface="+mn-lt"/>
              </a:rPr>
              <a:t>שאינן</a:t>
            </a:r>
            <a:r>
              <a:rPr lang="en-US" dirty="0">
                <a:ea typeface="+mn-lt"/>
                <a:cs typeface="+mn-lt"/>
              </a:rPr>
              <a:t> </a:t>
            </a:r>
            <a:r>
              <a:rPr lang="en-US" dirty="0" err="1">
                <a:ea typeface="+mn-lt"/>
                <a:cs typeface="+mn-lt"/>
              </a:rPr>
              <a:t>חלוקים</a:t>
            </a:r>
            <a:r>
              <a:rPr lang="en-US" dirty="0">
                <a:ea typeface="+mn-lt"/>
                <a:cs typeface="+mn-lt"/>
              </a:rPr>
              <a:t> </a:t>
            </a:r>
            <a:r>
              <a:rPr lang="en-US" dirty="0" err="1">
                <a:ea typeface="+mn-lt"/>
                <a:cs typeface="+mn-lt"/>
              </a:rPr>
              <a:t>לגמרי</a:t>
            </a:r>
            <a:r>
              <a:rPr lang="en-US" dirty="0">
                <a:ea typeface="+mn-lt"/>
                <a:cs typeface="+mn-lt"/>
              </a:rPr>
              <a:t> </a:t>
            </a:r>
            <a:r>
              <a:rPr lang="en-US" dirty="0" err="1">
                <a:ea typeface="+mn-lt"/>
                <a:cs typeface="+mn-lt"/>
              </a:rPr>
              <a:t>באיסור</a:t>
            </a:r>
            <a:r>
              <a:rPr lang="en-US" dirty="0">
                <a:ea typeface="+mn-lt"/>
                <a:cs typeface="+mn-lt"/>
              </a:rPr>
              <a:t> </a:t>
            </a:r>
            <a:r>
              <a:rPr lang="en-US" dirty="0" err="1">
                <a:ea typeface="+mn-lt"/>
                <a:cs typeface="+mn-lt"/>
              </a:rPr>
              <a:t>והיתר</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326468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79445-F29C-9457-2C0E-D0204435E70E}"/>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9B7DA8F-EBE8-DC7A-A1AA-804E7AFF19AF}"/>
              </a:ext>
            </a:extLst>
          </p:cNvPr>
          <p:cNvSpPr>
            <a:spLocks noGrp="1"/>
          </p:cNvSpPr>
          <p:nvPr>
            <p:ph idx="1"/>
          </p:nvPr>
        </p:nvSpPr>
        <p:spPr/>
        <p:txBody>
          <a:bodyPr>
            <a:normAutofit/>
          </a:bodyPr>
          <a:lstStyle/>
          <a:p>
            <a:pPr marL="0" indent="0" algn="r" rtl="1">
              <a:lnSpc>
                <a:spcPct val="150000"/>
              </a:lnSpc>
              <a:spcAft>
                <a:spcPts val="800"/>
              </a:spcAft>
              <a:buNone/>
            </a:pPr>
            <a:r>
              <a:rPr lang="he-IL" sz="2400" dirty="0">
                <a:effectLst/>
                <a:latin typeface="Calibri" panose="020F0502020204030204" pitchFamily="34" charset="0"/>
                <a:ea typeface="Calibri" panose="020F0502020204030204" pitchFamily="34" charset="0"/>
                <a:cs typeface="Arial" panose="020B0604020202020204" pitchFamily="34" charset="0"/>
              </a:rPr>
              <a:t>כתובות דף ט עמוד א</a:t>
            </a:r>
          </a:p>
          <a:p>
            <a:pPr marL="0" indent="0" algn="r" rtl="1">
              <a:lnSpc>
                <a:spcPct val="150000"/>
              </a:lnSpc>
              <a:spcAft>
                <a:spcPts val="800"/>
              </a:spcAft>
              <a:buNone/>
            </a:pPr>
            <a:r>
              <a:rPr lang="he-IL" sz="2400" dirty="0">
                <a:effectLst/>
                <a:latin typeface="Calibri" panose="020F0502020204030204" pitchFamily="34" charset="0"/>
                <a:ea typeface="Calibri" panose="020F0502020204030204" pitchFamily="34" charset="0"/>
                <a:cs typeface="Arial" panose="020B0604020202020204" pitchFamily="34" charset="0"/>
              </a:rPr>
              <a:t>האומר פתח פתוח מצאתי נאמן לאוסרה עליו </a:t>
            </a:r>
            <a:r>
              <a:rPr lang="he-IL" sz="2400" dirty="0" err="1">
                <a:effectLst/>
                <a:latin typeface="Calibri" panose="020F0502020204030204" pitchFamily="34" charset="0"/>
                <a:ea typeface="Calibri" panose="020F0502020204030204" pitchFamily="34" charset="0"/>
                <a:cs typeface="Arial" panose="020B0604020202020204" pitchFamily="34" charset="0"/>
              </a:rPr>
              <a:t>ואמאי</a:t>
            </a:r>
            <a:r>
              <a:rPr lang="he-IL" sz="2400" dirty="0">
                <a:effectLst/>
                <a:latin typeface="Calibri" panose="020F0502020204030204" pitchFamily="34" charset="0"/>
                <a:ea typeface="Calibri" panose="020F0502020204030204" pitchFamily="34" charset="0"/>
                <a:cs typeface="Arial" panose="020B0604020202020204" pitchFamily="34" charset="0"/>
              </a:rPr>
              <a:t> ספק </a:t>
            </a:r>
            <a:r>
              <a:rPr lang="he-IL" sz="2400" dirty="0" err="1">
                <a:effectLst/>
                <a:latin typeface="Calibri" panose="020F0502020204030204" pitchFamily="34" charset="0"/>
                <a:ea typeface="Calibri" panose="020F0502020204030204" pitchFamily="34" charset="0"/>
                <a:cs typeface="Arial" panose="020B0604020202020204" pitchFamily="34" charset="0"/>
              </a:rPr>
              <a:t>ספיקא</a:t>
            </a:r>
            <a:r>
              <a:rPr lang="he-IL" sz="2400" dirty="0">
                <a:effectLst/>
                <a:latin typeface="Calibri" panose="020F0502020204030204" pitchFamily="34" charset="0"/>
                <a:ea typeface="Calibri" panose="020F0502020204030204" pitchFamily="34" charset="0"/>
                <a:cs typeface="Arial" panose="020B0604020202020204" pitchFamily="34" charset="0"/>
              </a:rPr>
              <a:t> הוא ספק תחתיו ספק אין תחתיו ואם תמצא לומר תחתיו ספק באונס ספק ברצון לא </a:t>
            </a:r>
            <a:r>
              <a:rPr lang="he-IL" sz="2400" dirty="0" err="1">
                <a:effectLst/>
                <a:latin typeface="Calibri" panose="020F0502020204030204" pitchFamily="34" charset="0"/>
                <a:ea typeface="Calibri" panose="020F0502020204030204" pitchFamily="34" charset="0"/>
                <a:cs typeface="Arial" panose="020B0604020202020204" pitchFamily="34" charset="0"/>
              </a:rPr>
              <a:t>צריכא</a:t>
            </a:r>
            <a:r>
              <a:rPr lang="he-IL" sz="2400" dirty="0">
                <a:effectLst/>
                <a:latin typeface="Calibri" panose="020F0502020204030204" pitchFamily="34" charset="0"/>
                <a:ea typeface="Calibri" panose="020F0502020204030204" pitchFamily="34" charset="0"/>
                <a:cs typeface="Arial" panose="020B0604020202020204" pitchFamily="34" charset="0"/>
              </a:rPr>
              <a:t> באשת כהן </a:t>
            </a:r>
            <a:r>
              <a:rPr lang="he-IL" sz="2400" dirty="0" err="1">
                <a:effectLst/>
                <a:latin typeface="Calibri" panose="020F0502020204030204" pitchFamily="34" charset="0"/>
                <a:ea typeface="Calibri" panose="020F0502020204030204" pitchFamily="34" charset="0"/>
                <a:cs typeface="Arial" panose="020B0604020202020204" pitchFamily="34" charset="0"/>
              </a:rPr>
              <a:t>ואיבעית</a:t>
            </a:r>
            <a:r>
              <a:rPr lang="he-IL" sz="2400" dirty="0">
                <a:effectLst/>
                <a:latin typeface="Calibri" panose="020F0502020204030204" pitchFamily="34" charset="0"/>
                <a:ea typeface="Calibri" panose="020F0502020204030204" pitchFamily="34" charset="0"/>
                <a:cs typeface="Arial" panose="020B0604020202020204" pitchFamily="34" charset="0"/>
              </a:rPr>
              <a:t> אימא באשת ישראל וכגון </a:t>
            </a:r>
            <a:r>
              <a:rPr lang="he-IL" sz="2400" dirty="0" err="1">
                <a:effectLst/>
                <a:latin typeface="Calibri" panose="020F0502020204030204" pitchFamily="34" charset="0"/>
                <a:ea typeface="Calibri" panose="020F0502020204030204" pitchFamily="34" charset="0"/>
                <a:cs typeface="Arial" panose="020B0604020202020204" pitchFamily="34" charset="0"/>
              </a:rPr>
              <a:t>דקביל</a:t>
            </a:r>
            <a:r>
              <a:rPr lang="he-IL" sz="2400" dirty="0">
                <a:effectLst/>
                <a:latin typeface="Calibri" panose="020F0502020204030204" pitchFamily="34" charset="0"/>
                <a:ea typeface="Calibri" panose="020F0502020204030204" pitchFamily="34" charset="0"/>
                <a:cs typeface="Arial" panose="020B0604020202020204" pitchFamily="34" charset="0"/>
              </a:rPr>
              <a:t> בה אבוה קידושין פחותה מבת ג' שנים ויום אחד מאי </a:t>
            </a:r>
            <a:r>
              <a:rPr lang="he-IL" sz="2400" dirty="0" err="1">
                <a:effectLst/>
                <a:latin typeface="Calibri" panose="020F0502020204030204" pitchFamily="34" charset="0"/>
                <a:ea typeface="Calibri" panose="020F0502020204030204" pitchFamily="34" charset="0"/>
                <a:cs typeface="Arial" panose="020B0604020202020204" pitchFamily="34" charset="0"/>
              </a:rPr>
              <a:t>קמ"ל</a:t>
            </a:r>
            <a:r>
              <a:rPr lang="he-IL"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תנינא</a:t>
            </a:r>
            <a:r>
              <a:rPr lang="he-IL" sz="2400" dirty="0">
                <a:effectLst/>
                <a:latin typeface="Calibri" panose="020F0502020204030204" pitchFamily="34" charset="0"/>
                <a:ea typeface="Calibri" panose="020F0502020204030204" pitchFamily="34" charset="0"/>
                <a:cs typeface="Arial" panose="020B0604020202020204" pitchFamily="34" charset="0"/>
              </a:rPr>
              <a:t> האומר לאשה </a:t>
            </a:r>
            <a:r>
              <a:rPr lang="he-IL" sz="2400" dirty="0" err="1">
                <a:effectLst/>
                <a:latin typeface="Calibri" panose="020F0502020204030204" pitchFamily="34" charset="0"/>
                <a:ea typeface="Calibri" panose="020F0502020204030204" pitchFamily="34" charset="0"/>
                <a:cs typeface="Arial" panose="020B0604020202020204" pitchFamily="34" charset="0"/>
              </a:rPr>
              <a:t>קדשתיך</a:t>
            </a:r>
            <a:r>
              <a:rPr lang="he-IL" sz="2400" dirty="0">
                <a:effectLst/>
                <a:latin typeface="Calibri" panose="020F0502020204030204" pitchFamily="34" charset="0"/>
                <a:ea typeface="Calibri" panose="020F0502020204030204" pitchFamily="34" charset="0"/>
                <a:cs typeface="Arial" panose="020B0604020202020204" pitchFamily="34" charset="0"/>
              </a:rPr>
              <a:t> והיא אומרת לא </a:t>
            </a:r>
            <a:r>
              <a:rPr lang="he-IL" sz="2400" dirty="0" err="1">
                <a:effectLst/>
                <a:latin typeface="Calibri" panose="020F0502020204030204" pitchFamily="34" charset="0"/>
                <a:ea typeface="Calibri" panose="020F0502020204030204" pitchFamily="34" charset="0"/>
                <a:cs typeface="Arial" panose="020B0604020202020204" pitchFamily="34" charset="0"/>
              </a:rPr>
              <a:t>קדשתני</a:t>
            </a:r>
            <a:r>
              <a:rPr lang="he-IL" sz="2400" dirty="0">
                <a:effectLst/>
                <a:latin typeface="Calibri" panose="020F0502020204030204" pitchFamily="34" charset="0"/>
                <a:ea typeface="Calibri" panose="020F0502020204030204" pitchFamily="34" charset="0"/>
                <a:cs typeface="Arial" panose="020B0604020202020204" pitchFamily="34" charset="0"/>
              </a:rPr>
              <a:t> היא מותרת בקרוביו והוא אסור בקרובותיה מהו </a:t>
            </a:r>
            <a:r>
              <a:rPr lang="he-IL" sz="2400" dirty="0" err="1">
                <a:effectLst/>
                <a:latin typeface="Calibri" panose="020F0502020204030204" pitchFamily="34" charset="0"/>
                <a:ea typeface="Calibri" panose="020F0502020204030204" pitchFamily="34" charset="0"/>
                <a:cs typeface="Arial" panose="020B0604020202020204" pitchFamily="34" charset="0"/>
              </a:rPr>
              <a:t>דתימא</a:t>
            </a:r>
            <a:r>
              <a:rPr lang="he-IL" sz="2400" dirty="0">
                <a:effectLst/>
                <a:latin typeface="Calibri" panose="020F0502020204030204" pitchFamily="34" charset="0"/>
                <a:ea typeface="Calibri" panose="020F0502020204030204" pitchFamily="34" charset="0"/>
                <a:cs typeface="Arial" panose="020B0604020202020204" pitchFamily="34" charset="0"/>
              </a:rPr>
              <a:t> התם דודאי קים ליה אבל הכא מיקם הוא דלא קים ליה </a:t>
            </a:r>
            <a:r>
              <a:rPr lang="he-IL" sz="2400" dirty="0" err="1">
                <a:effectLst/>
                <a:latin typeface="Calibri" panose="020F0502020204030204" pitchFamily="34" charset="0"/>
                <a:ea typeface="Calibri" panose="020F0502020204030204" pitchFamily="34" charset="0"/>
                <a:cs typeface="Arial" panose="020B0604020202020204" pitchFamily="34" charset="0"/>
              </a:rPr>
              <a:t>קמ"ל</a:t>
            </a:r>
            <a:endParaRPr lang="he-IL"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8562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B4BA3384-D473-1B10-40D6-E9496CCCF6AF}"/>
              </a:ext>
            </a:extLst>
          </p:cNvPr>
          <p:cNvGraphicFramePr>
            <a:graphicFrameLocks noGrp="1"/>
          </p:cNvGraphicFramePr>
          <p:nvPr>
            <p:ph idx="1"/>
            <p:extLst>
              <p:ext uri="{D42A27DB-BD31-4B8C-83A1-F6EECF244321}">
                <p14:modId xmlns:p14="http://schemas.microsoft.com/office/powerpoint/2010/main" val="2327486551"/>
              </p:ext>
            </p:extLst>
          </p:nvPr>
        </p:nvGraphicFramePr>
        <p:xfrm>
          <a:off x="838200" y="330200"/>
          <a:ext cx="10515600" cy="584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714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D53E9C-1C12-E24A-AE3E-766F0409AEB1}"/>
              </a:ext>
            </a:extLst>
          </p:cNvPr>
          <p:cNvSpPr>
            <a:spLocks noGrp="1"/>
          </p:cNvSpPr>
          <p:nvPr>
            <p:ph type="title"/>
          </p:nvPr>
        </p:nvSpPr>
        <p:spPr/>
        <p:txBody>
          <a:bodyPr/>
          <a:lstStyle/>
          <a:p>
            <a:r>
              <a:rPr lang="he-IL" dirty="0"/>
              <a:t>כללי ספק </a:t>
            </a:r>
            <a:r>
              <a:rPr lang="he-IL" dirty="0" err="1"/>
              <a:t>ספיקא</a:t>
            </a:r>
            <a:r>
              <a:rPr lang="he-IL" dirty="0"/>
              <a:t> של </a:t>
            </a:r>
            <a:r>
              <a:rPr lang="he-IL" dirty="0" err="1"/>
              <a:t>הש"ך</a:t>
            </a:r>
            <a:endParaRPr lang="he-IL" dirty="0"/>
          </a:p>
        </p:txBody>
      </p:sp>
      <p:sp>
        <p:nvSpPr>
          <p:cNvPr id="3" name="מציין מיקום טקסט 2">
            <a:extLst>
              <a:ext uri="{FF2B5EF4-FFF2-40B4-BE49-F238E27FC236}">
                <a16:creationId xmlns:a16="http://schemas.microsoft.com/office/drawing/2014/main" id="{6619C03F-C169-680C-C0AA-F0925EAD1C5D}"/>
              </a:ext>
            </a:extLst>
          </p:cNvPr>
          <p:cNvSpPr>
            <a:spLocks noGrp="1"/>
          </p:cNvSpPr>
          <p:nvPr>
            <p:ph type="body" idx="1"/>
          </p:nvPr>
        </p:nvSpPr>
        <p:spPr/>
        <p:txBody>
          <a:bodyPr/>
          <a:lstStyle/>
          <a:p>
            <a:r>
              <a:rPr lang="he-IL" dirty="0"/>
              <a:t>יו"ד סימן קי</a:t>
            </a:r>
          </a:p>
        </p:txBody>
      </p:sp>
    </p:spTree>
    <p:extLst>
      <p:ext uri="{BB962C8B-B14F-4D97-AF65-F5344CB8AC3E}">
        <p14:creationId xmlns:p14="http://schemas.microsoft.com/office/powerpoint/2010/main" val="3346811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7FBEA00-B264-437B-5BBC-DE71FD4EAD5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77A8CF9-EC8C-5869-027F-486A8637CA65}"/>
              </a:ext>
            </a:extLst>
          </p:cNvPr>
          <p:cNvSpPr>
            <a:spLocks noGrp="1"/>
          </p:cNvSpPr>
          <p:nvPr>
            <p:ph idx="1"/>
          </p:nvPr>
        </p:nvSpPr>
        <p:spPr/>
        <p:txBody>
          <a:bodyPr/>
          <a:lstStyle/>
          <a:p>
            <a:pPr algn="r" rtl="1">
              <a:lnSpc>
                <a:spcPct val="107000"/>
              </a:lnSpc>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a:t>
            </a:r>
            <a:r>
              <a:rPr lang="ar-SA" sz="1800" dirty="0" err="1">
                <a:effectLst/>
                <a:latin typeface="Calibri" panose="020F0502020204030204" pitchFamily="34" charset="0"/>
                <a:ea typeface="Calibri" panose="020F0502020204030204" pitchFamily="34" charset="0"/>
                <a:cs typeface="Arial" panose="020B0604020202020204" pitchFamily="34" charset="0"/>
              </a:rPr>
              <a:t>יג</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ספק</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שאינו</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מתהפך</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אינו</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err="1">
                <a:effectLst/>
                <a:latin typeface="Calibri" panose="020F0502020204030204" pitchFamily="34" charset="0"/>
                <a:ea typeface="Calibri" panose="020F0502020204030204" pitchFamily="34" charset="0"/>
                <a:cs typeface="Arial" panose="020B0604020202020204" pitchFamily="34" charset="0"/>
              </a:rPr>
              <a:t>ס"ס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הדמיון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הסכין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פגום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לאחר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דיש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בעצם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המפרקת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ואת"ל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בעצם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המפרקת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בתרא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סימן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זה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הספק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תוכל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להפוך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ולומר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בתרא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ואת"ל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קמא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א"כ</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ודאי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נבילה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היא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תוכל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לומר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בתרא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ואת"ל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בתרא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בעצם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המפרקת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נפגם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דשניהם</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אין</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חשש</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איסור</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והכל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אחד</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הוא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כיוצא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בזה</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a:t>
            </a:r>
            <a:r>
              <a:rPr lang="ar-SA" sz="1800" dirty="0" err="1">
                <a:effectLst/>
                <a:latin typeface="Calibri" panose="020F0502020204030204" pitchFamily="34" charset="0"/>
                <a:ea typeface="Calibri" panose="020F0502020204030204" pitchFamily="34" charset="0"/>
                <a:cs typeface="Arial" panose="020B0604020202020204" pitchFamily="34" charset="0"/>
              </a:rPr>
              <a:t>יד</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נשבר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העצם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למעלה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מהארכובה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ואין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עור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ובשר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חופין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רובו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ואינו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ידוע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נעשה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קודם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לאחר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אינו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מותר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משום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תוכל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להפוך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ולומר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את"ל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לחוץ</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לאחר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שלאחר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שייך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לחלק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בין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לחוץ</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וכיון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שאמרת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את"ל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לחוץ</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ע"כ</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קודם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שחיטה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הוא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כיוצא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בזה</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40962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169DF46-404F-F16A-BEAF-019200C66E0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07DE05E-EDCD-1673-F284-D27FE29C3C01}"/>
              </a:ext>
            </a:extLst>
          </p:cNvPr>
          <p:cNvSpPr>
            <a:spLocks noGrp="1"/>
          </p:cNvSpPr>
          <p:nvPr>
            <p:ph idx="1"/>
          </p:nvPr>
        </p:nvSpPr>
        <p:spPr/>
        <p:txBody>
          <a:bodyPr>
            <a:normAutofit/>
          </a:bodyPr>
          <a:lstStyle/>
          <a:p>
            <a:pPr marL="0" indent="0" algn="r" rtl="1">
              <a:lnSpc>
                <a:spcPct val="150000"/>
              </a:lnSpc>
              <a:spcAft>
                <a:spcPts val="800"/>
              </a:spcAft>
              <a:buNone/>
            </a:pPr>
            <a:r>
              <a:rPr lang="ar-SA" sz="2000" dirty="0" err="1">
                <a:effectLst/>
                <a:latin typeface="Calibri" panose="020F0502020204030204" pitchFamily="34" charset="0"/>
                <a:ea typeface="Calibri" panose="020F0502020204030204" pitchFamily="34" charset="0"/>
                <a:cs typeface="Arial" panose="020B0604020202020204" pitchFamily="34" charset="0"/>
              </a:rPr>
              <a:t>רי״ף</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כתובות</a:t>
            </a:r>
            <a:r>
              <a:rPr lang="ar-SA" sz="2000" dirty="0">
                <a:effectLst/>
                <a:latin typeface="Calibri" panose="020F0502020204030204" pitchFamily="34" charset="0"/>
                <a:ea typeface="Calibri" panose="020F0502020204030204" pitchFamily="34" charset="0"/>
                <a:cs typeface="Arial" panose="020B0604020202020204" pitchFamily="34" charset="0"/>
              </a:rPr>
              <a:t> ג </a:t>
            </a:r>
            <a:r>
              <a:rPr lang="ar-SA" sz="2000" dirty="0" err="1">
                <a:effectLst/>
                <a:latin typeface="Calibri" panose="020F0502020204030204" pitchFamily="34" charset="0"/>
                <a:ea typeface="Calibri" panose="020F0502020204030204" pitchFamily="34" charset="0"/>
                <a:cs typeface="Arial" panose="020B0604020202020204" pitchFamily="34" charset="0"/>
              </a:rPr>
              <a:t>עמוד</a:t>
            </a:r>
            <a:r>
              <a:rPr lang="ar-SA" sz="2000" dirty="0">
                <a:effectLst/>
                <a:latin typeface="Calibri" panose="020F0502020204030204" pitchFamily="34" charset="0"/>
                <a:ea typeface="Calibri" panose="020F0502020204030204" pitchFamily="34" charset="0"/>
                <a:cs typeface="Arial" panose="020B0604020202020204" pitchFamily="34" charset="0"/>
              </a:rPr>
              <a:t> א- </a:t>
            </a:r>
            <a:r>
              <a:rPr lang="ar-SA" sz="2000" dirty="0" err="1">
                <a:effectLst/>
                <a:latin typeface="Calibri" panose="020F0502020204030204" pitchFamily="34" charset="0"/>
                <a:ea typeface="Calibri" panose="020F0502020204030204" pitchFamily="34" charset="0"/>
                <a:cs typeface="Arial" panose="020B0604020202020204" pitchFamily="34" charset="0"/>
              </a:rPr>
              <a:t>עמוד</a:t>
            </a:r>
            <a:r>
              <a:rPr lang="ar-SA" sz="2000" dirty="0">
                <a:effectLst/>
                <a:latin typeface="Calibri" panose="020F0502020204030204" pitchFamily="34" charset="0"/>
                <a:ea typeface="Calibri" panose="020F0502020204030204" pitchFamily="34" charset="0"/>
                <a:cs typeface="Arial" panose="020B0604020202020204" pitchFamily="34" charset="0"/>
              </a:rPr>
              <a:t> ב </a:t>
            </a:r>
            <a:r>
              <a:rPr lang="ar-SA" sz="2000" dirty="0" err="1">
                <a:effectLst/>
                <a:latin typeface="Calibri" panose="020F0502020204030204" pitchFamily="34" charset="0"/>
                <a:ea typeface="Calibri" panose="020F0502020204030204" pitchFamily="34" charset="0"/>
                <a:cs typeface="Arial" panose="020B0604020202020204" pitchFamily="34" charset="0"/>
              </a:rPr>
              <a:t>בדפי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הרי״ף</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2000" dirty="0" err="1">
                <a:effectLst/>
                <a:latin typeface="Calibri" panose="020F0502020204030204" pitchFamily="34" charset="0"/>
                <a:ea typeface="Calibri" panose="020F0502020204030204" pitchFamily="34" charset="0"/>
                <a:cs typeface="Arial" panose="020B0604020202020204" pitchFamily="34" charset="0"/>
              </a:rPr>
              <a:t>אמר</a:t>
            </a:r>
            <a:r>
              <a:rPr lang="ar-SA" sz="2000" dirty="0">
                <a:effectLst/>
                <a:latin typeface="Calibri" panose="020F0502020204030204" pitchFamily="34" charset="0"/>
                <a:ea typeface="Calibri" panose="020F0502020204030204" pitchFamily="34" charset="0"/>
                <a:cs typeface="Arial" panose="020B0604020202020204" pitchFamily="34" charset="0"/>
              </a:rPr>
              <a:t> ר' </a:t>
            </a:r>
            <a:r>
              <a:rPr lang="ar-SA" sz="2000" dirty="0" err="1">
                <a:effectLst/>
                <a:latin typeface="Calibri" panose="020F0502020204030204" pitchFamily="34" charset="0"/>
                <a:ea typeface="Calibri" panose="020F0502020204030204" pitchFamily="34" charset="0"/>
                <a:cs typeface="Arial" panose="020B0604020202020204" pitchFamily="34" charset="0"/>
              </a:rPr>
              <a:t>אלעזר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האומר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פתח</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פתוח</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מצאתי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נאמן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לאוסרה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עליו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דשויא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אנפשיה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חתיכא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דאיסורא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וה"מ</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באשת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כהן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פירוש</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דליכא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אלא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חד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ולא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מצית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אמרת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תמצא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לומר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מוכת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עץ</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דרוסת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איש</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דמוכת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עץ</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פתחה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סתום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נמי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באשת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ישראל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והוא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שקבל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אביה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קדושין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פחותה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מבת</a:t>
            </a:r>
            <a:r>
              <a:rPr lang="ar-SA" sz="2000" dirty="0">
                <a:effectLst/>
                <a:latin typeface="Calibri" panose="020F0502020204030204" pitchFamily="34" charset="0"/>
                <a:ea typeface="Calibri" panose="020F0502020204030204" pitchFamily="34" charset="0"/>
                <a:cs typeface="Arial" panose="020B0604020202020204" pitchFamily="34" charset="0"/>
              </a:rPr>
              <a:t> ג' </a:t>
            </a:r>
            <a:r>
              <a:rPr lang="ar-SA" sz="2000" dirty="0" err="1">
                <a:effectLst/>
                <a:latin typeface="Calibri" panose="020F0502020204030204" pitchFamily="34" charset="0"/>
                <a:ea typeface="Calibri" panose="020F0502020204030204" pitchFamily="34" charset="0"/>
                <a:cs typeface="Arial" panose="020B0604020202020204" pitchFamily="34" charset="0"/>
              </a:rPr>
              <a:t>שנים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ויום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אחד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דהוה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ליה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חד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באונס</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ברצון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וספקא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דאורייתא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לחומרא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אבל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אשת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ישראל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שנתקדשה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יתירה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שלש</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שנים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ויום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אחד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מותרת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דהוויין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תרי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ספיקי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זינתה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ואם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תמצא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לומר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תחתיו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ברצון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באונס</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הלכך</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הוויין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לה</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תרי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ספיקי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ותרי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ספיקי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דאורייתא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לקולא</a:t>
            </a:r>
            <a:r>
              <a:rPr lang="ar-SA" sz="2000" dirty="0">
                <a:effectLst/>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170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713986-CB9F-327A-B8BA-EFE7ADDC8BA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DB0BE195-6820-8A1E-C6CB-2069AB3FB0CF}"/>
              </a:ext>
            </a:extLst>
          </p:cNvPr>
          <p:cNvSpPr>
            <a:spLocks noGrp="1"/>
          </p:cNvSpPr>
          <p:nvPr>
            <p:ph idx="1"/>
          </p:nvPr>
        </p:nvSpPr>
        <p:spPr/>
        <p:txBody>
          <a:bodyPr>
            <a:normAutofit/>
          </a:bodyPr>
          <a:lstStyle/>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שו"ת</a:t>
            </a:r>
            <a:r>
              <a:rPr lang="ar-SA" sz="2400" dirty="0">
                <a:effectLst/>
                <a:latin typeface="Calibri" panose="020F0502020204030204" pitchFamily="34" charset="0"/>
                <a:ea typeface="Calibri" panose="020F0502020204030204" pitchFamily="34" charset="0"/>
                <a:cs typeface="Arial" panose="020B0604020202020204" pitchFamily="34" charset="0"/>
              </a:rPr>
              <a:t> רשב"א א:תא</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2400" b="1" dirty="0" err="1">
                <a:effectLst/>
                <a:latin typeface="Calibri" panose="020F0502020204030204" pitchFamily="34" charset="0"/>
                <a:ea typeface="Calibri" panose="020F0502020204030204" pitchFamily="34" charset="0"/>
                <a:cs typeface="Arial" panose="020B0604020202020204" pitchFamily="34" charset="0"/>
              </a:rPr>
              <a:t>ותדע</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לך</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err="1">
                <a:effectLst/>
                <a:latin typeface="Calibri" panose="020F0502020204030204" pitchFamily="34" charset="0"/>
                <a:ea typeface="Calibri" panose="020F0502020204030204" pitchFamily="34" charset="0"/>
                <a:cs typeface="Arial" panose="020B0604020202020204" pitchFamily="34" charset="0"/>
              </a:rPr>
              <a:t>עוד</a:t>
            </a:r>
            <a:r>
              <a:rPr lang="ar-SA" sz="2400" b="1" dirty="0">
                <a:effectLst/>
                <a:latin typeface="Calibri" panose="020F0502020204030204" pitchFamily="34" charset="0"/>
                <a:ea typeface="Calibri" panose="020F0502020204030204" pitchFamily="34" charset="0"/>
                <a:cs typeface="Arial" panose="020B0604020202020204" pitchFamily="34" charset="0"/>
              </a:rPr>
              <a:t> דהא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ספק</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ספקא</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עדיף</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כרוב</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ואפשר</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דאלים</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התרו</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יותר</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מרוב</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דהא </a:t>
            </a:r>
            <a:r>
              <a:rPr lang="ar-SA" sz="2400" dirty="0" err="1">
                <a:effectLst/>
                <a:latin typeface="Calibri" panose="020F0502020204030204" pitchFamily="34" charset="0"/>
                <a:ea typeface="Calibri" panose="020F0502020204030204" pitchFamily="34" charset="0"/>
                <a:cs typeface="Arial" panose="020B0604020202020204" pitchFamily="34" charset="0"/>
              </a:rPr>
              <a:t>רבי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יהושע</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לגבי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יוחסין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פסיל</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בחד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רובא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ומכשר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ספק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ספקא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וכיון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שכן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כי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היכי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דאזלינן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בתר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רובא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להתיר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בכל</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איסורין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שבתורה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ואפילו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בדאיתחזק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כגון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חתיכת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שנתערב</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בשתים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של</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התר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הוא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הדין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בתרי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ספיקי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דשריא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ואפי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בדאיתחז</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איסורא</a:t>
            </a:r>
            <a:r>
              <a:rPr lang="ar-SA"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552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2020FE-31E8-E8F9-80AE-464E42DFFBCA}"/>
              </a:ext>
            </a:extLst>
          </p:cNvPr>
          <p:cNvSpPr>
            <a:spLocks noGrp="1"/>
          </p:cNvSpPr>
          <p:nvPr>
            <p:ph type="title"/>
          </p:nvPr>
        </p:nvSpPr>
        <p:spPr/>
        <p:txBody>
          <a:bodyPr/>
          <a:lstStyle/>
          <a:p>
            <a:r>
              <a:rPr lang="he-IL" dirty="0"/>
              <a:t>רוב- 75%</a:t>
            </a:r>
          </a:p>
        </p:txBody>
      </p:sp>
      <p:graphicFrame>
        <p:nvGraphicFramePr>
          <p:cNvPr id="4" name="מציין מיקום תוכן 3">
            <a:extLst>
              <a:ext uri="{FF2B5EF4-FFF2-40B4-BE49-F238E27FC236}">
                <a16:creationId xmlns:a16="http://schemas.microsoft.com/office/drawing/2014/main" id="{B3D19A3A-B307-4B30-5F7D-B8E8C046509D}"/>
              </a:ext>
            </a:extLst>
          </p:cNvPr>
          <p:cNvGraphicFramePr>
            <a:graphicFrameLocks noGrp="1"/>
          </p:cNvGraphicFramePr>
          <p:nvPr>
            <p:ph idx="1"/>
            <p:extLst>
              <p:ext uri="{D42A27DB-BD31-4B8C-83A1-F6EECF244321}">
                <p14:modId xmlns:p14="http://schemas.microsoft.com/office/powerpoint/2010/main" val="41457817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05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CEC0F5C-9386-CB70-22BB-CA347C120A8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BA10F75-4A95-B9EC-7675-F1CB8D07CAEB}"/>
              </a:ext>
            </a:extLst>
          </p:cNvPr>
          <p:cNvSpPr>
            <a:spLocks noGrp="1"/>
          </p:cNvSpPr>
          <p:nvPr>
            <p:ph idx="1"/>
          </p:nvPr>
        </p:nvSpPr>
        <p:spPr/>
        <p:txBody>
          <a:bodyPr/>
          <a:lstStyle/>
          <a:p>
            <a:pPr marL="0" indent="0" algn="r" rtl="1">
              <a:lnSpc>
                <a:spcPct val="150000"/>
              </a:lnSpc>
              <a:spcAft>
                <a:spcPts val="800"/>
              </a:spcAft>
              <a:buNone/>
            </a:pPr>
            <a:r>
              <a:rPr lang="ar-SA" sz="1800" dirty="0" err="1">
                <a:effectLst/>
                <a:latin typeface="Calibri" panose="020F0502020204030204" pitchFamily="34" charset="0"/>
                <a:ea typeface="Calibri" panose="020F0502020204030204" pitchFamily="34" charset="0"/>
                <a:cs typeface="Arial" panose="020B0604020202020204" pitchFamily="34" charset="0"/>
              </a:rPr>
              <a:t>פני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יהושע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כתובות</a:t>
            </a:r>
            <a:r>
              <a:rPr lang="ar-SA" sz="1800" dirty="0">
                <a:effectLst/>
                <a:latin typeface="Calibri" panose="020F0502020204030204" pitchFamily="34" charset="0"/>
                <a:ea typeface="Calibri" panose="020F0502020204030204" pitchFamily="34" charset="0"/>
                <a:cs typeface="Arial" panose="020B0604020202020204" pitchFamily="34" charset="0"/>
              </a:rPr>
              <a:t> ט </a:t>
            </a:r>
            <a:r>
              <a:rPr lang="ar-SA" sz="1800" dirty="0" err="1">
                <a:effectLst/>
                <a:latin typeface="Calibri" panose="020F0502020204030204" pitchFamily="34" charset="0"/>
                <a:ea typeface="Calibri" panose="020F0502020204030204" pitchFamily="34" charset="0"/>
                <a:cs typeface="Arial" panose="020B0604020202020204" pitchFamily="34" charset="0"/>
              </a:rPr>
              <a:t>עמוד</a:t>
            </a:r>
            <a:r>
              <a:rPr lang="ar-SA" sz="1800" dirty="0">
                <a:effectLst/>
                <a:latin typeface="Calibri" panose="020F0502020204030204" pitchFamily="34" charset="0"/>
                <a:ea typeface="Calibri" panose="020F0502020204030204" pitchFamily="34" charset="0"/>
                <a:cs typeface="Arial" panose="020B0604020202020204" pitchFamily="34" charset="0"/>
              </a:rPr>
              <a:t>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1800" dirty="0">
                <a:effectLst/>
                <a:latin typeface="Calibri" panose="020F0502020204030204" pitchFamily="34" charset="0"/>
                <a:ea typeface="Calibri" panose="020F0502020204030204" pitchFamily="34" charset="0"/>
                <a:cs typeface="Arial" panose="020B0604020202020204" pitchFamily="34" charset="0"/>
              </a:rPr>
              <a:t>(</a:t>
            </a:r>
            <a:r>
              <a:rPr lang="ar-SA" sz="1800" dirty="0" err="1">
                <a:effectLst/>
                <a:latin typeface="Calibri" panose="020F0502020204030204" pitchFamily="34" charset="0"/>
                <a:ea typeface="Calibri" panose="020F0502020204030204" pitchFamily="34" charset="0"/>
                <a:cs typeface="Arial" panose="020B0604020202020204" pitchFamily="34" charset="0"/>
              </a:rPr>
              <a:t>קונטרס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אחרון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תוספות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בד"ה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ואיבעית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אימא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משמע</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מדבריהם</a:t>
            </a:r>
            <a:r>
              <a:rPr lang="ar-SA" sz="1800" b="1" dirty="0">
                <a:effectLst/>
                <a:latin typeface="Calibri" panose="020F0502020204030204" pitchFamily="34" charset="0"/>
                <a:ea typeface="Calibri" panose="020F0502020204030204" pitchFamily="34" charset="0"/>
                <a:cs typeface="Arial" panose="020B0604020202020204" pitchFamily="34" charset="0"/>
              </a:rPr>
              <a:t> דכל </a:t>
            </a:r>
            <a:r>
              <a:rPr lang="ar-SA" sz="1800" b="1" dirty="0" err="1">
                <a:effectLst/>
                <a:latin typeface="Calibri" panose="020F0502020204030204" pitchFamily="34" charset="0"/>
                <a:ea typeface="Calibri" panose="020F0502020204030204" pitchFamily="34" charset="0"/>
                <a:cs typeface="Arial" panose="020B0604020202020204" pitchFamily="34" charset="0"/>
              </a:rPr>
              <a:t>מידי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דלא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שכיח</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מיקרי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כלל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אפי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לאיצטרופי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והקשיתי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לשאול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דלשיטת</a:t>
            </a:r>
            <a:r>
              <a:rPr lang="ar-SA" sz="1800" b="1" dirty="0">
                <a:effectLst/>
                <a:latin typeface="Calibri" panose="020F0502020204030204" pitchFamily="34" charset="0"/>
                <a:ea typeface="Calibri" panose="020F0502020204030204" pitchFamily="34" charset="0"/>
                <a:cs typeface="Arial" panose="020B0604020202020204" pitchFamily="34" charset="0"/>
              </a:rPr>
              <a:t> הרשב"א </a:t>
            </a:r>
            <a:r>
              <a:rPr lang="ar-SA" sz="1800" b="1" dirty="0" err="1">
                <a:effectLst/>
                <a:latin typeface="Calibri" panose="020F0502020204030204" pitchFamily="34" charset="0"/>
                <a:ea typeface="Calibri" panose="020F0502020204030204" pitchFamily="34" charset="0"/>
                <a:cs typeface="Arial" panose="020B0604020202020204" pitchFamily="34" charset="0"/>
              </a:rPr>
              <a:t>ז"ל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דטעם</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ספיקא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היינו</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דהוי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כמו</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רוב</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א"כ</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היכא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דהספק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הראשון</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הוא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שקול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אמאי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מצרפינן</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המיעוט</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השני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להך</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פלגא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הראשון</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ואכתי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הוי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רובא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וכמדומה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באמת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שראיתי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בכמה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פוסקים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ראשונים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ואחרונים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דהיכא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דהספק</a:t>
            </a:r>
            <a:r>
              <a:rPr lang="ar-SA" sz="1800" dirty="0">
                <a:effectLst/>
                <a:latin typeface="Calibri" panose="020F0502020204030204" pitchFamily="34" charset="0"/>
                <a:ea typeface="Calibri" panose="020F0502020204030204" pitchFamily="34" charset="0"/>
                <a:cs typeface="Arial" panose="020B0604020202020204" pitchFamily="34" charset="0"/>
              </a:rPr>
              <a:t> א' </a:t>
            </a:r>
            <a:r>
              <a:rPr lang="ar-SA" sz="1800" dirty="0" err="1">
                <a:effectLst/>
                <a:latin typeface="Calibri" panose="020F0502020204030204" pitchFamily="34" charset="0"/>
                <a:ea typeface="Calibri" panose="020F0502020204030204" pitchFamily="34" charset="0"/>
                <a:cs typeface="Arial" panose="020B0604020202020204" pitchFamily="34" charset="0"/>
              </a:rPr>
              <a:t>שקול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אע"ג</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דשני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אינו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שקול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אפ"ה</a:t>
            </a:r>
            <a:r>
              <a:rPr lang="ar-SA" sz="1800" dirty="0">
                <a:effectLst/>
                <a:latin typeface="Calibri" panose="020F0502020204030204" pitchFamily="34" charset="0"/>
                <a:ea typeface="Calibri" panose="020F0502020204030204" pitchFamily="34" charset="0"/>
                <a:cs typeface="Arial" panose="020B0604020202020204" pitchFamily="34" charset="0"/>
              </a:rPr>
              <a:t> חשבינן </a:t>
            </a:r>
            <a:r>
              <a:rPr lang="ar-SA" sz="1800" dirty="0" err="1">
                <a:effectLst/>
                <a:latin typeface="Calibri" panose="020F0502020204030204" pitchFamily="34" charset="0"/>
                <a:ea typeface="Calibri" panose="020F0502020204030204" pitchFamily="34" charset="0"/>
                <a:cs typeface="Arial" panose="020B0604020202020204" pitchFamily="34" charset="0"/>
              </a:rPr>
              <a:t>ליה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מיהו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אפשר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דהתוספות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דהכא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ס"ל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לגמרי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כמאן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דליתא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דמי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לרבנן</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דפליגי</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אדר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מאיר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משא"כ</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לשיטת</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רבינו</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תם</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שפסק</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במס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בכורות</a:t>
            </a:r>
            <a:r>
              <a:rPr lang="ar-SA" sz="1800" dirty="0">
                <a:effectLst/>
                <a:latin typeface="Calibri" panose="020F0502020204030204" pitchFamily="34" charset="0"/>
                <a:ea typeface="Calibri" panose="020F0502020204030204" pitchFamily="34" charset="0"/>
                <a:cs typeface="Arial" panose="020B0604020202020204" pitchFamily="34" charset="0"/>
              </a:rPr>
              <a:t> ד' כ' </a:t>
            </a:r>
            <a:r>
              <a:rPr lang="ar-SA" sz="1800" dirty="0" err="1">
                <a:effectLst/>
                <a:latin typeface="Calibri" panose="020F0502020204030204" pitchFamily="34" charset="0"/>
                <a:ea typeface="Calibri" panose="020F0502020204030204" pitchFamily="34" charset="0"/>
                <a:cs typeface="Arial" panose="020B0604020202020204" pitchFamily="34" charset="0"/>
              </a:rPr>
              <a:t>ע"ב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בד"ה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חלב</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פוטר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דקי"ל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כרשב"ג</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דהיכא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דהמיעוט</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מסייע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לחזקה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הו"ל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פלגא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ופלגא</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וכמ"ש</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בהג"ה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ש"ע</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י"ד</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וא"כ</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ה"נ</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יש</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לנו</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לומר</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דהמיעוט</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שני</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מסייע</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לה</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לפלגא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דספק</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ראשון</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והו"ל</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רובא</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sz="1800" b="1" dirty="0" err="1">
                <a:effectLst/>
                <a:latin typeface="Calibri" panose="020F0502020204030204" pitchFamily="34" charset="0"/>
                <a:ea typeface="Calibri" panose="020F0502020204030204" pitchFamily="34" charset="0"/>
                <a:cs typeface="Arial" panose="020B0604020202020204" pitchFamily="34" charset="0"/>
              </a:rPr>
              <a:t>להחמיר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והדבר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צריך</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תלמוד</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ובקונטרס</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כלל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גדול</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אי"ה</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אבאר</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err="1">
                <a:effectLst/>
                <a:latin typeface="Calibri" panose="020F0502020204030204" pitchFamily="34" charset="0"/>
                <a:ea typeface="Calibri" panose="020F0502020204030204" pitchFamily="34" charset="0"/>
                <a:cs typeface="Arial" panose="020B0604020202020204" pitchFamily="34" charset="0"/>
              </a:rPr>
              <a:t>לנכון</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411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B30256-5288-F748-CB0C-68AE891A64C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9FC429D-B1F9-7A35-C154-A8FFEA633FD5}"/>
              </a:ext>
            </a:extLst>
          </p:cNvPr>
          <p:cNvSpPr>
            <a:spLocks noGrp="1"/>
          </p:cNvSpPr>
          <p:nvPr>
            <p:ph idx="1"/>
          </p:nvPr>
        </p:nvSpPr>
        <p:spPr/>
        <p:txBody>
          <a:bodyPr>
            <a:normAutofit lnSpcReduction="10000"/>
          </a:bodyPr>
          <a:lstStyle/>
          <a:p>
            <a:pPr marL="0" indent="0" algn="r" rtl="1">
              <a:lnSpc>
                <a:spcPct val="150000"/>
              </a:lnSpc>
              <a:spcAft>
                <a:spcPts val="800"/>
              </a:spcAft>
              <a:buNone/>
            </a:pPr>
            <a:r>
              <a:rPr lang="ar-SA" sz="2000" dirty="0" err="1">
                <a:effectLst/>
                <a:latin typeface="Calibri" panose="020F0502020204030204" pitchFamily="34" charset="0"/>
                <a:ea typeface="Calibri" panose="020F0502020204030204" pitchFamily="34" charset="0"/>
                <a:cs typeface="Arial" panose="020B0604020202020204" pitchFamily="34" charset="0"/>
              </a:rPr>
              <a:t>ריטב״א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עירובין</a:t>
            </a:r>
            <a:r>
              <a:rPr lang="ar-SA" sz="2000" dirty="0">
                <a:effectLst/>
                <a:latin typeface="Calibri" panose="020F0502020204030204" pitchFamily="34" charset="0"/>
                <a:ea typeface="Calibri" panose="020F0502020204030204" pitchFamily="34" charset="0"/>
                <a:cs typeface="Arial" panose="020B0604020202020204" pitchFamily="34" charset="0"/>
              </a:rPr>
              <a:t> ה </a:t>
            </a:r>
            <a:r>
              <a:rPr lang="ar-SA" sz="2000" dirty="0" err="1">
                <a:effectLst/>
                <a:latin typeface="Calibri" panose="020F0502020204030204" pitchFamily="34" charset="0"/>
                <a:ea typeface="Calibri" panose="020F0502020204030204" pitchFamily="34" charset="0"/>
                <a:cs typeface="Arial" panose="020B0604020202020204" pitchFamily="34" charset="0"/>
              </a:rPr>
              <a:t>עמוד</a:t>
            </a:r>
            <a:r>
              <a:rPr lang="ar-SA" sz="2000" dirty="0">
                <a:effectLst/>
                <a:latin typeface="Calibri" panose="020F0502020204030204" pitchFamily="34" charset="0"/>
                <a:ea typeface="Calibri" panose="020F0502020204030204" pitchFamily="34" charset="0"/>
                <a:cs typeface="Arial" panose="020B0604020202020204" pitchFamily="34" charset="0"/>
              </a:rPr>
              <a:t> ב</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ar-SA" sz="2000" dirty="0" err="1">
                <a:effectLst/>
                <a:latin typeface="Calibri" panose="020F0502020204030204" pitchFamily="34" charset="0"/>
                <a:ea typeface="Calibri" panose="020F0502020204030204" pitchFamily="34" charset="0"/>
                <a:cs typeface="Arial" panose="020B0604020202020204" pitchFamily="34" charset="0"/>
              </a:rPr>
              <a:t>ויש</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בתוספות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שיטה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אחרת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בזה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שאומרין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דלעולם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סבירא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דבידי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אדם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נמי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אפשר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לצמצם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ומה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שהתיר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רב</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פפא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פרוץ</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כעומד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ואמרו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במחצה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על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מחצה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שהוא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כרוב</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התם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מפני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שההיתר</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מצוי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יותר</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דאיכא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שני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צדדין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להתיר</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דילמא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שחט</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רובא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ואם</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תמצא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לומר</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דהוי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פלגא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הא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קיימא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דמחצה</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כרוב</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ואין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כאן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אלא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צד</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אחד</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לאיסור</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שמא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שחט</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פחות</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ממחצה</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וכיון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דאיכא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שני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צדדין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דהיתירא</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תלינן</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בהו</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דדמי</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קצת</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לספק</a:t>
            </a:r>
            <a:r>
              <a:rPr lang="ar-SA" sz="2000" b="1" dirty="0">
                <a:effectLst/>
                <a:latin typeface="Calibri" panose="020F0502020204030204" pitchFamily="34" charset="0"/>
                <a:ea typeface="Calibri" panose="020F0502020204030204" pitchFamily="34" charset="0"/>
                <a:cs typeface="Arial" panose="020B0604020202020204" pitchFamily="34" charset="0"/>
              </a:rPr>
              <a:t> </a:t>
            </a:r>
            <a:r>
              <a:rPr lang="ar-SA" sz="2000" b="1" dirty="0" err="1">
                <a:effectLst/>
                <a:latin typeface="Calibri" panose="020F0502020204030204" pitchFamily="34" charset="0"/>
                <a:ea typeface="Calibri" panose="020F0502020204030204" pitchFamily="34" charset="0"/>
                <a:cs typeface="Arial" panose="020B0604020202020204" pitchFamily="34" charset="0"/>
              </a:rPr>
              <a:t>ספיקא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וא"ת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א"כ</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נמי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נישרי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מהאי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טעמא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דאיכא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תרתי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לקולא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אפי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הוי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תורה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ולמה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הוצרכנו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לומר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היתירא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מפני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ספק</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דבריהם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תירצו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דהכא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איכא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צד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שני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לאיסורא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שמא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השמונה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אמות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של</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פתח</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מצומצמות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אלא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שהיו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יותר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מח</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אמות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ואפילו</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יש</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בעומד</a:t>
            </a:r>
            <a:r>
              <a:rPr lang="ar-SA" sz="2000" dirty="0">
                <a:effectLst/>
                <a:latin typeface="Calibri" panose="020F0502020204030204" pitchFamily="34" charset="0"/>
                <a:ea typeface="Calibri" panose="020F0502020204030204" pitchFamily="34" charset="0"/>
                <a:cs typeface="Arial" panose="020B0604020202020204" pitchFamily="34" charset="0"/>
              </a:rPr>
              <a:t> ד' </a:t>
            </a:r>
            <a:r>
              <a:rPr lang="ar-SA" sz="2000" dirty="0" err="1">
                <a:effectLst/>
                <a:latin typeface="Calibri" panose="020F0502020204030204" pitchFamily="34" charset="0"/>
                <a:ea typeface="Calibri" panose="020F0502020204030204" pitchFamily="34" charset="0"/>
                <a:cs typeface="Arial" panose="020B0604020202020204" pitchFamily="34" charset="0"/>
              </a:rPr>
              <a:t>אמות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בצמצום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הוי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הפרוץ</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מרובה</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ואסור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ועוד</a:t>
            </a:r>
            <a:r>
              <a:rPr lang="ar-SA" sz="2000" dirty="0">
                <a:effectLst/>
                <a:latin typeface="Calibri" panose="020F0502020204030204" pitchFamily="34" charset="0"/>
                <a:ea typeface="Calibri" panose="020F0502020204030204" pitchFamily="34" charset="0"/>
                <a:cs typeface="Arial" panose="020B0604020202020204" pitchFamily="34" charset="0"/>
              </a:rPr>
              <a:t> דכיון </a:t>
            </a:r>
            <a:r>
              <a:rPr lang="ar-SA" sz="2000" dirty="0" err="1">
                <a:effectLst/>
                <a:latin typeface="Calibri" panose="020F0502020204030204" pitchFamily="34" charset="0"/>
                <a:ea typeface="Calibri" panose="020F0502020204030204" pitchFamily="34" charset="0"/>
                <a:cs typeface="Arial" panose="020B0604020202020204" pitchFamily="34" charset="0"/>
              </a:rPr>
              <a:t>דאמרת</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ותלית</a:t>
            </a:r>
            <a:r>
              <a:rPr lang="ar-SA" sz="2000" dirty="0">
                <a:effectLst/>
                <a:latin typeface="Calibri" panose="020F0502020204030204" pitchFamily="34" charset="0"/>
                <a:ea typeface="Calibri" panose="020F0502020204030204" pitchFamily="34" charset="0"/>
                <a:cs typeface="Arial" panose="020B0604020202020204" pitchFamily="34" charset="0"/>
              </a:rPr>
              <a:t> דהא </a:t>
            </a:r>
            <a:r>
              <a:rPr lang="ar-SA" sz="2000" dirty="0" err="1">
                <a:effectLst/>
                <a:latin typeface="Calibri" panose="020F0502020204030204" pitchFamily="34" charset="0"/>
                <a:ea typeface="Calibri" panose="020F0502020204030204" pitchFamily="34" charset="0"/>
                <a:cs typeface="Arial" panose="020B0604020202020204" pitchFamily="34" charset="0"/>
              </a:rPr>
              <a:t>כי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הדדי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הוא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וסבירא</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לך</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דפרוץ</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כעומד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אסור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אפשר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לדון</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להיתר</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מפני</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שום</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צד</a:t>
            </a: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err="1">
                <a:effectLst/>
                <a:latin typeface="Calibri" panose="020F0502020204030204" pitchFamily="34" charset="0"/>
                <a:ea typeface="Calibri" panose="020F0502020204030204" pitchFamily="34" charset="0"/>
                <a:cs typeface="Arial" panose="020B0604020202020204" pitchFamily="34" charset="0"/>
              </a:rPr>
              <a:t>אחד</a:t>
            </a:r>
            <a:r>
              <a:rPr lang="ar-SA" sz="2000" dirty="0">
                <a:effectLst/>
                <a:latin typeface="Calibri" panose="020F0502020204030204" pitchFamily="34" charset="0"/>
                <a:ea typeface="Calibri" panose="020F0502020204030204" pitchFamily="34" charset="0"/>
                <a:cs typeface="Arial" panose="020B0604020202020204" pitchFamily="34" charset="0"/>
              </a:rPr>
              <a:t>.</a:t>
            </a:r>
            <a:endParaRPr lang="he-IL" sz="3200" dirty="0"/>
          </a:p>
        </p:txBody>
      </p:sp>
    </p:spTree>
    <p:extLst>
      <p:ext uri="{BB962C8B-B14F-4D97-AF65-F5344CB8AC3E}">
        <p14:creationId xmlns:p14="http://schemas.microsoft.com/office/powerpoint/2010/main" val="349886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95A99F-DD38-8093-D9E4-BDDA41B6985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DA86529-F1C4-2B34-3178-37675CB4487E}"/>
              </a:ext>
            </a:extLst>
          </p:cNvPr>
          <p:cNvSpPr>
            <a:spLocks noGrp="1"/>
          </p:cNvSpPr>
          <p:nvPr>
            <p:ph idx="1"/>
          </p:nvPr>
        </p:nvSpPr>
        <p:spPr/>
        <p:txBody>
          <a:bodyPr>
            <a:normAutofit/>
          </a:bodyPr>
          <a:lstStyle/>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רמב</a:t>
            </a:r>
            <a:r>
              <a:rPr lang="he-IL" sz="2400" dirty="0">
                <a:effectLst/>
                <a:latin typeface="Calibri" panose="020F0502020204030204" pitchFamily="34" charset="0"/>
                <a:ea typeface="Calibri" panose="020F0502020204030204" pitchFamily="34" charset="0"/>
                <a:cs typeface="Arial" panose="020B0604020202020204" pitchFamily="34" charset="0"/>
              </a:rPr>
              <a:t>"</a:t>
            </a:r>
            <a:r>
              <a:rPr lang="ar-SA" sz="2400" dirty="0">
                <a:effectLst/>
                <a:latin typeface="Calibri" panose="020F0502020204030204" pitchFamily="34" charset="0"/>
                <a:ea typeface="Calibri" panose="020F0502020204030204" pitchFamily="34" charset="0"/>
                <a:cs typeface="Arial" panose="020B0604020202020204" pitchFamily="34" charset="0"/>
              </a:rPr>
              <a:t>ם </a:t>
            </a:r>
            <a:r>
              <a:rPr lang="ar-SA" sz="2400" dirty="0" err="1">
                <a:effectLst/>
                <a:latin typeface="Calibri" panose="020F0502020204030204" pitchFamily="34" charset="0"/>
                <a:ea typeface="Calibri" panose="020F0502020204030204" pitchFamily="34" charset="0"/>
                <a:cs typeface="Arial" panose="020B0604020202020204" pitchFamily="34" charset="0"/>
              </a:rPr>
              <a:t>איסורי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ביאה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פרק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יח</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הלכה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יז</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ar-SA" sz="2400" dirty="0" err="1">
                <a:effectLst/>
                <a:latin typeface="Calibri" panose="020F0502020204030204" pitchFamily="34" charset="0"/>
                <a:ea typeface="Calibri" panose="020F0502020204030204" pitchFamily="34" charset="0"/>
                <a:cs typeface="Arial" panose="020B0604020202020204" pitchFamily="34" charset="0"/>
              </a:rPr>
              <a:t>השבויה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שנפדית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והיא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בת</a:t>
            </a:r>
            <a:r>
              <a:rPr lang="ar-SA" sz="2400" dirty="0">
                <a:effectLst/>
                <a:latin typeface="Calibri" panose="020F0502020204030204" pitchFamily="34" charset="0"/>
                <a:ea typeface="Calibri" panose="020F0502020204030204" pitchFamily="34" charset="0"/>
                <a:cs typeface="Arial" panose="020B0604020202020204" pitchFamily="34" charset="0"/>
              </a:rPr>
              <a:t> ג' </a:t>
            </a:r>
            <a:r>
              <a:rPr lang="ar-SA" sz="2400" dirty="0" err="1">
                <a:effectLst/>
                <a:latin typeface="Calibri" panose="020F0502020204030204" pitchFamily="34" charset="0"/>
                <a:ea typeface="Calibri" panose="020F0502020204030204" pitchFamily="34" charset="0"/>
                <a:cs typeface="Arial" panose="020B0604020202020204" pitchFamily="34" charset="0"/>
              </a:rPr>
              <a:t>שנים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ויום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אחד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יתר</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אסורה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לכהן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מפני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שהיא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ספק</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זונה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שמא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נבעלה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לעכו"ם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ואם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יש</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עד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שלא</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נתייחד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העכו"ם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עמה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זו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כשרה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לכהונה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ואפי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עבד</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שפחה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קרוב</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נאמן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לעדות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זו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ושתי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שבויות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שהעידה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כל</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אחת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מהן</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לחבירתה</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הרי</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אלו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נאמנות</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הואיל</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ואיסור</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כל</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הספיקות</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כולן</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מדברי</a:t>
            </a:r>
            <a:r>
              <a:rPr lang="ar-SA" sz="2400" b="1" u="sng" dirty="0">
                <a:effectLst/>
                <a:latin typeface="Calibri" panose="020F0502020204030204" pitchFamily="34" charset="0"/>
                <a:ea typeface="Calibri" panose="020F0502020204030204" pitchFamily="34" charset="0"/>
                <a:cs typeface="Arial" panose="020B0604020202020204" pitchFamily="34" charset="0"/>
              </a:rPr>
              <a:t> </a:t>
            </a:r>
            <a:r>
              <a:rPr lang="ar-SA" sz="2400" b="1" u="sng" dirty="0" err="1">
                <a:effectLst/>
                <a:latin typeface="Calibri" panose="020F0502020204030204" pitchFamily="34" charset="0"/>
                <a:ea typeface="Calibri" panose="020F0502020204030204" pitchFamily="34" charset="0"/>
                <a:cs typeface="Arial" panose="020B0604020202020204" pitchFamily="34" charset="0"/>
              </a:rPr>
              <a:t>סופרים</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לפיכך</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הקלו</a:t>
            </a: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err="1">
                <a:effectLst/>
                <a:latin typeface="Calibri" panose="020F0502020204030204" pitchFamily="34" charset="0"/>
                <a:ea typeface="Calibri" panose="020F0502020204030204" pitchFamily="34" charset="0"/>
                <a:cs typeface="Arial" panose="020B0604020202020204" pitchFamily="34" charset="0"/>
              </a:rPr>
              <a:t>בשבויה</a:t>
            </a:r>
            <a:r>
              <a:rPr lang="ar-SA"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071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62180E9-2A6D-53C8-B61F-6C7C1D735DC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F5E14AD-9DE1-E68D-9FA4-E76C8AE50203}"/>
              </a:ext>
            </a:extLst>
          </p:cNvPr>
          <p:cNvSpPr>
            <a:spLocks noGrp="1"/>
          </p:cNvSpPr>
          <p:nvPr>
            <p:ph idx="1"/>
          </p:nvPr>
        </p:nvSpPr>
        <p:spPr/>
        <p:txBody>
          <a:bodyPr>
            <a:normAutofit fontScale="77500" lnSpcReduction="20000"/>
          </a:bodyPr>
          <a:lstStyle/>
          <a:p>
            <a:pPr marL="0" indent="0">
              <a:lnSpc>
                <a:spcPct val="150000"/>
              </a:lnSpc>
              <a:buNone/>
            </a:pPr>
            <a:r>
              <a:rPr lang="he-IL" dirty="0"/>
              <a:t>שב </a:t>
            </a:r>
            <a:r>
              <a:rPr lang="he-IL" dirty="0" err="1"/>
              <a:t>במעתתא</a:t>
            </a:r>
            <a:r>
              <a:rPr lang="he-IL" dirty="0"/>
              <a:t> א:א</a:t>
            </a:r>
          </a:p>
          <a:p>
            <a:pPr marL="0" indent="0">
              <a:lnSpc>
                <a:spcPct val="150000"/>
              </a:lnSpc>
              <a:buNone/>
            </a:pPr>
            <a:r>
              <a:rPr lang="he-IL" dirty="0"/>
              <a:t>נקטינן </a:t>
            </a:r>
            <a:r>
              <a:rPr lang="he-IL" dirty="0" err="1"/>
              <a:t>ספיקא</a:t>
            </a:r>
            <a:r>
              <a:rPr lang="he-IL" dirty="0"/>
              <a:t> דאורייתא </a:t>
            </a:r>
            <a:r>
              <a:rPr lang="he-IL" dirty="0" err="1"/>
              <a:t>לחומרא</a:t>
            </a:r>
            <a:r>
              <a:rPr lang="he-IL" dirty="0"/>
              <a:t>. ודעת הרמב"ם בחיבורו הגדול בכמה מקומות דאינו </a:t>
            </a:r>
            <a:r>
              <a:rPr lang="he-IL" dirty="0" err="1"/>
              <a:t>לחומרא</a:t>
            </a:r>
            <a:r>
              <a:rPr lang="he-IL" dirty="0"/>
              <a:t> אלא מדברי סופרים, ודבר תורה כל הספיקות </a:t>
            </a:r>
            <a:r>
              <a:rPr lang="he-IL" dirty="0" err="1"/>
              <a:t>שריא</a:t>
            </a:r>
            <a:r>
              <a:rPr lang="he-IL" dirty="0"/>
              <a:t> וכן דעת </a:t>
            </a:r>
            <a:r>
              <a:rPr lang="he-IL" dirty="0" err="1"/>
              <a:t>הראב"ד</a:t>
            </a:r>
            <a:r>
              <a:rPr lang="he-IL" dirty="0"/>
              <a:t>. </a:t>
            </a:r>
            <a:r>
              <a:rPr lang="he-IL" dirty="0" err="1"/>
              <a:t>והר"ן</a:t>
            </a:r>
            <a:r>
              <a:rPr lang="he-IL" dirty="0"/>
              <a:t> </a:t>
            </a:r>
            <a:r>
              <a:rPr lang="he-IL" dirty="0" err="1"/>
              <a:t>והרשב"א</a:t>
            </a:r>
            <a:r>
              <a:rPr lang="he-IL" dirty="0"/>
              <a:t> </a:t>
            </a:r>
            <a:r>
              <a:rPr lang="he-IL" dirty="0" err="1"/>
              <a:t>חולקין</a:t>
            </a:r>
            <a:r>
              <a:rPr lang="he-IL" dirty="0"/>
              <a:t> בזה והוכיחו </a:t>
            </a:r>
            <a:r>
              <a:rPr lang="he-IL" dirty="0" err="1"/>
              <a:t>דזה</a:t>
            </a:r>
            <a:r>
              <a:rPr lang="he-IL" dirty="0"/>
              <a:t> שאמרו </a:t>
            </a:r>
            <a:r>
              <a:rPr lang="he-IL" dirty="0" err="1"/>
              <a:t>ספיקא</a:t>
            </a:r>
            <a:r>
              <a:rPr lang="he-IL" dirty="0"/>
              <a:t> דאורייתא </a:t>
            </a:r>
            <a:r>
              <a:rPr lang="he-IL" dirty="0" err="1"/>
              <a:t>לחומרא</a:t>
            </a:r>
            <a:r>
              <a:rPr lang="he-IL" dirty="0"/>
              <a:t> מן התורה הוא.</a:t>
            </a:r>
          </a:p>
          <a:p>
            <a:pPr marL="0" indent="0">
              <a:lnSpc>
                <a:spcPct val="150000"/>
              </a:lnSpc>
              <a:buNone/>
            </a:pPr>
            <a:r>
              <a:rPr lang="he-IL" dirty="0"/>
              <a:t>שם א:ג </a:t>
            </a:r>
          </a:p>
          <a:p>
            <a:pPr marL="0" indent="0">
              <a:lnSpc>
                <a:spcPct val="150000"/>
              </a:lnSpc>
              <a:buNone/>
            </a:pPr>
            <a:r>
              <a:rPr lang="he-IL" dirty="0"/>
              <a:t>... </a:t>
            </a:r>
            <a:r>
              <a:rPr lang="he-IL" b="1" dirty="0"/>
              <a:t>ולכן מוכרח שיטת הרמב"ם דכל הספיקות מדבריהם, אבל מן התורה כל הספיקות מותר, משום הכי כשנסתפק אם אסרו חכמים בזה, כגון מחלוקת בדברי סופרים, </a:t>
            </a:r>
            <a:r>
              <a:rPr lang="he-IL" b="1" dirty="0" err="1"/>
              <a:t>ליכא</a:t>
            </a:r>
            <a:r>
              <a:rPr lang="he-IL" b="1" dirty="0"/>
              <a:t> לא תסור, כיון </a:t>
            </a:r>
            <a:r>
              <a:rPr lang="he-IL" b="1" dirty="0" err="1"/>
              <a:t>דספק</a:t>
            </a:r>
            <a:r>
              <a:rPr lang="he-IL" b="1" dirty="0"/>
              <a:t> מן התורה </a:t>
            </a:r>
            <a:r>
              <a:rPr lang="he-IL" b="1" dirty="0" err="1"/>
              <a:t>שריא</a:t>
            </a:r>
            <a:r>
              <a:rPr lang="he-IL" b="1" dirty="0"/>
              <a:t>, ומדרבנן לא גזרו בספיקות אלא </a:t>
            </a:r>
            <a:r>
              <a:rPr lang="he-IL" b="1" dirty="0" err="1"/>
              <a:t>בדאורייתא</a:t>
            </a:r>
            <a:r>
              <a:rPr lang="he-IL" b="1" dirty="0"/>
              <a:t> </a:t>
            </a:r>
            <a:r>
              <a:rPr lang="he-IL" b="1" dirty="0" err="1"/>
              <a:t>דוקא</a:t>
            </a:r>
            <a:r>
              <a:rPr lang="he-IL" b="1" dirty="0"/>
              <a:t> ולא בדבריהם</a:t>
            </a:r>
            <a:r>
              <a:rPr lang="he-IL" dirty="0"/>
              <a:t>, ודוק...</a:t>
            </a:r>
          </a:p>
        </p:txBody>
      </p:sp>
    </p:spTree>
    <p:extLst>
      <p:ext uri="{BB962C8B-B14F-4D97-AF65-F5344CB8AC3E}">
        <p14:creationId xmlns:p14="http://schemas.microsoft.com/office/powerpoint/2010/main" val="365882297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2226</Words>
  <Application>Microsoft Office PowerPoint</Application>
  <PresentationFormat>מסך רחב</PresentationFormat>
  <Paragraphs>65</Paragraphs>
  <Slides>22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22</vt:i4>
      </vt:variant>
    </vt:vector>
  </HeadingPairs>
  <TitlesOfParts>
    <vt:vector size="26" baseType="lpstr">
      <vt:lpstr>Arial</vt:lpstr>
      <vt:lpstr>Calibri</vt:lpstr>
      <vt:lpstr>Calibri Light</vt:lpstr>
      <vt:lpstr>ערכת נושא Office</vt:lpstr>
      <vt:lpstr>ספק ספיקא</vt:lpstr>
      <vt:lpstr>מצגת של PowerPoint‏</vt:lpstr>
      <vt:lpstr>מצגת של PowerPoint‏</vt:lpstr>
      <vt:lpstr>מצגת של PowerPoint‏</vt:lpstr>
      <vt:lpstr>רוב- 75%</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כללי ספק ספיקא של הש"ך</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Avigdor Rosensweig</dc:creator>
  <cp:lastModifiedBy>Avigdor Rosensweig</cp:lastModifiedBy>
  <cp:revision>55</cp:revision>
  <dcterms:created xsi:type="dcterms:W3CDTF">2023-05-21T16:37:41Z</dcterms:created>
  <dcterms:modified xsi:type="dcterms:W3CDTF">2023-05-28T18:08:07Z</dcterms:modified>
</cp:coreProperties>
</file>