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2" r:id="rId4"/>
    <p:sldId id="258" r:id="rId5"/>
    <p:sldId id="263" r:id="rId6"/>
    <p:sldId id="259" r:id="rId7"/>
    <p:sldId id="260" r:id="rId8"/>
    <p:sldId id="277" r:id="rId9"/>
    <p:sldId id="261" r:id="rId10"/>
    <p:sldId id="264" r:id="rId11"/>
    <p:sldId id="266" r:id="rId12"/>
    <p:sldId id="265" r:id="rId13"/>
    <p:sldId id="267" r:id="rId14"/>
    <p:sldId id="269" r:id="rId15"/>
    <p:sldId id="268" r:id="rId16"/>
    <p:sldId id="270" r:id="rId17"/>
    <p:sldId id="271" r:id="rId18"/>
    <p:sldId id="272" r:id="rId19"/>
    <p:sldId id="273" r:id="rId20"/>
    <p:sldId id="274" r:id="rId21"/>
    <p:sldId id="275" r:id="rId22"/>
    <p:sldId id="276" r:id="rId2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963BE9-9592-4A55-A19E-BB8D398DA434}" v="356" dt="2023-02-26T17:28:04.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21" autoAdjust="0"/>
    <p:restoredTop sz="94660"/>
  </p:normalViewPr>
  <p:slideViewPr>
    <p:cSldViewPr snapToGrid="0">
      <p:cViewPr>
        <p:scale>
          <a:sx n="66" d="100"/>
          <a:sy n="66" d="100"/>
        </p:scale>
        <p:origin x="453"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ED9A31-CBF2-4F6A-86EF-44501A61F3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E762E122-D2DD-4694-8F68-C77D63D6D3E6}">
      <dgm:prSet phldrT="[טקסט]"/>
      <dgm:spPr/>
      <dgm:t>
        <a:bodyPr/>
        <a:lstStyle/>
        <a:p>
          <a:pPr rtl="1"/>
          <a:r>
            <a:rPr lang="he-IL" dirty="0"/>
            <a:t>טרדת מצווה ועוסק במצווה</a:t>
          </a:r>
        </a:p>
      </dgm:t>
    </dgm:pt>
    <dgm:pt modelId="{DB3330AF-BF45-48B2-9285-FC9B56DC6600}" type="parTrans" cxnId="{F165A73D-2D8C-45C9-8A50-CBCCE95224C3}">
      <dgm:prSet/>
      <dgm:spPr/>
      <dgm:t>
        <a:bodyPr/>
        <a:lstStyle/>
        <a:p>
          <a:pPr rtl="1"/>
          <a:endParaRPr lang="he-IL"/>
        </a:p>
      </dgm:t>
    </dgm:pt>
    <dgm:pt modelId="{B468FB55-B96D-4ECA-B230-D71BDB1A453E}" type="sibTrans" cxnId="{F165A73D-2D8C-45C9-8A50-CBCCE95224C3}">
      <dgm:prSet/>
      <dgm:spPr/>
      <dgm:t>
        <a:bodyPr/>
        <a:lstStyle/>
        <a:p>
          <a:pPr rtl="1"/>
          <a:endParaRPr lang="he-IL"/>
        </a:p>
      </dgm:t>
    </dgm:pt>
    <dgm:pt modelId="{66DE9E94-E3A8-427A-AAFA-CD4C88611141}">
      <dgm:prSet phldrT="[טקסט]"/>
      <dgm:spPr/>
      <dgm:t>
        <a:bodyPr/>
        <a:lstStyle/>
        <a:p>
          <a:pPr rtl="1"/>
          <a:r>
            <a:rPr lang="he-IL" dirty="0"/>
            <a:t>טרדה= עוסק</a:t>
          </a:r>
        </a:p>
      </dgm:t>
    </dgm:pt>
    <dgm:pt modelId="{AD02ED92-1AB9-4E97-B1F1-2D73EAE83DDC}" type="parTrans" cxnId="{C51FE905-892F-4BF1-AD31-DF0D72D05C71}">
      <dgm:prSet/>
      <dgm:spPr/>
      <dgm:t>
        <a:bodyPr/>
        <a:lstStyle/>
        <a:p>
          <a:pPr rtl="1"/>
          <a:endParaRPr lang="he-IL"/>
        </a:p>
      </dgm:t>
    </dgm:pt>
    <dgm:pt modelId="{02270D8A-7575-41F2-9ED3-B4A37E6E565A}" type="sibTrans" cxnId="{C51FE905-892F-4BF1-AD31-DF0D72D05C71}">
      <dgm:prSet/>
      <dgm:spPr/>
      <dgm:t>
        <a:bodyPr/>
        <a:lstStyle/>
        <a:p>
          <a:pPr rtl="1"/>
          <a:endParaRPr lang="he-IL"/>
        </a:p>
      </dgm:t>
    </dgm:pt>
    <dgm:pt modelId="{57F82799-5A60-4032-930E-66D1DB46CEB9}">
      <dgm:prSet phldrT="[טקסט]"/>
      <dgm:spPr/>
      <dgm:t>
        <a:bodyPr/>
        <a:lstStyle/>
        <a:p>
          <a:pPr rtl="1"/>
          <a:r>
            <a:rPr lang="he-IL" dirty="0" err="1"/>
            <a:t>שתיהם</a:t>
          </a:r>
          <a:r>
            <a:rPr lang="he-IL" dirty="0"/>
            <a:t> מדין טרדה</a:t>
          </a:r>
        </a:p>
      </dgm:t>
    </dgm:pt>
    <dgm:pt modelId="{1B749D31-7634-46F9-B345-C18C744AEADD}" type="parTrans" cxnId="{CF2DD121-DCFE-4C1B-9990-DBF769D4DA2C}">
      <dgm:prSet/>
      <dgm:spPr/>
      <dgm:t>
        <a:bodyPr/>
        <a:lstStyle/>
        <a:p>
          <a:pPr rtl="1"/>
          <a:endParaRPr lang="he-IL"/>
        </a:p>
      </dgm:t>
    </dgm:pt>
    <dgm:pt modelId="{AA23BC6D-ABF7-4B03-B512-CF42EAFC97B3}" type="sibTrans" cxnId="{CF2DD121-DCFE-4C1B-9990-DBF769D4DA2C}">
      <dgm:prSet/>
      <dgm:spPr/>
      <dgm:t>
        <a:bodyPr/>
        <a:lstStyle/>
        <a:p>
          <a:pPr rtl="1"/>
          <a:endParaRPr lang="he-IL"/>
        </a:p>
      </dgm:t>
    </dgm:pt>
    <dgm:pt modelId="{719FE653-F6B1-4B74-85E3-03E1D65B4307}">
      <dgm:prSet phldrT="[טקסט]"/>
      <dgm:spPr/>
      <dgm:t>
        <a:bodyPr/>
        <a:lstStyle/>
        <a:p>
          <a:pPr rtl="1"/>
          <a:r>
            <a:rPr lang="he-IL" dirty="0" err="1"/>
            <a:t>שתיהם</a:t>
          </a:r>
          <a:r>
            <a:rPr lang="he-IL" dirty="0"/>
            <a:t> מדין עוסק</a:t>
          </a:r>
        </a:p>
      </dgm:t>
    </dgm:pt>
    <dgm:pt modelId="{8D0A8F78-E2D9-42B0-B89A-56D55F70990B}" type="parTrans" cxnId="{B9EB1B28-7877-44DB-8A76-362EFD26D48C}">
      <dgm:prSet/>
      <dgm:spPr/>
      <dgm:t>
        <a:bodyPr/>
        <a:lstStyle/>
        <a:p>
          <a:pPr rtl="1"/>
          <a:endParaRPr lang="he-IL"/>
        </a:p>
      </dgm:t>
    </dgm:pt>
    <dgm:pt modelId="{C535A358-51AA-4328-90E8-D9C14F17E2D8}" type="sibTrans" cxnId="{B9EB1B28-7877-44DB-8A76-362EFD26D48C}">
      <dgm:prSet/>
      <dgm:spPr/>
      <dgm:t>
        <a:bodyPr/>
        <a:lstStyle/>
        <a:p>
          <a:pPr rtl="1"/>
          <a:endParaRPr lang="he-IL"/>
        </a:p>
      </dgm:t>
    </dgm:pt>
    <dgm:pt modelId="{E12AE9C3-C3A2-456A-9399-266B03EAD428}">
      <dgm:prSet phldrT="[טקסט]"/>
      <dgm:spPr/>
      <dgm:t>
        <a:bodyPr/>
        <a:lstStyle/>
        <a:p>
          <a:pPr rtl="1"/>
          <a:r>
            <a:rPr lang="he-IL" dirty="0"/>
            <a:t>שתי רעיונות שונות</a:t>
          </a:r>
        </a:p>
      </dgm:t>
    </dgm:pt>
    <dgm:pt modelId="{ABC1A7B3-2BC2-4A49-B6E8-F3A1B96F20CE}" type="parTrans" cxnId="{1D3E3A5F-EC80-46AF-9312-CB44F478301F}">
      <dgm:prSet/>
      <dgm:spPr/>
      <dgm:t>
        <a:bodyPr/>
        <a:lstStyle/>
        <a:p>
          <a:pPr rtl="1"/>
          <a:endParaRPr lang="he-IL"/>
        </a:p>
      </dgm:t>
    </dgm:pt>
    <dgm:pt modelId="{6669C34C-8AC8-466E-845F-1D19D90D9EDE}" type="sibTrans" cxnId="{1D3E3A5F-EC80-46AF-9312-CB44F478301F}">
      <dgm:prSet/>
      <dgm:spPr/>
      <dgm:t>
        <a:bodyPr/>
        <a:lstStyle/>
        <a:p>
          <a:pPr rtl="1"/>
          <a:endParaRPr lang="he-IL"/>
        </a:p>
      </dgm:t>
    </dgm:pt>
    <dgm:pt modelId="{E579FE78-4F36-4299-8CE9-2F3DB78301AD}">
      <dgm:prSet phldrT="[טקסט]" phldr="1"/>
      <dgm:spPr/>
      <dgm:t>
        <a:bodyPr/>
        <a:lstStyle/>
        <a:p>
          <a:pPr rtl="1"/>
          <a:endParaRPr lang="he-IL" dirty="0"/>
        </a:p>
      </dgm:t>
    </dgm:pt>
    <dgm:pt modelId="{2A29913A-DAF3-48A9-B243-E56EBEB0270C}" type="parTrans" cxnId="{4C802A53-15BF-45A1-BB02-5554223575C5}">
      <dgm:prSet/>
      <dgm:spPr/>
      <dgm:t>
        <a:bodyPr/>
        <a:lstStyle/>
        <a:p>
          <a:pPr rtl="1"/>
          <a:endParaRPr lang="he-IL"/>
        </a:p>
      </dgm:t>
    </dgm:pt>
    <dgm:pt modelId="{665D1CF0-465B-4594-BCBB-8E80E17A5437}" type="sibTrans" cxnId="{4C802A53-15BF-45A1-BB02-5554223575C5}">
      <dgm:prSet/>
      <dgm:spPr/>
      <dgm:t>
        <a:bodyPr/>
        <a:lstStyle/>
        <a:p>
          <a:pPr rtl="1"/>
          <a:endParaRPr lang="he-IL"/>
        </a:p>
      </dgm:t>
    </dgm:pt>
    <dgm:pt modelId="{7DF00423-F9DC-4542-A6E5-D14771DC1211}">
      <dgm:prSet phldrT="[טקסט]"/>
      <dgm:spPr/>
      <dgm:t>
        <a:bodyPr/>
        <a:lstStyle/>
        <a:p>
          <a:pPr rtl="1"/>
          <a:r>
            <a:rPr lang="he-IL" dirty="0"/>
            <a:t>רש"י ברכות</a:t>
          </a:r>
        </a:p>
      </dgm:t>
    </dgm:pt>
    <dgm:pt modelId="{63D59CE3-1B5E-4C7A-BCA6-D4C1AD23E38F}" type="parTrans" cxnId="{E8378732-B13D-4F1F-8BC5-1A952AC6132D}">
      <dgm:prSet/>
      <dgm:spPr/>
    </dgm:pt>
    <dgm:pt modelId="{138273B2-16E9-4D95-9783-9AEF990D16C8}" type="sibTrans" cxnId="{E8378732-B13D-4F1F-8BC5-1A952AC6132D}">
      <dgm:prSet/>
      <dgm:spPr/>
    </dgm:pt>
    <dgm:pt modelId="{4423A83A-C9B0-41EC-B07C-F4AC7F4D942A}">
      <dgm:prSet phldrT="[טקסט]"/>
      <dgm:spPr/>
      <dgm:t>
        <a:bodyPr/>
        <a:lstStyle/>
        <a:p>
          <a:pPr rtl="1"/>
          <a:r>
            <a:rPr lang="he-IL" dirty="0" err="1"/>
            <a:t>ר"ן</a:t>
          </a:r>
          <a:r>
            <a:rPr lang="he-IL" dirty="0"/>
            <a:t> סוכה</a:t>
          </a:r>
        </a:p>
      </dgm:t>
    </dgm:pt>
    <dgm:pt modelId="{4CFBA8CB-E04A-4CDA-B386-7EFB390766B3}" type="parTrans" cxnId="{5D023BB4-DE4D-46D0-AD79-57788071BC92}">
      <dgm:prSet/>
      <dgm:spPr/>
    </dgm:pt>
    <dgm:pt modelId="{234D62A8-20FC-459B-9ECB-DF9A48D4D7CE}" type="sibTrans" cxnId="{5D023BB4-DE4D-46D0-AD79-57788071BC92}">
      <dgm:prSet/>
      <dgm:spPr/>
    </dgm:pt>
    <dgm:pt modelId="{232817C1-6CB2-4530-B75C-10E2814096B1}" type="pres">
      <dgm:prSet presAssocID="{28ED9A31-CBF2-4F6A-86EF-44501A61F3ED}" presName="hierChild1" presStyleCnt="0">
        <dgm:presLayoutVars>
          <dgm:chPref val="1"/>
          <dgm:dir val="rev"/>
          <dgm:animOne val="branch"/>
          <dgm:animLvl val="lvl"/>
          <dgm:resizeHandles/>
        </dgm:presLayoutVars>
      </dgm:prSet>
      <dgm:spPr/>
    </dgm:pt>
    <dgm:pt modelId="{F85CA1E6-362E-4F05-81D2-DF19AB28DCAC}" type="pres">
      <dgm:prSet presAssocID="{E762E122-D2DD-4694-8F68-C77D63D6D3E6}" presName="hierRoot1" presStyleCnt="0"/>
      <dgm:spPr/>
    </dgm:pt>
    <dgm:pt modelId="{348089FD-A1BE-44B4-B78C-54B35435F199}" type="pres">
      <dgm:prSet presAssocID="{E762E122-D2DD-4694-8F68-C77D63D6D3E6}" presName="composite" presStyleCnt="0"/>
      <dgm:spPr/>
    </dgm:pt>
    <dgm:pt modelId="{CBB47D26-E6D5-4068-A460-2DBF44C12B0D}" type="pres">
      <dgm:prSet presAssocID="{E762E122-D2DD-4694-8F68-C77D63D6D3E6}" presName="background" presStyleLbl="node0" presStyleIdx="0" presStyleCnt="1"/>
      <dgm:spPr/>
    </dgm:pt>
    <dgm:pt modelId="{9BF34825-096F-43B4-BFB9-759A0C2BE004}" type="pres">
      <dgm:prSet presAssocID="{E762E122-D2DD-4694-8F68-C77D63D6D3E6}" presName="text" presStyleLbl="fgAcc0" presStyleIdx="0" presStyleCnt="1">
        <dgm:presLayoutVars>
          <dgm:chPref val="3"/>
        </dgm:presLayoutVars>
      </dgm:prSet>
      <dgm:spPr/>
    </dgm:pt>
    <dgm:pt modelId="{77723FD7-3EA3-4D4C-BE24-96738BB60186}" type="pres">
      <dgm:prSet presAssocID="{E762E122-D2DD-4694-8F68-C77D63D6D3E6}" presName="hierChild2" presStyleCnt="0"/>
      <dgm:spPr/>
    </dgm:pt>
    <dgm:pt modelId="{663DB370-EC3B-45C9-8835-1C4679C5323E}" type="pres">
      <dgm:prSet presAssocID="{AD02ED92-1AB9-4E97-B1F1-2D73EAE83DDC}" presName="Name10" presStyleLbl="parChTrans1D2" presStyleIdx="0" presStyleCnt="2"/>
      <dgm:spPr/>
    </dgm:pt>
    <dgm:pt modelId="{DB736159-EC8E-4A30-9BD0-D1E5ED06C0BF}" type="pres">
      <dgm:prSet presAssocID="{66DE9E94-E3A8-427A-AAFA-CD4C88611141}" presName="hierRoot2" presStyleCnt="0"/>
      <dgm:spPr/>
    </dgm:pt>
    <dgm:pt modelId="{A65F2FE7-5627-4496-BDDC-BE09527052C7}" type="pres">
      <dgm:prSet presAssocID="{66DE9E94-E3A8-427A-AAFA-CD4C88611141}" presName="composite2" presStyleCnt="0"/>
      <dgm:spPr/>
    </dgm:pt>
    <dgm:pt modelId="{056DA1AD-4475-4579-95A5-FFEE7312FBB0}" type="pres">
      <dgm:prSet presAssocID="{66DE9E94-E3A8-427A-AAFA-CD4C88611141}" presName="background2" presStyleLbl="node2" presStyleIdx="0" presStyleCnt="2"/>
      <dgm:spPr/>
    </dgm:pt>
    <dgm:pt modelId="{2F913F65-BA77-441F-87D9-208CA0D00927}" type="pres">
      <dgm:prSet presAssocID="{66DE9E94-E3A8-427A-AAFA-CD4C88611141}" presName="text2" presStyleLbl="fgAcc2" presStyleIdx="0" presStyleCnt="2">
        <dgm:presLayoutVars>
          <dgm:chPref val="3"/>
        </dgm:presLayoutVars>
      </dgm:prSet>
      <dgm:spPr/>
    </dgm:pt>
    <dgm:pt modelId="{0D34A554-B10B-4CB0-A676-B6E159E3E66E}" type="pres">
      <dgm:prSet presAssocID="{66DE9E94-E3A8-427A-AAFA-CD4C88611141}" presName="hierChild3" presStyleCnt="0"/>
      <dgm:spPr/>
    </dgm:pt>
    <dgm:pt modelId="{8416088B-B4F5-4A95-B1EC-DD94F81C940D}" type="pres">
      <dgm:prSet presAssocID="{1B749D31-7634-46F9-B345-C18C744AEADD}" presName="Name17" presStyleLbl="parChTrans1D3" presStyleIdx="0" presStyleCnt="3"/>
      <dgm:spPr/>
    </dgm:pt>
    <dgm:pt modelId="{235ECC2C-8B5B-4C92-AB3A-22782B0A445F}" type="pres">
      <dgm:prSet presAssocID="{57F82799-5A60-4032-930E-66D1DB46CEB9}" presName="hierRoot3" presStyleCnt="0"/>
      <dgm:spPr/>
    </dgm:pt>
    <dgm:pt modelId="{2B99A9D8-359A-4992-B9FD-F760A91F5299}" type="pres">
      <dgm:prSet presAssocID="{57F82799-5A60-4032-930E-66D1DB46CEB9}" presName="composite3" presStyleCnt="0"/>
      <dgm:spPr/>
    </dgm:pt>
    <dgm:pt modelId="{E746D7FE-C157-45B4-983B-386C6AFA7A07}" type="pres">
      <dgm:prSet presAssocID="{57F82799-5A60-4032-930E-66D1DB46CEB9}" presName="background3" presStyleLbl="node3" presStyleIdx="0" presStyleCnt="3"/>
      <dgm:spPr/>
    </dgm:pt>
    <dgm:pt modelId="{54A682DF-4808-4ED8-AF4B-6163F641DA9F}" type="pres">
      <dgm:prSet presAssocID="{57F82799-5A60-4032-930E-66D1DB46CEB9}" presName="text3" presStyleLbl="fgAcc3" presStyleIdx="0" presStyleCnt="3">
        <dgm:presLayoutVars>
          <dgm:chPref val="3"/>
        </dgm:presLayoutVars>
      </dgm:prSet>
      <dgm:spPr/>
    </dgm:pt>
    <dgm:pt modelId="{0F985832-F783-4B63-B0E4-D7CF30F2237B}" type="pres">
      <dgm:prSet presAssocID="{57F82799-5A60-4032-930E-66D1DB46CEB9}" presName="hierChild4" presStyleCnt="0"/>
      <dgm:spPr/>
    </dgm:pt>
    <dgm:pt modelId="{AC10146A-DAA8-4A99-B970-88AF783ECC25}" type="pres">
      <dgm:prSet presAssocID="{63D59CE3-1B5E-4C7A-BCA6-D4C1AD23E38F}" presName="Name23" presStyleLbl="parChTrans1D4" presStyleIdx="0" presStyleCnt="2"/>
      <dgm:spPr/>
    </dgm:pt>
    <dgm:pt modelId="{1A92B5F0-764A-47C2-8339-3CCA0EADC281}" type="pres">
      <dgm:prSet presAssocID="{7DF00423-F9DC-4542-A6E5-D14771DC1211}" presName="hierRoot4" presStyleCnt="0"/>
      <dgm:spPr/>
    </dgm:pt>
    <dgm:pt modelId="{BDA19AD3-C666-4F20-9434-F884D27E6A89}" type="pres">
      <dgm:prSet presAssocID="{7DF00423-F9DC-4542-A6E5-D14771DC1211}" presName="composite4" presStyleCnt="0"/>
      <dgm:spPr/>
    </dgm:pt>
    <dgm:pt modelId="{7E15A4F3-0A56-4C4F-8962-0B8ADB72EAAD}" type="pres">
      <dgm:prSet presAssocID="{7DF00423-F9DC-4542-A6E5-D14771DC1211}" presName="background4" presStyleLbl="node4" presStyleIdx="0" presStyleCnt="2"/>
      <dgm:spPr/>
    </dgm:pt>
    <dgm:pt modelId="{125B8EB9-91C2-4495-9F35-2B64FF13084D}" type="pres">
      <dgm:prSet presAssocID="{7DF00423-F9DC-4542-A6E5-D14771DC1211}" presName="text4" presStyleLbl="fgAcc4" presStyleIdx="0" presStyleCnt="2">
        <dgm:presLayoutVars>
          <dgm:chPref val="3"/>
        </dgm:presLayoutVars>
      </dgm:prSet>
      <dgm:spPr/>
    </dgm:pt>
    <dgm:pt modelId="{F147B0DB-4BC6-417C-A6AD-446482F70E34}" type="pres">
      <dgm:prSet presAssocID="{7DF00423-F9DC-4542-A6E5-D14771DC1211}" presName="hierChild5" presStyleCnt="0"/>
      <dgm:spPr/>
    </dgm:pt>
    <dgm:pt modelId="{C9108869-B6F4-4376-8E5C-0B0F17A85ADC}" type="pres">
      <dgm:prSet presAssocID="{8D0A8F78-E2D9-42B0-B89A-56D55F70990B}" presName="Name17" presStyleLbl="parChTrans1D3" presStyleIdx="1" presStyleCnt="3"/>
      <dgm:spPr/>
    </dgm:pt>
    <dgm:pt modelId="{F26C3420-3597-4AA1-BE58-13BB4187AD0B}" type="pres">
      <dgm:prSet presAssocID="{719FE653-F6B1-4B74-85E3-03E1D65B4307}" presName="hierRoot3" presStyleCnt="0"/>
      <dgm:spPr/>
    </dgm:pt>
    <dgm:pt modelId="{D4E0D3A7-1EB6-405B-BFAF-9032A92C775A}" type="pres">
      <dgm:prSet presAssocID="{719FE653-F6B1-4B74-85E3-03E1D65B4307}" presName="composite3" presStyleCnt="0"/>
      <dgm:spPr/>
    </dgm:pt>
    <dgm:pt modelId="{212ABB40-49AE-4E15-910D-51682ABB9F10}" type="pres">
      <dgm:prSet presAssocID="{719FE653-F6B1-4B74-85E3-03E1D65B4307}" presName="background3" presStyleLbl="node3" presStyleIdx="1" presStyleCnt="3"/>
      <dgm:spPr/>
    </dgm:pt>
    <dgm:pt modelId="{9B84BF82-CF7F-473C-97AD-169E15FEA533}" type="pres">
      <dgm:prSet presAssocID="{719FE653-F6B1-4B74-85E3-03E1D65B4307}" presName="text3" presStyleLbl="fgAcc3" presStyleIdx="1" presStyleCnt="3">
        <dgm:presLayoutVars>
          <dgm:chPref val="3"/>
        </dgm:presLayoutVars>
      </dgm:prSet>
      <dgm:spPr/>
    </dgm:pt>
    <dgm:pt modelId="{EE340252-B202-4F03-A3F2-EA88D722AFF8}" type="pres">
      <dgm:prSet presAssocID="{719FE653-F6B1-4B74-85E3-03E1D65B4307}" presName="hierChild4" presStyleCnt="0"/>
      <dgm:spPr/>
    </dgm:pt>
    <dgm:pt modelId="{8A509DA6-7B4B-4B8D-8FA3-76C4233C4140}" type="pres">
      <dgm:prSet presAssocID="{4CFBA8CB-E04A-4CDA-B386-7EFB390766B3}" presName="Name23" presStyleLbl="parChTrans1D4" presStyleIdx="1" presStyleCnt="2"/>
      <dgm:spPr/>
    </dgm:pt>
    <dgm:pt modelId="{A8B9129D-D6D1-4C70-BE6B-FC9718086DD4}" type="pres">
      <dgm:prSet presAssocID="{4423A83A-C9B0-41EC-B07C-F4AC7F4D942A}" presName="hierRoot4" presStyleCnt="0"/>
      <dgm:spPr/>
    </dgm:pt>
    <dgm:pt modelId="{CC81BDAC-D0C1-4238-96CA-EC8E966406A9}" type="pres">
      <dgm:prSet presAssocID="{4423A83A-C9B0-41EC-B07C-F4AC7F4D942A}" presName="composite4" presStyleCnt="0"/>
      <dgm:spPr/>
    </dgm:pt>
    <dgm:pt modelId="{F0E1FA3E-9C24-45CB-9555-B0F9C26122F8}" type="pres">
      <dgm:prSet presAssocID="{4423A83A-C9B0-41EC-B07C-F4AC7F4D942A}" presName="background4" presStyleLbl="node4" presStyleIdx="1" presStyleCnt="2"/>
      <dgm:spPr/>
    </dgm:pt>
    <dgm:pt modelId="{E8B1702F-BE8D-4C94-B8E3-7297F6A9A08B}" type="pres">
      <dgm:prSet presAssocID="{4423A83A-C9B0-41EC-B07C-F4AC7F4D942A}" presName="text4" presStyleLbl="fgAcc4" presStyleIdx="1" presStyleCnt="2">
        <dgm:presLayoutVars>
          <dgm:chPref val="3"/>
        </dgm:presLayoutVars>
      </dgm:prSet>
      <dgm:spPr/>
    </dgm:pt>
    <dgm:pt modelId="{D0D42F88-689C-476A-9474-166DAB956B7D}" type="pres">
      <dgm:prSet presAssocID="{4423A83A-C9B0-41EC-B07C-F4AC7F4D942A}" presName="hierChild5" presStyleCnt="0"/>
      <dgm:spPr/>
    </dgm:pt>
    <dgm:pt modelId="{CD899FAB-F653-47E5-8F5D-7EDD9E9504D1}" type="pres">
      <dgm:prSet presAssocID="{ABC1A7B3-2BC2-4A49-B6E8-F3A1B96F20CE}" presName="Name10" presStyleLbl="parChTrans1D2" presStyleIdx="1" presStyleCnt="2"/>
      <dgm:spPr/>
    </dgm:pt>
    <dgm:pt modelId="{618F6F3E-C6B8-4480-8D76-322E4B5491D1}" type="pres">
      <dgm:prSet presAssocID="{E12AE9C3-C3A2-456A-9399-266B03EAD428}" presName="hierRoot2" presStyleCnt="0"/>
      <dgm:spPr/>
    </dgm:pt>
    <dgm:pt modelId="{A63791FB-D697-4B7B-89D5-3F3255BCE5D0}" type="pres">
      <dgm:prSet presAssocID="{E12AE9C3-C3A2-456A-9399-266B03EAD428}" presName="composite2" presStyleCnt="0"/>
      <dgm:spPr/>
    </dgm:pt>
    <dgm:pt modelId="{AE1CBECD-6C43-4C1B-829C-3887B63C4006}" type="pres">
      <dgm:prSet presAssocID="{E12AE9C3-C3A2-456A-9399-266B03EAD428}" presName="background2" presStyleLbl="node2" presStyleIdx="1" presStyleCnt="2"/>
      <dgm:spPr/>
    </dgm:pt>
    <dgm:pt modelId="{C38BC9D4-F38C-41D3-8028-A0BB31ECC228}" type="pres">
      <dgm:prSet presAssocID="{E12AE9C3-C3A2-456A-9399-266B03EAD428}" presName="text2" presStyleLbl="fgAcc2" presStyleIdx="1" presStyleCnt="2">
        <dgm:presLayoutVars>
          <dgm:chPref val="3"/>
        </dgm:presLayoutVars>
      </dgm:prSet>
      <dgm:spPr/>
    </dgm:pt>
    <dgm:pt modelId="{15AF3096-B6DE-40EE-A1FE-04EA16F0A627}" type="pres">
      <dgm:prSet presAssocID="{E12AE9C3-C3A2-456A-9399-266B03EAD428}" presName="hierChild3" presStyleCnt="0"/>
      <dgm:spPr/>
    </dgm:pt>
    <dgm:pt modelId="{62AFB43F-0D04-4A50-BC32-4E0072796995}" type="pres">
      <dgm:prSet presAssocID="{2A29913A-DAF3-48A9-B243-E56EBEB0270C}" presName="Name17" presStyleLbl="parChTrans1D3" presStyleIdx="2" presStyleCnt="3"/>
      <dgm:spPr/>
    </dgm:pt>
    <dgm:pt modelId="{69BF25F7-0734-496E-A11F-F0D652D7AFC6}" type="pres">
      <dgm:prSet presAssocID="{E579FE78-4F36-4299-8CE9-2F3DB78301AD}" presName="hierRoot3" presStyleCnt="0"/>
      <dgm:spPr/>
    </dgm:pt>
    <dgm:pt modelId="{8E87CE02-4779-47A2-B547-2568FCCC5916}" type="pres">
      <dgm:prSet presAssocID="{E579FE78-4F36-4299-8CE9-2F3DB78301AD}" presName="composite3" presStyleCnt="0"/>
      <dgm:spPr/>
    </dgm:pt>
    <dgm:pt modelId="{1C79EF2C-5F5B-466E-9F5D-72DB712054DE}" type="pres">
      <dgm:prSet presAssocID="{E579FE78-4F36-4299-8CE9-2F3DB78301AD}" presName="background3" presStyleLbl="node3" presStyleIdx="2" presStyleCnt="3"/>
      <dgm:spPr/>
    </dgm:pt>
    <dgm:pt modelId="{313E9722-EF9B-4E09-9538-574213A06216}" type="pres">
      <dgm:prSet presAssocID="{E579FE78-4F36-4299-8CE9-2F3DB78301AD}" presName="text3" presStyleLbl="fgAcc3" presStyleIdx="2" presStyleCnt="3">
        <dgm:presLayoutVars>
          <dgm:chPref val="3"/>
        </dgm:presLayoutVars>
      </dgm:prSet>
      <dgm:spPr/>
    </dgm:pt>
    <dgm:pt modelId="{EEDF3BD1-9EB1-4678-996C-D35BD1F0A0A7}" type="pres">
      <dgm:prSet presAssocID="{E579FE78-4F36-4299-8CE9-2F3DB78301AD}" presName="hierChild4" presStyleCnt="0"/>
      <dgm:spPr/>
    </dgm:pt>
  </dgm:ptLst>
  <dgm:cxnLst>
    <dgm:cxn modelId="{C51FE905-892F-4BF1-AD31-DF0D72D05C71}" srcId="{E762E122-D2DD-4694-8F68-C77D63D6D3E6}" destId="{66DE9E94-E3A8-427A-AAFA-CD4C88611141}" srcOrd="0" destOrd="0" parTransId="{AD02ED92-1AB9-4E97-B1F1-2D73EAE83DDC}" sibTransId="{02270D8A-7575-41F2-9ED3-B4A37E6E565A}"/>
    <dgm:cxn modelId="{C8F44C0D-EF8A-4EA2-93B4-37B359853073}" type="presOf" srcId="{2A29913A-DAF3-48A9-B243-E56EBEB0270C}" destId="{62AFB43F-0D04-4A50-BC32-4E0072796995}" srcOrd="0" destOrd="0" presId="urn:microsoft.com/office/officeart/2005/8/layout/hierarchy1"/>
    <dgm:cxn modelId="{CF2DD121-DCFE-4C1B-9990-DBF769D4DA2C}" srcId="{66DE9E94-E3A8-427A-AAFA-CD4C88611141}" destId="{57F82799-5A60-4032-930E-66D1DB46CEB9}" srcOrd="0" destOrd="0" parTransId="{1B749D31-7634-46F9-B345-C18C744AEADD}" sibTransId="{AA23BC6D-ABF7-4B03-B512-CF42EAFC97B3}"/>
    <dgm:cxn modelId="{B9EB1B28-7877-44DB-8A76-362EFD26D48C}" srcId="{66DE9E94-E3A8-427A-AAFA-CD4C88611141}" destId="{719FE653-F6B1-4B74-85E3-03E1D65B4307}" srcOrd="1" destOrd="0" parTransId="{8D0A8F78-E2D9-42B0-B89A-56D55F70990B}" sibTransId="{C535A358-51AA-4328-90E8-D9C14F17E2D8}"/>
    <dgm:cxn modelId="{E8378732-B13D-4F1F-8BC5-1A952AC6132D}" srcId="{57F82799-5A60-4032-930E-66D1DB46CEB9}" destId="{7DF00423-F9DC-4542-A6E5-D14771DC1211}" srcOrd="0" destOrd="0" parTransId="{63D59CE3-1B5E-4C7A-BCA6-D4C1AD23E38F}" sibTransId="{138273B2-16E9-4D95-9783-9AEF990D16C8}"/>
    <dgm:cxn modelId="{F165A73D-2D8C-45C9-8A50-CBCCE95224C3}" srcId="{28ED9A31-CBF2-4F6A-86EF-44501A61F3ED}" destId="{E762E122-D2DD-4694-8F68-C77D63D6D3E6}" srcOrd="0" destOrd="0" parTransId="{DB3330AF-BF45-48B2-9285-FC9B56DC6600}" sibTransId="{B468FB55-B96D-4ECA-B230-D71BDB1A453E}"/>
    <dgm:cxn modelId="{0AE86C5C-3EF6-42D8-A17F-C62C739A0482}" type="presOf" srcId="{57F82799-5A60-4032-930E-66D1DB46CEB9}" destId="{54A682DF-4808-4ED8-AF4B-6163F641DA9F}" srcOrd="0" destOrd="0" presId="urn:microsoft.com/office/officeart/2005/8/layout/hierarchy1"/>
    <dgm:cxn modelId="{1D3E3A5F-EC80-46AF-9312-CB44F478301F}" srcId="{E762E122-D2DD-4694-8F68-C77D63D6D3E6}" destId="{E12AE9C3-C3A2-456A-9399-266B03EAD428}" srcOrd="1" destOrd="0" parTransId="{ABC1A7B3-2BC2-4A49-B6E8-F3A1B96F20CE}" sibTransId="{6669C34C-8AC8-466E-845F-1D19D90D9EDE}"/>
    <dgm:cxn modelId="{A9D91763-93BF-4A8F-B701-C852F989CD6F}" type="presOf" srcId="{E579FE78-4F36-4299-8CE9-2F3DB78301AD}" destId="{313E9722-EF9B-4E09-9538-574213A06216}" srcOrd="0" destOrd="0" presId="urn:microsoft.com/office/officeart/2005/8/layout/hierarchy1"/>
    <dgm:cxn modelId="{D60BE868-9DCA-4751-8C25-4FF0960CE7F4}" type="presOf" srcId="{28ED9A31-CBF2-4F6A-86EF-44501A61F3ED}" destId="{232817C1-6CB2-4530-B75C-10E2814096B1}" srcOrd="0" destOrd="0" presId="urn:microsoft.com/office/officeart/2005/8/layout/hierarchy1"/>
    <dgm:cxn modelId="{A5C3364C-7751-4A38-A2B0-3AC4EE020440}" type="presOf" srcId="{ABC1A7B3-2BC2-4A49-B6E8-F3A1B96F20CE}" destId="{CD899FAB-F653-47E5-8F5D-7EDD9E9504D1}" srcOrd="0" destOrd="0" presId="urn:microsoft.com/office/officeart/2005/8/layout/hierarchy1"/>
    <dgm:cxn modelId="{3EAD0C6E-A4AC-45A4-ACE6-C6C3292DB3C2}" type="presOf" srcId="{63D59CE3-1B5E-4C7A-BCA6-D4C1AD23E38F}" destId="{AC10146A-DAA8-4A99-B970-88AF783ECC25}" srcOrd="0" destOrd="0" presId="urn:microsoft.com/office/officeart/2005/8/layout/hierarchy1"/>
    <dgm:cxn modelId="{2C4C0871-E405-43CF-B5EB-DBE58796B9A7}" type="presOf" srcId="{AD02ED92-1AB9-4E97-B1F1-2D73EAE83DDC}" destId="{663DB370-EC3B-45C9-8835-1C4679C5323E}" srcOrd="0" destOrd="0" presId="urn:microsoft.com/office/officeart/2005/8/layout/hierarchy1"/>
    <dgm:cxn modelId="{46635152-020A-458C-87A4-D9FBB121B622}" type="presOf" srcId="{1B749D31-7634-46F9-B345-C18C744AEADD}" destId="{8416088B-B4F5-4A95-B1EC-DD94F81C940D}" srcOrd="0" destOrd="0" presId="urn:microsoft.com/office/officeart/2005/8/layout/hierarchy1"/>
    <dgm:cxn modelId="{4C802A53-15BF-45A1-BB02-5554223575C5}" srcId="{E12AE9C3-C3A2-456A-9399-266B03EAD428}" destId="{E579FE78-4F36-4299-8CE9-2F3DB78301AD}" srcOrd="0" destOrd="0" parTransId="{2A29913A-DAF3-48A9-B243-E56EBEB0270C}" sibTransId="{665D1CF0-465B-4594-BCBB-8E80E17A5437}"/>
    <dgm:cxn modelId="{4DAA4685-96D9-489A-AA9A-24BD4CD35E77}" type="presOf" srcId="{4CFBA8CB-E04A-4CDA-B386-7EFB390766B3}" destId="{8A509DA6-7B4B-4B8D-8FA3-76C4233C4140}" srcOrd="0" destOrd="0" presId="urn:microsoft.com/office/officeart/2005/8/layout/hierarchy1"/>
    <dgm:cxn modelId="{F329CC8E-6020-475E-8251-124BA39D2CCA}" type="presOf" srcId="{8D0A8F78-E2D9-42B0-B89A-56D55F70990B}" destId="{C9108869-B6F4-4376-8E5C-0B0F17A85ADC}" srcOrd="0" destOrd="0" presId="urn:microsoft.com/office/officeart/2005/8/layout/hierarchy1"/>
    <dgm:cxn modelId="{E7E00E8F-9A3E-402D-85FF-67C7C9908185}" type="presOf" srcId="{E12AE9C3-C3A2-456A-9399-266B03EAD428}" destId="{C38BC9D4-F38C-41D3-8028-A0BB31ECC228}" srcOrd="0" destOrd="0" presId="urn:microsoft.com/office/officeart/2005/8/layout/hierarchy1"/>
    <dgm:cxn modelId="{5D24769B-D015-49B1-A6EE-738A71EAC907}" type="presOf" srcId="{7DF00423-F9DC-4542-A6E5-D14771DC1211}" destId="{125B8EB9-91C2-4495-9F35-2B64FF13084D}" srcOrd="0" destOrd="0" presId="urn:microsoft.com/office/officeart/2005/8/layout/hierarchy1"/>
    <dgm:cxn modelId="{F4F9ADAD-197C-443E-B467-FD64F702514A}" type="presOf" srcId="{E762E122-D2DD-4694-8F68-C77D63D6D3E6}" destId="{9BF34825-096F-43B4-BFB9-759A0C2BE004}" srcOrd="0" destOrd="0" presId="urn:microsoft.com/office/officeart/2005/8/layout/hierarchy1"/>
    <dgm:cxn modelId="{5D023BB4-DE4D-46D0-AD79-57788071BC92}" srcId="{719FE653-F6B1-4B74-85E3-03E1D65B4307}" destId="{4423A83A-C9B0-41EC-B07C-F4AC7F4D942A}" srcOrd="0" destOrd="0" parTransId="{4CFBA8CB-E04A-4CDA-B386-7EFB390766B3}" sibTransId="{234D62A8-20FC-459B-9ECB-DF9A48D4D7CE}"/>
    <dgm:cxn modelId="{936770C1-68B0-4A44-B255-5322CBABD1A3}" type="presOf" srcId="{719FE653-F6B1-4B74-85E3-03E1D65B4307}" destId="{9B84BF82-CF7F-473C-97AD-169E15FEA533}" srcOrd="0" destOrd="0" presId="urn:microsoft.com/office/officeart/2005/8/layout/hierarchy1"/>
    <dgm:cxn modelId="{03A4CEE2-6F34-40D0-BBE3-E62DE983B3DF}" type="presOf" srcId="{4423A83A-C9B0-41EC-B07C-F4AC7F4D942A}" destId="{E8B1702F-BE8D-4C94-B8E3-7297F6A9A08B}" srcOrd="0" destOrd="0" presId="urn:microsoft.com/office/officeart/2005/8/layout/hierarchy1"/>
    <dgm:cxn modelId="{B90EAEF2-DA4E-4384-A662-459302BD8421}" type="presOf" srcId="{66DE9E94-E3A8-427A-AAFA-CD4C88611141}" destId="{2F913F65-BA77-441F-87D9-208CA0D00927}" srcOrd="0" destOrd="0" presId="urn:microsoft.com/office/officeart/2005/8/layout/hierarchy1"/>
    <dgm:cxn modelId="{16878E4B-F75F-490B-9AAB-68AE422A462A}" type="presParOf" srcId="{232817C1-6CB2-4530-B75C-10E2814096B1}" destId="{F85CA1E6-362E-4F05-81D2-DF19AB28DCAC}" srcOrd="0" destOrd="0" presId="urn:microsoft.com/office/officeart/2005/8/layout/hierarchy1"/>
    <dgm:cxn modelId="{0FF1E02F-CE69-4A43-98D8-35C5D2C9E666}" type="presParOf" srcId="{F85CA1E6-362E-4F05-81D2-DF19AB28DCAC}" destId="{348089FD-A1BE-44B4-B78C-54B35435F199}" srcOrd="0" destOrd="0" presId="urn:microsoft.com/office/officeart/2005/8/layout/hierarchy1"/>
    <dgm:cxn modelId="{9597BEA1-AA7C-4230-8B28-C2D8EE707A13}" type="presParOf" srcId="{348089FD-A1BE-44B4-B78C-54B35435F199}" destId="{CBB47D26-E6D5-4068-A460-2DBF44C12B0D}" srcOrd="0" destOrd="0" presId="urn:microsoft.com/office/officeart/2005/8/layout/hierarchy1"/>
    <dgm:cxn modelId="{73796ED5-C64A-4A67-BA60-9390EAF87C4F}" type="presParOf" srcId="{348089FD-A1BE-44B4-B78C-54B35435F199}" destId="{9BF34825-096F-43B4-BFB9-759A0C2BE004}" srcOrd="1" destOrd="0" presId="urn:microsoft.com/office/officeart/2005/8/layout/hierarchy1"/>
    <dgm:cxn modelId="{D25728F5-06BA-48B7-9D69-3E607E1F4CFC}" type="presParOf" srcId="{F85CA1E6-362E-4F05-81D2-DF19AB28DCAC}" destId="{77723FD7-3EA3-4D4C-BE24-96738BB60186}" srcOrd="1" destOrd="0" presId="urn:microsoft.com/office/officeart/2005/8/layout/hierarchy1"/>
    <dgm:cxn modelId="{7BCD2382-AD6F-471A-95F2-31D5E1A9A8A7}" type="presParOf" srcId="{77723FD7-3EA3-4D4C-BE24-96738BB60186}" destId="{663DB370-EC3B-45C9-8835-1C4679C5323E}" srcOrd="0" destOrd="0" presId="urn:microsoft.com/office/officeart/2005/8/layout/hierarchy1"/>
    <dgm:cxn modelId="{F9A89C4F-C956-4243-9609-4045F04E9460}" type="presParOf" srcId="{77723FD7-3EA3-4D4C-BE24-96738BB60186}" destId="{DB736159-EC8E-4A30-9BD0-D1E5ED06C0BF}" srcOrd="1" destOrd="0" presId="urn:microsoft.com/office/officeart/2005/8/layout/hierarchy1"/>
    <dgm:cxn modelId="{F24FD769-A08E-4930-8DCC-A33FE251A8F5}" type="presParOf" srcId="{DB736159-EC8E-4A30-9BD0-D1E5ED06C0BF}" destId="{A65F2FE7-5627-4496-BDDC-BE09527052C7}" srcOrd="0" destOrd="0" presId="urn:microsoft.com/office/officeart/2005/8/layout/hierarchy1"/>
    <dgm:cxn modelId="{E47F8876-9283-4534-8116-6434A5CFB019}" type="presParOf" srcId="{A65F2FE7-5627-4496-BDDC-BE09527052C7}" destId="{056DA1AD-4475-4579-95A5-FFEE7312FBB0}" srcOrd="0" destOrd="0" presId="urn:microsoft.com/office/officeart/2005/8/layout/hierarchy1"/>
    <dgm:cxn modelId="{BA4DE4FC-102E-4F01-8AAE-D407D0D312E7}" type="presParOf" srcId="{A65F2FE7-5627-4496-BDDC-BE09527052C7}" destId="{2F913F65-BA77-441F-87D9-208CA0D00927}" srcOrd="1" destOrd="0" presId="urn:microsoft.com/office/officeart/2005/8/layout/hierarchy1"/>
    <dgm:cxn modelId="{8B94AA93-5B20-4F88-B7BD-78CF37A257AF}" type="presParOf" srcId="{DB736159-EC8E-4A30-9BD0-D1E5ED06C0BF}" destId="{0D34A554-B10B-4CB0-A676-B6E159E3E66E}" srcOrd="1" destOrd="0" presId="urn:microsoft.com/office/officeart/2005/8/layout/hierarchy1"/>
    <dgm:cxn modelId="{467BCCD6-69C3-4137-8516-EE51E13C9C06}" type="presParOf" srcId="{0D34A554-B10B-4CB0-A676-B6E159E3E66E}" destId="{8416088B-B4F5-4A95-B1EC-DD94F81C940D}" srcOrd="0" destOrd="0" presId="urn:microsoft.com/office/officeart/2005/8/layout/hierarchy1"/>
    <dgm:cxn modelId="{CED4450D-E230-4673-9F15-227FD5953E23}" type="presParOf" srcId="{0D34A554-B10B-4CB0-A676-B6E159E3E66E}" destId="{235ECC2C-8B5B-4C92-AB3A-22782B0A445F}" srcOrd="1" destOrd="0" presId="urn:microsoft.com/office/officeart/2005/8/layout/hierarchy1"/>
    <dgm:cxn modelId="{49BE2C83-2C0F-484C-BDD2-AB78BB296D1F}" type="presParOf" srcId="{235ECC2C-8B5B-4C92-AB3A-22782B0A445F}" destId="{2B99A9D8-359A-4992-B9FD-F760A91F5299}" srcOrd="0" destOrd="0" presId="urn:microsoft.com/office/officeart/2005/8/layout/hierarchy1"/>
    <dgm:cxn modelId="{490500B3-14E7-49CF-9573-1694E5EFCB40}" type="presParOf" srcId="{2B99A9D8-359A-4992-B9FD-F760A91F5299}" destId="{E746D7FE-C157-45B4-983B-386C6AFA7A07}" srcOrd="0" destOrd="0" presId="urn:microsoft.com/office/officeart/2005/8/layout/hierarchy1"/>
    <dgm:cxn modelId="{FCFAA6FB-4797-4D2C-A9AC-1B9DE05E319D}" type="presParOf" srcId="{2B99A9D8-359A-4992-B9FD-F760A91F5299}" destId="{54A682DF-4808-4ED8-AF4B-6163F641DA9F}" srcOrd="1" destOrd="0" presId="urn:microsoft.com/office/officeart/2005/8/layout/hierarchy1"/>
    <dgm:cxn modelId="{7EC62768-2BDC-4B85-A174-C50047AADB3D}" type="presParOf" srcId="{235ECC2C-8B5B-4C92-AB3A-22782B0A445F}" destId="{0F985832-F783-4B63-B0E4-D7CF30F2237B}" srcOrd="1" destOrd="0" presId="urn:microsoft.com/office/officeart/2005/8/layout/hierarchy1"/>
    <dgm:cxn modelId="{ACBA39FB-2A61-4553-BF0B-FF9A39E5A0C3}" type="presParOf" srcId="{0F985832-F783-4B63-B0E4-D7CF30F2237B}" destId="{AC10146A-DAA8-4A99-B970-88AF783ECC25}" srcOrd="0" destOrd="0" presId="urn:microsoft.com/office/officeart/2005/8/layout/hierarchy1"/>
    <dgm:cxn modelId="{2F277C6B-23FF-465D-9E55-695D2BD04740}" type="presParOf" srcId="{0F985832-F783-4B63-B0E4-D7CF30F2237B}" destId="{1A92B5F0-764A-47C2-8339-3CCA0EADC281}" srcOrd="1" destOrd="0" presId="urn:microsoft.com/office/officeart/2005/8/layout/hierarchy1"/>
    <dgm:cxn modelId="{2F52FE95-33F4-4852-8872-672881424088}" type="presParOf" srcId="{1A92B5F0-764A-47C2-8339-3CCA0EADC281}" destId="{BDA19AD3-C666-4F20-9434-F884D27E6A89}" srcOrd="0" destOrd="0" presId="urn:microsoft.com/office/officeart/2005/8/layout/hierarchy1"/>
    <dgm:cxn modelId="{406F22B1-9082-4CC9-9321-A58FA58087B4}" type="presParOf" srcId="{BDA19AD3-C666-4F20-9434-F884D27E6A89}" destId="{7E15A4F3-0A56-4C4F-8962-0B8ADB72EAAD}" srcOrd="0" destOrd="0" presId="urn:microsoft.com/office/officeart/2005/8/layout/hierarchy1"/>
    <dgm:cxn modelId="{9AE5868B-8F57-47F3-92CA-6A7236F57569}" type="presParOf" srcId="{BDA19AD3-C666-4F20-9434-F884D27E6A89}" destId="{125B8EB9-91C2-4495-9F35-2B64FF13084D}" srcOrd="1" destOrd="0" presId="urn:microsoft.com/office/officeart/2005/8/layout/hierarchy1"/>
    <dgm:cxn modelId="{5A0FDE66-BCF1-41A7-BC97-4859A3D8958F}" type="presParOf" srcId="{1A92B5F0-764A-47C2-8339-3CCA0EADC281}" destId="{F147B0DB-4BC6-417C-A6AD-446482F70E34}" srcOrd="1" destOrd="0" presId="urn:microsoft.com/office/officeart/2005/8/layout/hierarchy1"/>
    <dgm:cxn modelId="{0018D692-5AA1-49B6-A849-C685B432650C}" type="presParOf" srcId="{0D34A554-B10B-4CB0-A676-B6E159E3E66E}" destId="{C9108869-B6F4-4376-8E5C-0B0F17A85ADC}" srcOrd="2" destOrd="0" presId="urn:microsoft.com/office/officeart/2005/8/layout/hierarchy1"/>
    <dgm:cxn modelId="{AC0E41BA-0AB5-478C-9497-3A5F3DBC58BB}" type="presParOf" srcId="{0D34A554-B10B-4CB0-A676-B6E159E3E66E}" destId="{F26C3420-3597-4AA1-BE58-13BB4187AD0B}" srcOrd="3" destOrd="0" presId="urn:microsoft.com/office/officeart/2005/8/layout/hierarchy1"/>
    <dgm:cxn modelId="{27C4946C-4620-46FD-B094-D4312207F8B1}" type="presParOf" srcId="{F26C3420-3597-4AA1-BE58-13BB4187AD0B}" destId="{D4E0D3A7-1EB6-405B-BFAF-9032A92C775A}" srcOrd="0" destOrd="0" presId="urn:microsoft.com/office/officeart/2005/8/layout/hierarchy1"/>
    <dgm:cxn modelId="{C61FFF06-2152-4E90-95A9-0145EB8733ED}" type="presParOf" srcId="{D4E0D3A7-1EB6-405B-BFAF-9032A92C775A}" destId="{212ABB40-49AE-4E15-910D-51682ABB9F10}" srcOrd="0" destOrd="0" presId="urn:microsoft.com/office/officeart/2005/8/layout/hierarchy1"/>
    <dgm:cxn modelId="{EE479E0A-A099-4F25-9D65-D3B8D9752080}" type="presParOf" srcId="{D4E0D3A7-1EB6-405B-BFAF-9032A92C775A}" destId="{9B84BF82-CF7F-473C-97AD-169E15FEA533}" srcOrd="1" destOrd="0" presId="urn:microsoft.com/office/officeart/2005/8/layout/hierarchy1"/>
    <dgm:cxn modelId="{9BE3A8F6-68EC-4754-B5EC-59ED440A76C2}" type="presParOf" srcId="{F26C3420-3597-4AA1-BE58-13BB4187AD0B}" destId="{EE340252-B202-4F03-A3F2-EA88D722AFF8}" srcOrd="1" destOrd="0" presId="urn:microsoft.com/office/officeart/2005/8/layout/hierarchy1"/>
    <dgm:cxn modelId="{F0B1328A-5922-4579-810F-6DE7CFE486F4}" type="presParOf" srcId="{EE340252-B202-4F03-A3F2-EA88D722AFF8}" destId="{8A509DA6-7B4B-4B8D-8FA3-76C4233C4140}" srcOrd="0" destOrd="0" presId="urn:microsoft.com/office/officeart/2005/8/layout/hierarchy1"/>
    <dgm:cxn modelId="{1F8A0D02-8864-4E13-902D-F51F36EACA8D}" type="presParOf" srcId="{EE340252-B202-4F03-A3F2-EA88D722AFF8}" destId="{A8B9129D-D6D1-4C70-BE6B-FC9718086DD4}" srcOrd="1" destOrd="0" presId="urn:microsoft.com/office/officeart/2005/8/layout/hierarchy1"/>
    <dgm:cxn modelId="{B0CE041F-8DAB-4DB7-B2F4-C68667A7AAA4}" type="presParOf" srcId="{A8B9129D-D6D1-4C70-BE6B-FC9718086DD4}" destId="{CC81BDAC-D0C1-4238-96CA-EC8E966406A9}" srcOrd="0" destOrd="0" presId="urn:microsoft.com/office/officeart/2005/8/layout/hierarchy1"/>
    <dgm:cxn modelId="{18EFC826-A517-41D6-82C8-0B45C13E7B53}" type="presParOf" srcId="{CC81BDAC-D0C1-4238-96CA-EC8E966406A9}" destId="{F0E1FA3E-9C24-45CB-9555-B0F9C26122F8}" srcOrd="0" destOrd="0" presId="urn:microsoft.com/office/officeart/2005/8/layout/hierarchy1"/>
    <dgm:cxn modelId="{13C8F4F3-B4CB-4C26-9322-9751EA2F3678}" type="presParOf" srcId="{CC81BDAC-D0C1-4238-96CA-EC8E966406A9}" destId="{E8B1702F-BE8D-4C94-B8E3-7297F6A9A08B}" srcOrd="1" destOrd="0" presId="urn:microsoft.com/office/officeart/2005/8/layout/hierarchy1"/>
    <dgm:cxn modelId="{28035D20-4B2E-4794-ABFE-C65666929C59}" type="presParOf" srcId="{A8B9129D-D6D1-4C70-BE6B-FC9718086DD4}" destId="{D0D42F88-689C-476A-9474-166DAB956B7D}" srcOrd="1" destOrd="0" presId="urn:microsoft.com/office/officeart/2005/8/layout/hierarchy1"/>
    <dgm:cxn modelId="{5B872A49-E2BA-4DDB-81B2-43028FDCA29E}" type="presParOf" srcId="{77723FD7-3EA3-4D4C-BE24-96738BB60186}" destId="{CD899FAB-F653-47E5-8F5D-7EDD9E9504D1}" srcOrd="2" destOrd="0" presId="urn:microsoft.com/office/officeart/2005/8/layout/hierarchy1"/>
    <dgm:cxn modelId="{4079B88D-E6F2-474B-8AC8-EA3EB89C6CF5}" type="presParOf" srcId="{77723FD7-3EA3-4D4C-BE24-96738BB60186}" destId="{618F6F3E-C6B8-4480-8D76-322E4B5491D1}" srcOrd="3" destOrd="0" presId="urn:microsoft.com/office/officeart/2005/8/layout/hierarchy1"/>
    <dgm:cxn modelId="{1956A7E1-C103-4013-ADC5-64A8F1914D39}" type="presParOf" srcId="{618F6F3E-C6B8-4480-8D76-322E4B5491D1}" destId="{A63791FB-D697-4B7B-89D5-3F3255BCE5D0}" srcOrd="0" destOrd="0" presId="urn:microsoft.com/office/officeart/2005/8/layout/hierarchy1"/>
    <dgm:cxn modelId="{8CFC03C6-1FDB-45F3-8778-D9A5BFA59AEC}" type="presParOf" srcId="{A63791FB-D697-4B7B-89D5-3F3255BCE5D0}" destId="{AE1CBECD-6C43-4C1B-829C-3887B63C4006}" srcOrd="0" destOrd="0" presId="urn:microsoft.com/office/officeart/2005/8/layout/hierarchy1"/>
    <dgm:cxn modelId="{DFFB50AD-782A-4A66-A0D0-5FB586A7B6B6}" type="presParOf" srcId="{A63791FB-D697-4B7B-89D5-3F3255BCE5D0}" destId="{C38BC9D4-F38C-41D3-8028-A0BB31ECC228}" srcOrd="1" destOrd="0" presId="urn:microsoft.com/office/officeart/2005/8/layout/hierarchy1"/>
    <dgm:cxn modelId="{62583909-1A3A-454A-AD12-3B942BE4CA0F}" type="presParOf" srcId="{618F6F3E-C6B8-4480-8D76-322E4B5491D1}" destId="{15AF3096-B6DE-40EE-A1FE-04EA16F0A627}" srcOrd="1" destOrd="0" presId="urn:microsoft.com/office/officeart/2005/8/layout/hierarchy1"/>
    <dgm:cxn modelId="{446C4071-E570-4081-88DE-7C81DE353864}" type="presParOf" srcId="{15AF3096-B6DE-40EE-A1FE-04EA16F0A627}" destId="{62AFB43F-0D04-4A50-BC32-4E0072796995}" srcOrd="0" destOrd="0" presId="urn:microsoft.com/office/officeart/2005/8/layout/hierarchy1"/>
    <dgm:cxn modelId="{27B0A63D-8A68-4688-8019-3F494D1E1451}" type="presParOf" srcId="{15AF3096-B6DE-40EE-A1FE-04EA16F0A627}" destId="{69BF25F7-0734-496E-A11F-F0D652D7AFC6}" srcOrd="1" destOrd="0" presId="urn:microsoft.com/office/officeart/2005/8/layout/hierarchy1"/>
    <dgm:cxn modelId="{0A82DDB2-B1E2-4905-B210-EE8FBC9DC78F}" type="presParOf" srcId="{69BF25F7-0734-496E-A11F-F0D652D7AFC6}" destId="{8E87CE02-4779-47A2-B547-2568FCCC5916}" srcOrd="0" destOrd="0" presId="urn:microsoft.com/office/officeart/2005/8/layout/hierarchy1"/>
    <dgm:cxn modelId="{3FADE436-506F-4A38-8560-D11A3EB54B37}" type="presParOf" srcId="{8E87CE02-4779-47A2-B547-2568FCCC5916}" destId="{1C79EF2C-5F5B-466E-9F5D-72DB712054DE}" srcOrd="0" destOrd="0" presId="urn:microsoft.com/office/officeart/2005/8/layout/hierarchy1"/>
    <dgm:cxn modelId="{929828C7-9BB4-46EF-8B95-B8B578AB4E7E}" type="presParOf" srcId="{8E87CE02-4779-47A2-B547-2568FCCC5916}" destId="{313E9722-EF9B-4E09-9538-574213A06216}" srcOrd="1" destOrd="0" presId="urn:microsoft.com/office/officeart/2005/8/layout/hierarchy1"/>
    <dgm:cxn modelId="{5957E2E4-33CA-4143-94AC-A4A4E6B5B937}" type="presParOf" srcId="{69BF25F7-0734-496E-A11F-F0D652D7AFC6}" destId="{EEDF3BD1-9EB1-4678-996C-D35BD1F0A0A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ED9A31-CBF2-4F6A-86EF-44501A61F3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E762E122-D2DD-4694-8F68-C77D63D6D3E6}">
      <dgm:prSet phldrT="[טקסט]"/>
      <dgm:spPr/>
      <dgm:t>
        <a:bodyPr/>
        <a:lstStyle/>
        <a:p>
          <a:pPr rtl="1"/>
          <a:r>
            <a:rPr lang="he-IL" dirty="0"/>
            <a:t>טרדת מצווה ועוסק במצווה</a:t>
          </a:r>
        </a:p>
      </dgm:t>
    </dgm:pt>
    <dgm:pt modelId="{DB3330AF-BF45-48B2-9285-FC9B56DC6600}" type="parTrans" cxnId="{F165A73D-2D8C-45C9-8A50-CBCCE95224C3}">
      <dgm:prSet/>
      <dgm:spPr/>
      <dgm:t>
        <a:bodyPr/>
        <a:lstStyle/>
        <a:p>
          <a:pPr rtl="1"/>
          <a:endParaRPr lang="he-IL"/>
        </a:p>
      </dgm:t>
    </dgm:pt>
    <dgm:pt modelId="{B468FB55-B96D-4ECA-B230-D71BDB1A453E}" type="sibTrans" cxnId="{F165A73D-2D8C-45C9-8A50-CBCCE95224C3}">
      <dgm:prSet/>
      <dgm:spPr/>
      <dgm:t>
        <a:bodyPr/>
        <a:lstStyle/>
        <a:p>
          <a:pPr rtl="1"/>
          <a:endParaRPr lang="he-IL"/>
        </a:p>
      </dgm:t>
    </dgm:pt>
    <dgm:pt modelId="{66DE9E94-E3A8-427A-AAFA-CD4C88611141}">
      <dgm:prSet phldrT="[טקסט]"/>
      <dgm:spPr/>
      <dgm:t>
        <a:bodyPr/>
        <a:lstStyle/>
        <a:p>
          <a:pPr rtl="1"/>
          <a:r>
            <a:rPr lang="he-IL" dirty="0"/>
            <a:t>טרדה= עוסק</a:t>
          </a:r>
        </a:p>
      </dgm:t>
    </dgm:pt>
    <dgm:pt modelId="{AD02ED92-1AB9-4E97-B1F1-2D73EAE83DDC}" type="parTrans" cxnId="{C51FE905-892F-4BF1-AD31-DF0D72D05C71}">
      <dgm:prSet/>
      <dgm:spPr/>
      <dgm:t>
        <a:bodyPr/>
        <a:lstStyle/>
        <a:p>
          <a:pPr rtl="1"/>
          <a:endParaRPr lang="he-IL"/>
        </a:p>
      </dgm:t>
    </dgm:pt>
    <dgm:pt modelId="{02270D8A-7575-41F2-9ED3-B4A37E6E565A}" type="sibTrans" cxnId="{C51FE905-892F-4BF1-AD31-DF0D72D05C71}">
      <dgm:prSet/>
      <dgm:spPr/>
      <dgm:t>
        <a:bodyPr/>
        <a:lstStyle/>
        <a:p>
          <a:pPr rtl="1"/>
          <a:endParaRPr lang="he-IL"/>
        </a:p>
      </dgm:t>
    </dgm:pt>
    <dgm:pt modelId="{57F82799-5A60-4032-930E-66D1DB46CEB9}">
      <dgm:prSet phldrT="[טקסט]"/>
      <dgm:spPr/>
      <dgm:t>
        <a:bodyPr/>
        <a:lstStyle/>
        <a:p>
          <a:pPr rtl="1"/>
          <a:r>
            <a:rPr lang="he-IL" dirty="0" err="1"/>
            <a:t>שתיהם</a:t>
          </a:r>
          <a:r>
            <a:rPr lang="he-IL" dirty="0"/>
            <a:t> מדין טרדה</a:t>
          </a:r>
        </a:p>
      </dgm:t>
    </dgm:pt>
    <dgm:pt modelId="{1B749D31-7634-46F9-B345-C18C744AEADD}" type="parTrans" cxnId="{CF2DD121-DCFE-4C1B-9990-DBF769D4DA2C}">
      <dgm:prSet/>
      <dgm:spPr/>
      <dgm:t>
        <a:bodyPr/>
        <a:lstStyle/>
        <a:p>
          <a:pPr rtl="1"/>
          <a:endParaRPr lang="he-IL"/>
        </a:p>
      </dgm:t>
    </dgm:pt>
    <dgm:pt modelId="{AA23BC6D-ABF7-4B03-B512-CF42EAFC97B3}" type="sibTrans" cxnId="{CF2DD121-DCFE-4C1B-9990-DBF769D4DA2C}">
      <dgm:prSet/>
      <dgm:spPr/>
      <dgm:t>
        <a:bodyPr/>
        <a:lstStyle/>
        <a:p>
          <a:pPr rtl="1"/>
          <a:endParaRPr lang="he-IL"/>
        </a:p>
      </dgm:t>
    </dgm:pt>
    <dgm:pt modelId="{719FE653-F6B1-4B74-85E3-03E1D65B4307}">
      <dgm:prSet phldrT="[טקסט]"/>
      <dgm:spPr/>
      <dgm:t>
        <a:bodyPr/>
        <a:lstStyle/>
        <a:p>
          <a:pPr rtl="1"/>
          <a:r>
            <a:rPr lang="he-IL" dirty="0" err="1"/>
            <a:t>שתיהם</a:t>
          </a:r>
          <a:r>
            <a:rPr lang="he-IL" dirty="0"/>
            <a:t> מדין עוסק</a:t>
          </a:r>
        </a:p>
      </dgm:t>
    </dgm:pt>
    <dgm:pt modelId="{8D0A8F78-E2D9-42B0-B89A-56D55F70990B}" type="parTrans" cxnId="{B9EB1B28-7877-44DB-8A76-362EFD26D48C}">
      <dgm:prSet/>
      <dgm:spPr/>
      <dgm:t>
        <a:bodyPr/>
        <a:lstStyle/>
        <a:p>
          <a:pPr rtl="1"/>
          <a:endParaRPr lang="he-IL"/>
        </a:p>
      </dgm:t>
    </dgm:pt>
    <dgm:pt modelId="{C535A358-51AA-4328-90E8-D9C14F17E2D8}" type="sibTrans" cxnId="{B9EB1B28-7877-44DB-8A76-362EFD26D48C}">
      <dgm:prSet/>
      <dgm:spPr/>
      <dgm:t>
        <a:bodyPr/>
        <a:lstStyle/>
        <a:p>
          <a:pPr rtl="1"/>
          <a:endParaRPr lang="he-IL"/>
        </a:p>
      </dgm:t>
    </dgm:pt>
    <dgm:pt modelId="{E12AE9C3-C3A2-456A-9399-266B03EAD428}">
      <dgm:prSet phldrT="[טקסט]"/>
      <dgm:spPr/>
      <dgm:t>
        <a:bodyPr/>
        <a:lstStyle/>
        <a:p>
          <a:pPr rtl="1"/>
          <a:r>
            <a:rPr lang="he-IL" dirty="0"/>
            <a:t>שתי רעיונות שונות</a:t>
          </a:r>
        </a:p>
      </dgm:t>
    </dgm:pt>
    <dgm:pt modelId="{ABC1A7B3-2BC2-4A49-B6E8-F3A1B96F20CE}" type="parTrans" cxnId="{1D3E3A5F-EC80-46AF-9312-CB44F478301F}">
      <dgm:prSet/>
      <dgm:spPr/>
      <dgm:t>
        <a:bodyPr/>
        <a:lstStyle/>
        <a:p>
          <a:pPr rtl="1"/>
          <a:endParaRPr lang="he-IL"/>
        </a:p>
      </dgm:t>
    </dgm:pt>
    <dgm:pt modelId="{6669C34C-8AC8-466E-845F-1D19D90D9EDE}" type="sibTrans" cxnId="{1D3E3A5F-EC80-46AF-9312-CB44F478301F}">
      <dgm:prSet/>
      <dgm:spPr/>
      <dgm:t>
        <a:bodyPr/>
        <a:lstStyle/>
        <a:p>
          <a:pPr rtl="1"/>
          <a:endParaRPr lang="he-IL"/>
        </a:p>
      </dgm:t>
    </dgm:pt>
    <dgm:pt modelId="{E579FE78-4F36-4299-8CE9-2F3DB78301AD}">
      <dgm:prSet phldrT="[טקסט]"/>
      <dgm:spPr/>
      <dgm:t>
        <a:bodyPr/>
        <a:lstStyle/>
        <a:p>
          <a:pPr rtl="1"/>
          <a:r>
            <a:rPr lang="he-IL" dirty="0"/>
            <a:t>רמב"ם</a:t>
          </a:r>
        </a:p>
      </dgm:t>
    </dgm:pt>
    <dgm:pt modelId="{2A29913A-DAF3-48A9-B243-E56EBEB0270C}" type="parTrans" cxnId="{4C802A53-15BF-45A1-BB02-5554223575C5}">
      <dgm:prSet/>
      <dgm:spPr/>
      <dgm:t>
        <a:bodyPr/>
        <a:lstStyle/>
        <a:p>
          <a:pPr rtl="1"/>
          <a:endParaRPr lang="he-IL"/>
        </a:p>
      </dgm:t>
    </dgm:pt>
    <dgm:pt modelId="{665D1CF0-465B-4594-BCBB-8E80E17A5437}" type="sibTrans" cxnId="{4C802A53-15BF-45A1-BB02-5554223575C5}">
      <dgm:prSet/>
      <dgm:spPr/>
      <dgm:t>
        <a:bodyPr/>
        <a:lstStyle/>
        <a:p>
          <a:pPr rtl="1"/>
          <a:endParaRPr lang="he-IL"/>
        </a:p>
      </dgm:t>
    </dgm:pt>
    <dgm:pt modelId="{7DF00423-F9DC-4542-A6E5-D14771DC1211}">
      <dgm:prSet phldrT="[טקסט]"/>
      <dgm:spPr/>
      <dgm:t>
        <a:bodyPr/>
        <a:lstStyle/>
        <a:p>
          <a:pPr rtl="1"/>
          <a:r>
            <a:rPr lang="he-IL" dirty="0"/>
            <a:t>רש"י ברכות</a:t>
          </a:r>
        </a:p>
      </dgm:t>
    </dgm:pt>
    <dgm:pt modelId="{63D59CE3-1B5E-4C7A-BCA6-D4C1AD23E38F}" type="parTrans" cxnId="{E8378732-B13D-4F1F-8BC5-1A952AC6132D}">
      <dgm:prSet/>
      <dgm:spPr/>
      <dgm:t>
        <a:bodyPr/>
        <a:lstStyle/>
        <a:p>
          <a:pPr rtl="1"/>
          <a:endParaRPr lang="he-IL"/>
        </a:p>
      </dgm:t>
    </dgm:pt>
    <dgm:pt modelId="{138273B2-16E9-4D95-9783-9AEF990D16C8}" type="sibTrans" cxnId="{E8378732-B13D-4F1F-8BC5-1A952AC6132D}">
      <dgm:prSet/>
      <dgm:spPr/>
      <dgm:t>
        <a:bodyPr/>
        <a:lstStyle/>
        <a:p>
          <a:pPr rtl="1"/>
          <a:endParaRPr lang="he-IL"/>
        </a:p>
      </dgm:t>
    </dgm:pt>
    <dgm:pt modelId="{4423A83A-C9B0-41EC-B07C-F4AC7F4D942A}">
      <dgm:prSet phldrT="[טקסט]"/>
      <dgm:spPr/>
      <dgm:t>
        <a:bodyPr/>
        <a:lstStyle/>
        <a:p>
          <a:pPr rtl="1"/>
          <a:r>
            <a:rPr lang="he-IL" dirty="0" err="1"/>
            <a:t>ר"ן</a:t>
          </a:r>
          <a:r>
            <a:rPr lang="he-IL" dirty="0"/>
            <a:t> סוכה</a:t>
          </a:r>
        </a:p>
      </dgm:t>
    </dgm:pt>
    <dgm:pt modelId="{4CFBA8CB-E04A-4CDA-B386-7EFB390766B3}" type="parTrans" cxnId="{5D023BB4-DE4D-46D0-AD79-57788071BC92}">
      <dgm:prSet/>
      <dgm:spPr/>
      <dgm:t>
        <a:bodyPr/>
        <a:lstStyle/>
        <a:p>
          <a:pPr rtl="1"/>
          <a:endParaRPr lang="he-IL"/>
        </a:p>
      </dgm:t>
    </dgm:pt>
    <dgm:pt modelId="{234D62A8-20FC-459B-9ECB-DF9A48D4D7CE}" type="sibTrans" cxnId="{5D023BB4-DE4D-46D0-AD79-57788071BC92}">
      <dgm:prSet/>
      <dgm:spPr/>
      <dgm:t>
        <a:bodyPr/>
        <a:lstStyle/>
        <a:p>
          <a:pPr rtl="1"/>
          <a:endParaRPr lang="he-IL"/>
        </a:p>
      </dgm:t>
    </dgm:pt>
    <dgm:pt modelId="{51041142-93CF-4C8F-A092-ACB1D0790707}">
      <dgm:prSet phldrT="[טקסט]"/>
      <dgm:spPr/>
      <dgm:t>
        <a:bodyPr/>
        <a:lstStyle/>
        <a:p>
          <a:pPr rtl="1"/>
          <a:r>
            <a:rPr lang="he-IL" dirty="0"/>
            <a:t>דין טרוד, אולי מיוחד לקריאת שמע</a:t>
          </a:r>
        </a:p>
      </dgm:t>
    </dgm:pt>
    <dgm:pt modelId="{2B0CB1B4-61CB-4B2A-AA14-5E12B32E6585}" type="parTrans" cxnId="{5F4521E3-608C-4E9B-8044-1C83817A7293}">
      <dgm:prSet/>
      <dgm:spPr/>
      <dgm:t>
        <a:bodyPr/>
        <a:lstStyle/>
        <a:p>
          <a:pPr rtl="1"/>
          <a:endParaRPr lang="he-IL"/>
        </a:p>
      </dgm:t>
    </dgm:pt>
    <dgm:pt modelId="{189E1102-55A6-4153-B8DD-4398F5236C07}" type="sibTrans" cxnId="{5F4521E3-608C-4E9B-8044-1C83817A7293}">
      <dgm:prSet/>
      <dgm:spPr/>
      <dgm:t>
        <a:bodyPr/>
        <a:lstStyle/>
        <a:p>
          <a:pPr rtl="1"/>
          <a:endParaRPr lang="he-IL"/>
        </a:p>
      </dgm:t>
    </dgm:pt>
    <dgm:pt modelId="{169C09B7-F54B-4118-B8F2-9A01DDDB728E}">
      <dgm:prSet phldrT="[טקסט]"/>
      <dgm:spPr/>
      <dgm:t>
        <a:bodyPr/>
        <a:lstStyle/>
        <a:p>
          <a:pPr rtl="1"/>
          <a:r>
            <a:rPr lang="he-IL" dirty="0"/>
            <a:t>דין עוסק במצווה</a:t>
          </a:r>
        </a:p>
      </dgm:t>
    </dgm:pt>
    <dgm:pt modelId="{081D2F5A-202F-4B47-83EA-0A5E9648ADCA}" type="parTrans" cxnId="{3F61363D-7493-43AE-A125-789B16419A7C}">
      <dgm:prSet/>
      <dgm:spPr/>
      <dgm:t>
        <a:bodyPr/>
        <a:lstStyle/>
        <a:p>
          <a:pPr rtl="1"/>
          <a:endParaRPr lang="he-IL"/>
        </a:p>
      </dgm:t>
    </dgm:pt>
    <dgm:pt modelId="{5994EFA8-00BC-4A82-AEAA-21B6C7B2A07D}" type="sibTrans" cxnId="{3F61363D-7493-43AE-A125-789B16419A7C}">
      <dgm:prSet/>
      <dgm:spPr/>
      <dgm:t>
        <a:bodyPr/>
        <a:lstStyle/>
        <a:p>
          <a:pPr rtl="1"/>
          <a:endParaRPr lang="he-IL"/>
        </a:p>
      </dgm:t>
    </dgm:pt>
    <dgm:pt modelId="{232817C1-6CB2-4530-B75C-10E2814096B1}" type="pres">
      <dgm:prSet presAssocID="{28ED9A31-CBF2-4F6A-86EF-44501A61F3ED}" presName="hierChild1" presStyleCnt="0">
        <dgm:presLayoutVars>
          <dgm:chPref val="1"/>
          <dgm:dir val="rev"/>
          <dgm:animOne val="branch"/>
          <dgm:animLvl val="lvl"/>
          <dgm:resizeHandles/>
        </dgm:presLayoutVars>
      </dgm:prSet>
      <dgm:spPr/>
    </dgm:pt>
    <dgm:pt modelId="{F85CA1E6-362E-4F05-81D2-DF19AB28DCAC}" type="pres">
      <dgm:prSet presAssocID="{E762E122-D2DD-4694-8F68-C77D63D6D3E6}" presName="hierRoot1" presStyleCnt="0"/>
      <dgm:spPr/>
    </dgm:pt>
    <dgm:pt modelId="{348089FD-A1BE-44B4-B78C-54B35435F199}" type="pres">
      <dgm:prSet presAssocID="{E762E122-D2DD-4694-8F68-C77D63D6D3E6}" presName="composite" presStyleCnt="0"/>
      <dgm:spPr/>
    </dgm:pt>
    <dgm:pt modelId="{CBB47D26-E6D5-4068-A460-2DBF44C12B0D}" type="pres">
      <dgm:prSet presAssocID="{E762E122-D2DD-4694-8F68-C77D63D6D3E6}" presName="background" presStyleLbl="node0" presStyleIdx="0" presStyleCnt="1"/>
      <dgm:spPr/>
    </dgm:pt>
    <dgm:pt modelId="{9BF34825-096F-43B4-BFB9-759A0C2BE004}" type="pres">
      <dgm:prSet presAssocID="{E762E122-D2DD-4694-8F68-C77D63D6D3E6}" presName="text" presStyleLbl="fgAcc0" presStyleIdx="0" presStyleCnt="1">
        <dgm:presLayoutVars>
          <dgm:chPref val="3"/>
        </dgm:presLayoutVars>
      </dgm:prSet>
      <dgm:spPr/>
    </dgm:pt>
    <dgm:pt modelId="{77723FD7-3EA3-4D4C-BE24-96738BB60186}" type="pres">
      <dgm:prSet presAssocID="{E762E122-D2DD-4694-8F68-C77D63D6D3E6}" presName="hierChild2" presStyleCnt="0"/>
      <dgm:spPr/>
    </dgm:pt>
    <dgm:pt modelId="{663DB370-EC3B-45C9-8835-1C4679C5323E}" type="pres">
      <dgm:prSet presAssocID="{AD02ED92-1AB9-4E97-B1F1-2D73EAE83DDC}" presName="Name10" presStyleLbl="parChTrans1D2" presStyleIdx="0" presStyleCnt="2"/>
      <dgm:spPr/>
    </dgm:pt>
    <dgm:pt modelId="{DB736159-EC8E-4A30-9BD0-D1E5ED06C0BF}" type="pres">
      <dgm:prSet presAssocID="{66DE9E94-E3A8-427A-AAFA-CD4C88611141}" presName="hierRoot2" presStyleCnt="0"/>
      <dgm:spPr/>
    </dgm:pt>
    <dgm:pt modelId="{A65F2FE7-5627-4496-BDDC-BE09527052C7}" type="pres">
      <dgm:prSet presAssocID="{66DE9E94-E3A8-427A-AAFA-CD4C88611141}" presName="composite2" presStyleCnt="0"/>
      <dgm:spPr/>
    </dgm:pt>
    <dgm:pt modelId="{056DA1AD-4475-4579-95A5-FFEE7312FBB0}" type="pres">
      <dgm:prSet presAssocID="{66DE9E94-E3A8-427A-AAFA-CD4C88611141}" presName="background2" presStyleLbl="node2" presStyleIdx="0" presStyleCnt="2"/>
      <dgm:spPr/>
    </dgm:pt>
    <dgm:pt modelId="{2F913F65-BA77-441F-87D9-208CA0D00927}" type="pres">
      <dgm:prSet presAssocID="{66DE9E94-E3A8-427A-AAFA-CD4C88611141}" presName="text2" presStyleLbl="fgAcc2" presStyleIdx="0" presStyleCnt="2">
        <dgm:presLayoutVars>
          <dgm:chPref val="3"/>
        </dgm:presLayoutVars>
      </dgm:prSet>
      <dgm:spPr/>
    </dgm:pt>
    <dgm:pt modelId="{0D34A554-B10B-4CB0-A676-B6E159E3E66E}" type="pres">
      <dgm:prSet presAssocID="{66DE9E94-E3A8-427A-AAFA-CD4C88611141}" presName="hierChild3" presStyleCnt="0"/>
      <dgm:spPr/>
    </dgm:pt>
    <dgm:pt modelId="{8416088B-B4F5-4A95-B1EC-DD94F81C940D}" type="pres">
      <dgm:prSet presAssocID="{1B749D31-7634-46F9-B345-C18C744AEADD}" presName="Name17" presStyleLbl="parChTrans1D3" presStyleIdx="0" presStyleCnt="3"/>
      <dgm:spPr/>
    </dgm:pt>
    <dgm:pt modelId="{235ECC2C-8B5B-4C92-AB3A-22782B0A445F}" type="pres">
      <dgm:prSet presAssocID="{57F82799-5A60-4032-930E-66D1DB46CEB9}" presName="hierRoot3" presStyleCnt="0"/>
      <dgm:spPr/>
    </dgm:pt>
    <dgm:pt modelId="{2B99A9D8-359A-4992-B9FD-F760A91F5299}" type="pres">
      <dgm:prSet presAssocID="{57F82799-5A60-4032-930E-66D1DB46CEB9}" presName="composite3" presStyleCnt="0"/>
      <dgm:spPr/>
    </dgm:pt>
    <dgm:pt modelId="{E746D7FE-C157-45B4-983B-386C6AFA7A07}" type="pres">
      <dgm:prSet presAssocID="{57F82799-5A60-4032-930E-66D1DB46CEB9}" presName="background3" presStyleLbl="node3" presStyleIdx="0" presStyleCnt="3"/>
      <dgm:spPr/>
    </dgm:pt>
    <dgm:pt modelId="{54A682DF-4808-4ED8-AF4B-6163F641DA9F}" type="pres">
      <dgm:prSet presAssocID="{57F82799-5A60-4032-930E-66D1DB46CEB9}" presName="text3" presStyleLbl="fgAcc3" presStyleIdx="0" presStyleCnt="3">
        <dgm:presLayoutVars>
          <dgm:chPref val="3"/>
        </dgm:presLayoutVars>
      </dgm:prSet>
      <dgm:spPr/>
    </dgm:pt>
    <dgm:pt modelId="{0F985832-F783-4B63-B0E4-D7CF30F2237B}" type="pres">
      <dgm:prSet presAssocID="{57F82799-5A60-4032-930E-66D1DB46CEB9}" presName="hierChild4" presStyleCnt="0"/>
      <dgm:spPr/>
    </dgm:pt>
    <dgm:pt modelId="{AC10146A-DAA8-4A99-B970-88AF783ECC25}" type="pres">
      <dgm:prSet presAssocID="{63D59CE3-1B5E-4C7A-BCA6-D4C1AD23E38F}" presName="Name23" presStyleLbl="parChTrans1D4" presStyleIdx="0" presStyleCnt="4"/>
      <dgm:spPr/>
    </dgm:pt>
    <dgm:pt modelId="{1A92B5F0-764A-47C2-8339-3CCA0EADC281}" type="pres">
      <dgm:prSet presAssocID="{7DF00423-F9DC-4542-A6E5-D14771DC1211}" presName="hierRoot4" presStyleCnt="0"/>
      <dgm:spPr/>
    </dgm:pt>
    <dgm:pt modelId="{BDA19AD3-C666-4F20-9434-F884D27E6A89}" type="pres">
      <dgm:prSet presAssocID="{7DF00423-F9DC-4542-A6E5-D14771DC1211}" presName="composite4" presStyleCnt="0"/>
      <dgm:spPr/>
    </dgm:pt>
    <dgm:pt modelId="{7E15A4F3-0A56-4C4F-8962-0B8ADB72EAAD}" type="pres">
      <dgm:prSet presAssocID="{7DF00423-F9DC-4542-A6E5-D14771DC1211}" presName="background4" presStyleLbl="node4" presStyleIdx="0" presStyleCnt="4"/>
      <dgm:spPr/>
    </dgm:pt>
    <dgm:pt modelId="{125B8EB9-91C2-4495-9F35-2B64FF13084D}" type="pres">
      <dgm:prSet presAssocID="{7DF00423-F9DC-4542-A6E5-D14771DC1211}" presName="text4" presStyleLbl="fgAcc4" presStyleIdx="0" presStyleCnt="4">
        <dgm:presLayoutVars>
          <dgm:chPref val="3"/>
        </dgm:presLayoutVars>
      </dgm:prSet>
      <dgm:spPr/>
    </dgm:pt>
    <dgm:pt modelId="{F147B0DB-4BC6-417C-A6AD-446482F70E34}" type="pres">
      <dgm:prSet presAssocID="{7DF00423-F9DC-4542-A6E5-D14771DC1211}" presName="hierChild5" presStyleCnt="0"/>
      <dgm:spPr/>
    </dgm:pt>
    <dgm:pt modelId="{C9108869-B6F4-4376-8E5C-0B0F17A85ADC}" type="pres">
      <dgm:prSet presAssocID="{8D0A8F78-E2D9-42B0-B89A-56D55F70990B}" presName="Name17" presStyleLbl="parChTrans1D3" presStyleIdx="1" presStyleCnt="3"/>
      <dgm:spPr/>
    </dgm:pt>
    <dgm:pt modelId="{F26C3420-3597-4AA1-BE58-13BB4187AD0B}" type="pres">
      <dgm:prSet presAssocID="{719FE653-F6B1-4B74-85E3-03E1D65B4307}" presName="hierRoot3" presStyleCnt="0"/>
      <dgm:spPr/>
    </dgm:pt>
    <dgm:pt modelId="{D4E0D3A7-1EB6-405B-BFAF-9032A92C775A}" type="pres">
      <dgm:prSet presAssocID="{719FE653-F6B1-4B74-85E3-03E1D65B4307}" presName="composite3" presStyleCnt="0"/>
      <dgm:spPr/>
    </dgm:pt>
    <dgm:pt modelId="{212ABB40-49AE-4E15-910D-51682ABB9F10}" type="pres">
      <dgm:prSet presAssocID="{719FE653-F6B1-4B74-85E3-03E1D65B4307}" presName="background3" presStyleLbl="node3" presStyleIdx="1" presStyleCnt="3"/>
      <dgm:spPr/>
    </dgm:pt>
    <dgm:pt modelId="{9B84BF82-CF7F-473C-97AD-169E15FEA533}" type="pres">
      <dgm:prSet presAssocID="{719FE653-F6B1-4B74-85E3-03E1D65B4307}" presName="text3" presStyleLbl="fgAcc3" presStyleIdx="1" presStyleCnt="3">
        <dgm:presLayoutVars>
          <dgm:chPref val="3"/>
        </dgm:presLayoutVars>
      </dgm:prSet>
      <dgm:spPr/>
    </dgm:pt>
    <dgm:pt modelId="{EE340252-B202-4F03-A3F2-EA88D722AFF8}" type="pres">
      <dgm:prSet presAssocID="{719FE653-F6B1-4B74-85E3-03E1D65B4307}" presName="hierChild4" presStyleCnt="0"/>
      <dgm:spPr/>
    </dgm:pt>
    <dgm:pt modelId="{8A509DA6-7B4B-4B8D-8FA3-76C4233C4140}" type="pres">
      <dgm:prSet presAssocID="{4CFBA8CB-E04A-4CDA-B386-7EFB390766B3}" presName="Name23" presStyleLbl="parChTrans1D4" presStyleIdx="1" presStyleCnt="4"/>
      <dgm:spPr/>
    </dgm:pt>
    <dgm:pt modelId="{A8B9129D-D6D1-4C70-BE6B-FC9718086DD4}" type="pres">
      <dgm:prSet presAssocID="{4423A83A-C9B0-41EC-B07C-F4AC7F4D942A}" presName="hierRoot4" presStyleCnt="0"/>
      <dgm:spPr/>
    </dgm:pt>
    <dgm:pt modelId="{CC81BDAC-D0C1-4238-96CA-EC8E966406A9}" type="pres">
      <dgm:prSet presAssocID="{4423A83A-C9B0-41EC-B07C-F4AC7F4D942A}" presName="composite4" presStyleCnt="0"/>
      <dgm:spPr/>
    </dgm:pt>
    <dgm:pt modelId="{F0E1FA3E-9C24-45CB-9555-B0F9C26122F8}" type="pres">
      <dgm:prSet presAssocID="{4423A83A-C9B0-41EC-B07C-F4AC7F4D942A}" presName="background4" presStyleLbl="node4" presStyleIdx="1" presStyleCnt="4"/>
      <dgm:spPr/>
    </dgm:pt>
    <dgm:pt modelId="{E8B1702F-BE8D-4C94-B8E3-7297F6A9A08B}" type="pres">
      <dgm:prSet presAssocID="{4423A83A-C9B0-41EC-B07C-F4AC7F4D942A}" presName="text4" presStyleLbl="fgAcc4" presStyleIdx="1" presStyleCnt="4">
        <dgm:presLayoutVars>
          <dgm:chPref val="3"/>
        </dgm:presLayoutVars>
      </dgm:prSet>
      <dgm:spPr/>
    </dgm:pt>
    <dgm:pt modelId="{D0D42F88-689C-476A-9474-166DAB956B7D}" type="pres">
      <dgm:prSet presAssocID="{4423A83A-C9B0-41EC-B07C-F4AC7F4D942A}" presName="hierChild5" presStyleCnt="0"/>
      <dgm:spPr/>
    </dgm:pt>
    <dgm:pt modelId="{CD899FAB-F653-47E5-8F5D-7EDD9E9504D1}" type="pres">
      <dgm:prSet presAssocID="{ABC1A7B3-2BC2-4A49-B6E8-F3A1B96F20CE}" presName="Name10" presStyleLbl="parChTrans1D2" presStyleIdx="1" presStyleCnt="2"/>
      <dgm:spPr/>
    </dgm:pt>
    <dgm:pt modelId="{618F6F3E-C6B8-4480-8D76-322E4B5491D1}" type="pres">
      <dgm:prSet presAssocID="{E12AE9C3-C3A2-456A-9399-266B03EAD428}" presName="hierRoot2" presStyleCnt="0"/>
      <dgm:spPr/>
    </dgm:pt>
    <dgm:pt modelId="{A63791FB-D697-4B7B-89D5-3F3255BCE5D0}" type="pres">
      <dgm:prSet presAssocID="{E12AE9C3-C3A2-456A-9399-266B03EAD428}" presName="composite2" presStyleCnt="0"/>
      <dgm:spPr/>
    </dgm:pt>
    <dgm:pt modelId="{AE1CBECD-6C43-4C1B-829C-3887B63C4006}" type="pres">
      <dgm:prSet presAssocID="{E12AE9C3-C3A2-456A-9399-266B03EAD428}" presName="background2" presStyleLbl="node2" presStyleIdx="1" presStyleCnt="2"/>
      <dgm:spPr/>
    </dgm:pt>
    <dgm:pt modelId="{C38BC9D4-F38C-41D3-8028-A0BB31ECC228}" type="pres">
      <dgm:prSet presAssocID="{E12AE9C3-C3A2-456A-9399-266B03EAD428}" presName="text2" presStyleLbl="fgAcc2" presStyleIdx="1" presStyleCnt="2">
        <dgm:presLayoutVars>
          <dgm:chPref val="3"/>
        </dgm:presLayoutVars>
      </dgm:prSet>
      <dgm:spPr/>
    </dgm:pt>
    <dgm:pt modelId="{15AF3096-B6DE-40EE-A1FE-04EA16F0A627}" type="pres">
      <dgm:prSet presAssocID="{E12AE9C3-C3A2-456A-9399-266B03EAD428}" presName="hierChild3" presStyleCnt="0"/>
      <dgm:spPr/>
    </dgm:pt>
    <dgm:pt modelId="{62AFB43F-0D04-4A50-BC32-4E0072796995}" type="pres">
      <dgm:prSet presAssocID="{2A29913A-DAF3-48A9-B243-E56EBEB0270C}" presName="Name17" presStyleLbl="parChTrans1D3" presStyleIdx="2" presStyleCnt="3"/>
      <dgm:spPr/>
    </dgm:pt>
    <dgm:pt modelId="{69BF25F7-0734-496E-A11F-F0D652D7AFC6}" type="pres">
      <dgm:prSet presAssocID="{E579FE78-4F36-4299-8CE9-2F3DB78301AD}" presName="hierRoot3" presStyleCnt="0"/>
      <dgm:spPr/>
    </dgm:pt>
    <dgm:pt modelId="{8E87CE02-4779-47A2-B547-2568FCCC5916}" type="pres">
      <dgm:prSet presAssocID="{E579FE78-4F36-4299-8CE9-2F3DB78301AD}" presName="composite3" presStyleCnt="0"/>
      <dgm:spPr/>
    </dgm:pt>
    <dgm:pt modelId="{1C79EF2C-5F5B-466E-9F5D-72DB712054DE}" type="pres">
      <dgm:prSet presAssocID="{E579FE78-4F36-4299-8CE9-2F3DB78301AD}" presName="background3" presStyleLbl="node3" presStyleIdx="2" presStyleCnt="3"/>
      <dgm:spPr/>
    </dgm:pt>
    <dgm:pt modelId="{313E9722-EF9B-4E09-9538-574213A06216}" type="pres">
      <dgm:prSet presAssocID="{E579FE78-4F36-4299-8CE9-2F3DB78301AD}" presName="text3" presStyleLbl="fgAcc3" presStyleIdx="2" presStyleCnt="3">
        <dgm:presLayoutVars>
          <dgm:chPref val="3"/>
        </dgm:presLayoutVars>
      </dgm:prSet>
      <dgm:spPr/>
    </dgm:pt>
    <dgm:pt modelId="{EEDF3BD1-9EB1-4678-996C-D35BD1F0A0A7}" type="pres">
      <dgm:prSet presAssocID="{E579FE78-4F36-4299-8CE9-2F3DB78301AD}" presName="hierChild4" presStyleCnt="0"/>
      <dgm:spPr/>
    </dgm:pt>
    <dgm:pt modelId="{07FAC2F4-B299-43DE-969F-529B47356899}" type="pres">
      <dgm:prSet presAssocID="{2B0CB1B4-61CB-4B2A-AA14-5E12B32E6585}" presName="Name23" presStyleLbl="parChTrans1D4" presStyleIdx="2" presStyleCnt="4"/>
      <dgm:spPr/>
    </dgm:pt>
    <dgm:pt modelId="{038D6EDF-4ACB-40DF-AF2B-FDAA0A2F17E4}" type="pres">
      <dgm:prSet presAssocID="{51041142-93CF-4C8F-A092-ACB1D0790707}" presName="hierRoot4" presStyleCnt="0"/>
      <dgm:spPr/>
    </dgm:pt>
    <dgm:pt modelId="{A36C2B4B-0611-47B6-A3D0-D54B0DCF4FAC}" type="pres">
      <dgm:prSet presAssocID="{51041142-93CF-4C8F-A092-ACB1D0790707}" presName="composite4" presStyleCnt="0"/>
      <dgm:spPr/>
    </dgm:pt>
    <dgm:pt modelId="{F1CC4E57-9C4E-482F-A417-6F5E816703EE}" type="pres">
      <dgm:prSet presAssocID="{51041142-93CF-4C8F-A092-ACB1D0790707}" presName="background4" presStyleLbl="node4" presStyleIdx="2" presStyleCnt="4"/>
      <dgm:spPr/>
    </dgm:pt>
    <dgm:pt modelId="{50106002-A032-48F0-A5E3-243E60A3B3CB}" type="pres">
      <dgm:prSet presAssocID="{51041142-93CF-4C8F-A092-ACB1D0790707}" presName="text4" presStyleLbl="fgAcc4" presStyleIdx="2" presStyleCnt="4">
        <dgm:presLayoutVars>
          <dgm:chPref val="3"/>
        </dgm:presLayoutVars>
      </dgm:prSet>
      <dgm:spPr/>
    </dgm:pt>
    <dgm:pt modelId="{9574D962-2819-479D-B81A-CE2C41690AB4}" type="pres">
      <dgm:prSet presAssocID="{51041142-93CF-4C8F-A092-ACB1D0790707}" presName="hierChild5" presStyleCnt="0"/>
      <dgm:spPr/>
    </dgm:pt>
    <dgm:pt modelId="{B5D271CA-2BCF-474E-B18A-B38ACF8071B2}" type="pres">
      <dgm:prSet presAssocID="{081D2F5A-202F-4B47-83EA-0A5E9648ADCA}" presName="Name23" presStyleLbl="parChTrans1D4" presStyleIdx="3" presStyleCnt="4"/>
      <dgm:spPr/>
    </dgm:pt>
    <dgm:pt modelId="{9C2F35E8-A9FB-435C-A0E8-D5A75E0A59FE}" type="pres">
      <dgm:prSet presAssocID="{169C09B7-F54B-4118-B8F2-9A01DDDB728E}" presName="hierRoot4" presStyleCnt="0"/>
      <dgm:spPr/>
    </dgm:pt>
    <dgm:pt modelId="{A8CA4CCE-DC27-400B-88E2-AFD2051C431E}" type="pres">
      <dgm:prSet presAssocID="{169C09B7-F54B-4118-B8F2-9A01DDDB728E}" presName="composite4" presStyleCnt="0"/>
      <dgm:spPr/>
    </dgm:pt>
    <dgm:pt modelId="{007864D6-5ECF-437C-9706-950712180589}" type="pres">
      <dgm:prSet presAssocID="{169C09B7-F54B-4118-B8F2-9A01DDDB728E}" presName="background4" presStyleLbl="node4" presStyleIdx="3" presStyleCnt="4"/>
      <dgm:spPr/>
    </dgm:pt>
    <dgm:pt modelId="{8E00B287-0F40-4D16-A477-0C73D26E6C77}" type="pres">
      <dgm:prSet presAssocID="{169C09B7-F54B-4118-B8F2-9A01DDDB728E}" presName="text4" presStyleLbl="fgAcc4" presStyleIdx="3" presStyleCnt="4">
        <dgm:presLayoutVars>
          <dgm:chPref val="3"/>
        </dgm:presLayoutVars>
      </dgm:prSet>
      <dgm:spPr/>
    </dgm:pt>
    <dgm:pt modelId="{1B6D93AF-6ADC-48B7-BCBB-D44F881F13D6}" type="pres">
      <dgm:prSet presAssocID="{169C09B7-F54B-4118-B8F2-9A01DDDB728E}" presName="hierChild5" presStyleCnt="0"/>
      <dgm:spPr/>
    </dgm:pt>
  </dgm:ptLst>
  <dgm:cxnLst>
    <dgm:cxn modelId="{C51FE905-892F-4BF1-AD31-DF0D72D05C71}" srcId="{E762E122-D2DD-4694-8F68-C77D63D6D3E6}" destId="{66DE9E94-E3A8-427A-AAFA-CD4C88611141}" srcOrd="0" destOrd="0" parTransId="{AD02ED92-1AB9-4E97-B1F1-2D73EAE83DDC}" sibTransId="{02270D8A-7575-41F2-9ED3-B4A37E6E565A}"/>
    <dgm:cxn modelId="{C8F44C0D-EF8A-4EA2-93B4-37B359853073}" type="presOf" srcId="{2A29913A-DAF3-48A9-B243-E56EBEB0270C}" destId="{62AFB43F-0D04-4A50-BC32-4E0072796995}" srcOrd="0" destOrd="0" presId="urn:microsoft.com/office/officeart/2005/8/layout/hierarchy1"/>
    <dgm:cxn modelId="{CF2DD121-DCFE-4C1B-9990-DBF769D4DA2C}" srcId="{66DE9E94-E3A8-427A-AAFA-CD4C88611141}" destId="{57F82799-5A60-4032-930E-66D1DB46CEB9}" srcOrd="0" destOrd="0" parTransId="{1B749D31-7634-46F9-B345-C18C744AEADD}" sibTransId="{AA23BC6D-ABF7-4B03-B512-CF42EAFC97B3}"/>
    <dgm:cxn modelId="{B9EB1B28-7877-44DB-8A76-362EFD26D48C}" srcId="{66DE9E94-E3A8-427A-AAFA-CD4C88611141}" destId="{719FE653-F6B1-4B74-85E3-03E1D65B4307}" srcOrd="1" destOrd="0" parTransId="{8D0A8F78-E2D9-42B0-B89A-56D55F70990B}" sibTransId="{C535A358-51AA-4328-90E8-D9C14F17E2D8}"/>
    <dgm:cxn modelId="{E8378732-B13D-4F1F-8BC5-1A952AC6132D}" srcId="{57F82799-5A60-4032-930E-66D1DB46CEB9}" destId="{7DF00423-F9DC-4542-A6E5-D14771DC1211}" srcOrd="0" destOrd="0" parTransId="{63D59CE3-1B5E-4C7A-BCA6-D4C1AD23E38F}" sibTransId="{138273B2-16E9-4D95-9783-9AEF990D16C8}"/>
    <dgm:cxn modelId="{3F61363D-7493-43AE-A125-789B16419A7C}" srcId="{E579FE78-4F36-4299-8CE9-2F3DB78301AD}" destId="{169C09B7-F54B-4118-B8F2-9A01DDDB728E}" srcOrd="1" destOrd="0" parTransId="{081D2F5A-202F-4B47-83EA-0A5E9648ADCA}" sibTransId="{5994EFA8-00BC-4A82-AEAA-21B6C7B2A07D}"/>
    <dgm:cxn modelId="{F165A73D-2D8C-45C9-8A50-CBCCE95224C3}" srcId="{28ED9A31-CBF2-4F6A-86EF-44501A61F3ED}" destId="{E762E122-D2DD-4694-8F68-C77D63D6D3E6}" srcOrd="0" destOrd="0" parTransId="{DB3330AF-BF45-48B2-9285-FC9B56DC6600}" sibTransId="{B468FB55-B96D-4ECA-B230-D71BDB1A453E}"/>
    <dgm:cxn modelId="{0AE86C5C-3EF6-42D8-A17F-C62C739A0482}" type="presOf" srcId="{57F82799-5A60-4032-930E-66D1DB46CEB9}" destId="{54A682DF-4808-4ED8-AF4B-6163F641DA9F}" srcOrd="0" destOrd="0" presId="urn:microsoft.com/office/officeart/2005/8/layout/hierarchy1"/>
    <dgm:cxn modelId="{1D3E3A5F-EC80-46AF-9312-CB44F478301F}" srcId="{E762E122-D2DD-4694-8F68-C77D63D6D3E6}" destId="{E12AE9C3-C3A2-456A-9399-266B03EAD428}" srcOrd="1" destOrd="0" parTransId="{ABC1A7B3-2BC2-4A49-B6E8-F3A1B96F20CE}" sibTransId="{6669C34C-8AC8-466E-845F-1D19D90D9EDE}"/>
    <dgm:cxn modelId="{A9D91763-93BF-4A8F-B701-C852F989CD6F}" type="presOf" srcId="{E579FE78-4F36-4299-8CE9-2F3DB78301AD}" destId="{313E9722-EF9B-4E09-9538-574213A06216}" srcOrd="0" destOrd="0" presId="urn:microsoft.com/office/officeart/2005/8/layout/hierarchy1"/>
    <dgm:cxn modelId="{77A9A865-359E-4B0A-934F-F718FD2361CF}" type="presOf" srcId="{169C09B7-F54B-4118-B8F2-9A01DDDB728E}" destId="{8E00B287-0F40-4D16-A477-0C73D26E6C77}" srcOrd="0" destOrd="0" presId="urn:microsoft.com/office/officeart/2005/8/layout/hierarchy1"/>
    <dgm:cxn modelId="{D60BE868-9DCA-4751-8C25-4FF0960CE7F4}" type="presOf" srcId="{28ED9A31-CBF2-4F6A-86EF-44501A61F3ED}" destId="{232817C1-6CB2-4530-B75C-10E2814096B1}" srcOrd="0" destOrd="0" presId="urn:microsoft.com/office/officeart/2005/8/layout/hierarchy1"/>
    <dgm:cxn modelId="{A5C3364C-7751-4A38-A2B0-3AC4EE020440}" type="presOf" srcId="{ABC1A7B3-2BC2-4A49-B6E8-F3A1B96F20CE}" destId="{CD899FAB-F653-47E5-8F5D-7EDD9E9504D1}" srcOrd="0" destOrd="0" presId="urn:microsoft.com/office/officeart/2005/8/layout/hierarchy1"/>
    <dgm:cxn modelId="{3EAD0C6E-A4AC-45A4-ACE6-C6C3292DB3C2}" type="presOf" srcId="{63D59CE3-1B5E-4C7A-BCA6-D4C1AD23E38F}" destId="{AC10146A-DAA8-4A99-B970-88AF783ECC25}" srcOrd="0" destOrd="0" presId="urn:microsoft.com/office/officeart/2005/8/layout/hierarchy1"/>
    <dgm:cxn modelId="{2C4C0871-E405-43CF-B5EB-DBE58796B9A7}" type="presOf" srcId="{AD02ED92-1AB9-4E97-B1F1-2D73EAE83DDC}" destId="{663DB370-EC3B-45C9-8835-1C4679C5323E}" srcOrd="0" destOrd="0" presId="urn:microsoft.com/office/officeart/2005/8/layout/hierarchy1"/>
    <dgm:cxn modelId="{46635152-020A-458C-87A4-D9FBB121B622}" type="presOf" srcId="{1B749D31-7634-46F9-B345-C18C744AEADD}" destId="{8416088B-B4F5-4A95-B1EC-DD94F81C940D}" srcOrd="0" destOrd="0" presId="urn:microsoft.com/office/officeart/2005/8/layout/hierarchy1"/>
    <dgm:cxn modelId="{4C802A53-15BF-45A1-BB02-5554223575C5}" srcId="{E12AE9C3-C3A2-456A-9399-266B03EAD428}" destId="{E579FE78-4F36-4299-8CE9-2F3DB78301AD}" srcOrd="0" destOrd="0" parTransId="{2A29913A-DAF3-48A9-B243-E56EBEB0270C}" sibTransId="{665D1CF0-465B-4594-BCBB-8E80E17A5437}"/>
    <dgm:cxn modelId="{4DAA4685-96D9-489A-AA9A-24BD4CD35E77}" type="presOf" srcId="{4CFBA8CB-E04A-4CDA-B386-7EFB390766B3}" destId="{8A509DA6-7B4B-4B8D-8FA3-76C4233C4140}" srcOrd="0" destOrd="0" presId="urn:microsoft.com/office/officeart/2005/8/layout/hierarchy1"/>
    <dgm:cxn modelId="{F329CC8E-6020-475E-8251-124BA39D2CCA}" type="presOf" srcId="{8D0A8F78-E2D9-42B0-B89A-56D55F70990B}" destId="{C9108869-B6F4-4376-8E5C-0B0F17A85ADC}" srcOrd="0" destOrd="0" presId="urn:microsoft.com/office/officeart/2005/8/layout/hierarchy1"/>
    <dgm:cxn modelId="{E7E00E8F-9A3E-402D-85FF-67C7C9908185}" type="presOf" srcId="{E12AE9C3-C3A2-456A-9399-266B03EAD428}" destId="{C38BC9D4-F38C-41D3-8028-A0BB31ECC228}" srcOrd="0" destOrd="0" presId="urn:microsoft.com/office/officeart/2005/8/layout/hierarchy1"/>
    <dgm:cxn modelId="{5D24769B-D015-49B1-A6EE-738A71EAC907}" type="presOf" srcId="{7DF00423-F9DC-4542-A6E5-D14771DC1211}" destId="{125B8EB9-91C2-4495-9F35-2B64FF13084D}" srcOrd="0" destOrd="0" presId="urn:microsoft.com/office/officeart/2005/8/layout/hierarchy1"/>
    <dgm:cxn modelId="{F4F9ADAD-197C-443E-B467-FD64F702514A}" type="presOf" srcId="{E762E122-D2DD-4694-8F68-C77D63D6D3E6}" destId="{9BF34825-096F-43B4-BFB9-759A0C2BE004}" srcOrd="0" destOrd="0" presId="urn:microsoft.com/office/officeart/2005/8/layout/hierarchy1"/>
    <dgm:cxn modelId="{5D023BB4-DE4D-46D0-AD79-57788071BC92}" srcId="{719FE653-F6B1-4B74-85E3-03E1D65B4307}" destId="{4423A83A-C9B0-41EC-B07C-F4AC7F4D942A}" srcOrd="0" destOrd="0" parTransId="{4CFBA8CB-E04A-4CDA-B386-7EFB390766B3}" sibTransId="{234D62A8-20FC-459B-9ECB-DF9A48D4D7CE}"/>
    <dgm:cxn modelId="{649730BF-64C0-4E8A-B902-DA5E01EBB373}" type="presOf" srcId="{51041142-93CF-4C8F-A092-ACB1D0790707}" destId="{50106002-A032-48F0-A5E3-243E60A3B3CB}" srcOrd="0" destOrd="0" presId="urn:microsoft.com/office/officeart/2005/8/layout/hierarchy1"/>
    <dgm:cxn modelId="{936770C1-68B0-4A44-B255-5322CBABD1A3}" type="presOf" srcId="{719FE653-F6B1-4B74-85E3-03E1D65B4307}" destId="{9B84BF82-CF7F-473C-97AD-169E15FEA533}" srcOrd="0" destOrd="0" presId="urn:microsoft.com/office/officeart/2005/8/layout/hierarchy1"/>
    <dgm:cxn modelId="{03A4CEE2-6F34-40D0-BBE3-E62DE983B3DF}" type="presOf" srcId="{4423A83A-C9B0-41EC-B07C-F4AC7F4D942A}" destId="{E8B1702F-BE8D-4C94-B8E3-7297F6A9A08B}" srcOrd="0" destOrd="0" presId="urn:microsoft.com/office/officeart/2005/8/layout/hierarchy1"/>
    <dgm:cxn modelId="{5F4521E3-608C-4E9B-8044-1C83817A7293}" srcId="{E579FE78-4F36-4299-8CE9-2F3DB78301AD}" destId="{51041142-93CF-4C8F-A092-ACB1D0790707}" srcOrd="0" destOrd="0" parTransId="{2B0CB1B4-61CB-4B2A-AA14-5E12B32E6585}" sibTransId="{189E1102-55A6-4153-B8DD-4398F5236C07}"/>
    <dgm:cxn modelId="{B90EAEF2-DA4E-4384-A662-459302BD8421}" type="presOf" srcId="{66DE9E94-E3A8-427A-AAFA-CD4C88611141}" destId="{2F913F65-BA77-441F-87D9-208CA0D00927}" srcOrd="0" destOrd="0" presId="urn:microsoft.com/office/officeart/2005/8/layout/hierarchy1"/>
    <dgm:cxn modelId="{C57A18F4-ED32-4800-9BF7-78FACC980A7E}" type="presOf" srcId="{081D2F5A-202F-4B47-83EA-0A5E9648ADCA}" destId="{B5D271CA-2BCF-474E-B18A-B38ACF8071B2}" srcOrd="0" destOrd="0" presId="urn:microsoft.com/office/officeart/2005/8/layout/hierarchy1"/>
    <dgm:cxn modelId="{D945BEFA-C90A-466B-A328-462EDFB72E03}" type="presOf" srcId="{2B0CB1B4-61CB-4B2A-AA14-5E12B32E6585}" destId="{07FAC2F4-B299-43DE-969F-529B47356899}" srcOrd="0" destOrd="0" presId="urn:microsoft.com/office/officeart/2005/8/layout/hierarchy1"/>
    <dgm:cxn modelId="{16878E4B-F75F-490B-9AAB-68AE422A462A}" type="presParOf" srcId="{232817C1-6CB2-4530-B75C-10E2814096B1}" destId="{F85CA1E6-362E-4F05-81D2-DF19AB28DCAC}" srcOrd="0" destOrd="0" presId="urn:microsoft.com/office/officeart/2005/8/layout/hierarchy1"/>
    <dgm:cxn modelId="{0FF1E02F-CE69-4A43-98D8-35C5D2C9E666}" type="presParOf" srcId="{F85CA1E6-362E-4F05-81D2-DF19AB28DCAC}" destId="{348089FD-A1BE-44B4-B78C-54B35435F199}" srcOrd="0" destOrd="0" presId="urn:microsoft.com/office/officeart/2005/8/layout/hierarchy1"/>
    <dgm:cxn modelId="{9597BEA1-AA7C-4230-8B28-C2D8EE707A13}" type="presParOf" srcId="{348089FD-A1BE-44B4-B78C-54B35435F199}" destId="{CBB47D26-E6D5-4068-A460-2DBF44C12B0D}" srcOrd="0" destOrd="0" presId="urn:microsoft.com/office/officeart/2005/8/layout/hierarchy1"/>
    <dgm:cxn modelId="{73796ED5-C64A-4A67-BA60-9390EAF87C4F}" type="presParOf" srcId="{348089FD-A1BE-44B4-B78C-54B35435F199}" destId="{9BF34825-096F-43B4-BFB9-759A0C2BE004}" srcOrd="1" destOrd="0" presId="urn:microsoft.com/office/officeart/2005/8/layout/hierarchy1"/>
    <dgm:cxn modelId="{D25728F5-06BA-48B7-9D69-3E607E1F4CFC}" type="presParOf" srcId="{F85CA1E6-362E-4F05-81D2-DF19AB28DCAC}" destId="{77723FD7-3EA3-4D4C-BE24-96738BB60186}" srcOrd="1" destOrd="0" presId="urn:microsoft.com/office/officeart/2005/8/layout/hierarchy1"/>
    <dgm:cxn modelId="{7BCD2382-AD6F-471A-95F2-31D5E1A9A8A7}" type="presParOf" srcId="{77723FD7-3EA3-4D4C-BE24-96738BB60186}" destId="{663DB370-EC3B-45C9-8835-1C4679C5323E}" srcOrd="0" destOrd="0" presId="urn:microsoft.com/office/officeart/2005/8/layout/hierarchy1"/>
    <dgm:cxn modelId="{F9A89C4F-C956-4243-9609-4045F04E9460}" type="presParOf" srcId="{77723FD7-3EA3-4D4C-BE24-96738BB60186}" destId="{DB736159-EC8E-4A30-9BD0-D1E5ED06C0BF}" srcOrd="1" destOrd="0" presId="urn:microsoft.com/office/officeart/2005/8/layout/hierarchy1"/>
    <dgm:cxn modelId="{F24FD769-A08E-4930-8DCC-A33FE251A8F5}" type="presParOf" srcId="{DB736159-EC8E-4A30-9BD0-D1E5ED06C0BF}" destId="{A65F2FE7-5627-4496-BDDC-BE09527052C7}" srcOrd="0" destOrd="0" presId="urn:microsoft.com/office/officeart/2005/8/layout/hierarchy1"/>
    <dgm:cxn modelId="{E47F8876-9283-4534-8116-6434A5CFB019}" type="presParOf" srcId="{A65F2FE7-5627-4496-BDDC-BE09527052C7}" destId="{056DA1AD-4475-4579-95A5-FFEE7312FBB0}" srcOrd="0" destOrd="0" presId="urn:microsoft.com/office/officeart/2005/8/layout/hierarchy1"/>
    <dgm:cxn modelId="{BA4DE4FC-102E-4F01-8AAE-D407D0D312E7}" type="presParOf" srcId="{A65F2FE7-5627-4496-BDDC-BE09527052C7}" destId="{2F913F65-BA77-441F-87D9-208CA0D00927}" srcOrd="1" destOrd="0" presId="urn:microsoft.com/office/officeart/2005/8/layout/hierarchy1"/>
    <dgm:cxn modelId="{8B94AA93-5B20-4F88-B7BD-78CF37A257AF}" type="presParOf" srcId="{DB736159-EC8E-4A30-9BD0-D1E5ED06C0BF}" destId="{0D34A554-B10B-4CB0-A676-B6E159E3E66E}" srcOrd="1" destOrd="0" presId="urn:microsoft.com/office/officeart/2005/8/layout/hierarchy1"/>
    <dgm:cxn modelId="{467BCCD6-69C3-4137-8516-EE51E13C9C06}" type="presParOf" srcId="{0D34A554-B10B-4CB0-A676-B6E159E3E66E}" destId="{8416088B-B4F5-4A95-B1EC-DD94F81C940D}" srcOrd="0" destOrd="0" presId="urn:microsoft.com/office/officeart/2005/8/layout/hierarchy1"/>
    <dgm:cxn modelId="{CED4450D-E230-4673-9F15-227FD5953E23}" type="presParOf" srcId="{0D34A554-B10B-4CB0-A676-B6E159E3E66E}" destId="{235ECC2C-8B5B-4C92-AB3A-22782B0A445F}" srcOrd="1" destOrd="0" presId="urn:microsoft.com/office/officeart/2005/8/layout/hierarchy1"/>
    <dgm:cxn modelId="{49BE2C83-2C0F-484C-BDD2-AB78BB296D1F}" type="presParOf" srcId="{235ECC2C-8B5B-4C92-AB3A-22782B0A445F}" destId="{2B99A9D8-359A-4992-B9FD-F760A91F5299}" srcOrd="0" destOrd="0" presId="urn:microsoft.com/office/officeart/2005/8/layout/hierarchy1"/>
    <dgm:cxn modelId="{490500B3-14E7-49CF-9573-1694E5EFCB40}" type="presParOf" srcId="{2B99A9D8-359A-4992-B9FD-F760A91F5299}" destId="{E746D7FE-C157-45B4-983B-386C6AFA7A07}" srcOrd="0" destOrd="0" presId="urn:microsoft.com/office/officeart/2005/8/layout/hierarchy1"/>
    <dgm:cxn modelId="{FCFAA6FB-4797-4D2C-A9AC-1B9DE05E319D}" type="presParOf" srcId="{2B99A9D8-359A-4992-B9FD-F760A91F5299}" destId="{54A682DF-4808-4ED8-AF4B-6163F641DA9F}" srcOrd="1" destOrd="0" presId="urn:microsoft.com/office/officeart/2005/8/layout/hierarchy1"/>
    <dgm:cxn modelId="{7EC62768-2BDC-4B85-A174-C50047AADB3D}" type="presParOf" srcId="{235ECC2C-8B5B-4C92-AB3A-22782B0A445F}" destId="{0F985832-F783-4B63-B0E4-D7CF30F2237B}" srcOrd="1" destOrd="0" presId="urn:microsoft.com/office/officeart/2005/8/layout/hierarchy1"/>
    <dgm:cxn modelId="{ACBA39FB-2A61-4553-BF0B-FF9A39E5A0C3}" type="presParOf" srcId="{0F985832-F783-4B63-B0E4-D7CF30F2237B}" destId="{AC10146A-DAA8-4A99-B970-88AF783ECC25}" srcOrd="0" destOrd="0" presId="urn:microsoft.com/office/officeart/2005/8/layout/hierarchy1"/>
    <dgm:cxn modelId="{2F277C6B-23FF-465D-9E55-695D2BD04740}" type="presParOf" srcId="{0F985832-F783-4B63-B0E4-D7CF30F2237B}" destId="{1A92B5F0-764A-47C2-8339-3CCA0EADC281}" srcOrd="1" destOrd="0" presId="urn:microsoft.com/office/officeart/2005/8/layout/hierarchy1"/>
    <dgm:cxn modelId="{2F52FE95-33F4-4852-8872-672881424088}" type="presParOf" srcId="{1A92B5F0-764A-47C2-8339-3CCA0EADC281}" destId="{BDA19AD3-C666-4F20-9434-F884D27E6A89}" srcOrd="0" destOrd="0" presId="urn:microsoft.com/office/officeart/2005/8/layout/hierarchy1"/>
    <dgm:cxn modelId="{406F22B1-9082-4CC9-9321-A58FA58087B4}" type="presParOf" srcId="{BDA19AD3-C666-4F20-9434-F884D27E6A89}" destId="{7E15A4F3-0A56-4C4F-8962-0B8ADB72EAAD}" srcOrd="0" destOrd="0" presId="urn:microsoft.com/office/officeart/2005/8/layout/hierarchy1"/>
    <dgm:cxn modelId="{9AE5868B-8F57-47F3-92CA-6A7236F57569}" type="presParOf" srcId="{BDA19AD3-C666-4F20-9434-F884D27E6A89}" destId="{125B8EB9-91C2-4495-9F35-2B64FF13084D}" srcOrd="1" destOrd="0" presId="urn:microsoft.com/office/officeart/2005/8/layout/hierarchy1"/>
    <dgm:cxn modelId="{5A0FDE66-BCF1-41A7-BC97-4859A3D8958F}" type="presParOf" srcId="{1A92B5F0-764A-47C2-8339-3CCA0EADC281}" destId="{F147B0DB-4BC6-417C-A6AD-446482F70E34}" srcOrd="1" destOrd="0" presId="urn:microsoft.com/office/officeart/2005/8/layout/hierarchy1"/>
    <dgm:cxn modelId="{0018D692-5AA1-49B6-A849-C685B432650C}" type="presParOf" srcId="{0D34A554-B10B-4CB0-A676-B6E159E3E66E}" destId="{C9108869-B6F4-4376-8E5C-0B0F17A85ADC}" srcOrd="2" destOrd="0" presId="urn:microsoft.com/office/officeart/2005/8/layout/hierarchy1"/>
    <dgm:cxn modelId="{AC0E41BA-0AB5-478C-9497-3A5F3DBC58BB}" type="presParOf" srcId="{0D34A554-B10B-4CB0-A676-B6E159E3E66E}" destId="{F26C3420-3597-4AA1-BE58-13BB4187AD0B}" srcOrd="3" destOrd="0" presId="urn:microsoft.com/office/officeart/2005/8/layout/hierarchy1"/>
    <dgm:cxn modelId="{27C4946C-4620-46FD-B094-D4312207F8B1}" type="presParOf" srcId="{F26C3420-3597-4AA1-BE58-13BB4187AD0B}" destId="{D4E0D3A7-1EB6-405B-BFAF-9032A92C775A}" srcOrd="0" destOrd="0" presId="urn:microsoft.com/office/officeart/2005/8/layout/hierarchy1"/>
    <dgm:cxn modelId="{C61FFF06-2152-4E90-95A9-0145EB8733ED}" type="presParOf" srcId="{D4E0D3A7-1EB6-405B-BFAF-9032A92C775A}" destId="{212ABB40-49AE-4E15-910D-51682ABB9F10}" srcOrd="0" destOrd="0" presId="urn:microsoft.com/office/officeart/2005/8/layout/hierarchy1"/>
    <dgm:cxn modelId="{EE479E0A-A099-4F25-9D65-D3B8D9752080}" type="presParOf" srcId="{D4E0D3A7-1EB6-405B-BFAF-9032A92C775A}" destId="{9B84BF82-CF7F-473C-97AD-169E15FEA533}" srcOrd="1" destOrd="0" presId="urn:microsoft.com/office/officeart/2005/8/layout/hierarchy1"/>
    <dgm:cxn modelId="{9BE3A8F6-68EC-4754-B5EC-59ED440A76C2}" type="presParOf" srcId="{F26C3420-3597-4AA1-BE58-13BB4187AD0B}" destId="{EE340252-B202-4F03-A3F2-EA88D722AFF8}" srcOrd="1" destOrd="0" presId="urn:microsoft.com/office/officeart/2005/8/layout/hierarchy1"/>
    <dgm:cxn modelId="{F0B1328A-5922-4579-810F-6DE7CFE486F4}" type="presParOf" srcId="{EE340252-B202-4F03-A3F2-EA88D722AFF8}" destId="{8A509DA6-7B4B-4B8D-8FA3-76C4233C4140}" srcOrd="0" destOrd="0" presId="urn:microsoft.com/office/officeart/2005/8/layout/hierarchy1"/>
    <dgm:cxn modelId="{1F8A0D02-8864-4E13-902D-F51F36EACA8D}" type="presParOf" srcId="{EE340252-B202-4F03-A3F2-EA88D722AFF8}" destId="{A8B9129D-D6D1-4C70-BE6B-FC9718086DD4}" srcOrd="1" destOrd="0" presId="urn:microsoft.com/office/officeart/2005/8/layout/hierarchy1"/>
    <dgm:cxn modelId="{B0CE041F-8DAB-4DB7-B2F4-C68667A7AAA4}" type="presParOf" srcId="{A8B9129D-D6D1-4C70-BE6B-FC9718086DD4}" destId="{CC81BDAC-D0C1-4238-96CA-EC8E966406A9}" srcOrd="0" destOrd="0" presId="urn:microsoft.com/office/officeart/2005/8/layout/hierarchy1"/>
    <dgm:cxn modelId="{18EFC826-A517-41D6-82C8-0B45C13E7B53}" type="presParOf" srcId="{CC81BDAC-D0C1-4238-96CA-EC8E966406A9}" destId="{F0E1FA3E-9C24-45CB-9555-B0F9C26122F8}" srcOrd="0" destOrd="0" presId="urn:microsoft.com/office/officeart/2005/8/layout/hierarchy1"/>
    <dgm:cxn modelId="{13C8F4F3-B4CB-4C26-9322-9751EA2F3678}" type="presParOf" srcId="{CC81BDAC-D0C1-4238-96CA-EC8E966406A9}" destId="{E8B1702F-BE8D-4C94-B8E3-7297F6A9A08B}" srcOrd="1" destOrd="0" presId="urn:microsoft.com/office/officeart/2005/8/layout/hierarchy1"/>
    <dgm:cxn modelId="{28035D20-4B2E-4794-ABFE-C65666929C59}" type="presParOf" srcId="{A8B9129D-D6D1-4C70-BE6B-FC9718086DD4}" destId="{D0D42F88-689C-476A-9474-166DAB956B7D}" srcOrd="1" destOrd="0" presId="urn:microsoft.com/office/officeart/2005/8/layout/hierarchy1"/>
    <dgm:cxn modelId="{5B872A49-E2BA-4DDB-81B2-43028FDCA29E}" type="presParOf" srcId="{77723FD7-3EA3-4D4C-BE24-96738BB60186}" destId="{CD899FAB-F653-47E5-8F5D-7EDD9E9504D1}" srcOrd="2" destOrd="0" presId="urn:microsoft.com/office/officeart/2005/8/layout/hierarchy1"/>
    <dgm:cxn modelId="{4079B88D-E6F2-474B-8AC8-EA3EB89C6CF5}" type="presParOf" srcId="{77723FD7-3EA3-4D4C-BE24-96738BB60186}" destId="{618F6F3E-C6B8-4480-8D76-322E4B5491D1}" srcOrd="3" destOrd="0" presId="urn:microsoft.com/office/officeart/2005/8/layout/hierarchy1"/>
    <dgm:cxn modelId="{1956A7E1-C103-4013-ADC5-64A8F1914D39}" type="presParOf" srcId="{618F6F3E-C6B8-4480-8D76-322E4B5491D1}" destId="{A63791FB-D697-4B7B-89D5-3F3255BCE5D0}" srcOrd="0" destOrd="0" presId="urn:microsoft.com/office/officeart/2005/8/layout/hierarchy1"/>
    <dgm:cxn modelId="{8CFC03C6-1FDB-45F3-8778-D9A5BFA59AEC}" type="presParOf" srcId="{A63791FB-D697-4B7B-89D5-3F3255BCE5D0}" destId="{AE1CBECD-6C43-4C1B-829C-3887B63C4006}" srcOrd="0" destOrd="0" presId="urn:microsoft.com/office/officeart/2005/8/layout/hierarchy1"/>
    <dgm:cxn modelId="{DFFB50AD-782A-4A66-A0D0-5FB586A7B6B6}" type="presParOf" srcId="{A63791FB-D697-4B7B-89D5-3F3255BCE5D0}" destId="{C38BC9D4-F38C-41D3-8028-A0BB31ECC228}" srcOrd="1" destOrd="0" presId="urn:microsoft.com/office/officeart/2005/8/layout/hierarchy1"/>
    <dgm:cxn modelId="{62583909-1A3A-454A-AD12-3B942BE4CA0F}" type="presParOf" srcId="{618F6F3E-C6B8-4480-8D76-322E4B5491D1}" destId="{15AF3096-B6DE-40EE-A1FE-04EA16F0A627}" srcOrd="1" destOrd="0" presId="urn:microsoft.com/office/officeart/2005/8/layout/hierarchy1"/>
    <dgm:cxn modelId="{446C4071-E570-4081-88DE-7C81DE353864}" type="presParOf" srcId="{15AF3096-B6DE-40EE-A1FE-04EA16F0A627}" destId="{62AFB43F-0D04-4A50-BC32-4E0072796995}" srcOrd="0" destOrd="0" presId="urn:microsoft.com/office/officeart/2005/8/layout/hierarchy1"/>
    <dgm:cxn modelId="{27B0A63D-8A68-4688-8019-3F494D1E1451}" type="presParOf" srcId="{15AF3096-B6DE-40EE-A1FE-04EA16F0A627}" destId="{69BF25F7-0734-496E-A11F-F0D652D7AFC6}" srcOrd="1" destOrd="0" presId="urn:microsoft.com/office/officeart/2005/8/layout/hierarchy1"/>
    <dgm:cxn modelId="{0A82DDB2-B1E2-4905-B210-EE8FBC9DC78F}" type="presParOf" srcId="{69BF25F7-0734-496E-A11F-F0D652D7AFC6}" destId="{8E87CE02-4779-47A2-B547-2568FCCC5916}" srcOrd="0" destOrd="0" presId="urn:microsoft.com/office/officeart/2005/8/layout/hierarchy1"/>
    <dgm:cxn modelId="{3FADE436-506F-4A38-8560-D11A3EB54B37}" type="presParOf" srcId="{8E87CE02-4779-47A2-B547-2568FCCC5916}" destId="{1C79EF2C-5F5B-466E-9F5D-72DB712054DE}" srcOrd="0" destOrd="0" presId="urn:microsoft.com/office/officeart/2005/8/layout/hierarchy1"/>
    <dgm:cxn modelId="{929828C7-9BB4-46EF-8B95-B8B578AB4E7E}" type="presParOf" srcId="{8E87CE02-4779-47A2-B547-2568FCCC5916}" destId="{313E9722-EF9B-4E09-9538-574213A06216}" srcOrd="1" destOrd="0" presId="urn:microsoft.com/office/officeart/2005/8/layout/hierarchy1"/>
    <dgm:cxn modelId="{5957E2E4-33CA-4143-94AC-A4A4E6B5B937}" type="presParOf" srcId="{69BF25F7-0734-496E-A11F-F0D652D7AFC6}" destId="{EEDF3BD1-9EB1-4678-996C-D35BD1F0A0A7}" srcOrd="1" destOrd="0" presId="urn:microsoft.com/office/officeart/2005/8/layout/hierarchy1"/>
    <dgm:cxn modelId="{E37229DE-1A46-47C4-AAAD-9C81F5CDEAC2}" type="presParOf" srcId="{EEDF3BD1-9EB1-4678-996C-D35BD1F0A0A7}" destId="{07FAC2F4-B299-43DE-969F-529B47356899}" srcOrd="0" destOrd="0" presId="urn:microsoft.com/office/officeart/2005/8/layout/hierarchy1"/>
    <dgm:cxn modelId="{6FA47378-4B67-40BD-BBAD-2E8FC0014984}" type="presParOf" srcId="{EEDF3BD1-9EB1-4678-996C-D35BD1F0A0A7}" destId="{038D6EDF-4ACB-40DF-AF2B-FDAA0A2F17E4}" srcOrd="1" destOrd="0" presId="urn:microsoft.com/office/officeart/2005/8/layout/hierarchy1"/>
    <dgm:cxn modelId="{D4946D37-E1B6-47EC-8424-10D5E7D26D98}" type="presParOf" srcId="{038D6EDF-4ACB-40DF-AF2B-FDAA0A2F17E4}" destId="{A36C2B4B-0611-47B6-A3D0-D54B0DCF4FAC}" srcOrd="0" destOrd="0" presId="urn:microsoft.com/office/officeart/2005/8/layout/hierarchy1"/>
    <dgm:cxn modelId="{E1558999-81DE-4E25-B03E-0D0F1A62AE57}" type="presParOf" srcId="{A36C2B4B-0611-47B6-A3D0-D54B0DCF4FAC}" destId="{F1CC4E57-9C4E-482F-A417-6F5E816703EE}" srcOrd="0" destOrd="0" presId="urn:microsoft.com/office/officeart/2005/8/layout/hierarchy1"/>
    <dgm:cxn modelId="{33D536B8-4364-4089-8950-6E9172C7F418}" type="presParOf" srcId="{A36C2B4B-0611-47B6-A3D0-D54B0DCF4FAC}" destId="{50106002-A032-48F0-A5E3-243E60A3B3CB}" srcOrd="1" destOrd="0" presId="urn:microsoft.com/office/officeart/2005/8/layout/hierarchy1"/>
    <dgm:cxn modelId="{76156250-737A-48AE-B83D-DA6F28DD161A}" type="presParOf" srcId="{038D6EDF-4ACB-40DF-AF2B-FDAA0A2F17E4}" destId="{9574D962-2819-479D-B81A-CE2C41690AB4}" srcOrd="1" destOrd="0" presId="urn:microsoft.com/office/officeart/2005/8/layout/hierarchy1"/>
    <dgm:cxn modelId="{7B141144-2F0A-4485-8010-DDA8833C1AB0}" type="presParOf" srcId="{EEDF3BD1-9EB1-4678-996C-D35BD1F0A0A7}" destId="{B5D271CA-2BCF-474E-B18A-B38ACF8071B2}" srcOrd="2" destOrd="0" presId="urn:microsoft.com/office/officeart/2005/8/layout/hierarchy1"/>
    <dgm:cxn modelId="{B6BF15C0-E5D4-4383-8F9B-31D4A6556E0E}" type="presParOf" srcId="{EEDF3BD1-9EB1-4678-996C-D35BD1F0A0A7}" destId="{9C2F35E8-A9FB-435C-A0E8-D5A75E0A59FE}" srcOrd="3" destOrd="0" presId="urn:microsoft.com/office/officeart/2005/8/layout/hierarchy1"/>
    <dgm:cxn modelId="{6DBED690-D589-4DF8-B797-B3A87C9C89FB}" type="presParOf" srcId="{9C2F35E8-A9FB-435C-A0E8-D5A75E0A59FE}" destId="{A8CA4CCE-DC27-400B-88E2-AFD2051C431E}" srcOrd="0" destOrd="0" presId="urn:microsoft.com/office/officeart/2005/8/layout/hierarchy1"/>
    <dgm:cxn modelId="{017C9F38-0F16-426F-BEB3-74FDEBA00B19}" type="presParOf" srcId="{A8CA4CCE-DC27-400B-88E2-AFD2051C431E}" destId="{007864D6-5ECF-437C-9706-950712180589}" srcOrd="0" destOrd="0" presId="urn:microsoft.com/office/officeart/2005/8/layout/hierarchy1"/>
    <dgm:cxn modelId="{25762D36-E940-4A5C-B91E-FBE851E417FB}" type="presParOf" srcId="{A8CA4CCE-DC27-400B-88E2-AFD2051C431E}" destId="{8E00B287-0F40-4D16-A477-0C73D26E6C77}" srcOrd="1" destOrd="0" presId="urn:microsoft.com/office/officeart/2005/8/layout/hierarchy1"/>
    <dgm:cxn modelId="{6B85DC6A-E0C4-4A83-9988-7E1983E95E29}" type="presParOf" srcId="{9C2F35E8-A9FB-435C-A0E8-D5A75E0A59FE}" destId="{1B6D93AF-6ADC-48B7-BCBB-D44F881F13D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D05D6F-5D12-47B9-823A-CC9B3CC595B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577E686-CCC4-41A4-B14E-058CD4513FC5}">
      <dgm:prSet phldrT="[טקסט]"/>
      <dgm:spPr/>
      <dgm:t>
        <a:bodyPr/>
        <a:lstStyle/>
        <a:p>
          <a:pPr rtl="1"/>
          <a:r>
            <a:rPr lang="he-IL" dirty="0"/>
            <a:t>עוסק במצווה</a:t>
          </a:r>
        </a:p>
      </dgm:t>
    </dgm:pt>
    <dgm:pt modelId="{7A85E906-D2DD-4222-B9D5-C53015219A34}" type="parTrans" cxnId="{C54F4DD7-DDF6-46C5-9D99-F2D667EC759A}">
      <dgm:prSet/>
      <dgm:spPr/>
      <dgm:t>
        <a:bodyPr/>
        <a:lstStyle/>
        <a:p>
          <a:pPr rtl="1"/>
          <a:endParaRPr lang="he-IL"/>
        </a:p>
      </dgm:t>
    </dgm:pt>
    <dgm:pt modelId="{F2A91BD5-6DA5-4102-8D2D-BD334EF1CFFF}" type="sibTrans" cxnId="{C54F4DD7-DDF6-46C5-9D99-F2D667EC759A}">
      <dgm:prSet/>
      <dgm:spPr/>
      <dgm:t>
        <a:bodyPr/>
        <a:lstStyle/>
        <a:p>
          <a:pPr rtl="1"/>
          <a:endParaRPr lang="he-IL"/>
        </a:p>
      </dgm:t>
    </dgm:pt>
    <dgm:pt modelId="{2EB4B6FF-4A40-4790-9706-44E2CB8B87F4}">
      <dgm:prSet phldrT="[טקסט]"/>
      <dgm:spPr/>
      <dgm:t>
        <a:bodyPr/>
        <a:lstStyle/>
        <a:p>
          <a:pPr rtl="1"/>
          <a:r>
            <a:rPr lang="he-IL" dirty="0"/>
            <a:t>אי אפשר לקיים שתיהן כלל</a:t>
          </a:r>
        </a:p>
      </dgm:t>
    </dgm:pt>
    <dgm:pt modelId="{9F16B58D-F060-4B3A-A17C-145B12029001}" type="parTrans" cxnId="{9EC314B5-9B36-4190-AA60-30E3DD9C2E19}">
      <dgm:prSet/>
      <dgm:spPr/>
      <dgm:t>
        <a:bodyPr/>
        <a:lstStyle/>
        <a:p>
          <a:pPr rtl="1"/>
          <a:endParaRPr lang="he-IL"/>
        </a:p>
      </dgm:t>
    </dgm:pt>
    <dgm:pt modelId="{87403B44-F02E-4887-ACBE-59910DF8031E}" type="sibTrans" cxnId="{9EC314B5-9B36-4190-AA60-30E3DD9C2E19}">
      <dgm:prSet/>
      <dgm:spPr/>
      <dgm:t>
        <a:bodyPr/>
        <a:lstStyle/>
        <a:p>
          <a:pPr rtl="1"/>
          <a:endParaRPr lang="he-IL"/>
        </a:p>
      </dgm:t>
    </dgm:pt>
    <dgm:pt modelId="{7812E08D-C39C-4231-9F9E-E0D88DCBC315}">
      <dgm:prSet phldrT="[טקסט]"/>
      <dgm:spPr/>
      <dgm:t>
        <a:bodyPr/>
        <a:lstStyle/>
        <a:p>
          <a:pPr rtl="1"/>
          <a:r>
            <a:rPr lang="he-IL" dirty="0"/>
            <a:t>עוסק ממש בידיים במצווה</a:t>
          </a:r>
        </a:p>
      </dgm:t>
    </dgm:pt>
    <dgm:pt modelId="{80AEA6C3-DCF5-437D-AE30-446C550AC31F}" type="parTrans" cxnId="{994E3250-0DB4-401F-AF45-403E80180E1A}">
      <dgm:prSet/>
      <dgm:spPr/>
      <dgm:t>
        <a:bodyPr/>
        <a:lstStyle/>
        <a:p>
          <a:pPr rtl="1"/>
          <a:endParaRPr lang="he-IL"/>
        </a:p>
      </dgm:t>
    </dgm:pt>
    <dgm:pt modelId="{D3212C07-C7D0-492D-91CC-F730E90F5055}" type="sibTrans" cxnId="{994E3250-0DB4-401F-AF45-403E80180E1A}">
      <dgm:prSet/>
      <dgm:spPr/>
      <dgm:t>
        <a:bodyPr/>
        <a:lstStyle/>
        <a:p>
          <a:pPr rtl="1"/>
          <a:endParaRPr lang="he-IL"/>
        </a:p>
      </dgm:t>
    </dgm:pt>
    <dgm:pt modelId="{A3B2C259-8227-4FDB-93CC-C73D103CECCC}">
      <dgm:prSet phldrT="[טקסט]"/>
      <dgm:spPr/>
      <dgm:t>
        <a:bodyPr/>
        <a:lstStyle/>
        <a:p>
          <a:pPr rtl="1"/>
          <a:r>
            <a:rPr lang="he-IL" dirty="0"/>
            <a:t>אבל אפשר לקיים שתיהן- מקפל עכשיו את הטלית של </a:t>
          </a:r>
          <a:r>
            <a:rPr lang="he-IL" dirty="0" err="1"/>
            <a:t>אבידה</a:t>
          </a:r>
          <a:endParaRPr lang="he-IL" dirty="0"/>
        </a:p>
      </dgm:t>
    </dgm:pt>
    <dgm:pt modelId="{F8733E9C-52F8-49BC-951A-BBEDB2640222}" type="parTrans" cxnId="{6CB506CF-1549-411C-9BCB-D039A048D991}">
      <dgm:prSet/>
      <dgm:spPr/>
      <dgm:t>
        <a:bodyPr/>
        <a:lstStyle/>
        <a:p>
          <a:pPr rtl="1"/>
          <a:endParaRPr lang="he-IL"/>
        </a:p>
      </dgm:t>
    </dgm:pt>
    <dgm:pt modelId="{204A2033-94C4-464B-887D-FE62462D76F4}" type="sibTrans" cxnId="{6CB506CF-1549-411C-9BCB-D039A048D991}">
      <dgm:prSet/>
      <dgm:spPr/>
      <dgm:t>
        <a:bodyPr/>
        <a:lstStyle/>
        <a:p>
          <a:pPr rtl="1"/>
          <a:endParaRPr lang="he-IL"/>
        </a:p>
      </dgm:t>
    </dgm:pt>
    <dgm:pt modelId="{E112CBA4-54FA-4743-B1AE-65551C86D045}">
      <dgm:prSet phldrT="[טקסט]"/>
      <dgm:spPr/>
      <dgm:t>
        <a:bodyPr/>
        <a:lstStyle/>
        <a:p>
          <a:pPr rtl="1"/>
          <a:r>
            <a:rPr lang="he-IL" dirty="0"/>
            <a:t>עסוק </a:t>
          </a:r>
          <a:r>
            <a:rPr lang="he-IL" dirty="0" err="1"/>
            <a:t>במצוה</a:t>
          </a:r>
          <a:r>
            <a:rPr lang="he-IL" dirty="0"/>
            <a:t> כרגע</a:t>
          </a:r>
        </a:p>
      </dgm:t>
    </dgm:pt>
    <dgm:pt modelId="{8EBB040D-45DB-437B-A43D-B385076543A4}" type="parTrans" cxnId="{D9CA7B87-7B19-40BF-968E-4D3B786B9AA5}">
      <dgm:prSet/>
      <dgm:spPr/>
      <dgm:t>
        <a:bodyPr/>
        <a:lstStyle/>
        <a:p>
          <a:pPr rtl="1"/>
          <a:endParaRPr lang="he-IL"/>
        </a:p>
      </dgm:t>
    </dgm:pt>
    <dgm:pt modelId="{94D7C9C4-B8B1-4D93-AE09-7555A695A344}" type="sibTrans" cxnId="{D9CA7B87-7B19-40BF-968E-4D3B786B9AA5}">
      <dgm:prSet/>
      <dgm:spPr/>
      <dgm:t>
        <a:bodyPr/>
        <a:lstStyle/>
        <a:p>
          <a:pPr rtl="1"/>
          <a:endParaRPr lang="he-IL"/>
        </a:p>
      </dgm:t>
    </dgm:pt>
    <dgm:pt modelId="{BD206458-F1B0-4B63-921F-C07BBA01E039}">
      <dgm:prSet phldrT="[טקסט]"/>
      <dgm:spPr/>
      <dgm:t>
        <a:bodyPr/>
        <a:lstStyle/>
        <a:p>
          <a:pPr rtl="1"/>
          <a:r>
            <a:rPr lang="he-IL" dirty="0"/>
            <a:t>קשה לקיים </a:t>
          </a:r>
          <a:r>
            <a:rPr lang="he-IL" dirty="0" err="1"/>
            <a:t>שתיהם</a:t>
          </a:r>
          <a:r>
            <a:rPr lang="he-IL" dirty="0"/>
            <a:t>\לא פשוט</a:t>
          </a:r>
        </a:p>
      </dgm:t>
    </dgm:pt>
    <dgm:pt modelId="{0458FCA4-7669-4EDE-B177-159D9BB18CAD}" type="parTrans" cxnId="{FECD57FF-F6AC-49A6-A646-C9AC8FD04131}">
      <dgm:prSet/>
      <dgm:spPr/>
      <dgm:t>
        <a:bodyPr/>
        <a:lstStyle/>
        <a:p>
          <a:pPr rtl="1"/>
          <a:endParaRPr lang="he-IL"/>
        </a:p>
      </dgm:t>
    </dgm:pt>
    <dgm:pt modelId="{4E6CF107-1CB2-470A-9300-105A23910891}" type="sibTrans" cxnId="{FECD57FF-F6AC-49A6-A646-C9AC8FD04131}">
      <dgm:prSet/>
      <dgm:spPr/>
      <dgm:t>
        <a:bodyPr/>
        <a:lstStyle/>
        <a:p>
          <a:pPr rtl="1"/>
          <a:endParaRPr lang="he-IL"/>
        </a:p>
      </dgm:t>
    </dgm:pt>
    <dgm:pt modelId="{D39212FD-BCDD-418E-9AB1-A4C4F0C90175}">
      <dgm:prSet phldrT="[טקסט]"/>
      <dgm:spPr/>
      <dgm:t>
        <a:bodyPr/>
        <a:lstStyle/>
        <a:p>
          <a:pPr rtl="1"/>
          <a:r>
            <a:rPr lang="he-IL" dirty="0"/>
            <a:t>לחפש סוכה בלילה...</a:t>
          </a:r>
        </a:p>
      </dgm:t>
    </dgm:pt>
    <dgm:pt modelId="{8BA340C8-565D-470E-A739-CBC6BE128515}" type="parTrans" cxnId="{F9074134-1CE9-4E54-910E-59D2E781DD5B}">
      <dgm:prSet/>
      <dgm:spPr/>
      <dgm:t>
        <a:bodyPr/>
        <a:lstStyle/>
        <a:p>
          <a:pPr rtl="1"/>
          <a:endParaRPr lang="he-IL"/>
        </a:p>
      </dgm:t>
    </dgm:pt>
    <dgm:pt modelId="{9A74DD83-D152-4998-8368-ADC3A9C87E7E}" type="sibTrans" cxnId="{F9074134-1CE9-4E54-910E-59D2E781DD5B}">
      <dgm:prSet/>
      <dgm:spPr/>
      <dgm:t>
        <a:bodyPr/>
        <a:lstStyle/>
        <a:p>
          <a:pPr rtl="1"/>
          <a:endParaRPr lang="he-IL"/>
        </a:p>
      </dgm:t>
    </dgm:pt>
    <dgm:pt modelId="{4D122AE0-B970-4DE5-B9FD-26A6A09C6C7F}">
      <dgm:prSet phldrT="[טקסט]"/>
      <dgm:spPr/>
      <dgm:t>
        <a:bodyPr/>
        <a:lstStyle/>
        <a:p>
          <a:pPr rtl="1"/>
          <a:r>
            <a:rPr lang="en-US" dirty="0"/>
            <a:t>You could pause</a:t>
          </a:r>
          <a:endParaRPr lang="he-IL" dirty="0"/>
        </a:p>
      </dgm:t>
    </dgm:pt>
    <dgm:pt modelId="{8CDFC50A-2A3F-48BA-9687-33FCA5771C12}" type="parTrans" cxnId="{80A0E828-DC9E-47F8-9DE0-B1A1EE7D7247}">
      <dgm:prSet/>
      <dgm:spPr/>
      <dgm:t>
        <a:bodyPr/>
        <a:lstStyle/>
        <a:p>
          <a:pPr rtl="1"/>
          <a:endParaRPr lang="he-IL"/>
        </a:p>
      </dgm:t>
    </dgm:pt>
    <dgm:pt modelId="{A6CF11CE-32AA-4ECB-BB4B-C0D6A6C9B5A5}" type="sibTrans" cxnId="{80A0E828-DC9E-47F8-9DE0-B1A1EE7D7247}">
      <dgm:prSet/>
      <dgm:spPr/>
      <dgm:t>
        <a:bodyPr/>
        <a:lstStyle/>
        <a:p>
          <a:pPr rtl="1"/>
          <a:endParaRPr lang="he-IL"/>
        </a:p>
      </dgm:t>
    </dgm:pt>
    <dgm:pt modelId="{2C3A58AF-A6A7-441C-A35D-544E758484B6}">
      <dgm:prSet phldrT="[טקסט]"/>
      <dgm:spPr/>
      <dgm:t>
        <a:bodyPr/>
        <a:lstStyle/>
        <a:p>
          <a:pPr rtl="1"/>
          <a:r>
            <a:rPr lang="en-US" dirty="0"/>
            <a:t>It endangers the mitzvah</a:t>
          </a:r>
          <a:endParaRPr lang="he-IL" dirty="0"/>
        </a:p>
      </dgm:t>
    </dgm:pt>
    <dgm:pt modelId="{6A70A72F-8D80-4A0D-8520-6FE025D1F84B}" type="parTrans" cxnId="{38931095-A59D-43CE-90F9-F05A54C62E82}">
      <dgm:prSet/>
      <dgm:spPr/>
      <dgm:t>
        <a:bodyPr/>
        <a:lstStyle/>
        <a:p>
          <a:pPr rtl="1"/>
          <a:endParaRPr lang="he-IL"/>
        </a:p>
      </dgm:t>
    </dgm:pt>
    <dgm:pt modelId="{003B7AEE-11D2-4B1D-8367-BE22A5997081}" type="sibTrans" cxnId="{38931095-A59D-43CE-90F9-F05A54C62E82}">
      <dgm:prSet/>
      <dgm:spPr/>
      <dgm:t>
        <a:bodyPr/>
        <a:lstStyle/>
        <a:p>
          <a:pPr rtl="1"/>
          <a:endParaRPr lang="he-IL"/>
        </a:p>
      </dgm:t>
    </dgm:pt>
    <dgm:pt modelId="{ACBD7E1A-B507-4502-9A22-CA9697CF6084}" type="pres">
      <dgm:prSet presAssocID="{1DD05D6F-5D12-47B9-823A-CC9B3CC595B8}" presName="hierChild1" presStyleCnt="0">
        <dgm:presLayoutVars>
          <dgm:chPref val="1"/>
          <dgm:dir val="rev"/>
          <dgm:animOne val="branch"/>
          <dgm:animLvl val="lvl"/>
          <dgm:resizeHandles/>
        </dgm:presLayoutVars>
      </dgm:prSet>
      <dgm:spPr/>
    </dgm:pt>
    <dgm:pt modelId="{FEBC58D6-0108-4B66-AEE4-F65D250024E4}" type="pres">
      <dgm:prSet presAssocID="{0577E686-CCC4-41A4-B14E-058CD4513FC5}" presName="hierRoot1" presStyleCnt="0"/>
      <dgm:spPr/>
    </dgm:pt>
    <dgm:pt modelId="{C73F8D15-FAB5-4F41-A881-E01428FF7024}" type="pres">
      <dgm:prSet presAssocID="{0577E686-CCC4-41A4-B14E-058CD4513FC5}" presName="composite" presStyleCnt="0"/>
      <dgm:spPr/>
    </dgm:pt>
    <dgm:pt modelId="{F27E1D6C-0554-405E-AB7B-7F5A8D454CE4}" type="pres">
      <dgm:prSet presAssocID="{0577E686-CCC4-41A4-B14E-058CD4513FC5}" presName="background" presStyleLbl="node0" presStyleIdx="0" presStyleCnt="1"/>
      <dgm:spPr/>
    </dgm:pt>
    <dgm:pt modelId="{4BD99D7A-5D06-4629-925F-696CDABEB568}" type="pres">
      <dgm:prSet presAssocID="{0577E686-CCC4-41A4-B14E-058CD4513FC5}" presName="text" presStyleLbl="fgAcc0" presStyleIdx="0" presStyleCnt="1">
        <dgm:presLayoutVars>
          <dgm:chPref val="3"/>
        </dgm:presLayoutVars>
      </dgm:prSet>
      <dgm:spPr/>
    </dgm:pt>
    <dgm:pt modelId="{92E080BD-6C40-4538-9C8E-D8CF1A92D837}" type="pres">
      <dgm:prSet presAssocID="{0577E686-CCC4-41A4-B14E-058CD4513FC5}" presName="hierChild2" presStyleCnt="0"/>
      <dgm:spPr/>
    </dgm:pt>
    <dgm:pt modelId="{C3888EE4-59D5-4693-9E14-7BEDD9C23D2E}" type="pres">
      <dgm:prSet presAssocID="{9F16B58D-F060-4B3A-A17C-145B12029001}" presName="Name10" presStyleLbl="parChTrans1D2" presStyleIdx="0" presStyleCnt="4"/>
      <dgm:spPr/>
    </dgm:pt>
    <dgm:pt modelId="{7B8D0E46-1660-40A9-9177-110C97864F02}" type="pres">
      <dgm:prSet presAssocID="{2EB4B6FF-4A40-4790-9706-44E2CB8B87F4}" presName="hierRoot2" presStyleCnt="0"/>
      <dgm:spPr/>
    </dgm:pt>
    <dgm:pt modelId="{7C00D9E1-B207-42AF-ACD6-9A8AB85BE006}" type="pres">
      <dgm:prSet presAssocID="{2EB4B6FF-4A40-4790-9706-44E2CB8B87F4}" presName="composite2" presStyleCnt="0"/>
      <dgm:spPr/>
    </dgm:pt>
    <dgm:pt modelId="{A8626843-CA72-4027-B1A6-EF113E535F97}" type="pres">
      <dgm:prSet presAssocID="{2EB4B6FF-4A40-4790-9706-44E2CB8B87F4}" presName="background2" presStyleLbl="node2" presStyleIdx="0" presStyleCnt="4"/>
      <dgm:spPr/>
    </dgm:pt>
    <dgm:pt modelId="{45FBE7C0-D0A3-43D7-BF4E-CC908883FD6B}" type="pres">
      <dgm:prSet presAssocID="{2EB4B6FF-4A40-4790-9706-44E2CB8B87F4}" presName="text2" presStyleLbl="fgAcc2" presStyleIdx="0" presStyleCnt="4">
        <dgm:presLayoutVars>
          <dgm:chPref val="3"/>
        </dgm:presLayoutVars>
      </dgm:prSet>
      <dgm:spPr/>
    </dgm:pt>
    <dgm:pt modelId="{D9F95290-D641-4732-9333-0739315BEE66}" type="pres">
      <dgm:prSet presAssocID="{2EB4B6FF-4A40-4790-9706-44E2CB8B87F4}" presName="hierChild3" presStyleCnt="0"/>
      <dgm:spPr/>
    </dgm:pt>
    <dgm:pt modelId="{C2F92DE6-D1A4-45B1-BFE9-A494B8F7B627}" type="pres">
      <dgm:prSet presAssocID="{0458FCA4-7669-4EDE-B177-159D9BB18CAD}" presName="Name10" presStyleLbl="parChTrans1D2" presStyleIdx="1" presStyleCnt="4"/>
      <dgm:spPr/>
    </dgm:pt>
    <dgm:pt modelId="{798F262B-D9FC-4E4D-AA98-85925A9311E7}" type="pres">
      <dgm:prSet presAssocID="{BD206458-F1B0-4B63-921F-C07BBA01E039}" presName="hierRoot2" presStyleCnt="0"/>
      <dgm:spPr/>
    </dgm:pt>
    <dgm:pt modelId="{3432DC21-8DBD-4C05-8BBA-72B9123F6C83}" type="pres">
      <dgm:prSet presAssocID="{BD206458-F1B0-4B63-921F-C07BBA01E039}" presName="composite2" presStyleCnt="0"/>
      <dgm:spPr/>
    </dgm:pt>
    <dgm:pt modelId="{C7629B4A-1A5A-4FE8-8BC5-C0FF08BB0350}" type="pres">
      <dgm:prSet presAssocID="{BD206458-F1B0-4B63-921F-C07BBA01E039}" presName="background2" presStyleLbl="node2" presStyleIdx="1" presStyleCnt="4"/>
      <dgm:spPr/>
    </dgm:pt>
    <dgm:pt modelId="{D90E6146-6F00-4B61-BB45-6E0CECE8EC39}" type="pres">
      <dgm:prSet presAssocID="{BD206458-F1B0-4B63-921F-C07BBA01E039}" presName="text2" presStyleLbl="fgAcc2" presStyleIdx="1" presStyleCnt="4">
        <dgm:presLayoutVars>
          <dgm:chPref val="3"/>
        </dgm:presLayoutVars>
      </dgm:prSet>
      <dgm:spPr/>
    </dgm:pt>
    <dgm:pt modelId="{8713BE06-5A92-4A66-9B83-7694EA3690ED}" type="pres">
      <dgm:prSet presAssocID="{BD206458-F1B0-4B63-921F-C07BBA01E039}" presName="hierChild3" presStyleCnt="0"/>
      <dgm:spPr/>
    </dgm:pt>
    <dgm:pt modelId="{3839AC27-AE98-4D02-BBDF-F9E303168EE1}" type="pres">
      <dgm:prSet presAssocID="{8BA340C8-565D-470E-A739-CBC6BE128515}" presName="Name17" presStyleLbl="parChTrans1D3" presStyleIdx="0" presStyleCnt="4"/>
      <dgm:spPr/>
    </dgm:pt>
    <dgm:pt modelId="{B172549E-6662-4CB8-9AD1-AF668440EA49}" type="pres">
      <dgm:prSet presAssocID="{D39212FD-BCDD-418E-9AB1-A4C4F0C90175}" presName="hierRoot3" presStyleCnt="0"/>
      <dgm:spPr/>
    </dgm:pt>
    <dgm:pt modelId="{7DA4841F-CED4-421B-8051-05757626F9DC}" type="pres">
      <dgm:prSet presAssocID="{D39212FD-BCDD-418E-9AB1-A4C4F0C90175}" presName="composite3" presStyleCnt="0"/>
      <dgm:spPr/>
    </dgm:pt>
    <dgm:pt modelId="{DB8987B7-0D99-46FB-8804-7AB3A2E06347}" type="pres">
      <dgm:prSet presAssocID="{D39212FD-BCDD-418E-9AB1-A4C4F0C90175}" presName="background3" presStyleLbl="node3" presStyleIdx="0" presStyleCnt="4"/>
      <dgm:spPr/>
    </dgm:pt>
    <dgm:pt modelId="{A41ECDF9-6B90-46C7-8763-C05F230E5F41}" type="pres">
      <dgm:prSet presAssocID="{D39212FD-BCDD-418E-9AB1-A4C4F0C90175}" presName="text3" presStyleLbl="fgAcc3" presStyleIdx="0" presStyleCnt="4">
        <dgm:presLayoutVars>
          <dgm:chPref val="3"/>
        </dgm:presLayoutVars>
      </dgm:prSet>
      <dgm:spPr/>
    </dgm:pt>
    <dgm:pt modelId="{32BF87AC-DABF-4958-BDE0-1991860DA411}" type="pres">
      <dgm:prSet presAssocID="{D39212FD-BCDD-418E-9AB1-A4C4F0C90175}" presName="hierChild4" presStyleCnt="0"/>
      <dgm:spPr/>
    </dgm:pt>
    <dgm:pt modelId="{6F5C1948-AF3D-4966-8AFC-2B4E298984B2}" type="pres">
      <dgm:prSet presAssocID="{6A70A72F-8D80-4A0D-8520-6FE025D1F84B}" presName="Name17" presStyleLbl="parChTrans1D3" presStyleIdx="1" presStyleCnt="4"/>
      <dgm:spPr/>
    </dgm:pt>
    <dgm:pt modelId="{D27BAE77-6084-4D52-A0E1-5392AB930000}" type="pres">
      <dgm:prSet presAssocID="{2C3A58AF-A6A7-441C-A35D-544E758484B6}" presName="hierRoot3" presStyleCnt="0"/>
      <dgm:spPr/>
    </dgm:pt>
    <dgm:pt modelId="{87AB2AD5-BAA5-4B1A-B170-B48DE0C110DA}" type="pres">
      <dgm:prSet presAssocID="{2C3A58AF-A6A7-441C-A35D-544E758484B6}" presName="composite3" presStyleCnt="0"/>
      <dgm:spPr/>
    </dgm:pt>
    <dgm:pt modelId="{1FB274BB-93F0-4232-AB33-6E77F28BD5E5}" type="pres">
      <dgm:prSet presAssocID="{2C3A58AF-A6A7-441C-A35D-544E758484B6}" presName="background3" presStyleLbl="node3" presStyleIdx="1" presStyleCnt="4"/>
      <dgm:spPr/>
    </dgm:pt>
    <dgm:pt modelId="{32D4CCF9-76AD-42C6-B263-A2DD98501987}" type="pres">
      <dgm:prSet presAssocID="{2C3A58AF-A6A7-441C-A35D-544E758484B6}" presName="text3" presStyleLbl="fgAcc3" presStyleIdx="1" presStyleCnt="4">
        <dgm:presLayoutVars>
          <dgm:chPref val="3"/>
        </dgm:presLayoutVars>
      </dgm:prSet>
      <dgm:spPr/>
    </dgm:pt>
    <dgm:pt modelId="{8CA151C3-BFA1-4F09-86CF-EFBA3A3E38F0}" type="pres">
      <dgm:prSet presAssocID="{2C3A58AF-A6A7-441C-A35D-544E758484B6}" presName="hierChild4" presStyleCnt="0"/>
      <dgm:spPr/>
    </dgm:pt>
    <dgm:pt modelId="{23DFCEFC-2972-4380-9408-2B3BE23C424E}" type="pres">
      <dgm:prSet presAssocID="{80AEA6C3-DCF5-437D-AE30-446C550AC31F}" presName="Name10" presStyleLbl="parChTrans1D2" presStyleIdx="2" presStyleCnt="4"/>
      <dgm:spPr/>
    </dgm:pt>
    <dgm:pt modelId="{FE2EC2B4-8C41-4CC8-9AC0-151D5A95A933}" type="pres">
      <dgm:prSet presAssocID="{7812E08D-C39C-4231-9F9E-E0D88DCBC315}" presName="hierRoot2" presStyleCnt="0"/>
      <dgm:spPr/>
    </dgm:pt>
    <dgm:pt modelId="{417A8323-9A35-4165-91A4-9CD33F060544}" type="pres">
      <dgm:prSet presAssocID="{7812E08D-C39C-4231-9F9E-E0D88DCBC315}" presName="composite2" presStyleCnt="0"/>
      <dgm:spPr/>
    </dgm:pt>
    <dgm:pt modelId="{E42787D4-449C-46C9-B9D3-D7652D58C090}" type="pres">
      <dgm:prSet presAssocID="{7812E08D-C39C-4231-9F9E-E0D88DCBC315}" presName="background2" presStyleLbl="node2" presStyleIdx="2" presStyleCnt="4"/>
      <dgm:spPr/>
    </dgm:pt>
    <dgm:pt modelId="{5144FA8C-01CE-4D76-93AB-ECA9795F904C}" type="pres">
      <dgm:prSet presAssocID="{7812E08D-C39C-4231-9F9E-E0D88DCBC315}" presName="text2" presStyleLbl="fgAcc2" presStyleIdx="2" presStyleCnt="4">
        <dgm:presLayoutVars>
          <dgm:chPref val="3"/>
        </dgm:presLayoutVars>
      </dgm:prSet>
      <dgm:spPr/>
    </dgm:pt>
    <dgm:pt modelId="{CAE46D93-2340-4713-9F81-981BA4FA11C3}" type="pres">
      <dgm:prSet presAssocID="{7812E08D-C39C-4231-9F9E-E0D88DCBC315}" presName="hierChild3" presStyleCnt="0"/>
      <dgm:spPr/>
    </dgm:pt>
    <dgm:pt modelId="{A72BA16D-CA8B-450D-B3DC-47F35B7F02A5}" type="pres">
      <dgm:prSet presAssocID="{F8733E9C-52F8-49BC-951A-BBEDB2640222}" presName="Name17" presStyleLbl="parChTrans1D3" presStyleIdx="2" presStyleCnt="4"/>
      <dgm:spPr/>
    </dgm:pt>
    <dgm:pt modelId="{F32CBFED-A86C-4852-B4E9-4FAD63556836}" type="pres">
      <dgm:prSet presAssocID="{A3B2C259-8227-4FDB-93CC-C73D103CECCC}" presName="hierRoot3" presStyleCnt="0"/>
      <dgm:spPr/>
    </dgm:pt>
    <dgm:pt modelId="{11E548D1-00B3-4E5E-9154-25B8E7E36ABC}" type="pres">
      <dgm:prSet presAssocID="{A3B2C259-8227-4FDB-93CC-C73D103CECCC}" presName="composite3" presStyleCnt="0"/>
      <dgm:spPr/>
    </dgm:pt>
    <dgm:pt modelId="{BD386BC0-D703-482A-8E1B-CCD59F361D83}" type="pres">
      <dgm:prSet presAssocID="{A3B2C259-8227-4FDB-93CC-C73D103CECCC}" presName="background3" presStyleLbl="node3" presStyleIdx="2" presStyleCnt="4"/>
      <dgm:spPr/>
    </dgm:pt>
    <dgm:pt modelId="{BF94296A-DFF4-4FCB-A75A-4AFEF3BA7E1D}" type="pres">
      <dgm:prSet presAssocID="{A3B2C259-8227-4FDB-93CC-C73D103CECCC}" presName="text3" presStyleLbl="fgAcc3" presStyleIdx="2" presStyleCnt="4">
        <dgm:presLayoutVars>
          <dgm:chPref val="3"/>
        </dgm:presLayoutVars>
      </dgm:prSet>
      <dgm:spPr/>
    </dgm:pt>
    <dgm:pt modelId="{6873E8F1-14C0-43B4-9C82-98CBA25E4739}" type="pres">
      <dgm:prSet presAssocID="{A3B2C259-8227-4FDB-93CC-C73D103CECCC}" presName="hierChild4" presStyleCnt="0"/>
      <dgm:spPr/>
    </dgm:pt>
    <dgm:pt modelId="{EFBE0742-6EFD-4D11-A069-42765DCEFE29}" type="pres">
      <dgm:prSet presAssocID="{8CDFC50A-2A3F-48BA-9687-33FCA5771C12}" presName="Name17" presStyleLbl="parChTrans1D3" presStyleIdx="3" presStyleCnt="4"/>
      <dgm:spPr/>
    </dgm:pt>
    <dgm:pt modelId="{E38A12AF-97D9-48F6-9924-9263F7B410C9}" type="pres">
      <dgm:prSet presAssocID="{4D122AE0-B970-4DE5-B9FD-26A6A09C6C7F}" presName="hierRoot3" presStyleCnt="0"/>
      <dgm:spPr/>
    </dgm:pt>
    <dgm:pt modelId="{D1099875-0FF4-477C-9E13-32685E294F3B}" type="pres">
      <dgm:prSet presAssocID="{4D122AE0-B970-4DE5-B9FD-26A6A09C6C7F}" presName="composite3" presStyleCnt="0"/>
      <dgm:spPr/>
    </dgm:pt>
    <dgm:pt modelId="{6F6E6F16-F4BE-458E-83C1-D644A33567C9}" type="pres">
      <dgm:prSet presAssocID="{4D122AE0-B970-4DE5-B9FD-26A6A09C6C7F}" presName="background3" presStyleLbl="node3" presStyleIdx="3" presStyleCnt="4"/>
      <dgm:spPr/>
    </dgm:pt>
    <dgm:pt modelId="{3F4A2D94-E340-42F7-B9AE-DBE5B00F32A7}" type="pres">
      <dgm:prSet presAssocID="{4D122AE0-B970-4DE5-B9FD-26A6A09C6C7F}" presName="text3" presStyleLbl="fgAcc3" presStyleIdx="3" presStyleCnt="4">
        <dgm:presLayoutVars>
          <dgm:chPref val="3"/>
        </dgm:presLayoutVars>
      </dgm:prSet>
      <dgm:spPr/>
    </dgm:pt>
    <dgm:pt modelId="{7881B786-497A-4D77-818E-9FABD49B5ECA}" type="pres">
      <dgm:prSet presAssocID="{4D122AE0-B970-4DE5-B9FD-26A6A09C6C7F}" presName="hierChild4" presStyleCnt="0"/>
      <dgm:spPr/>
    </dgm:pt>
    <dgm:pt modelId="{59FBC317-647D-44A9-92EE-3FEB270CF524}" type="pres">
      <dgm:prSet presAssocID="{8EBB040D-45DB-437B-A43D-B385076543A4}" presName="Name10" presStyleLbl="parChTrans1D2" presStyleIdx="3" presStyleCnt="4"/>
      <dgm:spPr/>
    </dgm:pt>
    <dgm:pt modelId="{00A72DE9-F06A-4366-B0DE-C02A18F37A77}" type="pres">
      <dgm:prSet presAssocID="{E112CBA4-54FA-4743-B1AE-65551C86D045}" presName="hierRoot2" presStyleCnt="0"/>
      <dgm:spPr/>
    </dgm:pt>
    <dgm:pt modelId="{A722E736-9AF9-4C38-AEEA-6E1A39BBEB0E}" type="pres">
      <dgm:prSet presAssocID="{E112CBA4-54FA-4743-B1AE-65551C86D045}" presName="composite2" presStyleCnt="0"/>
      <dgm:spPr/>
    </dgm:pt>
    <dgm:pt modelId="{4BE34C8A-2A5D-45C4-A47F-936CF53A417B}" type="pres">
      <dgm:prSet presAssocID="{E112CBA4-54FA-4743-B1AE-65551C86D045}" presName="background2" presStyleLbl="node2" presStyleIdx="3" presStyleCnt="4"/>
      <dgm:spPr/>
    </dgm:pt>
    <dgm:pt modelId="{6167FDF4-5547-4FE5-A4AE-2B0B4DB455C6}" type="pres">
      <dgm:prSet presAssocID="{E112CBA4-54FA-4743-B1AE-65551C86D045}" presName="text2" presStyleLbl="fgAcc2" presStyleIdx="3" presStyleCnt="4">
        <dgm:presLayoutVars>
          <dgm:chPref val="3"/>
        </dgm:presLayoutVars>
      </dgm:prSet>
      <dgm:spPr/>
    </dgm:pt>
    <dgm:pt modelId="{BB98FA2D-E09A-4F13-9F45-76147039EC23}" type="pres">
      <dgm:prSet presAssocID="{E112CBA4-54FA-4743-B1AE-65551C86D045}" presName="hierChild3" presStyleCnt="0"/>
      <dgm:spPr/>
    </dgm:pt>
  </dgm:ptLst>
  <dgm:cxnLst>
    <dgm:cxn modelId="{1D04810A-CE19-4B44-BA90-E1D29BE7EED9}" type="presOf" srcId="{9F16B58D-F060-4B3A-A17C-145B12029001}" destId="{C3888EE4-59D5-4693-9E14-7BEDD9C23D2E}" srcOrd="0" destOrd="0" presId="urn:microsoft.com/office/officeart/2005/8/layout/hierarchy1"/>
    <dgm:cxn modelId="{55781A17-FC35-42A0-B15D-0236B9DCB96D}" type="presOf" srcId="{7812E08D-C39C-4231-9F9E-E0D88DCBC315}" destId="{5144FA8C-01CE-4D76-93AB-ECA9795F904C}" srcOrd="0" destOrd="0" presId="urn:microsoft.com/office/officeart/2005/8/layout/hierarchy1"/>
    <dgm:cxn modelId="{F6D92518-7C12-4A6F-8717-837AAE4A925F}" type="presOf" srcId="{BD206458-F1B0-4B63-921F-C07BBA01E039}" destId="{D90E6146-6F00-4B61-BB45-6E0CECE8EC39}" srcOrd="0" destOrd="0" presId="urn:microsoft.com/office/officeart/2005/8/layout/hierarchy1"/>
    <dgm:cxn modelId="{4D03F626-ED84-4532-8733-54230FD0BDC9}" type="presOf" srcId="{8CDFC50A-2A3F-48BA-9687-33FCA5771C12}" destId="{EFBE0742-6EFD-4D11-A069-42765DCEFE29}" srcOrd="0" destOrd="0" presId="urn:microsoft.com/office/officeart/2005/8/layout/hierarchy1"/>
    <dgm:cxn modelId="{80A0E828-DC9E-47F8-9DE0-B1A1EE7D7247}" srcId="{7812E08D-C39C-4231-9F9E-E0D88DCBC315}" destId="{4D122AE0-B970-4DE5-B9FD-26A6A09C6C7F}" srcOrd="1" destOrd="0" parTransId="{8CDFC50A-2A3F-48BA-9687-33FCA5771C12}" sibTransId="{A6CF11CE-32AA-4ECB-BB4B-C0D6A6C9B5A5}"/>
    <dgm:cxn modelId="{F9074134-1CE9-4E54-910E-59D2E781DD5B}" srcId="{BD206458-F1B0-4B63-921F-C07BBA01E039}" destId="{D39212FD-BCDD-418E-9AB1-A4C4F0C90175}" srcOrd="0" destOrd="0" parTransId="{8BA340C8-565D-470E-A739-CBC6BE128515}" sibTransId="{9A74DD83-D152-4998-8368-ADC3A9C87E7E}"/>
    <dgm:cxn modelId="{ADB31837-50C0-4CF8-918A-689950F155F8}" type="presOf" srcId="{2C3A58AF-A6A7-441C-A35D-544E758484B6}" destId="{32D4CCF9-76AD-42C6-B263-A2DD98501987}" srcOrd="0" destOrd="0" presId="urn:microsoft.com/office/officeart/2005/8/layout/hierarchy1"/>
    <dgm:cxn modelId="{5F805D64-F1B3-4699-8308-37D184F694C5}" type="presOf" srcId="{6A70A72F-8D80-4A0D-8520-6FE025D1F84B}" destId="{6F5C1948-AF3D-4966-8AFC-2B4E298984B2}" srcOrd="0" destOrd="0" presId="urn:microsoft.com/office/officeart/2005/8/layout/hierarchy1"/>
    <dgm:cxn modelId="{D9367467-C247-4474-AB52-9D00A602F195}" type="presOf" srcId="{A3B2C259-8227-4FDB-93CC-C73D103CECCC}" destId="{BF94296A-DFF4-4FCB-A75A-4AFEF3BA7E1D}" srcOrd="0" destOrd="0" presId="urn:microsoft.com/office/officeart/2005/8/layout/hierarchy1"/>
    <dgm:cxn modelId="{D69EE76E-A4FD-490F-8571-F26067215C65}" type="presOf" srcId="{0577E686-CCC4-41A4-B14E-058CD4513FC5}" destId="{4BD99D7A-5D06-4629-925F-696CDABEB568}" srcOrd="0" destOrd="0" presId="urn:microsoft.com/office/officeart/2005/8/layout/hierarchy1"/>
    <dgm:cxn modelId="{994E3250-0DB4-401F-AF45-403E80180E1A}" srcId="{0577E686-CCC4-41A4-B14E-058CD4513FC5}" destId="{7812E08D-C39C-4231-9F9E-E0D88DCBC315}" srcOrd="2" destOrd="0" parTransId="{80AEA6C3-DCF5-437D-AE30-446C550AC31F}" sibTransId="{D3212C07-C7D0-492D-91CC-F730E90F5055}"/>
    <dgm:cxn modelId="{682EF57D-4F3B-4D4A-9A8F-73FA0CF54824}" type="presOf" srcId="{80AEA6C3-DCF5-437D-AE30-446C550AC31F}" destId="{23DFCEFC-2972-4380-9408-2B3BE23C424E}" srcOrd="0" destOrd="0" presId="urn:microsoft.com/office/officeart/2005/8/layout/hierarchy1"/>
    <dgm:cxn modelId="{54601683-47BA-4C07-90BC-B2F0D5DA35AA}" type="presOf" srcId="{2EB4B6FF-4A40-4790-9706-44E2CB8B87F4}" destId="{45FBE7C0-D0A3-43D7-BF4E-CC908883FD6B}" srcOrd="0" destOrd="0" presId="urn:microsoft.com/office/officeart/2005/8/layout/hierarchy1"/>
    <dgm:cxn modelId="{D9CA7B87-7B19-40BF-968E-4D3B786B9AA5}" srcId="{0577E686-CCC4-41A4-B14E-058CD4513FC5}" destId="{E112CBA4-54FA-4743-B1AE-65551C86D045}" srcOrd="3" destOrd="0" parTransId="{8EBB040D-45DB-437B-A43D-B385076543A4}" sibTransId="{94D7C9C4-B8B1-4D93-AE09-7555A695A344}"/>
    <dgm:cxn modelId="{F70DB491-84CC-4ED6-9461-1C093D5B9BC2}" type="presOf" srcId="{1DD05D6F-5D12-47B9-823A-CC9B3CC595B8}" destId="{ACBD7E1A-B507-4502-9A22-CA9697CF6084}" srcOrd="0" destOrd="0" presId="urn:microsoft.com/office/officeart/2005/8/layout/hierarchy1"/>
    <dgm:cxn modelId="{38931095-A59D-43CE-90F9-F05A54C62E82}" srcId="{BD206458-F1B0-4B63-921F-C07BBA01E039}" destId="{2C3A58AF-A6A7-441C-A35D-544E758484B6}" srcOrd="1" destOrd="0" parTransId="{6A70A72F-8D80-4A0D-8520-6FE025D1F84B}" sibTransId="{003B7AEE-11D2-4B1D-8367-BE22A5997081}"/>
    <dgm:cxn modelId="{5FA21499-63F5-4DE4-A043-72136CAFF66F}" type="presOf" srcId="{E112CBA4-54FA-4743-B1AE-65551C86D045}" destId="{6167FDF4-5547-4FE5-A4AE-2B0B4DB455C6}" srcOrd="0" destOrd="0" presId="urn:microsoft.com/office/officeart/2005/8/layout/hierarchy1"/>
    <dgm:cxn modelId="{F1F94A9D-AD66-4411-B706-0797D4E45F47}" type="presOf" srcId="{4D122AE0-B970-4DE5-B9FD-26A6A09C6C7F}" destId="{3F4A2D94-E340-42F7-B9AE-DBE5B00F32A7}" srcOrd="0" destOrd="0" presId="urn:microsoft.com/office/officeart/2005/8/layout/hierarchy1"/>
    <dgm:cxn modelId="{E7BBC3AB-ABE9-4E14-917E-7570431995E8}" type="presOf" srcId="{F8733E9C-52F8-49BC-951A-BBEDB2640222}" destId="{A72BA16D-CA8B-450D-B3DC-47F35B7F02A5}" srcOrd="0" destOrd="0" presId="urn:microsoft.com/office/officeart/2005/8/layout/hierarchy1"/>
    <dgm:cxn modelId="{9EC314B5-9B36-4190-AA60-30E3DD9C2E19}" srcId="{0577E686-CCC4-41A4-B14E-058CD4513FC5}" destId="{2EB4B6FF-4A40-4790-9706-44E2CB8B87F4}" srcOrd="0" destOrd="0" parTransId="{9F16B58D-F060-4B3A-A17C-145B12029001}" sibTransId="{87403B44-F02E-4887-ACBE-59910DF8031E}"/>
    <dgm:cxn modelId="{6619E2CE-9615-4012-AA03-A5EC118049F2}" type="presOf" srcId="{D39212FD-BCDD-418E-9AB1-A4C4F0C90175}" destId="{A41ECDF9-6B90-46C7-8763-C05F230E5F41}" srcOrd="0" destOrd="0" presId="urn:microsoft.com/office/officeart/2005/8/layout/hierarchy1"/>
    <dgm:cxn modelId="{6CB506CF-1549-411C-9BCB-D039A048D991}" srcId="{7812E08D-C39C-4231-9F9E-E0D88DCBC315}" destId="{A3B2C259-8227-4FDB-93CC-C73D103CECCC}" srcOrd="0" destOrd="0" parTransId="{F8733E9C-52F8-49BC-951A-BBEDB2640222}" sibTransId="{204A2033-94C4-464B-887D-FE62462D76F4}"/>
    <dgm:cxn modelId="{1C9046D2-57A4-4A06-925F-10ED9EABC498}" type="presOf" srcId="{0458FCA4-7669-4EDE-B177-159D9BB18CAD}" destId="{C2F92DE6-D1A4-45B1-BFE9-A494B8F7B627}" srcOrd="0" destOrd="0" presId="urn:microsoft.com/office/officeart/2005/8/layout/hierarchy1"/>
    <dgm:cxn modelId="{C54F4DD7-DDF6-46C5-9D99-F2D667EC759A}" srcId="{1DD05D6F-5D12-47B9-823A-CC9B3CC595B8}" destId="{0577E686-CCC4-41A4-B14E-058CD4513FC5}" srcOrd="0" destOrd="0" parTransId="{7A85E906-D2DD-4222-B9D5-C53015219A34}" sibTransId="{F2A91BD5-6DA5-4102-8D2D-BD334EF1CFFF}"/>
    <dgm:cxn modelId="{5DCB93F3-5AFE-4CC8-A396-62D9E0B5CA99}" type="presOf" srcId="{8EBB040D-45DB-437B-A43D-B385076543A4}" destId="{59FBC317-647D-44A9-92EE-3FEB270CF524}" srcOrd="0" destOrd="0" presId="urn:microsoft.com/office/officeart/2005/8/layout/hierarchy1"/>
    <dgm:cxn modelId="{77D739F6-DB3C-4149-B7B8-24DA102D2169}" type="presOf" srcId="{8BA340C8-565D-470E-A739-CBC6BE128515}" destId="{3839AC27-AE98-4D02-BBDF-F9E303168EE1}" srcOrd="0" destOrd="0" presId="urn:microsoft.com/office/officeart/2005/8/layout/hierarchy1"/>
    <dgm:cxn modelId="{FECD57FF-F6AC-49A6-A646-C9AC8FD04131}" srcId="{0577E686-CCC4-41A4-B14E-058CD4513FC5}" destId="{BD206458-F1B0-4B63-921F-C07BBA01E039}" srcOrd="1" destOrd="0" parTransId="{0458FCA4-7669-4EDE-B177-159D9BB18CAD}" sibTransId="{4E6CF107-1CB2-470A-9300-105A23910891}"/>
    <dgm:cxn modelId="{2D827446-ECE8-4E17-ABCD-D41DBD725BFD}" type="presParOf" srcId="{ACBD7E1A-B507-4502-9A22-CA9697CF6084}" destId="{FEBC58D6-0108-4B66-AEE4-F65D250024E4}" srcOrd="0" destOrd="0" presId="urn:microsoft.com/office/officeart/2005/8/layout/hierarchy1"/>
    <dgm:cxn modelId="{BC05ED1B-A6DF-46DF-AFD9-1CB2BB1D5CEC}" type="presParOf" srcId="{FEBC58D6-0108-4B66-AEE4-F65D250024E4}" destId="{C73F8D15-FAB5-4F41-A881-E01428FF7024}" srcOrd="0" destOrd="0" presId="urn:microsoft.com/office/officeart/2005/8/layout/hierarchy1"/>
    <dgm:cxn modelId="{2045768D-5F1E-482F-8B47-1EB279AECB11}" type="presParOf" srcId="{C73F8D15-FAB5-4F41-A881-E01428FF7024}" destId="{F27E1D6C-0554-405E-AB7B-7F5A8D454CE4}" srcOrd="0" destOrd="0" presId="urn:microsoft.com/office/officeart/2005/8/layout/hierarchy1"/>
    <dgm:cxn modelId="{B7068B83-4F67-41EC-8B0A-DFBB982E4FF8}" type="presParOf" srcId="{C73F8D15-FAB5-4F41-A881-E01428FF7024}" destId="{4BD99D7A-5D06-4629-925F-696CDABEB568}" srcOrd="1" destOrd="0" presId="urn:microsoft.com/office/officeart/2005/8/layout/hierarchy1"/>
    <dgm:cxn modelId="{19B702D8-A2FF-45AA-8948-95673F99DB8E}" type="presParOf" srcId="{FEBC58D6-0108-4B66-AEE4-F65D250024E4}" destId="{92E080BD-6C40-4538-9C8E-D8CF1A92D837}" srcOrd="1" destOrd="0" presId="urn:microsoft.com/office/officeart/2005/8/layout/hierarchy1"/>
    <dgm:cxn modelId="{D67FB4BD-A0BF-4E86-B06A-0CD0FC6A3C02}" type="presParOf" srcId="{92E080BD-6C40-4538-9C8E-D8CF1A92D837}" destId="{C3888EE4-59D5-4693-9E14-7BEDD9C23D2E}" srcOrd="0" destOrd="0" presId="urn:microsoft.com/office/officeart/2005/8/layout/hierarchy1"/>
    <dgm:cxn modelId="{7897ACA5-C22E-4F06-B6B3-9A3A9FE65E81}" type="presParOf" srcId="{92E080BD-6C40-4538-9C8E-D8CF1A92D837}" destId="{7B8D0E46-1660-40A9-9177-110C97864F02}" srcOrd="1" destOrd="0" presId="urn:microsoft.com/office/officeart/2005/8/layout/hierarchy1"/>
    <dgm:cxn modelId="{B33DFC4F-A5E8-4503-8909-E104A153AA10}" type="presParOf" srcId="{7B8D0E46-1660-40A9-9177-110C97864F02}" destId="{7C00D9E1-B207-42AF-ACD6-9A8AB85BE006}" srcOrd="0" destOrd="0" presId="urn:microsoft.com/office/officeart/2005/8/layout/hierarchy1"/>
    <dgm:cxn modelId="{4E36EB96-CFCD-47A7-B398-4B008DA75B5F}" type="presParOf" srcId="{7C00D9E1-B207-42AF-ACD6-9A8AB85BE006}" destId="{A8626843-CA72-4027-B1A6-EF113E535F97}" srcOrd="0" destOrd="0" presId="urn:microsoft.com/office/officeart/2005/8/layout/hierarchy1"/>
    <dgm:cxn modelId="{27864FE3-344D-4933-9145-153229646BB8}" type="presParOf" srcId="{7C00D9E1-B207-42AF-ACD6-9A8AB85BE006}" destId="{45FBE7C0-D0A3-43D7-BF4E-CC908883FD6B}" srcOrd="1" destOrd="0" presId="urn:microsoft.com/office/officeart/2005/8/layout/hierarchy1"/>
    <dgm:cxn modelId="{D606C7D0-1ECF-4401-9151-4E1CE7CB0A42}" type="presParOf" srcId="{7B8D0E46-1660-40A9-9177-110C97864F02}" destId="{D9F95290-D641-4732-9333-0739315BEE66}" srcOrd="1" destOrd="0" presId="urn:microsoft.com/office/officeart/2005/8/layout/hierarchy1"/>
    <dgm:cxn modelId="{6EEAC15C-65AD-42EA-9359-2FB1D87A05B8}" type="presParOf" srcId="{92E080BD-6C40-4538-9C8E-D8CF1A92D837}" destId="{C2F92DE6-D1A4-45B1-BFE9-A494B8F7B627}" srcOrd="2" destOrd="0" presId="urn:microsoft.com/office/officeart/2005/8/layout/hierarchy1"/>
    <dgm:cxn modelId="{13A28792-89FD-42C9-AA3C-0D47239C4B29}" type="presParOf" srcId="{92E080BD-6C40-4538-9C8E-D8CF1A92D837}" destId="{798F262B-D9FC-4E4D-AA98-85925A9311E7}" srcOrd="3" destOrd="0" presId="urn:microsoft.com/office/officeart/2005/8/layout/hierarchy1"/>
    <dgm:cxn modelId="{D6B0ED6F-7FF0-4C14-8387-C1F8282DC9FD}" type="presParOf" srcId="{798F262B-D9FC-4E4D-AA98-85925A9311E7}" destId="{3432DC21-8DBD-4C05-8BBA-72B9123F6C83}" srcOrd="0" destOrd="0" presId="urn:microsoft.com/office/officeart/2005/8/layout/hierarchy1"/>
    <dgm:cxn modelId="{A9B91AFE-3BA2-4B19-B867-E40470B829BA}" type="presParOf" srcId="{3432DC21-8DBD-4C05-8BBA-72B9123F6C83}" destId="{C7629B4A-1A5A-4FE8-8BC5-C0FF08BB0350}" srcOrd="0" destOrd="0" presId="urn:microsoft.com/office/officeart/2005/8/layout/hierarchy1"/>
    <dgm:cxn modelId="{AFAAA43B-1520-4E08-ABF5-3399031A4FBC}" type="presParOf" srcId="{3432DC21-8DBD-4C05-8BBA-72B9123F6C83}" destId="{D90E6146-6F00-4B61-BB45-6E0CECE8EC39}" srcOrd="1" destOrd="0" presId="urn:microsoft.com/office/officeart/2005/8/layout/hierarchy1"/>
    <dgm:cxn modelId="{6307A0DD-30E9-41CA-BF8B-FAA62DB3E2A7}" type="presParOf" srcId="{798F262B-D9FC-4E4D-AA98-85925A9311E7}" destId="{8713BE06-5A92-4A66-9B83-7694EA3690ED}" srcOrd="1" destOrd="0" presId="urn:microsoft.com/office/officeart/2005/8/layout/hierarchy1"/>
    <dgm:cxn modelId="{E673279F-8788-42A0-AE34-D86B5BBA03B3}" type="presParOf" srcId="{8713BE06-5A92-4A66-9B83-7694EA3690ED}" destId="{3839AC27-AE98-4D02-BBDF-F9E303168EE1}" srcOrd="0" destOrd="0" presId="urn:microsoft.com/office/officeart/2005/8/layout/hierarchy1"/>
    <dgm:cxn modelId="{707EBC98-74FF-4F2F-8751-F3EE62C3BE3B}" type="presParOf" srcId="{8713BE06-5A92-4A66-9B83-7694EA3690ED}" destId="{B172549E-6662-4CB8-9AD1-AF668440EA49}" srcOrd="1" destOrd="0" presId="urn:microsoft.com/office/officeart/2005/8/layout/hierarchy1"/>
    <dgm:cxn modelId="{99D7625A-87CC-4103-B323-1566D6066FA1}" type="presParOf" srcId="{B172549E-6662-4CB8-9AD1-AF668440EA49}" destId="{7DA4841F-CED4-421B-8051-05757626F9DC}" srcOrd="0" destOrd="0" presId="urn:microsoft.com/office/officeart/2005/8/layout/hierarchy1"/>
    <dgm:cxn modelId="{48DF8339-024E-4CD6-991B-6B8D36D2A111}" type="presParOf" srcId="{7DA4841F-CED4-421B-8051-05757626F9DC}" destId="{DB8987B7-0D99-46FB-8804-7AB3A2E06347}" srcOrd="0" destOrd="0" presId="urn:microsoft.com/office/officeart/2005/8/layout/hierarchy1"/>
    <dgm:cxn modelId="{70A3A73E-CFDB-4890-85A6-6F7D01DF071B}" type="presParOf" srcId="{7DA4841F-CED4-421B-8051-05757626F9DC}" destId="{A41ECDF9-6B90-46C7-8763-C05F230E5F41}" srcOrd="1" destOrd="0" presId="urn:microsoft.com/office/officeart/2005/8/layout/hierarchy1"/>
    <dgm:cxn modelId="{180C8DF6-D38E-4792-86BF-6B69B9D3F8B5}" type="presParOf" srcId="{B172549E-6662-4CB8-9AD1-AF668440EA49}" destId="{32BF87AC-DABF-4958-BDE0-1991860DA411}" srcOrd="1" destOrd="0" presId="urn:microsoft.com/office/officeart/2005/8/layout/hierarchy1"/>
    <dgm:cxn modelId="{EC51EFE2-AA13-494D-BE71-56D4495BAF89}" type="presParOf" srcId="{8713BE06-5A92-4A66-9B83-7694EA3690ED}" destId="{6F5C1948-AF3D-4966-8AFC-2B4E298984B2}" srcOrd="2" destOrd="0" presId="urn:microsoft.com/office/officeart/2005/8/layout/hierarchy1"/>
    <dgm:cxn modelId="{54553BA0-854F-4A82-ADF5-3CD7EA3A6A69}" type="presParOf" srcId="{8713BE06-5A92-4A66-9B83-7694EA3690ED}" destId="{D27BAE77-6084-4D52-A0E1-5392AB930000}" srcOrd="3" destOrd="0" presId="urn:microsoft.com/office/officeart/2005/8/layout/hierarchy1"/>
    <dgm:cxn modelId="{A2443A1E-213C-464E-BC76-1EFF08296FEB}" type="presParOf" srcId="{D27BAE77-6084-4D52-A0E1-5392AB930000}" destId="{87AB2AD5-BAA5-4B1A-B170-B48DE0C110DA}" srcOrd="0" destOrd="0" presId="urn:microsoft.com/office/officeart/2005/8/layout/hierarchy1"/>
    <dgm:cxn modelId="{2721456D-0532-4376-A129-8B7E6E84EBBB}" type="presParOf" srcId="{87AB2AD5-BAA5-4B1A-B170-B48DE0C110DA}" destId="{1FB274BB-93F0-4232-AB33-6E77F28BD5E5}" srcOrd="0" destOrd="0" presId="urn:microsoft.com/office/officeart/2005/8/layout/hierarchy1"/>
    <dgm:cxn modelId="{5B352173-F27B-492E-8C50-A61146EB6140}" type="presParOf" srcId="{87AB2AD5-BAA5-4B1A-B170-B48DE0C110DA}" destId="{32D4CCF9-76AD-42C6-B263-A2DD98501987}" srcOrd="1" destOrd="0" presId="urn:microsoft.com/office/officeart/2005/8/layout/hierarchy1"/>
    <dgm:cxn modelId="{EA20F82D-93DB-4D29-855D-DCE16DB24295}" type="presParOf" srcId="{D27BAE77-6084-4D52-A0E1-5392AB930000}" destId="{8CA151C3-BFA1-4F09-86CF-EFBA3A3E38F0}" srcOrd="1" destOrd="0" presId="urn:microsoft.com/office/officeart/2005/8/layout/hierarchy1"/>
    <dgm:cxn modelId="{D690804D-F704-4472-9666-57818CB73C6C}" type="presParOf" srcId="{92E080BD-6C40-4538-9C8E-D8CF1A92D837}" destId="{23DFCEFC-2972-4380-9408-2B3BE23C424E}" srcOrd="4" destOrd="0" presId="urn:microsoft.com/office/officeart/2005/8/layout/hierarchy1"/>
    <dgm:cxn modelId="{896D01AF-A22F-476F-AC30-0687E8514BF2}" type="presParOf" srcId="{92E080BD-6C40-4538-9C8E-D8CF1A92D837}" destId="{FE2EC2B4-8C41-4CC8-9AC0-151D5A95A933}" srcOrd="5" destOrd="0" presId="urn:microsoft.com/office/officeart/2005/8/layout/hierarchy1"/>
    <dgm:cxn modelId="{EDD8073F-CCEA-4E29-8345-82C5B1025D68}" type="presParOf" srcId="{FE2EC2B4-8C41-4CC8-9AC0-151D5A95A933}" destId="{417A8323-9A35-4165-91A4-9CD33F060544}" srcOrd="0" destOrd="0" presId="urn:microsoft.com/office/officeart/2005/8/layout/hierarchy1"/>
    <dgm:cxn modelId="{2D8A79E2-294C-4BD0-903E-E5707C067C95}" type="presParOf" srcId="{417A8323-9A35-4165-91A4-9CD33F060544}" destId="{E42787D4-449C-46C9-B9D3-D7652D58C090}" srcOrd="0" destOrd="0" presId="urn:microsoft.com/office/officeart/2005/8/layout/hierarchy1"/>
    <dgm:cxn modelId="{E4309D65-64CE-4486-B54F-33BBFAC62452}" type="presParOf" srcId="{417A8323-9A35-4165-91A4-9CD33F060544}" destId="{5144FA8C-01CE-4D76-93AB-ECA9795F904C}" srcOrd="1" destOrd="0" presId="urn:microsoft.com/office/officeart/2005/8/layout/hierarchy1"/>
    <dgm:cxn modelId="{9D982400-0049-4940-A72B-F1228A471386}" type="presParOf" srcId="{FE2EC2B4-8C41-4CC8-9AC0-151D5A95A933}" destId="{CAE46D93-2340-4713-9F81-981BA4FA11C3}" srcOrd="1" destOrd="0" presId="urn:microsoft.com/office/officeart/2005/8/layout/hierarchy1"/>
    <dgm:cxn modelId="{41C10667-BDB5-4BB3-A7B0-A370C9606C1F}" type="presParOf" srcId="{CAE46D93-2340-4713-9F81-981BA4FA11C3}" destId="{A72BA16D-CA8B-450D-B3DC-47F35B7F02A5}" srcOrd="0" destOrd="0" presId="urn:microsoft.com/office/officeart/2005/8/layout/hierarchy1"/>
    <dgm:cxn modelId="{4B547550-A829-49E4-AD86-3D3118F4B778}" type="presParOf" srcId="{CAE46D93-2340-4713-9F81-981BA4FA11C3}" destId="{F32CBFED-A86C-4852-B4E9-4FAD63556836}" srcOrd="1" destOrd="0" presId="urn:microsoft.com/office/officeart/2005/8/layout/hierarchy1"/>
    <dgm:cxn modelId="{EA3A45AD-693D-4465-864D-2703268FBBB0}" type="presParOf" srcId="{F32CBFED-A86C-4852-B4E9-4FAD63556836}" destId="{11E548D1-00B3-4E5E-9154-25B8E7E36ABC}" srcOrd="0" destOrd="0" presId="urn:microsoft.com/office/officeart/2005/8/layout/hierarchy1"/>
    <dgm:cxn modelId="{E8ECC994-7CAE-48BF-BA37-35F979BCD068}" type="presParOf" srcId="{11E548D1-00B3-4E5E-9154-25B8E7E36ABC}" destId="{BD386BC0-D703-482A-8E1B-CCD59F361D83}" srcOrd="0" destOrd="0" presId="urn:microsoft.com/office/officeart/2005/8/layout/hierarchy1"/>
    <dgm:cxn modelId="{984EA1CE-42BD-4F4D-AF46-4280A999F1B4}" type="presParOf" srcId="{11E548D1-00B3-4E5E-9154-25B8E7E36ABC}" destId="{BF94296A-DFF4-4FCB-A75A-4AFEF3BA7E1D}" srcOrd="1" destOrd="0" presId="urn:microsoft.com/office/officeart/2005/8/layout/hierarchy1"/>
    <dgm:cxn modelId="{7E948A35-EE0F-4BA2-93F1-B0DF106C3918}" type="presParOf" srcId="{F32CBFED-A86C-4852-B4E9-4FAD63556836}" destId="{6873E8F1-14C0-43B4-9C82-98CBA25E4739}" srcOrd="1" destOrd="0" presId="urn:microsoft.com/office/officeart/2005/8/layout/hierarchy1"/>
    <dgm:cxn modelId="{BF5837DB-0CA7-4757-9608-8ED677DB8920}" type="presParOf" srcId="{CAE46D93-2340-4713-9F81-981BA4FA11C3}" destId="{EFBE0742-6EFD-4D11-A069-42765DCEFE29}" srcOrd="2" destOrd="0" presId="urn:microsoft.com/office/officeart/2005/8/layout/hierarchy1"/>
    <dgm:cxn modelId="{20952F6E-D9AF-4A70-B55F-4590D291300B}" type="presParOf" srcId="{CAE46D93-2340-4713-9F81-981BA4FA11C3}" destId="{E38A12AF-97D9-48F6-9924-9263F7B410C9}" srcOrd="3" destOrd="0" presId="urn:microsoft.com/office/officeart/2005/8/layout/hierarchy1"/>
    <dgm:cxn modelId="{3F537D3E-5DC7-4A39-8542-49C255126ED6}" type="presParOf" srcId="{E38A12AF-97D9-48F6-9924-9263F7B410C9}" destId="{D1099875-0FF4-477C-9E13-32685E294F3B}" srcOrd="0" destOrd="0" presId="urn:microsoft.com/office/officeart/2005/8/layout/hierarchy1"/>
    <dgm:cxn modelId="{0DCD0225-D202-410B-9FBA-C734CC4B6F0C}" type="presParOf" srcId="{D1099875-0FF4-477C-9E13-32685E294F3B}" destId="{6F6E6F16-F4BE-458E-83C1-D644A33567C9}" srcOrd="0" destOrd="0" presId="urn:microsoft.com/office/officeart/2005/8/layout/hierarchy1"/>
    <dgm:cxn modelId="{0EA6CC1E-E7A3-4DF9-8BFE-0C457D98225F}" type="presParOf" srcId="{D1099875-0FF4-477C-9E13-32685E294F3B}" destId="{3F4A2D94-E340-42F7-B9AE-DBE5B00F32A7}" srcOrd="1" destOrd="0" presId="urn:microsoft.com/office/officeart/2005/8/layout/hierarchy1"/>
    <dgm:cxn modelId="{5FCE45A5-44EB-435D-A9A5-06B6AA76D1B6}" type="presParOf" srcId="{E38A12AF-97D9-48F6-9924-9263F7B410C9}" destId="{7881B786-497A-4D77-818E-9FABD49B5ECA}" srcOrd="1" destOrd="0" presId="urn:microsoft.com/office/officeart/2005/8/layout/hierarchy1"/>
    <dgm:cxn modelId="{8BA19B3C-AA6B-4F8B-B300-26C91BEBA2BD}" type="presParOf" srcId="{92E080BD-6C40-4538-9C8E-D8CF1A92D837}" destId="{59FBC317-647D-44A9-92EE-3FEB270CF524}" srcOrd="6" destOrd="0" presId="urn:microsoft.com/office/officeart/2005/8/layout/hierarchy1"/>
    <dgm:cxn modelId="{722919D3-0853-48B6-A80F-857400434ECE}" type="presParOf" srcId="{92E080BD-6C40-4538-9C8E-D8CF1A92D837}" destId="{00A72DE9-F06A-4366-B0DE-C02A18F37A77}" srcOrd="7" destOrd="0" presId="urn:microsoft.com/office/officeart/2005/8/layout/hierarchy1"/>
    <dgm:cxn modelId="{C37C1A2F-362C-427C-BF31-E628DB54E101}" type="presParOf" srcId="{00A72DE9-F06A-4366-B0DE-C02A18F37A77}" destId="{A722E736-9AF9-4C38-AEEA-6E1A39BBEB0E}" srcOrd="0" destOrd="0" presId="urn:microsoft.com/office/officeart/2005/8/layout/hierarchy1"/>
    <dgm:cxn modelId="{932E326F-AF22-484C-B308-C9CD778A42CB}" type="presParOf" srcId="{A722E736-9AF9-4C38-AEEA-6E1A39BBEB0E}" destId="{4BE34C8A-2A5D-45C4-A47F-936CF53A417B}" srcOrd="0" destOrd="0" presId="urn:microsoft.com/office/officeart/2005/8/layout/hierarchy1"/>
    <dgm:cxn modelId="{6EA45A07-DC0C-4072-8088-070D05777445}" type="presParOf" srcId="{A722E736-9AF9-4C38-AEEA-6E1A39BBEB0E}" destId="{6167FDF4-5547-4FE5-A4AE-2B0B4DB455C6}" srcOrd="1" destOrd="0" presId="urn:microsoft.com/office/officeart/2005/8/layout/hierarchy1"/>
    <dgm:cxn modelId="{A629E105-C016-4758-8920-3218EF6940CB}" type="presParOf" srcId="{00A72DE9-F06A-4366-B0DE-C02A18F37A77}" destId="{BB98FA2D-E09A-4F13-9F45-76147039EC2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FB43F-0D04-4A50-BC32-4E0072796995}">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899FAB-F653-47E5-8F5D-7EDD9E9504D1}">
      <dsp:nvSpPr>
        <dsp:cNvPr id="0" name=""/>
        <dsp:cNvSpPr/>
      </dsp:nvSpPr>
      <dsp:spPr>
        <a:xfrm>
          <a:off x="3678277" y="786204"/>
          <a:ext cx="1133135" cy="359512"/>
        </a:xfrm>
        <a:custGeom>
          <a:avLst/>
          <a:gdLst/>
          <a:ahLst/>
          <a:cxnLst/>
          <a:rect l="0" t="0" r="0" b="0"/>
          <a:pathLst>
            <a:path>
              <a:moveTo>
                <a:pt x="1133135" y="0"/>
              </a:moveTo>
              <a:lnTo>
                <a:pt x="1133135"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509DA6-7B4B-4B8D-8FA3-76C4233C4140}">
      <dsp:nvSpPr>
        <dsp:cNvPr id="0" name=""/>
        <dsp:cNvSpPr/>
      </dsp:nvSpPr>
      <dsp:spPr>
        <a:xfrm>
          <a:off x="5143405"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108869-B6F4-4376-8E5C-0B0F17A85ADC}">
      <dsp:nvSpPr>
        <dsp:cNvPr id="0" name=""/>
        <dsp:cNvSpPr/>
      </dsp:nvSpPr>
      <dsp:spPr>
        <a:xfrm>
          <a:off x="5189125" y="1930671"/>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0146A-DAA8-4A99-B970-88AF783ECC25}">
      <dsp:nvSpPr>
        <dsp:cNvPr id="0" name=""/>
        <dsp:cNvSpPr/>
      </dsp:nvSpPr>
      <dsp:spPr>
        <a:xfrm>
          <a:off x="6654252"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16088B-B4F5-4A95-B1EC-DD94F81C940D}">
      <dsp:nvSpPr>
        <dsp:cNvPr id="0" name=""/>
        <dsp:cNvSpPr/>
      </dsp:nvSpPr>
      <dsp:spPr>
        <a:xfrm>
          <a:off x="5944548" y="1930671"/>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B370-EC3B-45C9-8835-1C4679C5323E}">
      <dsp:nvSpPr>
        <dsp:cNvPr id="0" name=""/>
        <dsp:cNvSpPr/>
      </dsp:nvSpPr>
      <dsp:spPr>
        <a:xfrm>
          <a:off x="4811413" y="786204"/>
          <a:ext cx="1133135" cy="359512"/>
        </a:xfrm>
        <a:custGeom>
          <a:avLst/>
          <a:gdLst/>
          <a:ahLst/>
          <a:cxnLst/>
          <a:rect l="0" t="0" r="0" b="0"/>
          <a:pathLst>
            <a:path>
              <a:moveTo>
                <a:pt x="0" y="0"/>
              </a:moveTo>
              <a:lnTo>
                <a:pt x="0" y="244997"/>
              </a:lnTo>
              <a:lnTo>
                <a:pt x="1133135" y="244997"/>
              </a:lnTo>
              <a:lnTo>
                <a:pt x="1133135"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B47D26-E6D5-4068-A460-2DBF44C12B0D}">
      <dsp:nvSpPr>
        <dsp:cNvPr id="0" name=""/>
        <dsp:cNvSpPr/>
      </dsp:nvSpPr>
      <dsp:spPr>
        <a:xfrm>
          <a:off x="4193339"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34825-096F-43B4-BFB9-759A0C2BE004}">
      <dsp:nvSpPr>
        <dsp:cNvPr id="0" name=""/>
        <dsp:cNvSpPr/>
      </dsp:nvSpPr>
      <dsp:spPr>
        <a:xfrm>
          <a:off x="4330689"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טרדת מצווה ועוסק במצווה</a:t>
          </a:r>
        </a:p>
      </dsp:txBody>
      <dsp:txXfrm>
        <a:off x="4353679" y="154722"/>
        <a:ext cx="1190167" cy="738973"/>
      </dsp:txXfrm>
    </dsp:sp>
    <dsp:sp modelId="{056DA1AD-4475-4579-95A5-FFEE7312FBB0}">
      <dsp:nvSpPr>
        <dsp:cNvPr id="0" name=""/>
        <dsp:cNvSpPr/>
      </dsp:nvSpPr>
      <dsp:spPr>
        <a:xfrm>
          <a:off x="5326474"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913F65-BA77-441F-87D9-208CA0D00927}">
      <dsp:nvSpPr>
        <dsp:cNvPr id="0" name=""/>
        <dsp:cNvSpPr/>
      </dsp:nvSpPr>
      <dsp:spPr>
        <a:xfrm>
          <a:off x="5463824"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טרדה= עוסק</a:t>
          </a:r>
        </a:p>
      </dsp:txBody>
      <dsp:txXfrm>
        <a:off x="5486814" y="1299189"/>
        <a:ext cx="1190167" cy="738973"/>
      </dsp:txXfrm>
    </dsp:sp>
    <dsp:sp modelId="{E746D7FE-C157-45B4-983B-386C6AFA7A07}">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A682DF-4808-4ED8-AF4B-6163F641DA9F}">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שתיהם</a:t>
          </a:r>
          <a:r>
            <a:rPr lang="he-IL" sz="1600" kern="1200" dirty="0"/>
            <a:t> מדין טרדה</a:t>
          </a:r>
        </a:p>
      </dsp:txBody>
      <dsp:txXfrm>
        <a:off x="6242238" y="2443656"/>
        <a:ext cx="1190167" cy="738973"/>
      </dsp:txXfrm>
    </dsp:sp>
    <dsp:sp modelId="{7E15A4F3-0A56-4C4F-8962-0B8ADB72EAAD}">
      <dsp:nvSpPr>
        <dsp:cNvPr id="0" name=""/>
        <dsp:cNvSpPr/>
      </dsp:nvSpPr>
      <dsp:spPr>
        <a:xfrm>
          <a:off x="6081898"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5B8EB9-91C2-4495-9F35-2B64FF13084D}">
      <dsp:nvSpPr>
        <dsp:cNvPr id="0" name=""/>
        <dsp:cNvSpPr/>
      </dsp:nvSpPr>
      <dsp:spPr>
        <a:xfrm>
          <a:off x="6219248"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רש"י ברכות</a:t>
          </a:r>
        </a:p>
      </dsp:txBody>
      <dsp:txXfrm>
        <a:off x="6242238" y="3588123"/>
        <a:ext cx="1190167" cy="738973"/>
      </dsp:txXfrm>
    </dsp:sp>
    <dsp:sp modelId="{212ABB40-49AE-4E15-910D-51682ABB9F10}">
      <dsp:nvSpPr>
        <dsp:cNvPr id="0" name=""/>
        <dsp:cNvSpPr/>
      </dsp:nvSpPr>
      <dsp:spPr>
        <a:xfrm>
          <a:off x="457105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4BF82-CF7F-473C-97AD-169E15FEA533}">
      <dsp:nvSpPr>
        <dsp:cNvPr id="0" name=""/>
        <dsp:cNvSpPr/>
      </dsp:nvSpPr>
      <dsp:spPr>
        <a:xfrm>
          <a:off x="470840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שתיהם</a:t>
          </a:r>
          <a:r>
            <a:rPr lang="he-IL" sz="1600" kern="1200" dirty="0"/>
            <a:t> מדין עוסק</a:t>
          </a:r>
        </a:p>
      </dsp:txBody>
      <dsp:txXfrm>
        <a:off x="4731390" y="2443656"/>
        <a:ext cx="1190167" cy="738973"/>
      </dsp:txXfrm>
    </dsp:sp>
    <dsp:sp modelId="{F0E1FA3E-9C24-45CB-9555-B0F9C26122F8}">
      <dsp:nvSpPr>
        <dsp:cNvPr id="0" name=""/>
        <dsp:cNvSpPr/>
      </dsp:nvSpPr>
      <dsp:spPr>
        <a:xfrm>
          <a:off x="4571051"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B1702F-BE8D-4C94-B8E3-7297F6A9A08B}">
      <dsp:nvSpPr>
        <dsp:cNvPr id="0" name=""/>
        <dsp:cNvSpPr/>
      </dsp:nvSpPr>
      <dsp:spPr>
        <a:xfrm>
          <a:off x="470840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ר"ן</a:t>
          </a:r>
          <a:r>
            <a:rPr lang="he-IL" sz="1600" kern="1200" dirty="0"/>
            <a:t> סוכה</a:t>
          </a:r>
        </a:p>
      </dsp:txBody>
      <dsp:txXfrm>
        <a:off x="4731390" y="3588123"/>
        <a:ext cx="1190167" cy="738973"/>
      </dsp:txXfrm>
    </dsp:sp>
    <dsp:sp modelId="{AE1CBECD-6C43-4C1B-829C-3887B63C4006}">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8BC9D4-F38C-41D3-8028-A0BB31ECC228}">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שתי רעיונות שונות</a:t>
          </a:r>
        </a:p>
      </dsp:txBody>
      <dsp:txXfrm>
        <a:off x="3220543" y="1299189"/>
        <a:ext cx="1190167" cy="738973"/>
      </dsp:txXfrm>
    </dsp:sp>
    <dsp:sp modelId="{1C79EF2C-5F5B-466E-9F5D-72DB712054DE}">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3E9722-EF9B-4E09-9538-574213A06216}">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endParaRPr lang="he-IL" sz="1600" kern="1200" dirty="0"/>
        </a:p>
      </dsp:txBody>
      <dsp:txXfrm>
        <a:off x="3220543" y="2443656"/>
        <a:ext cx="1190167" cy="7389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271CA-2BCF-474E-B18A-B38ACF8071B2}">
      <dsp:nvSpPr>
        <dsp:cNvPr id="0" name=""/>
        <dsp:cNvSpPr/>
      </dsp:nvSpPr>
      <dsp:spPr>
        <a:xfrm>
          <a:off x="2922854"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FAC2F4-B299-43DE-969F-529B47356899}">
      <dsp:nvSpPr>
        <dsp:cNvPr id="0" name=""/>
        <dsp:cNvSpPr/>
      </dsp:nvSpPr>
      <dsp:spPr>
        <a:xfrm>
          <a:off x="3678277"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AFB43F-0D04-4A50-BC32-4E0072796995}">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899FAB-F653-47E5-8F5D-7EDD9E9504D1}">
      <dsp:nvSpPr>
        <dsp:cNvPr id="0" name=""/>
        <dsp:cNvSpPr/>
      </dsp:nvSpPr>
      <dsp:spPr>
        <a:xfrm>
          <a:off x="3678277"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509DA6-7B4B-4B8D-8FA3-76C4233C4140}">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108869-B6F4-4376-8E5C-0B0F17A85ADC}">
      <dsp:nvSpPr>
        <dsp:cNvPr id="0" name=""/>
        <dsp:cNvSpPr/>
      </dsp:nvSpPr>
      <dsp:spPr>
        <a:xfrm>
          <a:off x="5944548" y="1930671"/>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0146A-DAA8-4A99-B970-88AF783ECC25}">
      <dsp:nvSpPr>
        <dsp:cNvPr id="0" name=""/>
        <dsp:cNvSpPr/>
      </dsp:nvSpPr>
      <dsp:spPr>
        <a:xfrm>
          <a:off x="7409676"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16088B-B4F5-4A95-B1EC-DD94F81C940D}">
      <dsp:nvSpPr>
        <dsp:cNvPr id="0" name=""/>
        <dsp:cNvSpPr/>
      </dsp:nvSpPr>
      <dsp:spPr>
        <a:xfrm>
          <a:off x="6699972" y="1930671"/>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B370-EC3B-45C9-8835-1C4679C5323E}">
      <dsp:nvSpPr>
        <dsp:cNvPr id="0" name=""/>
        <dsp:cNvSpPr/>
      </dsp:nvSpPr>
      <dsp:spPr>
        <a:xfrm>
          <a:off x="5189125"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B47D26-E6D5-4068-A460-2DBF44C12B0D}">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34825-096F-43B4-BFB9-759A0C2BE004}">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טרדת מצווה ועוסק במצווה</a:t>
          </a:r>
        </a:p>
      </dsp:txBody>
      <dsp:txXfrm>
        <a:off x="4731390" y="154722"/>
        <a:ext cx="1190167" cy="738973"/>
      </dsp:txXfrm>
    </dsp:sp>
    <dsp:sp modelId="{056DA1AD-4475-4579-95A5-FFEE7312FBB0}">
      <dsp:nvSpPr>
        <dsp:cNvPr id="0" name=""/>
        <dsp:cNvSpPr/>
      </dsp:nvSpPr>
      <dsp:spPr>
        <a:xfrm>
          <a:off x="608189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913F65-BA77-441F-87D9-208CA0D00927}">
      <dsp:nvSpPr>
        <dsp:cNvPr id="0" name=""/>
        <dsp:cNvSpPr/>
      </dsp:nvSpPr>
      <dsp:spPr>
        <a:xfrm>
          <a:off x="621924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טרדה= עוסק</a:t>
          </a:r>
        </a:p>
      </dsp:txBody>
      <dsp:txXfrm>
        <a:off x="6242238" y="1299189"/>
        <a:ext cx="1190167" cy="738973"/>
      </dsp:txXfrm>
    </dsp:sp>
    <dsp:sp modelId="{E746D7FE-C157-45B4-983B-386C6AFA7A07}">
      <dsp:nvSpPr>
        <dsp:cNvPr id="0" name=""/>
        <dsp:cNvSpPr/>
      </dsp:nvSpPr>
      <dsp:spPr>
        <a:xfrm>
          <a:off x="6837322"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A682DF-4808-4ED8-AF4B-6163F641DA9F}">
      <dsp:nvSpPr>
        <dsp:cNvPr id="0" name=""/>
        <dsp:cNvSpPr/>
      </dsp:nvSpPr>
      <dsp:spPr>
        <a:xfrm>
          <a:off x="6974671"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שתיהם</a:t>
          </a:r>
          <a:r>
            <a:rPr lang="he-IL" sz="1500" kern="1200" dirty="0"/>
            <a:t> מדין טרדה</a:t>
          </a:r>
        </a:p>
      </dsp:txBody>
      <dsp:txXfrm>
        <a:off x="6997661" y="2443656"/>
        <a:ext cx="1190167" cy="738973"/>
      </dsp:txXfrm>
    </dsp:sp>
    <dsp:sp modelId="{7E15A4F3-0A56-4C4F-8962-0B8ADB72EAAD}">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5B8EB9-91C2-4495-9F35-2B64FF13084D}">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רש"י ברכות</a:t>
          </a:r>
        </a:p>
      </dsp:txBody>
      <dsp:txXfrm>
        <a:off x="6997661" y="3588123"/>
        <a:ext cx="1190167" cy="738973"/>
      </dsp:txXfrm>
    </dsp:sp>
    <dsp:sp modelId="{212ABB40-49AE-4E15-910D-51682ABB9F10}">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4BF82-CF7F-473C-97AD-169E15FEA533}">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שתיהם</a:t>
          </a:r>
          <a:r>
            <a:rPr lang="he-IL" sz="1500" kern="1200" dirty="0"/>
            <a:t> מדין עוסק</a:t>
          </a:r>
        </a:p>
      </dsp:txBody>
      <dsp:txXfrm>
        <a:off x="5486814" y="2443656"/>
        <a:ext cx="1190167" cy="738973"/>
      </dsp:txXfrm>
    </dsp:sp>
    <dsp:sp modelId="{F0E1FA3E-9C24-45CB-9555-B0F9C26122F8}">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B1702F-BE8D-4C94-B8E3-7297F6A9A08B}">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ר"ן</a:t>
          </a:r>
          <a:r>
            <a:rPr lang="he-IL" sz="1500" kern="1200" dirty="0"/>
            <a:t> סוכה</a:t>
          </a:r>
        </a:p>
      </dsp:txBody>
      <dsp:txXfrm>
        <a:off x="5486814" y="3588123"/>
        <a:ext cx="1190167" cy="738973"/>
      </dsp:txXfrm>
    </dsp:sp>
    <dsp:sp modelId="{AE1CBECD-6C43-4C1B-829C-3887B63C4006}">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8BC9D4-F38C-41D3-8028-A0BB31ECC228}">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שתי רעיונות שונות</a:t>
          </a:r>
        </a:p>
      </dsp:txBody>
      <dsp:txXfrm>
        <a:off x="3220543" y="1299189"/>
        <a:ext cx="1190167" cy="738973"/>
      </dsp:txXfrm>
    </dsp:sp>
    <dsp:sp modelId="{1C79EF2C-5F5B-466E-9F5D-72DB712054DE}">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3E9722-EF9B-4E09-9538-574213A06216}">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רמב"ם</a:t>
          </a:r>
        </a:p>
      </dsp:txBody>
      <dsp:txXfrm>
        <a:off x="3220543" y="2443656"/>
        <a:ext cx="1190167" cy="738973"/>
      </dsp:txXfrm>
    </dsp:sp>
    <dsp:sp modelId="{F1CC4E57-9C4E-482F-A417-6F5E816703EE}">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106002-A032-48F0-A5E3-243E60A3B3CB}">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דין טרוד, אולי מיוחד לקריאת שמע</a:t>
          </a:r>
        </a:p>
      </dsp:txBody>
      <dsp:txXfrm>
        <a:off x="3975967" y="3588123"/>
        <a:ext cx="1190167" cy="738973"/>
      </dsp:txXfrm>
    </dsp:sp>
    <dsp:sp modelId="{007864D6-5ECF-437C-9706-950712180589}">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00B287-0F40-4D16-A477-0C73D26E6C77}">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דין עוסק במצווה</a:t>
          </a:r>
        </a:p>
      </dsp:txBody>
      <dsp:txXfrm>
        <a:off x="2465120" y="3588123"/>
        <a:ext cx="1190167" cy="738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BC317-647D-44A9-92EE-3FEB270CF524}">
      <dsp:nvSpPr>
        <dsp:cNvPr id="0" name=""/>
        <dsp:cNvSpPr/>
      </dsp:nvSpPr>
      <dsp:spPr>
        <a:xfrm>
          <a:off x="1064139" y="1066678"/>
          <a:ext cx="4100467" cy="487862"/>
        </a:xfrm>
        <a:custGeom>
          <a:avLst/>
          <a:gdLst/>
          <a:ahLst/>
          <a:cxnLst/>
          <a:rect l="0" t="0" r="0" b="0"/>
          <a:pathLst>
            <a:path>
              <a:moveTo>
                <a:pt x="4100467" y="0"/>
              </a:moveTo>
              <a:lnTo>
                <a:pt x="4100467"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BE0742-6EFD-4D11-A069-42765DCEFE29}">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2BA16D-CA8B-450D-B3DC-47F35B7F02A5}">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DFCEFC-2972-4380-9408-2B3BE23C424E}">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5C1948-AF3D-4966-8AFC-2B4E298984B2}">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39AC27-AE98-4D02-BBDF-F9E303168EE1}">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F92DE6-D1A4-45B1-BFE9-A494B8F7B627}">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888EE4-59D5-4693-9E14-7BEDD9C23D2E}">
      <dsp:nvSpPr>
        <dsp:cNvPr id="0" name=""/>
        <dsp:cNvSpPr/>
      </dsp:nvSpPr>
      <dsp:spPr>
        <a:xfrm>
          <a:off x="5164607" y="1066678"/>
          <a:ext cx="4100467" cy="487862"/>
        </a:xfrm>
        <a:custGeom>
          <a:avLst/>
          <a:gdLst/>
          <a:ahLst/>
          <a:cxnLst/>
          <a:rect l="0" t="0" r="0" b="0"/>
          <a:pathLst>
            <a:path>
              <a:moveTo>
                <a:pt x="0" y="0"/>
              </a:moveTo>
              <a:lnTo>
                <a:pt x="0" y="332464"/>
              </a:lnTo>
              <a:lnTo>
                <a:pt x="4100467" y="332464"/>
              </a:lnTo>
              <a:lnTo>
                <a:pt x="4100467"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7E1D6C-0554-405E-AB7B-7F5A8D454CE4}">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D99D7A-5D06-4629-925F-696CDABEB568}">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עוסק במצווה</a:t>
          </a:r>
        </a:p>
      </dsp:txBody>
      <dsp:txXfrm>
        <a:off x="4543458" y="209752"/>
        <a:ext cx="1615068" cy="1002793"/>
      </dsp:txXfrm>
    </dsp:sp>
    <dsp:sp modelId="{A8626843-CA72-4027-B1A6-EF113E535F97}">
      <dsp:nvSpPr>
        <dsp:cNvPr id="0" name=""/>
        <dsp:cNvSpPr/>
      </dsp:nvSpPr>
      <dsp:spPr>
        <a:xfrm>
          <a:off x="8426343"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FBE7C0-D0A3-43D7-BF4E-CC908883FD6B}">
      <dsp:nvSpPr>
        <dsp:cNvPr id="0" name=""/>
        <dsp:cNvSpPr/>
      </dsp:nvSpPr>
      <dsp:spPr>
        <a:xfrm>
          <a:off x="8612728"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 אפשר לקיים שתיהן כלל</a:t>
          </a:r>
        </a:p>
      </dsp:txBody>
      <dsp:txXfrm>
        <a:off x="8643926" y="1762804"/>
        <a:ext cx="1615068" cy="1002793"/>
      </dsp:txXfrm>
    </dsp:sp>
    <dsp:sp modelId="{C7629B4A-1A5A-4FE8-8BC5-C0FF08BB0350}">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0E6146-6F00-4B61-BB45-6E0CECE8EC39}">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קשה לקיים </a:t>
          </a:r>
          <a:r>
            <a:rPr lang="he-IL" sz="1600" kern="1200" dirty="0" err="1"/>
            <a:t>שתיהם</a:t>
          </a:r>
          <a:r>
            <a:rPr lang="he-IL" sz="1600" kern="1200" dirty="0"/>
            <a:t>\לא פשוט</a:t>
          </a:r>
        </a:p>
      </dsp:txBody>
      <dsp:txXfrm>
        <a:off x="6593692" y="1762804"/>
        <a:ext cx="1615068" cy="1002793"/>
      </dsp:txXfrm>
    </dsp:sp>
    <dsp:sp modelId="{DB8987B7-0D99-46FB-8804-7AB3A2E06347}">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1ECDF9-6B90-46C7-8763-C05F230E5F41}">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לחפש סוכה בלילה...</a:t>
          </a:r>
        </a:p>
      </dsp:txBody>
      <dsp:txXfrm>
        <a:off x="7618809" y="3315857"/>
        <a:ext cx="1615068" cy="1002793"/>
      </dsp:txXfrm>
    </dsp:sp>
    <dsp:sp modelId="{1FB274BB-93F0-4232-AB33-6E77F28BD5E5}">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D4CCF9-76AD-42C6-B263-A2DD98501987}">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It endangers the mitzvah</a:t>
          </a:r>
          <a:endParaRPr lang="he-IL" sz="1600" kern="1200" dirty="0"/>
        </a:p>
      </dsp:txBody>
      <dsp:txXfrm>
        <a:off x="5568575" y="3315857"/>
        <a:ext cx="1615068" cy="1002793"/>
      </dsp:txXfrm>
    </dsp:sp>
    <dsp:sp modelId="{E42787D4-449C-46C9-B9D3-D7652D58C090}">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44FA8C-01CE-4D76-93AB-ECA9795F904C}">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עוסק ממש בידיים במצווה</a:t>
          </a:r>
        </a:p>
      </dsp:txBody>
      <dsp:txXfrm>
        <a:off x="2493224" y="1762804"/>
        <a:ext cx="1615068" cy="1002793"/>
      </dsp:txXfrm>
    </dsp:sp>
    <dsp:sp modelId="{BD386BC0-D703-482A-8E1B-CCD59F361D83}">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94296A-DFF4-4FCB-A75A-4AFEF3BA7E1D}">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אבל אפשר לקיים שתיהן- מקפל עכשיו את הטלית של </a:t>
          </a:r>
          <a:r>
            <a:rPr lang="he-IL" sz="1600" kern="1200" dirty="0" err="1"/>
            <a:t>אבידה</a:t>
          </a:r>
          <a:endParaRPr lang="he-IL" sz="1600" kern="1200" dirty="0"/>
        </a:p>
      </dsp:txBody>
      <dsp:txXfrm>
        <a:off x="3518341" y="3315857"/>
        <a:ext cx="1615068" cy="1002793"/>
      </dsp:txXfrm>
    </dsp:sp>
    <dsp:sp modelId="{6F6E6F16-F4BE-458E-83C1-D644A33567C9}">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A2D94-E340-42F7-B9AE-DBE5B00F32A7}">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You could pause</a:t>
          </a:r>
          <a:endParaRPr lang="he-IL" sz="1600" kern="1200" dirty="0"/>
        </a:p>
      </dsp:txBody>
      <dsp:txXfrm>
        <a:off x="1468107" y="3315857"/>
        <a:ext cx="1615068" cy="1002793"/>
      </dsp:txXfrm>
    </dsp:sp>
    <dsp:sp modelId="{4BE34C8A-2A5D-45C4-A47F-936CF53A417B}">
      <dsp:nvSpPr>
        <dsp:cNvPr id="0" name=""/>
        <dsp:cNvSpPr/>
      </dsp:nvSpPr>
      <dsp:spPr>
        <a:xfrm>
          <a:off x="22540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67FDF4-5547-4FE5-A4AE-2B0B4DB455C6}">
      <dsp:nvSpPr>
        <dsp:cNvPr id="0" name=""/>
        <dsp:cNvSpPr/>
      </dsp:nvSpPr>
      <dsp:spPr>
        <a:xfrm>
          <a:off x="41179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עסוק </a:t>
          </a:r>
          <a:r>
            <a:rPr lang="he-IL" sz="1600" kern="1200" dirty="0" err="1"/>
            <a:t>במצוה</a:t>
          </a:r>
          <a:r>
            <a:rPr lang="he-IL" sz="1600" kern="1200" dirty="0"/>
            <a:t> כרגע</a:t>
          </a:r>
        </a:p>
      </dsp:txBody>
      <dsp:txXfrm>
        <a:off x="442990" y="1762804"/>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6E82B8D-AD50-DDAA-19BA-5713AD98F905}"/>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BE7B8E90-381F-51AB-B1ED-08A46E44FE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1607E346-9F64-0084-7CA7-A87606EF406E}"/>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75014743-4D4A-A5BD-F290-B34DA90B3E1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8E6C8D8-A4C3-FD5E-8C40-3D1C26F84132}"/>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155820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DE733E1-3E25-1EFE-C80B-BC19E79F779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A3DCA2E-E641-5D48-E67C-111EB5567F13}"/>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482B1A5-41B9-F6CB-077F-6B51C02C29EA}"/>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DD08116B-7CDA-8B7A-9B87-99E4487D035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01EA468-B302-DCBD-4C73-6BBADAEB4EAA}"/>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42563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D14AE5AC-7BD6-1C65-FEFC-C5A2351FCACE}"/>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422B79D-4627-B07D-5607-E224F5DCFA14}"/>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2FCA1C5-4A6B-1959-7255-71F973188AAF}"/>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E509B822-7188-13A6-1FF1-52FCD5717BE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B679CD7-79DB-6382-E2D9-83C044C5A906}"/>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81948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11AA136-689D-6CC1-5A53-9C5814BF5C6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850B013-DF63-8E96-D5DF-C08F5DE71905}"/>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8A3F5E4-5D42-D0D5-4DA4-2014424F02D4}"/>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7E9C4FFC-DB2E-9977-B2B7-53686310C22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FC54BD3-E998-3303-8934-467AFA6537AA}"/>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19729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89E8C6-56EF-344A-5B44-8C7AFE4B37E3}"/>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1478FB7-9B39-A8C4-F77F-790F876BE6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F133D390-96FA-64D2-7D61-2FF120492FD0}"/>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E69B02D9-A99B-ED5B-3515-0576081D228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39A4A20-1ABC-027B-1175-09742E7D3E5B}"/>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830443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CC85E70-7182-0256-683C-8742E5A4BD5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2AAE309B-FF18-9257-4B6F-398FD067959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B64EF8F3-1DC2-9D94-9676-C9B12DA1E493}"/>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52307263-0683-D9CB-4AF5-FA00244E87C1}"/>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6" name="מציין מיקום של כותרת תחתונה 5">
            <a:extLst>
              <a:ext uri="{FF2B5EF4-FFF2-40B4-BE49-F238E27FC236}">
                <a16:creationId xmlns:a16="http://schemas.microsoft.com/office/drawing/2014/main" id="{597EDF39-62F2-9838-84D0-A5DFFE485F5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2C8FBB1-5FCF-D421-CB97-AF846BF238C4}"/>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47139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D0F739-F871-2A9E-172D-FE4BE23C1C2E}"/>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689B5BD-290A-D9AD-5177-3F10F935AA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544614EE-B3DF-72FD-EC3B-AE32980ED00E}"/>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6B042300-81FE-FBFC-0125-888825BE54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99727D57-4BF2-9442-8F04-4A55D574B79B}"/>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9E7BE839-FE1A-E530-5E0A-DF7427AE1FB8}"/>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8" name="מציין מיקום של כותרת תחתונה 7">
            <a:extLst>
              <a:ext uri="{FF2B5EF4-FFF2-40B4-BE49-F238E27FC236}">
                <a16:creationId xmlns:a16="http://schemas.microsoft.com/office/drawing/2014/main" id="{8C51DC4C-64EF-C8B1-14BE-EC86438E7A3E}"/>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ED36BD5A-EFB2-5508-7F38-5D7D8680DD8B}"/>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72453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DD2D24-38EF-9400-F586-E5819181B2A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B274ACA-A161-B9CB-3A41-F54EBE67D61F}"/>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4" name="מציין מיקום של כותרת תחתונה 3">
            <a:extLst>
              <a:ext uri="{FF2B5EF4-FFF2-40B4-BE49-F238E27FC236}">
                <a16:creationId xmlns:a16="http://schemas.microsoft.com/office/drawing/2014/main" id="{4A6E1E51-A40A-7F34-A922-BD77C0C627BA}"/>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AAAE9A4B-C79B-1B0C-3A87-D1F20A51E765}"/>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99053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6342508C-FB30-AB0A-EF46-1726DCF94B42}"/>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3" name="מציין מיקום של כותרת תחתונה 2">
            <a:extLst>
              <a:ext uri="{FF2B5EF4-FFF2-40B4-BE49-F238E27FC236}">
                <a16:creationId xmlns:a16="http://schemas.microsoft.com/office/drawing/2014/main" id="{34E98A9C-8DBE-A622-0BB6-2F5060169599}"/>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A77CC814-5F58-F543-4120-7E8B538E2A94}"/>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300627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243227-29DA-8EC7-49C7-511C31FFEAC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B7CBAC8-121F-1C6D-28BA-1C6E8E1861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BAB8B8AA-A1CE-A22D-C835-251F2D803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2EA260D5-8613-E01A-6476-7A1AED998B61}"/>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6" name="מציין מיקום של כותרת תחתונה 5">
            <a:extLst>
              <a:ext uri="{FF2B5EF4-FFF2-40B4-BE49-F238E27FC236}">
                <a16:creationId xmlns:a16="http://schemas.microsoft.com/office/drawing/2014/main" id="{A95F49CB-AA95-9C0D-1EBC-4B9F752D80C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B333BAF-1D6B-BD16-1488-BF5BA17807E0}"/>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960369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4BCF47-E03D-7396-11DB-DADD0EF33567}"/>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AFB43592-9B10-260B-BCCA-3634EDED5B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0E176F5E-C728-49D2-709F-E42F5E8ED5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6C71D37E-E34D-2860-0763-BF55CA9E2FDE}"/>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6" name="מציין מיקום של כותרת תחתונה 5">
            <a:extLst>
              <a:ext uri="{FF2B5EF4-FFF2-40B4-BE49-F238E27FC236}">
                <a16:creationId xmlns:a16="http://schemas.microsoft.com/office/drawing/2014/main" id="{59BF603A-398F-15AE-A2BA-7FFFB2EA8AE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FB5F078-796A-A792-DCBB-57B9279A8842}"/>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53570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B023943B-C1C5-BAA6-1FF0-E9592CB907F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AC57AAC-A41A-7005-C7A6-0F84B6B14B35}"/>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E315161-C5CB-6F6C-4EDE-11307922DC9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28A2A149-C3D8-2EE6-4B73-8C6C56A7F3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045E42B-921F-2FAA-F430-FAEBA084F34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91144FA-4E1F-4EB2-8108-10F373422396}" type="slidenum">
              <a:rPr lang="he-IL" smtClean="0"/>
              <a:t>‹#›</a:t>
            </a:fld>
            <a:endParaRPr lang="he-IL"/>
          </a:p>
        </p:txBody>
      </p:sp>
    </p:spTree>
    <p:extLst>
      <p:ext uri="{BB962C8B-B14F-4D97-AF65-F5344CB8AC3E}">
        <p14:creationId xmlns:p14="http://schemas.microsoft.com/office/powerpoint/2010/main" val="2862538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DD11956-B7EF-D296-DBEE-DC4FB6A27B81}"/>
              </a:ext>
            </a:extLst>
          </p:cNvPr>
          <p:cNvSpPr>
            <a:spLocks noGrp="1"/>
          </p:cNvSpPr>
          <p:nvPr>
            <p:ph type="ctrTitle"/>
          </p:nvPr>
        </p:nvSpPr>
        <p:spPr/>
        <p:txBody>
          <a:bodyPr/>
          <a:lstStyle/>
          <a:p>
            <a:r>
              <a:rPr lang="he-IL" dirty="0"/>
              <a:t>טרדת מצווה\ ועוסק במצווה</a:t>
            </a:r>
          </a:p>
        </p:txBody>
      </p:sp>
      <p:sp>
        <p:nvSpPr>
          <p:cNvPr id="3" name="כותרת משנה 2">
            <a:extLst>
              <a:ext uri="{FF2B5EF4-FFF2-40B4-BE49-F238E27FC236}">
                <a16:creationId xmlns:a16="http://schemas.microsoft.com/office/drawing/2014/main" id="{85E8A8EE-F478-DB93-B25C-E2BB73252B39}"/>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405174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696D3B2-E04B-32BA-3E8B-B228ADD20EF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13DEBAA-464E-65E8-90CE-078C7499C5C3}"/>
              </a:ext>
            </a:extLst>
          </p:cNvPr>
          <p:cNvSpPr>
            <a:spLocks noGrp="1"/>
          </p:cNvSpPr>
          <p:nvPr>
            <p:ph idx="1"/>
          </p:nvPr>
        </p:nvSpPr>
        <p:spPr/>
        <p:txBody>
          <a:bodyPr>
            <a:normAutofit fontScale="92500" lnSpcReduction="2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רמב"ם הלכות קריאת שמע פרק ד</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הלכה א- נשים ועבדים וקטנים פטורים מקריאת שמע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ומלמדין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את הקטנים לקרותה בעונתה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ומברכין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לפניה ולאחריה כדי לחנכן במצות </a:t>
            </a:r>
            <a:r>
              <a:rPr lang="he-IL" sz="1800" b="1" kern="100" dirty="0">
                <a:effectLst/>
                <a:latin typeface="Calibri" panose="020F0502020204030204" pitchFamily="34" charset="0"/>
                <a:ea typeface="Calibri" panose="020F0502020204030204" pitchFamily="34" charset="0"/>
                <a:cs typeface="Arial" panose="020B0604020202020204" pitchFamily="34" charset="0"/>
              </a:rPr>
              <a:t>מי שהיה לבו טרוד ונחפז לדבר מצוה: פטור מכל המצות, ומקריאת שמע.</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a:effectLst/>
                <a:latin typeface="Calibri" panose="020F0502020204030204" pitchFamily="34" charset="0"/>
                <a:ea typeface="Calibri" panose="020F0502020204030204" pitchFamily="34" charset="0"/>
                <a:cs typeface="Arial" panose="020B0604020202020204" pitchFamily="34" charset="0"/>
              </a:rPr>
              <a:t>[</a:t>
            </a:r>
            <a:r>
              <a:rPr lang="he-IL" sz="1800" kern="100" dirty="0" err="1">
                <a:effectLst/>
                <a:latin typeface="Arial" panose="020B0604020202020204" pitchFamily="34" charset="0"/>
                <a:ea typeface="Calibri" panose="020F0502020204030204" pitchFamily="34" charset="0"/>
                <a:cs typeface="Arial" panose="020B0604020202020204" pitchFamily="34" charset="0"/>
              </a:rPr>
              <a:t>גירסא</a:t>
            </a:r>
            <a:r>
              <a:rPr lang="he-IL" sz="1800" kern="100" dirty="0">
                <a:effectLst/>
                <a:latin typeface="Arial" panose="020B0604020202020204" pitchFamily="34" charset="0"/>
                <a:ea typeface="Calibri" panose="020F0502020204030204" pitchFamily="34" charset="0"/>
                <a:cs typeface="Arial" panose="020B0604020202020204" pitchFamily="34" charset="0"/>
              </a:rPr>
              <a:t> אחרת- </a:t>
            </a:r>
            <a:r>
              <a:rPr lang="he-IL" sz="1800" b="1" kern="100" dirty="0">
                <a:effectLst/>
                <a:latin typeface="Arial" panose="020B0604020202020204" pitchFamily="34" charset="0"/>
                <a:ea typeface="Calibri" panose="020F0502020204030204" pitchFamily="34" charset="0"/>
                <a:cs typeface="Arial" panose="020B0604020202020204" pitchFamily="34" charset="0"/>
              </a:rPr>
              <a:t>מי שהיה לבו טרוד ונחפז לדבר מצוה מכל המצוות: פטור מקריאת שמע</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a:effectLst/>
                <a:latin typeface="Calibri" panose="020F0502020204030204" pitchFamily="34" charset="0"/>
                <a:ea typeface="Calibri" panose="020F0502020204030204" pitchFamily="34" charset="0"/>
                <a:cs typeface="Arial" panose="020B0604020202020204" pitchFamily="34" charset="0"/>
              </a:rPr>
              <a:t>לפיכך חתן שנשא בתולה פטור מקריאת שמע עד שיבא עליה לפי שאין דעתו פנויה שמא לא ימצא לה בתולים ואם שהה עד מוצאי שבת ולא בעל חייב לקרות ממוצאי שבת ואילך שהרי נתקררה דעתו ולבו גס בה אף על פי שלא בעל.</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הלכה ב- </a:t>
            </a:r>
            <a:r>
              <a:rPr lang="he-IL" sz="1800" b="1" kern="100" dirty="0">
                <a:effectLst/>
                <a:latin typeface="Calibri" panose="020F0502020204030204" pitchFamily="34" charset="0"/>
                <a:ea typeface="Calibri" panose="020F0502020204030204" pitchFamily="34" charset="0"/>
                <a:cs typeface="Arial" panose="020B0604020202020204" pitchFamily="34" charset="0"/>
              </a:rPr>
              <a:t>אבל הנושא את הבעולה אע"פ שעוסק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חייב לקרות הואיל ואין לו דבר שמבלבל דעתו </a:t>
            </a:r>
            <a:r>
              <a:rPr lang="he-IL" sz="1800" kern="100" dirty="0">
                <a:effectLst/>
                <a:latin typeface="Calibri" panose="020F0502020204030204" pitchFamily="34" charset="0"/>
                <a:ea typeface="Calibri" panose="020F0502020204030204" pitchFamily="34" charset="0"/>
                <a:cs typeface="Arial" panose="020B0604020202020204" pitchFamily="34" charset="0"/>
              </a:rPr>
              <a:t>וכן כל כיוצא בזה.</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הלכה ג- מי שמת לו מת שהוא חייב להתאבל עליו פטור מקריאת שמע עד שיקברנו מפני שאין דעתו פנויה לקרות ואם היה משמר את המת אף על פי שאינו מתו פטור מקריאת שמע ואם היו השומרים שנים האחד משמר והשני נשמט למקום אחר וקורא וחוזר ומשמר ונשמט האחר וקורא וכן החופר קבר למת פטור מקריאת שמע.</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2959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0D66F4B-2B6D-5FFE-3ECC-F83B38053AB7}"/>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CBC0206A-BED0-C3E1-21E6-6B76FE5B16BF}"/>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רמב"ם הלכות אבל פרק ד הלכה 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מי שמתו מוטל לפניו אוכל בבית אחר אין לו בית אחר עושה מחיצה ואוכל אין לו דבר לעשות מחיצה מחזיר פניו ואוכל ובין כך ובין כך אינו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מיסב</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ואוכל ולא אוכל בשר ולא שותה יין ואינו מברך ואינו מזמן ואין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מברכין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ואין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a:t>
            </a:r>
            <a:r>
              <a:rPr lang="he-IL" sz="1800" b="1" kern="100" dirty="0">
                <a:effectLst/>
                <a:latin typeface="Calibri" panose="020F0502020204030204" pitchFamily="34" charset="0"/>
                <a:ea typeface="Calibri" panose="020F0502020204030204" pitchFamily="34" charset="0"/>
                <a:cs typeface="Arial" panose="020B0604020202020204" pitchFamily="34" charset="0"/>
              </a:rPr>
              <a:t>ופטור מקריאת שמע ומן התפלה ומתפילין ומכל מצות האמורות בתורה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בשבת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מיסב</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ואוכל בשר ושותה יין ומברך ומזמן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ומברכין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וחייב בכל מצות האמורות בתורה חוץ מתשמיש המטה נקבר המת הרי זה מותר לאכול בשר ולשתות יין מעט כדי לשרות אכילה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שבמיעיו</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 לא לרוות.</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dirty="0"/>
          </a:p>
        </p:txBody>
      </p:sp>
    </p:spTree>
    <p:extLst>
      <p:ext uri="{BB962C8B-B14F-4D97-AF65-F5344CB8AC3E}">
        <p14:creationId xmlns:p14="http://schemas.microsoft.com/office/powerpoint/2010/main" val="235459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F6B09E-A766-A321-53DC-027A168FAA42}"/>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F10C8B79-6937-A643-C589-F9A837B2CA4D}"/>
              </a:ext>
            </a:extLst>
          </p:cNvPr>
          <p:cNvGraphicFramePr>
            <a:graphicFrameLocks noGrp="1"/>
          </p:cNvGraphicFramePr>
          <p:nvPr>
            <p:ph idx="1"/>
            <p:extLst>
              <p:ext uri="{D42A27DB-BD31-4B8C-83A1-F6EECF244321}">
                <p14:modId xmlns:p14="http://schemas.microsoft.com/office/powerpoint/2010/main" val="6365786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2719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8CB388-1C1F-DFF0-18C3-B07A5450E17F}"/>
              </a:ext>
            </a:extLst>
          </p:cNvPr>
          <p:cNvSpPr>
            <a:spLocks noGrp="1"/>
          </p:cNvSpPr>
          <p:nvPr>
            <p:ph type="title"/>
          </p:nvPr>
        </p:nvSpPr>
        <p:spPr/>
        <p:txBody>
          <a:bodyPr/>
          <a:lstStyle/>
          <a:p>
            <a:r>
              <a:rPr lang="he-IL" dirty="0"/>
              <a:t>מאירי</a:t>
            </a:r>
          </a:p>
        </p:txBody>
      </p:sp>
      <p:sp>
        <p:nvSpPr>
          <p:cNvPr id="3" name="מציין מיקום תוכן 2">
            <a:extLst>
              <a:ext uri="{FF2B5EF4-FFF2-40B4-BE49-F238E27FC236}">
                <a16:creationId xmlns:a16="http://schemas.microsoft.com/office/drawing/2014/main" id="{5B14C019-EB16-DBAD-C8D2-E0E4FBAC157E}"/>
              </a:ext>
            </a:extLst>
          </p:cNvPr>
          <p:cNvSpPr>
            <a:spLocks noGrp="1"/>
          </p:cNvSpPr>
          <p:nvPr>
            <p:ph idx="1"/>
          </p:nvPr>
        </p:nvSpPr>
        <p:spPr/>
        <p:txBody>
          <a:bodyPr>
            <a:normAutofit fontScale="62500" lnSpcReduction="20000"/>
          </a:bodyPr>
          <a:lstStyle/>
          <a:p>
            <a:pPr marL="0" indent="0">
              <a:lnSpc>
                <a:spcPct val="150000"/>
              </a:lnSpc>
              <a:buNone/>
            </a:pPr>
            <a:r>
              <a:rPr lang="he-IL" dirty="0"/>
              <a:t>מאירי ברכות </a:t>
            </a:r>
            <a:r>
              <a:rPr lang="he-IL" dirty="0" err="1"/>
              <a:t>טז</a:t>
            </a:r>
            <a:r>
              <a:rPr lang="he-IL" dirty="0"/>
              <a:t> עמוד א</a:t>
            </a:r>
          </a:p>
          <a:p>
            <a:pPr marL="0" indent="0">
              <a:lnSpc>
                <a:spcPct val="150000"/>
              </a:lnSpc>
              <a:buNone/>
            </a:pPr>
            <a:r>
              <a:rPr lang="he-IL" dirty="0"/>
              <a:t>מה שפטרנו חתן מק"ש יש אומרים שלא נאמר אלא בשל ערבית ואין צריך לומר שאף בברכותיה פטור </a:t>
            </a:r>
            <a:r>
              <a:rPr lang="he-IL" b="1" dirty="0"/>
              <a:t>אבל של שחרית חייב שאינו זמן </a:t>
            </a:r>
            <a:r>
              <a:rPr lang="he-IL" b="1" dirty="0" err="1"/>
              <a:t>טרדא</a:t>
            </a:r>
            <a:r>
              <a:rPr lang="he-IL" b="1" dirty="0"/>
              <a:t> </a:t>
            </a:r>
            <a:r>
              <a:rPr lang="he-IL" b="1" dirty="0" err="1"/>
              <a:t>לענין</a:t>
            </a:r>
            <a:r>
              <a:rPr lang="he-IL" b="1" dirty="0"/>
              <a:t> זה ויש מפקפקים בדבר להקל בו אף בשל שחרית שהרי מ"מ טרדת הלב יש כאן ודברים אלו כלן תפלה ותפלין כדין ק"ש הם אבל חייב בשאר מצות שאין צריכות כונה כל כך ולא כמי שסובר </a:t>
            </a:r>
            <a:r>
              <a:rPr lang="he-IL" b="1" dirty="0" err="1"/>
              <a:t>שפוטרין</a:t>
            </a:r>
            <a:r>
              <a:rPr lang="he-IL" b="1" dirty="0"/>
              <a:t> אותו מכל המצות</a:t>
            </a:r>
            <a:r>
              <a:rPr lang="en-US" dirty="0"/>
              <a:t>. </a:t>
            </a:r>
            <a:r>
              <a:rPr lang="he-IL" dirty="0"/>
              <a:t>.. אף </a:t>
            </a:r>
            <a:r>
              <a:rPr lang="he-IL" dirty="0" err="1"/>
              <a:t>לענין</a:t>
            </a:r>
            <a:r>
              <a:rPr lang="he-IL" dirty="0"/>
              <a:t> קריאת שמע אמרו שהעוסק </a:t>
            </a:r>
            <a:r>
              <a:rPr lang="he-IL" dirty="0" err="1"/>
              <a:t>במצוה</a:t>
            </a:r>
            <a:r>
              <a:rPr lang="he-IL" dirty="0"/>
              <a:t> פטור ממנה והחתן פטור בה ולא משום עוסק </a:t>
            </a:r>
            <a:r>
              <a:rPr lang="he-IL" dirty="0" err="1"/>
              <a:t>במצוה</a:t>
            </a:r>
            <a:r>
              <a:rPr lang="he-IL" dirty="0"/>
              <a:t> שאם כן לא הוצרכו להביאה לחתן מפסוק בפני עצמו ר"ל ובלכתך בדרך פרט לחתן שהרי עוסק </a:t>
            </a:r>
            <a:r>
              <a:rPr lang="he-IL" dirty="0" err="1"/>
              <a:t>במצוה</a:t>
            </a:r>
            <a:r>
              <a:rPr lang="he-IL" dirty="0"/>
              <a:t> הוא כגון שהולך לכנוס או עוסק עדיין במצות כניסה כבר יצא לו </a:t>
            </a:r>
            <a:r>
              <a:rPr lang="he-IL" dirty="0" err="1"/>
              <a:t>מבשבתך</a:t>
            </a:r>
            <a:r>
              <a:rPr lang="he-IL" dirty="0"/>
              <a:t> בביתך כשאר עוסק </a:t>
            </a:r>
            <a:r>
              <a:rPr lang="he-IL" dirty="0" err="1"/>
              <a:t>במצוה</a:t>
            </a:r>
            <a:r>
              <a:rPr lang="he-IL" dirty="0"/>
              <a:t> אלא זו של חתן בלא עיקר מצוה היא כגון שכבר כנס ונעשית עיקר </a:t>
            </a:r>
            <a:r>
              <a:rPr lang="he-IL" dirty="0" err="1"/>
              <a:t>מצותו</a:t>
            </a:r>
            <a:r>
              <a:rPr lang="he-IL" dirty="0"/>
              <a:t> שאלו הולך לכנוס או עוסק עכשיו במצות כניסה היה פטור מדין עוסק </a:t>
            </a:r>
            <a:r>
              <a:rPr lang="he-IL" dirty="0" err="1"/>
              <a:t>במצוה</a:t>
            </a:r>
            <a:r>
              <a:rPr lang="he-IL" dirty="0"/>
              <a:t> ואף באלמנה כן הא לא נאמר בחתן שפטור אלא משום </a:t>
            </a:r>
            <a:r>
              <a:rPr lang="he-IL" dirty="0" err="1"/>
              <a:t>טירדא</a:t>
            </a:r>
            <a:r>
              <a:rPr lang="he-IL" dirty="0"/>
              <a:t> </a:t>
            </a:r>
            <a:r>
              <a:rPr lang="he-IL" b="1" dirty="0"/>
              <a:t>ולא כל </a:t>
            </a:r>
            <a:r>
              <a:rPr lang="he-IL" b="1" dirty="0" err="1"/>
              <a:t>טירדא</a:t>
            </a:r>
            <a:r>
              <a:rPr lang="he-IL" b="1" dirty="0"/>
              <a:t> בכלל שאילו טבעה ספינתו בים ודאי חייב אלא </a:t>
            </a:r>
            <a:r>
              <a:rPr lang="he-IL" b="1" dirty="0" err="1"/>
              <a:t>טירדא</a:t>
            </a:r>
            <a:r>
              <a:rPr lang="he-IL" b="1" dirty="0"/>
              <a:t> שיש בה סרך מצוה</a:t>
            </a:r>
            <a:endParaRPr lang="en-US" b="1" dirty="0"/>
          </a:p>
          <a:p>
            <a:pPr marL="0" indent="0">
              <a:lnSpc>
                <a:spcPct val="150000"/>
              </a:lnSpc>
              <a:buNone/>
            </a:pPr>
            <a:endParaRPr lang="he-IL" sz="1800" dirty="0"/>
          </a:p>
        </p:txBody>
      </p:sp>
    </p:spTree>
    <p:extLst>
      <p:ext uri="{BB962C8B-B14F-4D97-AF65-F5344CB8AC3E}">
        <p14:creationId xmlns:p14="http://schemas.microsoft.com/office/powerpoint/2010/main" val="1113859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AF80FA-655F-E011-C51B-6AA0D159812C}"/>
              </a:ext>
            </a:extLst>
          </p:cNvPr>
          <p:cNvSpPr>
            <a:spLocks noGrp="1"/>
          </p:cNvSpPr>
          <p:nvPr>
            <p:ph type="ctrTitle"/>
          </p:nvPr>
        </p:nvSpPr>
        <p:spPr/>
        <p:txBody>
          <a:bodyPr/>
          <a:lstStyle/>
          <a:p>
            <a:r>
              <a:rPr lang="he-IL" dirty="0"/>
              <a:t>עוסק במצווה פטור מן המצווה</a:t>
            </a:r>
          </a:p>
        </p:txBody>
      </p:sp>
      <p:sp>
        <p:nvSpPr>
          <p:cNvPr id="3" name="כותרת משנה 2">
            <a:extLst>
              <a:ext uri="{FF2B5EF4-FFF2-40B4-BE49-F238E27FC236}">
                <a16:creationId xmlns:a16="http://schemas.microsoft.com/office/drawing/2014/main" id="{1B96656B-7274-AEF2-37AB-40A6738E1D5F}"/>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8517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9C5BB2A-6EE8-9CBF-BAA6-E14C74C16BA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778DD8D-5E3F-C6CC-DCCB-91BE36D94382}"/>
              </a:ext>
            </a:extLst>
          </p:cNvPr>
          <p:cNvSpPr>
            <a:spLocks noGrp="1"/>
          </p:cNvSpPr>
          <p:nvPr>
            <p:ph idx="1"/>
          </p:nvPr>
        </p:nvSpPr>
        <p:spPr/>
        <p:txBody>
          <a:bodyPr>
            <a:normAutofit lnSpcReduction="1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תוספות סוכה כה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שלוחי מצוה. הולכי בדבר מצוה כגון ללמוד תורה או להקביל פני רבו ולפדות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שבויין</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מן הסוכה ואפילו בשעת חנייתן כך פי' בקונטרס וכן משמע בגמרא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דקאמר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הולכי לדבר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מן הסוכה בין ביום ובין בלילה ומשמע אע"פ שאין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הולכין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ביום דאי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דאזלי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ביממא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ובלילה אפי' לדבר הרשות נמי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פטירי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כדקתני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בברייתא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ועוד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עובדא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חסדא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ורבה בר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דגנו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ארקתא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דסורא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ותימה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אם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יכולין</a:t>
            </a:r>
            <a:r>
              <a:rPr lang="he-IL" sz="1800" b="1" kern="100" dirty="0">
                <a:effectLst/>
                <a:latin typeface="Calibri" panose="020F0502020204030204" pitchFamily="34" charset="0"/>
                <a:ea typeface="Calibri" panose="020F0502020204030204" pitchFamily="34" charset="0"/>
                <a:cs typeface="Arial" panose="020B0604020202020204" pitchFamily="34" charset="0"/>
              </a:rPr>
              <a:t> לקיים שניהם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אמאי</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דאטו</a:t>
            </a:r>
            <a:r>
              <a:rPr lang="he-IL" sz="1800" b="1" kern="100" dirty="0">
                <a:effectLst/>
                <a:latin typeface="Calibri" panose="020F0502020204030204" pitchFamily="34" charset="0"/>
                <a:ea typeface="Calibri" panose="020F0502020204030204" pitchFamily="34" charset="0"/>
                <a:cs typeface="Arial" panose="020B0604020202020204" pitchFamily="34" charset="0"/>
              </a:rPr>
              <a:t> אדם שיש לו ציצית בבגדו ותפילין בראשו מי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מיפטר</a:t>
            </a:r>
            <a:r>
              <a:rPr lang="he-IL" sz="1800" b="1" kern="100" dirty="0">
                <a:effectLst/>
                <a:latin typeface="Calibri" panose="020F0502020204030204" pitchFamily="34" charset="0"/>
                <a:ea typeface="Calibri" panose="020F0502020204030204" pitchFamily="34" charset="0"/>
                <a:cs typeface="Arial" panose="020B0604020202020204" pitchFamily="34" charset="0"/>
              </a:rPr>
              <a:t> בכך משאר מצות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ובפ</a:t>
            </a:r>
            <a:r>
              <a:rPr lang="he-IL" sz="1800" kern="100" dirty="0">
                <a:effectLst/>
                <a:latin typeface="Calibri" panose="020F0502020204030204" pitchFamily="34" charset="0"/>
                <a:ea typeface="Calibri" panose="020F0502020204030204" pitchFamily="34" charset="0"/>
                <a:cs typeface="Arial" panose="020B0604020202020204" pitchFamily="34" charset="0"/>
              </a:rPr>
              <a:t>' אין בין המודר (נדרים דף לג:) גבי המודר הנאה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דמחזיר</a:t>
            </a:r>
            <a:r>
              <a:rPr lang="he-IL" sz="1800" kern="100" dirty="0">
                <a:effectLst/>
                <a:latin typeface="Calibri" panose="020F0502020204030204" pitchFamily="34" charset="0"/>
                <a:ea typeface="Calibri" panose="020F0502020204030204" pitchFamily="34" charset="0"/>
                <a:cs typeface="Arial" panose="020B0604020202020204" pitchFamily="34" charset="0"/>
              </a:rPr>
              <a:t> לו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אבידתו</a:t>
            </a:r>
            <a:r>
              <a:rPr lang="he-IL" sz="1800" kern="100" dirty="0">
                <a:effectLst/>
                <a:latin typeface="Calibri" panose="020F0502020204030204" pitchFamily="34" charset="0"/>
                <a:ea typeface="Calibri" panose="020F0502020204030204" pitchFamily="34" charset="0"/>
                <a:cs typeface="Arial" panose="020B0604020202020204" pitchFamily="34" charset="0"/>
              </a:rPr>
              <a:t> אע"פ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דמהני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פרוטה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יוסף משום דלא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שכיחא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ואי כל זמן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שאבידה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בביתו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מיפטר</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מלמיתב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ריפתא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לעני אם כן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שכיחא</a:t>
            </a:r>
            <a:r>
              <a:rPr lang="he-IL" sz="1800" kern="100" dirty="0">
                <a:effectLst/>
                <a:latin typeface="Calibri" panose="020F0502020204030204" pitchFamily="34" charset="0"/>
                <a:ea typeface="Calibri" panose="020F0502020204030204" pitchFamily="34" charset="0"/>
                <a:cs typeface="Arial" panose="020B0604020202020204" pitchFamily="34" charset="0"/>
              </a:rPr>
              <a:t> היא </a:t>
            </a:r>
            <a:r>
              <a:rPr lang="he-IL" sz="1800" b="1" kern="100" dirty="0">
                <a:effectLst/>
                <a:latin typeface="Calibri" panose="020F0502020204030204" pitchFamily="34" charset="0"/>
                <a:ea typeface="Calibri" panose="020F0502020204030204" pitchFamily="34" charset="0"/>
                <a:cs typeface="Arial" panose="020B0604020202020204" pitchFamily="34" charset="0"/>
              </a:rPr>
              <a:t>אלא ודאי לא מפטר אלא בשעה שהוא עוסק בה</a:t>
            </a:r>
            <a:r>
              <a:rPr lang="he-IL" sz="1800" kern="100" dirty="0">
                <a:effectLst/>
                <a:latin typeface="Calibri" panose="020F0502020204030204" pitchFamily="34" charset="0"/>
                <a:ea typeface="Calibri" panose="020F0502020204030204" pitchFamily="34" charset="0"/>
                <a:cs typeface="Arial" panose="020B0604020202020204" pitchFamily="34" charset="0"/>
              </a:rPr>
              <a:t> כגון טלית של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אבידה</a:t>
            </a:r>
            <a:r>
              <a:rPr lang="he-IL" sz="1800" kern="100" dirty="0">
                <a:effectLst/>
                <a:latin typeface="Calibri" panose="020F0502020204030204" pitchFamily="34" charset="0"/>
                <a:ea typeface="Calibri" panose="020F0502020204030204" pitchFamily="34" charset="0"/>
                <a:cs typeface="Arial" panose="020B0604020202020204" pitchFamily="34" charset="0"/>
              </a:rPr>
              <a:t> ושוטחה לצורכה או בהמה שנותן לה מזונות דלא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שכיחא</a:t>
            </a:r>
            <a:r>
              <a:rPr lang="he-IL" sz="1800" kern="100" dirty="0">
                <a:effectLst/>
                <a:latin typeface="Calibri" panose="020F0502020204030204" pitchFamily="34" charset="0"/>
                <a:ea typeface="Calibri" panose="020F0502020204030204" pitchFamily="34" charset="0"/>
                <a:cs typeface="Arial" panose="020B0604020202020204" pitchFamily="34" charset="0"/>
              </a:rPr>
              <a:t> שבאותה שעה יבא עני לשאול ממנו וצריך לומר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דהכא</a:t>
            </a:r>
            <a:r>
              <a:rPr lang="he-IL" sz="1800" kern="100" dirty="0">
                <a:effectLst/>
                <a:latin typeface="Calibri" panose="020F0502020204030204" pitchFamily="34" charset="0"/>
                <a:ea typeface="Calibri" panose="020F0502020204030204" pitchFamily="34" charset="0"/>
                <a:cs typeface="Arial" panose="020B0604020202020204" pitchFamily="34" charset="0"/>
              </a:rPr>
              <a:t> נמי איירי בכי האי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גוונא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דאי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מיטרדי</a:t>
            </a:r>
            <a:r>
              <a:rPr lang="he-IL" sz="1800" kern="100" dirty="0">
                <a:effectLst/>
                <a:latin typeface="Calibri" panose="020F0502020204030204" pitchFamily="34" charset="0"/>
                <a:ea typeface="Calibri" panose="020F0502020204030204" pitchFamily="34" charset="0"/>
                <a:cs typeface="Arial" panose="020B0604020202020204" pitchFamily="34" charset="0"/>
              </a:rPr>
              <a:t> בקיום מצות סוכה הוו מבטלי ממצות:</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6974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604D4CF-3871-4AFF-4080-36409C9B773B}"/>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9C9302FB-1076-0F1C-BD02-F737252F7FED}"/>
              </a:ext>
            </a:extLst>
          </p:cNvPr>
          <p:cNvGraphicFramePr>
            <a:graphicFrameLocks noGrp="1"/>
          </p:cNvGraphicFramePr>
          <p:nvPr>
            <p:ph idx="1"/>
            <p:extLst>
              <p:ext uri="{D42A27DB-BD31-4B8C-83A1-F6EECF244321}">
                <p14:modId xmlns:p14="http://schemas.microsoft.com/office/powerpoint/2010/main" val="3323695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7780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8B27A1C-DFE8-8784-B618-1E6609E184A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5F29E7F-0A62-AEE5-3E99-351F4AE7458C}"/>
              </a:ext>
            </a:extLst>
          </p:cNvPr>
          <p:cNvSpPr>
            <a:spLocks noGrp="1"/>
          </p:cNvSpPr>
          <p:nvPr>
            <p:ph idx="1"/>
          </p:nvPr>
        </p:nvSpPr>
        <p:spPr/>
        <p:txBody>
          <a:bodyPr>
            <a:normAutofit fontScale="92500" lnSpcReduction="2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אבות ב:א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רבי אומר, איזוהי דרך ישרה שיבור לו האדם, כל שהיא תפארת לעושיה ותפארת לו מן האדם.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והוי</a:t>
            </a:r>
            <a:r>
              <a:rPr lang="he-IL" sz="1800" kern="100" dirty="0">
                <a:effectLst/>
                <a:latin typeface="Calibri" panose="020F0502020204030204" pitchFamily="34" charset="0"/>
                <a:ea typeface="Calibri" panose="020F0502020204030204" pitchFamily="34" charset="0"/>
                <a:cs typeface="Arial" panose="020B0604020202020204" pitchFamily="34" charset="0"/>
              </a:rPr>
              <a:t> זהיר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קלה כבחמורה, שאין אתה יודע מתן שכרן של מצוות.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והוי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מחשב הפסד מצוה כנגד שכרה, ושכר עבירה כנגד הפסדה.  והסתכל בשלשה דברים ואי אתה בא לידי עברה, דע מה למעלה ממך, עין רואה ואוזן שומעת, וכל מעשיך בספר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נכתבין</a:t>
            </a:r>
            <a:r>
              <a:rPr lang="he-IL" sz="1800" kern="100" dirty="0">
                <a:effectLst/>
                <a:latin typeface="Calibri" panose="020F0502020204030204" pitchFamily="34" charset="0"/>
                <a:ea typeface="Calibri" panose="020F050202020403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רמב"ם אבות ב:א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אבל מצוות עשה - לא נתבאר שכר כל אחת מהן מהו אצל ה', עד שנדע מה מהן יותר חשוב ומה מהן למטה מזה,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ציוה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לעשות מעשה פלוני ופלוני, ולא ייודע שכר איזה משתיהם יותר גדול אצל ה', </a:t>
            </a:r>
            <a:r>
              <a:rPr lang="he-IL" sz="1800" b="1" kern="100" dirty="0">
                <a:effectLst/>
                <a:latin typeface="Calibri" panose="020F0502020204030204" pitchFamily="34" charset="0"/>
                <a:ea typeface="Calibri" panose="020F0502020204030204" pitchFamily="34" charset="0"/>
                <a:cs typeface="Arial" panose="020B0604020202020204" pitchFamily="34" charset="0"/>
              </a:rPr>
              <a:t>ולפיכך ראוי להשתדל בכולן. ומפני זה העיקר אמרו: "העוסק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פטור מן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המצוה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מבלי הקשה בין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המצוה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אשר הוא עוסק בעשייתה והאחרת אשר תחלוף ממנו. ולזה גם כן אמרו: "אין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מעבירין</a:t>
            </a:r>
            <a:r>
              <a:rPr lang="he-IL" sz="1800" b="1" kern="100" dirty="0">
                <a:effectLst/>
                <a:latin typeface="Calibri" panose="020F0502020204030204" pitchFamily="34" charset="0"/>
                <a:ea typeface="Calibri" panose="020F0502020204030204" pitchFamily="34" charset="0"/>
                <a:cs typeface="Arial" panose="020B0604020202020204" pitchFamily="34" charset="0"/>
              </a:rPr>
              <a:t> על המצוות", רצונו לומר: אם הזדמן לך מעשה מצוה, אל תעבור ממנו ותניחנו כדי לעשות מצוה אחרת</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2479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0926EB-7281-1863-1E6A-86C1F162D245}"/>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8A3C470-FCE8-1321-65C4-BF3AC567A6C7}"/>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מגן אבות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תשב"ץ</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אבות פרק ב סימן ד-ו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b="1" kern="100" dirty="0">
                <a:effectLst/>
                <a:latin typeface="Calibri" panose="020F0502020204030204" pitchFamily="34" charset="0"/>
                <a:ea typeface="Calibri" panose="020F0502020204030204" pitchFamily="34" charset="0"/>
                <a:cs typeface="Arial" panose="020B0604020202020204" pitchFamily="34" charset="0"/>
              </a:rPr>
              <a:t>לפי שהעובד את אדוניו אין מוטלת עליו עבודה אחרת בעת שהוא עובד אותו, ואם הניח אותה עבודה אעפ"י שהיא קלה, מפני עבודה אחרת אעפ"י שהיא חמורה, הרי זלזל בעבודה שהיא בידו</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0394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2812028-B75C-0983-27A5-A20BB609D79E}"/>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A7BD65C2-0D25-CF57-11CC-9064A6B7D5A1}"/>
              </a:ext>
            </a:extLst>
          </p:cNvPr>
          <p:cNvSpPr>
            <a:spLocks noGrp="1"/>
          </p:cNvSpPr>
          <p:nvPr>
            <p:ph idx="1"/>
          </p:nvPr>
        </p:nvSpPr>
        <p:spPr/>
        <p:txBody>
          <a:bodyPr>
            <a:normAutofit fontScale="92500" lnSpcReduction="20000"/>
          </a:bodyPr>
          <a:lstStyle/>
          <a:p>
            <a:pPr marL="0" indent="0">
              <a:lnSpc>
                <a:spcPct val="150000"/>
              </a:lnSpc>
              <a:buNone/>
            </a:pPr>
            <a:r>
              <a:rPr lang="he-IL" dirty="0" err="1"/>
              <a:t>מהר"ח</a:t>
            </a:r>
            <a:r>
              <a:rPr lang="he-IL" dirty="0"/>
              <a:t> אור זרוע קס"א</a:t>
            </a:r>
            <a:endParaRPr lang="en-US" dirty="0"/>
          </a:p>
          <a:p>
            <a:pPr marL="0" indent="0">
              <a:lnSpc>
                <a:spcPct val="150000"/>
              </a:lnSpc>
              <a:buNone/>
            </a:pPr>
            <a:r>
              <a:rPr lang="he-IL" dirty="0"/>
              <a:t>ומה שהקשה לפטור עוסק </a:t>
            </a:r>
            <a:r>
              <a:rPr lang="he-IL" dirty="0" err="1"/>
              <a:t>במצוה</a:t>
            </a:r>
            <a:r>
              <a:rPr lang="he-IL" dirty="0"/>
              <a:t> בשעה שהוא מטפל בה פשיטא מה לי מצוה ראשונה מה לי מצוה אחרת ולמה יש לו להניח מצוה ראשונה ולעסוק </a:t>
            </a:r>
            <a:r>
              <a:rPr lang="he-IL" dirty="0" err="1"/>
              <a:t>במצוה</a:t>
            </a:r>
            <a:r>
              <a:rPr lang="he-IL" dirty="0"/>
              <a:t> שנייה </a:t>
            </a:r>
            <a:r>
              <a:rPr lang="he-IL" dirty="0" err="1"/>
              <a:t>דלמא</a:t>
            </a:r>
            <a:r>
              <a:rPr lang="he-IL" dirty="0"/>
              <a:t> </a:t>
            </a:r>
            <a:r>
              <a:rPr lang="he-IL" dirty="0" err="1"/>
              <a:t>אצטריך</a:t>
            </a:r>
            <a:r>
              <a:rPr lang="he-IL" dirty="0"/>
              <a:t> קרא </a:t>
            </a:r>
            <a:r>
              <a:rPr lang="he-IL" dirty="0" err="1"/>
              <a:t>להיכא</a:t>
            </a:r>
            <a:r>
              <a:rPr lang="he-IL" dirty="0"/>
              <a:t> שהשנייה עוברת דאם לא יעשנה השתא לא </a:t>
            </a:r>
            <a:r>
              <a:rPr lang="he-IL" dirty="0" err="1"/>
              <a:t>תבא</a:t>
            </a:r>
            <a:r>
              <a:rPr lang="he-IL" dirty="0"/>
              <a:t> לידו עוד, </a:t>
            </a:r>
            <a:r>
              <a:rPr lang="he-IL" b="1" dirty="0"/>
              <a:t>ואי הוי מתעסק </a:t>
            </a:r>
            <a:r>
              <a:rPr lang="he-IL" b="1" dirty="0" err="1"/>
              <a:t>במצוה</a:t>
            </a:r>
            <a:r>
              <a:rPr lang="he-IL" b="1" dirty="0"/>
              <a:t> שנייה היה יכול לחזור ולעסוק </a:t>
            </a:r>
            <a:r>
              <a:rPr lang="he-IL" b="1" dirty="0" err="1"/>
              <a:t>במצוה</a:t>
            </a:r>
            <a:r>
              <a:rPr lang="he-IL" b="1" dirty="0"/>
              <a:t> ראשונה ואפילו הכי קא ממעט קרא דכיון שאם היה רוצה לעסוק </a:t>
            </a:r>
            <a:r>
              <a:rPr lang="he-IL" b="1" dirty="0" err="1"/>
              <a:t>במצוה</a:t>
            </a:r>
            <a:r>
              <a:rPr lang="he-IL" b="1" dirty="0"/>
              <a:t> ראשונה היה צריך להניח מצוה ראשונה השתא אין להניח מצוה ראשונה בשביל מצוה שניה כיון דאי אפשר לו לעשות שניהם יחד</a:t>
            </a:r>
            <a:r>
              <a:rPr lang="he-IL" dirty="0"/>
              <a:t>. </a:t>
            </a:r>
          </a:p>
        </p:txBody>
      </p:sp>
    </p:spTree>
    <p:extLst>
      <p:ext uri="{BB962C8B-B14F-4D97-AF65-F5344CB8AC3E}">
        <p14:creationId xmlns:p14="http://schemas.microsoft.com/office/powerpoint/2010/main" val="328367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74A6E0-918D-BBBE-D439-65A889F0D02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D43CF39-383E-C72D-D538-0B3BC13EE7E1}"/>
              </a:ext>
            </a:extLst>
          </p:cNvPr>
          <p:cNvSpPr>
            <a:spLocks noGrp="1"/>
          </p:cNvSpPr>
          <p:nvPr>
            <p:ph idx="1"/>
          </p:nvPr>
        </p:nvSpPr>
        <p:spPr/>
        <p:txBody>
          <a:bodyPr>
            <a:normAutofit/>
          </a:bodyPr>
          <a:lstStyle/>
          <a:p>
            <a:pPr marL="0" indent="0" algn="r" rtl="1">
              <a:lnSpc>
                <a:spcPct val="150000"/>
              </a:lnSpc>
              <a:spcAft>
                <a:spcPts val="800"/>
              </a:spcAft>
              <a:buNone/>
            </a:pPr>
            <a:r>
              <a:rPr lang="he-IL" sz="2000" kern="100" dirty="0">
                <a:effectLst/>
                <a:latin typeface="Calibri" panose="020F0502020204030204" pitchFamily="34" charset="0"/>
                <a:ea typeface="Calibri" panose="020F0502020204030204" pitchFamily="34" charset="0"/>
                <a:cs typeface="Arial" panose="020B0604020202020204" pitchFamily="34" charset="0"/>
              </a:rPr>
              <a:t>כתובות דף ו עמוד ב</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2000" kern="100" dirty="0" err="1">
                <a:effectLst/>
                <a:latin typeface="Calibri" panose="020F0502020204030204" pitchFamily="34" charset="0"/>
                <a:ea typeface="Calibri" panose="020F0502020204030204" pitchFamily="34" charset="0"/>
                <a:cs typeface="Arial" panose="020B0604020202020204" pitchFamily="34" charset="0"/>
              </a:rPr>
              <a:t>מתיב</a:t>
            </a:r>
            <a:r>
              <a:rPr lang="he-IL" sz="2000" kern="100" dirty="0">
                <a:effectLst/>
                <a:latin typeface="Calibri" panose="020F0502020204030204" pitchFamily="34" charset="0"/>
                <a:ea typeface="Calibri" panose="020F0502020204030204" pitchFamily="34" charset="0"/>
                <a:cs typeface="Arial" panose="020B0604020202020204" pitchFamily="34" charset="0"/>
              </a:rPr>
              <a:t> רב יוסף חתן פטור מקרית שמע לילה הראשון עד מוצאי שבת  אם לא עשה מעשה מאי לאו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דטריד</a:t>
            </a:r>
            <a:r>
              <a:rPr lang="he-IL" sz="2000" kern="100" dirty="0">
                <a:effectLst/>
                <a:latin typeface="Calibri" panose="020F0502020204030204" pitchFamily="34" charset="0"/>
                <a:ea typeface="Calibri" panose="020F0502020204030204" pitchFamily="34" charset="0"/>
                <a:cs typeface="Arial" panose="020B0604020202020204" pitchFamily="34" charset="0"/>
              </a:rPr>
              <a:t> דבעי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למיבעל</a:t>
            </a:r>
            <a:r>
              <a:rPr lang="he-IL" sz="2000" kern="100" dirty="0">
                <a:effectLst/>
                <a:latin typeface="Calibri" panose="020F0502020204030204" pitchFamily="34" charset="0"/>
                <a:ea typeface="Calibri" panose="020F0502020204030204" pitchFamily="34" charset="0"/>
                <a:cs typeface="Arial" panose="020B0604020202020204" pitchFamily="34" charset="0"/>
              </a:rPr>
              <a:t> אמר ליה אביי לא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דטריד</a:t>
            </a:r>
            <a:r>
              <a:rPr lang="he-IL" sz="2000" kern="100" dirty="0">
                <a:effectLst/>
                <a:latin typeface="Calibri" panose="020F0502020204030204" pitchFamily="34" charset="0"/>
                <a:ea typeface="Calibri" panose="020F0502020204030204" pitchFamily="34" charset="0"/>
                <a:cs typeface="Arial" panose="020B0604020202020204" pitchFamily="34" charset="0"/>
              </a:rPr>
              <a:t> דלא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בעיל</a:t>
            </a:r>
            <a:r>
              <a:rPr lang="he-IL" sz="2000" kern="100" dirty="0">
                <a:effectLst/>
                <a:latin typeface="Calibri" panose="020F0502020204030204" pitchFamily="34" charset="0"/>
                <a:ea typeface="Calibri" panose="020F0502020204030204" pitchFamily="34" charset="0"/>
                <a:cs typeface="Arial" panose="020B0604020202020204" pitchFamily="34" charset="0"/>
              </a:rPr>
              <a:t>  אמר ליה רבא ומשום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טירדא</a:t>
            </a:r>
            <a:r>
              <a:rPr lang="he-IL" sz="2000" kern="100" dirty="0">
                <a:effectLst/>
                <a:latin typeface="Calibri" panose="020F0502020204030204" pitchFamily="34" charset="0"/>
                <a:ea typeface="Calibri" panose="020F0502020204030204" pitchFamily="34" charset="0"/>
                <a:cs typeface="Arial" panose="020B0604020202020204" pitchFamily="34" charset="0"/>
              </a:rPr>
              <a:t> פטור אלא מעתה טבעה ספינתו בים הכי נמי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דפטור</a:t>
            </a:r>
            <a:r>
              <a:rPr lang="he-IL" sz="2000" kern="100" dirty="0">
                <a:effectLst/>
                <a:latin typeface="Calibri" panose="020F0502020204030204" pitchFamily="34" charset="0"/>
                <a:ea typeface="Calibri" panose="020F0502020204030204" pitchFamily="34" charset="0"/>
                <a:cs typeface="Arial" panose="020B0604020202020204" pitchFamily="34" charset="0"/>
              </a:rPr>
              <a:t> וכי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תימא</a:t>
            </a:r>
            <a:r>
              <a:rPr lang="he-IL" sz="2000" kern="100" dirty="0">
                <a:effectLst/>
                <a:latin typeface="Calibri" panose="020F0502020204030204" pitchFamily="34" charset="0"/>
                <a:ea typeface="Calibri" panose="020F0502020204030204" pitchFamily="34" charset="0"/>
                <a:cs typeface="Arial" panose="020B0604020202020204" pitchFamily="34" charset="0"/>
              </a:rPr>
              <a:t>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ה''נ</a:t>
            </a:r>
            <a:r>
              <a:rPr lang="he-IL" sz="2000" kern="100" dirty="0">
                <a:effectLst/>
                <a:latin typeface="Calibri" panose="020F0502020204030204" pitchFamily="34" charset="0"/>
                <a:ea typeface="Calibri" panose="020F0502020204030204" pitchFamily="34" charset="0"/>
                <a:cs typeface="Arial" panose="020B0604020202020204" pitchFamily="34" charset="0"/>
              </a:rPr>
              <a:t> והאמר רבי אבא בר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זבדא</a:t>
            </a:r>
            <a:r>
              <a:rPr lang="he-IL" sz="2000" kern="100" dirty="0">
                <a:effectLst/>
                <a:latin typeface="Calibri" panose="020F0502020204030204" pitchFamily="34" charset="0"/>
                <a:ea typeface="Calibri" panose="020F0502020204030204" pitchFamily="34" charset="0"/>
                <a:cs typeface="Arial" panose="020B0604020202020204" pitchFamily="34" charset="0"/>
              </a:rPr>
              <a:t> אמר רב אבל {</a:t>
            </a:r>
            <a:r>
              <a:rPr lang="en-US" sz="2000" kern="100" dirty="0">
                <a:effectLst/>
                <a:latin typeface="Calibri" panose="020F0502020204030204" pitchFamily="34" charset="0"/>
                <a:ea typeface="Calibri" panose="020F0502020204030204" pitchFamily="34" charset="0"/>
                <a:cs typeface="Arial" panose="020B0604020202020204" pitchFamily="34" charset="0"/>
              </a:rPr>
              <a:t>a mourner</a:t>
            </a:r>
            <a:r>
              <a:rPr lang="he-IL" sz="2000" kern="100" dirty="0">
                <a:effectLst/>
                <a:latin typeface="Calibri" panose="020F0502020204030204" pitchFamily="34" charset="0"/>
                <a:ea typeface="Calibri" panose="020F0502020204030204" pitchFamily="34" charset="0"/>
                <a:cs typeface="Arial" panose="020B0604020202020204" pitchFamily="34" charset="0"/>
              </a:rPr>
              <a:t>} חייב בכל המצות האמורות בתורה חוץ מן התפילין שנא' בהן {יחזקאל כד-</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יז</a:t>
            </a:r>
            <a:r>
              <a:rPr lang="he-IL" sz="2000" kern="100" dirty="0">
                <a:effectLst/>
                <a:latin typeface="Calibri" panose="020F0502020204030204" pitchFamily="34" charset="0"/>
                <a:ea typeface="Calibri" panose="020F0502020204030204" pitchFamily="34" charset="0"/>
                <a:cs typeface="Arial" panose="020B0604020202020204" pitchFamily="34" charset="0"/>
              </a:rPr>
              <a:t>} פאר אלא אמר רבא תנאי היא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דתנא</a:t>
            </a:r>
            <a:r>
              <a:rPr lang="he-IL" sz="2000" kern="100" dirty="0">
                <a:effectLst/>
                <a:latin typeface="Calibri" panose="020F0502020204030204" pitchFamily="34" charset="0"/>
                <a:ea typeface="Calibri" panose="020F0502020204030204" pitchFamily="34" charset="0"/>
                <a:cs typeface="Arial" panose="020B0604020202020204" pitchFamily="34" charset="0"/>
              </a:rPr>
              <a:t>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חדא</a:t>
            </a:r>
            <a:r>
              <a:rPr lang="he-IL" sz="2000" kern="100" dirty="0">
                <a:effectLst/>
                <a:latin typeface="Calibri" panose="020F0502020204030204" pitchFamily="34" charset="0"/>
                <a:ea typeface="Calibri" panose="020F0502020204030204" pitchFamily="34" charset="0"/>
                <a:cs typeface="Arial" panose="020B0604020202020204" pitchFamily="34" charset="0"/>
              </a:rPr>
              <a:t> אם לא עשה מעשה בראשון פטור אף בשני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בשני</a:t>
            </a:r>
            <a:r>
              <a:rPr lang="he-IL" sz="2000" kern="100" dirty="0">
                <a:effectLst/>
                <a:latin typeface="Calibri" panose="020F0502020204030204" pitchFamily="34" charset="0"/>
                <a:ea typeface="Calibri" panose="020F0502020204030204" pitchFamily="34" charset="0"/>
                <a:cs typeface="Arial" panose="020B0604020202020204" pitchFamily="34" charset="0"/>
              </a:rPr>
              <a:t> פטור אף בשלישי ותניא אידך ראשון ושני פטור שלישי חייב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ואביי</a:t>
            </a:r>
            <a:r>
              <a:rPr lang="he-IL" sz="2000" kern="100" dirty="0">
                <a:effectLst/>
                <a:latin typeface="Calibri" panose="020F0502020204030204" pitchFamily="34" charset="0"/>
                <a:ea typeface="Calibri" panose="020F0502020204030204" pitchFamily="34" charset="0"/>
                <a:cs typeface="Arial" panose="020B0604020202020204" pitchFamily="34" charset="0"/>
              </a:rPr>
              <a:t> התם נמי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בטירדא</a:t>
            </a:r>
            <a:r>
              <a:rPr lang="he-IL" sz="2000" kern="100" dirty="0">
                <a:effectLst/>
                <a:latin typeface="Calibri" panose="020F0502020204030204" pitchFamily="34" charset="0"/>
                <a:ea typeface="Calibri" panose="020F0502020204030204" pitchFamily="34" charset="0"/>
                <a:cs typeface="Arial" panose="020B0604020202020204" pitchFamily="34" charset="0"/>
              </a:rPr>
              <a:t> פליגי והני תנאי כי הני תנאי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דתניא</a:t>
            </a:r>
            <a:r>
              <a:rPr lang="he-IL" sz="2000" kern="100" dirty="0">
                <a:effectLst/>
                <a:latin typeface="Calibri" panose="020F0502020204030204" pitchFamily="34" charset="0"/>
                <a:ea typeface="Calibri" panose="020F0502020204030204" pitchFamily="34" charset="0"/>
                <a:cs typeface="Arial" panose="020B0604020202020204" pitchFamily="34" charset="0"/>
              </a:rPr>
              <a:t> הכונס את הבתולה לא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יבעול</a:t>
            </a:r>
            <a:r>
              <a:rPr lang="he-IL" sz="2000" kern="100" dirty="0">
                <a:effectLst/>
                <a:latin typeface="Calibri" panose="020F0502020204030204" pitchFamily="34" charset="0"/>
                <a:ea typeface="Calibri" panose="020F0502020204030204" pitchFamily="34" charset="0"/>
                <a:cs typeface="Arial" panose="020B0604020202020204" pitchFamily="34" charset="0"/>
              </a:rPr>
              <a:t>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בתחלה</a:t>
            </a:r>
            <a:r>
              <a:rPr lang="he-IL" sz="2000" kern="100" dirty="0">
                <a:effectLst/>
                <a:latin typeface="Calibri" panose="020F0502020204030204" pitchFamily="34" charset="0"/>
                <a:ea typeface="Calibri" panose="020F0502020204030204" pitchFamily="34" charset="0"/>
                <a:cs typeface="Arial" panose="020B0604020202020204" pitchFamily="34" charset="0"/>
              </a:rPr>
              <a:t> בשבת וחכמים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מתירין</a:t>
            </a:r>
            <a:r>
              <a:rPr lang="he-IL" sz="2000" kern="100" dirty="0">
                <a:effectLst/>
                <a:latin typeface="Calibri" panose="020F0502020204030204" pitchFamily="34" charset="0"/>
                <a:ea typeface="Calibri" panose="020F0502020204030204" pitchFamily="34" charset="0"/>
                <a:cs typeface="Arial" panose="020B0604020202020204" pitchFamily="34" charset="0"/>
              </a:rPr>
              <a:t> מאן חכמים אמר רבה רבי שמעון היא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2000" kern="100" dirty="0">
                <a:effectLst/>
                <a:latin typeface="Calibri" panose="020F0502020204030204" pitchFamily="34" charset="0"/>
                <a:ea typeface="Calibri" panose="020F0502020204030204" pitchFamily="34" charset="0"/>
                <a:cs typeface="Arial" panose="020B0604020202020204" pitchFamily="34" charset="0"/>
              </a:rPr>
              <a:t> דבר שאין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מתכוין</a:t>
            </a:r>
            <a:r>
              <a:rPr lang="he-IL" sz="2000" kern="100" dirty="0">
                <a:effectLst/>
                <a:latin typeface="Calibri" panose="020F0502020204030204" pitchFamily="34" charset="0"/>
                <a:ea typeface="Calibri" panose="020F0502020204030204" pitchFamily="34" charset="0"/>
                <a:cs typeface="Arial" panose="020B0604020202020204" pitchFamily="34" charset="0"/>
              </a:rPr>
              <a:t> מותר.</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sz="3200" dirty="0"/>
          </a:p>
        </p:txBody>
      </p:sp>
    </p:spTree>
    <p:extLst>
      <p:ext uri="{BB962C8B-B14F-4D97-AF65-F5344CB8AC3E}">
        <p14:creationId xmlns:p14="http://schemas.microsoft.com/office/powerpoint/2010/main" val="2908612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1C8252B-BD9E-8F17-C030-36127C131BF0}"/>
              </a:ext>
            </a:extLst>
          </p:cNvPr>
          <p:cNvSpPr>
            <a:spLocks noGrp="1"/>
          </p:cNvSpPr>
          <p:nvPr>
            <p:ph type="title"/>
          </p:nvPr>
        </p:nvSpPr>
        <p:spPr/>
        <p:txBody>
          <a:bodyPr/>
          <a:lstStyle/>
          <a:p>
            <a:r>
              <a:rPr lang="he-IL" dirty="0"/>
              <a:t>ריטב"א- רק כשאי אפשר לקיים </a:t>
            </a:r>
            <a:r>
              <a:rPr lang="he-IL" dirty="0" err="1"/>
              <a:t>שתיהם</a:t>
            </a:r>
            <a:r>
              <a:rPr lang="he-IL" dirty="0"/>
              <a:t>, אבל אם אי אפשר לקיים </a:t>
            </a:r>
            <a:r>
              <a:rPr lang="he-IL" dirty="0" err="1"/>
              <a:t>שתיהם</a:t>
            </a:r>
            <a:r>
              <a:rPr lang="he-IL" dirty="0"/>
              <a:t>, השני כרשות</a:t>
            </a:r>
          </a:p>
        </p:txBody>
      </p:sp>
      <p:sp>
        <p:nvSpPr>
          <p:cNvPr id="3" name="מציין מיקום תוכן 2">
            <a:extLst>
              <a:ext uri="{FF2B5EF4-FFF2-40B4-BE49-F238E27FC236}">
                <a16:creationId xmlns:a16="http://schemas.microsoft.com/office/drawing/2014/main" id="{D8B994CF-78F7-5EB1-4933-3700596C53CD}"/>
              </a:ext>
            </a:extLst>
          </p:cNvPr>
          <p:cNvSpPr>
            <a:spLocks noGrp="1"/>
          </p:cNvSpPr>
          <p:nvPr>
            <p:ph idx="1"/>
          </p:nvPr>
        </p:nvSpPr>
        <p:spPr/>
        <p:txBody>
          <a:bodyPr>
            <a:normAutofit/>
          </a:bodyPr>
          <a:lstStyle/>
          <a:p>
            <a:pPr marL="0" indent="0" algn="r">
              <a:lnSpc>
                <a:spcPct val="150000"/>
              </a:lnSpc>
              <a:buNone/>
            </a:pPr>
            <a:r>
              <a:rPr lang="he-IL" sz="1800" dirty="0">
                <a:effectLst/>
                <a:ea typeface="Calibri" panose="020F0502020204030204" pitchFamily="34" charset="0"/>
              </a:rPr>
              <a:t>ריטב"א סוכה כה.</a:t>
            </a:r>
            <a:r>
              <a:rPr lang="he-IL" sz="1800" dirty="0">
                <a:effectLst/>
                <a:latin typeface="Times New Roman" panose="02020603050405020304" pitchFamily="18" charset="0"/>
                <a:ea typeface="Calibri" panose="020F0502020204030204" pitchFamily="34" charset="0"/>
              </a:rPr>
              <a:t> </a:t>
            </a:r>
          </a:p>
          <a:p>
            <a:pPr marL="0" indent="0" algn="r">
              <a:lnSpc>
                <a:spcPct val="150000"/>
              </a:lnSpc>
              <a:buNone/>
            </a:pPr>
            <a:r>
              <a:rPr lang="he-IL" sz="1800" dirty="0">
                <a:effectLst/>
                <a:latin typeface="Times New Roman" panose="02020603050405020304" pitchFamily="18" charset="0"/>
                <a:ea typeface="Calibri" panose="020F0502020204030204" pitchFamily="34" charset="0"/>
              </a:rPr>
              <a:t>וי"ל דהא </a:t>
            </a:r>
            <a:r>
              <a:rPr lang="he-IL" sz="1800" dirty="0" err="1">
                <a:effectLst/>
                <a:latin typeface="Times New Roman" panose="02020603050405020304" pitchFamily="18" charset="0"/>
                <a:ea typeface="Calibri" panose="020F0502020204030204" pitchFamily="34" charset="0"/>
              </a:rPr>
              <a:t>קמ"ל</a:t>
            </a:r>
            <a:r>
              <a:rPr lang="he-IL" sz="1800" dirty="0">
                <a:effectLst/>
                <a:latin typeface="Times New Roman" panose="02020603050405020304" pitchFamily="18" charset="0"/>
                <a:ea typeface="Calibri" panose="020F0502020204030204" pitchFamily="34" charset="0"/>
              </a:rPr>
              <a:t> </a:t>
            </a:r>
            <a:r>
              <a:rPr lang="he-IL" sz="1800" dirty="0" err="1">
                <a:effectLst/>
                <a:latin typeface="Times New Roman" panose="02020603050405020304" pitchFamily="18" charset="0"/>
                <a:ea typeface="Calibri" panose="020F0502020204030204" pitchFamily="34" charset="0"/>
              </a:rPr>
              <a:t>דאפילו</a:t>
            </a:r>
            <a:r>
              <a:rPr lang="he-IL" sz="1800" dirty="0">
                <a:effectLst/>
                <a:latin typeface="Times New Roman" panose="02020603050405020304" pitchFamily="18" charset="0"/>
                <a:ea typeface="Calibri" panose="020F0502020204030204" pitchFamily="34" charset="0"/>
              </a:rPr>
              <a:t> בעי להניח מצוה זו לעשות מצוה אחרת גדולה הימנה אין הרשות בידו </a:t>
            </a:r>
            <a:r>
              <a:rPr lang="he-IL" sz="1800" dirty="0" err="1">
                <a:effectLst/>
                <a:latin typeface="Times New Roman" panose="02020603050405020304" pitchFamily="18" charset="0"/>
                <a:ea typeface="Calibri" panose="020F0502020204030204" pitchFamily="34" charset="0"/>
              </a:rPr>
              <a:t>סד"א</a:t>
            </a:r>
            <a:r>
              <a:rPr lang="he-IL" sz="1800" dirty="0">
                <a:effectLst/>
                <a:latin typeface="Times New Roman" panose="02020603050405020304" pitchFamily="18" charset="0"/>
                <a:ea typeface="Calibri" panose="020F0502020204030204" pitchFamily="34" charset="0"/>
              </a:rPr>
              <a:t> </a:t>
            </a:r>
            <a:r>
              <a:rPr lang="he-IL" sz="1800" dirty="0" err="1">
                <a:effectLst/>
                <a:latin typeface="Times New Roman" panose="02020603050405020304" pitchFamily="18" charset="0"/>
                <a:ea typeface="Calibri" panose="020F0502020204030204" pitchFamily="34" charset="0"/>
              </a:rPr>
              <a:t>איפטורי</a:t>
            </a:r>
            <a:r>
              <a:rPr lang="he-IL" sz="1800" dirty="0">
                <a:effectLst/>
                <a:latin typeface="Times New Roman" panose="02020603050405020304" pitchFamily="18" charset="0"/>
                <a:ea typeface="Calibri" panose="020F0502020204030204" pitchFamily="34" charset="0"/>
              </a:rPr>
              <a:t> הוא </a:t>
            </a:r>
            <a:r>
              <a:rPr lang="he-IL" sz="1800" dirty="0" err="1">
                <a:effectLst/>
                <a:latin typeface="Times New Roman" panose="02020603050405020304" pitchFamily="18" charset="0"/>
                <a:ea typeface="Calibri" panose="020F0502020204030204" pitchFamily="34" charset="0"/>
              </a:rPr>
              <a:t>דמיפטר</a:t>
            </a:r>
            <a:r>
              <a:rPr lang="he-IL" sz="1800" dirty="0">
                <a:effectLst/>
                <a:latin typeface="Times New Roman" panose="02020603050405020304" pitchFamily="18" charset="0"/>
                <a:ea typeface="Calibri" panose="020F0502020204030204" pitchFamily="34" charset="0"/>
              </a:rPr>
              <a:t> מינה אבל אי בעי </a:t>
            </a:r>
            <a:r>
              <a:rPr lang="he-IL" sz="1800" dirty="0" err="1">
                <a:effectLst/>
                <a:latin typeface="Times New Roman" panose="02020603050405020304" pitchFamily="18" charset="0"/>
                <a:ea typeface="Calibri" panose="020F0502020204030204" pitchFamily="34" charset="0"/>
              </a:rPr>
              <a:t>למשבק</a:t>
            </a:r>
            <a:r>
              <a:rPr lang="he-IL" sz="1800" dirty="0">
                <a:effectLst/>
                <a:latin typeface="Times New Roman" panose="02020603050405020304" pitchFamily="18" charset="0"/>
                <a:ea typeface="Calibri" panose="020F0502020204030204" pitchFamily="34" charset="0"/>
              </a:rPr>
              <a:t> הא </a:t>
            </a:r>
            <a:r>
              <a:rPr lang="he-IL" sz="1800" dirty="0" err="1">
                <a:effectLst/>
                <a:latin typeface="Times New Roman" panose="02020603050405020304" pitchFamily="18" charset="0"/>
                <a:ea typeface="Calibri" panose="020F0502020204030204" pitchFamily="34" charset="0"/>
              </a:rPr>
              <a:t>ולמיעבד</a:t>
            </a:r>
            <a:r>
              <a:rPr lang="he-IL" sz="1800" dirty="0">
                <a:effectLst/>
                <a:latin typeface="Times New Roman" panose="02020603050405020304" pitchFamily="18" charset="0"/>
                <a:ea typeface="Calibri" panose="020F0502020204030204" pitchFamily="34" charset="0"/>
              </a:rPr>
              <a:t> אידך הרשות בידו, </a:t>
            </a:r>
            <a:r>
              <a:rPr lang="he-IL" sz="1800" dirty="0" err="1">
                <a:effectLst/>
                <a:latin typeface="Times New Roman" panose="02020603050405020304" pitchFamily="18" charset="0"/>
                <a:ea typeface="Calibri" panose="020F0502020204030204" pitchFamily="34" charset="0"/>
              </a:rPr>
              <a:t>קמ"ל</a:t>
            </a:r>
            <a:r>
              <a:rPr lang="he-IL" sz="1800" dirty="0">
                <a:effectLst/>
                <a:latin typeface="Times New Roman" panose="02020603050405020304" pitchFamily="18" charset="0"/>
                <a:ea typeface="Calibri" panose="020F0502020204030204" pitchFamily="34" charset="0"/>
              </a:rPr>
              <a:t> דכיון </a:t>
            </a:r>
            <a:r>
              <a:rPr lang="he-IL" sz="1800" dirty="0" err="1">
                <a:effectLst/>
                <a:latin typeface="Times New Roman" panose="02020603050405020304" pitchFamily="18" charset="0"/>
                <a:ea typeface="Calibri" panose="020F0502020204030204" pitchFamily="34" charset="0"/>
              </a:rPr>
              <a:t>דפטור</a:t>
            </a:r>
            <a:r>
              <a:rPr lang="he-IL" sz="1800" dirty="0">
                <a:effectLst/>
                <a:latin typeface="Times New Roman" panose="02020603050405020304" pitchFamily="18" charset="0"/>
                <a:ea typeface="Calibri" panose="020F0502020204030204" pitchFamily="34" charset="0"/>
              </a:rPr>
              <a:t> מן האחרת </a:t>
            </a:r>
            <a:r>
              <a:rPr lang="he-IL" sz="1800" u="sng" dirty="0">
                <a:effectLst/>
                <a:latin typeface="Times New Roman" panose="02020603050405020304" pitchFamily="18" charset="0"/>
                <a:ea typeface="Calibri" panose="020F0502020204030204" pitchFamily="34" charset="0"/>
              </a:rPr>
              <a:t>הרי היא אצלו עכשיו כדבר של רשות ואסור להניח </a:t>
            </a:r>
            <a:r>
              <a:rPr lang="he-IL" sz="1800" u="sng" dirty="0" err="1">
                <a:effectLst/>
                <a:latin typeface="Times New Roman" panose="02020603050405020304" pitchFamily="18" charset="0"/>
                <a:ea typeface="Calibri" panose="020F0502020204030204" pitchFamily="34" charset="0"/>
              </a:rPr>
              <a:t>מצותו</a:t>
            </a:r>
            <a:r>
              <a:rPr lang="he-IL" sz="1800" u="sng" dirty="0">
                <a:effectLst/>
                <a:latin typeface="Times New Roman" panose="02020603050405020304" pitchFamily="18" charset="0"/>
                <a:ea typeface="Calibri" panose="020F0502020204030204" pitchFamily="34" charset="0"/>
              </a:rPr>
              <a:t> מפני דבר שהוא של רשות</a:t>
            </a:r>
            <a:r>
              <a:rPr lang="en-US" sz="1800" u="sng" dirty="0">
                <a:effectLst/>
                <a:latin typeface="Times New Roman" panose="02020603050405020304" pitchFamily="18" charset="0"/>
                <a:ea typeface="Calibri" panose="020F0502020204030204" pitchFamily="34" charset="0"/>
              </a:rPr>
              <a:t>.</a:t>
            </a:r>
            <a:r>
              <a:rPr lang="en-US" sz="1800" dirty="0">
                <a:effectLst/>
                <a:latin typeface="Times New Roman" panose="02020603050405020304" pitchFamily="18" charset="0"/>
                <a:ea typeface="Calibri" panose="020F0502020204030204" pitchFamily="34" charset="0"/>
              </a:rPr>
              <a:t> </a:t>
            </a:r>
            <a:endParaRPr lang="he-IL" sz="1800" dirty="0"/>
          </a:p>
        </p:txBody>
      </p:sp>
    </p:spTree>
    <p:extLst>
      <p:ext uri="{BB962C8B-B14F-4D97-AF65-F5344CB8AC3E}">
        <p14:creationId xmlns:p14="http://schemas.microsoft.com/office/powerpoint/2010/main" val="2480428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0FD5A3-076D-856F-9818-9A14A290747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6178EA6-3D27-21D5-D55D-A97A318370CC}"/>
              </a:ext>
            </a:extLst>
          </p:cNvPr>
          <p:cNvSpPr>
            <a:spLocks noGrp="1"/>
          </p:cNvSpPr>
          <p:nvPr>
            <p:ph idx="1"/>
          </p:nvPr>
        </p:nvSpPr>
        <p:spPr/>
        <p:txBody>
          <a:bodyPr>
            <a:normAutofit/>
          </a:bodyPr>
          <a:lstStyle/>
          <a:p>
            <a:pPr marL="0" indent="0" algn="r" rtl="1">
              <a:lnSpc>
                <a:spcPct val="150000"/>
              </a:lnSpc>
              <a:spcAft>
                <a:spcPts val="800"/>
              </a:spcAft>
              <a:buNone/>
            </a:pPr>
            <a:r>
              <a:rPr lang="he-IL" sz="2000" kern="100" dirty="0">
                <a:effectLst/>
                <a:latin typeface="Calibri" panose="020F0502020204030204" pitchFamily="34" charset="0"/>
                <a:ea typeface="Calibri" panose="020F0502020204030204" pitchFamily="34" charset="0"/>
              </a:rPr>
              <a:t>אור זרוע - חלק ב,  רצ״ט</a:t>
            </a:r>
          </a:p>
          <a:p>
            <a:pPr marL="0" indent="0">
              <a:lnSpc>
                <a:spcPct val="150000"/>
              </a:lnSpc>
              <a:buNone/>
            </a:pPr>
            <a:r>
              <a:rPr lang="he-IL" sz="2000" b="1" dirty="0">
                <a:effectLst/>
                <a:latin typeface="Calibri" panose="020F0502020204030204" pitchFamily="34" charset="0"/>
                <a:ea typeface="Calibri" panose="020F0502020204030204" pitchFamily="34" charset="0"/>
              </a:rPr>
              <a:t>אמרי שלוחי מצוה אנן </a:t>
            </a:r>
            <a:r>
              <a:rPr lang="he-IL" sz="2000" b="1" dirty="0" err="1">
                <a:effectLst/>
                <a:latin typeface="Calibri" panose="020F0502020204030204" pitchFamily="34" charset="0"/>
                <a:ea typeface="Calibri" panose="020F0502020204030204" pitchFamily="34" charset="0"/>
              </a:rPr>
              <a:t>ופטירינן</a:t>
            </a:r>
            <a:r>
              <a:rPr lang="he-IL" sz="2000" b="1" dirty="0">
                <a:effectLst/>
                <a:latin typeface="Calibri" panose="020F0502020204030204" pitchFamily="34" charset="0"/>
                <a:ea typeface="Calibri" panose="020F0502020204030204" pitchFamily="34" charset="0"/>
              </a:rPr>
              <a:t> </a:t>
            </a:r>
            <a:r>
              <a:rPr lang="he-IL" sz="2000" b="1" dirty="0" err="1">
                <a:effectLst/>
                <a:latin typeface="Calibri" panose="020F0502020204030204" pitchFamily="34" charset="0"/>
                <a:ea typeface="Calibri" panose="020F0502020204030204" pitchFamily="34" charset="0"/>
              </a:rPr>
              <a:t>וה"נ</a:t>
            </a:r>
            <a:r>
              <a:rPr lang="he-IL" sz="2000" b="1" dirty="0">
                <a:effectLst/>
                <a:latin typeface="Calibri" panose="020F0502020204030204" pitchFamily="34" charset="0"/>
                <a:ea typeface="Calibri" panose="020F0502020204030204" pitchFamily="34" charset="0"/>
              </a:rPr>
              <a:t> מסתברא </a:t>
            </a:r>
            <a:r>
              <a:rPr lang="he-IL" sz="2000" b="1" dirty="0" err="1">
                <a:effectLst/>
                <a:latin typeface="Calibri" panose="020F0502020204030204" pitchFamily="34" charset="0"/>
                <a:ea typeface="Calibri" panose="020F0502020204030204" pitchFamily="34" charset="0"/>
              </a:rPr>
              <a:t>דת"ר</a:t>
            </a:r>
            <a:r>
              <a:rPr lang="he-IL" sz="2000" b="1" dirty="0">
                <a:effectLst/>
                <a:latin typeface="Calibri" panose="020F0502020204030204" pitchFamily="34" charset="0"/>
                <a:ea typeface="Calibri" panose="020F0502020204030204" pitchFamily="34" charset="0"/>
              </a:rPr>
              <a:t> בלכתך בדרך פרט לשלוחי מצוה ואי אינו יכול לקיים את שניהם </a:t>
            </a:r>
            <a:r>
              <a:rPr lang="he-IL" sz="2000" b="1" dirty="0" err="1">
                <a:effectLst/>
                <a:latin typeface="Calibri" panose="020F0502020204030204" pitchFamily="34" charset="0"/>
                <a:ea typeface="Calibri" panose="020F0502020204030204" pitchFamily="34" charset="0"/>
              </a:rPr>
              <a:t>אמאי</a:t>
            </a:r>
            <a:r>
              <a:rPr lang="he-IL" sz="2000" b="1" dirty="0">
                <a:effectLst/>
                <a:latin typeface="Calibri" panose="020F0502020204030204" pitchFamily="34" charset="0"/>
                <a:ea typeface="Calibri" panose="020F0502020204030204" pitchFamily="34" charset="0"/>
              </a:rPr>
              <a:t> </a:t>
            </a:r>
            <a:r>
              <a:rPr lang="he-IL" sz="2000" b="1" dirty="0" err="1">
                <a:effectLst/>
                <a:latin typeface="Calibri" panose="020F0502020204030204" pitchFamily="34" charset="0"/>
                <a:ea typeface="Calibri" panose="020F0502020204030204" pitchFamily="34" charset="0"/>
              </a:rPr>
              <a:t>אצטריך</a:t>
            </a:r>
            <a:r>
              <a:rPr lang="he-IL" sz="2000" b="1" dirty="0">
                <a:effectLst/>
                <a:latin typeface="Calibri" panose="020F0502020204030204" pitchFamily="34" charset="0"/>
                <a:ea typeface="Calibri" panose="020F0502020204030204" pitchFamily="34" charset="0"/>
              </a:rPr>
              <a:t> קרא </a:t>
            </a:r>
            <a:r>
              <a:rPr lang="he-IL" sz="2000" b="1" dirty="0" err="1">
                <a:effectLst/>
                <a:latin typeface="Calibri" panose="020F0502020204030204" pitchFamily="34" charset="0"/>
                <a:ea typeface="Calibri" panose="020F0502020204030204" pitchFamily="34" charset="0"/>
              </a:rPr>
              <a:t>למיפטריה</a:t>
            </a:r>
            <a:r>
              <a:rPr lang="he-IL" sz="2000" b="1" dirty="0">
                <a:effectLst/>
                <a:latin typeface="Calibri" panose="020F0502020204030204" pitchFamily="34" charset="0"/>
                <a:ea typeface="Calibri" panose="020F0502020204030204" pitchFamily="34" charset="0"/>
              </a:rPr>
              <a:t> דמאי טעמיה יסתלק מן </a:t>
            </a:r>
            <a:r>
              <a:rPr lang="he-IL" sz="2000" b="1" dirty="0" err="1">
                <a:effectLst/>
                <a:latin typeface="Calibri" panose="020F0502020204030204" pitchFamily="34" charset="0"/>
                <a:ea typeface="Calibri" panose="020F0502020204030204" pitchFamily="34" charset="0"/>
              </a:rPr>
              <a:t>המצוה</a:t>
            </a:r>
            <a:r>
              <a:rPr lang="he-IL" sz="2000" b="1" dirty="0">
                <a:effectLst/>
                <a:latin typeface="Calibri" panose="020F0502020204030204" pitchFamily="34" charset="0"/>
                <a:ea typeface="Calibri" panose="020F0502020204030204" pitchFamily="34" charset="0"/>
              </a:rPr>
              <a:t> שעוסק בה ויתעסק </a:t>
            </a:r>
            <a:r>
              <a:rPr lang="he-IL" sz="2000" b="1" dirty="0" err="1">
                <a:effectLst/>
                <a:latin typeface="Calibri" panose="020F0502020204030204" pitchFamily="34" charset="0"/>
                <a:ea typeface="Calibri" panose="020F0502020204030204" pitchFamily="34" charset="0"/>
              </a:rPr>
              <a:t>במצוה</a:t>
            </a:r>
            <a:r>
              <a:rPr lang="he-IL" sz="2000" b="1" dirty="0">
                <a:effectLst/>
                <a:latin typeface="Calibri" panose="020F0502020204030204" pitchFamily="34" charset="0"/>
                <a:ea typeface="Calibri" panose="020F0502020204030204" pitchFamily="34" charset="0"/>
              </a:rPr>
              <a:t> אחרת אפי' מצוה קלה לא שביק בעבור מצוה חמורה שאין אדם יודע מתן שכרן של מצות ותו </a:t>
            </a:r>
            <a:r>
              <a:rPr lang="he-IL" sz="2000" b="1" dirty="0" err="1">
                <a:effectLst/>
                <a:latin typeface="Calibri" panose="020F0502020204030204" pitchFamily="34" charset="0"/>
                <a:ea typeface="Calibri" panose="020F0502020204030204" pitchFamily="34" charset="0"/>
              </a:rPr>
              <a:t>דאל</a:t>
            </a:r>
            <a:r>
              <a:rPr lang="he-IL" sz="2000" b="1" dirty="0">
                <a:effectLst/>
                <a:latin typeface="Calibri" panose="020F0502020204030204" pitchFamily="34" charset="0"/>
                <a:ea typeface="Calibri" panose="020F0502020204030204" pitchFamily="34" charset="0"/>
              </a:rPr>
              <a:t> תהיו כעבדים </a:t>
            </a:r>
            <a:r>
              <a:rPr lang="he-IL" sz="2000" b="1" dirty="0" err="1">
                <a:effectLst/>
                <a:latin typeface="Calibri" panose="020F0502020204030204" pitchFamily="34" charset="0"/>
                <a:ea typeface="Calibri" panose="020F0502020204030204" pitchFamily="34" charset="0"/>
              </a:rPr>
              <a:t>המשמשין</a:t>
            </a:r>
            <a:r>
              <a:rPr lang="he-IL" sz="2000" b="1" dirty="0">
                <a:effectLst/>
                <a:latin typeface="Calibri" panose="020F0502020204030204" pitchFamily="34" charset="0"/>
                <a:ea typeface="Calibri" panose="020F0502020204030204" pitchFamily="34" charset="0"/>
              </a:rPr>
              <a:t> את הרב על מנת לקבל פרס </a:t>
            </a:r>
            <a:r>
              <a:rPr lang="he-IL" sz="2000" b="1" u="sng" dirty="0">
                <a:effectLst/>
                <a:latin typeface="Calibri" panose="020F0502020204030204" pitchFamily="34" charset="0"/>
                <a:ea typeface="Calibri" panose="020F0502020204030204" pitchFamily="34" charset="0"/>
              </a:rPr>
              <a:t>אלא ודאי אע"פ שיכול לקיים את שניהם פטריה רחמנא וגזירת מלך היא ודווקא שעוסק </a:t>
            </a:r>
            <a:r>
              <a:rPr lang="he-IL" sz="2000" b="1" u="sng" dirty="0" err="1">
                <a:effectLst/>
                <a:latin typeface="Calibri" panose="020F0502020204030204" pitchFamily="34" charset="0"/>
                <a:ea typeface="Calibri" panose="020F0502020204030204" pitchFamily="34" charset="0"/>
              </a:rPr>
              <a:t>במצוה</a:t>
            </a:r>
            <a:r>
              <a:rPr lang="he-IL" sz="2000" b="1" u="sng" dirty="0">
                <a:effectLst/>
                <a:latin typeface="Calibri" panose="020F0502020204030204" pitchFamily="34" charset="0"/>
                <a:ea typeface="Calibri" panose="020F0502020204030204" pitchFamily="34" charset="0"/>
              </a:rPr>
              <a:t> בידיו</a:t>
            </a:r>
            <a:r>
              <a:rPr lang="he-IL" sz="2000" dirty="0">
                <a:effectLst/>
                <a:latin typeface="Calibri" panose="020F0502020204030204" pitchFamily="34" charset="0"/>
                <a:ea typeface="Calibri" panose="020F0502020204030204" pitchFamily="34" charset="0"/>
              </a:rPr>
              <a:t> </a:t>
            </a:r>
            <a:endParaRPr lang="he-IL" sz="3200" dirty="0"/>
          </a:p>
        </p:txBody>
      </p:sp>
    </p:spTree>
    <p:extLst>
      <p:ext uri="{BB962C8B-B14F-4D97-AF65-F5344CB8AC3E}">
        <p14:creationId xmlns:p14="http://schemas.microsoft.com/office/powerpoint/2010/main" val="3777009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DF5CF3D-6C98-70B6-7A89-42FC24ED337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9287714-F5BB-CF3C-F119-0E0079DA0BE7}"/>
              </a:ext>
            </a:extLst>
          </p:cNvPr>
          <p:cNvSpPr>
            <a:spLocks noGrp="1"/>
          </p:cNvSpPr>
          <p:nvPr>
            <p:ph idx="1"/>
          </p:nvPr>
        </p:nvSpPr>
        <p:spPr/>
        <p:txBody>
          <a:bodyPr>
            <a:normAutofit/>
          </a:bodyPr>
          <a:lstStyle/>
          <a:p>
            <a:pPr marL="0" indent="0">
              <a:lnSpc>
                <a:spcPct val="150000"/>
              </a:lnSpc>
              <a:buNone/>
            </a:pPr>
            <a:r>
              <a:rPr lang="he-IL" sz="2000" dirty="0" err="1">
                <a:effectLst/>
                <a:latin typeface="Times New Roman" panose="02020603050405020304" pitchFamily="18" charset="0"/>
                <a:ea typeface="Calibri" panose="020F0502020204030204" pitchFamily="34" charset="0"/>
              </a:rPr>
              <a:t>ר"ן</a:t>
            </a:r>
            <a:r>
              <a:rPr lang="he-IL" sz="2000" dirty="0">
                <a:effectLst/>
                <a:latin typeface="Times New Roman" panose="02020603050405020304" pitchFamily="18" charset="0"/>
                <a:ea typeface="Calibri" panose="020F0502020204030204" pitchFamily="34" charset="0"/>
              </a:rPr>
              <a:t> סוכה יא עמוד א</a:t>
            </a:r>
          </a:p>
          <a:p>
            <a:pPr marL="0" indent="0">
              <a:lnSpc>
                <a:spcPct val="150000"/>
              </a:lnSpc>
              <a:buNone/>
            </a:pPr>
            <a:r>
              <a:rPr lang="he-IL" sz="2000" dirty="0">
                <a:effectLst/>
                <a:latin typeface="Times New Roman" panose="02020603050405020304" pitchFamily="18" charset="0"/>
                <a:ea typeface="Calibri" panose="020F0502020204030204" pitchFamily="34" charset="0"/>
              </a:rPr>
              <a:t>לפיכך נ"ל </a:t>
            </a:r>
            <a:r>
              <a:rPr lang="he-IL" sz="2000" dirty="0" err="1">
                <a:effectLst/>
                <a:latin typeface="Times New Roman" panose="02020603050405020304" pitchFamily="18" charset="0"/>
                <a:ea typeface="Calibri" panose="020F0502020204030204" pitchFamily="34" charset="0"/>
              </a:rPr>
              <a:t>דהעוסק</a:t>
            </a:r>
            <a:r>
              <a:rPr lang="he-IL" sz="2000" dirty="0">
                <a:effectLst/>
                <a:latin typeface="Times New Roman" panose="02020603050405020304" pitchFamily="18" charset="0"/>
                <a:ea typeface="Calibri" panose="020F0502020204030204" pitchFamily="34" charset="0"/>
              </a:rPr>
              <a:t> </a:t>
            </a:r>
            <a:r>
              <a:rPr lang="he-IL" sz="2000" dirty="0" err="1">
                <a:effectLst/>
                <a:latin typeface="Times New Roman" panose="02020603050405020304" pitchFamily="18" charset="0"/>
                <a:ea typeface="Calibri" panose="020F0502020204030204" pitchFamily="34" charset="0"/>
              </a:rPr>
              <a:t>במצוה</a:t>
            </a:r>
            <a:r>
              <a:rPr lang="he-IL" sz="2000" dirty="0">
                <a:effectLst/>
                <a:latin typeface="Times New Roman" panose="02020603050405020304" pitchFamily="18" charset="0"/>
                <a:ea typeface="Calibri" panose="020F0502020204030204" pitchFamily="34" charset="0"/>
              </a:rPr>
              <a:t> פטור מן </a:t>
            </a:r>
            <a:r>
              <a:rPr lang="he-IL" sz="2000" dirty="0" err="1">
                <a:effectLst/>
                <a:latin typeface="Times New Roman" panose="02020603050405020304" pitchFamily="18" charset="0"/>
                <a:ea typeface="Calibri" panose="020F0502020204030204" pitchFamily="34" charset="0"/>
              </a:rPr>
              <a:t>המצוה</a:t>
            </a:r>
            <a:r>
              <a:rPr lang="he-IL" sz="2000" dirty="0">
                <a:effectLst/>
                <a:latin typeface="Times New Roman" panose="02020603050405020304" pitchFamily="18" charset="0"/>
                <a:ea typeface="Calibri" panose="020F0502020204030204" pitchFamily="34" charset="0"/>
              </a:rPr>
              <a:t> אע"פ שיכול לקיים את שתיהן וההיא </a:t>
            </a:r>
            <a:r>
              <a:rPr lang="he-IL" sz="2000" dirty="0" err="1">
                <a:effectLst/>
                <a:latin typeface="Times New Roman" panose="02020603050405020304" pitchFamily="18" charset="0"/>
                <a:ea typeface="Calibri" panose="020F0502020204030204" pitchFamily="34" charset="0"/>
              </a:rPr>
              <a:t>דנדרים</a:t>
            </a:r>
            <a:r>
              <a:rPr lang="he-IL" sz="2000" dirty="0">
                <a:effectLst/>
                <a:latin typeface="Times New Roman" panose="02020603050405020304" pitchFamily="18" charset="0"/>
                <a:ea typeface="Calibri" panose="020F0502020204030204" pitchFamily="34" charset="0"/>
              </a:rPr>
              <a:t> לא </a:t>
            </a:r>
            <a:r>
              <a:rPr lang="he-IL" sz="2000" dirty="0" err="1">
                <a:effectLst/>
                <a:latin typeface="Times New Roman" panose="02020603050405020304" pitchFamily="18" charset="0"/>
                <a:ea typeface="Calibri" panose="020F0502020204030204" pitchFamily="34" charset="0"/>
              </a:rPr>
              <a:t>מוכחא</a:t>
            </a:r>
            <a:r>
              <a:rPr lang="he-IL" sz="2000" dirty="0">
                <a:effectLst/>
                <a:latin typeface="Times New Roman" panose="02020603050405020304" pitchFamily="18" charset="0"/>
                <a:ea typeface="Calibri" panose="020F0502020204030204" pitchFamily="34" charset="0"/>
              </a:rPr>
              <a:t> מידי דודאי בשעה שהאבדה משומרת בתיבתו לא מפטר </a:t>
            </a:r>
            <a:r>
              <a:rPr lang="he-IL" sz="2000" u="sng" dirty="0" err="1">
                <a:effectLst/>
                <a:latin typeface="Times New Roman" panose="02020603050405020304" pitchFamily="18" charset="0"/>
                <a:ea typeface="Calibri" panose="020F0502020204030204" pitchFamily="34" charset="0"/>
              </a:rPr>
              <a:t>דעוסק</a:t>
            </a:r>
            <a:r>
              <a:rPr lang="he-IL" sz="2000" u="sng" dirty="0">
                <a:effectLst/>
                <a:latin typeface="Times New Roman" panose="02020603050405020304" pitchFamily="18" charset="0"/>
                <a:ea typeface="Calibri" panose="020F0502020204030204" pitchFamily="34" charset="0"/>
              </a:rPr>
              <a:t> </a:t>
            </a:r>
            <a:r>
              <a:rPr lang="he-IL" sz="2000" u="sng" dirty="0" err="1">
                <a:effectLst/>
                <a:latin typeface="Times New Roman" panose="02020603050405020304" pitchFamily="18" charset="0"/>
                <a:ea typeface="Calibri" panose="020F0502020204030204" pitchFamily="34" charset="0"/>
              </a:rPr>
              <a:t>במצוה</a:t>
            </a:r>
            <a:r>
              <a:rPr lang="he-IL" sz="2000" u="sng" dirty="0">
                <a:effectLst/>
                <a:latin typeface="Times New Roman" panose="02020603050405020304" pitchFamily="18" charset="0"/>
                <a:ea typeface="Calibri" panose="020F0502020204030204" pitchFamily="34" charset="0"/>
              </a:rPr>
              <a:t> </a:t>
            </a:r>
            <a:r>
              <a:rPr lang="he-IL" sz="2000" u="sng" dirty="0" err="1">
                <a:effectLst/>
                <a:latin typeface="Times New Roman" panose="02020603050405020304" pitchFamily="18" charset="0"/>
                <a:ea typeface="Calibri" panose="020F0502020204030204" pitchFamily="34" charset="0"/>
              </a:rPr>
              <a:t>אמרינן</a:t>
            </a:r>
            <a:r>
              <a:rPr lang="he-IL" sz="2000" u="sng" dirty="0">
                <a:effectLst/>
                <a:latin typeface="Times New Roman" panose="02020603050405020304" pitchFamily="18" charset="0"/>
                <a:ea typeface="Calibri" panose="020F0502020204030204" pitchFamily="34" charset="0"/>
              </a:rPr>
              <a:t> ולא מקיים מצוה</a:t>
            </a:r>
            <a:r>
              <a:rPr lang="he-IL" sz="2000" u="sng" dirty="0">
                <a:latin typeface="Times New Roman" panose="02020603050405020304" pitchFamily="18" charset="0"/>
                <a:ea typeface="Calibri" panose="020F0502020204030204" pitchFamily="34" charset="0"/>
              </a:rPr>
              <a:t>….</a:t>
            </a:r>
            <a:r>
              <a:rPr lang="he-IL" sz="2000" dirty="0">
                <a:effectLst/>
                <a:latin typeface="Times New Roman" panose="02020603050405020304" pitchFamily="18" charset="0"/>
                <a:ea typeface="Calibri" panose="020F0502020204030204" pitchFamily="34" charset="0"/>
              </a:rPr>
              <a:t>כל שהוא עוסק במלאכתו של מקום לא </a:t>
            </a:r>
            <a:r>
              <a:rPr lang="he-IL" sz="2000" dirty="0" err="1">
                <a:effectLst/>
                <a:latin typeface="Times New Roman" panose="02020603050405020304" pitchFamily="18" charset="0"/>
                <a:ea typeface="Calibri" panose="020F0502020204030204" pitchFamily="34" charset="0"/>
              </a:rPr>
              <a:t>חייבתו</a:t>
            </a:r>
            <a:r>
              <a:rPr lang="he-IL" sz="2000" dirty="0">
                <a:effectLst/>
                <a:latin typeface="Times New Roman" panose="02020603050405020304" pitchFamily="18" charset="0"/>
                <a:ea typeface="Calibri" panose="020F0502020204030204" pitchFamily="34" charset="0"/>
              </a:rPr>
              <a:t> תורה לטרוח ולקיים מצות אחרות אע"פ שאפשר</a:t>
            </a:r>
            <a:r>
              <a:rPr lang="he-IL" sz="2000" dirty="0">
                <a:latin typeface="Times New Roman" panose="02020603050405020304" pitchFamily="18" charset="0"/>
                <a:ea typeface="Calibri" panose="020F0502020204030204" pitchFamily="34" charset="0"/>
              </a:rPr>
              <a:t>. </a:t>
            </a:r>
            <a:r>
              <a:rPr lang="he-IL" sz="2000" dirty="0">
                <a:effectLst/>
                <a:latin typeface="Times New Roman" panose="02020603050405020304" pitchFamily="18" charset="0"/>
                <a:ea typeface="Calibri" panose="020F0502020204030204" pitchFamily="34" charset="0"/>
              </a:rPr>
              <a:t>ומיהו </a:t>
            </a:r>
            <a:r>
              <a:rPr lang="he-IL" sz="2000" dirty="0" err="1">
                <a:effectLst/>
                <a:latin typeface="Times New Roman" panose="02020603050405020304" pitchFamily="18" charset="0"/>
                <a:ea typeface="Calibri" panose="020F0502020204030204" pitchFamily="34" charset="0"/>
              </a:rPr>
              <a:t>מודינא</a:t>
            </a:r>
            <a:r>
              <a:rPr lang="he-IL" sz="2000" dirty="0">
                <a:effectLst/>
                <a:latin typeface="Times New Roman" panose="02020603050405020304" pitchFamily="18" charset="0"/>
                <a:ea typeface="Calibri" panose="020F0502020204030204" pitchFamily="34" charset="0"/>
              </a:rPr>
              <a:t> ודאי שכל שאינו צריך לטרוח כלל אלא כדרכו </a:t>
            </a:r>
            <a:r>
              <a:rPr lang="he-IL" sz="2000" dirty="0" err="1">
                <a:effectLst/>
                <a:latin typeface="Times New Roman" panose="02020603050405020304" pitchFamily="18" charset="0"/>
                <a:ea typeface="Calibri" panose="020F0502020204030204" pitchFamily="34" charset="0"/>
              </a:rPr>
              <a:t>במצוה</a:t>
            </a:r>
            <a:r>
              <a:rPr lang="he-IL" sz="2000" dirty="0">
                <a:effectLst/>
                <a:latin typeface="Times New Roman" panose="02020603050405020304" pitchFamily="18" charset="0"/>
                <a:ea typeface="Calibri" panose="020F0502020204030204" pitchFamily="34" charset="0"/>
              </a:rPr>
              <a:t> ראשונה יכול לצאת ידי שניהם </a:t>
            </a:r>
            <a:r>
              <a:rPr lang="he-IL" sz="2000" dirty="0" err="1">
                <a:effectLst/>
                <a:latin typeface="Times New Roman" panose="02020603050405020304" pitchFamily="18" charset="0"/>
                <a:ea typeface="Calibri" panose="020F0502020204030204" pitchFamily="34" charset="0"/>
              </a:rPr>
              <a:t>דבכה"ג</a:t>
            </a:r>
            <a:r>
              <a:rPr lang="he-IL" sz="2000" dirty="0">
                <a:effectLst/>
                <a:latin typeface="Times New Roman" panose="02020603050405020304" pitchFamily="18" charset="0"/>
                <a:ea typeface="Calibri" panose="020F0502020204030204" pitchFamily="34" charset="0"/>
              </a:rPr>
              <a:t> ודאי יצא ידי שתיהן ומהיות טוב אל יקרא רע</a:t>
            </a:r>
            <a:endParaRPr lang="en-US"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7071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CE2042-DEDD-58BC-D882-14E5A4D3234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57F18E4E-A1A4-7B8B-D0B9-20BC84AB4256}"/>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סוכה דף כה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r>
              <a:rPr lang="he-IL" sz="1800" dirty="0">
                <a:effectLst/>
                <a:latin typeface="Calibri" panose="020F0502020204030204" pitchFamily="34" charset="0"/>
                <a:ea typeface="Calibri" panose="020F0502020204030204" pitchFamily="34" charset="0"/>
                <a:cs typeface="Arial" panose="020B0604020202020204" pitchFamily="34" charset="0"/>
              </a:rPr>
              <a:t>מתני' שלוחי מצוה </a:t>
            </a:r>
            <a:r>
              <a:rPr lang="he-IL" sz="18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dirty="0">
                <a:effectLst/>
                <a:latin typeface="Calibri" panose="020F0502020204030204" pitchFamily="34" charset="0"/>
                <a:ea typeface="Calibri" panose="020F0502020204030204" pitchFamily="34" charset="0"/>
                <a:cs typeface="Arial" panose="020B0604020202020204" pitchFamily="34" charset="0"/>
              </a:rPr>
              <a:t> מן הסוכה חולין ומשמשיהן </a:t>
            </a:r>
            <a:r>
              <a:rPr lang="he-IL" sz="18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dirty="0">
                <a:effectLst/>
                <a:latin typeface="Calibri" panose="020F0502020204030204" pitchFamily="34" charset="0"/>
                <a:ea typeface="Calibri" panose="020F0502020204030204" pitchFamily="34" charset="0"/>
                <a:cs typeface="Arial" panose="020B0604020202020204" pitchFamily="34" charset="0"/>
              </a:rPr>
              <a:t> מן הסוכה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ושותין</a:t>
            </a:r>
            <a:r>
              <a:rPr lang="he-IL" sz="1800" dirty="0">
                <a:effectLst/>
                <a:latin typeface="Calibri" panose="020F0502020204030204" pitchFamily="34" charset="0"/>
                <a:ea typeface="Calibri" panose="020F0502020204030204" pitchFamily="34" charset="0"/>
                <a:cs typeface="Arial" panose="020B0604020202020204" pitchFamily="34" charset="0"/>
              </a:rPr>
              <a:t> עראי חוץ לסוכה: גמ' </a:t>
            </a:r>
            <a:r>
              <a:rPr lang="he-IL" sz="1800" dirty="0" err="1">
                <a:effectLst/>
                <a:latin typeface="Calibri" panose="020F0502020204030204" pitchFamily="34" charset="0"/>
                <a:ea typeface="Calibri" panose="020F0502020204030204" pitchFamily="34" charset="0"/>
                <a:cs typeface="Arial" panose="020B0604020202020204" pitchFamily="34" charset="0"/>
              </a:rPr>
              <a:t>מה''מ</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דת''ר</a:t>
            </a:r>
            <a:r>
              <a:rPr lang="he-IL" sz="1800" dirty="0">
                <a:effectLst/>
                <a:latin typeface="Calibri" panose="020F0502020204030204" pitchFamily="34" charset="0"/>
                <a:ea typeface="Calibri" panose="020F0502020204030204" pitchFamily="34" charset="0"/>
                <a:cs typeface="Arial" panose="020B0604020202020204" pitchFamily="34" charset="0"/>
              </a:rPr>
              <a:t> {דברים ו-ז} בשבתך בביתך פרט לעוסק </a:t>
            </a:r>
            <a:r>
              <a:rPr lang="he-IL" sz="18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dirty="0">
                <a:effectLst/>
                <a:latin typeface="Calibri" panose="020F0502020204030204" pitchFamily="34" charset="0"/>
                <a:ea typeface="Calibri" panose="020F0502020204030204" pitchFamily="34" charset="0"/>
                <a:cs typeface="Arial" panose="020B0604020202020204" pitchFamily="34" charset="0"/>
              </a:rPr>
              <a:t> ובלכתך בדרך פרט לחתן מכאן אמרו הכונס את הבתולה פטור ואת האלמנה חייב מאי משמע אמר רב </a:t>
            </a:r>
            <a:r>
              <a:rPr lang="he-IL" sz="18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dirty="0">
                <a:effectLst/>
                <a:latin typeface="Calibri" panose="020F0502020204030204" pitchFamily="34" charset="0"/>
                <a:ea typeface="Calibri" panose="020F0502020204030204" pitchFamily="34" charset="0"/>
                <a:cs typeface="Arial" panose="020B0604020202020204" pitchFamily="34" charset="0"/>
              </a:rPr>
              <a:t> כדרך מה דרך רשות אף כל רשות </a:t>
            </a:r>
            <a:r>
              <a:rPr lang="he-IL" sz="1800" dirty="0" err="1">
                <a:effectLst/>
                <a:latin typeface="Calibri" panose="020F0502020204030204" pitchFamily="34" charset="0"/>
                <a:ea typeface="Calibri" panose="020F0502020204030204" pitchFamily="34" charset="0"/>
                <a:cs typeface="Arial" panose="020B0604020202020204" pitchFamily="34" charset="0"/>
              </a:rPr>
              <a:t>לאפוקי</a:t>
            </a:r>
            <a:r>
              <a:rPr lang="he-IL" sz="1800" dirty="0">
                <a:effectLst/>
                <a:latin typeface="Calibri" panose="020F0502020204030204" pitchFamily="34" charset="0"/>
                <a:ea typeface="Calibri" panose="020F0502020204030204" pitchFamily="34" charset="0"/>
                <a:cs typeface="Arial" panose="020B0604020202020204" pitchFamily="34" charset="0"/>
              </a:rPr>
              <a:t> האי </a:t>
            </a:r>
            <a:r>
              <a:rPr lang="he-IL" sz="1800" dirty="0" err="1">
                <a:effectLst/>
                <a:latin typeface="Calibri" panose="020F0502020204030204" pitchFamily="34" charset="0"/>
                <a:ea typeface="Calibri" panose="020F0502020204030204" pitchFamily="34" charset="0"/>
                <a:cs typeface="Arial" panose="020B0604020202020204" pitchFamily="34" charset="0"/>
              </a:rPr>
              <a:t>דבמצוה</a:t>
            </a:r>
            <a:r>
              <a:rPr lang="he-IL" sz="1800" dirty="0">
                <a:effectLst/>
                <a:latin typeface="Calibri" panose="020F0502020204030204" pitchFamily="34" charset="0"/>
                <a:ea typeface="Calibri" panose="020F0502020204030204" pitchFamily="34" charset="0"/>
                <a:cs typeface="Arial" panose="020B0604020202020204" pitchFamily="34" charset="0"/>
              </a:rPr>
              <a:t> עסוק מי לא עסקינן </a:t>
            </a:r>
            <a:r>
              <a:rPr lang="he-IL" sz="1800" dirty="0" err="1">
                <a:effectLst/>
                <a:latin typeface="Calibri" panose="020F0502020204030204" pitchFamily="34" charset="0"/>
                <a:ea typeface="Calibri" panose="020F0502020204030204" pitchFamily="34" charset="0"/>
                <a:cs typeface="Arial" panose="020B0604020202020204" pitchFamily="34" charset="0"/>
              </a:rPr>
              <a:t>דקאזיל</a:t>
            </a:r>
            <a:r>
              <a:rPr lang="he-IL" sz="1800" dirty="0">
                <a:effectLst/>
                <a:latin typeface="Calibri" panose="020F0502020204030204" pitchFamily="34" charset="0"/>
                <a:ea typeface="Calibri" panose="020F0502020204030204" pitchFamily="34" charset="0"/>
                <a:cs typeface="Arial" panose="020B0604020202020204" pitchFamily="34" charset="0"/>
              </a:rPr>
              <a:t> לדבר מצוה </a:t>
            </a:r>
            <a:r>
              <a:rPr lang="he-IL" sz="1800" dirty="0" err="1">
                <a:effectLst/>
                <a:latin typeface="Calibri" panose="020F0502020204030204" pitchFamily="34" charset="0"/>
                <a:ea typeface="Calibri" panose="020F0502020204030204" pitchFamily="34" charset="0"/>
                <a:cs typeface="Arial" panose="020B0604020202020204" pitchFamily="34" charset="0"/>
              </a:rPr>
              <a:t>וקא</a:t>
            </a:r>
            <a:r>
              <a:rPr lang="he-IL" sz="1800" dirty="0">
                <a:effectLst/>
                <a:latin typeface="Calibri" panose="020F0502020204030204" pitchFamily="34" charset="0"/>
                <a:ea typeface="Calibri" panose="020F0502020204030204" pitchFamily="34" charset="0"/>
                <a:cs typeface="Arial" panose="020B0604020202020204" pitchFamily="34" charset="0"/>
              </a:rPr>
              <a:t> אמר רחמנא ליקרי אם כן </a:t>
            </a:r>
            <a:r>
              <a:rPr lang="he-IL" sz="1800" dirty="0" err="1">
                <a:effectLst/>
                <a:latin typeface="Calibri" panose="020F0502020204030204" pitchFamily="34" charset="0"/>
                <a:ea typeface="Calibri" panose="020F0502020204030204" pitchFamily="34" charset="0"/>
                <a:cs typeface="Arial" panose="020B0604020202020204" pitchFamily="34" charset="0"/>
              </a:rPr>
              <a:t>לימא</a:t>
            </a:r>
            <a:r>
              <a:rPr lang="he-IL" sz="1800" dirty="0">
                <a:effectLst/>
                <a:latin typeface="Calibri" panose="020F0502020204030204" pitchFamily="34" charset="0"/>
                <a:ea typeface="Calibri" panose="020F0502020204030204" pitchFamily="34" charset="0"/>
                <a:cs typeface="Arial" panose="020B0604020202020204" pitchFamily="34" charset="0"/>
              </a:rPr>
              <a:t> קרא בשבת ובלכת מאי בשבתך ובלכתך בלכת דידך הוא </a:t>
            </a:r>
            <a:r>
              <a:rPr lang="he-IL" sz="1800" dirty="0" err="1">
                <a:effectLst/>
                <a:latin typeface="Calibri" panose="020F0502020204030204" pitchFamily="34" charset="0"/>
                <a:ea typeface="Calibri" panose="020F0502020204030204" pitchFamily="34" charset="0"/>
                <a:cs typeface="Arial" panose="020B0604020202020204" pitchFamily="34" charset="0"/>
              </a:rPr>
              <a:t>דמיחייבת</a:t>
            </a:r>
            <a:r>
              <a:rPr lang="he-IL" sz="1800" dirty="0">
                <a:effectLst/>
                <a:latin typeface="Calibri" panose="020F0502020204030204" pitchFamily="34" charset="0"/>
                <a:ea typeface="Calibri" panose="020F0502020204030204" pitchFamily="34" charset="0"/>
                <a:cs typeface="Arial" panose="020B0604020202020204" pitchFamily="34" charset="0"/>
              </a:rPr>
              <a:t> הא בלכת </a:t>
            </a:r>
            <a:r>
              <a:rPr lang="he-IL" sz="1800" dirty="0" err="1">
                <a:effectLst/>
                <a:latin typeface="Calibri" panose="020F0502020204030204" pitchFamily="34" charset="0"/>
                <a:ea typeface="Calibri" panose="020F0502020204030204" pitchFamily="34" charset="0"/>
                <a:cs typeface="Arial" panose="020B0604020202020204" pitchFamily="34" charset="0"/>
              </a:rPr>
              <a:t>דמצוה</a:t>
            </a:r>
            <a:r>
              <a:rPr lang="he-IL" sz="1800" dirty="0">
                <a:effectLst/>
                <a:latin typeface="Calibri" panose="020F0502020204030204" pitchFamily="34" charset="0"/>
                <a:ea typeface="Calibri" panose="020F0502020204030204" pitchFamily="34" charset="0"/>
                <a:cs typeface="Arial" panose="020B0604020202020204" pitchFamily="34" charset="0"/>
              </a:rPr>
              <a:t> פטירת אי הכי אפילו כונס את האלמנה נמי כונס את הבתולה </a:t>
            </a:r>
            <a:r>
              <a:rPr lang="he-IL" sz="18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dirty="0">
                <a:effectLst/>
                <a:latin typeface="Calibri" panose="020F0502020204030204" pitchFamily="34" charset="0"/>
                <a:ea typeface="Calibri" panose="020F0502020204030204" pitchFamily="34" charset="0"/>
                <a:cs typeface="Arial" panose="020B0604020202020204" pitchFamily="34" charset="0"/>
              </a:rPr>
              <a:t> כונס אלמנה לא </a:t>
            </a:r>
            <a:r>
              <a:rPr lang="he-IL" sz="18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dirty="0">
                <a:effectLst/>
                <a:latin typeface="Calibri" panose="020F0502020204030204" pitchFamily="34" charset="0"/>
                <a:ea typeface="Calibri" panose="020F0502020204030204" pitchFamily="34" charset="0"/>
                <a:cs typeface="Arial" panose="020B0604020202020204" pitchFamily="34" charset="0"/>
              </a:rPr>
              <a:t> וכל </a:t>
            </a:r>
            <a:r>
              <a:rPr lang="he-IL" sz="1800" dirty="0" err="1">
                <a:effectLst/>
                <a:latin typeface="Calibri" panose="020F0502020204030204" pitchFamily="34" charset="0"/>
                <a:ea typeface="Calibri" panose="020F0502020204030204" pitchFamily="34" charset="0"/>
                <a:cs typeface="Arial" panose="020B0604020202020204" pitchFamily="34" charset="0"/>
              </a:rPr>
              <a:t>היכא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דטריד</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ה''נ</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דפטור</a:t>
            </a:r>
            <a:r>
              <a:rPr lang="he-IL" sz="1800" dirty="0">
                <a:effectLst/>
                <a:latin typeface="Calibri" panose="020F0502020204030204" pitchFamily="34" charset="0"/>
                <a:ea typeface="Calibri" panose="020F0502020204030204" pitchFamily="34" charset="0"/>
                <a:cs typeface="Arial" panose="020B0604020202020204" pitchFamily="34" charset="0"/>
              </a:rPr>
              <a:t> אלא מעתה טבעה ספינתו בים </a:t>
            </a:r>
            <a:r>
              <a:rPr lang="he-IL" sz="1800" dirty="0" err="1">
                <a:effectLst/>
                <a:latin typeface="Calibri" panose="020F0502020204030204" pitchFamily="34" charset="0"/>
                <a:ea typeface="Calibri" panose="020F0502020204030204" pitchFamily="34" charset="0"/>
                <a:cs typeface="Arial" panose="020B0604020202020204" pitchFamily="34" charset="0"/>
              </a:rPr>
              <a:t>דטריד</a:t>
            </a:r>
            <a:r>
              <a:rPr lang="he-IL" sz="1800" dirty="0">
                <a:effectLst/>
                <a:latin typeface="Calibri" panose="020F0502020204030204" pitchFamily="34" charset="0"/>
                <a:ea typeface="Calibri" panose="020F0502020204030204" pitchFamily="34" charset="0"/>
                <a:cs typeface="Arial" panose="020B0604020202020204" pitchFamily="34" charset="0"/>
              </a:rPr>
              <a:t> הכי נמי </a:t>
            </a:r>
            <a:r>
              <a:rPr lang="he-IL" sz="1800" dirty="0" err="1">
                <a:effectLst/>
                <a:latin typeface="Calibri" panose="020F0502020204030204" pitchFamily="34" charset="0"/>
                <a:ea typeface="Calibri" panose="020F0502020204030204" pitchFamily="34" charset="0"/>
                <a:cs typeface="Arial" panose="020B0604020202020204" pitchFamily="34" charset="0"/>
              </a:rPr>
              <a:t>דפטור</a:t>
            </a:r>
            <a:r>
              <a:rPr lang="he-IL" sz="1800" dirty="0">
                <a:effectLst/>
                <a:latin typeface="Calibri" panose="020F0502020204030204" pitchFamily="34" charset="0"/>
                <a:ea typeface="Calibri" panose="020F0502020204030204" pitchFamily="34" charset="0"/>
                <a:cs typeface="Arial" panose="020B0604020202020204" pitchFamily="34" charset="0"/>
              </a:rPr>
              <a:t> וכי </a:t>
            </a:r>
            <a:r>
              <a:rPr lang="he-IL" sz="1800" dirty="0" err="1">
                <a:effectLst/>
                <a:latin typeface="Calibri" panose="020F0502020204030204" pitchFamily="34" charset="0"/>
                <a:ea typeface="Calibri" panose="020F0502020204030204" pitchFamily="34" charset="0"/>
                <a:cs typeface="Arial" panose="020B0604020202020204" pitchFamily="34" charset="0"/>
              </a:rPr>
              <a:t>תימא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ה''נ</a:t>
            </a:r>
            <a:r>
              <a:rPr lang="he-IL" sz="1800" dirty="0">
                <a:effectLst/>
                <a:latin typeface="Calibri" panose="020F0502020204030204" pitchFamily="34" charset="0"/>
                <a:ea typeface="Calibri" panose="020F0502020204030204" pitchFamily="34" charset="0"/>
                <a:cs typeface="Arial" panose="020B0604020202020204" pitchFamily="34" charset="0"/>
              </a:rPr>
              <a:t> והאמר ר' אבא בר </a:t>
            </a:r>
            <a:r>
              <a:rPr lang="he-IL" sz="1800" dirty="0" err="1">
                <a:effectLst/>
                <a:latin typeface="Calibri" panose="020F0502020204030204" pitchFamily="34" charset="0"/>
                <a:ea typeface="Calibri" panose="020F0502020204030204" pitchFamily="34" charset="0"/>
                <a:cs typeface="Arial" panose="020B0604020202020204" pitchFamily="34" charset="0"/>
              </a:rPr>
              <a:t>זבדא</a:t>
            </a:r>
            <a:r>
              <a:rPr lang="he-IL" sz="1800" dirty="0">
                <a:effectLst/>
                <a:latin typeface="Calibri" panose="020F0502020204030204" pitchFamily="34" charset="0"/>
                <a:ea typeface="Calibri" panose="020F0502020204030204" pitchFamily="34" charset="0"/>
                <a:cs typeface="Arial" panose="020B0604020202020204" pitchFamily="34" charset="0"/>
              </a:rPr>
              <a:t> אמר רב אבל {</a:t>
            </a:r>
            <a:r>
              <a:rPr lang="en-US" sz="1800" dirty="0">
                <a:effectLst/>
                <a:latin typeface="Calibri" panose="020F0502020204030204" pitchFamily="34" charset="0"/>
                <a:ea typeface="Calibri" panose="020F0502020204030204" pitchFamily="34" charset="0"/>
                <a:cs typeface="Arial" panose="020B0604020202020204" pitchFamily="34" charset="0"/>
              </a:rPr>
              <a:t>a mourner</a:t>
            </a:r>
            <a:r>
              <a:rPr lang="he-IL" sz="1800" dirty="0">
                <a:effectLst/>
                <a:latin typeface="Calibri" panose="020F0502020204030204" pitchFamily="34" charset="0"/>
                <a:ea typeface="Calibri" panose="020F0502020204030204" pitchFamily="34" charset="0"/>
                <a:cs typeface="Arial" panose="020B0604020202020204" pitchFamily="34" charset="0"/>
              </a:rPr>
              <a:t>} חייב בכל המצות האמורות בתורה חוץ מן התפילין שהרי נאמר בהן פאר הכא </a:t>
            </a:r>
            <a:r>
              <a:rPr lang="he-IL" sz="18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טירדא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דמצוה</a:t>
            </a:r>
            <a:r>
              <a:rPr lang="he-IL" sz="1800" dirty="0">
                <a:effectLst/>
                <a:latin typeface="Calibri" panose="020F0502020204030204" pitchFamily="34" charset="0"/>
                <a:ea typeface="Calibri" panose="020F0502020204030204" pitchFamily="34" charset="0"/>
                <a:cs typeface="Arial" panose="020B0604020202020204" pitchFamily="34" charset="0"/>
              </a:rPr>
              <a:t> התם </a:t>
            </a:r>
            <a:r>
              <a:rPr lang="he-IL" sz="18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טירדא</a:t>
            </a:r>
            <a:r>
              <a:rPr lang="he-IL" sz="1800" dirty="0">
                <a:effectLst/>
                <a:latin typeface="Calibri" panose="020F0502020204030204" pitchFamily="34" charset="0"/>
                <a:ea typeface="Calibri" panose="020F0502020204030204" pitchFamily="34" charset="0"/>
                <a:cs typeface="Arial" panose="020B0604020202020204" pitchFamily="34" charset="0"/>
              </a:rPr>
              <a:t> דרשות</a:t>
            </a:r>
            <a:endParaRPr lang="he-IL" dirty="0"/>
          </a:p>
        </p:txBody>
      </p:sp>
    </p:spTree>
    <p:extLst>
      <p:ext uri="{BB962C8B-B14F-4D97-AF65-F5344CB8AC3E}">
        <p14:creationId xmlns:p14="http://schemas.microsoft.com/office/powerpoint/2010/main" val="211020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5086E9B-EEE9-BF70-E017-6EAB138D7E3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5A87481-B944-9E8F-74BA-EB05C2F8A245}"/>
              </a:ext>
            </a:extLst>
          </p:cNvPr>
          <p:cNvSpPr>
            <a:spLocks noGrp="1"/>
          </p:cNvSpPr>
          <p:nvPr>
            <p:ph idx="1"/>
          </p:nvPr>
        </p:nvSpPr>
        <p:spPr/>
        <p:txBody>
          <a:bodyPr/>
          <a:lstStyle/>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רש"י סוכה כה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מתני' שלוחי מצוה - הולכי בדרך מצוה כגון ללמוד תורה ולהקביל פני רבו ולפדות שבויים:</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מן הסוכה - ואפי' בשעת חנייתן:</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גמ' בשבתך בביתך פרט לעוסק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 שאינו חייב בקריאת שמע ולקמן מפרש מאי משמע:</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ובלכתך בדרך פרט לחתן - ואע"ג דהוא נמי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איצטריכי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להו תרי קראי דאי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חד 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דחתן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לאו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בהדיא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בקרא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פטר הכתוב אלא טורח ועושה מלאכת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בידים</a:t>
            </a:r>
            <a:r>
              <a:rPr lang="he-IL" sz="1800" kern="100" dirty="0">
                <a:effectLst/>
                <a:latin typeface="Calibri" panose="020F0502020204030204" pitchFamily="34" charset="0"/>
                <a:ea typeface="Calibri" panose="020F0502020204030204" pitchFamily="34" charset="0"/>
                <a:cs typeface="Arial" panose="020B0604020202020204" pitchFamily="34" charset="0"/>
              </a:rPr>
              <a:t> או מהלך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 חתן שהוא יושב ובטל ואינו עוסק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במחשבת בעילה לא פטר הכתוב הלכך מקרא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יתירא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אשמעינן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דפטור</a:t>
            </a:r>
            <a:r>
              <a:rPr lang="he-IL" sz="1800" kern="100" dirty="0">
                <a:effectLst/>
                <a:latin typeface="Calibri" panose="020F0502020204030204" pitchFamily="34" charset="0"/>
                <a:ea typeface="Calibri" panose="020F0502020204030204" pitchFamily="34" charset="0"/>
                <a:cs typeface="Arial" panose="020B0604020202020204" pitchFamily="34" charset="0"/>
              </a:rPr>
              <a:t> מק"ש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במחשבת בעילה:</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03984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74CAB5B-7029-795E-70FD-C6C72DED29C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D71AF67-6684-002D-6840-35EFF2BA4C93}"/>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תוספות סוכה כה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ובלכתך בדרך פרט לחתן. ואף על גב דהוא נמי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איצטריך</a:t>
            </a:r>
            <a:r>
              <a:rPr lang="he-IL" sz="1800" kern="100" dirty="0">
                <a:effectLst/>
                <a:latin typeface="Calibri" panose="020F0502020204030204" pitchFamily="34" charset="0"/>
                <a:ea typeface="Calibri" panose="020F0502020204030204" pitchFamily="34" charset="0"/>
                <a:cs typeface="Arial" panose="020B0604020202020204" pitchFamily="34" charset="0"/>
              </a:rPr>
              <a:t> תרי קראי דאי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חד 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דחתן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לאו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בהדיא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בקרא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פטר הכתוב אלא טורח ועושה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בידים</a:t>
            </a:r>
            <a:r>
              <a:rPr lang="he-IL" sz="1800" kern="100" dirty="0">
                <a:effectLst/>
                <a:latin typeface="Calibri" panose="020F0502020204030204" pitchFamily="34" charset="0"/>
                <a:ea typeface="Calibri" panose="020F0502020204030204" pitchFamily="34" charset="0"/>
                <a:cs typeface="Arial" panose="020B0604020202020204" pitchFamily="34" charset="0"/>
              </a:rPr>
              <a:t> או מהלך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 חתן שהוא יושב ובטל ואינו עוסק אלא מחשב בבעילה לא פטר הכתוב הלכך מקרא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יתירא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אשמעינן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דפטור</a:t>
            </a:r>
            <a:r>
              <a:rPr lang="he-IL" sz="1800" kern="100" dirty="0">
                <a:effectLst/>
                <a:latin typeface="Calibri" panose="020F0502020204030204" pitchFamily="34" charset="0"/>
                <a:ea typeface="Calibri" panose="020F0502020204030204" pitchFamily="34" charset="0"/>
                <a:cs typeface="Arial" panose="020B0604020202020204" pitchFamily="34" charset="0"/>
              </a:rPr>
              <a:t> מק"ש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במחשבת בעילה כך פי' בקונטרס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וסוגיא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דשמעתין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משמע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דמובלכתך</a:t>
            </a:r>
            <a:r>
              <a:rPr lang="he-IL" sz="1800" kern="100" dirty="0">
                <a:effectLst/>
                <a:latin typeface="Calibri" panose="020F0502020204030204" pitchFamily="34" charset="0"/>
                <a:ea typeface="Calibri" panose="020F0502020204030204" pitchFamily="34" charset="0"/>
                <a:cs typeface="Arial" panose="020B0604020202020204" pitchFamily="34" charset="0"/>
              </a:rPr>
              <a:t> בדרך ממעט האי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קא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עסיק</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ובשילהי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פ"ק</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דברכות</a:t>
            </a:r>
            <a:r>
              <a:rPr lang="he-IL" sz="1800" kern="100" dirty="0">
                <a:effectLst/>
                <a:latin typeface="Calibri" panose="020F0502020204030204" pitchFamily="34" charset="0"/>
                <a:ea typeface="Calibri" panose="020F0502020204030204" pitchFamily="34" charset="0"/>
                <a:cs typeface="Arial" panose="020B0604020202020204" pitchFamily="34" charset="0"/>
              </a:rPr>
              <a:t> (דף יא.)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הגרסא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להפך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דגרס</a:t>
            </a:r>
            <a:r>
              <a:rPr lang="he-IL" sz="1800" kern="100" dirty="0">
                <a:effectLst/>
                <a:latin typeface="Calibri" panose="020F0502020204030204" pitchFamily="34" charset="0"/>
                <a:ea typeface="Calibri" panose="020F0502020204030204" pitchFamily="34" charset="0"/>
                <a:cs typeface="Arial" panose="020B0604020202020204" pitchFamily="34" charset="0"/>
              </a:rPr>
              <a:t> התם בשבתך פרט לחתן ובלכתך בדרך פרט לעוסק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וגירסא</a:t>
            </a:r>
            <a:r>
              <a:rPr lang="he-IL" sz="1800" kern="100" dirty="0">
                <a:effectLst/>
                <a:latin typeface="Calibri" panose="020F0502020204030204" pitchFamily="34" charset="0"/>
                <a:ea typeface="Calibri" panose="020F0502020204030204" pitchFamily="34" charset="0"/>
                <a:cs typeface="Arial" panose="020B0604020202020204" pitchFamily="34" charset="0"/>
              </a:rPr>
              <a:t> זו נראה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דהכי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משמע קרא בשבת דידך הוא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דמיחייבת</a:t>
            </a:r>
            <a:r>
              <a:rPr lang="he-IL" sz="1800" kern="100" dirty="0">
                <a:effectLst/>
                <a:latin typeface="Calibri" panose="020F0502020204030204" pitchFamily="34" charset="0"/>
                <a:ea typeface="Calibri" panose="020F0502020204030204" pitchFamily="34" charset="0"/>
                <a:cs typeface="Arial" panose="020B0604020202020204" pitchFamily="34" charset="0"/>
              </a:rPr>
              <a:t> בק"ש ולא בשבת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שאתה יושב ומחשב בבעילת מצוה ובלכתך ממעט 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דמשמע</a:t>
            </a:r>
            <a:r>
              <a:rPr lang="he-IL" sz="1800" kern="100" dirty="0">
                <a:effectLst/>
                <a:latin typeface="Calibri" panose="020F0502020204030204" pitchFamily="34" charset="0"/>
                <a:ea typeface="Calibri" panose="020F0502020204030204" pitchFamily="34" charset="0"/>
                <a:cs typeface="Arial" panose="020B0604020202020204" pitchFamily="34" charset="0"/>
              </a:rPr>
              <a:t> בלכת דידך ולא בלכת מצוה ומחתן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ידעינן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שאר 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דדלמא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שאני חתן שאין נקל לו כל כך להסיר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הטירדא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מלבו</a:t>
            </a:r>
            <a:r>
              <a:rPr lang="he-IL" sz="1800" kern="100" dirty="0">
                <a:effectLst/>
                <a:latin typeface="Calibri" panose="020F0502020204030204" pitchFamily="34" charset="0"/>
                <a:ea typeface="Calibri" panose="020F0502020204030204" pitchFamily="34" charset="0"/>
                <a:cs typeface="Arial" panose="020B0604020202020204" pitchFamily="34" charset="0"/>
              </a:rPr>
              <a:t> אע"פ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שבטירדא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דרשות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מיבעי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ליתוביה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ולהסיר מחשבת טרדתו: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dirty="0"/>
          </a:p>
        </p:txBody>
      </p:sp>
    </p:spTree>
    <p:extLst>
      <p:ext uri="{BB962C8B-B14F-4D97-AF65-F5344CB8AC3E}">
        <p14:creationId xmlns:p14="http://schemas.microsoft.com/office/powerpoint/2010/main" val="145785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40AC271-CCC6-C593-6465-B14A8C88AA59}"/>
              </a:ext>
            </a:extLst>
          </p:cNvPr>
          <p:cNvSpPr>
            <a:spLocks noGrp="1"/>
          </p:cNvSpPr>
          <p:nvPr>
            <p:ph type="title"/>
          </p:nvPr>
        </p:nvSpPr>
        <p:spPr/>
        <p:txBody>
          <a:bodyPr/>
          <a:lstStyle/>
          <a:p>
            <a:r>
              <a:rPr lang="he-IL" dirty="0"/>
              <a:t>רש"י- </a:t>
            </a:r>
            <a:r>
              <a:rPr lang="he-IL" dirty="0" err="1"/>
              <a:t>שתיהם</a:t>
            </a:r>
            <a:r>
              <a:rPr lang="he-IL" dirty="0"/>
              <a:t> מדין טרדה</a:t>
            </a:r>
          </a:p>
        </p:txBody>
      </p:sp>
      <p:sp>
        <p:nvSpPr>
          <p:cNvPr id="3" name="מציין מיקום תוכן 2">
            <a:extLst>
              <a:ext uri="{FF2B5EF4-FFF2-40B4-BE49-F238E27FC236}">
                <a16:creationId xmlns:a16="http://schemas.microsoft.com/office/drawing/2014/main" id="{A3DB7691-653C-F0A8-6DE9-C60FE8767648}"/>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רשי ברכות יא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ובלכתך בדרך פרט לחתן.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ואע</a:t>
            </a:r>
            <a:r>
              <a:rPr lang="he-IL" sz="1800" kern="100" dirty="0">
                <a:effectLst/>
                <a:latin typeface="Calibri" panose="020F0502020204030204" pitchFamily="34" charset="0"/>
                <a:ea typeface="Calibri" panose="020F0502020204030204" pitchFamily="34" charset="0"/>
                <a:cs typeface="Arial" panose="020B0604020202020204" pitchFamily="34" charset="0"/>
              </a:rPr>
              <a:t>''ג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דחתן</a:t>
            </a:r>
            <a:r>
              <a:rPr lang="he-IL" sz="1800" kern="100" dirty="0">
                <a:effectLst/>
                <a:latin typeface="Calibri" panose="020F0502020204030204" pitchFamily="34" charset="0"/>
                <a:ea typeface="Calibri" panose="020F0502020204030204" pitchFamily="34" charset="0"/>
                <a:cs typeface="Arial" panose="020B0604020202020204" pitchFamily="34" charset="0"/>
              </a:rPr>
              <a:t> נמי 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הוא אי לאו קרא יתירה לא נפקא לן מקרא קמא דכיון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דעוסק</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כתיב בקרא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בהדיא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מיעוטא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בעלמא הוא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דקא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דרשינן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מביתך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וממעטינן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מינה עוסק במלאכת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דאיכא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 חתן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דטרדא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דמחשבה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בעלמא הוא שמחשב על עסק בתולים אי לאו קרא יתירה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אתמעוט</a:t>
            </a:r>
            <a:r>
              <a:rPr lang="he-IL" sz="1800" kern="100" dirty="0">
                <a:effectLst/>
                <a:latin typeface="Calibri" panose="020F0502020204030204" pitchFamily="34" charset="0"/>
                <a:ea typeface="Calibri" panose="020F050202020403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040112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1CA63EA-A30C-5CB6-5E43-F5885699E617}"/>
              </a:ext>
            </a:extLst>
          </p:cNvPr>
          <p:cNvSpPr>
            <a:spLocks noGrp="1"/>
          </p:cNvSpPr>
          <p:nvPr>
            <p:ph type="title"/>
          </p:nvPr>
        </p:nvSpPr>
        <p:spPr/>
        <p:txBody>
          <a:bodyPr/>
          <a:lstStyle/>
          <a:p>
            <a:r>
              <a:rPr lang="he-IL" dirty="0" err="1"/>
              <a:t>ר"ן</a:t>
            </a:r>
            <a:r>
              <a:rPr lang="he-IL" dirty="0"/>
              <a:t>- גם טרדת מצווה = עוסק במצווה</a:t>
            </a:r>
          </a:p>
        </p:txBody>
      </p:sp>
      <p:sp>
        <p:nvSpPr>
          <p:cNvPr id="3" name="מציין מיקום תוכן 2">
            <a:extLst>
              <a:ext uri="{FF2B5EF4-FFF2-40B4-BE49-F238E27FC236}">
                <a16:creationId xmlns:a16="http://schemas.microsoft.com/office/drawing/2014/main" id="{B27D95DF-01A4-DDA9-D2EA-B88F7F19DB7F}"/>
              </a:ext>
            </a:extLst>
          </p:cNvPr>
          <p:cNvSpPr>
            <a:spLocks noGrp="1"/>
          </p:cNvSpPr>
          <p:nvPr>
            <p:ph idx="1"/>
          </p:nvPr>
        </p:nvSpPr>
        <p:spPr/>
        <p:txBody>
          <a:bodyPr/>
          <a:lstStyle/>
          <a:p>
            <a:pPr algn="r" rtl="1">
              <a:lnSpc>
                <a:spcPct val="107000"/>
              </a:lnSpc>
              <a:spcAft>
                <a:spcPts val="800"/>
              </a:spcAft>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ר"ן</a:t>
            </a:r>
            <a:r>
              <a:rPr lang="he-IL" sz="1800" kern="100" dirty="0">
                <a:effectLst/>
                <a:latin typeface="Calibri" panose="020F0502020204030204" pitchFamily="34" charset="0"/>
                <a:ea typeface="Calibri" panose="020F0502020204030204" pitchFamily="34" charset="0"/>
                <a:cs typeface="Arial" panose="020B0604020202020204" pitchFamily="34" charset="0"/>
              </a:rPr>
              <a:t> סוכה יא.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ועוד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מדאמרינן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[ברכות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טז</a:t>
            </a:r>
            <a:r>
              <a:rPr lang="he-IL" sz="1800" kern="100" dirty="0">
                <a:effectLst/>
                <a:latin typeface="Calibri" panose="020F0502020204030204" pitchFamily="34" charset="0"/>
                <a:ea typeface="Calibri" panose="020F0502020204030204" pitchFamily="34" charset="0"/>
                <a:cs typeface="Arial" panose="020B0604020202020204" pitchFamily="34" charset="0"/>
              </a:rPr>
              <a:t> א] חתן פטור מקריאת שמע עד מוצאי שבת אם לא עשה מעשה ואם איתא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דביכול</a:t>
            </a:r>
            <a:r>
              <a:rPr lang="he-IL" sz="1800" kern="100" dirty="0">
                <a:effectLst/>
                <a:latin typeface="Calibri" panose="020F0502020204030204" pitchFamily="34" charset="0"/>
                <a:ea typeface="Calibri" panose="020F0502020204030204" pitchFamily="34" charset="0"/>
                <a:cs typeface="Arial" panose="020B0604020202020204" pitchFamily="34" charset="0"/>
              </a:rPr>
              <a:t> לקיים את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שתיהם</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מיחייב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נימא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דאיבעי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ליתובי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[כאן דף כה ב] גבי אבל וליקיים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תרוייהו</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ולא מצית אמרת דלא מצי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ליתובי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דהא תנן חתן אם רצה לקרות לילה הראשון קורא.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192263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4196C54-380D-AA4B-47AC-84121B08D54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86D1D6F-903B-5AB3-4F4C-8F27024301EA}"/>
              </a:ext>
            </a:extLst>
          </p:cNvPr>
          <p:cNvSpPr>
            <a:spLocks noGrp="1"/>
          </p:cNvSpPr>
          <p:nvPr>
            <p:ph idx="1"/>
          </p:nvPr>
        </p:nvSpPr>
        <p:spPr/>
        <p:txBody>
          <a:bodyPr/>
          <a:lstStyle/>
          <a:p>
            <a:r>
              <a:rPr lang="he-IL" dirty="0"/>
              <a:t>רשי כתובות ו עמוד ב</a:t>
            </a:r>
          </a:p>
          <a:p>
            <a:endParaRPr lang="he-IL" dirty="0"/>
          </a:p>
          <a:p>
            <a:r>
              <a:rPr lang="he-IL" dirty="0"/>
              <a:t>מאי לאו - האי </a:t>
            </a:r>
            <a:r>
              <a:rPr lang="he-IL" dirty="0" err="1"/>
              <a:t>דפטר</a:t>
            </a:r>
            <a:r>
              <a:rPr lang="he-IL" dirty="0"/>
              <a:t> ליה מק"ש בלילי שבת משום </a:t>
            </a:r>
            <a:r>
              <a:rPr lang="he-IL" dirty="0" err="1"/>
              <a:t>דטריד</a:t>
            </a:r>
            <a:r>
              <a:rPr lang="he-IL" dirty="0"/>
              <a:t> </a:t>
            </a:r>
            <a:r>
              <a:rPr lang="he-IL" dirty="0" err="1"/>
              <a:t>במצוה</a:t>
            </a:r>
            <a:r>
              <a:rPr lang="he-IL" dirty="0"/>
              <a:t> דבעי </a:t>
            </a:r>
            <a:r>
              <a:rPr lang="he-IL" dirty="0" err="1"/>
              <a:t>למיבעל</a:t>
            </a:r>
            <a:r>
              <a:rPr lang="he-IL" dirty="0"/>
              <a:t> והעוסק </a:t>
            </a:r>
            <a:r>
              <a:rPr lang="he-IL" dirty="0" err="1"/>
              <a:t>במצוה</a:t>
            </a:r>
            <a:r>
              <a:rPr lang="he-IL" dirty="0"/>
              <a:t> פטור מן </a:t>
            </a:r>
            <a:r>
              <a:rPr lang="he-IL" dirty="0" err="1"/>
              <a:t>המצוה</a:t>
            </a:r>
            <a:r>
              <a:rPr lang="he-IL" dirty="0"/>
              <a:t>:</a:t>
            </a:r>
          </a:p>
          <a:p>
            <a:r>
              <a:rPr lang="he-IL" dirty="0" err="1"/>
              <a:t>דטריד</a:t>
            </a:r>
            <a:r>
              <a:rPr lang="he-IL" dirty="0"/>
              <a:t> דלא בעל - מצטער שלא בעל:</a:t>
            </a:r>
          </a:p>
        </p:txBody>
      </p:sp>
    </p:spTree>
    <p:extLst>
      <p:ext uri="{BB962C8B-B14F-4D97-AF65-F5344CB8AC3E}">
        <p14:creationId xmlns:p14="http://schemas.microsoft.com/office/powerpoint/2010/main" val="2718889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F6B09E-A766-A321-53DC-027A168FAA42}"/>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F10C8B79-6937-A643-C589-F9A837B2CA4D}"/>
              </a:ext>
            </a:extLst>
          </p:cNvPr>
          <p:cNvGraphicFramePr>
            <a:graphicFrameLocks noGrp="1"/>
          </p:cNvGraphicFramePr>
          <p:nvPr>
            <p:ph idx="1"/>
            <p:extLst>
              <p:ext uri="{D42A27DB-BD31-4B8C-83A1-F6EECF244321}">
                <p14:modId xmlns:p14="http://schemas.microsoft.com/office/powerpoint/2010/main" val="538363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333167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2022</Words>
  <Application>Microsoft Office PowerPoint</Application>
  <PresentationFormat>מסך רחב</PresentationFormat>
  <Paragraphs>75</Paragraphs>
  <Slides>22</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22</vt:i4>
      </vt:variant>
    </vt:vector>
  </HeadingPairs>
  <TitlesOfParts>
    <vt:vector size="27" baseType="lpstr">
      <vt:lpstr>Arial</vt:lpstr>
      <vt:lpstr>Calibri</vt:lpstr>
      <vt:lpstr>Calibri Light</vt:lpstr>
      <vt:lpstr>Times New Roman</vt:lpstr>
      <vt:lpstr>ערכת נושא Office</vt:lpstr>
      <vt:lpstr>טרדת מצווה\ ועוסק במצווה</vt:lpstr>
      <vt:lpstr>מצגת של PowerPoint‏</vt:lpstr>
      <vt:lpstr>מצגת של PowerPoint‏</vt:lpstr>
      <vt:lpstr>מצגת של PowerPoint‏</vt:lpstr>
      <vt:lpstr>מצגת של PowerPoint‏</vt:lpstr>
      <vt:lpstr>רש"י- שתיהם מדין טרדה</vt:lpstr>
      <vt:lpstr>ר"ן- גם טרדת מצווה = עוסק במצווה</vt:lpstr>
      <vt:lpstr>מצגת של PowerPoint‏</vt:lpstr>
      <vt:lpstr>מצגת של PowerPoint‏</vt:lpstr>
      <vt:lpstr>מצגת של PowerPoint‏</vt:lpstr>
      <vt:lpstr>מצגת של PowerPoint‏</vt:lpstr>
      <vt:lpstr>מצגת של PowerPoint‏</vt:lpstr>
      <vt:lpstr>מאירי</vt:lpstr>
      <vt:lpstr>עוסק במצווה פטור מן המצווה</vt:lpstr>
      <vt:lpstr>מצגת של PowerPoint‏</vt:lpstr>
      <vt:lpstr>מצגת של PowerPoint‏</vt:lpstr>
      <vt:lpstr>מצגת של PowerPoint‏</vt:lpstr>
      <vt:lpstr>מצגת של PowerPoint‏</vt:lpstr>
      <vt:lpstr>מצגת של PowerPoint‏</vt:lpstr>
      <vt:lpstr>ריטב"א- רק כשאי אפשר לקיים שתיהם, אבל אם אי אפשר לקיים שתיהם, השני כרשות</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טרדת מצווה\ ועוסק במצווה</dc:title>
  <dc:creator>Avigdor Rosensweig</dc:creator>
  <cp:lastModifiedBy>Avigdor Rosensweig</cp:lastModifiedBy>
  <cp:revision>3</cp:revision>
  <dcterms:created xsi:type="dcterms:W3CDTF">2023-02-14T19:49:17Z</dcterms:created>
  <dcterms:modified xsi:type="dcterms:W3CDTF">2023-02-26T18:41:37Z</dcterms:modified>
</cp:coreProperties>
</file>