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322" r:id="rId3"/>
    <p:sldId id="285" r:id="rId4"/>
    <p:sldId id="286" r:id="rId5"/>
    <p:sldId id="330" r:id="rId6"/>
    <p:sldId id="293" r:id="rId7"/>
    <p:sldId id="287" r:id="rId8"/>
    <p:sldId id="294" r:id="rId9"/>
    <p:sldId id="288" r:id="rId10"/>
    <p:sldId id="295" r:id="rId11"/>
    <p:sldId id="289" r:id="rId12"/>
    <p:sldId id="296" r:id="rId13"/>
    <p:sldId id="299" r:id="rId14"/>
    <p:sldId id="291" r:id="rId15"/>
    <p:sldId id="331" r:id="rId16"/>
    <p:sldId id="292" r:id="rId17"/>
    <p:sldId id="332" r:id="rId18"/>
    <p:sldId id="300" r:id="rId19"/>
    <p:sldId id="301" r:id="rId20"/>
    <p:sldId id="333" r:id="rId21"/>
    <p:sldId id="297" r:id="rId22"/>
    <p:sldId id="312" r:id="rId23"/>
    <p:sldId id="298" r:id="rId24"/>
    <p:sldId id="276" r:id="rId25"/>
    <p:sldId id="275" r:id="rId26"/>
    <p:sldId id="337" r:id="rId27"/>
    <p:sldId id="278" r:id="rId28"/>
    <p:sldId id="280" r:id="rId29"/>
    <p:sldId id="335" r:id="rId30"/>
    <p:sldId id="336" r:id="rId31"/>
    <p:sldId id="281" r:id="rId32"/>
    <p:sldId id="282" r:id="rId33"/>
    <p:sldId id="305" r:id="rId34"/>
    <p:sldId id="283" r:id="rId35"/>
    <p:sldId id="306" r:id="rId36"/>
    <p:sldId id="277" r:id="rId37"/>
    <p:sldId id="279" r:id="rId38"/>
    <p:sldId id="314" r:id="rId39"/>
    <p:sldId id="307" r:id="rId40"/>
    <p:sldId id="308" r:id="rId41"/>
    <p:sldId id="309" r:id="rId42"/>
    <p:sldId id="310" r:id="rId43"/>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4660"/>
  </p:normalViewPr>
  <p:slideViewPr>
    <p:cSldViewPr snapToGrid="0">
      <p:cViewPr varScale="1">
        <p:scale>
          <a:sx n="67" d="100"/>
          <a:sy n="67"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1E141-BCC1-4495-99DE-FBC205A8A20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he-IL"/>
        </a:p>
      </dgm:t>
    </dgm:pt>
    <dgm:pt modelId="{656216EA-4F7E-4E95-A908-EAD15CE14147}">
      <dgm:prSet phldrT="[Text]" custT="1"/>
      <dgm:spPr/>
      <dgm:t>
        <a:bodyPr/>
        <a:lstStyle/>
        <a:p>
          <a:pPr rtl="1"/>
          <a:r>
            <a:rPr lang="he-IL" sz="2400" dirty="0"/>
            <a:t>אונאה פחות משתות</a:t>
          </a:r>
        </a:p>
      </dgm:t>
    </dgm:pt>
    <dgm:pt modelId="{D7569AE1-E08F-4380-99FB-71280D44BA1F}" type="parTrans" cxnId="{A5C148FC-21B1-4DC1-B304-4E8E1F308FB7}">
      <dgm:prSet/>
      <dgm:spPr/>
      <dgm:t>
        <a:bodyPr/>
        <a:lstStyle/>
        <a:p>
          <a:pPr rtl="1"/>
          <a:endParaRPr lang="he-IL"/>
        </a:p>
      </dgm:t>
    </dgm:pt>
    <dgm:pt modelId="{79A0068D-79B1-40D1-BC4F-D0F65D9541B8}" type="sibTrans" cxnId="{A5C148FC-21B1-4DC1-B304-4E8E1F308FB7}">
      <dgm:prSet/>
      <dgm:spPr/>
      <dgm:t>
        <a:bodyPr/>
        <a:lstStyle/>
        <a:p>
          <a:pPr rtl="1"/>
          <a:endParaRPr lang="he-IL"/>
        </a:p>
      </dgm:t>
    </dgm:pt>
    <dgm:pt modelId="{A557C0B1-4635-4502-A198-96DD4E306854}">
      <dgm:prSet phldrT="[Text]" custT="1"/>
      <dgm:spPr/>
      <dgm:t>
        <a:bodyPr/>
        <a:lstStyle/>
        <a:p>
          <a:pPr rtl="1"/>
          <a:r>
            <a:rPr lang="he-IL" sz="2400" dirty="0"/>
            <a:t>יש אונאה</a:t>
          </a:r>
        </a:p>
      </dgm:t>
    </dgm:pt>
    <dgm:pt modelId="{39C8A26F-043D-4FF1-A52A-4949703B8B55}" type="parTrans" cxnId="{883C88E5-F562-4139-AA96-25F5786A2F30}">
      <dgm:prSet/>
      <dgm:spPr/>
      <dgm:t>
        <a:bodyPr/>
        <a:lstStyle/>
        <a:p>
          <a:pPr rtl="1"/>
          <a:endParaRPr lang="he-IL"/>
        </a:p>
      </dgm:t>
    </dgm:pt>
    <dgm:pt modelId="{164D9C83-02B9-42C3-9403-E400C5304DD4}" type="sibTrans" cxnId="{883C88E5-F562-4139-AA96-25F5786A2F30}">
      <dgm:prSet/>
      <dgm:spPr/>
      <dgm:t>
        <a:bodyPr/>
        <a:lstStyle/>
        <a:p>
          <a:pPr rtl="1"/>
          <a:endParaRPr lang="he-IL"/>
        </a:p>
      </dgm:t>
    </dgm:pt>
    <dgm:pt modelId="{3D4760E3-28E3-46B3-8CF1-5730F4775498}">
      <dgm:prSet phldrT="[Text]" custT="1"/>
      <dgm:spPr/>
      <dgm:t>
        <a:bodyPr/>
        <a:lstStyle/>
        <a:p>
          <a:pPr rtl="1"/>
          <a:r>
            <a:rPr lang="he-IL" sz="1800" dirty="0"/>
            <a:t>ויכול להיות שאין פה אונה כלל, כי מי אומר שאינו באמת שווה מה ששילם</a:t>
          </a:r>
        </a:p>
      </dgm:t>
    </dgm:pt>
    <dgm:pt modelId="{D2967888-DF0F-4CA1-96E8-0BF2722C15B8}" type="parTrans" cxnId="{7B9C5C7D-8F3C-4496-BF9C-04537F42AE27}">
      <dgm:prSet/>
      <dgm:spPr/>
      <dgm:t>
        <a:bodyPr/>
        <a:lstStyle/>
        <a:p>
          <a:pPr rtl="1"/>
          <a:endParaRPr lang="he-IL"/>
        </a:p>
      </dgm:t>
    </dgm:pt>
    <dgm:pt modelId="{7A742EC7-B72D-49C4-9391-F62D72525FFC}" type="sibTrans" cxnId="{7B9C5C7D-8F3C-4496-BF9C-04537F42AE27}">
      <dgm:prSet/>
      <dgm:spPr/>
      <dgm:t>
        <a:bodyPr/>
        <a:lstStyle/>
        <a:p>
          <a:pPr rtl="1"/>
          <a:endParaRPr lang="he-IL"/>
        </a:p>
      </dgm:t>
    </dgm:pt>
    <dgm:pt modelId="{02B4B7CF-1A50-4088-B10B-58DAEDEDD176}">
      <dgm:prSet phldrT="[Text]" custT="1"/>
      <dgm:spPr/>
      <dgm:t>
        <a:bodyPr/>
        <a:lstStyle/>
        <a:p>
          <a:pPr rtl="1"/>
          <a:r>
            <a:rPr lang="he-IL" sz="2400" dirty="0"/>
            <a:t>אין אונאה</a:t>
          </a:r>
        </a:p>
      </dgm:t>
    </dgm:pt>
    <dgm:pt modelId="{64012F6D-85F9-4F25-836C-2D3E29BAAAA7}" type="parTrans" cxnId="{5D17681C-6DDC-41B1-B45E-02225B5C3BDC}">
      <dgm:prSet/>
      <dgm:spPr/>
      <dgm:t>
        <a:bodyPr/>
        <a:lstStyle/>
        <a:p>
          <a:pPr rtl="1"/>
          <a:endParaRPr lang="he-IL"/>
        </a:p>
      </dgm:t>
    </dgm:pt>
    <dgm:pt modelId="{6EA9776E-2C65-41DD-93F1-589862E75EF6}" type="sibTrans" cxnId="{5D17681C-6DDC-41B1-B45E-02225B5C3BDC}">
      <dgm:prSet/>
      <dgm:spPr/>
      <dgm:t>
        <a:bodyPr/>
        <a:lstStyle/>
        <a:p>
          <a:pPr rtl="1"/>
          <a:endParaRPr lang="he-IL"/>
        </a:p>
      </dgm:t>
    </dgm:pt>
    <dgm:pt modelId="{119D9C2C-8B61-4329-ABB2-90A6FD7033A4}">
      <dgm:prSet phldrT="[Text]" custT="1"/>
      <dgm:spPr/>
      <dgm:t>
        <a:bodyPr/>
        <a:lstStyle/>
        <a:p>
          <a:pPr rtl="1"/>
          <a:r>
            <a:rPr lang="he-IL" sz="2400" dirty="0"/>
            <a:t>כי כך היא דרך מקח וממכר</a:t>
          </a:r>
        </a:p>
      </dgm:t>
    </dgm:pt>
    <dgm:pt modelId="{4DC716B4-99A9-4E1A-9EF2-0AF44435A586}" type="parTrans" cxnId="{69413C42-817C-408B-9747-55D5C0C84683}">
      <dgm:prSet/>
      <dgm:spPr/>
      <dgm:t>
        <a:bodyPr/>
        <a:lstStyle/>
        <a:p>
          <a:pPr rtl="1"/>
          <a:endParaRPr lang="he-IL"/>
        </a:p>
      </dgm:t>
    </dgm:pt>
    <dgm:pt modelId="{C6ED11EB-C18B-470D-9E20-16E96296EB5B}" type="sibTrans" cxnId="{69413C42-817C-408B-9747-55D5C0C84683}">
      <dgm:prSet/>
      <dgm:spPr/>
      <dgm:t>
        <a:bodyPr/>
        <a:lstStyle/>
        <a:p>
          <a:pPr rtl="1"/>
          <a:endParaRPr lang="he-IL"/>
        </a:p>
      </dgm:t>
    </dgm:pt>
    <dgm:pt modelId="{5B10CE65-9A06-45E3-938C-B0FB2430FCAE}">
      <dgm:prSet phldrT="[Text]" custT="1"/>
      <dgm:spPr/>
      <dgm:t>
        <a:bodyPr/>
        <a:lstStyle/>
        <a:p>
          <a:pPr rtl="1"/>
          <a:r>
            <a:rPr lang="he-IL" sz="2400" dirty="0"/>
            <a:t>אבל אי אפשר לצמצם, </a:t>
          </a:r>
          <a:endParaRPr lang="he-IL" sz="1500" dirty="0"/>
        </a:p>
      </dgm:t>
    </dgm:pt>
    <dgm:pt modelId="{39081DD5-122D-4A86-B099-B179DA175A3C}" type="parTrans" cxnId="{F634B974-48F8-47A6-9A94-E1E7EEE20268}">
      <dgm:prSet/>
      <dgm:spPr/>
      <dgm:t>
        <a:bodyPr/>
        <a:lstStyle/>
        <a:p>
          <a:pPr rtl="1"/>
          <a:endParaRPr lang="he-IL"/>
        </a:p>
      </dgm:t>
    </dgm:pt>
    <dgm:pt modelId="{470DD07E-56A5-49D6-B862-D912C21C1905}" type="sibTrans" cxnId="{F634B974-48F8-47A6-9A94-E1E7EEE20268}">
      <dgm:prSet/>
      <dgm:spPr/>
      <dgm:t>
        <a:bodyPr/>
        <a:lstStyle/>
        <a:p>
          <a:pPr rtl="1"/>
          <a:endParaRPr lang="he-IL"/>
        </a:p>
      </dgm:t>
    </dgm:pt>
    <dgm:pt modelId="{511C9E92-7906-4CEE-AD54-58FF1E7F90A3}">
      <dgm:prSet phldrT="[Text]" custT="1"/>
      <dgm:spPr/>
      <dgm:t>
        <a:bodyPr/>
        <a:lstStyle/>
        <a:p>
          <a:pPr rtl="1"/>
          <a:r>
            <a:rPr lang="he-IL" sz="1800" dirty="0"/>
            <a:t>ולכן הקונה מוחל בדיעבד</a:t>
          </a:r>
        </a:p>
      </dgm:t>
    </dgm:pt>
    <dgm:pt modelId="{DD2057B0-7F78-4347-A6C0-E0F90BD6881C}" type="parTrans" cxnId="{D6F9A2B8-6866-44B6-A653-E03B2F20BC02}">
      <dgm:prSet/>
      <dgm:spPr/>
      <dgm:t>
        <a:bodyPr/>
        <a:lstStyle/>
        <a:p>
          <a:pPr rtl="1"/>
          <a:endParaRPr lang="he-IL"/>
        </a:p>
      </dgm:t>
    </dgm:pt>
    <dgm:pt modelId="{985D5612-F11B-4791-9A50-1DA1DCA497BB}" type="sibTrans" cxnId="{D6F9A2B8-6866-44B6-A653-E03B2F20BC02}">
      <dgm:prSet/>
      <dgm:spPr/>
      <dgm:t>
        <a:bodyPr/>
        <a:lstStyle/>
        <a:p>
          <a:pPr rtl="1"/>
          <a:endParaRPr lang="he-IL"/>
        </a:p>
      </dgm:t>
    </dgm:pt>
    <dgm:pt modelId="{8371FB85-BE8E-4920-8DFB-E37D33FCDC5B}">
      <dgm:prSet phldrT="[Text]" custT="1"/>
      <dgm:spPr/>
      <dgm:t>
        <a:bodyPr/>
        <a:lstStyle/>
        <a:p>
          <a:pPr rtl="1"/>
          <a:r>
            <a:rPr lang="he-IL" sz="1800" dirty="0"/>
            <a:t>נ"מ- אם הוא בקי ויודע בדיוק מה הסחורה שווה, אסור למכור ליותר</a:t>
          </a:r>
        </a:p>
      </dgm:t>
    </dgm:pt>
    <dgm:pt modelId="{EA4F60E5-4D68-45FF-92FE-29EF92F3DF5F}" type="parTrans" cxnId="{023CEEF5-FF26-4A72-8D98-D2EF0B7E7582}">
      <dgm:prSet/>
      <dgm:spPr/>
      <dgm:t>
        <a:bodyPr/>
        <a:lstStyle/>
        <a:p>
          <a:pPr rtl="1"/>
          <a:endParaRPr lang="he-IL"/>
        </a:p>
      </dgm:t>
    </dgm:pt>
    <dgm:pt modelId="{8C6F4EAB-4981-4F37-A6C4-DAFFF24E82D1}" type="sibTrans" cxnId="{023CEEF5-FF26-4A72-8D98-D2EF0B7E7582}">
      <dgm:prSet/>
      <dgm:spPr/>
      <dgm:t>
        <a:bodyPr/>
        <a:lstStyle/>
        <a:p>
          <a:pPr rtl="1"/>
          <a:endParaRPr lang="he-IL"/>
        </a:p>
      </dgm:t>
    </dgm:pt>
    <dgm:pt modelId="{5B202938-31A6-46C0-B27B-274B3EC68BCE}">
      <dgm:prSet phldrT="[Text]" custT="1"/>
      <dgm:spPr/>
      <dgm:t>
        <a:bodyPr/>
        <a:lstStyle/>
        <a:p>
          <a:pPr rtl="1"/>
          <a:r>
            <a:rPr lang="he-IL" sz="1800" dirty="0"/>
            <a:t>נ"מ- אפילו בקי אפשר למכור ליותר משוויו</a:t>
          </a:r>
          <a:endParaRPr lang="he-IL" sz="1200" dirty="0"/>
        </a:p>
      </dgm:t>
    </dgm:pt>
    <dgm:pt modelId="{F8737300-A239-4FAC-8B67-9B596348DAA7}" type="parTrans" cxnId="{8FE49330-F27C-4D08-8816-555C3F142B06}">
      <dgm:prSet/>
      <dgm:spPr/>
      <dgm:t>
        <a:bodyPr/>
        <a:lstStyle/>
        <a:p>
          <a:pPr rtl="1"/>
          <a:endParaRPr lang="he-IL"/>
        </a:p>
      </dgm:t>
    </dgm:pt>
    <dgm:pt modelId="{5386ABDE-6222-4F82-A218-A225C9CE190C}" type="sibTrans" cxnId="{8FE49330-F27C-4D08-8816-555C3F142B06}">
      <dgm:prSet/>
      <dgm:spPr/>
      <dgm:t>
        <a:bodyPr/>
        <a:lstStyle/>
        <a:p>
          <a:pPr rtl="1"/>
          <a:endParaRPr lang="he-IL"/>
        </a:p>
      </dgm:t>
    </dgm:pt>
    <dgm:pt modelId="{80F44158-AC33-4746-84BE-1DC09BE29BB8}" type="pres">
      <dgm:prSet presAssocID="{BD21E141-BCC1-4495-99DE-FBC205A8A203}" presName="hierChild1" presStyleCnt="0">
        <dgm:presLayoutVars>
          <dgm:chPref val="1"/>
          <dgm:dir val="rev"/>
          <dgm:animOne val="branch"/>
          <dgm:animLvl val="lvl"/>
          <dgm:resizeHandles/>
        </dgm:presLayoutVars>
      </dgm:prSet>
      <dgm:spPr/>
    </dgm:pt>
    <dgm:pt modelId="{2A29667A-7DC3-467A-8EB7-C17EC1591DF4}" type="pres">
      <dgm:prSet presAssocID="{656216EA-4F7E-4E95-A908-EAD15CE14147}" presName="hierRoot1" presStyleCnt="0"/>
      <dgm:spPr/>
    </dgm:pt>
    <dgm:pt modelId="{68F7BE83-EF6F-4396-9F2F-5432B2DF398D}" type="pres">
      <dgm:prSet presAssocID="{656216EA-4F7E-4E95-A908-EAD15CE14147}" presName="composite" presStyleCnt="0"/>
      <dgm:spPr/>
    </dgm:pt>
    <dgm:pt modelId="{E64ED369-19AB-42C9-9584-AA2EDF2DEFEB}" type="pres">
      <dgm:prSet presAssocID="{656216EA-4F7E-4E95-A908-EAD15CE14147}" presName="background" presStyleLbl="node0" presStyleIdx="0" presStyleCnt="1"/>
      <dgm:spPr/>
    </dgm:pt>
    <dgm:pt modelId="{D204AB58-5B33-418D-BB9A-640A868F9EBE}" type="pres">
      <dgm:prSet presAssocID="{656216EA-4F7E-4E95-A908-EAD15CE14147}" presName="text" presStyleLbl="fgAcc0" presStyleIdx="0" presStyleCnt="1">
        <dgm:presLayoutVars>
          <dgm:chPref val="3"/>
        </dgm:presLayoutVars>
      </dgm:prSet>
      <dgm:spPr/>
    </dgm:pt>
    <dgm:pt modelId="{0FBD9B65-2A32-4984-B103-E0E16D0BDD66}" type="pres">
      <dgm:prSet presAssocID="{656216EA-4F7E-4E95-A908-EAD15CE14147}" presName="hierChild2" presStyleCnt="0"/>
      <dgm:spPr/>
    </dgm:pt>
    <dgm:pt modelId="{4B57FCA1-145C-4DAC-AA53-8312778BC89B}" type="pres">
      <dgm:prSet presAssocID="{39C8A26F-043D-4FF1-A52A-4949703B8B55}" presName="Name10" presStyleLbl="parChTrans1D2" presStyleIdx="0" presStyleCnt="2"/>
      <dgm:spPr/>
    </dgm:pt>
    <dgm:pt modelId="{D5953FBE-EB25-4653-B47F-955C54712ADE}" type="pres">
      <dgm:prSet presAssocID="{A557C0B1-4635-4502-A198-96DD4E306854}" presName="hierRoot2" presStyleCnt="0"/>
      <dgm:spPr/>
    </dgm:pt>
    <dgm:pt modelId="{1C886467-0B9C-487A-AE1A-98F79813030F}" type="pres">
      <dgm:prSet presAssocID="{A557C0B1-4635-4502-A198-96DD4E306854}" presName="composite2" presStyleCnt="0"/>
      <dgm:spPr/>
    </dgm:pt>
    <dgm:pt modelId="{411BF956-F68A-4CC4-9675-81B2F6DB4CBB}" type="pres">
      <dgm:prSet presAssocID="{A557C0B1-4635-4502-A198-96DD4E306854}" presName="background2" presStyleLbl="node2" presStyleIdx="0" presStyleCnt="2"/>
      <dgm:spPr/>
    </dgm:pt>
    <dgm:pt modelId="{9360BC01-1E88-42EB-9601-9EDCDA89D7C7}" type="pres">
      <dgm:prSet presAssocID="{A557C0B1-4635-4502-A198-96DD4E306854}" presName="text2" presStyleLbl="fgAcc2" presStyleIdx="0" presStyleCnt="2">
        <dgm:presLayoutVars>
          <dgm:chPref val="3"/>
        </dgm:presLayoutVars>
      </dgm:prSet>
      <dgm:spPr/>
    </dgm:pt>
    <dgm:pt modelId="{1D10F77B-CF67-49BD-9C6B-7FE2AFCCB246}" type="pres">
      <dgm:prSet presAssocID="{A557C0B1-4635-4502-A198-96DD4E306854}" presName="hierChild3" presStyleCnt="0"/>
      <dgm:spPr/>
    </dgm:pt>
    <dgm:pt modelId="{DF190859-E99C-4261-9852-55DE19873024}" type="pres">
      <dgm:prSet presAssocID="{39081DD5-122D-4A86-B099-B179DA175A3C}" presName="Name17" presStyleLbl="parChTrans1D3" presStyleIdx="0" presStyleCnt="2"/>
      <dgm:spPr/>
    </dgm:pt>
    <dgm:pt modelId="{43853348-8FCA-48BD-9119-57DD7D008ED0}" type="pres">
      <dgm:prSet presAssocID="{5B10CE65-9A06-45E3-938C-B0FB2430FCAE}" presName="hierRoot3" presStyleCnt="0"/>
      <dgm:spPr/>
    </dgm:pt>
    <dgm:pt modelId="{A9DB8E22-FABC-476B-AE4E-7B5DF1A9EE17}" type="pres">
      <dgm:prSet presAssocID="{5B10CE65-9A06-45E3-938C-B0FB2430FCAE}" presName="composite3" presStyleCnt="0"/>
      <dgm:spPr/>
    </dgm:pt>
    <dgm:pt modelId="{DE83129E-F80E-4264-8B7F-7FD1576B907A}" type="pres">
      <dgm:prSet presAssocID="{5B10CE65-9A06-45E3-938C-B0FB2430FCAE}" presName="background3" presStyleLbl="node3" presStyleIdx="0" presStyleCnt="2"/>
      <dgm:spPr/>
    </dgm:pt>
    <dgm:pt modelId="{588AF937-1CC7-430D-8A46-1FF00A940ED1}" type="pres">
      <dgm:prSet presAssocID="{5B10CE65-9A06-45E3-938C-B0FB2430FCAE}" presName="text3" presStyleLbl="fgAcc3" presStyleIdx="0" presStyleCnt="2">
        <dgm:presLayoutVars>
          <dgm:chPref val="3"/>
        </dgm:presLayoutVars>
      </dgm:prSet>
      <dgm:spPr/>
    </dgm:pt>
    <dgm:pt modelId="{F204EE1D-1509-43DD-B41A-66205A888C0F}" type="pres">
      <dgm:prSet presAssocID="{5B10CE65-9A06-45E3-938C-B0FB2430FCAE}" presName="hierChild4" presStyleCnt="0"/>
      <dgm:spPr/>
    </dgm:pt>
    <dgm:pt modelId="{BA9C56A4-451F-455C-99BE-3E5FDE5412B6}" type="pres">
      <dgm:prSet presAssocID="{DD2057B0-7F78-4347-A6C0-E0F90BD6881C}" presName="Name23" presStyleLbl="parChTrans1D4" presStyleIdx="0" presStyleCnt="4"/>
      <dgm:spPr/>
    </dgm:pt>
    <dgm:pt modelId="{8C016DE4-EFCA-4A35-9F5B-4C2C1DE65834}" type="pres">
      <dgm:prSet presAssocID="{511C9E92-7906-4CEE-AD54-58FF1E7F90A3}" presName="hierRoot4" presStyleCnt="0"/>
      <dgm:spPr/>
    </dgm:pt>
    <dgm:pt modelId="{2A7CF505-A9CB-4B41-9DB7-5D131765A144}" type="pres">
      <dgm:prSet presAssocID="{511C9E92-7906-4CEE-AD54-58FF1E7F90A3}" presName="composite4" presStyleCnt="0"/>
      <dgm:spPr/>
    </dgm:pt>
    <dgm:pt modelId="{33235035-F0C2-43A7-93FE-486F20DB99F3}" type="pres">
      <dgm:prSet presAssocID="{511C9E92-7906-4CEE-AD54-58FF1E7F90A3}" presName="background4" presStyleLbl="node4" presStyleIdx="0" presStyleCnt="4"/>
      <dgm:spPr/>
    </dgm:pt>
    <dgm:pt modelId="{B96D347F-EBA4-4A26-9B56-8300C126C5C4}" type="pres">
      <dgm:prSet presAssocID="{511C9E92-7906-4CEE-AD54-58FF1E7F90A3}" presName="text4" presStyleLbl="fgAcc4" presStyleIdx="0" presStyleCnt="4">
        <dgm:presLayoutVars>
          <dgm:chPref val="3"/>
        </dgm:presLayoutVars>
      </dgm:prSet>
      <dgm:spPr/>
    </dgm:pt>
    <dgm:pt modelId="{39517E19-560C-4689-AF34-24F1E2202DAC}" type="pres">
      <dgm:prSet presAssocID="{511C9E92-7906-4CEE-AD54-58FF1E7F90A3}" presName="hierChild5" presStyleCnt="0"/>
      <dgm:spPr/>
    </dgm:pt>
    <dgm:pt modelId="{546104A4-B875-4B19-A9C6-BCC29ECB8113}" type="pres">
      <dgm:prSet presAssocID="{D2967888-DF0F-4CA1-96E8-0BF2722C15B8}" presName="Name23" presStyleLbl="parChTrans1D4" presStyleIdx="1" presStyleCnt="4"/>
      <dgm:spPr/>
    </dgm:pt>
    <dgm:pt modelId="{89911D27-5691-4F55-ADBB-920B633DBB14}" type="pres">
      <dgm:prSet presAssocID="{3D4760E3-28E3-46B3-8CF1-5730F4775498}" presName="hierRoot4" presStyleCnt="0"/>
      <dgm:spPr/>
    </dgm:pt>
    <dgm:pt modelId="{1526BCE6-2BD4-443A-B03C-94CC6C81C1EB}" type="pres">
      <dgm:prSet presAssocID="{3D4760E3-28E3-46B3-8CF1-5730F4775498}" presName="composite4" presStyleCnt="0"/>
      <dgm:spPr/>
    </dgm:pt>
    <dgm:pt modelId="{97D80C91-BB28-4E79-95EA-861EED984FAE}" type="pres">
      <dgm:prSet presAssocID="{3D4760E3-28E3-46B3-8CF1-5730F4775498}" presName="background4" presStyleLbl="node4" presStyleIdx="1" presStyleCnt="4"/>
      <dgm:spPr/>
    </dgm:pt>
    <dgm:pt modelId="{C8E0DE4E-11CC-4B44-B58F-1A5D2808070D}" type="pres">
      <dgm:prSet presAssocID="{3D4760E3-28E3-46B3-8CF1-5730F4775498}" presName="text4" presStyleLbl="fgAcc4" presStyleIdx="1" presStyleCnt="4" custScaleX="128837">
        <dgm:presLayoutVars>
          <dgm:chPref val="3"/>
        </dgm:presLayoutVars>
      </dgm:prSet>
      <dgm:spPr/>
    </dgm:pt>
    <dgm:pt modelId="{DB6062D4-D8EA-4284-B1EE-7272410516BA}" type="pres">
      <dgm:prSet presAssocID="{3D4760E3-28E3-46B3-8CF1-5730F4775498}" presName="hierChild5" presStyleCnt="0"/>
      <dgm:spPr/>
    </dgm:pt>
    <dgm:pt modelId="{0B8F63EC-FA51-4601-943A-8F8147AB146B}" type="pres">
      <dgm:prSet presAssocID="{EA4F60E5-4D68-45FF-92FE-29EF92F3DF5F}" presName="Name23" presStyleLbl="parChTrans1D4" presStyleIdx="2" presStyleCnt="4"/>
      <dgm:spPr/>
    </dgm:pt>
    <dgm:pt modelId="{4E98950F-7F7B-4506-B81C-0098D8E72BFE}" type="pres">
      <dgm:prSet presAssocID="{8371FB85-BE8E-4920-8DFB-E37D33FCDC5B}" presName="hierRoot4" presStyleCnt="0"/>
      <dgm:spPr/>
    </dgm:pt>
    <dgm:pt modelId="{37566B46-6344-4FB9-8BAA-23BB09C1C3A5}" type="pres">
      <dgm:prSet presAssocID="{8371FB85-BE8E-4920-8DFB-E37D33FCDC5B}" presName="composite4" presStyleCnt="0"/>
      <dgm:spPr/>
    </dgm:pt>
    <dgm:pt modelId="{CCC62408-9EE2-45AD-BAE7-B6894F3AAFEC}" type="pres">
      <dgm:prSet presAssocID="{8371FB85-BE8E-4920-8DFB-E37D33FCDC5B}" presName="background4" presStyleLbl="node4" presStyleIdx="2" presStyleCnt="4"/>
      <dgm:spPr/>
    </dgm:pt>
    <dgm:pt modelId="{7B0DBF6A-BA79-432C-B627-8FB6940B808A}" type="pres">
      <dgm:prSet presAssocID="{8371FB85-BE8E-4920-8DFB-E37D33FCDC5B}" presName="text4" presStyleLbl="fgAcc4" presStyleIdx="2" presStyleCnt="4" custScaleX="111111">
        <dgm:presLayoutVars>
          <dgm:chPref val="3"/>
        </dgm:presLayoutVars>
      </dgm:prSet>
      <dgm:spPr/>
    </dgm:pt>
    <dgm:pt modelId="{E8F6C8D9-A628-401B-9477-75051D578F2B}" type="pres">
      <dgm:prSet presAssocID="{8371FB85-BE8E-4920-8DFB-E37D33FCDC5B}" presName="hierChild5" presStyleCnt="0"/>
      <dgm:spPr/>
    </dgm:pt>
    <dgm:pt modelId="{EFB9F9B4-4D9A-4C61-98A6-EB2DC69F8FBD}" type="pres">
      <dgm:prSet presAssocID="{64012F6D-85F9-4F25-836C-2D3E29BAAAA7}" presName="Name10" presStyleLbl="parChTrans1D2" presStyleIdx="1" presStyleCnt="2"/>
      <dgm:spPr/>
    </dgm:pt>
    <dgm:pt modelId="{7F298CE5-435F-4151-A73B-F2F36AB9648D}" type="pres">
      <dgm:prSet presAssocID="{02B4B7CF-1A50-4088-B10B-58DAEDEDD176}" presName="hierRoot2" presStyleCnt="0"/>
      <dgm:spPr/>
    </dgm:pt>
    <dgm:pt modelId="{C59A4DFD-9025-440F-9C13-18B3F43ED7E5}" type="pres">
      <dgm:prSet presAssocID="{02B4B7CF-1A50-4088-B10B-58DAEDEDD176}" presName="composite2" presStyleCnt="0"/>
      <dgm:spPr/>
    </dgm:pt>
    <dgm:pt modelId="{A719B6AE-C53B-4399-AD56-CF7F2CA27766}" type="pres">
      <dgm:prSet presAssocID="{02B4B7CF-1A50-4088-B10B-58DAEDEDD176}" presName="background2" presStyleLbl="node2" presStyleIdx="1" presStyleCnt="2"/>
      <dgm:spPr/>
    </dgm:pt>
    <dgm:pt modelId="{6E0F4E11-CBEC-464D-B04C-9CAEBD72D147}" type="pres">
      <dgm:prSet presAssocID="{02B4B7CF-1A50-4088-B10B-58DAEDEDD176}" presName="text2" presStyleLbl="fgAcc2" presStyleIdx="1" presStyleCnt="2">
        <dgm:presLayoutVars>
          <dgm:chPref val="3"/>
        </dgm:presLayoutVars>
      </dgm:prSet>
      <dgm:spPr/>
    </dgm:pt>
    <dgm:pt modelId="{4174D48D-0AB7-4853-932B-CD1666D55BFE}" type="pres">
      <dgm:prSet presAssocID="{02B4B7CF-1A50-4088-B10B-58DAEDEDD176}" presName="hierChild3" presStyleCnt="0"/>
      <dgm:spPr/>
    </dgm:pt>
    <dgm:pt modelId="{4880F3FE-7D7F-42A6-B624-2CE729FFC5A5}" type="pres">
      <dgm:prSet presAssocID="{4DC716B4-99A9-4E1A-9EF2-0AF44435A586}" presName="Name17" presStyleLbl="parChTrans1D3" presStyleIdx="1" presStyleCnt="2"/>
      <dgm:spPr/>
    </dgm:pt>
    <dgm:pt modelId="{2BD4CCF6-DEA2-45CB-83D2-7BF134BFAD94}" type="pres">
      <dgm:prSet presAssocID="{119D9C2C-8B61-4329-ABB2-90A6FD7033A4}" presName="hierRoot3" presStyleCnt="0"/>
      <dgm:spPr/>
    </dgm:pt>
    <dgm:pt modelId="{0DFC9CEC-7A14-490D-86F6-5867D367C28A}" type="pres">
      <dgm:prSet presAssocID="{119D9C2C-8B61-4329-ABB2-90A6FD7033A4}" presName="composite3" presStyleCnt="0"/>
      <dgm:spPr/>
    </dgm:pt>
    <dgm:pt modelId="{782753E4-A412-4F35-9EB5-C77A1A220208}" type="pres">
      <dgm:prSet presAssocID="{119D9C2C-8B61-4329-ABB2-90A6FD7033A4}" presName="background3" presStyleLbl="node3" presStyleIdx="1" presStyleCnt="2"/>
      <dgm:spPr/>
    </dgm:pt>
    <dgm:pt modelId="{3BA0EB5B-6F3A-49B9-8EF7-E592531B1A00}" type="pres">
      <dgm:prSet presAssocID="{119D9C2C-8B61-4329-ABB2-90A6FD7033A4}" presName="text3" presStyleLbl="fgAcc3" presStyleIdx="1" presStyleCnt="2">
        <dgm:presLayoutVars>
          <dgm:chPref val="3"/>
        </dgm:presLayoutVars>
      </dgm:prSet>
      <dgm:spPr/>
    </dgm:pt>
    <dgm:pt modelId="{926A5621-08A6-46FE-B18A-84440BADF52D}" type="pres">
      <dgm:prSet presAssocID="{119D9C2C-8B61-4329-ABB2-90A6FD7033A4}" presName="hierChild4" presStyleCnt="0"/>
      <dgm:spPr/>
    </dgm:pt>
    <dgm:pt modelId="{AE2A37C7-0217-4546-BABB-2DCCAB690390}" type="pres">
      <dgm:prSet presAssocID="{F8737300-A239-4FAC-8B67-9B596348DAA7}" presName="Name23" presStyleLbl="parChTrans1D4" presStyleIdx="3" presStyleCnt="4"/>
      <dgm:spPr/>
    </dgm:pt>
    <dgm:pt modelId="{37CCCA21-72E9-4900-B802-DEEEB19C21C5}" type="pres">
      <dgm:prSet presAssocID="{5B202938-31A6-46C0-B27B-274B3EC68BCE}" presName="hierRoot4" presStyleCnt="0"/>
      <dgm:spPr/>
    </dgm:pt>
    <dgm:pt modelId="{42EFB780-8D95-403A-A30B-D55C7675BDA3}" type="pres">
      <dgm:prSet presAssocID="{5B202938-31A6-46C0-B27B-274B3EC68BCE}" presName="composite4" presStyleCnt="0"/>
      <dgm:spPr/>
    </dgm:pt>
    <dgm:pt modelId="{794E49CF-835F-4926-8C7C-CB16690648B9}" type="pres">
      <dgm:prSet presAssocID="{5B202938-31A6-46C0-B27B-274B3EC68BCE}" presName="background4" presStyleLbl="node4" presStyleIdx="3" presStyleCnt="4"/>
      <dgm:spPr/>
    </dgm:pt>
    <dgm:pt modelId="{823CA1C9-A92E-43B4-A074-BEBE9AC25AD4}" type="pres">
      <dgm:prSet presAssocID="{5B202938-31A6-46C0-B27B-274B3EC68BCE}" presName="text4" presStyleLbl="fgAcc4" presStyleIdx="3" presStyleCnt="4">
        <dgm:presLayoutVars>
          <dgm:chPref val="3"/>
        </dgm:presLayoutVars>
      </dgm:prSet>
      <dgm:spPr/>
    </dgm:pt>
    <dgm:pt modelId="{5C580CAD-AFEE-46A7-A958-17E63A04DFE8}" type="pres">
      <dgm:prSet presAssocID="{5B202938-31A6-46C0-B27B-274B3EC68BCE}" presName="hierChild5" presStyleCnt="0"/>
      <dgm:spPr/>
    </dgm:pt>
  </dgm:ptLst>
  <dgm:cxnLst>
    <dgm:cxn modelId="{FE85F518-D086-4B51-9E03-3AD24CD6D5CE}" type="presOf" srcId="{BD21E141-BCC1-4495-99DE-FBC205A8A203}" destId="{80F44158-AC33-4746-84BE-1DC09BE29BB8}" srcOrd="0" destOrd="0" presId="urn:microsoft.com/office/officeart/2005/8/layout/hierarchy1"/>
    <dgm:cxn modelId="{5D17681C-6DDC-41B1-B45E-02225B5C3BDC}" srcId="{656216EA-4F7E-4E95-A908-EAD15CE14147}" destId="{02B4B7CF-1A50-4088-B10B-58DAEDEDD176}" srcOrd="1" destOrd="0" parTransId="{64012F6D-85F9-4F25-836C-2D3E29BAAAA7}" sibTransId="{6EA9776E-2C65-41DD-93F1-589862E75EF6}"/>
    <dgm:cxn modelId="{8FE49330-F27C-4D08-8816-555C3F142B06}" srcId="{119D9C2C-8B61-4329-ABB2-90A6FD7033A4}" destId="{5B202938-31A6-46C0-B27B-274B3EC68BCE}" srcOrd="0" destOrd="0" parTransId="{F8737300-A239-4FAC-8B67-9B596348DAA7}" sibTransId="{5386ABDE-6222-4F82-A218-A225C9CE190C}"/>
    <dgm:cxn modelId="{4653275C-4CD5-4A08-9A59-42E63CCB18C5}" type="presOf" srcId="{3D4760E3-28E3-46B3-8CF1-5730F4775498}" destId="{C8E0DE4E-11CC-4B44-B58F-1A5D2808070D}" srcOrd="0" destOrd="0" presId="urn:microsoft.com/office/officeart/2005/8/layout/hierarchy1"/>
    <dgm:cxn modelId="{69413C42-817C-408B-9747-55D5C0C84683}" srcId="{02B4B7CF-1A50-4088-B10B-58DAEDEDD176}" destId="{119D9C2C-8B61-4329-ABB2-90A6FD7033A4}" srcOrd="0" destOrd="0" parTransId="{4DC716B4-99A9-4E1A-9EF2-0AF44435A586}" sibTransId="{C6ED11EB-C18B-470D-9E20-16E96296EB5B}"/>
    <dgm:cxn modelId="{FC8F7842-3783-4FA3-839F-AFB9B2DE54D2}" type="presOf" srcId="{A557C0B1-4635-4502-A198-96DD4E306854}" destId="{9360BC01-1E88-42EB-9601-9EDCDA89D7C7}" srcOrd="0" destOrd="0" presId="urn:microsoft.com/office/officeart/2005/8/layout/hierarchy1"/>
    <dgm:cxn modelId="{C121D04A-790C-4CB6-A1A9-40C769AD68EC}" type="presOf" srcId="{656216EA-4F7E-4E95-A908-EAD15CE14147}" destId="{D204AB58-5B33-418D-BB9A-640A868F9EBE}" srcOrd="0" destOrd="0" presId="urn:microsoft.com/office/officeart/2005/8/layout/hierarchy1"/>
    <dgm:cxn modelId="{BDA2DB73-92E0-43BE-83E6-A02DF5F515B0}" type="presOf" srcId="{64012F6D-85F9-4F25-836C-2D3E29BAAAA7}" destId="{EFB9F9B4-4D9A-4C61-98A6-EB2DC69F8FBD}" srcOrd="0" destOrd="0" presId="urn:microsoft.com/office/officeart/2005/8/layout/hierarchy1"/>
    <dgm:cxn modelId="{F634B974-48F8-47A6-9A94-E1E7EEE20268}" srcId="{A557C0B1-4635-4502-A198-96DD4E306854}" destId="{5B10CE65-9A06-45E3-938C-B0FB2430FCAE}" srcOrd="0" destOrd="0" parTransId="{39081DD5-122D-4A86-B099-B179DA175A3C}" sibTransId="{470DD07E-56A5-49D6-B862-D912C21C1905}"/>
    <dgm:cxn modelId="{F13E8E78-63AB-43F4-B0F3-06E3D78C292B}" type="presOf" srcId="{D2967888-DF0F-4CA1-96E8-0BF2722C15B8}" destId="{546104A4-B875-4B19-A9C6-BCC29ECB8113}" srcOrd="0" destOrd="0" presId="urn:microsoft.com/office/officeart/2005/8/layout/hierarchy1"/>
    <dgm:cxn modelId="{7B9C5C7D-8F3C-4496-BF9C-04537F42AE27}" srcId="{5B10CE65-9A06-45E3-938C-B0FB2430FCAE}" destId="{3D4760E3-28E3-46B3-8CF1-5730F4775498}" srcOrd="1" destOrd="0" parTransId="{D2967888-DF0F-4CA1-96E8-0BF2722C15B8}" sibTransId="{7A742EC7-B72D-49C4-9391-F62D72525FFC}"/>
    <dgm:cxn modelId="{57AA1192-E0BC-4FBD-9520-A53F44D9F4D0}" type="presOf" srcId="{02B4B7CF-1A50-4088-B10B-58DAEDEDD176}" destId="{6E0F4E11-CBEC-464D-B04C-9CAEBD72D147}" srcOrd="0" destOrd="0" presId="urn:microsoft.com/office/officeart/2005/8/layout/hierarchy1"/>
    <dgm:cxn modelId="{49BB9997-9728-4199-B49D-FA000C6FFA58}" type="presOf" srcId="{DD2057B0-7F78-4347-A6C0-E0F90BD6881C}" destId="{BA9C56A4-451F-455C-99BE-3E5FDE5412B6}" srcOrd="0" destOrd="0" presId="urn:microsoft.com/office/officeart/2005/8/layout/hierarchy1"/>
    <dgm:cxn modelId="{7A509099-69F5-44EB-898F-7D99346DD58B}" type="presOf" srcId="{5B10CE65-9A06-45E3-938C-B0FB2430FCAE}" destId="{588AF937-1CC7-430D-8A46-1FF00A940ED1}" srcOrd="0" destOrd="0" presId="urn:microsoft.com/office/officeart/2005/8/layout/hierarchy1"/>
    <dgm:cxn modelId="{E645339B-BDED-4359-BAA3-C83BF6885E3F}" type="presOf" srcId="{511C9E92-7906-4CEE-AD54-58FF1E7F90A3}" destId="{B96D347F-EBA4-4A26-9B56-8300C126C5C4}" srcOrd="0" destOrd="0" presId="urn:microsoft.com/office/officeart/2005/8/layout/hierarchy1"/>
    <dgm:cxn modelId="{D6F9A2B8-6866-44B6-A653-E03B2F20BC02}" srcId="{5B10CE65-9A06-45E3-938C-B0FB2430FCAE}" destId="{511C9E92-7906-4CEE-AD54-58FF1E7F90A3}" srcOrd="0" destOrd="0" parTransId="{DD2057B0-7F78-4347-A6C0-E0F90BD6881C}" sibTransId="{985D5612-F11B-4791-9A50-1DA1DCA497BB}"/>
    <dgm:cxn modelId="{2C600FBB-4CF5-46C1-9F59-7F898743A61E}" type="presOf" srcId="{EA4F60E5-4D68-45FF-92FE-29EF92F3DF5F}" destId="{0B8F63EC-FA51-4601-943A-8F8147AB146B}" srcOrd="0" destOrd="0" presId="urn:microsoft.com/office/officeart/2005/8/layout/hierarchy1"/>
    <dgm:cxn modelId="{8A43AFC1-A97F-4E43-BE48-C16CB4AA0A0F}" type="presOf" srcId="{39C8A26F-043D-4FF1-A52A-4949703B8B55}" destId="{4B57FCA1-145C-4DAC-AA53-8312778BC89B}" srcOrd="0" destOrd="0" presId="urn:microsoft.com/office/officeart/2005/8/layout/hierarchy1"/>
    <dgm:cxn modelId="{F9B1EDCA-BDA8-4ACB-95CB-F174EE16444D}" type="presOf" srcId="{8371FB85-BE8E-4920-8DFB-E37D33FCDC5B}" destId="{7B0DBF6A-BA79-432C-B627-8FB6940B808A}" srcOrd="0" destOrd="0" presId="urn:microsoft.com/office/officeart/2005/8/layout/hierarchy1"/>
    <dgm:cxn modelId="{461D28D0-8189-4840-B601-25626F683C6F}" type="presOf" srcId="{119D9C2C-8B61-4329-ABB2-90A6FD7033A4}" destId="{3BA0EB5B-6F3A-49B9-8EF7-E592531B1A00}" srcOrd="0" destOrd="0" presId="urn:microsoft.com/office/officeart/2005/8/layout/hierarchy1"/>
    <dgm:cxn modelId="{407E29D2-5E21-44D8-833A-CB90749DD7E2}" type="presOf" srcId="{4DC716B4-99A9-4E1A-9EF2-0AF44435A586}" destId="{4880F3FE-7D7F-42A6-B624-2CE729FFC5A5}" srcOrd="0" destOrd="0" presId="urn:microsoft.com/office/officeart/2005/8/layout/hierarchy1"/>
    <dgm:cxn modelId="{883C88E5-F562-4139-AA96-25F5786A2F30}" srcId="{656216EA-4F7E-4E95-A908-EAD15CE14147}" destId="{A557C0B1-4635-4502-A198-96DD4E306854}" srcOrd="0" destOrd="0" parTransId="{39C8A26F-043D-4FF1-A52A-4949703B8B55}" sibTransId="{164D9C83-02B9-42C3-9403-E400C5304DD4}"/>
    <dgm:cxn modelId="{A31303F5-2AC1-4FA4-8DB6-6D2AB99DFA3B}" type="presOf" srcId="{5B202938-31A6-46C0-B27B-274B3EC68BCE}" destId="{823CA1C9-A92E-43B4-A074-BEBE9AC25AD4}" srcOrd="0" destOrd="0" presId="urn:microsoft.com/office/officeart/2005/8/layout/hierarchy1"/>
    <dgm:cxn modelId="{023CEEF5-FF26-4A72-8D98-D2EF0B7E7582}" srcId="{5B10CE65-9A06-45E3-938C-B0FB2430FCAE}" destId="{8371FB85-BE8E-4920-8DFB-E37D33FCDC5B}" srcOrd="2" destOrd="0" parTransId="{EA4F60E5-4D68-45FF-92FE-29EF92F3DF5F}" sibTransId="{8C6F4EAB-4981-4F37-A6C4-DAFFF24E82D1}"/>
    <dgm:cxn modelId="{A5C148FC-21B1-4DC1-B304-4E8E1F308FB7}" srcId="{BD21E141-BCC1-4495-99DE-FBC205A8A203}" destId="{656216EA-4F7E-4E95-A908-EAD15CE14147}" srcOrd="0" destOrd="0" parTransId="{D7569AE1-E08F-4380-99FB-71280D44BA1F}" sibTransId="{79A0068D-79B1-40D1-BC4F-D0F65D9541B8}"/>
    <dgm:cxn modelId="{E16BE0FD-A294-437C-AA54-5533BD80EF7D}" type="presOf" srcId="{39081DD5-122D-4A86-B099-B179DA175A3C}" destId="{DF190859-E99C-4261-9852-55DE19873024}" srcOrd="0" destOrd="0" presId="urn:microsoft.com/office/officeart/2005/8/layout/hierarchy1"/>
    <dgm:cxn modelId="{95AE04FE-065D-4E70-A821-CE0AF777E9B3}" type="presOf" srcId="{F8737300-A239-4FAC-8B67-9B596348DAA7}" destId="{AE2A37C7-0217-4546-BABB-2DCCAB690390}" srcOrd="0" destOrd="0" presId="urn:microsoft.com/office/officeart/2005/8/layout/hierarchy1"/>
    <dgm:cxn modelId="{69319AA5-3F20-495D-8D49-F3AC572A2F56}" type="presParOf" srcId="{80F44158-AC33-4746-84BE-1DC09BE29BB8}" destId="{2A29667A-7DC3-467A-8EB7-C17EC1591DF4}" srcOrd="0" destOrd="0" presId="urn:microsoft.com/office/officeart/2005/8/layout/hierarchy1"/>
    <dgm:cxn modelId="{8EB79669-9157-4534-A46B-5E9F7769A33D}" type="presParOf" srcId="{2A29667A-7DC3-467A-8EB7-C17EC1591DF4}" destId="{68F7BE83-EF6F-4396-9F2F-5432B2DF398D}" srcOrd="0" destOrd="0" presId="urn:microsoft.com/office/officeart/2005/8/layout/hierarchy1"/>
    <dgm:cxn modelId="{D25142DC-CBD6-4904-AB5A-C90EA3A631EB}" type="presParOf" srcId="{68F7BE83-EF6F-4396-9F2F-5432B2DF398D}" destId="{E64ED369-19AB-42C9-9584-AA2EDF2DEFEB}" srcOrd="0" destOrd="0" presId="urn:microsoft.com/office/officeart/2005/8/layout/hierarchy1"/>
    <dgm:cxn modelId="{CB02E7C6-FDD3-4C14-9D1B-332D402DE7BF}" type="presParOf" srcId="{68F7BE83-EF6F-4396-9F2F-5432B2DF398D}" destId="{D204AB58-5B33-418D-BB9A-640A868F9EBE}" srcOrd="1" destOrd="0" presId="urn:microsoft.com/office/officeart/2005/8/layout/hierarchy1"/>
    <dgm:cxn modelId="{DCB722AB-F0D1-4238-BD2F-BEE7371481B3}" type="presParOf" srcId="{2A29667A-7DC3-467A-8EB7-C17EC1591DF4}" destId="{0FBD9B65-2A32-4984-B103-E0E16D0BDD66}" srcOrd="1" destOrd="0" presId="urn:microsoft.com/office/officeart/2005/8/layout/hierarchy1"/>
    <dgm:cxn modelId="{71841732-D6B4-460C-A4CF-BE7298FF4BAB}" type="presParOf" srcId="{0FBD9B65-2A32-4984-B103-E0E16D0BDD66}" destId="{4B57FCA1-145C-4DAC-AA53-8312778BC89B}" srcOrd="0" destOrd="0" presId="urn:microsoft.com/office/officeart/2005/8/layout/hierarchy1"/>
    <dgm:cxn modelId="{89BD3970-C96A-455A-8F0F-5796FBFBE5AB}" type="presParOf" srcId="{0FBD9B65-2A32-4984-B103-E0E16D0BDD66}" destId="{D5953FBE-EB25-4653-B47F-955C54712ADE}" srcOrd="1" destOrd="0" presId="urn:microsoft.com/office/officeart/2005/8/layout/hierarchy1"/>
    <dgm:cxn modelId="{FFB3DDB8-96C6-4D1B-A553-9F41FB1058C6}" type="presParOf" srcId="{D5953FBE-EB25-4653-B47F-955C54712ADE}" destId="{1C886467-0B9C-487A-AE1A-98F79813030F}" srcOrd="0" destOrd="0" presId="urn:microsoft.com/office/officeart/2005/8/layout/hierarchy1"/>
    <dgm:cxn modelId="{CDFEE201-EAE4-45AF-B65C-A44CE43F0190}" type="presParOf" srcId="{1C886467-0B9C-487A-AE1A-98F79813030F}" destId="{411BF956-F68A-4CC4-9675-81B2F6DB4CBB}" srcOrd="0" destOrd="0" presId="urn:microsoft.com/office/officeart/2005/8/layout/hierarchy1"/>
    <dgm:cxn modelId="{314B8730-19E4-4BFA-817A-5C248F539EC7}" type="presParOf" srcId="{1C886467-0B9C-487A-AE1A-98F79813030F}" destId="{9360BC01-1E88-42EB-9601-9EDCDA89D7C7}" srcOrd="1" destOrd="0" presId="urn:microsoft.com/office/officeart/2005/8/layout/hierarchy1"/>
    <dgm:cxn modelId="{EB9A03C9-7BF3-4D45-91E9-B894306EE06F}" type="presParOf" srcId="{D5953FBE-EB25-4653-B47F-955C54712ADE}" destId="{1D10F77B-CF67-49BD-9C6B-7FE2AFCCB246}" srcOrd="1" destOrd="0" presId="urn:microsoft.com/office/officeart/2005/8/layout/hierarchy1"/>
    <dgm:cxn modelId="{FBF9A933-8157-4315-8E0E-CF528E22C62A}" type="presParOf" srcId="{1D10F77B-CF67-49BD-9C6B-7FE2AFCCB246}" destId="{DF190859-E99C-4261-9852-55DE19873024}" srcOrd="0" destOrd="0" presId="urn:microsoft.com/office/officeart/2005/8/layout/hierarchy1"/>
    <dgm:cxn modelId="{8772779D-95A1-4A60-8BFF-EEE67C1C41D6}" type="presParOf" srcId="{1D10F77B-CF67-49BD-9C6B-7FE2AFCCB246}" destId="{43853348-8FCA-48BD-9119-57DD7D008ED0}" srcOrd="1" destOrd="0" presId="urn:microsoft.com/office/officeart/2005/8/layout/hierarchy1"/>
    <dgm:cxn modelId="{521C227B-D137-4537-B6BA-96FB6009106C}" type="presParOf" srcId="{43853348-8FCA-48BD-9119-57DD7D008ED0}" destId="{A9DB8E22-FABC-476B-AE4E-7B5DF1A9EE17}" srcOrd="0" destOrd="0" presId="urn:microsoft.com/office/officeart/2005/8/layout/hierarchy1"/>
    <dgm:cxn modelId="{FEFE2D03-463E-4B6B-A7F3-B45D862E2A2C}" type="presParOf" srcId="{A9DB8E22-FABC-476B-AE4E-7B5DF1A9EE17}" destId="{DE83129E-F80E-4264-8B7F-7FD1576B907A}" srcOrd="0" destOrd="0" presId="urn:microsoft.com/office/officeart/2005/8/layout/hierarchy1"/>
    <dgm:cxn modelId="{9E15727C-B446-4318-B7B6-4577FDE1380A}" type="presParOf" srcId="{A9DB8E22-FABC-476B-AE4E-7B5DF1A9EE17}" destId="{588AF937-1CC7-430D-8A46-1FF00A940ED1}" srcOrd="1" destOrd="0" presId="urn:microsoft.com/office/officeart/2005/8/layout/hierarchy1"/>
    <dgm:cxn modelId="{E89C3220-BBBC-4654-9DAA-AF19598C116C}" type="presParOf" srcId="{43853348-8FCA-48BD-9119-57DD7D008ED0}" destId="{F204EE1D-1509-43DD-B41A-66205A888C0F}" srcOrd="1" destOrd="0" presId="urn:microsoft.com/office/officeart/2005/8/layout/hierarchy1"/>
    <dgm:cxn modelId="{9E716916-957F-406E-959E-C6E14CC094BB}" type="presParOf" srcId="{F204EE1D-1509-43DD-B41A-66205A888C0F}" destId="{BA9C56A4-451F-455C-99BE-3E5FDE5412B6}" srcOrd="0" destOrd="0" presId="urn:microsoft.com/office/officeart/2005/8/layout/hierarchy1"/>
    <dgm:cxn modelId="{7B06765B-AFAA-4971-83A5-46FBCF865A3C}" type="presParOf" srcId="{F204EE1D-1509-43DD-B41A-66205A888C0F}" destId="{8C016DE4-EFCA-4A35-9F5B-4C2C1DE65834}" srcOrd="1" destOrd="0" presId="urn:microsoft.com/office/officeart/2005/8/layout/hierarchy1"/>
    <dgm:cxn modelId="{BF21BC49-5FF8-4944-B462-CDD1E09EE470}" type="presParOf" srcId="{8C016DE4-EFCA-4A35-9F5B-4C2C1DE65834}" destId="{2A7CF505-A9CB-4B41-9DB7-5D131765A144}" srcOrd="0" destOrd="0" presId="urn:microsoft.com/office/officeart/2005/8/layout/hierarchy1"/>
    <dgm:cxn modelId="{3F98183A-8C4C-4D0D-BBB2-52C288A9ED7B}" type="presParOf" srcId="{2A7CF505-A9CB-4B41-9DB7-5D131765A144}" destId="{33235035-F0C2-43A7-93FE-486F20DB99F3}" srcOrd="0" destOrd="0" presId="urn:microsoft.com/office/officeart/2005/8/layout/hierarchy1"/>
    <dgm:cxn modelId="{630C0F86-5773-4DFC-8B85-01C5911415C5}" type="presParOf" srcId="{2A7CF505-A9CB-4B41-9DB7-5D131765A144}" destId="{B96D347F-EBA4-4A26-9B56-8300C126C5C4}" srcOrd="1" destOrd="0" presId="urn:microsoft.com/office/officeart/2005/8/layout/hierarchy1"/>
    <dgm:cxn modelId="{86256E4C-28AF-48FB-A81A-B31FD32B1FB4}" type="presParOf" srcId="{8C016DE4-EFCA-4A35-9F5B-4C2C1DE65834}" destId="{39517E19-560C-4689-AF34-24F1E2202DAC}" srcOrd="1" destOrd="0" presId="urn:microsoft.com/office/officeart/2005/8/layout/hierarchy1"/>
    <dgm:cxn modelId="{F985D1E7-679B-45CE-963A-087224DCAF6B}" type="presParOf" srcId="{F204EE1D-1509-43DD-B41A-66205A888C0F}" destId="{546104A4-B875-4B19-A9C6-BCC29ECB8113}" srcOrd="2" destOrd="0" presId="urn:microsoft.com/office/officeart/2005/8/layout/hierarchy1"/>
    <dgm:cxn modelId="{DA8D51D6-8A75-4589-BB98-450E9EA7BE17}" type="presParOf" srcId="{F204EE1D-1509-43DD-B41A-66205A888C0F}" destId="{89911D27-5691-4F55-ADBB-920B633DBB14}" srcOrd="3" destOrd="0" presId="urn:microsoft.com/office/officeart/2005/8/layout/hierarchy1"/>
    <dgm:cxn modelId="{74A43B50-4AEA-4191-82EB-D3E1323140E9}" type="presParOf" srcId="{89911D27-5691-4F55-ADBB-920B633DBB14}" destId="{1526BCE6-2BD4-443A-B03C-94CC6C81C1EB}" srcOrd="0" destOrd="0" presId="urn:microsoft.com/office/officeart/2005/8/layout/hierarchy1"/>
    <dgm:cxn modelId="{C3C814A1-D603-49C9-95ED-CF8D25DC210F}" type="presParOf" srcId="{1526BCE6-2BD4-443A-B03C-94CC6C81C1EB}" destId="{97D80C91-BB28-4E79-95EA-861EED984FAE}" srcOrd="0" destOrd="0" presId="urn:microsoft.com/office/officeart/2005/8/layout/hierarchy1"/>
    <dgm:cxn modelId="{17E4C3CA-C5D2-4AE3-B76B-80D7186F7867}" type="presParOf" srcId="{1526BCE6-2BD4-443A-B03C-94CC6C81C1EB}" destId="{C8E0DE4E-11CC-4B44-B58F-1A5D2808070D}" srcOrd="1" destOrd="0" presId="urn:microsoft.com/office/officeart/2005/8/layout/hierarchy1"/>
    <dgm:cxn modelId="{AB98BDB6-9124-45A0-B8EE-81DA493B6021}" type="presParOf" srcId="{89911D27-5691-4F55-ADBB-920B633DBB14}" destId="{DB6062D4-D8EA-4284-B1EE-7272410516BA}" srcOrd="1" destOrd="0" presId="urn:microsoft.com/office/officeart/2005/8/layout/hierarchy1"/>
    <dgm:cxn modelId="{05AB6945-DEE4-46C5-8707-D56183F60262}" type="presParOf" srcId="{F204EE1D-1509-43DD-B41A-66205A888C0F}" destId="{0B8F63EC-FA51-4601-943A-8F8147AB146B}" srcOrd="4" destOrd="0" presId="urn:microsoft.com/office/officeart/2005/8/layout/hierarchy1"/>
    <dgm:cxn modelId="{39BD6CC0-3821-4D19-87E3-EBAB7603FBB0}" type="presParOf" srcId="{F204EE1D-1509-43DD-B41A-66205A888C0F}" destId="{4E98950F-7F7B-4506-B81C-0098D8E72BFE}" srcOrd="5" destOrd="0" presId="urn:microsoft.com/office/officeart/2005/8/layout/hierarchy1"/>
    <dgm:cxn modelId="{B98599C3-2002-4A97-9411-C8E4D233C60B}" type="presParOf" srcId="{4E98950F-7F7B-4506-B81C-0098D8E72BFE}" destId="{37566B46-6344-4FB9-8BAA-23BB09C1C3A5}" srcOrd="0" destOrd="0" presId="urn:microsoft.com/office/officeart/2005/8/layout/hierarchy1"/>
    <dgm:cxn modelId="{C76F0185-29B4-4BD3-9C01-6E4D506561C9}" type="presParOf" srcId="{37566B46-6344-4FB9-8BAA-23BB09C1C3A5}" destId="{CCC62408-9EE2-45AD-BAE7-B6894F3AAFEC}" srcOrd="0" destOrd="0" presId="urn:microsoft.com/office/officeart/2005/8/layout/hierarchy1"/>
    <dgm:cxn modelId="{E3FE4B44-786C-4456-90B2-BEA175F5CB03}" type="presParOf" srcId="{37566B46-6344-4FB9-8BAA-23BB09C1C3A5}" destId="{7B0DBF6A-BA79-432C-B627-8FB6940B808A}" srcOrd="1" destOrd="0" presId="urn:microsoft.com/office/officeart/2005/8/layout/hierarchy1"/>
    <dgm:cxn modelId="{FA27376C-7322-43B6-AE43-0728EB7159DE}" type="presParOf" srcId="{4E98950F-7F7B-4506-B81C-0098D8E72BFE}" destId="{E8F6C8D9-A628-401B-9477-75051D578F2B}" srcOrd="1" destOrd="0" presId="urn:microsoft.com/office/officeart/2005/8/layout/hierarchy1"/>
    <dgm:cxn modelId="{4C522E0E-E721-432F-BB37-59E17EB86B73}" type="presParOf" srcId="{0FBD9B65-2A32-4984-B103-E0E16D0BDD66}" destId="{EFB9F9B4-4D9A-4C61-98A6-EB2DC69F8FBD}" srcOrd="2" destOrd="0" presId="urn:microsoft.com/office/officeart/2005/8/layout/hierarchy1"/>
    <dgm:cxn modelId="{229E2596-B52E-4802-B207-9F77BEB1CE89}" type="presParOf" srcId="{0FBD9B65-2A32-4984-B103-E0E16D0BDD66}" destId="{7F298CE5-435F-4151-A73B-F2F36AB9648D}" srcOrd="3" destOrd="0" presId="urn:microsoft.com/office/officeart/2005/8/layout/hierarchy1"/>
    <dgm:cxn modelId="{EEEEDDD0-AA86-459C-A52A-F73272CFD886}" type="presParOf" srcId="{7F298CE5-435F-4151-A73B-F2F36AB9648D}" destId="{C59A4DFD-9025-440F-9C13-18B3F43ED7E5}" srcOrd="0" destOrd="0" presId="urn:microsoft.com/office/officeart/2005/8/layout/hierarchy1"/>
    <dgm:cxn modelId="{308B888D-1005-4F88-8657-94BAF4204EE8}" type="presParOf" srcId="{C59A4DFD-9025-440F-9C13-18B3F43ED7E5}" destId="{A719B6AE-C53B-4399-AD56-CF7F2CA27766}" srcOrd="0" destOrd="0" presId="urn:microsoft.com/office/officeart/2005/8/layout/hierarchy1"/>
    <dgm:cxn modelId="{AC73581C-445B-4B5B-9A3C-E7D0481C05CC}" type="presParOf" srcId="{C59A4DFD-9025-440F-9C13-18B3F43ED7E5}" destId="{6E0F4E11-CBEC-464D-B04C-9CAEBD72D147}" srcOrd="1" destOrd="0" presId="urn:microsoft.com/office/officeart/2005/8/layout/hierarchy1"/>
    <dgm:cxn modelId="{C205DDEA-9874-4F94-AA90-532B530DD621}" type="presParOf" srcId="{7F298CE5-435F-4151-A73B-F2F36AB9648D}" destId="{4174D48D-0AB7-4853-932B-CD1666D55BFE}" srcOrd="1" destOrd="0" presId="urn:microsoft.com/office/officeart/2005/8/layout/hierarchy1"/>
    <dgm:cxn modelId="{A3AF35A6-3CC3-4A27-B37B-4F49143A5BC0}" type="presParOf" srcId="{4174D48D-0AB7-4853-932B-CD1666D55BFE}" destId="{4880F3FE-7D7F-42A6-B624-2CE729FFC5A5}" srcOrd="0" destOrd="0" presId="urn:microsoft.com/office/officeart/2005/8/layout/hierarchy1"/>
    <dgm:cxn modelId="{56B187EA-17E2-4ABD-94A0-8997EA621DE6}" type="presParOf" srcId="{4174D48D-0AB7-4853-932B-CD1666D55BFE}" destId="{2BD4CCF6-DEA2-45CB-83D2-7BF134BFAD94}" srcOrd="1" destOrd="0" presId="urn:microsoft.com/office/officeart/2005/8/layout/hierarchy1"/>
    <dgm:cxn modelId="{95CF01F4-AB5C-4785-8F56-33ED2C5E6426}" type="presParOf" srcId="{2BD4CCF6-DEA2-45CB-83D2-7BF134BFAD94}" destId="{0DFC9CEC-7A14-490D-86F6-5867D367C28A}" srcOrd="0" destOrd="0" presId="urn:microsoft.com/office/officeart/2005/8/layout/hierarchy1"/>
    <dgm:cxn modelId="{F7FCE5ED-D06E-4D08-8346-17B33DAC44D7}" type="presParOf" srcId="{0DFC9CEC-7A14-490D-86F6-5867D367C28A}" destId="{782753E4-A412-4F35-9EB5-C77A1A220208}" srcOrd="0" destOrd="0" presId="urn:microsoft.com/office/officeart/2005/8/layout/hierarchy1"/>
    <dgm:cxn modelId="{D1B37E82-3906-42E1-816A-DD17EB92853A}" type="presParOf" srcId="{0DFC9CEC-7A14-490D-86F6-5867D367C28A}" destId="{3BA0EB5B-6F3A-49B9-8EF7-E592531B1A00}" srcOrd="1" destOrd="0" presId="urn:microsoft.com/office/officeart/2005/8/layout/hierarchy1"/>
    <dgm:cxn modelId="{39007877-E885-4FF7-80A7-E11B68830F12}" type="presParOf" srcId="{2BD4CCF6-DEA2-45CB-83D2-7BF134BFAD94}" destId="{926A5621-08A6-46FE-B18A-84440BADF52D}" srcOrd="1" destOrd="0" presId="urn:microsoft.com/office/officeart/2005/8/layout/hierarchy1"/>
    <dgm:cxn modelId="{36999B32-D7CB-4CAC-87EA-A940CDA41349}" type="presParOf" srcId="{926A5621-08A6-46FE-B18A-84440BADF52D}" destId="{AE2A37C7-0217-4546-BABB-2DCCAB690390}" srcOrd="0" destOrd="0" presId="urn:microsoft.com/office/officeart/2005/8/layout/hierarchy1"/>
    <dgm:cxn modelId="{9CF3F0FF-30CD-4B75-B2D8-990EF7B362B4}" type="presParOf" srcId="{926A5621-08A6-46FE-B18A-84440BADF52D}" destId="{37CCCA21-72E9-4900-B802-DEEEB19C21C5}" srcOrd="1" destOrd="0" presId="urn:microsoft.com/office/officeart/2005/8/layout/hierarchy1"/>
    <dgm:cxn modelId="{27CF985F-8A7F-44C2-ACA0-76972DF70260}" type="presParOf" srcId="{37CCCA21-72E9-4900-B802-DEEEB19C21C5}" destId="{42EFB780-8D95-403A-A30B-D55C7675BDA3}" srcOrd="0" destOrd="0" presId="urn:microsoft.com/office/officeart/2005/8/layout/hierarchy1"/>
    <dgm:cxn modelId="{F9BDC3FD-E553-4530-8F34-9D4A513269AC}" type="presParOf" srcId="{42EFB780-8D95-403A-A30B-D55C7675BDA3}" destId="{794E49CF-835F-4926-8C7C-CB16690648B9}" srcOrd="0" destOrd="0" presId="urn:microsoft.com/office/officeart/2005/8/layout/hierarchy1"/>
    <dgm:cxn modelId="{4D5E73FD-4EDC-4EA3-8895-834054990689}" type="presParOf" srcId="{42EFB780-8D95-403A-A30B-D55C7675BDA3}" destId="{823CA1C9-A92E-43B4-A074-BEBE9AC25AD4}" srcOrd="1" destOrd="0" presId="urn:microsoft.com/office/officeart/2005/8/layout/hierarchy1"/>
    <dgm:cxn modelId="{6D1C51CB-C87A-4DDD-8EBA-0B7DAC197EE8}" type="presParOf" srcId="{37CCCA21-72E9-4900-B802-DEEEB19C21C5}" destId="{5C580CAD-AFEE-46A7-A958-17E63A04D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6EC4D8-8C0C-43DD-BE54-44ED2894B593}"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pPr rtl="1"/>
          <a:endParaRPr lang="he-IL"/>
        </a:p>
      </dgm:t>
    </dgm:pt>
    <dgm:pt modelId="{0D7F1CD3-09DD-4D8B-B679-17D98888927F}">
      <dgm:prSet phldrT="[Text]" custT="1"/>
      <dgm:spPr/>
      <dgm:t>
        <a:bodyPr/>
        <a:lstStyle/>
        <a:p>
          <a:pPr rtl="1"/>
          <a:r>
            <a:rPr lang="he-IL" sz="1600" dirty="0"/>
            <a:t>איסור אונאה</a:t>
          </a:r>
        </a:p>
      </dgm:t>
    </dgm:pt>
    <dgm:pt modelId="{F2B6E416-FEB7-41E6-BDAE-613583937CE7}" type="parTrans" cxnId="{41C1D493-9662-493E-831D-0BC3B3B76333}">
      <dgm:prSet/>
      <dgm:spPr/>
      <dgm:t>
        <a:bodyPr/>
        <a:lstStyle/>
        <a:p>
          <a:pPr rtl="1"/>
          <a:endParaRPr lang="he-IL"/>
        </a:p>
      </dgm:t>
    </dgm:pt>
    <dgm:pt modelId="{3983610A-454A-4153-B687-5F7CF47992A2}" type="sibTrans" cxnId="{41C1D493-9662-493E-831D-0BC3B3B76333}">
      <dgm:prSet/>
      <dgm:spPr/>
      <dgm:t>
        <a:bodyPr/>
        <a:lstStyle/>
        <a:p>
          <a:pPr rtl="1"/>
          <a:endParaRPr lang="he-IL"/>
        </a:p>
      </dgm:t>
    </dgm:pt>
    <dgm:pt modelId="{5FAF0BAF-7C4B-4096-A9A0-2B56CA40C5C0}">
      <dgm:prSet phldrT="[Text]" custT="1"/>
      <dgm:spPr/>
      <dgm:t>
        <a:bodyPr/>
        <a:lstStyle/>
        <a:p>
          <a:pPr rtl="1"/>
          <a:r>
            <a:rPr lang="he-IL" sz="1600" dirty="0"/>
            <a:t>מדין גזל</a:t>
          </a:r>
        </a:p>
      </dgm:t>
    </dgm:pt>
    <dgm:pt modelId="{B0A89136-978E-4414-91E3-69DD01B63145}" type="parTrans" cxnId="{B8A2840C-C9CF-449E-AB5D-F6D40BEFBE41}">
      <dgm:prSet/>
      <dgm:spPr/>
      <dgm:t>
        <a:bodyPr/>
        <a:lstStyle/>
        <a:p>
          <a:pPr rtl="1"/>
          <a:endParaRPr lang="he-IL"/>
        </a:p>
      </dgm:t>
    </dgm:pt>
    <dgm:pt modelId="{BB4A0E87-9CAD-4750-A928-2A146C3890A3}" type="sibTrans" cxnId="{B8A2840C-C9CF-449E-AB5D-F6D40BEFBE41}">
      <dgm:prSet/>
      <dgm:spPr/>
      <dgm:t>
        <a:bodyPr/>
        <a:lstStyle/>
        <a:p>
          <a:pPr rtl="1"/>
          <a:endParaRPr lang="he-IL"/>
        </a:p>
      </dgm:t>
    </dgm:pt>
    <dgm:pt modelId="{421BDBD1-46F7-477E-ACD8-0CEEB3B7C1B3}">
      <dgm:prSet phldrT="[Text]" custT="1"/>
      <dgm:spPr/>
      <dgm:t>
        <a:bodyPr/>
        <a:lstStyle/>
        <a:p>
          <a:pPr rtl="1"/>
          <a:r>
            <a:rPr lang="he-IL" sz="1600" dirty="0"/>
            <a:t>גזל:</a:t>
          </a:r>
          <a:br>
            <a:rPr lang="en-US" sz="1600" dirty="0"/>
          </a:br>
          <a:r>
            <a:rPr lang="he-IL" sz="1600" dirty="0"/>
            <a:t>-טור- עובר על לא תגזול</a:t>
          </a:r>
        </a:p>
      </dgm:t>
    </dgm:pt>
    <dgm:pt modelId="{10DB8BDB-1C25-4EAF-A1AF-F799CB637F01}" type="parTrans" cxnId="{D10D40D1-8BDF-4E44-A277-9DC3D233ED7B}">
      <dgm:prSet/>
      <dgm:spPr/>
      <dgm:t>
        <a:bodyPr/>
        <a:lstStyle/>
        <a:p>
          <a:pPr rtl="1"/>
          <a:endParaRPr lang="he-IL"/>
        </a:p>
      </dgm:t>
    </dgm:pt>
    <dgm:pt modelId="{0471ED0A-DEC1-4AFE-8C95-B0EAFA4D9911}" type="sibTrans" cxnId="{D10D40D1-8BDF-4E44-A277-9DC3D233ED7B}">
      <dgm:prSet/>
      <dgm:spPr/>
      <dgm:t>
        <a:bodyPr/>
        <a:lstStyle/>
        <a:p>
          <a:pPr rtl="1"/>
          <a:endParaRPr lang="he-IL"/>
        </a:p>
      </dgm:t>
    </dgm:pt>
    <dgm:pt modelId="{4BA5E9C4-E61C-45A0-B28B-89586936A2A6}">
      <dgm:prSet phldrT="[Text]" custT="1"/>
      <dgm:spPr/>
      <dgm:t>
        <a:bodyPr/>
        <a:lstStyle/>
        <a:p>
          <a:pPr rtl="1"/>
          <a:r>
            <a:rPr lang="he-IL" sz="1600" dirty="0"/>
            <a:t>דין בפני עצמו</a:t>
          </a:r>
        </a:p>
      </dgm:t>
    </dgm:pt>
    <dgm:pt modelId="{FF546ADB-056F-42DD-80D9-4D71A72A32A1}" type="parTrans" cxnId="{2C2FAA54-2F34-4910-8DB6-6A3F2E34B50C}">
      <dgm:prSet/>
      <dgm:spPr/>
      <dgm:t>
        <a:bodyPr/>
        <a:lstStyle/>
        <a:p>
          <a:pPr rtl="1"/>
          <a:endParaRPr lang="he-IL"/>
        </a:p>
      </dgm:t>
    </dgm:pt>
    <dgm:pt modelId="{8DA8401E-1A47-471F-A091-D4BE10105AC6}" type="sibTrans" cxnId="{2C2FAA54-2F34-4910-8DB6-6A3F2E34B50C}">
      <dgm:prSet/>
      <dgm:spPr/>
      <dgm:t>
        <a:bodyPr/>
        <a:lstStyle/>
        <a:p>
          <a:pPr rtl="1"/>
          <a:endParaRPr lang="he-IL"/>
        </a:p>
      </dgm:t>
    </dgm:pt>
    <dgm:pt modelId="{07DE86DA-9A0D-4590-8937-D737A680459E}">
      <dgm:prSet phldrT="[Text]" custT="1"/>
      <dgm:spPr/>
      <dgm:t>
        <a:bodyPr/>
        <a:lstStyle/>
        <a:p>
          <a:pPr rtl="1"/>
          <a:r>
            <a:rPr lang="he-IL" sz="1600" dirty="0"/>
            <a:t> דין איסור להונות</a:t>
          </a:r>
          <a:br>
            <a:rPr lang="en-US" sz="1600" dirty="0"/>
          </a:br>
          <a:r>
            <a:rPr lang="he-IL" sz="1600" dirty="0"/>
            <a:t>-רמב"ן- </a:t>
          </a:r>
          <a:r>
            <a:rPr lang="he-IL" sz="1600" dirty="0" err="1"/>
            <a:t>ותשלומין</a:t>
          </a:r>
          <a:r>
            <a:rPr lang="he-IL" sz="1600" dirty="0"/>
            <a:t> דין נפרש וחידוש </a:t>
          </a:r>
          <a:r>
            <a:rPr lang="he-IL" sz="1600" dirty="0" err="1"/>
            <a:t>במטלטלין</a:t>
          </a:r>
          <a:r>
            <a:rPr lang="he-IL" sz="1600" dirty="0"/>
            <a:t> </a:t>
          </a:r>
        </a:p>
      </dgm:t>
    </dgm:pt>
    <dgm:pt modelId="{0D372424-395D-4A99-91B2-CA0204176D5E}" type="parTrans" cxnId="{DA0895E2-F6A0-4CB8-9EC0-7C155B95E076}">
      <dgm:prSet/>
      <dgm:spPr/>
      <dgm:t>
        <a:bodyPr/>
        <a:lstStyle/>
        <a:p>
          <a:pPr rtl="1"/>
          <a:endParaRPr lang="he-IL"/>
        </a:p>
      </dgm:t>
    </dgm:pt>
    <dgm:pt modelId="{C65C2172-BD85-4D46-BD30-9A63D3285174}" type="sibTrans" cxnId="{DA0895E2-F6A0-4CB8-9EC0-7C155B95E076}">
      <dgm:prSet/>
      <dgm:spPr/>
      <dgm:t>
        <a:bodyPr/>
        <a:lstStyle/>
        <a:p>
          <a:pPr rtl="1"/>
          <a:endParaRPr lang="he-IL"/>
        </a:p>
      </dgm:t>
    </dgm:pt>
    <dgm:pt modelId="{78412D35-9D82-4560-B3EE-2CDE65AF369C}">
      <dgm:prSet phldrT="[Text]" custT="1"/>
      <dgm:spPr/>
      <dgm:t>
        <a:bodyPr/>
        <a:lstStyle/>
        <a:p>
          <a:pPr rtl="1"/>
          <a:r>
            <a:rPr lang="he-IL" sz="1600" b="0" dirty="0">
              <a:effectLst/>
              <a:latin typeface="Calibri Light" panose="020F0302020204030204" pitchFamily="34" charset="0"/>
              <a:ea typeface="Calibri" panose="020F0502020204030204" pitchFamily="34" charset="0"/>
            </a:rPr>
            <a:t>"</a:t>
          </a:r>
          <a:r>
            <a:rPr lang="he-IL" sz="1600" b="0" dirty="0" err="1">
              <a:effectLst/>
              <a:latin typeface="Calibri Light" panose="020F0302020204030204" pitchFamily="34" charset="0"/>
              <a:ea typeface="Calibri" panose="020F0502020204030204" pitchFamily="34" charset="0"/>
            </a:rPr>
            <a:t>הוה</a:t>
          </a:r>
          <a:r>
            <a:rPr lang="he-IL" sz="1600" b="0" dirty="0">
              <a:effectLst/>
              <a:latin typeface="Calibri Light" panose="020F0302020204030204" pitchFamily="34" charset="0"/>
              <a:ea typeface="Calibri" panose="020F0502020204030204" pitchFamily="34" charset="0"/>
            </a:rPr>
            <a:t> ליה </a:t>
          </a:r>
          <a:r>
            <a:rPr lang="he-IL" sz="1600" b="1" u="sng" dirty="0">
              <a:effectLst/>
              <a:latin typeface="Calibri Light" panose="020F0302020204030204" pitchFamily="34" charset="0"/>
              <a:ea typeface="Calibri" panose="020F0502020204030204" pitchFamily="34" charset="0"/>
            </a:rPr>
            <a:t>כ</a:t>
          </a:r>
          <a:r>
            <a:rPr lang="he-IL" sz="1600" b="0" dirty="0">
              <a:effectLst/>
              <a:latin typeface="Calibri Light" panose="020F0302020204030204" pitchFamily="34" charset="0"/>
              <a:ea typeface="Calibri" panose="020F0502020204030204" pitchFamily="34" charset="0"/>
            </a:rPr>
            <a:t>גזל"</a:t>
          </a:r>
          <a:br>
            <a:rPr lang="en-US" sz="1600" b="0" dirty="0">
              <a:effectLst/>
              <a:latin typeface="Calibri Light" panose="020F0302020204030204" pitchFamily="34" charset="0"/>
              <a:ea typeface="Calibri" panose="020F0502020204030204" pitchFamily="34" charset="0"/>
            </a:rPr>
          </a:br>
          <a:r>
            <a:rPr lang="he-IL" sz="1600" b="0" dirty="0">
              <a:effectLst/>
              <a:latin typeface="Calibri Light" panose="020F0302020204030204" pitchFamily="34" charset="0"/>
              <a:ea typeface="Calibri" panose="020F0502020204030204" pitchFamily="34" charset="0"/>
            </a:rPr>
            <a:t>-</a:t>
          </a:r>
          <a:r>
            <a:rPr lang="he-IL" sz="1600" b="0" dirty="0" err="1">
              <a:effectLst/>
              <a:latin typeface="Calibri Light" panose="020F0302020204030204" pitchFamily="34" charset="0"/>
              <a:ea typeface="Calibri" panose="020F0502020204030204" pitchFamily="34" charset="0"/>
            </a:rPr>
            <a:t>פנ"י</a:t>
          </a:r>
          <a:r>
            <a:rPr lang="he-IL" sz="1600" b="0" dirty="0">
              <a:effectLst/>
              <a:latin typeface="Calibri Light" panose="020F0302020204030204" pitchFamily="34" charset="0"/>
              <a:ea typeface="Calibri" panose="020F0502020204030204" pitchFamily="34" charset="0"/>
            </a:rPr>
            <a:t>- "דכיון </a:t>
          </a:r>
          <a:r>
            <a:rPr lang="he-IL" sz="1600" b="0" dirty="0" err="1">
              <a:effectLst/>
              <a:latin typeface="Calibri Light" panose="020F0302020204030204" pitchFamily="34" charset="0"/>
              <a:ea typeface="Calibri" panose="020F0502020204030204" pitchFamily="34" charset="0"/>
            </a:rPr>
            <a:t>דעובר</a:t>
          </a:r>
          <a:r>
            <a:rPr lang="he-IL" sz="1600" b="0" dirty="0">
              <a:effectLst/>
              <a:latin typeface="Calibri Light" panose="020F0302020204030204" pitchFamily="34" charset="0"/>
              <a:ea typeface="Calibri" panose="020F0502020204030204" pitchFamily="34" charset="0"/>
            </a:rPr>
            <a:t> בלאו קרינן ביה והשיב את </a:t>
          </a:r>
          <a:r>
            <a:rPr lang="he-IL" sz="1600" b="0" dirty="0" err="1">
              <a:effectLst/>
              <a:latin typeface="Calibri Light" panose="020F0302020204030204" pitchFamily="34" charset="0"/>
              <a:ea typeface="Calibri" panose="020F0502020204030204" pitchFamily="34" charset="0"/>
            </a:rPr>
            <a:t>הגזילה</a:t>
          </a:r>
          <a:r>
            <a:rPr lang="he-IL" sz="1600" b="0" dirty="0">
              <a:effectLst/>
              <a:latin typeface="Calibri Light" panose="020F0302020204030204" pitchFamily="34" charset="0"/>
              <a:ea typeface="Calibri" panose="020F0502020204030204" pitchFamily="34" charset="0"/>
            </a:rPr>
            <a:t>"</a:t>
          </a:r>
          <a:endParaRPr lang="he-IL" sz="1600" b="0" dirty="0"/>
        </a:p>
      </dgm:t>
    </dgm:pt>
    <dgm:pt modelId="{56E6AD0C-307E-4883-B7F7-5564A34D2791}" type="parTrans" cxnId="{4284EB90-FAF3-4AE2-9F6F-A61AE247E0F9}">
      <dgm:prSet/>
      <dgm:spPr/>
      <dgm:t>
        <a:bodyPr/>
        <a:lstStyle/>
        <a:p>
          <a:pPr rtl="1"/>
          <a:endParaRPr lang="he-IL"/>
        </a:p>
      </dgm:t>
    </dgm:pt>
    <dgm:pt modelId="{38B7AC63-0C54-41D2-B3A8-0AC5F4F9835E}" type="sibTrans" cxnId="{4284EB90-FAF3-4AE2-9F6F-A61AE247E0F9}">
      <dgm:prSet/>
      <dgm:spPr/>
      <dgm:t>
        <a:bodyPr/>
        <a:lstStyle/>
        <a:p>
          <a:pPr rtl="1"/>
          <a:endParaRPr lang="he-IL"/>
        </a:p>
      </dgm:t>
    </dgm:pt>
    <dgm:pt modelId="{1F00B05F-51D4-4438-AD8B-0D75CFDA35E6}">
      <dgm:prSet phldrT="[Text]" custT="1"/>
      <dgm:spPr/>
      <dgm:t>
        <a:bodyPr/>
        <a:lstStyle/>
        <a:p>
          <a:pPr rtl="1"/>
          <a:r>
            <a:rPr lang="he-IL" sz="1600" b="0" dirty="0"/>
            <a:t>דין </a:t>
          </a:r>
          <a:r>
            <a:rPr lang="he-IL" sz="1600" b="0" dirty="0" err="1"/>
            <a:t>תשלומין</a:t>
          </a:r>
          <a:endParaRPr lang="he-IL" sz="1600" b="0" dirty="0"/>
        </a:p>
      </dgm:t>
    </dgm:pt>
    <dgm:pt modelId="{02373E9B-AA33-4E09-8495-7FF4DCE76ECF}" type="parTrans" cxnId="{BEB11D38-9078-4E12-8B82-E7DA775FCB1B}">
      <dgm:prSet/>
      <dgm:spPr/>
      <dgm:t>
        <a:bodyPr/>
        <a:lstStyle/>
        <a:p>
          <a:pPr rtl="1"/>
          <a:endParaRPr lang="he-IL"/>
        </a:p>
      </dgm:t>
    </dgm:pt>
    <dgm:pt modelId="{821A449C-D50E-423D-BD87-20FFD8BA6439}" type="sibTrans" cxnId="{BEB11D38-9078-4E12-8B82-E7DA775FCB1B}">
      <dgm:prSet/>
      <dgm:spPr/>
      <dgm:t>
        <a:bodyPr/>
        <a:lstStyle/>
        <a:p>
          <a:pPr rtl="1"/>
          <a:endParaRPr lang="he-IL"/>
        </a:p>
      </dgm:t>
    </dgm:pt>
    <dgm:pt modelId="{DF9AC9F2-C24D-4AB6-8D19-859C20A4E911}">
      <dgm:prSet phldrT="[Text]" custT="1"/>
      <dgm:spPr/>
      <dgm:t>
        <a:bodyPr/>
        <a:lstStyle/>
        <a:p>
          <a:pPr rtl="1"/>
          <a:r>
            <a:rPr lang="he-IL" sz="1600" b="0" dirty="0"/>
            <a:t>גזרת הכתוב בפני עצמו, שלמרות שהמקח תקין, יש חיוב </a:t>
          </a:r>
          <a:r>
            <a:rPr lang="he-IL" sz="1600" b="0" dirty="0" err="1"/>
            <a:t>תשלומין</a:t>
          </a:r>
          <a:br>
            <a:rPr lang="en-US" sz="1600" b="0" dirty="0"/>
          </a:br>
          <a:r>
            <a:rPr lang="he-IL" sz="1600" b="0" dirty="0"/>
            <a:t>-</a:t>
          </a:r>
          <a:r>
            <a:rPr lang="he-IL" sz="1600" b="0" dirty="0" err="1"/>
            <a:t>גר"ח</a:t>
          </a:r>
          <a:r>
            <a:rPr lang="he-IL" sz="1600" b="0" dirty="0"/>
            <a:t> על הרמב"ם</a:t>
          </a:r>
        </a:p>
      </dgm:t>
    </dgm:pt>
    <dgm:pt modelId="{2727F0D7-1D9E-4419-A79C-E199C256D92E}" type="parTrans" cxnId="{25733912-F779-4603-8747-3FA8895D4998}">
      <dgm:prSet/>
      <dgm:spPr/>
      <dgm:t>
        <a:bodyPr/>
        <a:lstStyle/>
        <a:p>
          <a:pPr rtl="1"/>
          <a:endParaRPr lang="he-IL"/>
        </a:p>
      </dgm:t>
    </dgm:pt>
    <dgm:pt modelId="{465A338C-F9DE-4365-A398-8F756F3A6F6C}" type="sibTrans" cxnId="{25733912-F779-4603-8747-3FA8895D4998}">
      <dgm:prSet/>
      <dgm:spPr/>
      <dgm:t>
        <a:bodyPr/>
        <a:lstStyle/>
        <a:p>
          <a:pPr rtl="1"/>
          <a:endParaRPr lang="he-IL"/>
        </a:p>
      </dgm:t>
    </dgm:pt>
    <dgm:pt modelId="{CA75D5E0-02FC-4DD3-A46E-A3251ED025A4}">
      <dgm:prSet phldrT="[Text]" custT="1"/>
      <dgm:spPr/>
      <dgm:t>
        <a:bodyPr/>
        <a:lstStyle/>
        <a:p>
          <a:pPr rtl="1"/>
          <a:r>
            <a:rPr lang="he-IL" sz="1600" dirty="0"/>
            <a:t>התורה רק מגלה שזה לא נחשב להסכם, כיון שלא יודע שהוא נתאנה </a:t>
          </a:r>
          <a:br>
            <a:rPr lang="en-US" sz="1600" dirty="0"/>
          </a:br>
          <a:r>
            <a:rPr lang="he-IL" sz="1600" dirty="0"/>
            <a:t>-</a:t>
          </a:r>
          <a:r>
            <a:rPr lang="he-IL" sz="1600" dirty="0" err="1"/>
            <a:t>גר"ח</a:t>
          </a:r>
          <a:r>
            <a:rPr lang="he-IL" sz="1600" dirty="0"/>
            <a:t> על הש"ס אופציה 1</a:t>
          </a:r>
        </a:p>
      </dgm:t>
    </dgm:pt>
    <dgm:pt modelId="{0C841ED3-7316-4E21-9646-3C207A50171C}" type="parTrans" cxnId="{55D54A77-78CD-48C8-8B7B-2ACB040AE109}">
      <dgm:prSet/>
      <dgm:spPr/>
      <dgm:t>
        <a:bodyPr/>
        <a:lstStyle/>
        <a:p>
          <a:pPr rtl="1"/>
          <a:endParaRPr lang="he-IL"/>
        </a:p>
      </dgm:t>
    </dgm:pt>
    <dgm:pt modelId="{CA554D9B-22CB-49D7-9A85-27B65C5983B9}" type="sibTrans" cxnId="{55D54A77-78CD-48C8-8B7B-2ACB040AE109}">
      <dgm:prSet/>
      <dgm:spPr/>
      <dgm:t>
        <a:bodyPr/>
        <a:lstStyle/>
        <a:p>
          <a:pPr rtl="1"/>
          <a:endParaRPr lang="he-IL"/>
        </a:p>
      </dgm:t>
    </dgm:pt>
    <dgm:pt modelId="{A5629DF1-ECDA-4AA8-AC75-F094A79A07A0}">
      <dgm:prSet phldrT="[Text]" custT="1"/>
      <dgm:spPr/>
      <dgm:t>
        <a:bodyPr/>
        <a:lstStyle/>
        <a:p>
          <a:pPr rtl="1"/>
          <a:r>
            <a:rPr lang="he-IL" sz="1600" b="0" dirty="0"/>
            <a:t>כיון שהתורה אסרה, הפך את העסקה לגזל כתוצאה </a:t>
          </a:r>
          <a:r>
            <a:rPr lang="he-IL" sz="1600" b="0" dirty="0" err="1"/>
            <a:t>מהלאו</a:t>
          </a:r>
          <a:br>
            <a:rPr lang="en-US" sz="1600" b="0" dirty="0"/>
          </a:br>
          <a:r>
            <a:rPr lang="he-IL" sz="1600" b="0" dirty="0"/>
            <a:t>-</a:t>
          </a:r>
          <a:r>
            <a:rPr lang="he-IL" sz="1600" b="0" dirty="0" err="1"/>
            <a:t>גר"ח</a:t>
          </a:r>
          <a:r>
            <a:rPr lang="he-IL" sz="1600" b="0" dirty="0"/>
            <a:t> על </a:t>
          </a:r>
          <a:r>
            <a:rPr lang="he-IL" sz="1600" b="0" dirty="0" err="1"/>
            <a:t>השס</a:t>
          </a:r>
          <a:r>
            <a:rPr lang="he-IL" sz="1600" b="0" dirty="0"/>
            <a:t> מסקנה</a:t>
          </a:r>
        </a:p>
      </dgm:t>
    </dgm:pt>
    <dgm:pt modelId="{6AEDA201-A499-46F0-80E4-BDA31534F07E}" type="parTrans" cxnId="{1870F0C3-11E7-49B6-95C3-0ECC8FD014D4}">
      <dgm:prSet/>
      <dgm:spPr/>
      <dgm:t>
        <a:bodyPr/>
        <a:lstStyle/>
        <a:p>
          <a:pPr rtl="1"/>
          <a:endParaRPr lang="he-IL"/>
        </a:p>
      </dgm:t>
    </dgm:pt>
    <dgm:pt modelId="{CD229776-327B-45A7-A3FD-02CB904990AB}" type="sibTrans" cxnId="{1870F0C3-11E7-49B6-95C3-0ECC8FD014D4}">
      <dgm:prSet/>
      <dgm:spPr/>
      <dgm:t>
        <a:bodyPr/>
        <a:lstStyle/>
        <a:p>
          <a:pPr rtl="1"/>
          <a:endParaRPr lang="he-IL"/>
        </a:p>
      </dgm:t>
    </dgm:pt>
    <dgm:pt modelId="{E63C40CC-8168-47FD-81BB-5C2BDE2A0117}">
      <dgm:prSet phldrT="[Text]" custT="1"/>
      <dgm:spPr/>
      <dgm:t>
        <a:bodyPr/>
        <a:lstStyle/>
        <a:p>
          <a:pPr rtl="1"/>
          <a:r>
            <a:rPr lang="he-IL" sz="1600" dirty="0"/>
            <a:t>איסור</a:t>
          </a:r>
        </a:p>
      </dgm:t>
    </dgm:pt>
    <dgm:pt modelId="{B5EBFD01-0D04-4B1C-BE0A-2D09215DF655}" type="parTrans" cxnId="{CB80E3C6-DF3C-4235-B4D3-886E34DB837C}">
      <dgm:prSet/>
      <dgm:spPr/>
      <dgm:t>
        <a:bodyPr/>
        <a:lstStyle/>
        <a:p>
          <a:pPr rtl="1"/>
          <a:endParaRPr lang="he-IL"/>
        </a:p>
      </dgm:t>
    </dgm:pt>
    <dgm:pt modelId="{95B8F8E8-62F2-4C09-A3DC-C09141CF2921}" type="sibTrans" cxnId="{CB80E3C6-DF3C-4235-B4D3-886E34DB837C}">
      <dgm:prSet/>
      <dgm:spPr/>
      <dgm:t>
        <a:bodyPr/>
        <a:lstStyle/>
        <a:p>
          <a:pPr rtl="1"/>
          <a:endParaRPr lang="he-IL"/>
        </a:p>
      </dgm:t>
    </dgm:pt>
    <dgm:pt modelId="{B233CB3B-0303-40FF-8CD0-609390310CD5}">
      <dgm:prSet phldrT="[Text]" custT="1"/>
      <dgm:spPr/>
      <dgm:t>
        <a:bodyPr/>
        <a:lstStyle/>
        <a:p>
          <a:pPr rtl="1"/>
          <a:r>
            <a:rPr lang="he-IL" sz="1600" dirty="0"/>
            <a:t>שיהא שוק חופשי, אבל עם צדק וכנות</a:t>
          </a:r>
          <a:br>
            <a:rPr lang="en-US" sz="1600" dirty="0"/>
          </a:br>
          <a:r>
            <a:rPr lang="he-IL" sz="1600" dirty="0"/>
            <a:t>-ספר החינוך</a:t>
          </a:r>
        </a:p>
      </dgm:t>
    </dgm:pt>
    <dgm:pt modelId="{59F619BC-C39C-4E05-95F8-F533C0DA81A4}" type="parTrans" cxnId="{16084FA4-6D52-474D-BF7F-2C5A0A7D1902}">
      <dgm:prSet/>
      <dgm:spPr/>
      <dgm:t>
        <a:bodyPr/>
        <a:lstStyle/>
        <a:p>
          <a:pPr rtl="1"/>
          <a:endParaRPr lang="he-IL"/>
        </a:p>
      </dgm:t>
    </dgm:pt>
    <dgm:pt modelId="{11B92767-5D1E-4EDB-A259-24A1C259C15A}" type="sibTrans" cxnId="{16084FA4-6D52-474D-BF7F-2C5A0A7D1902}">
      <dgm:prSet/>
      <dgm:spPr/>
      <dgm:t>
        <a:bodyPr/>
        <a:lstStyle/>
        <a:p>
          <a:pPr rtl="1"/>
          <a:endParaRPr lang="he-IL"/>
        </a:p>
      </dgm:t>
    </dgm:pt>
    <dgm:pt modelId="{D6895F4D-9D51-4963-8581-795793F41609}">
      <dgm:prSet phldrT="[Text]" custT="1"/>
      <dgm:spPr/>
      <dgm:t>
        <a:bodyPr/>
        <a:lstStyle/>
        <a:p>
          <a:pPr rtl="1"/>
          <a:r>
            <a:rPr lang="he-IL" sz="1600" dirty="0"/>
            <a:t>דין אחווה, שידאג לטובת אחיך, ולא רק את הרווח שלו (תקנה מיד אחיך ישראל...)</a:t>
          </a:r>
        </a:p>
      </dgm:t>
    </dgm:pt>
    <dgm:pt modelId="{8A9D49AA-AE05-4D3B-9540-06B0B1ACB3C9}" type="parTrans" cxnId="{8713C112-49FC-4B99-BCD2-9606025BCF41}">
      <dgm:prSet/>
      <dgm:spPr/>
      <dgm:t>
        <a:bodyPr/>
        <a:lstStyle/>
        <a:p>
          <a:pPr rtl="1"/>
          <a:endParaRPr lang="he-IL"/>
        </a:p>
      </dgm:t>
    </dgm:pt>
    <dgm:pt modelId="{FD5B8045-A12D-4FFD-92E9-508129126CD3}" type="sibTrans" cxnId="{8713C112-49FC-4B99-BCD2-9606025BCF41}">
      <dgm:prSet/>
      <dgm:spPr/>
      <dgm:t>
        <a:bodyPr/>
        <a:lstStyle/>
        <a:p>
          <a:pPr rtl="1"/>
          <a:endParaRPr lang="he-IL"/>
        </a:p>
      </dgm:t>
    </dgm:pt>
    <dgm:pt modelId="{665CAC84-2561-4B1E-8009-5EFEEF9171E9}">
      <dgm:prSet phldrT="[Text]" custT="1"/>
      <dgm:spPr/>
      <dgm:t>
        <a:bodyPr/>
        <a:lstStyle/>
        <a:p>
          <a:pPr rtl="1"/>
          <a:r>
            <a:rPr lang="he-IL" sz="1600" dirty="0"/>
            <a:t>ממון</a:t>
          </a:r>
        </a:p>
      </dgm:t>
    </dgm:pt>
    <dgm:pt modelId="{CD083472-1D9A-4533-A06D-046C74241CF7}" type="parTrans" cxnId="{C239F51D-2A67-4C57-981F-186FF8F29259}">
      <dgm:prSet/>
      <dgm:spPr/>
      <dgm:t>
        <a:bodyPr/>
        <a:lstStyle/>
        <a:p>
          <a:pPr rtl="1"/>
          <a:endParaRPr lang="he-IL"/>
        </a:p>
      </dgm:t>
    </dgm:pt>
    <dgm:pt modelId="{F6C143EB-D4D3-43A6-9C07-3FFA8E195A93}" type="sibTrans" cxnId="{C239F51D-2A67-4C57-981F-186FF8F29259}">
      <dgm:prSet/>
      <dgm:spPr/>
      <dgm:t>
        <a:bodyPr/>
        <a:lstStyle/>
        <a:p>
          <a:pPr rtl="1"/>
          <a:endParaRPr lang="he-IL"/>
        </a:p>
      </dgm:t>
    </dgm:pt>
    <dgm:pt modelId="{C80FB95C-9BF6-475F-9CD9-0BBE8299BE12}">
      <dgm:prSet phldrT="[Text]" custT="1"/>
      <dgm:spPr/>
      <dgm:t>
        <a:bodyPr/>
        <a:lstStyle/>
        <a:p>
          <a:pPr rtl="1"/>
          <a:r>
            <a:rPr lang="he-IL" sz="1600" dirty="0"/>
            <a:t>צדק בשוק</a:t>
          </a:r>
        </a:p>
      </dgm:t>
    </dgm:pt>
    <dgm:pt modelId="{BFEC1809-17EF-4DCA-904C-2471910EC4F1}" type="parTrans" cxnId="{C4761716-BFEC-4BA8-AA75-0D88F1DA4868}">
      <dgm:prSet/>
      <dgm:spPr/>
      <dgm:t>
        <a:bodyPr/>
        <a:lstStyle/>
        <a:p>
          <a:pPr rtl="1"/>
          <a:endParaRPr lang="he-IL"/>
        </a:p>
      </dgm:t>
    </dgm:pt>
    <dgm:pt modelId="{51643903-ACEA-4E19-88B4-36F8995D5EC7}" type="sibTrans" cxnId="{C4761716-BFEC-4BA8-AA75-0D88F1DA4868}">
      <dgm:prSet/>
      <dgm:spPr/>
      <dgm:t>
        <a:bodyPr/>
        <a:lstStyle/>
        <a:p>
          <a:pPr rtl="1"/>
          <a:endParaRPr lang="he-IL"/>
        </a:p>
      </dgm:t>
    </dgm:pt>
    <dgm:pt modelId="{B8A50673-53E3-4E3C-83D5-0DBB65722303}" type="pres">
      <dgm:prSet presAssocID="{206EC4D8-8C0C-43DD-BE54-44ED2894B593}" presName="hierChild1" presStyleCnt="0">
        <dgm:presLayoutVars>
          <dgm:chPref val="1"/>
          <dgm:dir val="rev"/>
          <dgm:animOne val="branch"/>
          <dgm:animLvl val="lvl"/>
          <dgm:resizeHandles/>
        </dgm:presLayoutVars>
      </dgm:prSet>
      <dgm:spPr/>
    </dgm:pt>
    <dgm:pt modelId="{4F026776-DDD9-4049-AD17-9928C4BA608C}" type="pres">
      <dgm:prSet presAssocID="{0D7F1CD3-09DD-4D8B-B679-17D98888927F}" presName="hierRoot1" presStyleCnt="0"/>
      <dgm:spPr/>
    </dgm:pt>
    <dgm:pt modelId="{5384A7B1-D7A6-4C7E-9CEF-754407631BE6}" type="pres">
      <dgm:prSet presAssocID="{0D7F1CD3-09DD-4D8B-B679-17D98888927F}" presName="composite" presStyleCnt="0"/>
      <dgm:spPr/>
    </dgm:pt>
    <dgm:pt modelId="{ED0AEF03-A385-466F-BF85-80998362CE04}" type="pres">
      <dgm:prSet presAssocID="{0D7F1CD3-09DD-4D8B-B679-17D98888927F}" presName="background" presStyleLbl="node0" presStyleIdx="0" presStyleCnt="1"/>
      <dgm:spPr/>
    </dgm:pt>
    <dgm:pt modelId="{327F3BFB-25F3-4144-A1D3-0831A08EEA19}" type="pres">
      <dgm:prSet presAssocID="{0D7F1CD3-09DD-4D8B-B679-17D98888927F}" presName="text" presStyleLbl="fgAcc0" presStyleIdx="0" presStyleCnt="1">
        <dgm:presLayoutVars>
          <dgm:chPref val="3"/>
        </dgm:presLayoutVars>
      </dgm:prSet>
      <dgm:spPr/>
    </dgm:pt>
    <dgm:pt modelId="{564146D6-BCD5-43CF-A23C-8BA07FF7C6ED}" type="pres">
      <dgm:prSet presAssocID="{0D7F1CD3-09DD-4D8B-B679-17D98888927F}" presName="hierChild2" presStyleCnt="0"/>
      <dgm:spPr/>
    </dgm:pt>
    <dgm:pt modelId="{DC5E087E-85B3-4398-AE3B-B652B025E611}" type="pres">
      <dgm:prSet presAssocID="{CD083472-1D9A-4533-A06D-046C74241CF7}" presName="Name10" presStyleLbl="parChTrans1D2" presStyleIdx="0" presStyleCnt="2"/>
      <dgm:spPr/>
    </dgm:pt>
    <dgm:pt modelId="{AB44DF4E-4EAE-4F09-B08C-DD55537ED76F}" type="pres">
      <dgm:prSet presAssocID="{665CAC84-2561-4B1E-8009-5EFEEF9171E9}" presName="hierRoot2" presStyleCnt="0"/>
      <dgm:spPr/>
    </dgm:pt>
    <dgm:pt modelId="{E760667F-6517-4E4C-8181-42F906BBE8EF}" type="pres">
      <dgm:prSet presAssocID="{665CAC84-2561-4B1E-8009-5EFEEF9171E9}" presName="composite2" presStyleCnt="0"/>
      <dgm:spPr/>
    </dgm:pt>
    <dgm:pt modelId="{DA10C82E-7F00-489B-A260-728022A0165D}" type="pres">
      <dgm:prSet presAssocID="{665CAC84-2561-4B1E-8009-5EFEEF9171E9}" presName="background2" presStyleLbl="node2" presStyleIdx="0" presStyleCnt="2"/>
      <dgm:spPr>
        <a:solidFill>
          <a:srgbClr val="FFFF00"/>
        </a:solidFill>
      </dgm:spPr>
    </dgm:pt>
    <dgm:pt modelId="{F2B7A536-94A8-4C1B-BB6A-80701198D95D}" type="pres">
      <dgm:prSet presAssocID="{665CAC84-2561-4B1E-8009-5EFEEF9171E9}" presName="text2" presStyleLbl="fgAcc2" presStyleIdx="0" presStyleCnt="2" custScaleY="67517">
        <dgm:presLayoutVars>
          <dgm:chPref val="3"/>
        </dgm:presLayoutVars>
      </dgm:prSet>
      <dgm:spPr/>
    </dgm:pt>
    <dgm:pt modelId="{01B25A28-061E-4438-84F7-8EDEB1C6CE22}" type="pres">
      <dgm:prSet presAssocID="{665CAC84-2561-4B1E-8009-5EFEEF9171E9}" presName="hierChild3" presStyleCnt="0"/>
      <dgm:spPr/>
    </dgm:pt>
    <dgm:pt modelId="{01192427-2F35-4BCA-B762-FC2AE1E9C65F}" type="pres">
      <dgm:prSet presAssocID="{B0A89136-978E-4414-91E3-69DD01B63145}" presName="Name17" presStyleLbl="parChTrans1D3" presStyleIdx="0" presStyleCnt="4"/>
      <dgm:spPr/>
    </dgm:pt>
    <dgm:pt modelId="{98FACDB6-EE5B-407B-B1BF-AFDCC85C6E24}" type="pres">
      <dgm:prSet presAssocID="{5FAF0BAF-7C4B-4096-A9A0-2B56CA40C5C0}" presName="hierRoot3" presStyleCnt="0"/>
      <dgm:spPr/>
    </dgm:pt>
    <dgm:pt modelId="{29B7C51C-66A4-48AB-97D5-B19827829E00}" type="pres">
      <dgm:prSet presAssocID="{5FAF0BAF-7C4B-4096-A9A0-2B56CA40C5C0}" presName="composite3" presStyleCnt="0"/>
      <dgm:spPr/>
    </dgm:pt>
    <dgm:pt modelId="{4CC4F8EF-26CA-4E12-8A53-534E5FEA12F6}" type="pres">
      <dgm:prSet presAssocID="{5FAF0BAF-7C4B-4096-A9A0-2B56CA40C5C0}" presName="background3" presStyleLbl="node3" presStyleIdx="0" presStyleCnt="4"/>
      <dgm:spPr/>
    </dgm:pt>
    <dgm:pt modelId="{2E302C23-B508-4E1E-866F-6E886F40F5AB}" type="pres">
      <dgm:prSet presAssocID="{5FAF0BAF-7C4B-4096-A9A0-2B56CA40C5C0}" presName="text3" presStyleLbl="fgAcc3" presStyleIdx="0" presStyleCnt="4" custScaleY="72821">
        <dgm:presLayoutVars>
          <dgm:chPref val="3"/>
        </dgm:presLayoutVars>
      </dgm:prSet>
      <dgm:spPr/>
    </dgm:pt>
    <dgm:pt modelId="{FDF14B7B-7FB6-45EC-B23D-7A4AF0AD2A28}" type="pres">
      <dgm:prSet presAssocID="{5FAF0BAF-7C4B-4096-A9A0-2B56CA40C5C0}" presName="hierChild4" presStyleCnt="0"/>
      <dgm:spPr/>
    </dgm:pt>
    <dgm:pt modelId="{8766400C-CA84-41FE-9B32-DA8868646FB4}" type="pres">
      <dgm:prSet presAssocID="{10DB8BDB-1C25-4EAF-A1AF-F799CB637F01}" presName="Name23" presStyleLbl="parChTrans1D4" presStyleIdx="0" presStyleCnt="8"/>
      <dgm:spPr/>
    </dgm:pt>
    <dgm:pt modelId="{FB34AC4F-C4ED-49EF-B8AB-E5DAE01172E0}" type="pres">
      <dgm:prSet presAssocID="{421BDBD1-46F7-477E-ACD8-0CEEB3B7C1B3}" presName="hierRoot4" presStyleCnt="0"/>
      <dgm:spPr/>
    </dgm:pt>
    <dgm:pt modelId="{56914677-C7FA-403A-A4BD-23C1AB5D5203}" type="pres">
      <dgm:prSet presAssocID="{421BDBD1-46F7-477E-ACD8-0CEEB3B7C1B3}" presName="composite4" presStyleCnt="0"/>
      <dgm:spPr/>
    </dgm:pt>
    <dgm:pt modelId="{71CF58FD-8234-4BB6-9F2F-59E0F381BCE3}" type="pres">
      <dgm:prSet presAssocID="{421BDBD1-46F7-477E-ACD8-0CEEB3B7C1B3}" presName="background4" presStyleLbl="node4" presStyleIdx="0" presStyleCnt="8"/>
      <dgm:spPr/>
    </dgm:pt>
    <dgm:pt modelId="{BFFD2401-4314-4979-B988-A86D6B08B835}" type="pres">
      <dgm:prSet presAssocID="{421BDBD1-46F7-477E-ACD8-0CEEB3B7C1B3}" presName="text4" presStyleLbl="fgAcc4" presStyleIdx="0" presStyleCnt="8" custScaleY="116205">
        <dgm:presLayoutVars>
          <dgm:chPref val="3"/>
        </dgm:presLayoutVars>
      </dgm:prSet>
      <dgm:spPr/>
    </dgm:pt>
    <dgm:pt modelId="{EAF21FDF-E8D0-45E6-8160-621D166F1759}" type="pres">
      <dgm:prSet presAssocID="{421BDBD1-46F7-477E-ACD8-0CEEB3B7C1B3}" presName="hierChild5" presStyleCnt="0"/>
      <dgm:spPr/>
    </dgm:pt>
    <dgm:pt modelId="{F90B5BF4-04F8-406E-9B54-4E8AE63985E3}" type="pres">
      <dgm:prSet presAssocID="{0C841ED3-7316-4E21-9646-3C207A50171C}" presName="Name23" presStyleLbl="parChTrans1D4" presStyleIdx="1" presStyleCnt="8"/>
      <dgm:spPr/>
    </dgm:pt>
    <dgm:pt modelId="{460629CC-8BCF-461E-B7FD-2431D12C5D3B}" type="pres">
      <dgm:prSet presAssocID="{CA75D5E0-02FC-4DD3-A46E-A3251ED025A4}" presName="hierRoot4" presStyleCnt="0"/>
      <dgm:spPr/>
    </dgm:pt>
    <dgm:pt modelId="{7678E83A-CE65-4032-BA41-3CCB754404EA}" type="pres">
      <dgm:prSet presAssocID="{CA75D5E0-02FC-4DD3-A46E-A3251ED025A4}" presName="composite4" presStyleCnt="0"/>
      <dgm:spPr/>
    </dgm:pt>
    <dgm:pt modelId="{EDE8155E-53AB-4624-8CE5-371354BA82A9}" type="pres">
      <dgm:prSet presAssocID="{CA75D5E0-02FC-4DD3-A46E-A3251ED025A4}" presName="background4" presStyleLbl="node4" presStyleIdx="1" presStyleCnt="8"/>
      <dgm:spPr>
        <a:solidFill>
          <a:srgbClr val="FFC000"/>
        </a:solidFill>
      </dgm:spPr>
    </dgm:pt>
    <dgm:pt modelId="{95DA60C1-5B7C-4B51-B6AB-C89FC58CFEAE}" type="pres">
      <dgm:prSet presAssocID="{CA75D5E0-02FC-4DD3-A46E-A3251ED025A4}" presName="text4" presStyleLbl="fgAcc4" presStyleIdx="1" presStyleCnt="8" custScaleX="133502" custScaleY="157703">
        <dgm:presLayoutVars>
          <dgm:chPref val="3"/>
        </dgm:presLayoutVars>
      </dgm:prSet>
      <dgm:spPr/>
    </dgm:pt>
    <dgm:pt modelId="{60BE33BC-A139-40BD-8B6F-D25A931AE1E2}" type="pres">
      <dgm:prSet presAssocID="{CA75D5E0-02FC-4DD3-A46E-A3251ED025A4}" presName="hierChild5" presStyleCnt="0"/>
      <dgm:spPr/>
    </dgm:pt>
    <dgm:pt modelId="{D0698E07-F26A-4C24-BEB1-23639BFD74D1}" type="pres">
      <dgm:prSet presAssocID="{56E6AD0C-307E-4883-B7F7-5564A34D2791}" presName="Name23" presStyleLbl="parChTrans1D4" presStyleIdx="2" presStyleCnt="8"/>
      <dgm:spPr/>
    </dgm:pt>
    <dgm:pt modelId="{07623727-DEA9-4746-B4AA-5A2CCD2E066E}" type="pres">
      <dgm:prSet presAssocID="{78412D35-9D82-4560-B3EE-2CDE65AF369C}" presName="hierRoot4" presStyleCnt="0"/>
      <dgm:spPr/>
    </dgm:pt>
    <dgm:pt modelId="{65667A38-5AB9-4751-A9F6-4AF5C1B66721}" type="pres">
      <dgm:prSet presAssocID="{78412D35-9D82-4560-B3EE-2CDE65AF369C}" presName="composite4" presStyleCnt="0"/>
      <dgm:spPr/>
    </dgm:pt>
    <dgm:pt modelId="{74AC137E-C55C-4677-AD13-6822A6BD430A}" type="pres">
      <dgm:prSet presAssocID="{78412D35-9D82-4560-B3EE-2CDE65AF369C}" presName="background4" presStyleLbl="node4" presStyleIdx="2" presStyleCnt="8"/>
      <dgm:spPr/>
    </dgm:pt>
    <dgm:pt modelId="{BDE57354-C5E9-4A97-9C60-251A9D2C5403}" type="pres">
      <dgm:prSet presAssocID="{78412D35-9D82-4560-B3EE-2CDE65AF369C}" presName="text4" presStyleLbl="fgAcc4" presStyleIdx="2" presStyleCnt="8" custScaleX="135420" custScaleY="116205">
        <dgm:presLayoutVars>
          <dgm:chPref val="3"/>
        </dgm:presLayoutVars>
      </dgm:prSet>
      <dgm:spPr/>
    </dgm:pt>
    <dgm:pt modelId="{59916812-4CB3-49AA-8C52-760880C38347}" type="pres">
      <dgm:prSet presAssocID="{78412D35-9D82-4560-B3EE-2CDE65AF369C}" presName="hierChild5" presStyleCnt="0"/>
      <dgm:spPr/>
    </dgm:pt>
    <dgm:pt modelId="{EC0329C5-71EA-4112-BCE8-1D663ADA0BC6}" type="pres">
      <dgm:prSet presAssocID="{6AEDA201-A499-46F0-80E4-BDA31534F07E}" presName="Name23" presStyleLbl="parChTrans1D4" presStyleIdx="3" presStyleCnt="8"/>
      <dgm:spPr/>
    </dgm:pt>
    <dgm:pt modelId="{79A93BCF-53F1-4B78-81D4-2D97B1AFDD59}" type="pres">
      <dgm:prSet presAssocID="{A5629DF1-ECDA-4AA8-AC75-F094A79A07A0}" presName="hierRoot4" presStyleCnt="0"/>
      <dgm:spPr/>
    </dgm:pt>
    <dgm:pt modelId="{48C1E971-F482-4DA6-B5EB-EEA149FE8021}" type="pres">
      <dgm:prSet presAssocID="{A5629DF1-ECDA-4AA8-AC75-F094A79A07A0}" presName="composite4" presStyleCnt="0"/>
      <dgm:spPr/>
    </dgm:pt>
    <dgm:pt modelId="{16F329F7-00B9-4FBC-BF16-579A34DC99B3}" type="pres">
      <dgm:prSet presAssocID="{A5629DF1-ECDA-4AA8-AC75-F094A79A07A0}" presName="background4" presStyleLbl="node4" presStyleIdx="3" presStyleCnt="8"/>
      <dgm:spPr>
        <a:solidFill>
          <a:srgbClr val="FFC000"/>
        </a:solidFill>
      </dgm:spPr>
    </dgm:pt>
    <dgm:pt modelId="{C7767902-4CDE-43BC-9BE5-05B58920C712}" type="pres">
      <dgm:prSet presAssocID="{A5629DF1-ECDA-4AA8-AC75-F094A79A07A0}" presName="text4" presStyleLbl="fgAcc4" presStyleIdx="3" presStyleCnt="8" custScaleX="134656" custScaleY="152642">
        <dgm:presLayoutVars>
          <dgm:chPref val="3"/>
        </dgm:presLayoutVars>
      </dgm:prSet>
      <dgm:spPr/>
    </dgm:pt>
    <dgm:pt modelId="{F0C15E99-6508-4B95-92A8-171397085AF3}" type="pres">
      <dgm:prSet presAssocID="{A5629DF1-ECDA-4AA8-AC75-F094A79A07A0}" presName="hierChild5" presStyleCnt="0"/>
      <dgm:spPr/>
    </dgm:pt>
    <dgm:pt modelId="{82A379CE-D646-472D-A89E-B58E6CAD2E79}" type="pres">
      <dgm:prSet presAssocID="{02373E9B-AA33-4E09-8495-7FF4DCE76ECF}" presName="Name17" presStyleLbl="parChTrans1D3" presStyleIdx="1" presStyleCnt="4"/>
      <dgm:spPr/>
    </dgm:pt>
    <dgm:pt modelId="{482C235F-F5BE-4AE6-8ED1-6A3DA7573954}" type="pres">
      <dgm:prSet presAssocID="{1F00B05F-51D4-4438-AD8B-0D75CFDA35E6}" presName="hierRoot3" presStyleCnt="0"/>
      <dgm:spPr/>
    </dgm:pt>
    <dgm:pt modelId="{3CC171B7-578E-486A-8E35-6B40DE9D7E41}" type="pres">
      <dgm:prSet presAssocID="{1F00B05F-51D4-4438-AD8B-0D75CFDA35E6}" presName="composite3" presStyleCnt="0"/>
      <dgm:spPr/>
    </dgm:pt>
    <dgm:pt modelId="{1E9713AF-9572-4FC7-B789-B29B5B879185}" type="pres">
      <dgm:prSet presAssocID="{1F00B05F-51D4-4438-AD8B-0D75CFDA35E6}" presName="background3" presStyleLbl="node3" presStyleIdx="1" presStyleCnt="4"/>
      <dgm:spPr/>
    </dgm:pt>
    <dgm:pt modelId="{4E77D93D-9199-4CD4-9D63-162AA51F7147}" type="pres">
      <dgm:prSet presAssocID="{1F00B05F-51D4-4438-AD8B-0D75CFDA35E6}" presName="text3" presStyleLbl="fgAcc3" presStyleIdx="1" presStyleCnt="4" custScaleY="76422">
        <dgm:presLayoutVars>
          <dgm:chPref val="3"/>
        </dgm:presLayoutVars>
      </dgm:prSet>
      <dgm:spPr/>
    </dgm:pt>
    <dgm:pt modelId="{69B503BE-F537-4EBE-8573-02810F937321}" type="pres">
      <dgm:prSet presAssocID="{1F00B05F-51D4-4438-AD8B-0D75CFDA35E6}" presName="hierChild4" presStyleCnt="0"/>
      <dgm:spPr/>
    </dgm:pt>
    <dgm:pt modelId="{6FA8A76D-062B-438F-9A55-10A31B57A5E5}" type="pres">
      <dgm:prSet presAssocID="{2727F0D7-1D9E-4419-A79C-E199C256D92E}" presName="Name23" presStyleLbl="parChTrans1D4" presStyleIdx="4" presStyleCnt="8"/>
      <dgm:spPr/>
    </dgm:pt>
    <dgm:pt modelId="{4F18430B-5B41-454B-A7E1-EC2828958966}" type="pres">
      <dgm:prSet presAssocID="{DF9AC9F2-C24D-4AB6-8D19-859C20A4E911}" presName="hierRoot4" presStyleCnt="0"/>
      <dgm:spPr/>
    </dgm:pt>
    <dgm:pt modelId="{9667B98B-85A7-4AD3-A208-578A8F93F86A}" type="pres">
      <dgm:prSet presAssocID="{DF9AC9F2-C24D-4AB6-8D19-859C20A4E911}" presName="composite4" presStyleCnt="0"/>
      <dgm:spPr/>
    </dgm:pt>
    <dgm:pt modelId="{47981DD3-6F38-4AD3-8F9C-378E45079D7C}" type="pres">
      <dgm:prSet presAssocID="{DF9AC9F2-C24D-4AB6-8D19-859C20A4E911}" presName="background4" presStyleLbl="node4" presStyleIdx="4" presStyleCnt="8"/>
      <dgm:spPr/>
    </dgm:pt>
    <dgm:pt modelId="{E6E58966-9780-488D-A3B0-89EB5D6EA1D5}" type="pres">
      <dgm:prSet presAssocID="{DF9AC9F2-C24D-4AB6-8D19-859C20A4E911}" presName="text4" presStyleLbl="fgAcc4" presStyleIdx="4" presStyleCnt="8" custScaleY="209161">
        <dgm:presLayoutVars>
          <dgm:chPref val="3"/>
        </dgm:presLayoutVars>
      </dgm:prSet>
      <dgm:spPr/>
    </dgm:pt>
    <dgm:pt modelId="{AF213D5C-1DE4-4A8E-8BB2-A0541793376C}" type="pres">
      <dgm:prSet presAssocID="{DF9AC9F2-C24D-4AB6-8D19-859C20A4E911}" presName="hierChild5" presStyleCnt="0"/>
      <dgm:spPr/>
    </dgm:pt>
    <dgm:pt modelId="{9F5AE9DC-6E6E-4735-86A7-E787FFC56426}" type="pres">
      <dgm:prSet presAssocID="{B5EBFD01-0D04-4B1C-BE0A-2D09215DF655}" presName="Name10" presStyleLbl="parChTrans1D2" presStyleIdx="1" presStyleCnt="2"/>
      <dgm:spPr/>
    </dgm:pt>
    <dgm:pt modelId="{2780644F-6B18-40F7-9BD7-01B1BDA4B543}" type="pres">
      <dgm:prSet presAssocID="{E63C40CC-8168-47FD-81BB-5C2BDE2A0117}" presName="hierRoot2" presStyleCnt="0"/>
      <dgm:spPr/>
    </dgm:pt>
    <dgm:pt modelId="{DBB25FF6-32AF-4FCF-B63C-E6F5C62BD471}" type="pres">
      <dgm:prSet presAssocID="{E63C40CC-8168-47FD-81BB-5C2BDE2A0117}" presName="composite2" presStyleCnt="0"/>
      <dgm:spPr/>
    </dgm:pt>
    <dgm:pt modelId="{BAB2263D-A86D-4318-9B9E-DB4E21BDE6AE}" type="pres">
      <dgm:prSet presAssocID="{E63C40CC-8168-47FD-81BB-5C2BDE2A0117}" presName="background2" presStyleLbl="node2" presStyleIdx="1" presStyleCnt="2"/>
      <dgm:spPr>
        <a:solidFill>
          <a:srgbClr val="FFFF00"/>
        </a:solidFill>
      </dgm:spPr>
    </dgm:pt>
    <dgm:pt modelId="{C20B515C-FC9E-42C6-BE1D-6EDE7A8872E6}" type="pres">
      <dgm:prSet presAssocID="{E63C40CC-8168-47FD-81BB-5C2BDE2A0117}" presName="text2" presStyleLbl="fgAcc2" presStyleIdx="1" presStyleCnt="2" custScaleY="67517">
        <dgm:presLayoutVars>
          <dgm:chPref val="3"/>
        </dgm:presLayoutVars>
      </dgm:prSet>
      <dgm:spPr/>
    </dgm:pt>
    <dgm:pt modelId="{276E6B03-7F02-4B3C-A186-AB0DEE83C077}" type="pres">
      <dgm:prSet presAssocID="{E63C40CC-8168-47FD-81BB-5C2BDE2A0117}" presName="hierChild3" presStyleCnt="0"/>
      <dgm:spPr/>
    </dgm:pt>
    <dgm:pt modelId="{E17B4D08-54B7-4089-BC9F-2E40C0955AC5}" type="pres">
      <dgm:prSet presAssocID="{BFEC1809-17EF-4DCA-904C-2471910EC4F1}" presName="Name17" presStyleLbl="parChTrans1D3" presStyleIdx="2" presStyleCnt="4"/>
      <dgm:spPr/>
    </dgm:pt>
    <dgm:pt modelId="{2F1F80E9-76F6-4377-AFCC-D7FB9E59C6D8}" type="pres">
      <dgm:prSet presAssocID="{C80FB95C-9BF6-475F-9CD9-0BBE8299BE12}" presName="hierRoot3" presStyleCnt="0"/>
      <dgm:spPr/>
    </dgm:pt>
    <dgm:pt modelId="{4E2C555A-1C0C-4978-AF6C-192E12CA7ADA}" type="pres">
      <dgm:prSet presAssocID="{C80FB95C-9BF6-475F-9CD9-0BBE8299BE12}" presName="composite3" presStyleCnt="0"/>
      <dgm:spPr/>
    </dgm:pt>
    <dgm:pt modelId="{FEB58F85-3E9C-405C-A1E1-C002B32AE43F}" type="pres">
      <dgm:prSet presAssocID="{C80FB95C-9BF6-475F-9CD9-0BBE8299BE12}" presName="background3" presStyleLbl="node3" presStyleIdx="2" presStyleCnt="4"/>
      <dgm:spPr/>
    </dgm:pt>
    <dgm:pt modelId="{833AA1F1-6A0D-46ED-BD40-DCF44F00ACFA}" type="pres">
      <dgm:prSet presAssocID="{C80FB95C-9BF6-475F-9CD9-0BBE8299BE12}" presName="text3" presStyleLbl="fgAcc3" presStyleIdx="2" presStyleCnt="4" custScaleY="71419">
        <dgm:presLayoutVars>
          <dgm:chPref val="3"/>
        </dgm:presLayoutVars>
      </dgm:prSet>
      <dgm:spPr/>
    </dgm:pt>
    <dgm:pt modelId="{C76AB426-EB9D-444F-A401-A032173BADA6}" type="pres">
      <dgm:prSet presAssocID="{C80FB95C-9BF6-475F-9CD9-0BBE8299BE12}" presName="hierChild4" presStyleCnt="0"/>
      <dgm:spPr/>
    </dgm:pt>
    <dgm:pt modelId="{8D9DD4DA-054E-43EC-99B6-01C2C446D2FA}" type="pres">
      <dgm:prSet presAssocID="{59F619BC-C39C-4E05-95F8-F533C0DA81A4}" presName="Name23" presStyleLbl="parChTrans1D4" presStyleIdx="5" presStyleCnt="8"/>
      <dgm:spPr/>
    </dgm:pt>
    <dgm:pt modelId="{51FCE187-0818-496B-BFF7-0A7A0CB684C0}" type="pres">
      <dgm:prSet presAssocID="{B233CB3B-0303-40FF-8CD0-609390310CD5}" presName="hierRoot4" presStyleCnt="0"/>
      <dgm:spPr/>
    </dgm:pt>
    <dgm:pt modelId="{6890ED24-BA1D-494F-B04E-896ECFC7B226}" type="pres">
      <dgm:prSet presAssocID="{B233CB3B-0303-40FF-8CD0-609390310CD5}" presName="composite4" presStyleCnt="0"/>
      <dgm:spPr/>
    </dgm:pt>
    <dgm:pt modelId="{8E5C428C-7C1D-48F6-A1DB-B82D6C592E0E}" type="pres">
      <dgm:prSet presAssocID="{B233CB3B-0303-40FF-8CD0-609390310CD5}" presName="background4" presStyleLbl="node4" presStyleIdx="5" presStyleCnt="8"/>
      <dgm:spPr/>
    </dgm:pt>
    <dgm:pt modelId="{66B69C41-2D9F-40A5-B657-9C2A000C2883}" type="pres">
      <dgm:prSet presAssocID="{B233CB3B-0303-40FF-8CD0-609390310CD5}" presName="text4" presStyleLbl="fgAcc4" presStyleIdx="5" presStyleCnt="8" custScaleY="116205">
        <dgm:presLayoutVars>
          <dgm:chPref val="3"/>
        </dgm:presLayoutVars>
      </dgm:prSet>
      <dgm:spPr/>
    </dgm:pt>
    <dgm:pt modelId="{2EB256F6-ECC8-4FC1-A3AC-B3DC904DCBB2}" type="pres">
      <dgm:prSet presAssocID="{B233CB3B-0303-40FF-8CD0-609390310CD5}" presName="hierChild5" presStyleCnt="0"/>
      <dgm:spPr/>
    </dgm:pt>
    <dgm:pt modelId="{B91F8F79-372C-47FE-B21C-7549822958FA}" type="pres">
      <dgm:prSet presAssocID="{FF546ADB-056F-42DD-80D9-4D71A72A32A1}" presName="Name17" presStyleLbl="parChTrans1D3" presStyleIdx="3" presStyleCnt="4"/>
      <dgm:spPr/>
    </dgm:pt>
    <dgm:pt modelId="{528B0D03-FFF9-4B3E-BC36-169CFDD28677}" type="pres">
      <dgm:prSet presAssocID="{4BA5E9C4-E61C-45A0-B28B-89586936A2A6}" presName="hierRoot3" presStyleCnt="0"/>
      <dgm:spPr/>
    </dgm:pt>
    <dgm:pt modelId="{B833DABD-59E0-4C33-8108-BC3046E76165}" type="pres">
      <dgm:prSet presAssocID="{4BA5E9C4-E61C-45A0-B28B-89586936A2A6}" presName="composite3" presStyleCnt="0"/>
      <dgm:spPr/>
    </dgm:pt>
    <dgm:pt modelId="{E44E83C4-61A1-493C-9FD0-5AD3AA0F9879}" type="pres">
      <dgm:prSet presAssocID="{4BA5E9C4-E61C-45A0-B28B-89586936A2A6}" presName="background3" presStyleLbl="node3" presStyleIdx="3" presStyleCnt="4"/>
      <dgm:spPr/>
    </dgm:pt>
    <dgm:pt modelId="{A7BBA835-A861-44B1-955B-58BBC4547408}" type="pres">
      <dgm:prSet presAssocID="{4BA5E9C4-E61C-45A0-B28B-89586936A2A6}" presName="text3" presStyleLbl="fgAcc3" presStyleIdx="3" presStyleCnt="4" custScaleY="65535">
        <dgm:presLayoutVars>
          <dgm:chPref val="3"/>
        </dgm:presLayoutVars>
      </dgm:prSet>
      <dgm:spPr/>
    </dgm:pt>
    <dgm:pt modelId="{03AEED4B-3493-4C4E-A339-E7E329084435}" type="pres">
      <dgm:prSet presAssocID="{4BA5E9C4-E61C-45A0-B28B-89586936A2A6}" presName="hierChild4" presStyleCnt="0"/>
      <dgm:spPr/>
    </dgm:pt>
    <dgm:pt modelId="{318CFDC4-48DB-4136-9A8D-890B141C6B8A}" type="pres">
      <dgm:prSet presAssocID="{0D372424-395D-4A99-91B2-CA0204176D5E}" presName="Name23" presStyleLbl="parChTrans1D4" presStyleIdx="6" presStyleCnt="8"/>
      <dgm:spPr/>
    </dgm:pt>
    <dgm:pt modelId="{85A25DBB-60A2-49EE-A831-92882499CD14}" type="pres">
      <dgm:prSet presAssocID="{07DE86DA-9A0D-4590-8937-D737A680459E}" presName="hierRoot4" presStyleCnt="0"/>
      <dgm:spPr/>
    </dgm:pt>
    <dgm:pt modelId="{E2E23B37-6D12-40AC-A2B9-4DDB3E8A1B73}" type="pres">
      <dgm:prSet presAssocID="{07DE86DA-9A0D-4590-8937-D737A680459E}" presName="composite4" presStyleCnt="0"/>
      <dgm:spPr/>
    </dgm:pt>
    <dgm:pt modelId="{E2EB3BF4-D2AF-4D9F-BF07-BF2F288292AB}" type="pres">
      <dgm:prSet presAssocID="{07DE86DA-9A0D-4590-8937-D737A680459E}" presName="background4" presStyleLbl="node4" presStyleIdx="6" presStyleCnt="8"/>
      <dgm:spPr/>
    </dgm:pt>
    <dgm:pt modelId="{67723810-229E-44DF-8615-AD1E0E85669C}" type="pres">
      <dgm:prSet presAssocID="{07DE86DA-9A0D-4590-8937-D737A680459E}" presName="text4" presStyleLbl="fgAcc4" presStyleIdx="6" presStyleCnt="8" custScaleY="191011">
        <dgm:presLayoutVars>
          <dgm:chPref val="3"/>
        </dgm:presLayoutVars>
      </dgm:prSet>
      <dgm:spPr/>
    </dgm:pt>
    <dgm:pt modelId="{0D3D45A0-38BC-4218-8FC6-D8FE4B960451}" type="pres">
      <dgm:prSet presAssocID="{07DE86DA-9A0D-4590-8937-D737A680459E}" presName="hierChild5" presStyleCnt="0"/>
      <dgm:spPr/>
    </dgm:pt>
    <dgm:pt modelId="{B6CE7AB0-3AB0-430B-9E6C-548892185ABA}" type="pres">
      <dgm:prSet presAssocID="{8A9D49AA-AE05-4D3B-9540-06B0B1ACB3C9}" presName="Name23" presStyleLbl="parChTrans1D4" presStyleIdx="7" presStyleCnt="8"/>
      <dgm:spPr/>
    </dgm:pt>
    <dgm:pt modelId="{22B9750C-EEA4-4616-A73F-2509D54F6F60}" type="pres">
      <dgm:prSet presAssocID="{D6895F4D-9D51-4963-8581-795793F41609}" presName="hierRoot4" presStyleCnt="0"/>
      <dgm:spPr/>
    </dgm:pt>
    <dgm:pt modelId="{EF40F1E8-939C-4C7E-9333-535BA72CF654}" type="pres">
      <dgm:prSet presAssocID="{D6895F4D-9D51-4963-8581-795793F41609}" presName="composite4" presStyleCnt="0"/>
      <dgm:spPr/>
    </dgm:pt>
    <dgm:pt modelId="{870973C2-ED30-4916-AF02-282060832156}" type="pres">
      <dgm:prSet presAssocID="{D6895F4D-9D51-4963-8581-795793F41609}" presName="background4" presStyleLbl="node4" presStyleIdx="7" presStyleCnt="8"/>
      <dgm:spPr/>
    </dgm:pt>
    <dgm:pt modelId="{EB3239C0-D063-4EE7-AF1B-55EB4ED08A95}" type="pres">
      <dgm:prSet presAssocID="{D6895F4D-9D51-4963-8581-795793F41609}" presName="text4" presStyleLbl="fgAcc4" presStyleIdx="7" presStyleCnt="8" custScaleY="194569">
        <dgm:presLayoutVars>
          <dgm:chPref val="3"/>
        </dgm:presLayoutVars>
      </dgm:prSet>
      <dgm:spPr/>
    </dgm:pt>
    <dgm:pt modelId="{B8D33C8F-53AD-4FA9-9A63-688E47E0A395}" type="pres">
      <dgm:prSet presAssocID="{D6895F4D-9D51-4963-8581-795793F41609}" presName="hierChild5" presStyleCnt="0"/>
      <dgm:spPr/>
    </dgm:pt>
  </dgm:ptLst>
  <dgm:cxnLst>
    <dgm:cxn modelId="{B8A2840C-C9CF-449E-AB5D-F6D40BEFBE41}" srcId="{665CAC84-2561-4B1E-8009-5EFEEF9171E9}" destId="{5FAF0BAF-7C4B-4096-A9A0-2B56CA40C5C0}" srcOrd="0" destOrd="0" parTransId="{B0A89136-978E-4414-91E3-69DD01B63145}" sibTransId="{BB4A0E87-9CAD-4750-A928-2A146C3890A3}"/>
    <dgm:cxn modelId="{25733912-F779-4603-8747-3FA8895D4998}" srcId="{1F00B05F-51D4-4438-AD8B-0D75CFDA35E6}" destId="{DF9AC9F2-C24D-4AB6-8D19-859C20A4E911}" srcOrd="0" destOrd="0" parTransId="{2727F0D7-1D9E-4419-A79C-E199C256D92E}" sibTransId="{465A338C-F9DE-4365-A398-8F756F3A6F6C}"/>
    <dgm:cxn modelId="{8713C112-49FC-4B99-BCD2-9606025BCF41}" srcId="{4BA5E9C4-E61C-45A0-B28B-89586936A2A6}" destId="{D6895F4D-9D51-4963-8581-795793F41609}" srcOrd="1" destOrd="0" parTransId="{8A9D49AA-AE05-4D3B-9540-06B0B1ACB3C9}" sibTransId="{FD5B8045-A12D-4FFD-92E9-508129126CD3}"/>
    <dgm:cxn modelId="{E6F7AF14-BA44-4579-AAA0-1D6F3356FD4B}" type="presOf" srcId="{0D7F1CD3-09DD-4D8B-B679-17D98888927F}" destId="{327F3BFB-25F3-4144-A1D3-0831A08EEA19}" srcOrd="0" destOrd="0" presId="urn:microsoft.com/office/officeart/2005/8/layout/hierarchy1"/>
    <dgm:cxn modelId="{C4761716-BFEC-4BA8-AA75-0D88F1DA4868}" srcId="{E63C40CC-8168-47FD-81BB-5C2BDE2A0117}" destId="{C80FB95C-9BF6-475F-9CD9-0BBE8299BE12}" srcOrd="0" destOrd="0" parTransId="{BFEC1809-17EF-4DCA-904C-2471910EC4F1}" sibTransId="{51643903-ACEA-4E19-88B4-36F8995D5EC7}"/>
    <dgm:cxn modelId="{2F2E3819-5B9F-49EE-984B-F38B28C62B96}" type="presOf" srcId="{78412D35-9D82-4560-B3EE-2CDE65AF369C}" destId="{BDE57354-C5E9-4A97-9C60-251A9D2C5403}" srcOrd="0" destOrd="0" presId="urn:microsoft.com/office/officeart/2005/8/layout/hierarchy1"/>
    <dgm:cxn modelId="{C239F51D-2A67-4C57-981F-186FF8F29259}" srcId="{0D7F1CD3-09DD-4D8B-B679-17D98888927F}" destId="{665CAC84-2561-4B1E-8009-5EFEEF9171E9}" srcOrd="0" destOrd="0" parTransId="{CD083472-1D9A-4533-A06D-046C74241CF7}" sibTransId="{F6C143EB-D4D3-43A6-9C07-3FFA8E195A93}"/>
    <dgm:cxn modelId="{CF6AD220-BF64-4671-B1B0-44D5C72CCB80}" type="presOf" srcId="{BFEC1809-17EF-4DCA-904C-2471910EC4F1}" destId="{E17B4D08-54B7-4089-BC9F-2E40C0955AC5}" srcOrd="0" destOrd="0" presId="urn:microsoft.com/office/officeart/2005/8/layout/hierarchy1"/>
    <dgm:cxn modelId="{08F1D323-4CA1-4069-9C0A-D2977FD9F20A}" type="presOf" srcId="{B233CB3B-0303-40FF-8CD0-609390310CD5}" destId="{66B69C41-2D9F-40A5-B657-9C2A000C2883}" srcOrd="0" destOrd="0" presId="urn:microsoft.com/office/officeart/2005/8/layout/hierarchy1"/>
    <dgm:cxn modelId="{652EA524-EB90-4B13-8088-80F4068F7956}" type="presOf" srcId="{CD083472-1D9A-4533-A06D-046C74241CF7}" destId="{DC5E087E-85B3-4398-AE3B-B652B025E611}" srcOrd="0" destOrd="0" presId="urn:microsoft.com/office/officeart/2005/8/layout/hierarchy1"/>
    <dgm:cxn modelId="{95ED9B25-9149-400A-BD47-17A961AA3E28}" type="presOf" srcId="{4BA5E9C4-E61C-45A0-B28B-89586936A2A6}" destId="{A7BBA835-A861-44B1-955B-58BBC4547408}" srcOrd="0" destOrd="0" presId="urn:microsoft.com/office/officeart/2005/8/layout/hierarchy1"/>
    <dgm:cxn modelId="{BEB11D38-9078-4E12-8B82-E7DA775FCB1B}" srcId="{665CAC84-2561-4B1E-8009-5EFEEF9171E9}" destId="{1F00B05F-51D4-4438-AD8B-0D75CFDA35E6}" srcOrd="1" destOrd="0" parTransId="{02373E9B-AA33-4E09-8495-7FF4DCE76ECF}" sibTransId="{821A449C-D50E-423D-BD87-20FFD8BA6439}"/>
    <dgm:cxn modelId="{DF71D843-B7C3-4DA5-81DA-293C790153F5}" type="presOf" srcId="{10DB8BDB-1C25-4EAF-A1AF-F799CB637F01}" destId="{8766400C-CA84-41FE-9B32-DA8868646FB4}" srcOrd="0" destOrd="0" presId="urn:microsoft.com/office/officeart/2005/8/layout/hierarchy1"/>
    <dgm:cxn modelId="{72D69967-A976-454E-86A8-7845837CF7E3}" type="presOf" srcId="{FF546ADB-056F-42DD-80D9-4D71A72A32A1}" destId="{B91F8F79-372C-47FE-B21C-7549822958FA}" srcOrd="0" destOrd="0" presId="urn:microsoft.com/office/officeart/2005/8/layout/hierarchy1"/>
    <dgm:cxn modelId="{ACD11248-B727-4771-8AC3-81AAE7D75EF4}" type="presOf" srcId="{B5EBFD01-0D04-4B1C-BE0A-2D09215DF655}" destId="{9F5AE9DC-6E6E-4735-86A7-E787FFC56426}" srcOrd="0" destOrd="0" presId="urn:microsoft.com/office/officeart/2005/8/layout/hierarchy1"/>
    <dgm:cxn modelId="{B3726568-6148-44D9-B20D-20ADB7825317}" type="presOf" srcId="{D6895F4D-9D51-4963-8581-795793F41609}" destId="{EB3239C0-D063-4EE7-AF1B-55EB4ED08A95}" srcOrd="0" destOrd="0" presId="urn:microsoft.com/office/officeart/2005/8/layout/hierarchy1"/>
    <dgm:cxn modelId="{8D2DEC69-3DCF-48F3-ACBB-EB2078A69F16}" type="presOf" srcId="{2727F0D7-1D9E-4419-A79C-E199C256D92E}" destId="{6FA8A76D-062B-438F-9A55-10A31B57A5E5}" srcOrd="0" destOrd="0" presId="urn:microsoft.com/office/officeart/2005/8/layout/hierarchy1"/>
    <dgm:cxn modelId="{C5A1BB4D-AA47-4218-A315-A015B936AAE8}" type="presOf" srcId="{8A9D49AA-AE05-4D3B-9540-06B0B1ACB3C9}" destId="{B6CE7AB0-3AB0-430B-9E6C-548892185ABA}" srcOrd="0" destOrd="0" presId="urn:microsoft.com/office/officeart/2005/8/layout/hierarchy1"/>
    <dgm:cxn modelId="{BFB00B51-C87C-42EE-99B2-00CCBE985122}" type="presOf" srcId="{59F619BC-C39C-4E05-95F8-F533C0DA81A4}" destId="{8D9DD4DA-054E-43EC-99B6-01C2C446D2FA}" srcOrd="0" destOrd="0" presId="urn:microsoft.com/office/officeart/2005/8/layout/hierarchy1"/>
    <dgm:cxn modelId="{0DE81453-C696-448A-9BF6-85C8122DAFB5}" type="presOf" srcId="{DF9AC9F2-C24D-4AB6-8D19-859C20A4E911}" destId="{E6E58966-9780-488D-A3B0-89EB5D6EA1D5}" srcOrd="0" destOrd="0" presId="urn:microsoft.com/office/officeart/2005/8/layout/hierarchy1"/>
    <dgm:cxn modelId="{2C2FAA54-2F34-4910-8DB6-6A3F2E34B50C}" srcId="{E63C40CC-8168-47FD-81BB-5C2BDE2A0117}" destId="{4BA5E9C4-E61C-45A0-B28B-89586936A2A6}" srcOrd="1" destOrd="0" parTransId="{FF546ADB-056F-42DD-80D9-4D71A72A32A1}" sibTransId="{8DA8401E-1A47-471F-A091-D4BE10105AC6}"/>
    <dgm:cxn modelId="{55D54A77-78CD-48C8-8B7B-2ACB040AE109}" srcId="{421BDBD1-46F7-477E-ACD8-0CEEB3B7C1B3}" destId="{CA75D5E0-02FC-4DD3-A46E-A3251ED025A4}" srcOrd="0" destOrd="0" parTransId="{0C841ED3-7316-4E21-9646-3C207A50171C}" sibTransId="{CA554D9B-22CB-49D7-9A85-27B65C5983B9}"/>
    <dgm:cxn modelId="{5FACD95A-769A-418A-9681-D93D2A28ED37}" type="presOf" srcId="{0C841ED3-7316-4E21-9646-3C207A50171C}" destId="{F90B5BF4-04F8-406E-9B54-4E8AE63985E3}" srcOrd="0" destOrd="0" presId="urn:microsoft.com/office/officeart/2005/8/layout/hierarchy1"/>
    <dgm:cxn modelId="{4284EB90-FAF3-4AE2-9F6F-A61AE247E0F9}" srcId="{5FAF0BAF-7C4B-4096-A9A0-2B56CA40C5C0}" destId="{78412D35-9D82-4560-B3EE-2CDE65AF369C}" srcOrd="1" destOrd="0" parTransId="{56E6AD0C-307E-4883-B7F7-5564A34D2791}" sibTransId="{38B7AC63-0C54-41D2-B3A8-0AC5F4F9835E}"/>
    <dgm:cxn modelId="{B2613692-68F8-4802-AC3A-6AE03EAA1D42}" type="presOf" srcId="{07DE86DA-9A0D-4590-8937-D737A680459E}" destId="{67723810-229E-44DF-8615-AD1E0E85669C}" srcOrd="0" destOrd="0" presId="urn:microsoft.com/office/officeart/2005/8/layout/hierarchy1"/>
    <dgm:cxn modelId="{41C1D493-9662-493E-831D-0BC3B3B76333}" srcId="{206EC4D8-8C0C-43DD-BE54-44ED2894B593}" destId="{0D7F1CD3-09DD-4D8B-B679-17D98888927F}" srcOrd="0" destOrd="0" parTransId="{F2B6E416-FEB7-41E6-BDAE-613583937CE7}" sibTransId="{3983610A-454A-4153-B687-5F7CF47992A2}"/>
    <dgm:cxn modelId="{DABD0695-F59B-4910-96F6-E727FD3A509E}" type="presOf" srcId="{6AEDA201-A499-46F0-80E4-BDA31534F07E}" destId="{EC0329C5-71EA-4112-BCE8-1D663ADA0BC6}" srcOrd="0" destOrd="0" presId="urn:microsoft.com/office/officeart/2005/8/layout/hierarchy1"/>
    <dgm:cxn modelId="{D1925E9A-5F68-46DA-8392-B068A20B9E97}" type="presOf" srcId="{A5629DF1-ECDA-4AA8-AC75-F094A79A07A0}" destId="{C7767902-4CDE-43BC-9BE5-05B58920C712}" srcOrd="0" destOrd="0" presId="urn:microsoft.com/office/officeart/2005/8/layout/hierarchy1"/>
    <dgm:cxn modelId="{7DB1629C-34FA-477B-ADE6-0C56315F99B9}" type="presOf" srcId="{CA75D5E0-02FC-4DD3-A46E-A3251ED025A4}" destId="{95DA60C1-5B7C-4B51-B6AB-C89FC58CFEAE}" srcOrd="0" destOrd="0" presId="urn:microsoft.com/office/officeart/2005/8/layout/hierarchy1"/>
    <dgm:cxn modelId="{B1F4059F-3FEF-4450-B40D-D4B6877377A3}" type="presOf" srcId="{1F00B05F-51D4-4438-AD8B-0D75CFDA35E6}" destId="{4E77D93D-9199-4CD4-9D63-162AA51F7147}" srcOrd="0" destOrd="0" presId="urn:microsoft.com/office/officeart/2005/8/layout/hierarchy1"/>
    <dgm:cxn modelId="{16084FA4-6D52-474D-BF7F-2C5A0A7D1902}" srcId="{C80FB95C-9BF6-475F-9CD9-0BBE8299BE12}" destId="{B233CB3B-0303-40FF-8CD0-609390310CD5}" srcOrd="0" destOrd="0" parTransId="{59F619BC-C39C-4E05-95F8-F533C0DA81A4}" sibTransId="{11B92767-5D1E-4EDB-A259-24A1C259C15A}"/>
    <dgm:cxn modelId="{63D44EAA-BEF5-4B1B-82FB-328E9E4684DD}" type="presOf" srcId="{5FAF0BAF-7C4B-4096-A9A0-2B56CA40C5C0}" destId="{2E302C23-B508-4E1E-866F-6E886F40F5AB}" srcOrd="0" destOrd="0" presId="urn:microsoft.com/office/officeart/2005/8/layout/hierarchy1"/>
    <dgm:cxn modelId="{90FE98AD-585F-4B9B-BE3E-56CC54383039}" type="presOf" srcId="{B0A89136-978E-4414-91E3-69DD01B63145}" destId="{01192427-2F35-4BCA-B762-FC2AE1E9C65F}" srcOrd="0" destOrd="0" presId="urn:microsoft.com/office/officeart/2005/8/layout/hierarchy1"/>
    <dgm:cxn modelId="{ADF570B3-3CEF-4203-9505-4E14BAB69FE4}" type="presOf" srcId="{E63C40CC-8168-47FD-81BB-5C2BDE2A0117}" destId="{C20B515C-FC9E-42C6-BE1D-6EDE7A8872E6}" srcOrd="0" destOrd="0" presId="urn:microsoft.com/office/officeart/2005/8/layout/hierarchy1"/>
    <dgm:cxn modelId="{C32C55B6-CF0F-4344-AFBA-DA092CE9C6E2}" type="presOf" srcId="{56E6AD0C-307E-4883-B7F7-5564A34D2791}" destId="{D0698E07-F26A-4C24-BEB1-23639BFD74D1}" srcOrd="0" destOrd="0" presId="urn:microsoft.com/office/officeart/2005/8/layout/hierarchy1"/>
    <dgm:cxn modelId="{1870F0C3-11E7-49B6-95C3-0ECC8FD014D4}" srcId="{78412D35-9D82-4560-B3EE-2CDE65AF369C}" destId="{A5629DF1-ECDA-4AA8-AC75-F094A79A07A0}" srcOrd="0" destOrd="0" parTransId="{6AEDA201-A499-46F0-80E4-BDA31534F07E}" sibTransId="{CD229776-327B-45A7-A3FD-02CB904990AB}"/>
    <dgm:cxn modelId="{CB80E3C6-DF3C-4235-B4D3-886E34DB837C}" srcId="{0D7F1CD3-09DD-4D8B-B679-17D98888927F}" destId="{E63C40CC-8168-47FD-81BB-5C2BDE2A0117}" srcOrd="1" destOrd="0" parTransId="{B5EBFD01-0D04-4B1C-BE0A-2D09215DF655}" sibTransId="{95B8F8E8-62F2-4C09-A3DC-C09141CF2921}"/>
    <dgm:cxn modelId="{12AD87CE-FCE1-41E6-9C4B-D9F8576435A1}" type="presOf" srcId="{665CAC84-2561-4B1E-8009-5EFEEF9171E9}" destId="{F2B7A536-94A8-4C1B-BB6A-80701198D95D}" srcOrd="0" destOrd="0" presId="urn:microsoft.com/office/officeart/2005/8/layout/hierarchy1"/>
    <dgm:cxn modelId="{D10D40D1-8BDF-4E44-A277-9DC3D233ED7B}" srcId="{5FAF0BAF-7C4B-4096-A9A0-2B56CA40C5C0}" destId="{421BDBD1-46F7-477E-ACD8-0CEEB3B7C1B3}" srcOrd="0" destOrd="0" parTransId="{10DB8BDB-1C25-4EAF-A1AF-F799CB637F01}" sibTransId="{0471ED0A-DEC1-4AFE-8C95-B0EAFA4D9911}"/>
    <dgm:cxn modelId="{1F9443D2-BE74-4989-9EE5-B9F6009B3F9C}" type="presOf" srcId="{02373E9B-AA33-4E09-8495-7FF4DCE76ECF}" destId="{82A379CE-D646-472D-A89E-B58E6CAD2E79}" srcOrd="0" destOrd="0" presId="urn:microsoft.com/office/officeart/2005/8/layout/hierarchy1"/>
    <dgm:cxn modelId="{7267D3D4-9814-48DE-B946-267F5964BC28}" type="presOf" srcId="{421BDBD1-46F7-477E-ACD8-0CEEB3B7C1B3}" destId="{BFFD2401-4314-4979-B988-A86D6B08B835}" srcOrd="0" destOrd="0" presId="urn:microsoft.com/office/officeart/2005/8/layout/hierarchy1"/>
    <dgm:cxn modelId="{801E27D7-F6C3-4192-BFCC-A0B3ED98ED1D}" type="presOf" srcId="{0D372424-395D-4A99-91B2-CA0204176D5E}" destId="{318CFDC4-48DB-4136-9A8D-890B141C6B8A}" srcOrd="0" destOrd="0" presId="urn:microsoft.com/office/officeart/2005/8/layout/hierarchy1"/>
    <dgm:cxn modelId="{DA0895E2-F6A0-4CB8-9EC0-7C155B95E076}" srcId="{4BA5E9C4-E61C-45A0-B28B-89586936A2A6}" destId="{07DE86DA-9A0D-4590-8937-D737A680459E}" srcOrd="0" destOrd="0" parTransId="{0D372424-395D-4A99-91B2-CA0204176D5E}" sibTransId="{C65C2172-BD85-4D46-BD30-9A63D3285174}"/>
    <dgm:cxn modelId="{5D367AFC-C9FD-4EBF-A936-038EDAFFBB48}" type="presOf" srcId="{206EC4D8-8C0C-43DD-BE54-44ED2894B593}" destId="{B8A50673-53E3-4E3C-83D5-0DBB65722303}" srcOrd="0" destOrd="0" presId="urn:microsoft.com/office/officeart/2005/8/layout/hierarchy1"/>
    <dgm:cxn modelId="{08B195FD-B7B3-4DEC-8E70-C6ACEEFC8E1C}" type="presOf" srcId="{C80FB95C-9BF6-475F-9CD9-0BBE8299BE12}" destId="{833AA1F1-6A0D-46ED-BD40-DCF44F00ACFA}" srcOrd="0" destOrd="0" presId="urn:microsoft.com/office/officeart/2005/8/layout/hierarchy1"/>
    <dgm:cxn modelId="{B9B29E9B-D3DC-4669-9621-59107587A82B}" type="presParOf" srcId="{B8A50673-53E3-4E3C-83D5-0DBB65722303}" destId="{4F026776-DDD9-4049-AD17-9928C4BA608C}" srcOrd="0" destOrd="0" presId="urn:microsoft.com/office/officeart/2005/8/layout/hierarchy1"/>
    <dgm:cxn modelId="{11D8DE6E-DCDC-4ACC-A74A-C24943A4FA68}" type="presParOf" srcId="{4F026776-DDD9-4049-AD17-9928C4BA608C}" destId="{5384A7B1-D7A6-4C7E-9CEF-754407631BE6}" srcOrd="0" destOrd="0" presId="urn:microsoft.com/office/officeart/2005/8/layout/hierarchy1"/>
    <dgm:cxn modelId="{5A9E0CA0-57F4-4C6A-BCBC-076CD30BFF3F}" type="presParOf" srcId="{5384A7B1-D7A6-4C7E-9CEF-754407631BE6}" destId="{ED0AEF03-A385-466F-BF85-80998362CE04}" srcOrd="0" destOrd="0" presId="urn:microsoft.com/office/officeart/2005/8/layout/hierarchy1"/>
    <dgm:cxn modelId="{6BE8D1A9-A2EF-4344-AE94-9205F07BD28A}" type="presParOf" srcId="{5384A7B1-D7A6-4C7E-9CEF-754407631BE6}" destId="{327F3BFB-25F3-4144-A1D3-0831A08EEA19}" srcOrd="1" destOrd="0" presId="urn:microsoft.com/office/officeart/2005/8/layout/hierarchy1"/>
    <dgm:cxn modelId="{8CA978E8-6CE0-4420-9E33-A014DEA6B7AC}" type="presParOf" srcId="{4F026776-DDD9-4049-AD17-9928C4BA608C}" destId="{564146D6-BCD5-43CF-A23C-8BA07FF7C6ED}" srcOrd="1" destOrd="0" presId="urn:microsoft.com/office/officeart/2005/8/layout/hierarchy1"/>
    <dgm:cxn modelId="{0E92FC28-1B77-4FEC-B3E3-CB92A00454B9}" type="presParOf" srcId="{564146D6-BCD5-43CF-A23C-8BA07FF7C6ED}" destId="{DC5E087E-85B3-4398-AE3B-B652B025E611}" srcOrd="0" destOrd="0" presId="urn:microsoft.com/office/officeart/2005/8/layout/hierarchy1"/>
    <dgm:cxn modelId="{82218EF5-A0B2-448E-ADC5-C3388C62F478}" type="presParOf" srcId="{564146D6-BCD5-43CF-A23C-8BA07FF7C6ED}" destId="{AB44DF4E-4EAE-4F09-B08C-DD55537ED76F}" srcOrd="1" destOrd="0" presId="urn:microsoft.com/office/officeart/2005/8/layout/hierarchy1"/>
    <dgm:cxn modelId="{35AA6A10-2A14-41C9-8EF4-22E3989C1C14}" type="presParOf" srcId="{AB44DF4E-4EAE-4F09-B08C-DD55537ED76F}" destId="{E760667F-6517-4E4C-8181-42F906BBE8EF}" srcOrd="0" destOrd="0" presId="urn:microsoft.com/office/officeart/2005/8/layout/hierarchy1"/>
    <dgm:cxn modelId="{51B02E6A-8875-46A5-9203-244D84A0BD8D}" type="presParOf" srcId="{E760667F-6517-4E4C-8181-42F906BBE8EF}" destId="{DA10C82E-7F00-489B-A260-728022A0165D}" srcOrd="0" destOrd="0" presId="urn:microsoft.com/office/officeart/2005/8/layout/hierarchy1"/>
    <dgm:cxn modelId="{78EB488E-BF06-4B84-BDE6-207444A50166}" type="presParOf" srcId="{E760667F-6517-4E4C-8181-42F906BBE8EF}" destId="{F2B7A536-94A8-4C1B-BB6A-80701198D95D}" srcOrd="1" destOrd="0" presId="urn:microsoft.com/office/officeart/2005/8/layout/hierarchy1"/>
    <dgm:cxn modelId="{C832BF44-4588-4977-BFF1-4A82B3D4B4A9}" type="presParOf" srcId="{AB44DF4E-4EAE-4F09-B08C-DD55537ED76F}" destId="{01B25A28-061E-4438-84F7-8EDEB1C6CE22}" srcOrd="1" destOrd="0" presId="urn:microsoft.com/office/officeart/2005/8/layout/hierarchy1"/>
    <dgm:cxn modelId="{AB9FADA7-65B7-4FCE-B0A8-7BEE2FE3C2B0}" type="presParOf" srcId="{01B25A28-061E-4438-84F7-8EDEB1C6CE22}" destId="{01192427-2F35-4BCA-B762-FC2AE1E9C65F}" srcOrd="0" destOrd="0" presId="urn:microsoft.com/office/officeart/2005/8/layout/hierarchy1"/>
    <dgm:cxn modelId="{E572F1B6-1623-4B7A-855B-B0ABEA63000C}" type="presParOf" srcId="{01B25A28-061E-4438-84F7-8EDEB1C6CE22}" destId="{98FACDB6-EE5B-407B-B1BF-AFDCC85C6E24}" srcOrd="1" destOrd="0" presId="urn:microsoft.com/office/officeart/2005/8/layout/hierarchy1"/>
    <dgm:cxn modelId="{D1BDC09D-FC94-4234-9A42-F7228CE05852}" type="presParOf" srcId="{98FACDB6-EE5B-407B-B1BF-AFDCC85C6E24}" destId="{29B7C51C-66A4-48AB-97D5-B19827829E00}" srcOrd="0" destOrd="0" presId="urn:microsoft.com/office/officeart/2005/8/layout/hierarchy1"/>
    <dgm:cxn modelId="{5C5A4264-D1A7-4716-93B0-A2A9F0446E39}" type="presParOf" srcId="{29B7C51C-66A4-48AB-97D5-B19827829E00}" destId="{4CC4F8EF-26CA-4E12-8A53-534E5FEA12F6}" srcOrd="0" destOrd="0" presId="urn:microsoft.com/office/officeart/2005/8/layout/hierarchy1"/>
    <dgm:cxn modelId="{4A82485A-D43D-43B4-AC18-033B8902C8DD}" type="presParOf" srcId="{29B7C51C-66A4-48AB-97D5-B19827829E00}" destId="{2E302C23-B508-4E1E-866F-6E886F40F5AB}" srcOrd="1" destOrd="0" presId="urn:microsoft.com/office/officeart/2005/8/layout/hierarchy1"/>
    <dgm:cxn modelId="{01EBC08D-E259-4846-A838-6B82F8F9A846}" type="presParOf" srcId="{98FACDB6-EE5B-407B-B1BF-AFDCC85C6E24}" destId="{FDF14B7B-7FB6-45EC-B23D-7A4AF0AD2A28}" srcOrd="1" destOrd="0" presId="urn:microsoft.com/office/officeart/2005/8/layout/hierarchy1"/>
    <dgm:cxn modelId="{D9F879E0-0E3A-45AD-9C5F-11D50085591D}" type="presParOf" srcId="{FDF14B7B-7FB6-45EC-B23D-7A4AF0AD2A28}" destId="{8766400C-CA84-41FE-9B32-DA8868646FB4}" srcOrd="0" destOrd="0" presId="urn:microsoft.com/office/officeart/2005/8/layout/hierarchy1"/>
    <dgm:cxn modelId="{2ABE9FDC-0A34-4ACB-B026-66825E4290E1}" type="presParOf" srcId="{FDF14B7B-7FB6-45EC-B23D-7A4AF0AD2A28}" destId="{FB34AC4F-C4ED-49EF-B8AB-E5DAE01172E0}" srcOrd="1" destOrd="0" presId="urn:microsoft.com/office/officeart/2005/8/layout/hierarchy1"/>
    <dgm:cxn modelId="{305CFABC-82FA-4B6C-B2DB-EC8CB12169C1}" type="presParOf" srcId="{FB34AC4F-C4ED-49EF-B8AB-E5DAE01172E0}" destId="{56914677-C7FA-403A-A4BD-23C1AB5D5203}" srcOrd="0" destOrd="0" presId="urn:microsoft.com/office/officeart/2005/8/layout/hierarchy1"/>
    <dgm:cxn modelId="{8D3C3B3D-1536-4540-BB71-8C106A552BB8}" type="presParOf" srcId="{56914677-C7FA-403A-A4BD-23C1AB5D5203}" destId="{71CF58FD-8234-4BB6-9F2F-59E0F381BCE3}" srcOrd="0" destOrd="0" presId="urn:microsoft.com/office/officeart/2005/8/layout/hierarchy1"/>
    <dgm:cxn modelId="{F97B37BD-9941-46CE-9435-F76B9C80D822}" type="presParOf" srcId="{56914677-C7FA-403A-A4BD-23C1AB5D5203}" destId="{BFFD2401-4314-4979-B988-A86D6B08B835}" srcOrd="1" destOrd="0" presId="urn:microsoft.com/office/officeart/2005/8/layout/hierarchy1"/>
    <dgm:cxn modelId="{C812F9FD-3808-4DB7-89F2-3E1C205D4556}" type="presParOf" srcId="{FB34AC4F-C4ED-49EF-B8AB-E5DAE01172E0}" destId="{EAF21FDF-E8D0-45E6-8160-621D166F1759}" srcOrd="1" destOrd="0" presId="urn:microsoft.com/office/officeart/2005/8/layout/hierarchy1"/>
    <dgm:cxn modelId="{0D53F5A7-41A0-45F3-9F9A-D14D6454E83B}" type="presParOf" srcId="{EAF21FDF-E8D0-45E6-8160-621D166F1759}" destId="{F90B5BF4-04F8-406E-9B54-4E8AE63985E3}" srcOrd="0" destOrd="0" presId="urn:microsoft.com/office/officeart/2005/8/layout/hierarchy1"/>
    <dgm:cxn modelId="{4122E8C6-6056-4B82-B4F3-495E1F641232}" type="presParOf" srcId="{EAF21FDF-E8D0-45E6-8160-621D166F1759}" destId="{460629CC-8BCF-461E-B7FD-2431D12C5D3B}" srcOrd="1" destOrd="0" presId="urn:microsoft.com/office/officeart/2005/8/layout/hierarchy1"/>
    <dgm:cxn modelId="{ABC899FE-D1D7-4A64-928B-ACF371357887}" type="presParOf" srcId="{460629CC-8BCF-461E-B7FD-2431D12C5D3B}" destId="{7678E83A-CE65-4032-BA41-3CCB754404EA}" srcOrd="0" destOrd="0" presId="urn:microsoft.com/office/officeart/2005/8/layout/hierarchy1"/>
    <dgm:cxn modelId="{EB8336AC-3E46-4653-96D6-27E06D3CC9FA}" type="presParOf" srcId="{7678E83A-CE65-4032-BA41-3CCB754404EA}" destId="{EDE8155E-53AB-4624-8CE5-371354BA82A9}" srcOrd="0" destOrd="0" presId="urn:microsoft.com/office/officeart/2005/8/layout/hierarchy1"/>
    <dgm:cxn modelId="{58C7E7AD-DC54-4A92-8E2B-CDDDD400CC94}" type="presParOf" srcId="{7678E83A-CE65-4032-BA41-3CCB754404EA}" destId="{95DA60C1-5B7C-4B51-B6AB-C89FC58CFEAE}" srcOrd="1" destOrd="0" presId="urn:microsoft.com/office/officeart/2005/8/layout/hierarchy1"/>
    <dgm:cxn modelId="{6CBC0EF2-5098-4FF1-8165-CF0E9CAAE5E0}" type="presParOf" srcId="{460629CC-8BCF-461E-B7FD-2431D12C5D3B}" destId="{60BE33BC-A139-40BD-8B6F-D25A931AE1E2}" srcOrd="1" destOrd="0" presId="urn:microsoft.com/office/officeart/2005/8/layout/hierarchy1"/>
    <dgm:cxn modelId="{336BF122-EC13-46D6-977D-5E51E12A3FB9}" type="presParOf" srcId="{FDF14B7B-7FB6-45EC-B23D-7A4AF0AD2A28}" destId="{D0698E07-F26A-4C24-BEB1-23639BFD74D1}" srcOrd="2" destOrd="0" presId="urn:microsoft.com/office/officeart/2005/8/layout/hierarchy1"/>
    <dgm:cxn modelId="{C2D9328D-113E-4D62-90A6-A7ECB36BDA04}" type="presParOf" srcId="{FDF14B7B-7FB6-45EC-B23D-7A4AF0AD2A28}" destId="{07623727-DEA9-4746-B4AA-5A2CCD2E066E}" srcOrd="3" destOrd="0" presId="urn:microsoft.com/office/officeart/2005/8/layout/hierarchy1"/>
    <dgm:cxn modelId="{51AF8F82-8594-4AF8-8556-AA08F172BB7E}" type="presParOf" srcId="{07623727-DEA9-4746-B4AA-5A2CCD2E066E}" destId="{65667A38-5AB9-4751-A9F6-4AF5C1B66721}" srcOrd="0" destOrd="0" presId="urn:microsoft.com/office/officeart/2005/8/layout/hierarchy1"/>
    <dgm:cxn modelId="{77F2C62B-1766-4174-AEB0-9FA35D255112}" type="presParOf" srcId="{65667A38-5AB9-4751-A9F6-4AF5C1B66721}" destId="{74AC137E-C55C-4677-AD13-6822A6BD430A}" srcOrd="0" destOrd="0" presId="urn:microsoft.com/office/officeart/2005/8/layout/hierarchy1"/>
    <dgm:cxn modelId="{0DB537AB-6EF7-46DA-A192-E8730BC4D228}" type="presParOf" srcId="{65667A38-5AB9-4751-A9F6-4AF5C1B66721}" destId="{BDE57354-C5E9-4A97-9C60-251A9D2C5403}" srcOrd="1" destOrd="0" presId="urn:microsoft.com/office/officeart/2005/8/layout/hierarchy1"/>
    <dgm:cxn modelId="{CA33AA90-7936-4EF4-805F-68A028446FFC}" type="presParOf" srcId="{07623727-DEA9-4746-B4AA-5A2CCD2E066E}" destId="{59916812-4CB3-49AA-8C52-760880C38347}" srcOrd="1" destOrd="0" presId="urn:microsoft.com/office/officeart/2005/8/layout/hierarchy1"/>
    <dgm:cxn modelId="{D35492B7-B479-47A2-90E4-C503E0E2B848}" type="presParOf" srcId="{59916812-4CB3-49AA-8C52-760880C38347}" destId="{EC0329C5-71EA-4112-BCE8-1D663ADA0BC6}" srcOrd="0" destOrd="0" presId="urn:microsoft.com/office/officeart/2005/8/layout/hierarchy1"/>
    <dgm:cxn modelId="{76915640-F8D9-4A89-9F0E-D7B33987C83F}" type="presParOf" srcId="{59916812-4CB3-49AA-8C52-760880C38347}" destId="{79A93BCF-53F1-4B78-81D4-2D97B1AFDD59}" srcOrd="1" destOrd="0" presId="urn:microsoft.com/office/officeart/2005/8/layout/hierarchy1"/>
    <dgm:cxn modelId="{DEB5B6E7-4273-4B9C-B7A2-9602F5F11F55}" type="presParOf" srcId="{79A93BCF-53F1-4B78-81D4-2D97B1AFDD59}" destId="{48C1E971-F482-4DA6-B5EB-EEA149FE8021}" srcOrd="0" destOrd="0" presId="urn:microsoft.com/office/officeart/2005/8/layout/hierarchy1"/>
    <dgm:cxn modelId="{C883B1D7-6996-4B13-AC78-15736A8F7552}" type="presParOf" srcId="{48C1E971-F482-4DA6-B5EB-EEA149FE8021}" destId="{16F329F7-00B9-4FBC-BF16-579A34DC99B3}" srcOrd="0" destOrd="0" presId="urn:microsoft.com/office/officeart/2005/8/layout/hierarchy1"/>
    <dgm:cxn modelId="{C16C3CF2-C6E8-4904-AE69-4EE6950039D8}" type="presParOf" srcId="{48C1E971-F482-4DA6-B5EB-EEA149FE8021}" destId="{C7767902-4CDE-43BC-9BE5-05B58920C712}" srcOrd="1" destOrd="0" presId="urn:microsoft.com/office/officeart/2005/8/layout/hierarchy1"/>
    <dgm:cxn modelId="{67187756-09AC-47A2-9E22-4AE414658D8A}" type="presParOf" srcId="{79A93BCF-53F1-4B78-81D4-2D97B1AFDD59}" destId="{F0C15E99-6508-4B95-92A8-171397085AF3}" srcOrd="1" destOrd="0" presId="urn:microsoft.com/office/officeart/2005/8/layout/hierarchy1"/>
    <dgm:cxn modelId="{368A6C31-396E-4E3D-BE97-F2134D2231F6}" type="presParOf" srcId="{01B25A28-061E-4438-84F7-8EDEB1C6CE22}" destId="{82A379CE-D646-472D-A89E-B58E6CAD2E79}" srcOrd="2" destOrd="0" presId="urn:microsoft.com/office/officeart/2005/8/layout/hierarchy1"/>
    <dgm:cxn modelId="{3032CDA0-3B11-4202-A4CE-0E0872432B8E}" type="presParOf" srcId="{01B25A28-061E-4438-84F7-8EDEB1C6CE22}" destId="{482C235F-F5BE-4AE6-8ED1-6A3DA7573954}" srcOrd="3" destOrd="0" presId="urn:microsoft.com/office/officeart/2005/8/layout/hierarchy1"/>
    <dgm:cxn modelId="{2008C760-78B3-4071-9A07-C4FC844C5A3C}" type="presParOf" srcId="{482C235F-F5BE-4AE6-8ED1-6A3DA7573954}" destId="{3CC171B7-578E-486A-8E35-6B40DE9D7E41}" srcOrd="0" destOrd="0" presId="urn:microsoft.com/office/officeart/2005/8/layout/hierarchy1"/>
    <dgm:cxn modelId="{85C48DFE-683C-4942-A63B-F91D52AD69FE}" type="presParOf" srcId="{3CC171B7-578E-486A-8E35-6B40DE9D7E41}" destId="{1E9713AF-9572-4FC7-B789-B29B5B879185}" srcOrd="0" destOrd="0" presId="urn:microsoft.com/office/officeart/2005/8/layout/hierarchy1"/>
    <dgm:cxn modelId="{0F909629-26A6-428E-8AA9-16C5EB6A75BB}" type="presParOf" srcId="{3CC171B7-578E-486A-8E35-6B40DE9D7E41}" destId="{4E77D93D-9199-4CD4-9D63-162AA51F7147}" srcOrd="1" destOrd="0" presId="urn:microsoft.com/office/officeart/2005/8/layout/hierarchy1"/>
    <dgm:cxn modelId="{579E6DCE-B94F-4FB4-AFFF-14E99023C24B}" type="presParOf" srcId="{482C235F-F5BE-4AE6-8ED1-6A3DA7573954}" destId="{69B503BE-F537-4EBE-8573-02810F937321}" srcOrd="1" destOrd="0" presId="urn:microsoft.com/office/officeart/2005/8/layout/hierarchy1"/>
    <dgm:cxn modelId="{2C386248-5383-4A25-B562-FA4557BE03C6}" type="presParOf" srcId="{69B503BE-F537-4EBE-8573-02810F937321}" destId="{6FA8A76D-062B-438F-9A55-10A31B57A5E5}" srcOrd="0" destOrd="0" presId="urn:microsoft.com/office/officeart/2005/8/layout/hierarchy1"/>
    <dgm:cxn modelId="{83F74F61-2D49-4F1D-B28D-E85A9C9AE25F}" type="presParOf" srcId="{69B503BE-F537-4EBE-8573-02810F937321}" destId="{4F18430B-5B41-454B-A7E1-EC2828958966}" srcOrd="1" destOrd="0" presId="urn:microsoft.com/office/officeart/2005/8/layout/hierarchy1"/>
    <dgm:cxn modelId="{14A95C7F-DEB3-451F-A859-0CEF074208BA}" type="presParOf" srcId="{4F18430B-5B41-454B-A7E1-EC2828958966}" destId="{9667B98B-85A7-4AD3-A208-578A8F93F86A}" srcOrd="0" destOrd="0" presId="urn:microsoft.com/office/officeart/2005/8/layout/hierarchy1"/>
    <dgm:cxn modelId="{BD0F21DF-7130-43C3-9C01-4DD260EF5C9F}" type="presParOf" srcId="{9667B98B-85A7-4AD3-A208-578A8F93F86A}" destId="{47981DD3-6F38-4AD3-8F9C-378E45079D7C}" srcOrd="0" destOrd="0" presId="urn:microsoft.com/office/officeart/2005/8/layout/hierarchy1"/>
    <dgm:cxn modelId="{38520612-6571-4859-A512-FF0068347E73}" type="presParOf" srcId="{9667B98B-85A7-4AD3-A208-578A8F93F86A}" destId="{E6E58966-9780-488D-A3B0-89EB5D6EA1D5}" srcOrd="1" destOrd="0" presId="urn:microsoft.com/office/officeart/2005/8/layout/hierarchy1"/>
    <dgm:cxn modelId="{17E7F597-BF7A-477E-B377-6D05984C96E4}" type="presParOf" srcId="{4F18430B-5B41-454B-A7E1-EC2828958966}" destId="{AF213D5C-1DE4-4A8E-8BB2-A0541793376C}" srcOrd="1" destOrd="0" presId="urn:microsoft.com/office/officeart/2005/8/layout/hierarchy1"/>
    <dgm:cxn modelId="{DA2F7E11-7F43-47BF-8205-8DB1C6F4070C}" type="presParOf" srcId="{564146D6-BCD5-43CF-A23C-8BA07FF7C6ED}" destId="{9F5AE9DC-6E6E-4735-86A7-E787FFC56426}" srcOrd="2" destOrd="0" presId="urn:microsoft.com/office/officeart/2005/8/layout/hierarchy1"/>
    <dgm:cxn modelId="{7CE07597-43BA-40E7-BDF3-431174115C3B}" type="presParOf" srcId="{564146D6-BCD5-43CF-A23C-8BA07FF7C6ED}" destId="{2780644F-6B18-40F7-9BD7-01B1BDA4B543}" srcOrd="3" destOrd="0" presId="urn:microsoft.com/office/officeart/2005/8/layout/hierarchy1"/>
    <dgm:cxn modelId="{06BC45B2-9860-42F7-92C3-9E472301F4A2}" type="presParOf" srcId="{2780644F-6B18-40F7-9BD7-01B1BDA4B543}" destId="{DBB25FF6-32AF-4FCF-B63C-E6F5C62BD471}" srcOrd="0" destOrd="0" presId="urn:microsoft.com/office/officeart/2005/8/layout/hierarchy1"/>
    <dgm:cxn modelId="{628C569B-B3D5-4057-9A3B-37C12842CE5C}" type="presParOf" srcId="{DBB25FF6-32AF-4FCF-B63C-E6F5C62BD471}" destId="{BAB2263D-A86D-4318-9B9E-DB4E21BDE6AE}" srcOrd="0" destOrd="0" presId="urn:microsoft.com/office/officeart/2005/8/layout/hierarchy1"/>
    <dgm:cxn modelId="{5348EEB9-E8E7-4637-96CC-434EABA81AB5}" type="presParOf" srcId="{DBB25FF6-32AF-4FCF-B63C-E6F5C62BD471}" destId="{C20B515C-FC9E-42C6-BE1D-6EDE7A8872E6}" srcOrd="1" destOrd="0" presId="urn:microsoft.com/office/officeart/2005/8/layout/hierarchy1"/>
    <dgm:cxn modelId="{EB5A65D8-1138-487A-8BC4-A1CBA013A44D}" type="presParOf" srcId="{2780644F-6B18-40F7-9BD7-01B1BDA4B543}" destId="{276E6B03-7F02-4B3C-A186-AB0DEE83C077}" srcOrd="1" destOrd="0" presId="urn:microsoft.com/office/officeart/2005/8/layout/hierarchy1"/>
    <dgm:cxn modelId="{FB1746B0-47EB-48D6-9997-BB64723562E9}" type="presParOf" srcId="{276E6B03-7F02-4B3C-A186-AB0DEE83C077}" destId="{E17B4D08-54B7-4089-BC9F-2E40C0955AC5}" srcOrd="0" destOrd="0" presId="urn:microsoft.com/office/officeart/2005/8/layout/hierarchy1"/>
    <dgm:cxn modelId="{0797E0B3-F6DD-4331-BA97-19A691F0FA1F}" type="presParOf" srcId="{276E6B03-7F02-4B3C-A186-AB0DEE83C077}" destId="{2F1F80E9-76F6-4377-AFCC-D7FB9E59C6D8}" srcOrd="1" destOrd="0" presId="urn:microsoft.com/office/officeart/2005/8/layout/hierarchy1"/>
    <dgm:cxn modelId="{BF549E1E-0BEE-4913-A8F8-C1C1B5265BAC}" type="presParOf" srcId="{2F1F80E9-76F6-4377-AFCC-D7FB9E59C6D8}" destId="{4E2C555A-1C0C-4978-AF6C-192E12CA7ADA}" srcOrd="0" destOrd="0" presId="urn:microsoft.com/office/officeart/2005/8/layout/hierarchy1"/>
    <dgm:cxn modelId="{D700C159-6F9B-4A2E-B503-C505F3C49627}" type="presParOf" srcId="{4E2C555A-1C0C-4978-AF6C-192E12CA7ADA}" destId="{FEB58F85-3E9C-405C-A1E1-C002B32AE43F}" srcOrd="0" destOrd="0" presId="urn:microsoft.com/office/officeart/2005/8/layout/hierarchy1"/>
    <dgm:cxn modelId="{2E448FE1-907C-4FC9-B95A-134665015F4B}" type="presParOf" srcId="{4E2C555A-1C0C-4978-AF6C-192E12CA7ADA}" destId="{833AA1F1-6A0D-46ED-BD40-DCF44F00ACFA}" srcOrd="1" destOrd="0" presId="urn:microsoft.com/office/officeart/2005/8/layout/hierarchy1"/>
    <dgm:cxn modelId="{EDA76996-9396-4925-BFFD-F102F2D82934}" type="presParOf" srcId="{2F1F80E9-76F6-4377-AFCC-D7FB9E59C6D8}" destId="{C76AB426-EB9D-444F-A401-A032173BADA6}" srcOrd="1" destOrd="0" presId="urn:microsoft.com/office/officeart/2005/8/layout/hierarchy1"/>
    <dgm:cxn modelId="{ED68A481-2680-4722-A093-2FF9B1155EAD}" type="presParOf" srcId="{C76AB426-EB9D-444F-A401-A032173BADA6}" destId="{8D9DD4DA-054E-43EC-99B6-01C2C446D2FA}" srcOrd="0" destOrd="0" presId="urn:microsoft.com/office/officeart/2005/8/layout/hierarchy1"/>
    <dgm:cxn modelId="{210998C0-9D70-40EB-8C2A-CB2D4149D6E7}" type="presParOf" srcId="{C76AB426-EB9D-444F-A401-A032173BADA6}" destId="{51FCE187-0818-496B-BFF7-0A7A0CB684C0}" srcOrd="1" destOrd="0" presId="urn:microsoft.com/office/officeart/2005/8/layout/hierarchy1"/>
    <dgm:cxn modelId="{927734B3-B5DA-45F5-B675-19D7AC66899B}" type="presParOf" srcId="{51FCE187-0818-496B-BFF7-0A7A0CB684C0}" destId="{6890ED24-BA1D-494F-B04E-896ECFC7B226}" srcOrd="0" destOrd="0" presId="urn:microsoft.com/office/officeart/2005/8/layout/hierarchy1"/>
    <dgm:cxn modelId="{5069495B-86D5-4981-AB5D-5F4A21562439}" type="presParOf" srcId="{6890ED24-BA1D-494F-B04E-896ECFC7B226}" destId="{8E5C428C-7C1D-48F6-A1DB-B82D6C592E0E}" srcOrd="0" destOrd="0" presId="urn:microsoft.com/office/officeart/2005/8/layout/hierarchy1"/>
    <dgm:cxn modelId="{F68B88AD-78B4-44B3-B88D-4D70FADFB50F}" type="presParOf" srcId="{6890ED24-BA1D-494F-B04E-896ECFC7B226}" destId="{66B69C41-2D9F-40A5-B657-9C2A000C2883}" srcOrd="1" destOrd="0" presId="urn:microsoft.com/office/officeart/2005/8/layout/hierarchy1"/>
    <dgm:cxn modelId="{EB94EE04-BC52-4951-999A-E31D8EAB0EE0}" type="presParOf" srcId="{51FCE187-0818-496B-BFF7-0A7A0CB684C0}" destId="{2EB256F6-ECC8-4FC1-A3AC-B3DC904DCBB2}" srcOrd="1" destOrd="0" presId="urn:microsoft.com/office/officeart/2005/8/layout/hierarchy1"/>
    <dgm:cxn modelId="{10ECE046-1AFB-4EF4-9FB1-799F4DB568D7}" type="presParOf" srcId="{276E6B03-7F02-4B3C-A186-AB0DEE83C077}" destId="{B91F8F79-372C-47FE-B21C-7549822958FA}" srcOrd="2" destOrd="0" presId="urn:microsoft.com/office/officeart/2005/8/layout/hierarchy1"/>
    <dgm:cxn modelId="{584FD184-9FF2-4489-B6A9-F89D94D6D9F2}" type="presParOf" srcId="{276E6B03-7F02-4B3C-A186-AB0DEE83C077}" destId="{528B0D03-FFF9-4B3E-BC36-169CFDD28677}" srcOrd="3" destOrd="0" presId="urn:microsoft.com/office/officeart/2005/8/layout/hierarchy1"/>
    <dgm:cxn modelId="{495D7BBD-528F-426A-A225-0BDDAA6EAE0F}" type="presParOf" srcId="{528B0D03-FFF9-4B3E-BC36-169CFDD28677}" destId="{B833DABD-59E0-4C33-8108-BC3046E76165}" srcOrd="0" destOrd="0" presId="urn:microsoft.com/office/officeart/2005/8/layout/hierarchy1"/>
    <dgm:cxn modelId="{63F9991B-8D91-4FA3-A92E-0D1917EF564F}" type="presParOf" srcId="{B833DABD-59E0-4C33-8108-BC3046E76165}" destId="{E44E83C4-61A1-493C-9FD0-5AD3AA0F9879}" srcOrd="0" destOrd="0" presId="urn:microsoft.com/office/officeart/2005/8/layout/hierarchy1"/>
    <dgm:cxn modelId="{0D14A657-3BAF-46CE-A62E-88EC247E1886}" type="presParOf" srcId="{B833DABD-59E0-4C33-8108-BC3046E76165}" destId="{A7BBA835-A861-44B1-955B-58BBC4547408}" srcOrd="1" destOrd="0" presId="urn:microsoft.com/office/officeart/2005/8/layout/hierarchy1"/>
    <dgm:cxn modelId="{BF5C86B6-E821-40A7-941F-8BFA848BDF88}" type="presParOf" srcId="{528B0D03-FFF9-4B3E-BC36-169CFDD28677}" destId="{03AEED4B-3493-4C4E-A339-E7E329084435}" srcOrd="1" destOrd="0" presId="urn:microsoft.com/office/officeart/2005/8/layout/hierarchy1"/>
    <dgm:cxn modelId="{19D4B17E-21B3-4829-BFF0-9FD59660B659}" type="presParOf" srcId="{03AEED4B-3493-4C4E-A339-E7E329084435}" destId="{318CFDC4-48DB-4136-9A8D-890B141C6B8A}" srcOrd="0" destOrd="0" presId="urn:microsoft.com/office/officeart/2005/8/layout/hierarchy1"/>
    <dgm:cxn modelId="{7552B2EE-AB18-4878-9BFA-2724E17B8883}" type="presParOf" srcId="{03AEED4B-3493-4C4E-A339-E7E329084435}" destId="{85A25DBB-60A2-49EE-A831-92882499CD14}" srcOrd="1" destOrd="0" presId="urn:microsoft.com/office/officeart/2005/8/layout/hierarchy1"/>
    <dgm:cxn modelId="{66F681F9-D469-43CA-B3EF-3307DBBB8711}" type="presParOf" srcId="{85A25DBB-60A2-49EE-A831-92882499CD14}" destId="{E2E23B37-6D12-40AC-A2B9-4DDB3E8A1B73}" srcOrd="0" destOrd="0" presId="urn:microsoft.com/office/officeart/2005/8/layout/hierarchy1"/>
    <dgm:cxn modelId="{AFBC1473-BF07-4C7B-8352-44F7CA13979E}" type="presParOf" srcId="{E2E23B37-6D12-40AC-A2B9-4DDB3E8A1B73}" destId="{E2EB3BF4-D2AF-4D9F-BF07-BF2F288292AB}" srcOrd="0" destOrd="0" presId="urn:microsoft.com/office/officeart/2005/8/layout/hierarchy1"/>
    <dgm:cxn modelId="{F51D10F6-B168-4B3F-9444-BDB6CADDD11B}" type="presParOf" srcId="{E2E23B37-6D12-40AC-A2B9-4DDB3E8A1B73}" destId="{67723810-229E-44DF-8615-AD1E0E85669C}" srcOrd="1" destOrd="0" presId="urn:microsoft.com/office/officeart/2005/8/layout/hierarchy1"/>
    <dgm:cxn modelId="{59A4953B-8AF4-448E-9E0C-B9B4AD7F3997}" type="presParOf" srcId="{85A25DBB-60A2-49EE-A831-92882499CD14}" destId="{0D3D45A0-38BC-4218-8FC6-D8FE4B960451}" srcOrd="1" destOrd="0" presId="urn:microsoft.com/office/officeart/2005/8/layout/hierarchy1"/>
    <dgm:cxn modelId="{B8BA95FD-BDB2-4ACA-956F-3123F15BB915}" type="presParOf" srcId="{03AEED4B-3493-4C4E-A339-E7E329084435}" destId="{B6CE7AB0-3AB0-430B-9E6C-548892185ABA}" srcOrd="2" destOrd="0" presId="urn:microsoft.com/office/officeart/2005/8/layout/hierarchy1"/>
    <dgm:cxn modelId="{82DE77CE-863F-4CA4-AC10-1C65349523A7}" type="presParOf" srcId="{03AEED4B-3493-4C4E-A339-E7E329084435}" destId="{22B9750C-EEA4-4616-A73F-2509D54F6F60}" srcOrd="3" destOrd="0" presId="urn:microsoft.com/office/officeart/2005/8/layout/hierarchy1"/>
    <dgm:cxn modelId="{5A92CFCC-4898-4B61-BD57-4657B19C9691}" type="presParOf" srcId="{22B9750C-EEA4-4616-A73F-2509D54F6F60}" destId="{EF40F1E8-939C-4C7E-9333-535BA72CF654}" srcOrd="0" destOrd="0" presId="urn:microsoft.com/office/officeart/2005/8/layout/hierarchy1"/>
    <dgm:cxn modelId="{E50468CA-A819-4299-B3E5-2B418C66A8EF}" type="presParOf" srcId="{EF40F1E8-939C-4C7E-9333-535BA72CF654}" destId="{870973C2-ED30-4916-AF02-282060832156}" srcOrd="0" destOrd="0" presId="urn:microsoft.com/office/officeart/2005/8/layout/hierarchy1"/>
    <dgm:cxn modelId="{C114C4DE-5CAE-45BA-8B68-09CFAB43EEED}" type="presParOf" srcId="{EF40F1E8-939C-4C7E-9333-535BA72CF654}" destId="{EB3239C0-D063-4EE7-AF1B-55EB4ED08A95}" srcOrd="1" destOrd="0" presId="urn:microsoft.com/office/officeart/2005/8/layout/hierarchy1"/>
    <dgm:cxn modelId="{91A9CC3B-8287-46AE-B6C7-8838A6075EAE}" type="presParOf" srcId="{22B9750C-EEA4-4616-A73F-2509D54F6F60}" destId="{B8D33C8F-53AD-4FA9-9A63-688E47E0A3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BF0F4AC-7F02-44AB-A7BC-95B512BDB438}"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pPr rtl="1"/>
          <a:endParaRPr lang="he-IL"/>
        </a:p>
      </dgm:t>
    </dgm:pt>
    <dgm:pt modelId="{EF58271E-22A4-44B9-8795-56ACBD78F20D}">
      <dgm:prSet phldrT="[Text]"/>
      <dgm:spPr/>
      <dgm:t>
        <a:bodyPr/>
        <a:lstStyle/>
        <a:p>
          <a:pPr rtl="1"/>
          <a:r>
            <a:rPr lang="he-IL" dirty="0"/>
            <a:t>שמואל- כל פעם שיש איזה "שתות" גורם לתגובה </a:t>
          </a:r>
          <a:r>
            <a:rPr lang="he-IL" b="1" dirty="0"/>
            <a:t>פסיכולוגית</a:t>
          </a:r>
          <a:r>
            <a:rPr lang="he-IL" dirty="0"/>
            <a:t> </a:t>
          </a:r>
          <a:r>
            <a:rPr lang="he-IL" dirty="0" err="1"/>
            <a:t>מסויימת</a:t>
          </a:r>
          <a:endParaRPr lang="he-IL" dirty="0"/>
        </a:p>
      </dgm:t>
    </dgm:pt>
    <dgm:pt modelId="{A663138B-EF33-4C12-BADB-9136811362CC}" type="parTrans" cxnId="{3540CF29-7EE6-4A41-BBED-1692BF498088}">
      <dgm:prSet/>
      <dgm:spPr/>
      <dgm:t>
        <a:bodyPr/>
        <a:lstStyle/>
        <a:p>
          <a:pPr rtl="1"/>
          <a:endParaRPr lang="he-IL"/>
        </a:p>
      </dgm:t>
    </dgm:pt>
    <dgm:pt modelId="{2D0E6B96-C946-4979-9600-605521ED777A}" type="sibTrans" cxnId="{3540CF29-7EE6-4A41-BBED-1692BF498088}">
      <dgm:prSet/>
      <dgm:spPr/>
      <dgm:t>
        <a:bodyPr/>
        <a:lstStyle/>
        <a:p>
          <a:pPr rtl="1"/>
          <a:endParaRPr lang="he-IL"/>
        </a:p>
      </dgm:t>
    </dgm:pt>
    <dgm:pt modelId="{6C53425A-0BD8-4FDA-9021-A068EBBB016C}">
      <dgm:prSet phldrT="[Text]"/>
      <dgm:spPr/>
      <dgm:t>
        <a:bodyPr/>
        <a:lstStyle/>
        <a:p>
          <a:pPr rtl="1"/>
          <a:r>
            <a:rPr lang="he-IL" dirty="0"/>
            <a:t>ואולי האיסור באמת קשור לתגובה הזאת, וההרגשה של חוסר צדק של </a:t>
          </a:r>
          <a:r>
            <a:rPr lang="he-IL" b="1" dirty="0"/>
            <a:t>הנתאנה</a:t>
          </a:r>
        </a:p>
      </dgm:t>
    </dgm:pt>
    <dgm:pt modelId="{E75D237B-4E8D-4785-9B4A-F445AE5F202C}" type="parTrans" cxnId="{3BAA6A33-1904-4FA3-9471-489DC35888C7}">
      <dgm:prSet/>
      <dgm:spPr/>
      <dgm:t>
        <a:bodyPr/>
        <a:lstStyle/>
        <a:p>
          <a:pPr rtl="1"/>
          <a:endParaRPr lang="he-IL"/>
        </a:p>
      </dgm:t>
    </dgm:pt>
    <dgm:pt modelId="{287686BF-EFD3-413C-A7A4-D62DB1BBCCCE}" type="sibTrans" cxnId="{3BAA6A33-1904-4FA3-9471-489DC35888C7}">
      <dgm:prSet/>
      <dgm:spPr/>
      <dgm:t>
        <a:bodyPr/>
        <a:lstStyle/>
        <a:p>
          <a:pPr rtl="1"/>
          <a:endParaRPr lang="he-IL"/>
        </a:p>
      </dgm:t>
    </dgm:pt>
    <dgm:pt modelId="{F4A60E6C-D62B-4E79-BDC3-AE0FDB6C7A90}">
      <dgm:prSet phldrT="[Text]"/>
      <dgm:spPr/>
      <dgm:t>
        <a:bodyPr/>
        <a:lstStyle/>
        <a:p>
          <a:pPr rtl="1"/>
          <a:r>
            <a:rPr lang="he-IL" dirty="0"/>
            <a:t>או </a:t>
          </a:r>
          <a:r>
            <a:rPr lang="he-IL" b="1" dirty="0"/>
            <a:t>שהמאנה</a:t>
          </a:r>
          <a:r>
            <a:rPr lang="he-IL" dirty="0"/>
            <a:t> בהכרח </a:t>
          </a:r>
          <a:r>
            <a:rPr lang="he-IL" b="1" dirty="0"/>
            <a:t>מכיר</a:t>
          </a:r>
          <a:r>
            <a:rPr lang="he-IL" dirty="0"/>
            <a:t> היטב שהגזים</a:t>
          </a:r>
        </a:p>
      </dgm:t>
    </dgm:pt>
    <dgm:pt modelId="{E1BE1674-DA1D-40DF-9434-B8A9AD0B74BB}" type="parTrans" cxnId="{1FEBA9E3-50A2-4CC1-8769-1BBF19601140}">
      <dgm:prSet/>
      <dgm:spPr/>
      <dgm:t>
        <a:bodyPr/>
        <a:lstStyle/>
        <a:p>
          <a:pPr rtl="1"/>
          <a:endParaRPr lang="he-IL"/>
        </a:p>
      </dgm:t>
    </dgm:pt>
    <dgm:pt modelId="{93747433-25B3-481C-AAA8-BFDB3F09F010}" type="sibTrans" cxnId="{1FEBA9E3-50A2-4CC1-8769-1BBF19601140}">
      <dgm:prSet/>
      <dgm:spPr/>
      <dgm:t>
        <a:bodyPr/>
        <a:lstStyle/>
        <a:p>
          <a:pPr rtl="1"/>
          <a:endParaRPr lang="he-IL"/>
        </a:p>
      </dgm:t>
    </dgm:pt>
    <dgm:pt modelId="{C5E59127-2181-47AC-A6DD-AB881A999636}">
      <dgm:prSet phldrT="[Text]"/>
      <dgm:spPr/>
      <dgm:t>
        <a:bodyPr/>
        <a:lstStyle/>
        <a:p>
          <a:pPr rtl="1"/>
          <a:r>
            <a:rPr lang="he-IL" dirty="0"/>
            <a:t>השיעור מדין מחילה</a:t>
          </a:r>
        </a:p>
      </dgm:t>
    </dgm:pt>
    <dgm:pt modelId="{F39AF595-7B66-4CE8-93C2-6315ADDF8513}" type="parTrans" cxnId="{59A5FB8D-D237-4725-A5CD-15F37E6C0FD0}">
      <dgm:prSet/>
      <dgm:spPr/>
      <dgm:t>
        <a:bodyPr/>
        <a:lstStyle/>
        <a:p>
          <a:pPr rtl="1"/>
          <a:endParaRPr lang="he-IL"/>
        </a:p>
      </dgm:t>
    </dgm:pt>
    <dgm:pt modelId="{3B5C65A8-0E16-454D-BE76-56E2C1B040E6}" type="sibTrans" cxnId="{59A5FB8D-D237-4725-A5CD-15F37E6C0FD0}">
      <dgm:prSet/>
      <dgm:spPr/>
      <dgm:t>
        <a:bodyPr/>
        <a:lstStyle/>
        <a:p>
          <a:pPr rtl="1"/>
          <a:endParaRPr lang="he-IL"/>
        </a:p>
      </dgm:t>
    </dgm:pt>
    <dgm:pt modelId="{8AE1DE79-57BE-4A19-8055-B8A855DE6AD8}">
      <dgm:prSet phldrT="[Text]"/>
      <dgm:spPr/>
      <dgm:t>
        <a:bodyPr/>
        <a:lstStyle/>
        <a:p>
          <a:pPr rtl="1"/>
          <a:r>
            <a:rPr lang="he-IL" dirty="0"/>
            <a:t>מחילה תלוי בפסיכולוגיה</a:t>
          </a:r>
        </a:p>
      </dgm:t>
    </dgm:pt>
    <dgm:pt modelId="{882B5C38-926D-43AD-8295-94114C8E4B36}" type="parTrans" cxnId="{F6043A9E-ADB6-4E28-A1AE-8B5CCE7A00E9}">
      <dgm:prSet/>
      <dgm:spPr/>
      <dgm:t>
        <a:bodyPr/>
        <a:lstStyle/>
        <a:p>
          <a:pPr rtl="1"/>
          <a:endParaRPr lang="he-IL"/>
        </a:p>
      </dgm:t>
    </dgm:pt>
    <dgm:pt modelId="{354A1894-F342-4749-BF35-A1864E125139}" type="sibTrans" cxnId="{F6043A9E-ADB6-4E28-A1AE-8B5CCE7A00E9}">
      <dgm:prSet/>
      <dgm:spPr/>
      <dgm:t>
        <a:bodyPr/>
        <a:lstStyle/>
        <a:p>
          <a:pPr rtl="1"/>
          <a:endParaRPr lang="he-IL"/>
        </a:p>
      </dgm:t>
    </dgm:pt>
    <dgm:pt modelId="{27B568A1-B1AC-45F0-AAF3-8F51ACE17257}">
      <dgm:prSet phldrT="[Text]"/>
      <dgm:spPr/>
      <dgm:t>
        <a:bodyPr/>
        <a:lstStyle/>
        <a:p>
          <a:pPr rtl="1"/>
          <a:r>
            <a:rPr lang="he-IL" dirty="0"/>
            <a:t>דווקא </a:t>
          </a:r>
          <a:r>
            <a:rPr lang="he-IL" dirty="0" err="1"/>
            <a:t>התגובת</a:t>
          </a:r>
          <a:r>
            <a:rPr lang="he-IL" dirty="0"/>
            <a:t> בטן, למרות החוסר הגיון, היא החשוב</a:t>
          </a:r>
        </a:p>
      </dgm:t>
    </dgm:pt>
    <dgm:pt modelId="{0F4F779F-7D1B-44E7-AC88-475F81E360FA}" type="parTrans" cxnId="{57DF033E-A724-4D37-A8AA-9EC87070B127}">
      <dgm:prSet/>
      <dgm:spPr/>
      <dgm:t>
        <a:bodyPr/>
        <a:lstStyle/>
        <a:p>
          <a:pPr rtl="1"/>
          <a:endParaRPr lang="he-IL"/>
        </a:p>
      </dgm:t>
    </dgm:pt>
    <dgm:pt modelId="{9EA5F977-618C-41E3-976D-772A3789EDB6}" type="sibTrans" cxnId="{57DF033E-A724-4D37-A8AA-9EC87070B127}">
      <dgm:prSet/>
      <dgm:spPr/>
      <dgm:t>
        <a:bodyPr/>
        <a:lstStyle/>
        <a:p>
          <a:pPr rtl="1"/>
          <a:endParaRPr lang="he-IL"/>
        </a:p>
      </dgm:t>
    </dgm:pt>
    <dgm:pt modelId="{100AC12A-AFB8-4811-8C1E-3BC9363EA8A6}">
      <dgm:prSet phldrT="[Text]"/>
      <dgm:spPr/>
      <dgm:t>
        <a:bodyPr/>
        <a:lstStyle/>
        <a:p>
          <a:pPr rtl="1"/>
          <a:r>
            <a:rPr lang="he-IL" dirty="0"/>
            <a:t>שיעור שתות- מדין האיסור</a:t>
          </a:r>
        </a:p>
      </dgm:t>
    </dgm:pt>
    <dgm:pt modelId="{CB0EFAEE-7369-4B15-AF20-AAF821882874}" type="sibTrans" cxnId="{D8A24127-1000-43E8-B26B-4F21B014283C}">
      <dgm:prSet/>
      <dgm:spPr/>
      <dgm:t>
        <a:bodyPr/>
        <a:lstStyle/>
        <a:p>
          <a:pPr rtl="1"/>
          <a:endParaRPr lang="he-IL"/>
        </a:p>
      </dgm:t>
    </dgm:pt>
    <dgm:pt modelId="{1514601D-E265-4F13-843F-5437C81C9F47}" type="parTrans" cxnId="{D8A24127-1000-43E8-B26B-4F21B014283C}">
      <dgm:prSet/>
      <dgm:spPr/>
      <dgm:t>
        <a:bodyPr/>
        <a:lstStyle/>
        <a:p>
          <a:pPr rtl="1"/>
          <a:endParaRPr lang="he-IL"/>
        </a:p>
      </dgm:t>
    </dgm:pt>
    <dgm:pt modelId="{CF0007CD-8506-45CA-A023-576CC1378914}">
      <dgm:prSet phldrT="[Text]"/>
      <dgm:spPr/>
      <dgm:t>
        <a:bodyPr/>
        <a:lstStyle/>
        <a:p>
          <a:pPr rtl="1"/>
          <a:r>
            <a:rPr lang="he-IL"/>
            <a:t>שיעור יותר </a:t>
          </a:r>
          <a:r>
            <a:rPr lang="he-IL" b="1"/>
            <a:t>סוביקטבית-</a:t>
          </a:r>
          <a:r>
            <a:rPr lang="he-IL"/>
            <a:t> קשור יותר לנתאנה, </a:t>
          </a:r>
          <a:endParaRPr lang="he-IL" dirty="0"/>
        </a:p>
      </dgm:t>
    </dgm:pt>
    <dgm:pt modelId="{39C32150-9D9E-4E67-920F-93812269A6E3}" type="sibTrans" cxnId="{03D05AA9-71D1-475E-8CFA-EAE6AD5A74CB}">
      <dgm:prSet/>
      <dgm:spPr/>
      <dgm:t>
        <a:bodyPr/>
        <a:lstStyle/>
        <a:p>
          <a:pPr rtl="1"/>
          <a:endParaRPr lang="he-IL"/>
        </a:p>
      </dgm:t>
    </dgm:pt>
    <dgm:pt modelId="{CDD05F50-C353-4905-8195-EC4A02F308CD}" type="parTrans" cxnId="{03D05AA9-71D1-475E-8CFA-EAE6AD5A74CB}">
      <dgm:prSet/>
      <dgm:spPr/>
      <dgm:t>
        <a:bodyPr/>
        <a:lstStyle/>
        <a:p>
          <a:pPr rtl="1"/>
          <a:endParaRPr lang="he-IL"/>
        </a:p>
      </dgm:t>
    </dgm:pt>
    <dgm:pt modelId="{64232BAF-9859-4019-90FF-15D200E96048}">
      <dgm:prSet phldrT="[Text]"/>
      <dgm:spPr/>
      <dgm:t>
        <a:bodyPr/>
        <a:lstStyle/>
        <a:p>
          <a:pPr rtl="1"/>
          <a:r>
            <a:rPr lang="he-IL"/>
            <a:t>שיעור </a:t>
          </a:r>
          <a:r>
            <a:rPr lang="he-IL" b="1"/>
            <a:t>אוביקטיבי-</a:t>
          </a:r>
          <a:r>
            <a:rPr lang="he-IL"/>
            <a:t> קשור לחפצה, והסכום ממון שלא ראוי שהוא מקבל</a:t>
          </a:r>
          <a:endParaRPr lang="he-IL" b="1" dirty="0"/>
        </a:p>
      </dgm:t>
    </dgm:pt>
    <dgm:pt modelId="{52AAAAA2-72A6-4CA0-BE9B-FAAA1EE6178C}" type="parTrans" cxnId="{8EE59A87-0899-4EFF-8BD2-AABA573897C0}">
      <dgm:prSet/>
      <dgm:spPr/>
      <dgm:t>
        <a:bodyPr/>
        <a:lstStyle/>
        <a:p>
          <a:pPr rtl="1"/>
          <a:endParaRPr lang="he-IL"/>
        </a:p>
      </dgm:t>
    </dgm:pt>
    <dgm:pt modelId="{16B12901-5A0D-4BC2-A1CC-E7714BB0D74D}" type="sibTrans" cxnId="{8EE59A87-0899-4EFF-8BD2-AABA573897C0}">
      <dgm:prSet/>
      <dgm:spPr/>
      <dgm:t>
        <a:bodyPr/>
        <a:lstStyle/>
        <a:p>
          <a:pPr rtl="1"/>
          <a:endParaRPr lang="he-IL"/>
        </a:p>
      </dgm:t>
    </dgm:pt>
    <dgm:pt modelId="{B62EF288-0411-4598-BDC7-1861F9D050E2}">
      <dgm:prSet phldrT="[Text]"/>
      <dgm:spPr/>
      <dgm:t>
        <a:bodyPr/>
        <a:lstStyle/>
        <a:p>
          <a:pPr rtl="1"/>
          <a:r>
            <a:rPr lang="he-IL" dirty="0"/>
            <a:t>רב- בדיוק 6\1</a:t>
          </a:r>
        </a:p>
      </dgm:t>
    </dgm:pt>
    <dgm:pt modelId="{D29F40DB-8FE1-4CD8-8F33-5C4599359098}" type="parTrans" cxnId="{8047B685-4DFA-41C0-81D5-EEB601D3AA75}">
      <dgm:prSet/>
      <dgm:spPr/>
      <dgm:t>
        <a:bodyPr/>
        <a:lstStyle/>
        <a:p>
          <a:pPr rtl="1"/>
          <a:endParaRPr lang="he-IL"/>
        </a:p>
      </dgm:t>
    </dgm:pt>
    <dgm:pt modelId="{61798A31-BE81-4ACF-9FB4-A1E9F06AED90}" type="sibTrans" cxnId="{8047B685-4DFA-41C0-81D5-EEB601D3AA75}">
      <dgm:prSet/>
      <dgm:spPr/>
      <dgm:t>
        <a:bodyPr/>
        <a:lstStyle/>
        <a:p>
          <a:pPr rtl="1"/>
          <a:endParaRPr lang="he-IL"/>
        </a:p>
      </dgm:t>
    </dgm:pt>
    <dgm:pt modelId="{93626777-7C97-4239-A413-17B3529BD3E6}">
      <dgm:prSet phldrT="[Text]"/>
      <dgm:spPr/>
      <dgm:t>
        <a:bodyPr/>
        <a:lstStyle/>
        <a:p>
          <a:pPr rtl="1"/>
          <a:r>
            <a:rPr lang="he-IL" dirty="0"/>
            <a:t>שמואל- יש טווח של "שתות" שהיא השיעור בין שתות מקח למעות</a:t>
          </a:r>
          <a:endParaRPr lang="he-IL"/>
        </a:p>
      </dgm:t>
    </dgm:pt>
    <dgm:pt modelId="{D378DA6E-0F0E-4409-8E17-7BB7314FBF3B}" type="parTrans" cxnId="{C299D775-5A04-4F42-9EC4-43F1B3B2D65F}">
      <dgm:prSet/>
      <dgm:spPr/>
      <dgm:t>
        <a:bodyPr/>
        <a:lstStyle/>
        <a:p>
          <a:pPr rtl="1"/>
          <a:endParaRPr lang="he-IL"/>
        </a:p>
      </dgm:t>
    </dgm:pt>
    <dgm:pt modelId="{868285C8-98A6-40EB-8191-7C0044CC60E9}" type="sibTrans" cxnId="{C299D775-5A04-4F42-9EC4-43F1B3B2D65F}">
      <dgm:prSet/>
      <dgm:spPr/>
      <dgm:t>
        <a:bodyPr/>
        <a:lstStyle/>
        <a:p>
          <a:pPr rtl="1"/>
          <a:endParaRPr lang="he-IL"/>
        </a:p>
      </dgm:t>
    </dgm:pt>
    <dgm:pt modelId="{D05645A6-BC8E-452A-B12D-38142FAF45F4}" type="pres">
      <dgm:prSet presAssocID="{BBF0F4AC-7F02-44AB-A7BC-95B512BDB438}" presName="hierChild1" presStyleCnt="0">
        <dgm:presLayoutVars>
          <dgm:chPref val="1"/>
          <dgm:dir val="rev"/>
          <dgm:animOne val="branch"/>
          <dgm:animLvl val="lvl"/>
          <dgm:resizeHandles/>
        </dgm:presLayoutVars>
      </dgm:prSet>
      <dgm:spPr/>
    </dgm:pt>
    <dgm:pt modelId="{30E0E588-D818-4A00-B255-E1BD36C78255}" type="pres">
      <dgm:prSet presAssocID="{C5E59127-2181-47AC-A6DD-AB881A999636}" presName="hierRoot1" presStyleCnt="0"/>
      <dgm:spPr/>
    </dgm:pt>
    <dgm:pt modelId="{10DC9DED-A877-48BB-822D-B13A27B418DC}" type="pres">
      <dgm:prSet presAssocID="{C5E59127-2181-47AC-A6DD-AB881A999636}" presName="composite" presStyleCnt="0"/>
      <dgm:spPr/>
    </dgm:pt>
    <dgm:pt modelId="{42C6571C-5BB5-4A81-8ED9-18A04A8CB237}" type="pres">
      <dgm:prSet presAssocID="{C5E59127-2181-47AC-A6DD-AB881A999636}" presName="background" presStyleLbl="node0" presStyleIdx="0" presStyleCnt="2"/>
      <dgm:spPr/>
    </dgm:pt>
    <dgm:pt modelId="{03430FC7-902B-42CE-BAF1-3BDFE2AC0A54}" type="pres">
      <dgm:prSet presAssocID="{C5E59127-2181-47AC-A6DD-AB881A999636}" presName="text" presStyleLbl="fgAcc0" presStyleIdx="0" presStyleCnt="2">
        <dgm:presLayoutVars>
          <dgm:chPref val="3"/>
        </dgm:presLayoutVars>
      </dgm:prSet>
      <dgm:spPr/>
    </dgm:pt>
    <dgm:pt modelId="{3EC8673B-0DB0-43E0-A36E-24533D971329}" type="pres">
      <dgm:prSet presAssocID="{C5E59127-2181-47AC-A6DD-AB881A999636}" presName="hierChild2" presStyleCnt="0"/>
      <dgm:spPr/>
    </dgm:pt>
    <dgm:pt modelId="{73661542-9D4B-40E7-82C3-9E76A0DDCBE0}" type="pres">
      <dgm:prSet presAssocID="{882B5C38-926D-43AD-8295-94114C8E4B36}" presName="Name10" presStyleLbl="parChTrans1D2" presStyleIdx="0" presStyleCnt="3"/>
      <dgm:spPr/>
    </dgm:pt>
    <dgm:pt modelId="{A93AC3EB-C187-468F-84EF-806FADCCC1EF}" type="pres">
      <dgm:prSet presAssocID="{8AE1DE79-57BE-4A19-8055-B8A855DE6AD8}" presName="hierRoot2" presStyleCnt="0"/>
      <dgm:spPr/>
    </dgm:pt>
    <dgm:pt modelId="{5091E95A-40D4-46F4-8687-64F37459C3B4}" type="pres">
      <dgm:prSet presAssocID="{8AE1DE79-57BE-4A19-8055-B8A855DE6AD8}" presName="composite2" presStyleCnt="0"/>
      <dgm:spPr/>
    </dgm:pt>
    <dgm:pt modelId="{CE912183-EDC8-42DA-B73B-6F6285597FE7}" type="pres">
      <dgm:prSet presAssocID="{8AE1DE79-57BE-4A19-8055-B8A855DE6AD8}" presName="background2" presStyleLbl="node2" presStyleIdx="0" presStyleCnt="3"/>
      <dgm:spPr/>
    </dgm:pt>
    <dgm:pt modelId="{30941E28-F3C1-4B3B-A9E0-4C0B9D34841C}" type="pres">
      <dgm:prSet presAssocID="{8AE1DE79-57BE-4A19-8055-B8A855DE6AD8}" presName="text2" presStyleLbl="fgAcc2" presStyleIdx="0" presStyleCnt="3">
        <dgm:presLayoutVars>
          <dgm:chPref val="3"/>
        </dgm:presLayoutVars>
      </dgm:prSet>
      <dgm:spPr/>
    </dgm:pt>
    <dgm:pt modelId="{2D0A0AEB-05A8-4111-93FB-5427B7153DC5}" type="pres">
      <dgm:prSet presAssocID="{8AE1DE79-57BE-4A19-8055-B8A855DE6AD8}" presName="hierChild3" presStyleCnt="0"/>
      <dgm:spPr/>
    </dgm:pt>
    <dgm:pt modelId="{E81376F7-D878-4532-831A-1750A046E3C6}" type="pres">
      <dgm:prSet presAssocID="{0F4F779F-7D1B-44E7-AC88-475F81E360FA}" presName="Name17" presStyleLbl="parChTrans1D3" presStyleIdx="0" presStyleCnt="5"/>
      <dgm:spPr/>
    </dgm:pt>
    <dgm:pt modelId="{D1C8FCBC-BD25-488D-BEA6-F5F04A918823}" type="pres">
      <dgm:prSet presAssocID="{27B568A1-B1AC-45F0-AAF3-8F51ACE17257}" presName="hierRoot3" presStyleCnt="0"/>
      <dgm:spPr/>
    </dgm:pt>
    <dgm:pt modelId="{BE85078D-4DC1-4534-A4D9-72FD918D72A9}" type="pres">
      <dgm:prSet presAssocID="{27B568A1-B1AC-45F0-AAF3-8F51ACE17257}" presName="composite3" presStyleCnt="0"/>
      <dgm:spPr/>
    </dgm:pt>
    <dgm:pt modelId="{E0DC1C2C-A96D-4814-AEA0-9F9D588B623D}" type="pres">
      <dgm:prSet presAssocID="{27B568A1-B1AC-45F0-AAF3-8F51ACE17257}" presName="background3" presStyleLbl="node3" presStyleIdx="0" presStyleCnt="5"/>
      <dgm:spPr/>
    </dgm:pt>
    <dgm:pt modelId="{0FECB010-FB45-4459-A167-9590F558870C}" type="pres">
      <dgm:prSet presAssocID="{27B568A1-B1AC-45F0-AAF3-8F51ACE17257}" presName="text3" presStyleLbl="fgAcc3" presStyleIdx="0" presStyleCnt="5">
        <dgm:presLayoutVars>
          <dgm:chPref val="3"/>
        </dgm:presLayoutVars>
      </dgm:prSet>
      <dgm:spPr/>
    </dgm:pt>
    <dgm:pt modelId="{FAE0D12B-6453-4D23-B68D-D950C53DCF0E}" type="pres">
      <dgm:prSet presAssocID="{27B568A1-B1AC-45F0-AAF3-8F51ACE17257}" presName="hierChild4" presStyleCnt="0"/>
      <dgm:spPr/>
    </dgm:pt>
    <dgm:pt modelId="{FFE52A09-95C7-4AA2-8AB8-6127FD167878}" type="pres">
      <dgm:prSet presAssocID="{100AC12A-AFB8-4811-8C1E-3BC9363EA8A6}" presName="hierRoot1" presStyleCnt="0"/>
      <dgm:spPr/>
    </dgm:pt>
    <dgm:pt modelId="{C7054CC5-25A7-41EE-8F50-F7898DCADB28}" type="pres">
      <dgm:prSet presAssocID="{100AC12A-AFB8-4811-8C1E-3BC9363EA8A6}" presName="composite" presStyleCnt="0"/>
      <dgm:spPr/>
    </dgm:pt>
    <dgm:pt modelId="{0ADF5E57-7F71-4A39-A540-A85E028539B6}" type="pres">
      <dgm:prSet presAssocID="{100AC12A-AFB8-4811-8C1E-3BC9363EA8A6}" presName="background" presStyleLbl="node0" presStyleIdx="1" presStyleCnt="2"/>
      <dgm:spPr/>
    </dgm:pt>
    <dgm:pt modelId="{63B2094B-D00B-48C7-A6B9-F39CB3D3C706}" type="pres">
      <dgm:prSet presAssocID="{100AC12A-AFB8-4811-8C1E-3BC9363EA8A6}" presName="text" presStyleLbl="fgAcc0" presStyleIdx="1" presStyleCnt="2">
        <dgm:presLayoutVars>
          <dgm:chPref val="3"/>
        </dgm:presLayoutVars>
      </dgm:prSet>
      <dgm:spPr/>
    </dgm:pt>
    <dgm:pt modelId="{73FAE137-FEF6-4B01-A1AC-64242085E07F}" type="pres">
      <dgm:prSet presAssocID="{100AC12A-AFB8-4811-8C1E-3BC9363EA8A6}" presName="hierChild2" presStyleCnt="0"/>
      <dgm:spPr/>
    </dgm:pt>
    <dgm:pt modelId="{A70DA7C9-6735-47F1-8758-03726CB74F0B}" type="pres">
      <dgm:prSet presAssocID="{CDD05F50-C353-4905-8195-EC4A02F308CD}" presName="Name10" presStyleLbl="parChTrans1D2" presStyleIdx="1" presStyleCnt="3"/>
      <dgm:spPr/>
    </dgm:pt>
    <dgm:pt modelId="{00F20533-8878-47F7-89CD-DCEC23097A99}" type="pres">
      <dgm:prSet presAssocID="{CF0007CD-8506-45CA-A023-576CC1378914}" presName="hierRoot2" presStyleCnt="0"/>
      <dgm:spPr/>
    </dgm:pt>
    <dgm:pt modelId="{60EB4C51-1425-4CF9-B29B-578E9911E47B}" type="pres">
      <dgm:prSet presAssocID="{CF0007CD-8506-45CA-A023-576CC1378914}" presName="composite2" presStyleCnt="0"/>
      <dgm:spPr/>
    </dgm:pt>
    <dgm:pt modelId="{B3FD6D0B-6F73-49E7-8792-D7FCC957A9EF}" type="pres">
      <dgm:prSet presAssocID="{CF0007CD-8506-45CA-A023-576CC1378914}" presName="background2" presStyleLbl="node2" presStyleIdx="1" presStyleCnt="3"/>
      <dgm:spPr/>
    </dgm:pt>
    <dgm:pt modelId="{6EECD395-CA82-43C4-A51C-38C5961C96CC}" type="pres">
      <dgm:prSet presAssocID="{CF0007CD-8506-45CA-A023-576CC1378914}" presName="text2" presStyleLbl="fgAcc2" presStyleIdx="1" presStyleCnt="3">
        <dgm:presLayoutVars>
          <dgm:chPref val="3"/>
        </dgm:presLayoutVars>
      </dgm:prSet>
      <dgm:spPr/>
    </dgm:pt>
    <dgm:pt modelId="{74E5DA71-5F4C-4CC3-9F03-CD423971478E}" type="pres">
      <dgm:prSet presAssocID="{CF0007CD-8506-45CA-A023-576CC1378914}" presName="hierChild3" presStyleCnt="0"/>
      <dgm:spPr/>
    </dgm:pt>
    <dgm:pt modelId="{3A79D3C1-2FDC-49F3-8BDC-AFE1CF75CAAF}" type="pres">
      <dgm:prSet presAssocID="{A663138B-EF33-4C12-BADB-9136811362CC}" presName="Name17" presStyleLbl="parChTrans1D3" presStyleIdx="1" presStyleCnt="5"/>
      <dgm:spPr/>
    </dgm:pt>
    <dgm:pt modelId="{2E75C499-4249-40AE-9E55-9037F049894D}" type="pres">
      <dgm:prSet presAssocID="{EF58271E-22A4-44B9-8795-56ACBD78F20D}" presName="hierRoot3" presStyleCnt="0"/>
      <dgm:spPr/>
    </dgm:pt>
    <dgm:pt modelId="{48D168F7-493E-4B26-9A58-A57074CC7584}" type="pres">
      <dgm:prSet presAssocID="{EF58271E-22A4-44B9-8795-56ACBD78F20D}" presName="composite3" presStyleCnt="0"/>
      <dgm:spPr/>
    </dgm:pt>
    <dgm:pt modelId="{ED5D54CD-26DB-4F8F-9355-B40C6FD9ABD7}" type="pres">
      <dgm:prSet presAssocID="{EF58271E-22A4-44B9-8795-56ACBD78F20D}" presName="background3" presStyleLbl="node3" presStyleIdx="1" presStyleCnt="5"/>
      <dgm:spPr/>
    </dgm:pt>
    <dgm:pt modelId="{5CA8B84E-E173-4F12-94B4-D69B7D5673E6}" type="pres">
      <dgm:prSet presAssocID="{EF58271E-22A4-44B9-8795-56ACBD78F20D}" presName="text3" presStyleLbl="fgAcc3" presStyleIdx="1" presStyleCnt="5">
        <dgm:presLayoutVars>
          <dgm:chPref val="3"/>
        </dgm:presLayoutVars>
      </dgm:prSet>
      <dgm:spPr/>
    </dgm:pt>
    <dgm:pt modelId="{41F8BF66-FBED-48CF-951C-D9791DE8CBBF}" type="pres">
      <dgm:prSet presAssocID="{EF58271E-22A4-44B9-8795-56ACBD78F20D}" presName="hierChild4" presStyleCnt="0"/>
      <dgm:spPr/>
    </dgm:pt>
    <dgm:pt modelId="{1C91D0B1-2873-4E15-93D4-DE79CA696446}" type="pres">
      <dgm:prSet presAssocID="{E75D237B-4E8D-4785-9B4A-F445AE5F202C}" presName="Name23" presStyleLbl="parChTrans1D4" presStyleIdx="0" presStyleCnt="1"/>
      <dgm:spPr/>
    </dgm:pt>
    <dgm:pt modelId="{A7B16F96-4C1E-4E8A-B6D8-AD655B140AEB}" type="pres">
      <dgm:prSet presAssocID="{6C53425A-0BD8-4FDA-9021-A068EBBB016C}" presName="hierRoot4" presStyleCnt="0"/>
      <dgm:spPr/>
    </dgm:pt>
    <dgm:pt modelId="{D48B3187-4A41-4866-BE6F-BD3FBFD659B0}" type="pres">
      <dgm:prSet presAssocID="{6C53425A-0BD8-4FDA-9021-A068EBBB016C}" presName="composite4" presStyleCnt="0"/>
      <dgm:spPr/>
    </dgm:pt>
    <dgm:pt modelId="{C6A1EAF2-90A7-4896-A0F8-40BC47EF2D25}" type="pres">
      <dgm:prSet presAssocID="{6C53425A-0BD8-4FDA-9021-A068EBBB016C}" presName="background4" presStyleLbl="node4" presStyleIdx="0" presStyleCnt="1"/>
      <dgm:spPr/>
    </dgm:pt>
    <dgm:pt modelId="{D7FE1953-A217-472F-A726-97A13C6173B7}" type="pres">
      <dgm:prSet presAssocID="{6C53425A-0BD8-4FDA-9021-A068EBBB016C}" presName="text4" presStyleLbl="fgAcc4" presStyleIdx="0" presStyleCnt="1">
        <dgm:presLayoutVars>
          <dgm:chPref val="3"/>
        </dgm:presLayoutVars>
      </dgm:prSet>
      <dgm:spPr/>
    </dgm:pt>
    <dgm:pt modelId="{8987474C-4BDF-4066-BC2C-A28048CBF3B1}" type="pres">
      <dgm:prSet presAssocID="{6C53425A-0BD8-4FDA-9021-A068EBBB016C}" presName="hierChild5" presStyleCnt="0"/>
      <dgm:spPr/>
    </dgm:pt>
    <dgm:pt modelId="{D298E4D7-074F-48A9-81A5-82A8EECBCD3F}" type="pres">
      <dgm:prSet presAssocID="{52AAAAA2-72A6-4CA0-BE9B-FAAA1EE6178C}" presName="Name10" presStyleLbl="parChTrans1D2" presStyleIdx="2" presStyleCnt="3"/>
      <dgm:spPr/>
    </dgm:pt>
    <dgm:pt modelId="{5D3DBDA0-97B4-4F7C-8B70-532B80D38C9D}" type="pres">
      <dgm:prSet presAssocID="{64232BAF-9859-4019-90FF-15D200E96048}" presName="hierRoot2" presStyleCnt="0"/>
      <dgm:spPr/>
    </dgm:pt>
    <dgm:pt modelId="{AD91892D-9B41-4551-8ECD-A876D9522773}" type="pres">
      <dgm:prSet presAssocID="{64232BAF-9859-4019-90FF-15D200E96048}" presName="composite2" presStyleCnt="0"/>
      <dgm:spPr/>
    </dgm:pt>
    <dgm:pt modelId="{3223B7FF-715E-4728-9D86-884FD8373F35}" type="pres">
      <dgm:prSet presAssocID="{64232BAF-9859-4019-90FF-15D200E96048}" presName="background2" presStyleLbl="node2" presStyleIdx="2" presStyleCnt="3"/>
      <dgm:spPr/>
    </dgm:pt>
    <dgm:pt modelId="{E26B6001-51ED-40BB-B596-76A10BADF9A4}" type="pres">
      <dgm:prSet presAssocID="{64232BAF-9859-4019-90FF-15D200E96048}" presName="text2" presStyleLbl="fgAcc2" presStyleIdx="2" presStyleCnt="3">
        <dgm:presLayoutVars>
          <dgm:chPref val="3"/>
        </dgm:presLayoutVars>
      </dgm:prSet>
      <dgm:spPr/>
    </dgm:pt>
    <dgm:pt modelId="{04D7E56B-AA86-4FA0-A4A4-937152C976D4}" type="pres">
      <dgm:prSet presAssocID="{64232BAF-9859-4019-90FF-15D200E96048}" presName="hierChild3" presStyleCnt="0"/>
      <dgm:spPr/>
    </dgm:pt>
    <dgm:pt modelId="{3B3BCCE6-E4A4-481A-A8A3-333B2B8575FA}" type="pres">
      <dgm:prSet presAssocID="{D29F40DB-8FE1-4CD8-8F33-5C4599359098}" presName="Name17" presStyleLbl="parChTrans1D3" presStyleIdx="2" presStyleCnt="5"/>
      <dgm:spPr/>
    </dgm:pt>
    <dgm:pt modelId="{5FA9EDAE-7FE2-4263-AFF2-0DC2771B55A0}" type="pres">
      <dgm:prSet presAssocID="{B62EF288-0411-4598-BDC7-1861F9D050E2}" presName="hierRoot3" presStyleCnt="0"/>
      <dgm:spPr/>
    </dgm:pt>
    <dgm:pt modelId="{129853EF-C4F6-4FE0-8EAF-360F0A6A8178}" type="pres">
      <dgm:prSet presAssocID="{B62EF288-0411-4598-BDC7-1861F9D050E2}" presName="composite3" presStyleCnt="0"/>
      <dgm:spPr/>
    </dgm:pt>
    <dgm:pt modelId="{366B528C-977B-4F40-9998-646977D86FF4}" type="pres">
      <dgm:prSet presAssocID="{B62EF288-0411-4598-BDC7-1861F9D050E2}" presName="background3" presStyleLbl="node3" presStyleIdx="2" presStyleCnt="5"/>
      <dgm:spPr/>
    </dgm:pt>
    <dgm:pt modelId="{2BDEB579-4F1C-43C7-A1E7-9ED506898E22}" type="pres">
      <dgm:prSet presAssocID="{B62EF288-0411-4598-BDC7-1861F9D050E2}" presName="text3" presStyleLbl="fgAcc3" presStyleIdx="2" presStyleCnt="5">
        <dgm:presLayoutVars>
          <dgm:chPref val="3"/>
        </dgm:presLayoutVars>
      </dgm:prSet>
      <dgm:spPr/>
    </dgm:pt>
    <dgm:pt modelId="{47D208D6-E949-45B8-B8BD-048E445AF0CC}" type="pres">
      <dgm:prSet presAssocID="{B62EF288-0411-4598-BDC7-1861F9D050E2}" presName="hierChild4" presStyleCnt="0"/>
      <dgm:spPr/>
    </dgm:pt>
    <dgm:pt modelId="{D3E90929-E0E1-4759-BD82-FD88AD163EE5}" type="pres">
      <dgm:prSet presAssocID="{D378DA6E-0F0E-4409-8E17-7BB7314FBF3B}" presName="Name17" presStyleLbl="parChTrans1D3" presStyleIdx="3" presStyleCnt="5"/>
      <dgm:spPr/>
    </dgm:pt>
    <dgm:pt modelId="{56A66E15-4B70-4AB1-BD0E-A13B6310E8B1}" type="pres">
      <dgm:prSet presAssocID="{93626777-7C97-4239-A413-17B3529BD3E6}" presName="hierRoot3" presStyleCnt="0"/>
      <dgm:spPr/>
    </dgm:pt>
    <dgm:pt modelId="{81E77198-6FEE-490C-B821-6D1C34173430}" type="pres">
      <dgm:prSet presAssocID="{93626777-7C97-4239-A413-17B3529BD3E6}" presName="composite3" presStyleCnt="0"/>
      <dgm:spPr/>
    </dgm:pt>
    <dgm:pt modelId="{2B4BAEBB-C50A-488E-95F7-40FEA841C480}" type="pres">
      <dgm:prSet presAssocID="{93626777-7C97-4239-A413-17B3529BD3E6}" presName="background3" presStyleLbl="node3" presStyleIdx="3" presStyleCnt="5"/>
      <dgm:spPr/>
    </dgm:pt>
    <dgm:pt modelId="{70FD20BD-B70D-473F-BB95-EEA88E1770C1}" type="pres">
      <dgm:prSet presAssocID="{93626777-7C97-4239-A413-17B3529BD3E6}" presName="text3" presStyleLbl="fgAcc3" presStyleIdx="3" presStyleCnt="5">
        <dgm:presLayoutVars>
          <dgm:chPref val="3"/>
        </dgm:presLayoutVars>
      </dgm:prSet>
      <dgm:spPr/>
    </dgm:pt>
    <dgm:pt modelId="{5F282D2A-B7BA-43BB-9257-9A7F002DEED6}" type="pres">
      <dgm:prSet presAssocID="{93626777-7C97-4239-A413-17B3529BD3E6}" presName="hierChild4" presStyleCnt="0"/>
      <dgm:spPr/>
    </dgm:pt>
    <dgm:pt modelId="{E986F3D9-9F98-4BEB-969A-17DC391ABC8C}" type="pres">
      <dgm:prSet presAssocID="{E1BE1674-DA1D-40DF-9434-B8A9AD0B74BB}" presName="Name17" presStyleLbl="parChTrans1D3" presStyleIdx="4" presStyleCnt="5"/>
      <dgm:spPr/>
    </dgm:pt>
    <dgm:pt modelId="{6140E05C-19F5-4575-B31D-ABE239F5CA67}" type="pres">
      <dgm:prSet presAssocID="{F4A60E6C-D62B-4E79-BDC3-AE0FDB6C7A90}" presName="hierRoot3" presStyleCnt="0"/>
      <dgm:spPr/>
    </dgm:pt>
    <dgm:pt modelId="{DAE56A98-CBD8-49D1-A659-3372B6C5A558}" type="pres">
      <dgm:prSet presAssocID="{F4A60E6C-D62B-4E79-BDC3-AE0FDB6C7A90}" presName="composite3" presStyleCnt="0"/>
      <dgm:spPr/>
    </dgm:pt>
    <dgm:pt modelId="{96B0F535-E053-4387-976B-4173692CF68C}" type="pres">
      <dgm:prSet presAssocID="{F4A60E6C-D62B-4E79-BDC3-AE0FDB6C7A90}" presName="background3" presStyleLbl="node3" presStyleIdx="4" presStyleCnt="5"/>
      <dgm:spPr/>
    </dgm:pt>
    <dgm:pt modelId="{AB91C064-9CC1-4B6E-A256-A70F5B1CCA74}" type="pres">
      <dgm:prSet presAssocID="{F4A60E6C-D62B-4E79-BDC3-AE0FDB6C7A90}" presName="text3" presStyleLbl="fgAcc3" presStyleIdx="4" presStyleCnt="5">
        <dgm:presLayoutVars>
          <dgm:chPref val="3"/>
        </dgm:presLayoutVars>
      </dgm:prSet>
      <dgm:spPr/>
    </dgm:pt>
    <dgm:pt modelId="{361B7CED-DA1C-41B2-8C01-94AB70A074A0}" type="pres">
      <dgm:prSet presAssocID="{F4A60E6C-D62B-4E79-BDC3-AE0FDB6C7A90}" presName="hierChild4" presStyleCnt="0"/>
      <dgm:spPr/>
    </dgm:pt>
  </dgm:ptLst>
  <dgm:cxnLst>
    <dgm:cxn modelId="{8A799420-B937-4DC6-B603-A6D972863311}" type="presOf" srcId="{CDD05F50-C353-4905-8195-EC4A02F308CD}" destId="{A70DA7C9-6735-47F1-8758-03726CB74F0B}" srcOrd="0" destOrd="0" presId="urn:microsoft.com/office/officeart/2005/8/layout/hierarchy1"/>
    <dgm:cxn modelId="{D8A24127-1000-43E8-B26B-4F21B014283C}" srcId="{BBF0F4AC-7F02-44AB-A7BC-95B512BDB438}" destId="{100AC12A-AFB8-4811-8C1E-3BC9363EA8A6}" srcOrd="1" destOrd="0" parTransId="{1514601D-E265-4F13-843F-5437C81C9F47}" sibTransId="{CB0EFAEE-7369-4B15-AF20-AAF821882874}"/>
    <dgm:cxn modelId="{D54FAA27-8BBD-4C2B-868C-EDE67F5BA0AA}" type="presOf" srcId="{52AAAAA2-72A6-4CA0-BE9B-FAAA1EE6178C}" destId="{D298E4D7-074F-48A9-81A5-82A8EECBCD3F}" srcOrd="0" destOrd="0" presId="urn:microsoft.com/office/officeart/2005/8/layout/hierarchy1"/>
    <dgm:cxn modelId="{3540CF29-7EE6-4A41-BBED-1692BF498088}" srcId="{CF0007CD-8506-45CA-A023-576CC1378914}" destId="{EF58271E-22A4-44B9-8795-56ACBD78F20D}" srcOrd="0" destOrd="0" parTransId="{A663138B-EF33-4C12-BADB-9136811362CC}" sibTransId="{2D0E6B96-C946-4979-9600-605521ED777A}"/>
    <dgm:cxn modelId="{EF11ED29-D6E9-4510-9342-79441B99023B}" type="presOf" srcId="{93626777-7C97-4239-A413-17B3529BD3E6}" destId="{70FD20BD-B70D-473F-BB95-EEA88E1770C1}" srcOrd="0" destOrd="0" presId="urn:microsoft.com/office/officeart/2005/8/layout/hierarchy1"/>
    <dgm:cxn modelId="{3BAA6A33-1904-4FA3-9471-489DC35888C7}" srcId="{EF58271E-22A4-44B9-8795-56ACBD78F20D}" destId="{6C53425A-0BD8-4FDA-9021-A068EBBB016C}" srcOrd="0" destOrd="0" parTransId="{E75D237B-4E8D-4785-9B4A-F445AE5F202C}" sibTransId="{287686BF-EFD3-413C-A7A4-D62DB1BBCCCE}"/>
    <dgm:cxn modelId="{CAD17B35-00B7-49E8-8057-0E7D5A7DFE61}" type="presOf" srcId="{BBF0F4AC-7F02-44AB-A7BC-95B512BDB438}" destId="{D05645A6-BC8E-452A-B12D-38142FAF45F4}" srcOrd="0" destOrd="0" presId="urn:microsoft.com/office/officeart/2005/8/layout/hierarchy1"/>
    <dgm:cxn modelId="{57DF033E-A724-4D37-A8AA-9EC87070B127}" srcId="{8AE1DE79-57BE-4A19-8055-B8A855DE6AD8}" destId="{27B568A1-B1AC-45F0-AAF3-8F51ACE17257}" srcOrd="0" destOrd="0" parTransId="{0F4F779F-7D1B-44E7-AC88-475F81E360FA}" sibTransId="{9EA5F977-618C-41E3-976D-772A3789EDB6}"/>
    <dgm:cxn modelId="{FC33C63F-5CAF-4FFA-BAAE-6D62E60BF168}" type="presOf" srcId="{A663138B-EF33-4C12-BADB-9136811362CC}" destId="{3A79D3C1-2FDC-49F3-8BDC-AFE1CF75CAAF}" srcOrd="0" destOrd="0" presId="urn:microsoft.com/office/officeart/2005/8/layout/hierarchy1"/>
    <dgm:cxn modelId="{78E6E75C-3576-4B0F-84B0-7E7729F93F12}" type="presOf" srcId="{E1BE1674-DA1D-40DF-9434-B8A9AD0B74BB}" destId="{E986F3D9-9F98-4BEB-969A-17DC391ABC8C}" srcOrd="0" destOrd="0" presId="urn:microsoft.com/office/officeart/2005/8/layout/hierarchy1"/>
    <dgm:cxn modelId="{32CE5B60-933F-4136-8ED4-30FDDC645051}" type="presOf" srcId="{6C53425A-0BD8-4FDA-9021-A068EBBB016C}" destId="{D7FE1953-A217-472F-A726-97A13C6173B7}" srcOrd="0" destOrd="0" presId="urn:microsoft.com/office/officeart/2005/8/layout/hierarchy1"/>
    <dgm:cxn modelId="{D40ACE42-AE75-498E-901C-5978FA44F7E9}" type="presOf" srcId="{D29F40DB-8FE1-4CD8-8F33-5C4599359098}" destId="{3B3BCCE6-E4A4-481A-A8A3-333B2B8575FA}" srcOrd="0" destOrd="0" presId="urn:microsoft.com/office/officeart/2005/8/layout/hierarchy1"/>
    <dgm:cxn modelId="{28025963-8A2A-42A5-B4B3-2E9A15FB8E7D}" type="presOf" srcId="{E75D237B-4E8D-4785-9B4A-F445AE5F202C}" destId="{1C91D0B1-2873-4E15-93D4-DE79CA696446}" srcOrd="0" destOrd="0" presId="urn:microsoft.com/office/officeart/2005/8/layout/hierarchy1"/>
    <dgm:cxn modelId="{1D30914C-D757-4BC1-8332-4048A3B9A204}" type="presOf" srcId="{64232BAF-9859-4019-90FF-15D200E96048}" destId="{E26B6001-51ED-40BB-B596-76A10BADF9A4}" srcOrd="0" destOrd="0" presId="urn:microsoft.com/office/officeart/2005/8/layout/hierarchy1"/>
    <dgm:cxn modelId="{C299D775-5A04-4F42-9EC4-43F1B3B2D65F}" srcId="{64232BAF-9859-4019-90FF-15D200E96048}" destId="{93626777-7C97-4239-A413-17B3529BD3E6}" srcOrd="1" destOrd="0" parTransId="{D378DA6E-0F0E-4409-8E17-7BB7314FBF3B}" sibTransId="{868285C8-98A6-40EB-8191-7C0044CC60E9}"/>
    <dgm:cxn modelId="{8047B685-4DFA-41C0-81D5-EEB601D3AA75}" srcId="{64232BAF-9859-4019-90FF-15D200E96048}" destId="{B62EF288-0411-4598-BDC7-1861F9D050E2}" srcOrd="0" destOrd="0" parTransId="{D29F40DB-8FE1-4CD8-8F33-5C4599359098}" sibTransId="{61798A31-BE81-4ACF-9FB4-A1E9F06AED90}"/>
    <dgm:cxn modelId="{04A0A086-1F23-4EFA-8D11-90FA9161F210}" type="presOf" srcId="{C5E59127-2181-47AC-A6DD-AB881A999636}" destId="{03430FC7-902B-42CE-BAF1-3BDFE2AC0A54}" srcOrd="0" destOrd="0" presId="urn:microsoft.com/office/officeart/2005/8/layout/hierarchy1"/>
    <dgm:cxn modelId="{8EE59A87-0899-4EFF-8BD2-AABA573897C0}" srcId="{100AC12A-AFB8-4811-8C1E-3BC9363EA8A6}" destId="{64232BAF-9859-4019-90FF-15D200E96048}" srcOrd="1" destOrd="0" parTransId="{52AAAAA2-72A6-4CA0-BE9B-FAAA1EE6178C}" sibTransId="{16B12901-5A0D-4BC2-A1CC-E7714BB0D74D}"/>
    <dgm:cxn modelId="{59A5FB8D-D237-4725-A5CD-15F37E6C0FD0}" srcId="{BBF0F4AC-7F02-44AB-A7BC-95B512BDB438}" destId="{C5E59127-2181-47AC-A6DD-AB881A999636}" srcOrd="0" destOrd="0" parTransId="{F39AF595-7B66-4CE8-93C2-6315ADDF8513}" sibTransId="{3B5C65A8-0E16-454D-BE76-56E2C1B040E6}"/>
    <dgm:cxn modelId="{699B2297-CEF6-493C-BEEF-A8FF15C33B09}" type="presOf" srcId="{8AE1DE79-57BE-4A19-8055-B8A855DE6AD8}" destId="{30941E28-F3C1-4B3B-A9E0-4C0B9D34841C}" srcOrd="0" destOrd="0" presId="urn:microsoft.com/office/officeart/2005/8/layout/hierarchy1"/>
    <dgm:cxn modelId="{3748E09C-1AEF-4435-9EBA-813F31C5F285}" type="presOf" srcId="{882B5C38-926D-43AD-8295-94114C8E4B36}" destId="{73661542-9D4B-40E7-82C3-9E76A0DDCBE0}" srcOrd="0" destOrd="0" presId="urn:microsoft.com/office/officeart/2005/8/layout/hierarchy1"/>
    <dgm:cxn modelId="{F6043A9E-ADB6-4E28-A1AE-8B5CCE7A00E9}" srcId="{C5E59127-2181-47AC-A6DD-AB881A999636}" destId="{8AE1DE79-57BE-4A19-8055-B8A855DE6AD8}" srcOrd="0" destOrd="0" parTransId="{882B5C38-926D-43AD-8295-94114C8E4B36}" sibTransId="{354A1894-F342-4749-BF35-A1864E125139}"/>
    <dgm:cxn modelId="{4721959F-21D0-4786-92EA-5548F9FD0873}" type="presOf" srcId="{D378DA6E-0F0E-4409-8E17-7BB7314FBF3B}" destId="{D3E90929-E0E1-4759-BD82-FD88AD163EE5}" srcOrd="0" destOrd="0" presId="urn:microsoft.com/office/officeart/2005/8/layout/hierarchy1"/>
    <dgm:cxn modelId="{03D05AA9-71D1-475E-8CFA-EAE6AD5A74CB}" srcId="{100AC12A-AFB8-4811-8C1E-3BC9363EA8A6}" destId="{CF0007CD-8506-45CA-A023-576CC1378914}" srcOrd="0" destOrd="0" parTransId="{CDD05F50-C353-4905-8195-EC4A02F308CD}" sibTransId="{39C32150-9D9E-4E67-920F-93812269A6E3}"/>
    <dgm:cxn modelId="{C3A51AD1-FFF4-4D5D-9E05-7DEE96499A30}" type="presOf" srcId="{EF58271E-22A4-44B9-8795-56ACBD78F20D}" destId="{5CA8B84E-E173-4F12-94B4-D69B7D5673E6}" srcOrd="0" destOrd="0" presId="urn:microsoft.com/office/officeart/2005/8/layout/hierarchy1"/>
    <dgm:cxn modelId="{9A53FAD9-6D71-48E4-BF55-05D5C3F03AF9}" type="presOf" srcId="{F4A60E6C-D62B-4E79-BDC3-AE0FDB6C7A90}" destId="{AB91C064-9CC1-4B6E-A256-A70F5B1CCA74}" srcOrd="0" destOrd="0" presId="urn:microsoft.com/office/officeart/2005/8/layout/hierarchy1"/>
    <dgm:cxn modelId="{2A068BE3-9982-4749-A832-3FA19E42F1D5}" type="presOf" srcId="{0F4F779F-7D1B-44E7-AC88-475F81E360FA}" destId="{E81376F7-D878-4532-831A-1750A046E3C6}" srcOrd="0" destOrd="0" presId="urn:microsoft.com/office/officeart/2005/8/layout/hierarchy1"/>
    <dgm:cxn modelId="{1FEBA9E3-50A2-4CC1-8769-1BBF19601140}" srcId="{64232BAF-9859-4019-90FF-15D200E96048}" destId="{F4A60E6C-D62B-4E79-BDC3-AE0FDB6C7A90}" srcOrd="2" destOrd="0" parTransId="{E1BE1674-DA1D-40DF-9434-B8A9AD0B74BB}" sibTransId="{93747433-25B3-481C-AAA8-BFDB3F09F010}"/>
    <dgm:cxn modelId="{157013EB-EA44-4965-8A50-E930590FF1D9}" type="presOf" srcId="{B62EF288-0411-4598-BDC7-1861F9D050E2}" destId="{2BDEB579-4F1C-43C7-A1E7-9ED506898E22}" srcOrd="0" destOrd="0" presId="urn:microsoft.com/office/officeart/2005/8/layout/hierarchy1"/>
    <dgm:cxn modelId="{A63E54F1-81D1-4F1A-9742-1653258FDABA}" type="presOf" srcId="{CF0007CD-8506-45CA-A023-576CC1378914}" destId="{6EECD395-CA82-43C4-A51C-38C5961C96CC}" srcOrd="0" destOrd="0" presId="urn:microsoft.com/office/officeart/2005/8/layout/hierarchy1"/>
    <dgm:cxn modelId="{B3147AFA-01A9-4546-ADDA-5C1F4A179C63}" type="presOf" srcId="{100AC12A-AFB8-4811-8C1E-3BC9363EA8A6}" destId="{63B2094B-D00B-48C7-A6B9-F39CB3D3C706}" srcOrd="0" destOrd="0" presId="urn:microsoft.com/office/officeart/2005/8/layout/hierarchy1"/>
    <dgm:cxn modelId="{5498CDFD-BE14-45E1-94F8-191E1A7A925E}" type="presOf" srcId="{27B568A1-B1AC-45F0-AAF3-8F51ACE17257}" destId="{0FECB010-FB45-4459-A167-9590F558870C}" srcOrd="0" destOrd="0" presId="urn:microsoft.com/office/officeart/2005/8/layout/hierarchy1"/>
    <dgm:cxn modelId="{F034CE5B-EA13-4F02-B1AD-C3E9290BE2AF}" type="presParOf" srcId="{D05645A6-BC8E-452A-B12D-38142FAF45F4}" destId="{30E0E588-D818-4A00-B255-E1BD36C78255}" srcOrd="0" destOrd="0" presId="urn:microsoft.com/office/officeart/2005/8/layout/hierarchy1"/>
    <dgm:cxn modelId="{1D197F6F-9CF0-47B6-B60C-D4D7922D47A7}" type="presParOf" srcId="{30E0E588-D818-4A00-B255-E1BD36C78255}" destId="{10DC9DED-A877-48BB-822D-B13A27B418DC}" srcOrd="0" destOrd="0" presId="urn:microsoft.com/office/officeart/2005/8/layout/hierarchy1"/>
    <dgm:cxn modelId="{BAF3CC86-515B-4023-B494-3425A8BDBCA2}" type="presParOf" srcId="{10DC9DED-A877-48BB-822D-B13A27B418DC}" destId="{42C6571C-5BB5-4A81-8ED9-18A04A8CB237}" srcOrd="0" destOrd="0" presId="urn:microsoft.com/office/officeart/2005/8/layout/hierarchy1"/>
    <dgm:cxn modelId="{552F1DA0-24C7-48D3-A945-6D105873FAEC}" type="presParOf" srcId="{10DC9DED-A877-48BB-822D-B13A27B418DC}" destId="{03430FC7-902B-42CE-BAF1-3BDFE2AC0A54}" srcOrd="1" destOrd="0" presId="urn:microsoft.com/office/officeart/2005/8/layout/hierarchy1"/>
    <dgm:cxn modelId="{FB1AFE72-51CB-4551-B476-8CCE2D86D6BF}" type="presParOf" srcId="{30E0E588-D818-4A00-B255-E1BD36C78255}" destId="{3EC8673B-0DB0-43E0-A36E-24533D971329}" srcOrd="1" destOrd="0" presId="urn:microsoft.com/office/officeart/2005/8/layout/hierarchy1"/>
    <dgm:cxn modelId="{D184B1A1-0DED-4362-988A-53435FC66DD5}" type="presParOf" srcId="{3EC8673B-0DB0-43E0-A36E-24533D971329}" destId="{73661542-9D4B-40E7-82C3-9E76A0DDCBE0}" srcOrd="0" destOrd="0" presId="urn:microsoft.com/office/officeart/2005/8/layout/hierarchy1"/>
    <dgm:cxn modelId="{F0F87447-F83F-4F2B-8BE0-ECD7731EA275}" type="presParOf" srcId="{3EC8673B-0DB0-43E0-A36E-24533D971329}" destId="{A93AC3EB-C187-468F-84EF-806FADCCC1EF}" srcOrd="1" destOrd="0" presId="urn:microsoft.com/office/officeart/2005/8/layout/hierarchy1"/>
    <dgm:cxn modelId="{1ADC1F55-1DE9-40F5-8C3F-6D430031DDAD}" type="presParOf" srcId="{A93AC3EB-C187-468F-84EF-806FADCCC1EF}" destId="{5091E95A-40D4-46F4-8687-64F37459C3B4}" srcOrd="0" destOrd="0" presId="urn:microsoft.com/office/officeart/2005/8/layout/hierarchy1"/>
    <dgm:cxn modelId="{AA4604EB-B119-4CC3-8011-BAB7BC71DA4A}" type="presParOf" srcId="{5091E95A-40D4-46F4-8687-64F37459C3B4}" destId="{CE912183-EDC8-42DA-B73B-6F6285597FE7}" srcOrd="0" destOrd="0" presId="urn:microsoft.com/office/officeart/2005/8/layout/hierarchy1"/>
    <dgm:cxn modelId="{77D8F3FC-5DE7-4078-B8A0-5112792C61AE}" type="presParOf" srcId="{5091E95A-40D4-46F4-8687-64F37459C3B4}" destId="{30941E28-F3C1-4B3B-A9E0-4C0B9D34841C}" srcOrd="1" destOrd="0" presId="urn:microsoft.com/office/officeart/2005/8/layout/hierarchy1"/>
    <dgm:cxn modelId="{254129DB-7491-44E1-8273-D0ED7634E935}" type="presParOf" srcId="{A93AC3EB-C187-468F-84EF-806FADCCC1EF}" destId="{2D0A0AEB-05A8-4111-93FB-5427B7153DC5}" srcOrd="1" destOrd="0" presId="urn:microsoft.com/office/officeart/2005/8/layout/hierarchy1"/>
    <dgm:cxn modelId="{18DC58B4-A9ED-4D94-BC8D-59AC565B8F24}" type="presParOf" srcId="{2D0A0AEB-05A8-4111-93FB-5427B7153DC5}" destId="{E81376F7-D878-4532-831A-1750A046E3C6}" srcOrd="0" destOrd="0" presId="urn:microsoft.com/office/officeart/2005/8/layout/hierarchy1"/>
    <dgm:cxn modelId="{D378B263-28CC-40B5-9895-17A5A557E1FB}" type="presParOf" srcId="{2D0A0AEB-05A8-4111-93FB-5427B7153DC5}" destId="{D1C8FCBC-BD25-488D-BEA6-F5F04A918823}" srcOrd="1" destOrd="0" presId="urn:microsoft.com/office/officeart/2005/8/layout/hierarchy1"/>
    <dgm:cxn modelId="{237F72F2-EC06-44FD-90C8-940CB8A277A0}" type="presParOf" srcId="{D1C8FCBC-BD25-488D-BEA6-F5F04A918823}" destId="{BE85078D-4DC1-4534-A4D9-72FD918D72A9}" srcOrd="0" destOrd="0" presId="urn:microsoft.com/office/officeart/2005/8/layout/hierarchy1"/>
    <dgm:cxn modelId="{32910B51-E7EF-496E-ACEE-5EEF31B43114}" type="presParOf" srcId="{BE85078D-4DC1-4534-A4D9-72FD918D72A9}" destId="{E0DC1C2C-A96D-4814-AEA0-9F9D588B623D}" srcOrd="0" destOrd="0" presId="urn:microsoft.com/office/officeart/2005/8/layout/hierarchy1"/>
    <dgm:cxn modelId="{5CD84295-AD1B-4FEA-9638-ED410D1C5B9C}" type="presParOf" srcId="{BE85078D-4DC1-4534-A4D9-72FD918D72A9}" destId="{0FECB010-FB45-4459-A167-9590F558870C}" srcOrd="1" destOrd="0" presId="urn:microsoft.com/office/officeart/2005/8/layout/hierarchy1"/>
    <dgm:cxn modelId="{39D312A5-58CB-4B17-B0B6-76A11AA974A4}" type="presParOf" srcId="{D1C8FCBC-BD25-488D-BEA6-F5F04A918823}" destId="{FAE0D12B-6453-4D23-B68D-D950C53DCF0E}" srcOrd="1" destOrd="0" presId="urn:microsoft.com/office/officeart/2005/8/layout/hierarchy1"/>
    <dgm:cxn modelId="{435F4198-78C0-4ADA-B29B-B95EB931F03F}" type="presParOf" srcId="{D05645A6-BC8E-452A-B12D-38142FAF45F4}" destId="{FFE52A09-95C7-4AA2-8AB8-6127FD167878}" srcOrd="1" destOrd="0" presId="urn:microsoft.com/office/officeart/2005/8/layout/hierarchy1"/>
    <dgm:cxn modelId="{9BC24317-6467-4F4E-9B3B-60C427136E9B}" type="presParOf" srcId="{FFE52A09-95C7-4AA2-8AB8-6127FD167878}" destId="{C7054CC5-25A7-41EE-8F50-F7898DCADB28}" srcOrd="0" destOrd="0" presId="urn:microsoft.com/office/officeart/2005/8/layout/hierarchy1"/>
    <dgm:cxn modelId="{E24775CE-EEA8-442F-85CC-AC4AF775F1FD}" type="presParOf" srcId="{C7054CC5-25A7-41EE-8F50-F7898DCADB28}" destId="{0ADF5E57-7F71-4A39-A540-A85E028539B6}" srcOrd="0" destOrd="0" presId="urn:microsoft.com/office/officeart/2005/8/layout/hierarchy1"/>
    <dgm:cxn modelId="{B0EDC1AC-DE5F-4F0C-9FFD-CFF57AE4AA37}" type="presParOf" srcId="{C7054CC5-25A7-41EE-8F50-F7898DCADB28}" destId="{63B2094B-D00B-48C7-A6B9-F39CB3D3C706}" srcOrd="1" destOrd="0" presId="urn:microsoft.com/office/officeart/2005/8/layout/hierarchy1"/>
    <dgm:cxn modelId="{2B23EE4F-17BB-40C5-B630-70E113C1ADF3}" type="presParOf" srcId="{FFE52A09-95C7-4AA2-8AB8-6127FD167878}" destId="{73FAE137-FEF6-4B01-A1AC-64242085E07F}" srcOrd="1" destOrd="0" presId="urn:microsoft.com/office/officeart/2005/8/layout/hierarchy1"/>
    <dgm:cxn modelId="{86E25C20-3D95-4306-B06D-F41EF8EED268}" type="presParOf" srcId="{73FAE137-FEF6-4B01-A1AC-64242085E07F}" destId="{A70DA7C9-6735-47F1-8758-03726CB74F0B}" srcOrd="0" destOrd="0" presId="urn:microsoft.com/office/officeart/2005/8/layout/hierarchy1"/>
    <dgm:cxn modelId="{6743566F-B8FF-4ACD-B83C-328CD6767735}" type="presParOf" srcId="{73FAE137-FEF6-4B01-A1AC-64242085E07F}" destId="{00F20533-8878-47F7-89CD-DCEC23097A99}" srcOrd="1" destOrd="0" presId="urn:microsoft.com/office/officeart/2005/8/layout/hierarchy1"/>
    <dgm:cxn modelId="{C9A1DC47-D4B8-4DD4-B2E3-1A7A4053E41F}" type="presParOf" srcId="{00F20533-8878-47F7-89CD-DCEC23097A99}" destId="{60EB4C51-1425-4CF9-B29B-578E9911E47B}" srcOrd="0" destOrd="0" presId="urn:microsoft.com/office/officeart/2005/8/layout/hierarchy1"/>
    <dgm:cxn modelId="{26EE61EF-DF93-4463-864D-733AA31C8A70}" type="presParOf" srcId="{60EB4C51-1425-4CF9-B29B-578E9911E47B}" destId="{B3FD6D0B-6F73-49E7-8792-D7FCC957A9EF}" srcOrd="0" destOrd="0" presId="urn:microsoft.com/office/officeart/2005/8/layout/hierarchy1"/>
    <dgm:cxn modelId="{C6B4FED6-548E-4CBA-8EF3-BAE0854F1ED6}" type="presParOf" srcId="{60EB4C51-1425-4CF9-B29B-578E9911E47B}" destId="{6EECD395-CA82-43C4-A51C-38C5961C96CC}" srcOrd="1" destOrd="0" presId="urn:microsoft.com/office/officeart/2005/8/layout/hierarchy1"/>
    <dgm:cxn modelId="{30D2D60D-A9E0-4A2F-9FF6-7974ACA4C8DC}" type="presParOf" srcId="{00F20533-8878-47F7-89CD-DCEC23097A99}" destId="{74E5DA71-5F4C-4CC3-9F03-CD423971478E}" srcOrd="1" destOrd="0" presId="urn:microsoft.com/office/officeart/2005/8/layout/hierarchy1"/>
    <dgm:cxn modelId="{49FE127A-D73E-424E-86AF-47D5F8A37853}" type="presParOf" srcId="{74E5DA71-5F4C-4CC3-9F03-CD423971478E}" destId="{3A79D3C1-2FDC-49F3-8BDC-AFE1CF75CAAF}" srcOrd="0" destOrd="0" presId="urn:microsoft.com/office/officeart/2005/8/layout/hierarchy1"/>
    <dgm:cxn modelId="{F50536F0-9437-40C6-A4FB-05B7630C8B74}" type="presParOf" srcId="{74E5DA71-5F4C-4CC3-9F03-CD423971478E}" destId="{2E75C499-4249-40AE-9E55-9037F049894D}" srcOrd="1" destOrd="0" presId="urn:microsoft.com/office/officeart/2005/8/layout/hierarchy1"/>
    <dgm:cxn modelId="{8D930EC4-0A17-4E4D-AC38-A6A18C5B4135}" type="presParOf" srcId="{2E75C499-4249-40AE-9E55-9037F049894D}" destId="{48D168F7-493E-4B26-9A58-A57074CC7584}" srcOrd="0" destOrd="0" presId="urn:microsoft.com/office/officeart/2005/8/layout/hierarchy1"/>
    <dgm:cxn modelId="{1B2C3EA5-94CD-4789-B56F-EF2373BAC1D7}" type="presParOf" srcId="{48D168F7-493E-4B26-9A58-A57074CC7584}" destId="{ED5D54CD-26DB-4F8F-9355-B40C6FD9ABD7}" srcOrd="0" destOrd="0" presId="urn:microsoft.com/office/officeart/2005/8/layout/hierarchy1"/>
    <dgm:cxn modelId="{C0DCF442-D53D-4CBD-A15F-A409823F4882}" type="presParOf" srcId="{48D168F7-493E-4B26-9A58-A57074CC7584}" destId="{5CA8B84E-E173-4F12-94B4-D69B7D5673E6}" srcOrd="1" destOrd="0" presId="urn:microsoft.com/office/officeart/2005/8/layout/hierarchy1"/>
    <dgm:cxn modelId="{FACE1625-566D-47A1-B1FC-86B22601CE08}" type="presParOf" srcId="{2E75C499-4249-40AE-9E55-9037F049894D}" destId="{41F8BF66-FBED-48CF-951C-D9791DE8CBBF}" srcOrd="1" destOrd="0" presId="urn:microsoft.com/office/officeart/2005/8/layout/hierarchy1"/>
    <dgm:cxn modelId="{D7846906-9DDD-46C7-9794-FCE74D0CF8B4}" type="presParOf" srcId="{41F8BF66-FBED-48CF-951C-D9791DE8CBBF}" destId="{1C91D0B1-2873-4E15-93D4-DE79CA696446}" srcOrd="0" destOrd="0" presId="urn:microsoft.com/office/officeart/2005/8/layout/hierarchy1"/>
    <dgm:cxn modelId="{838850CC-DC45-44A2-BD3F-513F6E232C49}" type="presParOf" srcId="{41F8BF66-FBED-48CF-951C-D9791DE8CBBF}" destId="{A7B16F96-4C1E-4E8A-B6D8-AD655B140AEB}" srcOrd="1" destOrd="0" presId="urn:microsoft.com/office/officeart/2005/8/layout/hierarchy1"/>
    <dgm:cxn modelId="{2EBE2E80-7D6D-47D5-A6B5-6E89BA6AC18F}" type="presParOf" srcId="{A7B16F96-4C1E-4E8A-B6D8-AD655B140AEB}" destId="{D48B3187-4A41-4866-BE6F-BD3FBFD659B0}" srcOrd="0" destOrd="0" presId="urn:microsoft.com/office/officeart/2005/8/layout/hierarchy1"/>
    <dgm:cxn modelId="{8E50D2C4-110C-4917-A2F2-A9DBCF332E5D}" type="presParOf" srcId="{D48B3187-4A41-4866-BE6F-BD3FBFD659B0}" destId="{C6A1EAF2-90A7-4896-A0F8-40BC47EF2D25}" srcOrd="0" destOrd="0" presId="urn:microsoft.com/office/officeart/2005/8/layout/hierarchy1"/>
    <dgm:cxn modelId="{BA492A13-BB56-49F8-9DC0-18E403FD50A1}" type="presParOf" srcId="{D48B3187-4A41-4866-BE6F-BD3FBFD659B0}" destId="{D7FE1953-A217-472F-A726-97A13C6173B7}" srcOrd="1" destOrd="0" presId="urn:microsoft.com/office/officeart/2005/8/layout/hierarchy1"/>
    <dgm:cxn modelId="{E59B0D02-D40F-4145-B58E-A0A483CE451D}" type="presParOf" srcId="{A7B16F96-4C1E-4E8A-B6D8-AD655B140AEB}" destId="{8987474C-4BDF-4066-BC2C-A28048CBF3B1}" srcOrd="1" destOrd="0" presId="urn:microsoft.com/office/officeart/2005/8/layout/hierarchy1"/>
    <dgm:cxn modelId="{324E8657-44EA-4A51-9448-CC796C5DEA36}" type="presParOf" srcId="{73FAE137-FEF6-4B01-A1AC-64242085E07F}" destId="{D298E4D7-074F-48A9-81A5-82A8EECBCD3F}" srcOrd="2" destOrd="0" presId="urn:microsoft.com/office/officeart/2005/8/layout/hierarchy1"/>
    <dgm:cxn modelId="{0F7F2FF1-BF49-4177-93E9-3245977E7A60}" type="presParOf" srcId="{73FAE137-FEF6-4B01-A1AC-64242085E07F}" destId="{5D3DBDA0-97B4-4F7C-8B70-532B80D38C9D}" srcOrd="3" destOrd="0" presId="urn:microsoft.com/office/officeart/2005/8/layout/hierarchy1"/>
    <dgm:cxn modelId="{FF7D442B-9B1B-4067-9133-9788D023AA55}" type="presParOf" srcId="{5D3DBDA0-97B4-4F7C-8B70-532B80D38C9D}" destId="{AD91892D-9B41-4551-8ECD-A876D9522773}" srcOrd="0" destOrd="0" presId="urn:microsoft.com/office/officeart/2005/8/layout/hierarchy1"/>
    <dgm:cxn modelId="{CC35CD2F-988C-4A8A-BB01-0FBC09B1A5FC}" type="presParOf" srcId="{AD91892D-9B41-4551-8ECD-A876D9522773}" destId="{3223B7FF-715E-4728-9D86-884FD8373F35}" srcOrd="0" destOrd="0" presId="urn:microsoft.com/office/officeart/2005/8/layout/hierarchy1"/>
    <dgm:cxn modelId="{7432D4AA-AF2C-46DE-ACDB-C6D38925F1CF}" type="presParOf" srcId="{AD91892D-9B41-4551-8ECD-A876D9522773}" destId="{E26B6001-51ED-40BB-B596-76A10BADF9A4}" srcOrd="1" destOrd="0" presId="urn:microsoft.com/office/officeart/2005/8/layout/hierarchy1"/>
    <dgm:cxn modelId="{9E02B6E1-811D-4D6E-8287-09F47609D4C2}" type="presParOf" srcId="{5D3DBDA0-97B4-4F7C-8B70-532B80D38C9D}" destId="{04D7E56B-AA86-4FA0-A4A4-937152C976D4}" srcOrd="1" destOrd="0" presId="urn:microsoft.com/office/officeart/2005/8/layout/hierarchy1"/>
    <dgm:cxn modelId="{B8C1DAEA-2714-4064-84E5-097CBCD21E6B}" type="presParOf" srcId="{04D7E56B-AA86-4FA0-A4A4-937152C976D4}" destId="{3B3BCCE6-E4A4-481A-A8A3-333B2B8575FA}" srcOrd="0" destOrd="0" presId="urn:microsoft.com/office/officeart/2005/8/layout/hierarchy1"/>
    <dgm:cxn modelId="{1615A242-6C9A-4AF3-A934-125AA4F9470C}" type="presParOf" srcId="{04D7E56B-AA86-4FA0-A4A4-937152C976D4}" destId="{5FA9EDAE-7FE2-4263-AFF2-0DC2771B55A0}" srcOrd="1" destOrd="0" presId="urn:microsoft.com/office/officeart/2005/8/layout/hierarchy1"/>
    <dgm:cxn modelId="{AF5BD2DF-8A72-4E39-89DA-5DAE90B85342}" type="presParOf" srcId="{5FA9EDAE-7FE2-4263-AFF2-0DC2771B55A0}" destId="{129853EF-C4F6-4FE0-8EAF-360F0A6A8178}" srcOrd="0" destOrd="0" presId="urn:microsoft.com/office/officeart/2005/8/layout/hierarchy1"/>
    <dgm:cxn modelId="{7476C494-1D61-46B3-BB51-1F8BE9745786}" type="presParOf" srcId="{129853EF-C4F6-4FE0-8EAF-360F0A6A8178}" destId="{366B528C-977B-4F40-9998-646977D86FF4}" srcOrd="0" destOrd="0" presId="urn:microsoft.com/office/officeart/2005/8/layout/hierarchy1"/>
    <dgm:cxn modelId="{84BAA79B-9B43-4ACC-8206-563E96A5D7C4}" type="presParOf" srcId="{129853EF-C4F6-4FE0-8EAF-360F0A6A8178}" destId="{2BDEB579-4F1C-43C7-A1E7-9ED506898E22}" srcOrd="1" destOrd="0" presId="urn:microsoft.com/office/officeart/2005/8/layout/hierarchy1"/>
    <dgm:cxn modelId="{CFEB374A-6C28-436E-A65B-E7BD8F319369}" type="presParOf" srcId="{5FA9EDAE-7FE2-4263-AFF2-0DC2771B55A0}" destId="{47D208D6-E949-45B8-B8BD-048E445AF0CC}" srcOrd="1" destOrd="0" presId="urn:microsoft.com/office/officeart/2005/8/layout/hierarchy1"/>
    <dgm:cxn modelId="{BE8A0E38-5EF6-4D0B-A5FB-CD707F455E18}" type="presParOf" srcId="{04D7E56B-AA86-4FA0-A4A4-937152C976D4}" destId="{D3E90929-E0E1-4759-BD82-FD88AD163EE5}" srcOrd="2" destOrd="0" presId="urn:microsoft.com/office/officeart/2005/8/layout/hierarchy1"/>
    <dgm:cxn modelId="{B95E90E9-A7BD-44FC-BA80-1C2C333FB179}" type="presParOf" srcId="{04D7E56B-AA86-4FA0-A4A4-937152C976D4}" destId="{56A66E15-4B70-4AB1-BD0E-A13B6310E8B1}" srcOrd="3" destOrd="0" presId="urn:microsoft.com/office/officeart/2005/8/layout/hierarchy1"/>
    <dgm:cxn modelId="{7CBA05A5-847D-413D-88AB-90A946E75D9C}" type="presParOf" srcId="{56A66E15-4B70-4AB1-BD0E-A13B6310E8B1}" destId="{81E77198-6FEE-490C-B821-6D1C34173430}" srcOrd="0" destOrd="0" presId="urn:microsoft.com/office/officeart/2005/8/layout/hierarchy1"/>
    <dgm:cxn modelId="{1CA146F5-60DC-4CEA-8DAA-774C3AE0F8EE}" type="presParOf" srcId="{81E77198-6FEE-490C-B821-6D1C34173430}" destId="{2B4BAEBB-C50A-488E-95F7-40FEA841C480}" srcOrd="0" destOrd="0" presId="urn:microsoft.com/office/officeart/2005/8/layout/hierarchy1"/>
    <dgm:cxn modelId="{D125110D-61E2-4F67-86D1-AE50FFFA9966}" type="presParOf" srcId="{81E77198-6FEE-490C-B821-6D1C34173430}" destId="{70FD20BD-B70D-473F-BB95-EEA88E1770C1}" srcOrd="1" destOrd="0" presId="urn:microsoft.com/office/officeart/2005/8/layout/hierarchy1"/>
    <dgm:cxn modelId="{BEFE8717-CA4B-4D79-BF98-ED8E4022FD63}" type="presParOf" srcId="{56A66E15-4B70-4AB1-BD0E-A13B6310E8B1}" destId="{5F282D2A-B7BA-43BB-9257-9A7F002DEED6}" srcOrd="1" destOrd="0" presId="urn:microsoft.com/office/officeart/2005/8/layout/hierarchy1"/>
    <dgm:cxn modelId="{2F303452-B3ED-4D95-A672-6B28A7764A7E}" type="presParOf" srcId="{04D7E56B-AA86-4FA0-A4A4-937152C976D4}" destId="{E986F3D9-9F98-4BEB-969A-17DC391ABC8C}" srcOrd="4" destOrd="0" presId="urn:microsoft.com/office/officeart/2005/8/layout/hierarchy1"/>
    <dgm:cxn modelId="{34588E26-69CE-40B4-BCEC-F07CE778FC9F}" type="presParOf" srcId="{04D7E56B-AA86-4FA0-A4A4-937152C976D4}" destId="{6140E05C-19F5-4575-B31D-ABE239F5CA67}" srcOrd="5" destOrd="0" presId="urn:microsoft.com/office/officeart/2005/8/layout/hierarchy1"/>
    <dgm:cxn modelId="{9458D290-E196-45D2-A05F-7EEC13460899}" type="presParOf" srcId="{6140E05C-19F5-4575-B31D-ABE239F5CA67}" destId="{DAE56A98-CBD8-49D1-A659-3372B6C5A558}" srcOrd="0" destOrd="0" presId="urn:microsoft.com/office/officeart/2005/8/layout/hierarchy1"/>
    <dgm:cxn modelId="{75D179A5-7048-4AD5-8D06-01014C3DC1E4}" type="presParOf" srcId="{DAE56A98-CBD8-49D1-A659-3372B6C5A558}" destId="{96B0F535-E053-4387-976B-4173692CF68C}" srcOrd="0" destOrd="0" presId="urn:microsoft.com/office/officeart/2005/8/layout/hierarchy1"/>
    <dgm:cxn modelId="{5322F308-9A17-4EC4-8138-84748650BEFA}" type="presParOf" srcId="{DAE56A98-CBD8-49D1-A659-3372B6C5A558}" destId="{AB91C064-9CC1-4B6E-A256-A70F5B1CCA74}" srcOrd="1" destOrd="0" presId="urn:microsoft.com/office/officeart/2005/8/layout/hierarchy1"/>
    <dgm:cxn modelId="{CE459E3B-2254-4B55-9E59-58F427102CC6}" type="presParOf" srcId="{6140E05C-19F5-4575-B31D-ABE239F5CA67}" destId="{361B7CED-DA1C-41B2-8C01-94AB70A074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1E141-BCC1-4495-99DE-FBC205A8A20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he-IL"/>
        </a:p>
      </dgm:t>
    </dgm:pt>
    <dgm:pt modelId="{656216EA-4F7E-4E95-A908-EAD15CE14147}">
      <dgm:prSet phldrT="[Text]"/>
      <dgm:spPr/>
      <dgm:t>
        <a:bodyPr/>
        <a:lstStyle/>
        <a:p>
          <a:pPr rtl="1"/>
          <a:r>
            <a:rPr lang="he-IL" dirty="0"/>
            <a:t>אונאה פחות משתות</a:t>
          </a:r>
        </a:p>
      </dgm:t>
    </dgm:pt>
    <dgm:pt modelId="{D7569AE1-E08F-4380-99FB-71280D44BA1F}" type="parTrans" cxnId="{A5C148FC-21B1-4DC1-B304-4E8E1F308FB7}">
      <dgm:prSet/>
      <dgm:spPr/>
      <dgm:t>
        <a:bodyPr/>
        <a:lstStyle/>
        <a:p>
          <a:pPr rtl="1"/>
          <a:endParaRPr lang="he-IL"/>
        </a:p>
      </dgm:t>
    </dgm:pt>
    <dgm:pt modelId="{79A0068D-79B1-40D1-BC4F-D0F65D9541B8}" type="sibTrans" cxnId="{A5C148FC-21B1-4DC1-B304-4E8E1F308FB7}">
      <dgm:prSet/>
      <dgm:spPr/>
      <dgm:t>
        <a:bodyPr/>
        <a:lstStyle/>
        <a:p>
          <a:pPr rtl="1"/>
          <a:endParaRPr lang="he-IL"/>
        </a:p>
      </dgm:t>
    </dgm:pt>
    <dgm:pt modelId="{A557C0B1-4635-4502-A198-96DD4E306854}">
      <dgm:prSet phldrT="[Text]"/>
      <dgm:spPr/>
      <dgm:t>
        <a:bodyPr/>
        <a:lstStyle/>
        <a:p>
          <a:pPr rtl="1"/>
          <a:r>
            <a:rPr lang="he-IL" dirty="0"/>
            <a:t>יש אונאה</a:t>
          </a:r>
        </a:p>
      </dgm:t>
    </dgm:pt>
    <dgm:pt modelId="{39C8A26F-043D-4FF1-A52A-4949703B8B55}" type="parTrans" cxnId="{883C88E5-F562-4139-AA96-25F5786A2F30}">
      <dgm:prSet/>
      <dgm:spPr/>
      <dgm:t>
        <a:bodyPr/>
        <a:lstStyle/>
        <a:p>
          <a:pPr rtl="1"/>
          <a:endParaRPr lang="he-IL"/>
        </a:p>
      </dgm:t>
    </dgm:pt>
    <dgm:pt modelId="{164D9C83-02B9-42C3-9403-E400C5304DD4}" type="sibTrans" cxnId="{883C88E5-F562-4139-AA96-25F5786A2F30}">
      <dgm:prSet/>
      <dgm:spPr/>
      <dgm:t>
        <a:bodyPr/>
        <a:lstStyle/>
        <a:p>
          <a:pPr rtl="1"/>
          <a:endParaRPr lang="he-IL"/>
        </a:p>
      </dgm:t>
    </dgm:pt>
    <dgm:pt modelId="{02B4B7CF-1A50-4088-B10B-58DAEDEDD176}">
      <dgm:prSet phldrT="[Text]"/>
      <dgm:spPr/>
      <dgm:t>
        <a:bodyPr/>
        <a:lstStyle/>
        <a:p>
          <a:pPr rtl="1"/>
          <a:r>
            <a:rPr lang="he-IL" dirty="0"/>
            <a:t>אין אונאה</a:t>
          </a:r>
        </a:p>
      </dgm:t>
    </dgm:pt>
    <dgm:pt modelId="{64012F6D-85F9-4F25-836C-2D3E29BAAAA7}" type="parTrans" cxnId="{5D17681C-6DDC-41B1-B45E-02225B5C3BDC}">
      <dgm:prSet/>
      <dgm:spPr/>
      <dgm:t>
        <a:bodyPr/>
        <a:lstStyle/>
        <a:p>
          <a:pPr rtl="1"/>
          <a:endParaRPr lang="he-IL"/>
        </a:p>
      </dgm:t>
    </dgm:pt>
    <dgm:pt modelId="{6EA9776E-2C65-41DD-93F1-589862E75EF6}" type="sibTrans" cxnId="{5D17681C-6DDC-41B1-B45E-02225B5C3BDC}">
      <dgm:prSet/>
      <dgm:spPr/>
      <dgm:t>
        <a:bodyPr/>
        <a:lstStyle/>
        <a:p>
          <a:pPr rtl="1"/>
          <a:endParaRPr lang="he-IL"/>
        </a:p>
      </dgm:t>
    </dgm:pt>
    <dgm:pt modelId="{119D9C2C-8B61-4329-ABB2-90A6FD7033A4}">
      <dgm:prSet phldrT="[Text]"/>
      <dgm:spPr/>
      <dgm:t>
        <a:bodyPr/>
        <a:lstStyle/>
        <a:p>
          <a:pPr rtl="1"/>
          <a:r>
            <a:rPr lang="he-IL" dirty="0"/>
            <a:t>כי כך היא דרך מקח וממכר </a:t>
          </a:r>
          <a:br>
            <a:rPr lang="en-US" dirty="0"/>
          </a:br>
          <a:r>
            <a:rPr lang="he-IL" dirty="0"/>
            <a:t>(</a:t>
          </a:r>
          <a:r>
            <a:rPr lang="he-IL" dirty="0" err="1"/>
            <a:t>רא"ש</a:t>
          </a:r>
          <a:r>
            <a:rPr lang="he-IL" dirty="0"/>
            <a:t> 2)</a:t>
          </a:r>
        </a:p>
      </dgm:t>
    </dgm:pt>
    <dgm:pt modelId="{4DC716B4-99A9-4E1A-9EF2-0AF44435A586}" type="parTrans" cxnId="{69413C42-817C-408B-9747-55D5C0C84683}">
      <dgm:prSet/>
      <dgm:spPr/>
      <dgm:t>
        <a:bodyPr/>
        <a:lstStyle/>
        <a:p>
          <a:pPr rtl="1"/>
          <a:endParaRPr lang="he-IL"/>
        </a:p>
      </dgm:t>
    </dgm:pt>
    <dgm:pt modelId="{C6ED11EB-C18B-470D-9E20-16E96296EB5B}" type="sibTrans" cxnId="{69413C42-817C-408B-9747-55D5C0C84683}">
      <dgm:prSet/>
      <dgm:spPr/>
      <dgm:t>
        <a:bodyPr/>
        <a:lstStyle/>
        <a:p>
          <a:pPr rtl="1"/>
          <a:endParaRPr lang="he-IL"/>
        </a:p>
      </dgm:t>
    </dgm:pt>
    <dgm:pt modelId="{5B10CE65-9A06-45E3-938C-B0FB2430FCAE}">
      <dgm:prSet phldrT="[Text]"/>
      <dgm:spPr/>
      <dgm:t>
        <a:bodyPr/>
        <a:lstStyle/>
        <a:p>
          <a:pPr rtl="1"/>
          <a:r>
            <a:rPr lang="he-IL" dirty="0"/>
            <a:t>אבל אי אפשר לצמצם, </a:t>
          </a:r>
          <a:br>
            <a:rPr lang="en-US" dirty="0"/>
          </a:br>
          <a:r>
            <a:rPr lang="he-IL" dirty="0"/>
            <a:t>ולכן הקונה מוחל </a:t>
          </a:r>
          <a:r>
            <a:rPr lang="he-IL" u="sng" dirty="0"/>
            <a:t>בדיעבד</a:t>
          </a:r>
          <a:r>
            <a:rPr lang="he-IL" dirty="0"/>
            <a:t> (</a:t>
          </a:r>
          <a:r>
            <a:rPr lang="he-IL" dirty="0" err="1"/>
            <a:t>רא"ש</a:t>
          </a:r>
          <a:r>
            <a:rPr lang="he-IL" dirty="0"/>
            <a:t> 1)</a:t>
          </a:r>
        </a:p>
      </dgm:t>
    </dgm:pt>
    <dgm:pt modelId="{39081DD5-122D-4A86-B099-B179DA175A3C}" type="parTrans" cxnId="{F634B974-48F8-47A6-9A94-E1E7EEE20268}">
      <dgm:prSet/>
      <dgm:spPr/>
      <dgm:t>
        <a:bodyPr/>
        <a:lstStyle/>
        <a:p>
          <a:pPr rtl="1"/>
          <a:endParaRPr lang="he-IL"/>
        </a:p>
      </dgm:t>
    </dgm:pt>
    <dgm:pt modelId="{470DD07E-56A5-49D6-B862-D912C21C1905}" type="sibTrans" cxnId="{F634B974-48F8-47A6-9A94-E1E7EEE20268}">
      <dgm:prSet/>
      <dgm:spPr/>
      <dgm:t>
        <a:bodyPr/>
        <a:lstStyle/>
        <a:p>
          <a:pPr rtl="1"/>
          <a:endParaRPr lang="he-IL"/>
        </a:p>
      </dgm:t>
    </dgm:pt>
    <dgm:pt modelId="{8371FB85-BE8E-4920-8DFB-E37D33FCDC5B}">
      <dgm:prSet phldrT="[Text]"/>
      <dgm:spPr/>
      <dgm:t>
        <a:bodyPr/>
        <a:lstStyle/>
        <a:p>
          <a:pPr rtl="1"/>
          <a:r>
            <a:rPr lang="he-IL" dirty="0"/>
            <a:t>נ"מ- אם הוא בקי ויודע בדיוק מה הסחורה שווה, אסור למכור ליותר</a:t>
          </a:r>
        </a:p>
      </dgm:t>
    </dgm:pt>
    <dgm:pt modelId="{EA4F60E5-4D68-45FF-92FE-29EF92F3DF5F}" type="parTrans" cxnId="{023CEEF5-FF26-4A72-8D98-D2EF0B7E7582}">
      <dgm:prSet/>
      <dgm:spPr/>
      <dgm:t>
        <a:bodyPr/>
        <a:lstStyle/>
        <a:p>
          <a:pPr rtl="1"/>
          <a:endParaRPr lang="he-IL"/>
        </a:p>
      </dgm:t>
    </dgm:pt>
    <dgm:pt modelId="{8C6F4EAB-4981-4F37-A6C4-DAFFF24E82D1}" type="sibTrans" cxnId="{023CEEF5-FF26-4A72-8D98-D2EF0B7E7582}">
      <dgm:prSet/>
      <dgm:spPr/>
      <dgm:t>
        <a:bodyPr/>
        <a:lstStyle/>
        <a:p>
          <a:pPr rtl="1"/>
          <a:endParaRPr lang="he-IL"/>
        </a:p>
      </dgm:t>
    </dgm:pt>
    <dgm:pt modelId="{5B202938-31A6-46C0-B27B-274B3EC68BCE}">
      <dgm:prSet phldrT="[Text]"/>
      <dgm:spPr/>
      <dgm:t>
        <a:bodyPr/>
        <a:lstStyle/>
        <a:p>
          <a:pPr rtl="1"/>
          <a:r>
            <a:rPr lang="he-IL" dirty="0"/>
            <a:t>נ"מ- אפילו בקי אפשר למכור ליותר משוויו פחות משתות</a:t>
          </a:r>
        </a:p>
      </dgm:t>
    </dgm:pt>
    <dgm:pt modelId="{F8737300-A239-4FAC-8B67-9B596348DAA7}" type="parTrans" cxnId="{8FE49330-F27C-4D08-8816-555C3F142B06}">
      <dgm:prSet/>
      <dgm:spPr/>
      <dgm:t>
        <a:bodyPr/>
        <a:lstStyle/>
        <a:p>
          <a:pPr rtl="1"/>
          <a:endParaRPr lang="he-IL"/>
        </a:p>
      </dgm:t>
    </dgm:pt>
    <dgm:pt modelId="{5386ABDE-6222-4F82-A218-A225C9CE190C}" type="sibTrans" cxnId="{8FE49330-F27C-4D08-8816-555C3F142B06}">
      <dgm:prSet/>
      <dgm:spPr/>
      <dgm:t>
        <a:bodyPr/>
        <a:lstStyle/>
        <a:p>
          <a:pPr rtl="1"/>
          <a:endParaRPr lang="he-IL"/>
        </a:p>
      </dgm:t>
    </dgm:pt>
    <dgm:pt modelId="{4BD9093B-C3DE-46C7-88AB-CCF7F6D64BA7}">
      <dgm:prSet phldrT="[Text]" custT="1"/>
      <dgm:spPr/>
      <dgm:t>
        <a:bodyPr/>
        <a:lstStyle/>
        <a:p>
          <a:pPr rtl="1"/>
          <a:r>
            <a:rPr lang="he-IL" sz="2000" dirty="0"/>
            <a:t>אי אפשר לצמצם, ויש מחילה מלכתחילה </a:t>
          </a:r>
          <a:br>
            <a:rPr lang="en-US" sz="2000" dirty="0"/>
          </a:br>
          <a:r>
            <a:rPr lang="he-IL" sz="2000" dirty="0"/>
            <a:t>(רש"י קידושין)</a:t>
          </a:r>
          <a:endParaRPr lang="he-IL" sz="1500" dirty="0"/>
        </a:p>
      </dgm:t>
    </dgm:pt>
    <dgm:pt modelId="{69F8E2FF-B5D4-4047-8708-72C8F9CF8AD6}" type="parTrans" cxnId="{58B4D7E6-B50C-4AB1-9DE9-FF5516E95938}">
      <dgm:prSet/>
      <dgm:spPr/>
      <dgm:t>
        <a:bodyPr/>
        <a:lstStyle/>
        <a:p>
          <a:pPr rtl="1"/>
          <a:endParaRPr lang="he-IL"/>
        </a:p>
      </dgm:t>
    </dgm:pt>
    <dgm:pt modelId="{22EADD3D-1572-448A-B80B-56B0D24E443B}" type="sibTrans" cxnId="{58B4D7E6-B50C-4AB1-9DE9-FF5516E95938}">
      <dgm:prSet/>
      <dgm:spPr/>
      <dgm:t>
        <a:bodyPr/>
        <a:lstStyle/>
        <a:p>
          <a:pPr rtl="1"/>
          <a:endParaRPr lang="he-IL"/>
        </a:p>
      </dgm:t>
    </dgm:pt>
    <dgm:pt modelId="{28CBEC97-F47B-4C3B-BCC9-F38A4890B510}">
      <dgm:prSet phldrT="[Text]" custT="1"/>
      <dgm:spPr/>
      <dgm:t>
        <a:bodyPr/>
        <a:lstStyle/>
        <a:p>
          <a:pPr rtl="1">
            <a:buNone/>
          </a:pPr>
          <a:r>
            <a:rPr lang="he-IL" sz="2000" b="0" u="none" dirty="0">
              <a:effectLst/>
              <a:latin typeface="Calibri Light" panose="020F0302020204030204" pitchFamily="34" charset="0"/>
              <a:ea typeface="Calibri" panose="020F0502020204030204" pitchFamily="34" charset="0"/>
            </a:rPr>
            <a:t>"מחיל </a:t>
          </a:r>
          <a:r>
            <a:rPr lang="he-IL" sz="2000" b="0" u="none" dirty="0" err="1">
              <a:effectLst/>
              <a:latin typeface="Calibri Light" panose="020F0302020204030204" pitchFamily="34" charset="0"/>
              <a:ea typeface="Calibri" panose="020F0502020204030204" pitchFamily="34" charset="0"/>
            </a:rPr>
            <a:t>אינש</a:t>
          </a:r>
          <a:r>
            <a:rPr lang="he-IL" sz="2000" b="0" u="none" dirty="0">
              <a:effectLst/>
              <a:latin typeface="Calibri Light" panose="020F0302020204030204" pitchFamily="34" charset="0"/>
              <a:ea typeface="Calibri" panose="020F0502020204030204" pitchFamily="34" charset="0"/>
            </a:rPr>
            <a:t> דהתם אין כל אדם יכול לצמצם הדמים... </a:t>
          </a:r>
          <a:r>
            <a:rPr lang="he-IL" sz="2000" b="0" u="none" dirty="0" err="1">
              <a:effectLst/>
              <a:latin typeface="Calibri Light" panose="020F0302020204030204" pitchFamily="34" charset="0"/>
              <a:ea typeface="Calibri" panose="020F0502020204030204" pitchFamily="34" charset="0"/>
            </a:rPr>
            <a:t>ואדעתא</a:t>
          </a:r>
          <a:r>
            <a:rPr lang="he-IL" sz="2000" b="0" u="none" dirty="0">
              <a:effectLst/>
              <a:latin typeface="Calibri Light" panose="020F0302020204030204" pitchFamily="34" charset="0"/>
              <a:ea typeface="Calibri" panose="020F0502020204030204" pitchFamily="34" charset="0"/>
            </a:rPr>
            <a:t> </a:t>
          </a:r>
          <a:r>
            <a:rPr lang="he-IL" sz="2000" b="0" u="none" dirty="0" err="1">
              <a:effectLst/>
              <a:latin typeface="Calibri Light" panose="020F0302020204030204" pitchFamily="34" charset="0"/>
              <a:ea typeface="Calibri" panose="020F0502020204030204" pitchFamily="34" charset="0"/>
            </a:rPr>
            <a:t>דהכי</a:t>
          </a:r>
          <a:r>
            <a:rPr lang="he-IL" sz="2000" b="0" u="none" dirty="0">
              <a:effectLst/>
              <a:latin typeface="Calibri Light" panose="020F0302020204030204" pitchFamily="34" charset="0"/>
              <a:ea typeface="Calibri" panose="020F0502020204030204" pitchFamily="34" charset="0"/>
            </a:rPr>
            <a:t> עביד</a:t>
          </a:r>
          <a:endParaRPr lang="he-IL" sz="2000" b="0" u="none" dirty="0"/>
        </a:p>
      </dgm:t>
    </dgm:pt>
    <dgm:pt modelId="{FFE3C324-0B35-4EA3-8A40-6FB98431E7D1}" type="parTrans" cxnId="{0DC309F1-FD42-4D76-9930-738CCBBC0526}">
      <dgm:prSet/>
      <dgm:spPr/>
      <dgm:t>
        <a:bodyPr/>
        <a:lstStyle/>
        <a:p>
          <a:pPr rtl="1"/>
          <a:endParaRPr lang="he-IL"/>
        </a:p>
      </dgm:t>
    </dgm:pt>
    <dgm:pt modelId="{698383F8-52DC-4A5F-9CE1-5F1F66B22214}" type="sibTrans" cxnId="{0DC309F1-FD42-4D76-9930-738CCBBC0526}">
      <dgm:prSet/>
      <dgm:spPr/>
      <dgm:t>
        <a:bodyPr/>
        <a:lstStyle/>
        <a:p>
          <a:pPr rtl="1"/>
          <a:endParaRPr lang="he-IL"/>
        </a:p>
      </dgm:t>
    </dgm:pt>
    <dgm:pt modelId="{80F44158-AC33-4746-84BE-1DC09BE29BB8}" type="pres">
      <dgm:prSet presAssocID="{BD21E141-BCC1-4495-99DE-FBC205A8A203}" presName="hierChild1" presStyleCnt="0">
        <dgm:presLayoutVars>
          <dgm:chPref val="1"/>
          <dgm:dir val="rev"/>
          <dgm:animOne val="branch"/>
          <dgm:animLvl val="lvl"/>
          <dgm:resizeHandles/>
        </dgm:presLayoutVars>
      </dgm:prSet>
      <dgm:spPr/>
    </dgm:pt>
    <dgm:pt modelId="{2A29667A-7DC3-467A-8EB7-C17EC1591DF4}" type="pres">
      <dgm:prSet presAssocID="{656216EA-4F7E-4E95-A908-EAD15CE14147}" presName="hierRoot1" presStyleCnt="0"/>
      <dgm:spPr/>
    </dgm:pt>
    <dgm:pt modelId="{68F7BE83-EF6F-4396-9F2F-5432B2DF398D}" type="pres">
      <dgm:prSet presAssocID="{656216EA-4F7E-4E95-A908-EAD15CE14147}" presName="composite" presStyleCnt="0"/>
      <dgm:spPr/>
    </dgm:pt>
    <dgm:pt modelId="{E64ED369-19AB-42C9-9584-AA2EDF2DEFEB}" type="pres">
      <dgm:prSet presAssocID="{656216EA-4F7E-4E95-A908-EAD15CE14147}" presName="background" presStyleLbl="node0" presStyleIdx="0" presStyleCnt="1"/>
      <dgm:spPr/>
    </dgm:pt>
    <dgm:pt modelId="{D204AB58-5B33-418D-BB9A-640A868F9EBE}" type="pres">
      <dgm:prSet presAssocID="{656216EA-4F7E-4E95-A908-EAD15CE14147}" presName="text" presStyleLbl="fgAcc0" presStyleIdx="0" presStyleCnt="1">
        <dgm:presLayoutVars>
          <dgm:chPref val="3"/>
        </dgm:presLayoutVars>
      </dgm:prSet>
      <dgm:spPr/>
    </dgm:pt>
    <dgm:pt modelId="{0FBD9B65-2A32-4984-B103-E0E16D0BDD66}" type="pres">
      <dgm:prSet presAssocID="{656216EA-4F7E-4E95-A908-EAD15CE14147}" presName="hierChild2" presStyleCnt="0"/>
      <dgm:spPr/>
    </dgm:pt>
    <dgm:pt modelId="{4B57FCA1-145C-4DAC-AA53-8312778BC89B}" type="pres">
      <dgm:prSet presAssocID="{39C8A26F-043D-4FF1-A52A-4949703B8B55}" presName="Name10" presStyleLbl="parChTrans1D2" presStyleIdx="0" presStyleCnt="2"/>
      <dgm:spPr/>
    </dgm:pt>
    <dgm:pt modelId="{D5953FBE-EB25-4653-B47F-955C54712ADE}" type="pres">
      <dgm:prSet presAssocID="{A557C0B1-4635-4502-A198-96DD4E306854}" presName="hierRoot2" presStyleCnt="0"/>
      <dgm:spPr/>
    </dgm:pt>
    <dgm:pt modelId="{1C886467-0B9C-487A-AE1A-98F79813030F}" type="pres">
      <dgm:prSet presAssocID="{A557C0B1-4635-4502-A198-96DD4E306854}" presName="composite2" presStyleCnt="0"/>
      <dgm:spPr/>
    </dgm:pt>
    <dgm:pt modelId="{411BF956-F68A-4CC4-9675-81B2F6DB4CBB}" type="pres">
      <dgm:prSet presAssocID="{A557C0B1-4635-4502-A198-96DD4E306854}" presName="background2" presStyleLbl="node2" presStyleIdx="0" presStyleCnt="2"/>
      <dgm:spPr/>
    </dgm:pt>
    <dgm:pt modelId="{9360BC01-1E88-42EB-9601-9EDCDA89D7C7}" type="pres">
      <dgm:prSet presAssocID="{A557C0B1-4635-4502-A198-96DD4E306854}" presName="text2" presStyleLbl="fgAcc2" presStyleIdx="0" presStyleCnt="2">
        <dgm:presLayoutVars>
          <dgm:chPref val="3"/>
        </dgm:presLayoutVars>
      </dgm:prSet>
      <dgm:spPr/>
    </dgm:pt>
    <dgm:pt modelId="{1D10F77B-CF67-49BD-9C6B-7FE2AFCCB246}" type="pres">
      <dgm:prSet presAssocID="{A557C0B1-4635-4502-A198-96DD4E306854}" presName="hierChild3" presStyleCnt="0"/>
      <dgm:spPr/>
    </dgm:pt>
    <dgm:pt modelId="{DF190859-E99C-4261-9852-55DE19873024}" type="pres">
      <dgm:prSet presAssocID="{39081DD5-122D-4A86-B099-B179DA175A3C}" presName="Name17" presStyleLbl="parChTrans1D3" presStyleIdx="0" presStyleCnt="3"/>
      <dgm:spPr/>
    </dgm:pt>
    <dgm:pt modelId="{43853348-8FCA-48BD-9119-57DD7D008ED0}" type="pres">
      <dgm:prSet presAssocID="{5B10CE65-9A06-45E3-938C-B0FB2430FCAE}" presName="hierRoot3" presStyleCnt="0"/>
      <dgm:spPr/>
    </dgm:pt>
    <dgm:pt modelId="{A9DB8E22-FABC-476B-AE4E-7B5DF1A9EE17}" type="pres">
      <dgm:prSet presAssocID="{5B10CE65-9A06-45E3-938C-B0FB2430FCAE}" presName="composite3" presStyleCnt="0"/>
      <dgm:spPr/>
    </dgm:pt>
    <dgm:pt modelId="{DE83129E-F80E-4264-8B7F-7FD1576B907A}" type="pres">
      <dgm:prSet presAssocID="{5B10CE65-9A06-45E3-938C-B0FB2430FCAE}" presName="background3" presStyleLbl="node3" presStyleIdx="0" presStyleCnt="3"/>
      <dgm:spPr/>
    </dgm:pt>
    <dgm:pt modelId="{588AF937-1CC7-430D-8A46-1FF00A940ED1}" type="pres">
      <dgm:prSet presAssocID="{5B10CE65-9A06-45E3-938C-B0FB2430FCAE}" presName="text3" presStyleLbl="fgAcc3" presStyleIdx="0" presStyleCnt="3">
        <dgm:presLayoutVars>
          <dgm:chPref val="3"/>
        </dgm:presLayoutVars>
      </dgm:prSet>
      <dgm:spPr/>
    </dgm:pt>
    <dgm:pt modelId="{F204EE1D-1509-43DD-B41A-66205A888C0F}" type="pres">
      <dgm:prSet presAssocID="{5B10CE65-9A06-45E3-938C-B0FB2430FCAE}" presName="hierChild4" presStyleCnt="0"/>
      <dgm:spPr/>
    </dgm:pt>
    <dgm:pt modelId="{0B8F63EC-FA51-4601-943A-8F8147AB146B}" type="pres">
      <dgm:prSet presAssocID="{EA4F60E5-4D68-45FF-92FE-29EF92F3DF5F}" presName="Name23" presStyleLbl="parChTrans1D4" presStyleIdx="0" presStyleCnt="3"/>
      <dgm:spPr/>
    </dgm:pt>
    <dgm:pt modelId="{4E98950F-7F7B-4506-B81C-0098D8E72BFE}" type="pres">
      <dgm:prSet presAssocID="{8371FB85-BE8E-4920-8DFB-E37D33FCDC5B}" presName="hierRoot4" presStyleCnt="0"/>
      <dgm:spPr/>
    </dgm:pt>
    <dgm:pt modelId="{37566B46-6344-4FB9-8BAA-23BB09C1C3A5}" type="pres">
      <dgm:prSet presAssocID="{8371FB85-BE8E-4920-8DFB-E37D33FCDC5B}" presName="composite4" presStyleCnt="0"/>
      <dgm:spPr/>
    </dgm:pt>
    <dgm:pt modelId="{CCC62408-9EE2-45AD-BAE7-B6894F3AAFEC}" type="pres">
      <dgm:prSet presAssocID="{8371FB85-BE8E-4920-8DFB-E37D33FCDC5B}" presName="background4" presStyleLbl="node4" presStyleIdx="0" presStyleCnt="3"/>
      <dgm:spPr/>
    </dgm:pt>
    <dgm:pt modelId="{7B0DBF6A-BA79-432C-B627-8FB6940B808A}" type="pres">
      <dgm:prSet presAssocID="{8371FB85-BE8E-4920-8DFB-E37D33FCDC5B}" presName="text4" presStyleLbl="fgAcc4" presStyleIdx="0" presStyleCnt="3">
        <dgm:presLayoutVars>
          <dgm:chPref val="3"/>
        </dgm:presLayoutVars>
      </dgm:prSet>
      <dgm:spPr/>
    </dgm:pt>
    <dgm:pt modelId="{E8F6C8D9-A628-401B-9477-75051D578F2B}" type="pres">
      <dgm:prSet presAssocID="{8371FB85-BE8E-4920-8DFB-E37D33FCDC5B}" presName="hierChild5" presStyleCnt="0"/>
      <dgm:spPr/>
    </dgm:pt>
    <dgm:pt modelId="{EFB9F9B4-4D9A-4C61-98A6-EB2DC69F8FBD}" type="pres">
      <dgm:prSet presAssocID="{64012F6D-85F9-4F25-836C-2D3E29BAAAA7}" presName="Name10" presStyleLbl="parChTrans1D2" presStyleIdx="1" presStyleCnt="2"/>
      <dgm:spPr/>
    </dgm:pt>
    <dgm:pt modelId="{7F298CE5-435F-4151-A73B-F2F36AB9648D}" type="pres">
      <dgm:prSet presAssocID="{02B4B7CF-1A50-4088-B10B-58DAEDEDD176}" presName="hierRoot2" presStyleCnt="0"/>
      <dgm:spPr/>
    </dgm:pt>
    <dgm:pt modelId="{C59A4DFD-9025-440F-9C13-18B3F43ED7E5}" type="pres">
      <dgm:prSet presAssocID="{02B4B7CF-1A50-4088-B10B-58DAEDEDD176}" presName="composite2" presStyleCnt="0"/>
      <dgm:spPr/>
    </dgm:pt>
    <dgm:pt modelId="{A719B6AE-C53B-4399-AD56-CF7F2CA27766}" type="pres">
      <dgm:prSet presAssocID="{02B4B7CF-1A50-4088-B10B-58DAEDEDD176}" presName="background2" presStyleLbl="node2" presStyleIdx="1" presStyleCnt="2"/>
      <dgm:spPr/>
    </dgm:pt>
    <dgm:pt modelId="{6E0F4E11-CBEC-464D-B04C-9CAEBD72D147}" type="pres">
      <dgm:prSet presAssocID="{02B4B7CF-1A50-4088-B10B-58DAEDEDD176}" presName="text2" presStyleLbl="fgAcc2" presStyleIdx="1" presStyleCnt="2">
        <dgm:presLayoutVars>
          <dgm:chPref val="3"/>
        </dgm:presLayoutVars>
      </dgm:prSet>
      <dgm:spPr/>
    </dgm:pt>
    <dgm:pt modelId="{4174D48D-0AB7-4853-932B-CD1666D55BFE}" type="pres">
      <dgm:prSet presAssocID="{02B4B7CF-1A50-4088-B10B-58DAEDEDD176}" presName="hierChild3" presStyleCnt="0"/>
      <dgm:spPr/>
    </dgm:pt>
    <dgm:pt modelId="{C6DC7C3D-0B87-4329-A9CF-0662393DDDC3}" type="pres">
      <dgm:prSet presAssocID="{69F8E2FF-B5D4-4047-8708-72C8F9CF8AD6}" presName="Name17" presStyleLbl="parChTrans1D3" presStyleIdx="1" presStyleCnt="3"/>
      <dgm:spPr/>
    </dgm:pt>
    <dgm:pt modelId="{4355CD20-BB6C-4EE1-B1F9-3A6BC0D4B211}" type="pres">
      <dgm:prSet presAssocID="{4BD9093B-C3DE-46C7-88AB-CCF7F6D64BA7}" presName="hierRoot3" presStyleCnt="0"/>
      <dgm:spPr/>
    </dgm:pt>
    <dgm:pt modelId="{48E92025-323D-49D3-A988-30EA46D16054}" type="pres">
      <dgm:prSet presAssocID="{4BD9093B-C3DE-46C7-88AB-CCF7F6D64BA7}" presName="composite3" presStyleCnt="0"/>
      <dgm:spPr/>
    </dgm:pt>
    <dgm:pt modelId="{A2CA8219-DEC6-4975-8D9A-35C67A045272}" type="pres">
      <dgm:prSet presAssocID="{4BD9093B-C3DE-46C7-88AB-CCF7F6D64BA7}" presName="background3" presStyleLbl="node3" presStyleIdx="1" presStyleCnt="3"/>
      <dgm:spPr/>
    </dgm:pt>
    <dgm:pt modelId="{41EFDFC7-0D52-4AC5-89F6-5AFA432E7E0C}" type="pres">
      <dgm:prSet presAssocID="{4BD9093B-C3DE-46C7-88AB-CCF7F6D64BA7}" presName="text3" presStyleLbl="fgAcc3" presStyleIdx="1" presStyleCnt="3" custScaleX="158174">
        <dgm:presLayoutVars>
          <dgm:chPref val="3"/>
        </dgm:presLayoutVars>
      </dgm:prSet>
      <dgm:spPr/>
    </dgm:pt>
    <dgm:pt modelId="{063715F1-08C0-48A1-8456-6B79419C8EFF}" type="pres">
      <dgm:prSet presAssocID="{4BD9093B-C3DE-46C7-88AB-CCF7F6D64BA7}" presName="hierChild4" presStyleCnt="0"/>
      <dgm:spPr/>
    </dgm:pt>
    <dgm:pt modelId="{1B6BE7B6-6111-4DB7-9952-4AFD7DC1D565}" type="pres">
      <dgm:prSet presAssocID="{FFE3C324-0B35-4EA3-8A40-6FB98431E7D1}" presName="Name23" presStyleLbl="parChTrans1D4" presStyleIdx="1" presStyleCnt="3"/>
      <dgm:spPr/>
    </dgm:pt>
    <dgm:pt modelId="{5C37E5BC-77FF-4952-B74C-1C8E24093F23}" type="pres">
      <dgm:prSet presAssocID="{28CBEC97-F47B-4C3B-BCC9-F38A4890B510}" presName="hierRoot4" presStyleCnt="0"/>
      <dgm:spPr/>
    </dgm:pt>
    <dgm:pt modelId="{0E1250F4-963A-429B-96A8-4F84E5B1F710}" type="pres">
      <dgm:prSet presAssocID="{28CBEC97-F47B-4C3B-BCC9-F38A4890B510}" presName="composite4" presStyleCnt="0"/>
      <dgm:spPr/>
    </dgm:pt>
    <dgm:pt modelId="{C1529EB0-EBC0-4D63-BDB5-08464263F645}" type="pres">
      <dgm:prSet presAssocID="{28CBEC97-F47B-4C3B-BCC9-F38A4890B510}" presName="background4" presStyleLbl="node4" presStyleIdx="1" presStyleCnt="3"/>
      <dgm:spPr/>
    </dgm:pt>
    <dgm:pt modelId="{8756F859-CECD-40C0-A37A-E4FB85434726}" type="pres">
      <dgm:prSet presAssocID="{28CBEC97-F47B-4C3B-BCC9-F38A4890B510}" presName="text4" presStyleLbl="fgAcc4" presStyleIdx="1" presStyleCnt="3" custScaleX="161648">
        <dgm:presLayoutVars>
          <dgm:chPref val="3"/>
        </dgm:presLayoutVars>
      </dgm:prSet>
      <dgm:spPr/>
    </dgm:pt>
    <dgm:pt modelId="{F4726853-8F35-4903-9F21-F38C18B71705}" type="pres">
      <dgm:prSet presAssocID="{28CBEC97-F47B-4C3B-BCC9-F38A4890B510}" presName="hierChild5" presStyleCnt="0"/>
      <dgm:spPr/>
    </dgm:pt>
    <dgm:pt modelId="{4880F3FE-7D7F-42A6-B624-2CE729FFC5A5}" type="pres">
      <dgm:prSet presAssocID="{4DC716B4-99A9-4E1A-9EF2-0AF44435A586}" presName="Name17" presStyleLbl="parChTrans1D3" presStyleIdx="2" presStyleCnt="3"/>
      <dgm:spPr/>
    </dgm:pt>
    <dgm:pt modelId="{2BD4CCF6-DEA2-45CB-83D2-7BF134BFAD94}" type="pres">
      <dgm:prSet presAssocID="{119D9C2C-8B61-4329-ABB2-90A6FD7033A4}" presName="hierRoot3" presStyleCnt="0"/>
      <dgm:spPr/>
    </dgm:pt>
    <dgm:pt modelId="{0DFC9CEC-7A14-490D-86F6-5867D367C28A}" type="pres">
      <dgm:prSet presAssocID="{119D9C2C-8B61-4329-ABB2-90A6FD7033A4}" presName="composite3" presStyleCnt="0"/>
      <dgm:spPr/>
    </dgm:pt>
    <dgm:pt modelId="{782753E4-A412-4F35-9EB5-C77A1A220208}" type="pres">
      <dgm:prSet presAssocID="{119D9C2C-8B61-4329-ABB2-90A6FD7033A4}" presName="background3" presStyleLbl="node3" presStyleIdx="2" presStyleCnt="3"/>
      <dgm:spPr/>
    </dgm:pt>
    <dgm:pt modelId="{3BA0EB5B-6F3A-49B9-8EF7-E592531B1A00}" type="pres">
      <dgm:prSet presAssocID="{119D9C2C-8B61-4329-ABB2-90A6FD7033A4}" presName="text3" presStyleLbl="fgAcc3" presStyleIdx="2" presStyleCnt="3">
        <dgm:presLayoutVars>
          <dgm:chPref val="3"/>
        </dgm:presLayoutVars>
      </dgm:prSet>
      <dgm:spPr/>
    </dgm:pt>
    <dgm:pt modelId="{926A5621-08A6-46FE-B18A-84440BADF52D}" type="pres">
      <dgm:prSet presAssocID="{119D9C2C-8B61-4329-ABB2-90A6FD7033A4}" presName="hierChild4" presStyleCnt="0"/>
      <dgm:spPr/>
    </dgm:pt>
    <dgm:pt modelId="{AE2A37C7-0217-4546-BABB-2DCCAB690390}" type="pres">
      <dgm:prSet presAssocID="{F8737300-A239-4FAC-8B67-9B596348DAA7}" presName="Name23" presStyleLbl="parChTrans1D4" presStyleIdx="2" presStyleCnt="3"/>
      <dgm:spPr/>
    </dgm:pt>
    <dgm:pt modelId="{37CCCA21-72E9-4900-B802-DEEEB19C21C5}" type="pres">
      <dgm:prSet presAssocID="{5B202938-31A6-46C0-B27B-274B3EC68BCE}" presName="hierRoot4" presStyleCnt="0"/>
      <dgm:spPr/>
    </dgm:pt>
    <dgm:pt modelId="{42EFB780-8D95-403A-A30B-D55C7675BDA3}" type="pres">
      <dgm:prSet presAssocID="{5B202938-31A6-46C0-B27B-274B3EC68BCE}" presName="composite4" presStyleCnt="0"/>
      <dgm:spPr/>
    </dgm:pt>
    <dgm:pt modelId="{794E49CF-835F-4926-8C7C-CB16690648B9}" type="pres">
      <dgm:prSet presAssocID="{5B202938-31A6-46C0-B27B-274B3EC68BCE}" presName="background4" presStyleLbl="node4" presStyleIdx="2" presStyleCnt="3"/>
      <dgm:spPr/>
    </dgm:pt>
    <dgm:pt modelId="{823CA1C9-A92E-43B4-A074-BEBE9AC25AD4}" type="pres">
      <dgm:prSet presAssocID="{5B202938-31A6-46C0-B27B-274B3EC68BCE}" presName="text4" presStyleLbl="fgAcc4" presStyleIdx="2" presStyleCnt="3">
        <dgm:presLayoutVars>
          <dgm:chPref val="3"/>
        </dgm:presLayoutVars>
      </dgm:prSet>
      <dgm:spPr/>
    </dgm:pt>
    <dgm:pt modelId="{5C580CAD-AFEE-46A7-A958-17E63A04DFE8}" type="pres">
      <dgm:prSet presAssocID="{5B202938-31A6-46C0-B27B-274B3EC68BCE}" presName="hierChild5" presStyleCnt="0"/>
      <dgm:spPr/>
    </dgm:pt>
  </dgm:ptLst>
  <dgm:cxnLst>
    <dgm:cxn modelId="{FE85F518-D086-4B51-9E03-3AD24CD6D5CE}" type="presOf" srcId="{BD21E141-BCC1-4495-99DE-FBC205A8A203}" destId="{80F44158-AC33-4746-84BE-1DC09BE29BB8}" srcOrd="0" destOrd="0" presId="urn:microsoft.com/office/officeart/2005/8/layout/hierarchy1"/>
    <dgm:cxn modelId="{5D17681C-6DDC-41B1-B45E-02225B5C3BDC}" srcId="{656216EA-4F7E-4E95-A908-EAD15CE14147}" destId="{02B4B7CF-1A50-4088-B10B-58DAEDEDD176}" srcOrd="1" destOrd="0" parTransId="{64012F6D-85F9-4F25-836C-2D3E29BAAAA7}" sibTransId="{6EA9776E-2C65-41DD-93F1-589862E75EF6}"/>
    <dgm:cxn modelId="{33A57D20-B4E0-4A3C-B151-0314741BFED7}" type="presOf" srcId="{F8737300-A239-4FAC-8B67-9B596348DAA7}" destId="{AE2A37C7-0217-4546-BABB-2DCCAB690390}" srcOrd="0" destOrd="0" presId="urn:microsoft.com/office/officeart/2005/8/layout/hierarchy1"/>
    <dgm:cxn modelId="{8FE49330-F27C-4D08-8816-555C3F142B06}" srcId="{119D9C2C-8B61-4329-ABB2-90A6FD7033A4}" destId="{5B202938-31A6-46C0-B27B-274B3EC68BCE}" srcOrd="0" destOrd="0" parTransId="{F8737300-A239-4FAC-8B67-9B596348DAA7}" sibTransId="{5386ABDE-6222-4F82-A218-A225C9CE190C}"/>
    <dgm:cxn modelId="{69413C42-817C-408B-9747-55D5C0C84683}" srcId="{02B4B7CF-1A50-4088-B10B-58DAEDEDD176}" destId="{119D9C2C-8B61-4329-ABB2-90A6FD7033A4}" srcOrd="1" destOrd="0" parTransId="{4DC716B4-99A9-4E1A-9EF2-0AF44435A586}" sibTransId="{C6ED11EB-C18B-470D-9E20-16E96296EB5B}"/>
    <dgm:cxn modelId="{FC8F7842-3783-4FA3-839F-AFB9B2DE54D2}" type="presOf" srcId="{A557C0B1-4635-4502-A198-96DD4E306854}" destId="{9360BC01-1E88-42EB-9601-9EDCDA89D7C7}" srcOrd="0" destOrd="0" presId="urn:microsoft.com/office/officeart/2005/8/layout/hierarchy1"/>
    <dgm:cxn modelId="{C121D04A-790C-4CB6-A1A9-40C769AD68EC}" type="presOf" srcId="{656216EA-4F7E-4E95-A908-EAD15CE14147}" destId="{D204AB58-5B33-418D-BB9A-640A868F9EBE}" srcOrd="0" destOrd="0" presId="urn:microsoft.com/office/officeart/2005/8/layout/hierarchy1"/>
    <dgm:cxn modelId="{13926353-ABD1-416C-BEC4-931E6FD03636}" type="presOf" srcId="{28CBEC97-F47B-4C3B-BCC9-F38A4890B510}" destId="{8756F859-CECD-40C0-A37A-E4FB85434726}" srcOrd="0" destOrd="0" presId="urn:microsoft.com/office/officeart/2005/8/layout/hierarchy1"/>
    <dgm:cxn modelId="{BDA2DB73-92E0-43BE-83E6-A02DF5F515B0}" type="presOf" srcId="{64012F6D-85F9-4F25-836C-2D3E29BAAAA7}" destId="{EFB9F9B4-4D9A-4C61-98A6-EB2DC69F8FBD}" srcOrd="0" destOrd="0" presId="urn:microsoft.com/office/officeart/2005/8/layout/hierarchy1"/>
    <dgm:cxn modelId="{F634B974-48F8-47A6-9A94-E1E7EEE20268}" srcId="{A557C0B1-4635-4502-A198-96DD4E306854}" destId="{5B10CE65-9A06-45E3-938C-B0FB2430FCAE}" srcOrd="0" destOrd="0" parTransId="{39081DD5-122D-4A86-B099-B179DA175A3C}" sibTransId="{470DD07E-56A5-49D6-B862-D912C21C1905}"/>
    <dgm:cxn modelId="{A628938D-E59E-47A1-A258-A96617D5891E}" type="presOf" srcId="{119D9C2C-8B61-4329-ABB2-90A6FD7033A4}" destId="{3BA0EB5B-6F3A-49B9-8EF7-E592531B1A00}" srcOrd="0" destOrd="0" presId="urn:microsoft.com/office/officeart/2005/8/layout/hierarchy1"/>
    <dgm:cxn modelId="{57AA1192-E0BC-4FBD-9520-A53F44D9F4D0}" type="presOf" srcId="{02B4B7CF-1A50-4088-B10B-58DAEDEDD176}" destId="{6E0F4E11-CBEC-464D-B04C-9CAEBD72D147}" srcOrd="0" destOrd="0" presId="urn:microsoft.com/office/officeart/2005/8/layout/hierarchy1"/>
    <dgm:cxn modelId="{7A509099-69F5-44EB-898F-7D99346DD58B}" type="presOf" srcId="{5B10CE65-9A06-45E3-938C-B0FB2430FCAE}" destId="{588AF937-1CC7-430D-8A46-1FF00A940ED1}" srcOrd="0" destOrd="0" presId="urn:microsoft.com/office/officeart/2005/8/layout/hierarchy1"/>
    <dgm:cxn modelId="{2C600FBB-4CF5-46C1-9F59-7F898743A61E}" type="presOf" srcId="{EA4F60E5-4D68-45FF-92FE-29EF92F3DF5F}" destId="{0B8F63EC-FA51-4601-943A-8F8147AB146B}" srcOrd="0" destOrd="0" presId="urn:microsoft.com/office/officeart/2005/8/layout/hierarchy1"/>
    <dgm:cxn modelId="{8A43AFC1-A97F-4E43-BE48-C16CB4AA0A0F}" type="presOf" srcId="{39C8A26F-043D-4FF1-A52A-4949703B8B55}" destId="{4B57FCA1-145C-4DAC-AA53-8312778BC89B}" srcOrd="0" destOrd="0" presId="urn:microsoft.com/office/officeart/2005/8/layout/hierarchy1"/>
    <dgm:cxn modelId="{F9B1EDCA-BDA8-4ACB-95CB-F174EE16444D}" type="presOf" srcId="{8371FB85-BE8E-4920-8DFB-E37D33FCDC5B}" destId="{7B0DBF6A-BA79-432C-B627-8FB6940B808A}" srcOrd="0" destOrd="0" presId="urn:microsoft.com/office/officeart/2005/8/layout/hierarchy1"/>
    <dgm:cxn modelId="{733942CF-DDF5-44A1-9CAF-3FC9E9B1719D}" type="presOf" srcId="{69F8E2FF-B5D4-4047-8708-72C8F9CF8AD6}" destId="{C6DC7C3D-0B87-4329-A9CF-0662393DDDC3}" srcOrd="0" destOrd="0" presId="urn:microsoft.com/office/officeart/2005/8/layout/hierarchy1"/>
    <dgm:cxn modelId="{D5D887D3-1BF8-42B6-B556-56921B676EBA}" type="presOf" srcId="{FFE3C324-0B35-4EA3-8A40-6FB98431E7D1}" destId="{1B6BE7B6-6111-4DB7-9952-4AFD7DC1D565}" srcOrd="0" destOrd="0" presId="urn:microsoft.com/office/officeart/2005/8/layout/hierarchy1"/>
    <dgm:cxn modelId="{7AFF87E5-967A-4664-A6D2-6DF04A0D9B7A}" type="presOf" srcId="{4DC716B4-99A9-4E1A-9EF2-0AF44435A586}" destId="{4880F3FE-7D7F-42A6-B624-2CE729FFC5A5}" srcOrd="0" destOrd="0" presId="urn:microsoft.com/office/officeart/2005/8/layout/hierarchy1"/>
    <dgm:cxn modelId="{883C88E5-F562-4139-AA96-25F5786A2F30}" srcId="{656216EA-4F7E-4E95-A908-EAD15CE14147}" destId="{A557C0B1-4635-4502-A198-96DD4E306854}" srcOrd="0" destOrd="0" parTransId="{39C8A26F-043D-4FF1-A52A-4949703B8B55}" sibTransId="{164D9C83-02B9-42C3-9403-E400C5304DD4}"/>
    <dgm:cxn modelId="{58B4D7E6-B50C-4AB1-9DE9-FF5516E95938}" srcId="{02B4B7CF-1A50-4088-B10B-58DAEDEDD176}" destId="{4BD9093B-C3DE-46C7-88AB-CCF7F6D64BA7}" srcOrd="0" destOrd="0" parTransId="{69F8E2FF-B5D4-4047-8708-72C8F9CF8AD6}" sibTransId="{22EADD3D-1572-448A-B80B-56B0D24E443B}"/>
    <dgm:cxn modelId="{2145ABEC-CDAE-45A9-8050-1A80A6D08A7E}" type="presOf" srcId="{4BD9093B-C3DE-46C7-88AB-CCF7F6D64BA7}" destId="{41EFDFC7-0D52-4AC5-89F6-5AFA432E7E0C}" srcOrd="0" destOrd="0" presId="urn:microsoft.com/office/officeart/2005/8/layout/hierarchy1"/>
    <dgm:cxn modelId="{0DC309F1-FD42-4D76-9930-738CCBBC0526}" srcId="{4BD9093B-C3DE-46C7-88AB-CCF7F6D64BA7}" destId="{28CBEC97-F47B-4C3B-BCC9-F38A4890B510}" srcOrd="0" destOrd="0" parTransId="{FFE3C324-0B35-4EA3-8A40-6FB98431E7D1}" sibTransId="{698383F8-52DC-4A5F-9CE1-5F1F66B22214}"/>
    <dgm:cxn modelId="{023CEEF5-FF26-4A72-8D98-D2EF0B7E7582}" srcId="{5B10CE65-9A06-45E3-938C-B0FB2430FCAE}" destId="{8371FB85-BE8E-4920-8DFB-E37D33FCDC5B}" srcOrd="0" destOrd="0" parTransId="{EA4F60E5-4D68-45FF-92FE-29EF92F3DF5F}" sibTransId="{8C6F4EAB-4981-4F37-A6C4-DAFFF24E82D1}"/>
    <dgm:cxn modelId="{A5C148FC-21B1-4DC1-B304-4E8E1F308FB7}" srcId="{BD21E141-BCC1-4495-99DE-FBC205A8A203}" destId="{656216EA-4F7E-4E95-A908-EAD15CE14147}" srcOrd="0" destOrd="0" parTransId="{D7569AE1-E08F-4380-99FB-71280D44BA1F}" sibTransId="{79A0068D-79B1-40D1-BC4F-D0F65D9541B8}"/>
    <dgm:cxn modelId="{E16BE0FD-A294-437C-AA54-5533BD80EF7D}" type="presOf" srcId="{39081DD5-122D-4A86-B099-B179DA175A3C}" destId="{DF190859-E99C-4261-9852-55DE19873024}" srcOrd="0" destOrd="0" presId="urn:microsoft.com/office/officeart/2005/8/layout/hierarchy1"/>
    <dgm:cxn modelId="{9F583FFE-0DF5-4FA6-B396-23AABECDE744}" type="presOf" srcId="{5B202938-31A6-46C0-B27B-274B3EC68BCE}" destId="{823CA1C9-A92E-43B4-A074-BEBE9AC25AD4}" srcOrd="0" destOrd="0" presId="urn:microsoft.com/office/officeart/2005/8/layout/hierarchy1"/>
    <dgm:cxn modelId="{69319AA5-3F20-495D-8D49-F3AC572A2F56}" type="presParOf" srcId="{80F44158-AC33-4746-84BE-1DC09BE29BB8}" destId="{2A29667A-7DC3-467A-8EB7-C17EC1591DF4}" srcOrd="0" destOrd="0" presId="urn:microsoft.com/office/officeart/2005/8/layout/hierarchy1"/>
    <dgm:cxn modelId="{8EB79669-9157-4534-A46B-5E9F7769A33D}" type="presParOf" srcId="{2A29667A-7DC3-467A-8EB7-C17EC1591DF4}" destId="{68F7BE83-EF6F-4396-9F2F-5432B2DF398D}" srcOrd="0" destOrd="0" presId="urn:microsoft.com/office/officeart/2005/8/layout/hierarchy1"/>
    <dgm:cxn modelId="{D25142DC-CBD6-4904-AB5A-C90EA3A631EB}" type="presParOf" srcId="{68F7BE83-EF6F-4396-9F2F-5432B2DF398D}" destId="{E64ED369-19AB-42C9-9584-AA2EDF2DEFEB}" srcOrd="0" destOrd="0" presId="urn:microsoft.com/office/officeart/2005/8/layout/hierarchy1"/>
    <dgm:cxn modelId="{CB02E7C6-FDD3-4C14-9D1B-332D402DE7BF}" type="presParOf" srcId="{68F7BE83-EF6F-4396-9F2F-5432B2DF398D}" destId="{D204AB58-5B33-418D-BB9A-640A868F9EBE}" srcOrd="1" destOrd="0" presId="urn:microsoft.com/office/officeart/2005/8/layout/hierarchy1"/>
    <dgm:cxn modelId="{DCB722AB-F0D1-4238-BD2F-BEE7371481B3}" type="presParOf" srcId="{2A29667A-7DC3-467A-8EB7-C17EC1591DF4}" destId="{0FBD9B65-2A32-4984-B103-E0E16D0BDD66}" srcOrd="1" destOrd="0" presId="urn:microsoft.com/office/officeart/2005/8/layout/hierarchy1"/>
    <dgm:cxn modelId="{71841732-D6B4-460C-A4CF-BE7298FF4BAB}" type="presParOf" srcId="{0FBD9B65-2A32-4984-B103-E0E16D0BDD66}" destId="{4B57FCA1-145C-4DAC-AA53-8312778BC89B}" srcOrd="0" destOrd="0" presId="urn:microsoft.com/office/officeart/2005/8/layout/hierarchy1"/>
    <dgm:cxn modelId="{89BD3970-C96A-455A-8F0F-5796FBFBE5AB}" type="presParOf" srcId="{0FBD9B65-2A32-4984-B103-E0E16D0BDD66}" destId="{D5953FBE-EB25-4653-B47F-955C54712ADE}" srcOrd="1" destOrd="0" presId="urn:microsoft.com/office/officeart/2005/8/layout/hierarchy1"/>
    <dgm:cxn modelId="{FFB3DDB8-96C6-4D1B-A553-9F41FB1058C6}" type="presParOf" srcId="{D5953FBE-EB25-4653-B47F-955C54712ADE}" destId="{1C886467-0B9C-487A-AE1A-98F79813030F}" srcOrd="0" destOrd="0" presId="urn:microsoft.com/office/officeart/2005/8/layout/hierarchy1"/>
    <dgm:cxn modelId="{CDFEE201-EAE4-45AF-B65C-A44CE43F0190}" type="presParOf" srcId="{1C886467-0B9C-487A-AE1A-98F79813030F}" destId="{411BF956-F68A-4CC4-9675-81B2F6DB4CBB}" srcOrd="0" destOrd="0" presId="urn:microsoft.com/office/officeart/2005/8/layout/hierarchy1"/>
    <dgm:cxn modelId="{314B8730-19E4-4BFA-817A-5C248F539EC7}" type="presParOf" srcId="{1C886467-0B9C-487A-AE1A-98F79813030F}" destId="{9360BC01-1E88-42EB-9601-9EDCDA89D7C7}" srcOrd="1" destOrd="0" presId="urn:microsoft.com/office/officeart/2005/8/layout/hierarchy1"/>
    <dgm:cxn modelId="{EB9A03C9-7BF3-4D45-91E9-B894306EE06F}" type="presParOf" srcId="{D5953FBE-EB25-4653-B47F-955C54712ADE}" destId="{1D10F77B-CF67-49BD-9C6B-7FE2AFCCB246}" srcOrd="1" destOrd="0" presId="urn:microsoft.com/office/officeart/2005/8/layout/hierarchy1"/>
    <dgm:cxn modelId="{FBF9A933-8157-4315-8E0E-CF528E22C62A}" type="presParOf" srcId="{1D10F77B-CF67-49BD-9C6B-7FE2AFCCB246}" destId="{DF190859-E99C-4261-9852-55DE19873024}" srcOrd="0" destOrd="0" presId="urn:microsoft.com/office/officeart/2005/8/layout/hierarchy1"/>
    <dgm:cxn modelId="{8772779D-95A1-4A60-8BFF-EEE67C1C41D6}" type="presParOf" srcId="{1D10F77B-CF67-49BD-9C6B-7FE2AFCCB246}" destId="{43853348-8FCA-48BD-9119-57DD7D008ED0}" srcOrd="1" destOrd="0" presId="urn:microsoft.com/office/officeart/2005/8/layout/hierarchy1"/>
    <dgm:cxn modelId="{521C227B-D137-4537-B6BA-96FB6009106C}" type="presParOf" srcId="{43853348-8FCA-48BD-9119-57DD7D008ED0}" destId="{A9DB8E22-FABC-476B-AE4E-7B5DF1A9EE17}" srcOrd="0" destOrd="0" presId="urn:microsoft.com/office/officeart/2005/8/layout/hierarchy1"/>
    <dgm:cxn modelId="{FEFE2D03-463E-4B6B-A7F3-B45D862E2A2C}" type="presParOf" srcId="{A9DB8E22-FABC-476B-AE4E-7B5DF1A9EE17}" destId="{DE83129E-F80E-4264-8B7F-7FD1576B907A}" srcOrd="0" destOrd="0" presId="urn:microsoft.com/office/officeart/2005/8/layout/hierarchy1"/>
    <dgm:cxn modelId="{9E15727C-B446-4318-B7B6-4577FDE1380A}" type="presParOf" srcId="{A9DB8E22-FABC-476B-AE4E-7B5DF1A9EE17}" destId="{588AF937-1CC7-430D-8A46-1FF00A940ED1}" srcOrd="1" destOrd="0" presId="urn:microsoft.com/office/officeart/2005/8/layout/hierarchy1"/>
    <dgm:cxn modelId="{E89C3220-BBBC-4654-9DAA-AF19598C116C}" type="presParOf" srcId="{43853348-8FCA-48BD-9119-57DD7D008ED0}" destId="{F204EE1D-1509-43DD-B41A-66205A888C0F}" srcOrd="1" destOrd="0" presId="urn:microsoft.com/office/officeart/2005/8/layout/hierarchy1"/>
    <dgm:cxn modelId="{05AB6945-DEE4-46C5-8707-D56183F60262}" type="presParOf" srcId="{F204EE1D-1509-43DD-B41A-66205A888C0F}" destId="{0B8F63EC-FA51-4601-943A-8F8147AB146B}" srcOrd="0" destOrd="0" presId="urn:microsoft.com/office/officeart/2005/8/layout/hierarchy1"/>
    <dgm:cxn modelId="{39BD6CC0-3821-4D19-87E3-EBAB7603FBB0}" type="presParOf" srcId="{F204EE1D-1509-43DD-B41A-66205A888C0F}" destId="{4E98950F-7F7B-4506-B81C-0098D8E72BFE}" srcOrd="1" destOrd="0" presId="urn:microsoft.com/office/officeart/2005/8/layout/hierarchy1"/>
    <dgm:cxn modelId="{B98599C3-2002-4A97-9411-C8E4D233C60B}" type="presParOf" srcId="{4E98950F-7F7B-4506-B81C-0098D8E72BFE}" destId="{37566B46-6344-4FB9-8BAA-23BB09C1C3A5}" srcOrd="0" destOrd="0" presId="urn:microsoft.com/office/officeart/2005/8/layout/hierarchy1"/>
    <dgm:cxn modelId="{C76F0185-29B4-4BD3-9C01-6E4D506561C9}" type="presParOf" srcId="{37566B46-6344-4FB9-8BAA-23BB09C1C3A5}" destId="{CCC62408-9EE2-45AD-BAE7-B6894F3AAFEC}" srcOrd="0" destOrd="0" presId="urn:microsoft.com/office/officeart/2005/8/layout/hierarchy1"/>
    <dgm:cxn modelId="{E3FE4B44-786C-4456-90B2-BEA175F5CB03}" type="presParOf" srcId="{37566B46-6344-4FB9-8BAA-23BB09C1C3A5}" destId="{7B0DBF6A-BA79-432C-B627-8FB6940B808A}" srcOrd="1" destOrd="0" presId="urn:microsoft.com/office/officeart/2005/8/layout/hierarchy1"/>
    <dgm:cxn modelId="{FA27376C-7322-43B6-AE43-0728EB7159DE}" type="presParOf" srcId="{4E98950F-7F7B-4506-B81C-0098D8E72BFE}" destId="{E8F6C8D9-A628-401B-9477-75051D578F2B}" srcOrd="1" destOrd="0" presId="urn:microsoft.com/office/officeart/2005/8/layout/hierarchy1"/>
    <dgm:cxn modelId="{4C522E0E-E721-432F-BB37-59E17EB86B73}" type="presParOf" srcId="{0FBD9B65-2A32-4984-B103-E0E16D0BDD66}" destId="{EFB9F9B4-4D9A-4C61-98A6-EB2DC69F8FBD}" srcOrd="2" destOrd="0" presId="urn:microsoft.com/office/officeart/2005/8/layout/hierarchy1"/>
    <dgm:cxn modelId="{229E2596-B52E-4802-B207-9F77BEB1CE89}" type="presParOf" srcId="{0FBD9B65-2A32-4984-B103-E0E16D0BDD66}" destId="{7F298CE5-435F-4151-A73B-F2F36AB9648D}" srcOrd="3" destOrd="0" presId="urn:microsoft.com/office/officeart/2005/8/layout/hierarchy1"/>
    <dgm:cxn modelId="{EEEEDDD0-AA86-459C-A52A-F73272CFD886}" type="presParOf" srcId="{7F298CE5-435F-4151-A73B-F2F36AB9648D}" destId="{C59A4DFD-9025-440F-9C13-18B3F43ED7E5}" srcOrd="0" destOrd="0" presId="urn:microsoft.com/office/officeart/2005/8/layout/hierarchy1"/>
    <dgm:cxn modelId="{308B888D-1005-4F88-8657-94BAF4204EE8}" type="presParOf" srcId="{C59A4DFD-9025-440F-9C13-18B3F43ED7E5}" destId="{A719B6AE-C53B-4399-AD56-CF7F2CA27766}" srcOrd="0" destOrd="0" presId="urn:microsoft.com/office/officeart/2005/8/layout/hierarchy1"/>
    <dgm:cxn modelId="{AC73581C-445B-4B5B-9A3C-E7D0481C05CC}" type="presParOf" srcId="{C59A4DFD-9025-440F-9C13-18B3F43ED7E5}" destId="{6E0F4E11-CBEC-464D-B04C-9CAEBD72D147}" srcOrd="1" destOrd="0" presId="urn:microsoft.com/office/officeart/2005/8/layout/hierarchy1"/>
    <dgm:cxn modelId="{C205DDEA-9874-4F94-AA90-532B530DD621}" type="presParOf" srcId="{7F298CE5-435F-4151-A73B-F2F36AB9648D}" destId="{4174D48D-0AB7-4853-932B-CD1666D55BFE}" srcOrd="1" destOrd="0" presId="urn:microsoft.com/office/officeart/2005/8/layout/hierarchy1"/>
    <dgm:cxn modelId="{7A3155D9-88E0-4593-8F61-E351B7496D7F}" type="presParOf" srcId="{4174D48D-0AB7-4853-932B-CD1666D55BFE}" destId="{C6DC7C3D-0B87-4329-A9CF-0662393DDDC3}" srcOrd="0" destOrd="0" presId="urn:microsoft.com/office/officeart/2005/8/layout/hierarchy1"/>
    <dgm:cxn modelId="{3A251A2E-04E1-4E8D-AA9D-BA0882B936B7}" type="presParOf" srcId="{4174D48D-0AB7-4853-932B-CD1666D55BFE}" destId="{4355CD20-BB6C-4EE1-B1F9-3A6BC0D4B211}" srcOrd="1" destOrd="0" presId="urn:microsoft.com/office/officeart/2005/8/layout/hierarchy1"/>
    <dgm:cxn modelId="{9454296F-2E92-401A-9D50-878B9E59A223}" type="presParOf" srcId="{4355CD20-BB6C-4EE1-B1F9-3A6BC0D4B211}" destId="{48E92025-323D-49D3-A988-30EA46D16054}" srcOrd="0" destOrd="0" presId="urn:microsoft.com/office/officeart/2005/8/layout/hierarchy1"/>
    <dgm:cxn modelId="{52C1C500-8699-4A62-9FEF-C053921D2765}" type="presParOf" srcId="{48E92025-323D-49D3-A988-30EA46D16054}" destId="{A2CA8219-DEC6-4975-8D9A-35C67A045272}" srcOrd="0" destOrd="0" presId="urn:microsoft.com/office/officeart/2005/8/layout/hierarchy1"/>
    <dgm:cxn modelId="{54675019-D6CC-47DD-B521-12D84A83432A}" type="presParOf" srcId="{48E92025-323D-49D3-A988-30EA46D16054}" destId="{41EFDFC7-0D52-4AC5-89F6-5AFA432E7E0C}" srcOrd="1" destOrd="0" presId="urn:microsoft.com/office/officeart/2005/8/layout/hierarchy1"/>
    <dgm:cxn modelId="{810DF276-A817-4B83-AC1B-69BC3EF2D8FC}" type="presParOf" srcId="{4355CD20-BB6C-4EE1-B1F9-3A6BC0D4B211}" destId="{063715F1-08C0-48A1-8456-6B79419C8EFF}" srcOrd="1" destOrd="0" presId="urn:microsoft.com/office/officeart/2005/8/layout/hierarchy1"/>
    <dgm:cxn modelId="{A8EAE33B-A8EE-484F-A9F7-13DB3EE90C94}" type="presParOf" srcId="{063715F1-08C0-48A1-8456-6B79419C8EFF}" destId="{1B6BE7B6-6111-4DB7-9952-4AFD7DC1D565}" srcOrd="0" destOrd="0" presId="urn:microsoft.com/office/officeart/2005/8/layout/hierarchy1"/>
    <dgm:cxn modelId="{081D8EAC-88FF-4FDB-8807-6E8206F9E21E}" type="presParOf" srcId="{063715F1-08C0-48A1-8456-6B79419C8EFF}" destId="{5C37E5BC-77FF-4952-B74C-1C8E24093F23}" srcOrd="1" destOrd="0" presId="urn:microsoft.com/office/officeart/2005/8/layout/hierarchy1"/>
    <dgm:cxn modelId="{AC12CEDE-7BD5-4742-B264-CA01A5549DCC}" type="presParOf" srcId="{5C37E5BC-77FF-4952-B74C-1C8E24093F23}" destId="{0E1250F4-963A-429B-96A8-4F84E5B1F710}" srcOrd="0" destOrd="0" presId="urn:microsoft.com/office/officeart/2005/8/layout/hierarchy1"/>
    <dgm:cxn modelId="{F36BB362-9574-49C4-9492-7BD243BFEF12}" type="presParOf" srcId="{0E1250F4-963A-429B-96A8-4F84E5B1F710}" destId="{C1529EB0-EBC0-4D63-BDB5-08464263F645}" srcOrd="0" destOrd="0" presId="urn:microsoft.com/office/officeart/2005/8/layout/hierarchy1"/>
    <dgm:cxn modelId="{30910112-61DE-4542-B885-5A3AFD81DA07}" type="presParOf" srcId="{0E1250F4-963A-429B-96A8-4F84E5B1F710}" destId="{8756F859-CECD-40C0-A37A-E4FB85434726}" srcOrd="1" destOrd="0" presId="urn:microsoft.com/office/officeart/2005/8/layout/hierarchy1"/>
    <dgm:cxn modelId="{22D22684-38F3-477C-B30B-9E7A7F7E88C8}" type="presParOf" srcId="{5C37E5BC-77FF-4952-B74C-1C8E24093F23}" destId="{F4726853-8F35-4903-9F21-F38C18B71705}" srcOrd="1" destOrd="0" presId="urn:microsoft.com/office/officeart/2005/8/layout/hierarchy1"/>
    <dgm:cxn modelId="{0AF9B216-9D46-4405-9CBC-1B12A5541ED0}" type="presParOf" srcId="{4174D48D-0AB7-4853-932B-CD1666D55BFE}" destId="{4880F3FE-7D7F-42A6-B624-2CE729FFC5A5}" srcOrd="2" destOrd="0" presId="urn:microsoft.com/office/officeart/2005/8/layout/hierarchy1"/>
    <dgm:cxn modelId="{0BBFB239-34A7-4B08-9EA0-55397A03D99A}" type="presParOf" srcId="{4174D48D-0AB7-4853-932B-CD1666D55BFE}" destId="{2BD4CCF6-DEA2-45CB-83D2-7BF134BFAD94}" srcOrd="3" destOrd="0" presId="urn:microsoft.com/office/officeart/2005/8/layout/hierarchy1"/>
    <dgm:cxn modelId="{70D009E4-3D35-41BB-A20B-10D6EB3D6B71}" type="presParOf" srcId="{2BD4CCF6-DEA2-45CB-83D2-7BF134BFAD94}" destId="{0DFC9CEC-7A14-490D-86F6-5867D367C28A}" srcOrd="0" destOrd="0" presId="urn:microsoft.com/office/officeart/2005/8/layout/hierarchy1"/>
    <dgm:cxn modelId="{CDEA88F1-AA0B-4ED1-8D80-48E92A7F2DBE}" type="presParOf" srcId="{0DFC9CEC-7A14-490D-86F6-5867D367C28A}" destId="{782753E4-A412-4F35-9EB5-C77A1A220208}" srcOrd="0" destOrd="0" presId="urn:microsoft.com/office/officeart/2005/8/layout/hierarchy1"/>
    <dgm:cxn modelId="{6FB82050-3F64-41BB-9C22-C4BBC30BCC76}" type="presParOf" srcId="{0DFC9CEC-7A14-490D-86F6-5867D367C28A}" destId="{3BA0EB5B-6F3A-49B9-8EF7-E592531B1A00}" srcOrd="1" destOrd="0" presId="urn:microsoft.com/office/officeart/2005/8/layout/hierarchy1"/>
    <dgm:cxn modelId="{3D362A79-72E1-46A9-A4B0-E05930C3BDB8}" type="presParOf" srcId="{2BD4CCF6-DEA2-45CB-83D2-7BF134BFAD94}" destId="{926A5621-08A6-46FE-B18A-84440BADF52D}" srcOrd="1" destOrd="0" presId="urn:microsoft.com/office/officeart/2005/8/layout/hierarchy1"/>
    <dgm:cxn modelId="{60D4555A-6500-4EAF-AAD7-8F6C485EE99A}" type="presParOf" srcId="{926A5621-08A6-46FE-B18A-84440BADF52D}" destId="{AE2A37C7-0217-4546-BABB-2DCCAB690390}" srcOrd="0" destOrd="0" presId="urn:microsoft.com/office/officeart/2005/8/layout/hierarchy1"/>
    <dgm:cxn modelId="{DE5E8688-0325-46BC-A546-131435F69F87}" type="presParOf" srcId="{926A5621-08A6-46FE-B18A-84440BADF52D}" destId="{37CCCA21-72E9-4900-B802-DEEEB19C21C5}" srcOrd="1" destOrd="0" presId="urn:microsoft.com/office/officeart/2005/8/layout/hierarchy1"/>
    <dgm:cxn modelId="{C2D24AD8-9BED-4751-9F29-FA32C20C63A7}" type="presParOf" srcId="{37CCCA21-72E9-4900-B802-DEEEB19C21C5}" destId="{42EFB780-8D95-403A-A30B-D55C7675BDA3}" srcOrd="0" destOrd="0" presId="urn:microsoft.com/office/officeart/2005/8/layout/hierarchy1"/>
    <dgm:cxn modelId="{5AD1317D-D489-4EA4-B7B2-26841F199EAE}" type="presParOf" srcId="{42EFB780-8D95-403A-A30B-D55C7675BDA3}" destId="{794E49CF-835F-4926-8C7C-CB16690648B9}" srcOrd="0" destOrd="0" presId="urn:microsoft.com/office/officeart/2005/8/layout/hierarchy1"/>
    <dgm:cxn modelId="{927CEF98-6F0B-4C99-B87A-193447DE6705}" type="presParOf" srcId="{42EFB780-8D95-403A-A30B-D55C7675BDA3}" destId="{823CA1C9-A92E-43B4-A074-BEBE9AC25AD4}" srcOrd="1" destOrd="0" presId="urn:microsoft.com/office/officeart/2005/8/layout/hierarchy1"/>
    <dgm:cxn modelId="{E0E6D862-5D10-4F8C-987D-BFAB91DFCCBB}" type="presParOf" srcId="{37CCCA21-72E9-4900-B802-DEEEB19C21C5}" destId="{5C580CAD-AFEE-46A7-A958-17E63A04D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1E141-BCC1-4495-99DE-FBC205A8A20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he-IL"/>
        </a:p>
      </dgm:t>
    </dgm:pt>
    <dgm:pt modelId="{656216EA-4F7E-4E95-A908-EAD15CE14147}">
      <dgm:prSet phldrT="[Text]" custT="1"/>
      <dgm:spPr/>
      <dgm:t>
        <a:bodyPr/>
        <a:lstStyle/>
        <a:p>
          <a:pPr rtl="1"/>
          <a:r>
            <a:rPr lang="he-IL" sz="1800" dirty="0"/>
            <a:t>אונאה פחות משתות</a:t>
          </a:r>
        </a:p>
      </dgm:t>
    </dgm:pt>
    <dgm:pt modelId="{D7569AE1-E08F-4380-99FB-71280D44BA1F}" type="parTrans" cxnId="{A5C148FC-21B1-4DC1-B304-4E8E1F308FB7}">
      <dgm:prSet/>
      <dgm:spPr/>
      <dgm:t>
        <a:bodyPr/>
        <a:lstStyle/>
        <a:p>
          <a:pPr rtl="1"/>
          <a:endParaRPr lang="he-IL"/>
        </a:p>
      </dgm:t>
    </dgm:pt>
    <dgm:pt modelId="{79A0068D-79B1-40D1-BC4F-D0F65D9541B8}" type="sibTrans" cxnId="{A5C148FC-21B1-4DC1-B304-4E8E1F308FB7}">
      <dgm:prSet/>
      <dgm:spPr/>
      <dgm:t>
        <a:bodyPr/>
        <a:lstStyle/>
        <a:p>
          <a:pPr rtl="1"/>
          <a:endParaRPr lang="he-IL"/>
        </a:p>
      </dgm:t>
    </dgm:pt>
    <dgm:pt modelId="{A557C0B1-4635-4502-A198-96DD4E306854}">
      <dgm:prSet phldrT="[Text]" custT="1"/>
      <dgm:spPr/>
      <dgm:t>
        <a:bodyPr/>
        <a:lstStyle/>
        <a:p>
          <a:pPr rtl="1"/>
          <a:r>
            <a:rPr lang="he-IL" sz="1800" dirty="0"/>
            <a:t>יש אונאה</a:t>
          </a:r>
        </a:p>
      </dgm:t>
    </dgm:pt>
    <dgm:pt modelId="{39C8A26F-043D-4FF1-A52A-4949703B8B55}" type="parTrans" cxnId="{883C88E5-F562-4139-AA96-25F5786A2F30}">
      <dgm:prSet/>
      <dgm:spPr/>
      <dgm:t>
        <a:bodyPr/>
        <a:lstStyle/>
        <a:p>
          <a:pPr rtl="1"/>
          <a:endParaRPr lang="he-IL"/>
        </a:p>
      </dgm:t>
    </dgm:pt>
    <dgm:pt modelId="{164D9C83-02B9-42C3-9403-E400C5304DD4}" type="sibTrans" cxnId="{883C88E5-F562-4139-AA96-25F5786A2F30}">
      <dgm:prSet/>
      <dgm:spPr/>
      <dgm:t>
        <a:bodyPr/>
        <a:lstStyle/>
        <a:p>
          <a:pPr rtl="1"/>
          <a:endParaRPr lang="he-IL"/>
        </a:p>
      </dgm:t>
    </dgm:pt>
    <dgm:pt modelId="{02B4B7CF-1A50-4088-B10B-58DAEDEDD176}">
      <dgm:prSet phldrT="[Text]" custT="1"/>
      <dgm:spPr/>
      <dgm:t>
        <a:bodyPr/>
        <a:lstStyle/>
        <a:p>
          <a:pPr rtl="1"/>
          <a:r>
            <a:rPr lang="he-IL" sz="1800" dirty="0"/>
            <a:t>אין אונאה</a:t>
          </a:r>
        </a:p>
      </dgm:t>
    </dgm:pt>
    <dgm:pt modelId="{64012F6D-85F9-4F25-836C-2D3E29BAAAA7}" type="parTrans" cxnId="{5D17681C-6DDC-41B1-B45E-02225B5C3BDC}">
      <dgm:prSet/>
      <dgm:spPr/>
      <dgm:t>
        <a:bodyPr/>
        <a:lstStyle/>
        <a:p>
          <a:pPr rtl="1"/>
          <a:endParaRPr lang="he-IL"/>
        </a:p>
      </dgm:t>
    </dgm:pt>
    <dgm:pt modelId="{6EA9776E-2C65-41DD-93F1-589862E75EF6}" type="sibTrans" cxnId="{5D17681C-6DDC-41B1-B45E-02225B5C3BDC}">
      <dgm:prSet/>
      <dgm:spPr/>
      <dgm:t>
        <a:bodyPr/>
        <a:lstStyle/>
        <a:p>
          <a:pPr rtl="1"/>
          <a:endParaRPr lang="he-IL"/>
        </a:p>
      </dgm:t>
    </dgm:pt>
    <dgm:pt modelId="{119D9C2C-8B61-4329-ABB2-90A6FD7033A4}">
      <dgm:prSet phldrT="[Text]" custT="1"/>
      <dgm:spPr/>
      <dgm:t>
        <a:bodyPr/>
        <a:lstStyle/>
        <a:p>
          <a:pPr rtl="1"/>
          <a:r>
            <a:rPr lang="he-IL" sz="1800" dirty="0"/>
            <a:t>כי כך היא דרך מקח וממכר </a:t>
          </a:r>
          <a:br>
            <a:rPr lang="en-US" sz="1800" dirty="0"/>
          </a:br>
          <a:r>
            <a:rPr lang="he-IL" sz="1800" dirty="0"/>
            <a:t>(</a:t>
          </a:r>
          <a:r>
            <a:rPr lang="he-IL" sz="1800" dirty="0" err="1"/>
            <a:t>רא"ש</a:t>
          </a:r>
          <a:r>
            <a:rPr lang="he-IL" sz="1800" dirty="0"/>
            <a:t> 2)</a:t>
          </a:r>
        </a:p>
      </dgm:t>
    </dgm:pt>
    <dgm:pt modelId="{4DC716B4-99A9-4E1A-9EF2-0AF44435A586}" type="parTrans" cxnId="{69413C42-817C-408B-9747-55D5C0C84683}">
      <dgm:prSet/>
      <dgm:spPr/>
      <dgm:t>
        <a:bodyPr/>
        <a:lstStyle/>
        <a:p>
          <a:pPr rtl="1"/>
          <a:endParaRPr lang="he-IL"/>
        </a:p>
      </dgm:t>
    </dgm:pt>
    <dgm:pt modelId="{C6ED11EB-C18B-470D-9E20-16E96296EB5B}" type="sibTrans" cxnId="{69413C42-817C-408B-9747-55D5C0C84683}">
      <dgm:prSet/>
      <dgm:spPr/>
      <dgm:t>
        <a:bodyPr/>
        <a:lstStyle/>
        <a:p>
          <a:pPr rtl="1"/>
          <a:endParaRPr lang="he-IL"/>
        </a:p>
      </dgm:t>
    </dgm:pt>
    <dgm:pt modelId="{5B10CE65-9A06-45E3-938C-B0FB2430FCAE}">
      <dgm:prSet phldrT="[Text]" custT="1"/>
      <dgm:spPr/>
      <dgm:t>
        <a:bodyPr/>
        <a:lstStyle/>
        <a:p>
          <a:pPr rtl="1"/>
          <a:r>
            <a:rPr lang="he-IL" sz="1800" dirty="0"/>
            <a:t>אבל אי אפשר לצמצם, </a:t>
          </a:r>
          <a:br>
            <a:rPr lang="en-US" sz="1800" dirty="0"/>
          </a:br>
          <a:r>
            <a:rPr lang="he-IL" sz="1800" dirty="0"/>
            <a:t>ולכן הקונה מוחל </a:t>
          </a:r>
          <a:r>
            <a:rPr lang="he-IL" sz="1800" u="sng" dirty="0"/>
            <a:t>בדיעבד</a:t>
          </a:r>
          <a:r>
            <a:rPr lang="he-IL" sz="1800" dirty="0"/>
            <a:t> (</a:t>
          </a:r>
          <a:r>
            <a:rPr lang="he-IL" sz="1800" dirty="0" err="1"/>
            <a:t>רא"ש</a:t>
          </a:r>
          <a:r>
            <a:rPr lang="he-IL" sz="1800" dirty="0"/>
            <a:t> 1)</a:t>
          </a:r>
        </a:p>
      </dgm:t>
    </dgm:pt>
    <dgm:pt modelId="{39081DD5-122D-4A86-B099-B179DA175A3C}" type="parTrans" cxnId="{F634B974-48F8-47A6-9A94-E1E7EEE20268}">
      <dgm:prSet/>
      <dgm:spPr/>
      <dgm:t>
        <a:bodyPr/>
        <a:lstStyle/>
        <a:p>
          <a:pPr rtl="1"/>
          <a:endParaRPr lang="he-IL"/>
        </a:p>
      </dgm:t>
    </dgm:pt>
    <dgm:pt modelId="{470DD07E-56A5-49D6-B862-D912C21C1905}" type="sibTrans" cxnId="{F634B974-48F8-47A6-9A94-E1E7EEE20268}">
      <dgm:prSet/>
      <dgm:spPr/>
      <dgm:t>
        <a:bodyPr/>
        <a:lstStyle/>
        <a:p>
          <a:pPr rtl="1"/>
          <a:endParaRPr lang="he-IL"/>
        </a:p>
      </dgm:t>
    </dgm:pt>
    <dgm:pt modelId="{8371FB85-BE8E-4920-8DFB-E37D33FCDC5B}">
      <dgm:prSet phldrT="[Text]" custT="1"/>
      <dgm:spPr/>
      <dgm:t>
        <a:bodyPr/>
        <a:lstStyle/>
        <a:p>
          <a:pPr rtl="1"/>
          <a:r>
            <a:rPr lang="he-IL" sz="1800" dirty="0"/>
            <a:t>נ"מ- אם הוא בקי ויודע בדיוק מה הסחורה שווה, אסור למכור ליותר</a:t>
          </a:r>
        </a:p>
      </dgm:t>
    </dgm:pt>
    <dgm:pt modelId="{EA4F60E5-4D68-45FF-92FE-29EF92F3DF5F}" type="parTrans" cxnId="{023CEEF5-FF26-4A72-8D98-D2EF0B7E7582}">
      <dgm:prSet/>
      <dgm:spPr/>
      <dgm:t>
        <a:bodyPr/>
        <a:lstStyle/>
        <a:p>
          <a:pPr rtl="1"/>
          <a:endParaRPr lang="he-IL"/>
        </a:p>
      </dgm:t>
    </dgm:pt>
    <dgm:pt modelId="{8C6F4EAB-4981-4F37-A6C4-DAFFF24E82D1}" type="sibTrans" cxnId="{023CEEF5-FF26-4A72-8D98-D2EF0B7E7582}">
      <dgm:prSet/>
      <dgm:spPr/>
      <dgm:t>
        <a:bodyPr/>
        <a:lstStyle/>
        <a:p>
          <a:pPr rtl="1"/>
          <a:endParaRPr lang="he-IL"/>
        </a:p>
      </dgm:t>
    </dgm:pt>
    <dgm:pt modelId="{5B202938-31A6-46C0-B27B-274B3EC68BCE}">
      <dgm:prSet phldrT="[Text]" custT="1"/>
      <dgm:spPr/>
      <dgm:t>
        <a:bodyPr/>
        <a:lstStyle/>
        <a:p>
          <a:pPr rtl="1"/>
          <a:r>
            <a:rPr lang="he-IL" sz="1800" dirty="0"/>
            <a:t>נ"מ- אפילו בקי אפשר למכור ליותר משוויו פחות משתות</a:t>
          </a:r>
        </a:p>
      </dgm:t>
    </dgm:pt>
    <dgm:pt modelId="{F8737300-A239-4FAC-8B67-9B596348DAA7}" type="parTrans" cxnId="{8FE49330-F27C-4D08-8816-555C3F142B06}">
      <dgm:prSet/>
      <dgm:spPr/>
      <dgm:t>
        <a:bodyPr/>
        <a:lstStyle/>
        <a:p>
          <a:pPr rtl="1"/>
          <a:endParaRPr lang="he-IL"/>
        </a:p>
      </dgm:t>
    </dgm:pt>
    <dgm:pt modelId="{5386ABDE-6222-4F82-A218-A225C9CE190C}" type="sibTrans" cxnId="{8FE49330-F27C-4D08-8816-555C3F142B06}">
      <dgm:prSet/>
      <dgm:spPr/>
      <dgm:t>
        <a:bodyPr/>
        <a:lstStyle/>
        <a:p>
          <a:pPr rtl="1"/>
          <a:endParaRPr lang="he-IL"/>
        </a:p>
      </dgm:t>
    </dgm:pt>
    <dgm:pt modelId="{4BD9093B-C3DE-46C7-88AB-CCF7F6D64BA7}">
      <dgm:prSet phldrT="[Text]" custT="1"/>
      <dgm:spPr/>
      <dgm:t>
        <a:bodyPr/>
        <a:lstStyle/>
        <a:p>
          <a:pPr rtl="1"/>
          <a:r>
            <a:rPr lang="he-IL" sz="1800" dirty="0"/>
            <a:t>אי אפשר לצמצם, ויש מחילה מלכתחילה </a:t>
          </a:r>
          <a:br>
            <a:rPr lang="en-US" sz="1800" dirty="0"/>
          </a:br>
          <a:r>
            <a:rPr lang="he-IL" sz="1800" dirty="0"/>
            <a:t>(רש"י קידושין)</a:t>
          </a:r>
        </a:p>
      </dgm:t>
    </dgm:pt>
    <dgm:pt modelId="{69F8E2FF-B5D4-4047-8708-72C8F9CF8AD6}" type="parTrans" cxnId="{58B4D7E6-B50C-4AB1-9DE9-FF5516E95938}">
      <dgm:prSet/>
      <dgm:spPr/>
      <dgm:t>
        <a:bodyPr/>
        <a:lstStyle/>
        <a:p>
          <a:pPr rtl="1"/>
          <a:endParaRPr lang="he-IL"/>
        </a:p>
      </dgm:t>
    </dgm:pt>
    <dgm:pt modelId="{22EADD3D-1572-448A-B80B-56B0D24E443B}" type="sibTrans" cxnId="{58B4D7E6-B50C-4AB1-9DE9-FF5516E95938}">
      <dgm:prSet/>
      <dgm:spPr/>
      <dgm:t>
        <a:bodyPr/>
        <a:lstStyle/>
        <a:p>
          <a:pPr rtl="1"/>
          <a:endParaRPr lang="he-IL"/>
        </a:p>
      </dgm:t>
    </dgm:pt>
    <dgm:pt modelId="{28CBEC97-F47B-4C3B-BCC9-F38A4890B510}">
      <dgm:prSet phldrT="[Text]" custT="1"/>
      <dgm:spPr/>
      <dgm:t>
        <a:bodyPr/>
        <a:lstStyle/>
        <a:p>
          <a:pPr rtl="1">
            <a:buNone/>
          </a:pPr>
          <a:r>
            <a:rPr lang="he-IL" sz="1800" b="0" u="none" dirty="0">
              <a:effectLst/>
              <a:latin typeface="Calibri Light" panose="020F0302020204030204" pitchFamily="34" charset="0"/>
              <a:ea typeface="Calibri" panose="020F0502020204030204" pitchFamily="34" charset="0"/>
            </a:rPr>
            <a:t>"מחיל </a:t>
          </a:r>
          <a:r>
            <a:rPr lang="he-IL" sz="1800" b="0" u="none" dirty="0" err="1">
              <a:effectLst/>
              <a:latin typeface="Calibri Light" panose="020F0302020204030204" pitchFamily="34" charset="0"/>
              <a:ea typeface="Calibri" panose="020F0502020204030204" pitchFamily="34" charset="0"/>
            </a:rPr>
            <a:t>אינש</a:t>
          </a:r>
          <a:r>
            <a:rPr lang="he-IL" sz="1800" b="0" u="none" dirty="0">
              <a:effectLst/>
              <a:latin typeface="Calibri Light" panose="020F0302020204030204" pitchFamily="34" charset="0"/>
              <a:ea typeface="Calibri" panose="020F0502020204030204" pitchFamily="34" charset="0"/>
            </a:rPr>
            <a:t> דהתם אין כל אדם יכול לצמצם הדמים... </a:t>
          </a:r>
          <a:r>
            <a:rPr lang="he-IL" sz="1800" b="0" u="none" dirty="0" err="1">
              <a:effectLst/>
              <a:latin typeface="Calibri Light" panose="020F0302020204030204" pitchFamily="34" charset="0"/>
              <a:ea typeface="Calibri" panose="020F0502020204030204" pitchFamily="34" charset="0"/>
            </a:rPr>
            <a:t>ואדעתא</a:t>
          </a:r>
          <a:r>
            <a:rPr lang="he-IL" sz="1800" b="0" u="none" dirty="0">
              <a:effectLst/>
              <a:latin typeface="Calibri Light" panose="020F0302020204030204" pitchFamily="34" charset="0"/>
              <a:ea typeface="Calibri" panose="020F0502020204030204" pitchFamily="34" charset="0"/>
            </a:rPr>
            <a:t> </a:t>
          </a:r>
          <a:r>
            <a:rPr lang="he-IL" sz="1800" b="0" u="none" dirty="0" err="1">
              <a:effectLst/>
              <a:latin typeface="Calibri Light" panose="020F0302020204030204" pitchFamily="34" charset="0"/>
              <a:ea typeface="Calibri" panose="020F0502020204030204" pitchFamily="34" charset="0"/>
            </a:rPr>
            <a:t>דהכי</a:t>
          </a:r>
          <a:r>
            <a:rPr lang="he-IL" sz="1800" b="0" u="none" dirty="0">
              <a:effectLst/>
              <a:latin typeface="Calibri Light" panose="020F0302020204030204" pitchFamily="34" charset="0"/>
              <a:ea typeface="Calibri" panose="020F0502020204030204" pitchFamily="34" charset="0"/>
            </a:rPr>
            <a:t> עביד</a:t>
          </a:r>
          <a:endParaRPr lang="he-IL" sz="1800" b="0" u="none" dirty="0"/>
        </a:p>
      </dgm:t>
    </dgm:pt>
    <dgm:pt modelId="{FFE3C324-0B35-4EA3-8A40-6FB98431E7D1}" type="parTrans" cxnId="{0DC309F1-FD42-4D76-9930-738CCBBC0526}">
      <dgm:prSet/>
      <dgm:spPr/>
      <dgm:t>
        <a:bodyPr/>
        <a:lstStyle/>
        <a:p>
          <a:pPr rtl="1"/>
          <a:endParaRPr lang="he-IL"/>
        </a:p>
      </dgm:t>
    </dgm:pt>
    <dgm:pt modelId="{698383F8-52DC-4A5F-9CE1-5F1F66B22214}" type="sibTrans" cxnId="{0DC309F1-FD42-4D76-9930-738CCBBC0526}">
      <dgm:prSet/>
      <dgm:spPr/>
      <dgm:t>
        <a:bodyPr/>
        <a:lstStyle/>
        <a:p>
          <a:pPr rtl="1"/>
          <a:endParaRPr lang="he-IL"/>
        </a:p>
      </dgm:t>
    </dgm:pt>
    <dgm:pt modelId="{16C41F4F-8EF6-4309-93B3-395529FA24E0}">
      <dgm:prSet phldrT="[Text]" custT="1"/>
      <dgm:spPr/>
      <dgm:t>
        <a:bodyPr/>
        <a:lstStyle/>
        <a:p>
          <a:pPr rtl="1"/>
          <a:r>
            <a:rPr lang="he-IL" sz="2000" dirty="0"/>
            <a:t>אונאה גמורה, ואסור לגמרי, רק שאין דרך בני אדם לערער על המקח לאונאה </a:t>
          </a:r>
          <a:r>
            <a:rPr lang="he-IL" sz="2000" dirty="0" err="1"/>
            <a:t>מועטת</a:t>
          </a:r>
          <a:br>
            <a:rPr lang="en-US" sz="2000" dirty="0"/>
          </a:br>
          <a:r>
            <a:rPr lang="he-IL" sz="2000" dirty="0"/>
            <a:t>(רמב"ן על התורה)</a:t>
          </a:r>
        </a:p>
      </dgm:t>
    </dgm:pt>
    <dgm:pt modelId="{ED947CC9-C4FA-42FF-8925-8FF6103FF641}" type="parTrans" cxnId="{676112AA-BB18-46C2-B508-71E0455C7242}">
      <dgm:prSet/>
      <dgm:spPr/>
      <dgm:t>
        <a:bodyPr/>
        <a:lstStyle/>
        <a:p>
          <a:pPr rtl="1"/>
          <a:endParaRPr lang="he-IL"/>
        </a:p>
      </dgm:t>
    </dgm:pt>
    <dgm:pt modelId="{AC6F9088-3608-4122-9E50-5949DEEFD8FE}" type="sibTrans" cxnId="{676112AA-BB18-46C2-B508-71E0455C7242}">
      <dgm:prSet/>
      <dgm:spPr/>
      <dgm:t>
        <a:bodyPr/>
        <a:lstStyle/>
        <a:p>
          <a:pPr rtl="1"/>
          <a:endParaRPr lang="he-IL"/>
        </a:p>
      </dgm:t>
    </dgm:pt>
    <dgm:pt modelId="{80F44158-AC33-4746-84BE-1DC09BE29BB8}" type="pres">
      <dgm:prSet presAssocID="{BD21E141-BCC1-4495-99DE-FBC205A8A203}" presName="hierChild1" presStyleCnt="0">
        <dgm:presLayoutVars>
          <dgm:chPref val="1"/>
          <dgm:dir val="rev"/>
          <dgm:animOne val="branch"/>
          <dgm:animLvl val="lvl"/>
          <dgm:resizeHandles/>
        </dgm:presLayoutVars>
      </dgm:prSet>
      <dgm:spPr/>
    </dgm:pt>
    <dgm:pt modelId="{2A29667A-7DC3-467A-8EB7-C17EC1591DF4}" type="pres">
      <dgm:prSet presAssocID="{656216EA-4F7E-4E95-A908-EAD15CE14147}" presName="hierRoot1" presStyleCnt="0"/>
      <dgm:spPr/>
    </dgm:pt>
    <dgm:pt modelId="{68F7BE83-EF6F-4396-9F2F-5432B2DF398D}" type="pres">
      <dgm:prSet presAssocID="{656216EA-4F7E-4E95-A908-EAD15CE14147}" presName="composite" presStyleCnt="0"/>
      <dgm:spPr/>
    </dgm:pt>
    <dgm:pt modelId="{E64ED369-19AB-42C9-9584-AA2EDF2DEFEB}" type="pres">
      <dgm:prSet presAssocID="{656216EA-4F7E-4E95-A908-EAD15CE14147}" presName="background" presStyleLbl="node0" presStyleIdx="0" presStyleCnt="1"/>
      <dgm:spPr/>
    </dgm:pt>
    <dgm:pt modelId="{D204AB58-5B33-418D-BB9A-640A868F9EBE}" type="pres">
      <dgm:prSet presAssocID="{656216EA-4F7E-4E95-A908-EAD15CE14147}" presName="text" presStyleLbl="fgAcc0" presStyleIdx="0" presStyleCnt="1">
        <dgm:presLayoutVars>
          <dgm:chPref val="3"/>
        </dgm:presLayoutVars>
      </dgm:prSet>
      <dgm:spPr/>
    </dgm:pt>
    <dgm:pt modelId="{0FBD9B65-2A32-4984-B103-E0E16D0BDD66}" type="pres">
      <dgm:prSet presAssocID="{656216EA-4F7E-4E95-A908-EAD15CE14147}" presName="hierChild2" presStyleCnt="0"/>
      <dgm:spPr/>
    </dgm:pt>
    <dgm:pt modelId="{4B57FCA1-145C-4DAC-AA53-8312778BC89B}" type="pres">
      <dgm:prSet presAssocID="{39C8A26F-043D-4FF1-A52A-4949703B8B55}" presName="Name10" presStyleLbl="parChTrans1D2" presStyleIdx="0" presStyleCnt="2"/>
      <dgm:spPr/>
    </dgm:pt>
    <dgm:pt modelId="{D5953FBE-EB25-4653-B47F-955C54712ADE}" type="pres">
      <dgm:prSet presAssocID="{A557C0B1-4635-4502-A198-96DD4E306854}" presName="hierRoot2" presStyleCnt="0"/>
      <dgm:spPr/>
    </dgm:pt>
    <dgm:pt modelId="{1C886467-0B9C-487A-AE1A-98F79813030F}" type="pres">
      <dgm:prSet presAssocID="{A557C0B1-4635-4502-A198-96DD4E306854}" presName="composite2" presStyleCnt="0"/>
      <dgm:spPr/>
    </dgm:pt>
    <dgm:pt modelId="{411BF956-F68A-4CC4-9675-81B2F6DB4CBB}" type="pres">
      <dgm:prSet presAssocID="{A557C0B1-4635-4502-A198-96DD4E306854}" presName="background2" presStyleLbl="node2" presStyleIdx="0" presStyleCnt="2"/>
      <dgm:spPr/>
    </dgm:pt>
    <dgm:pt modelId="{9360BC01-1E88-42EB-9601-9EDCDA89D7C7}" type="pres">
      <dgm:prSet presAssocID="{A557C0B1-4635-4502-A198-96DD4E306854}" presName="text2" presStyleLbl="fgAcc2" presStyleIdx="0" presStyleCnt="2">
        <dgm:presLayoutVars>
          <dgm:chPref val="3"/>
        </dgm:presLayoutVars>
      </dgm:prSet>
      <dgm:spPr/>
    </dgm:pt>
    <dgm:pt modelId="{1D10F77B-CF67-49BD-9C6B-7FE2AFCCB246}" type="pres">
      <dgm:prSet presAssocID="{A557C0B1-4635-4502-A198-96DD4E306854}" presName="hierChild3" presStyleCnt="0"/>
      <dgm:spPr/>
    </dgm:pt>
    <dgm:pt modelId="{0594324B-A766-454B-AEFA-8E80D631CA73}" type="pres">
      <dgm:prSet presAssocID="{ED947CC9-C4FA-42FF-8925-8FF6103FF641}" presName="Name17" presStyleLbl="parChTrans1D3" presStyleIdx="0" presStyleCnt="4"/>
      <dgm:spPr/>
    </dgm:pt>
    <dgm:pt modelId="{D29E7EE0-8666-4F2B-8C37-7C4461C5A6ED}" type="pres">
      <dgm:prSet presAssocID="{16C41F4F-8EF6-4309-93B3-395529FA24E0}" presName="hierRoot3" presStyleCnt="0"/>
      <dgm:spPr/>
    </dgm:pt>
    <dgm:pt modelId="{7DB2E189-1967-48A7-9284-6C84E39ED70A}" type="pres">
      <dgm:prSet presAssocID="{16C41F4F-8EF6-4309-93B3-395529FA24E0}" presName="composite3" presStyleCnt="0"/>
      <dgm:spPr/>
    </dgm:pt>
    <dgm:pt modelId="{9A28D6A7-5F2A-4E90-9F55-C1D5176C7F2B}" type="pres">
      <dgm:prSet presAssocID="{16C41F4F-8EF6-4309-93B3-395529FA24E0}" presName="background3" presStyleLbl="node3" presStyleIdx="0" presStyleCnt="4"/>
      <dgm:spPr/>
    </dgm:pt>
    <dgm:pt modelId="{AAEDE9A8-11E9-4138-BA79-A0A7EA0D5F29}" type="pres">
      <dgm:prSet presAssocID="{16C41F4F-8EF6-4309-93B3-395529FA24E0}" presName="text3" presStyleLbl="fgAcc3" presStyleIdx="0" presStyleCnt="4" custScaleX="154502" custScaleY="150777">
        <dgm:presLayoutVars>
          <dgm:chPref val="3"/>
        </dgm:presLayoutVars>
      </dgm:prSet>
      <dgm:spPr/>
    </dgm:pt>
    <dgm:pt modelId="{25EDBB1C-FAAE-4B85-9096-CE257506C5D2}" type="pres">
      <dgm:prSet presAssocID="{16C41F4F-8EF6-4309-93B3-395529FA24E0}" presName="hierChild4" presStyleCnt="0"/>
      <dgm:spPr/>
    </dgm:pt>
    <dgm:pt modelId="{DF190859-E99C-4261-9852-55DE19873024}" type="pres">
      <dgm:prSet presAssocID="{39081DD5-122D-4A86-B099-B179DA175A3C}" presName="Name17" presStyleLbl="parChTrans1D3" presStyleIdx="1" presStyleCnt="4"/>
      <dgm:spPr/>
    </dgm:pt>
    <dgm:pt modelId="{43853348-8FCA-48BD-9119-57DD7D008ED0}" type="pres">
      <dgm:prSet presAssocID="{5B10CE65-9A06-45E3-938C-B0FB2430FCAE}" presName="hierRoot3" presStyleCnt="0"/>
      <dgm:spPr/>
    </dgm:pt>
    <dgm:pt modelId="{A9DB8E22-FABC-476B-AE4E-7B5DF1A9EE17}" type="pres">
      <dgm:prSet presAssocID="{5B10CE65-9A06-45E3-938C-B0FB2430FCAE}" presName="composite3" presStyleCnt="0"/>
      <dgm:spPr/>
    </dgm:pt>
    <dgm:pt modelId="{DE83129E-F80E-4264-8B7F-7FD1576B907A}" type="pres">
      <dgm:prSet presAssocID="{5B10CE65-9A06-45E3-938C-B0FB2430FCAE}" presName="background3" presStyleLbl="node3" presStyleIdx="1" presStyleCnt="4"/>
      <dgm:spPr/>
    </dgm:pt>
    <dgm:pt modelId="{588AF937-1CC7-430D-8A46-1FF00A940ED1}" type="pres">
      <dgm:prSet presAssocID="{5B10CE65-9A06-45E3-938C-B0FB2430FCAE}" presName="text3" presStyleLbl="fgAcc3" presStyleIdx="1" presStyleCnt="4" custScaleX="124608">
        <dgm:presLayoutVars>
          <dgm:chPref val="3"/>
        </dgm:presLayoutVars>
      </dgm:prSet>
      <dgm:spPr/>
    </dgm:pt>
    <dgm:pt modelId="{F204EE1D-1509-43DD-B41A-66205A888C0F}" type="pres">
      <dgm:prSet presAssocID="{5B10CE65-9A06-45E3-938C-B0FB2430FCAE}" presName="hierChild4" presStyleCnt="0"/>
      <dgm:spPr/>
    </dgm:pt>
    <dgm:pt modelId="{0B8F63EC-FA51-4601-943A-8F8147AB146B}" type="pres">
      <dgm:prSet presAssocID="{EA4F60E5-4D68-45FF-92FE-29EF92F3DF5F}" presName="Name23" presStyleLbl="parChTrans1D4" presStyleIdx="0" presStyleCnt="3"/>
      <dgm:spPr/>
    </dgm:pt>
    <dgm:pt modelId="{4E98950F-7F7B-4506-B81C-0098D8E72BFE}" type="pres">
      <dgm:prSet presAssocID="{8371FB85-BE8E-4920-8DFB-E37D33FCDC5B}" presName="hierRoot4" presStyleCnt="0"/>
      <dgm:spPr/>
    </dgm:pt>
    <dgm:pt modelId="{37566B46-6344-4FB9-8BAA-23BB09C1C3A5}" type="pres">
      <dgm:prSet presAssocID="{8371FB85-BE8E-4920-8DFB-E37D33FCDC5B}" presName="composite4" presStyleCnt="0"/>
      <dgm:spPr/>
    </dgm:pt>
    <dgm:pt modelId="{CCC62408-9EE2-45AD-BAE7-B6894F3AAFEC}" type="pres">
      <dgm:prSet presAssocID="{8371FB85-BE8E-4920-8DFB-E37D33FCDC5B}" presName="background4" presStyleLbl="node4" presStyleIdx="0" presStyleCnt="3"/>
      <dgm:spPr/>
    </dgm:pt>
    <dgm:pt modelId="{7B0DBF6A-BA79-432C-B627-8FB6940B808A}" type="pres">
      <dgm:prSet presAssocID="{8371FB85-BE8E-4920-8DFB-E37D33FCDC5B}" presName="text4" presStyleLbl="fgAcc4" presStyleIdx="0" presStyleCnt="3" custScaleX="132548">
        <dgm:presLayoutVars>
          <dgm:chPref val="3"/>
        </dgm:presLayoutVars>
      </dgm:prSet>
      <dgm:spPr/>
    </dgm:pt>
    <dgm:pt modelId="{E8F6C8D9-A628-401B-9477-75051D578F2B}" type="pres">
      <dgm:prSet presAssocID="{8371FB85-BE8E-4920-8DFB-E37D33FCDC5B}" presName="hierChild5" presStyleCnt="0"/>
      <dgm:spPr/>
    </dgm:pt>
    <dgm:pt modelId="{EFB9F9B4-4D9A-4C61-98A6-EB2DC69F8FBD}" type="pres">
      <dgm:prSet presAssocID="{64012F6D-85F9-4F25-836C-2D3E29BAAAA7}" presName="Name10" presStyleLbl="parChTrans1D2" presStyleIdx="1" presStyleCnt="2"/>
      <dgm:spPr/>
    </dgm:pt>
    <dgm:pt modelId="{7F298CE5-435F-4151-A73B-F2F36AB9648D}" type="pres">
      <dgm:prSet presAssocID="{02B4B7CF-1A50-4088-B10B-58DAEDEDD176}" presName="hierRoot2" presStyleCnt="0"/>
      <dgm:spPr/>
    </dgm:pt>
    <dgm:pt modelId="{C59A4DFD-9025-440F-9C13-18B3F43ED7E5}" type="pres">
      <dgm:prSet presAssocID="{02B4B7CF-1A50-4088-B10B-58DAEDEDD176}" presName="composite2" presStyleCnt="0"/>
      <dgm:spPr/>
    </dgm:pt>
    <dgm:pt modelId="{A719B6AE-C53B-4399-AD56-CF7F2CA27766}" type="pres">
      <dgm:prSet presAssocID="{02B4B7CF-1A50-4088-B10B-58DAEDEDD176}" presName="background2" presStyleLbl="node2" presStyleIdx="1" presStyleCnt="2"/>
      <dgm:spPr/>
    </dgm:pt>
    <dgm:pt modelId="{6E0F4E11-CBEC-464D-B04C-9CAEBD72D147}" type="pres">
      <dgm:prSet presAssocID="{02B4B7CF-1A50-4088-B10B-58DAEDEDD176}" presName="text2" presStyleLbl="fgAcc2" presStyleIdx="1" presStyleCnt="2">
        <dgm:presLayoutVars>
          <dgm:chPref val="3"/>
        </dgm:presLayoutVars>
      </dgm:prSet>
      <dgm:spPr/>
    </dgm:pt>
    <dgm:pt modelId="{4174D48D-0AB7-4853-932B-CD1666D55BFE}" type="pres">
      <dgm:prSet presAssocID="{02B4B7CF-1A50-4088-B10B-58DAEDEDD176}" presName="hierChild3" presStyleCnt="0"/>
      <dgm:spPr/>
    </dgm:pt>
    <dgm:pt modelId="{C6DC7C3D-0B87-4329-A9CF-0662393DDDC3}" type="pres">
      <dgm:prSet presAssocID="{69F8E2FF-B5D4-4047-8708-72C8F9CF8AD6}" presName="Name17" presStyleLbl="parChTrans1D3" presStyleIdx="2" presStyleCnt="4"/>
      <dgm:spPr/>
    </dgm:pt>
    <dgm:pt modelId="{4355CD20-BB6C-4EE1-B1F9-3A6BC0D4B211}" type="pres">
      <dgm:prSet presAssocID="{4BD9093B-C3DE-46C7-88AB-CCF7F6D64BA7}" presName="hierRoot3" presStyleCnt="0"/>
      <dgm:spPr/>
    </dgm:pt>
    <dgm:pt modelId="{48E92025-323D-49D3-A988-30EA46D16054}" type="pres">
      <dgm:prSet presAssocID="{4BD9093B-C3DE-46C7-88AB-CCF7F6D64BA7}" presName="composite3" presStyleCnt="0"/>
      <dgm:spPr/>
    </dgm:pt>
    <dgm:pt modelId="{A2CA8219-DEC6-4975-8D9A-35C67A045272}" type="pres">
      <dgm:prSet presAssocID="{4BD9093B-C3DE-46C7-88AB-CCF7F6D64BA7}" presName="background3" presStyleLbl="node3" presStyleIdx="2" presStyleCnt="4"/>
      <dgm:spPr/>
    </dgm:pt>
    <dgm:pt modelId="{41EFDFC7-0D52-4AC5-89F6-5AFA432E7E0C}" type="pres">
      <dgm:prSet presAssocID="{4BD9093B-C3DE-46C7-88AB-CCF7F6D64BA7}" presName="text3" presStyleLbl="fgAcc3" presStyleIdx="2" presStyleCnt="4" custScaleX="124717">
        <dgm:presLayoutVars>
          <dgm:chPref val="3"/>
        </dgm:presLayoutVars>
      </dgm:prSet>
      <dgm:spPr/>
    </dgm:pt>
    <dgm:pt modelId="{063715F1-08C0-48A1-8456-6B79419C8EFF}" type="pres">
      <dgm:prSet presAssocID="{4BD9093B-C3DE-46C7-88AB-CCF7F6D64BA7}" presName="hierChild4" presStyleCnt="0"/>
      <dgm:spPr/>
    </dgm:pt>
    <dgm:pt modelId="{1B6BE7B6-6111-4DB7-9952-4AFD7DC1D565}" type="pres">
      <dgm:prSet presAssocID="{FFE3C324-0B35-4EA3-8A40-6FB98431E7D1}" presName="Name23" presStyleLbl="parChTrans1D4" presStyleIdx="1" presStyleCnt="3"/>
      <dgm:spPr/>
    </dgm:pt>
    <dgm:pt modelId="{5C37E5BC-77FF-4952-B74C-1C8E24093F23}" type="pres">
      <dgm:prSet presAssocID="{28CBEC97-F47B-4C3B-BCC9-F38A4890B510}" presName="hierRoot4" presStyleCnt="0"/>
      <dgm:spPr/>
    </dgm:pt>
    <dgm:pt modelId="{0E1250F4-963A-429B-96A8-4F84E5B1F710}" type="pres">
      <dgm:prSet presAssocID="{28CBEC97-F47B-4C3B-BCC9-F38A4890B510}" presName="composite4" presStyleCnt="0"/>
      <dgm:spPr/>
    </dgm:pt>
    <dgm:pt modelId="{C1529EB0-EBC0-4D63-BDB5-08464263F645}" type="pres">
      <dgm:prSet presAssocID="{28CBEC97-F47B-4C3B-BCC9-F38A4890B510}" presName="background4" presStyleLbl="node4" presStyleIdx="1" presStyleCnt="3"/>
      <dgm:spPr/>
    </dgm:pt>
    <dgm:pt modelId="{8756F859-CECD-40C0-A37A-E4FB85434726}" type="pres">
      <dgm:prSet presAssocID="{28CBEC97-F47B-4C3B-BCC9-F38A4890B510}" presName="text4" presStyleLbl="fgAcc4" presStyleIdx="1" presStyleCnt="3" custScaleX="128775">
        <dgm:presLayoutVars>
          <dgm:chPref val="3"/>
        </dgm:presLayoutVars>
      </dgm:prSet>
      <dgm:spPr/>
    </dgm:pt>
    <dgm:pt modelId="{F4726853-8F35-4903-9F21-F38C18B71705}" type="pres">
      <dgm:prSet presAssocID="{28CBEC97-F47B-4C3B-BCC9-F38A4890B510}" presName="hierChild5" presStyleCnt="0"/>
      <dgm:spPr/>
    </dgm:pt>
    <dgm:pt modelId="{4880F3FE-7D7F-42A6-B624-2CE729FFC5A5}" type="pres">
      <dgm:prSet presAssocID="{4DC716B4-99A9-4E1A-9EF2-0AF44435A586}" presName="Name17" presStyleLbl="parChTrans1D3" presStyleIdx="3" presStyleCnt="4"/>
      <dgm:spPr/>
    </dgm:pt>
    <dgm:pt modelId="{2BD4CCF6-DEA2-45CB-83D2-7BF134BFAD94}" type="pres">
      <dgm:prSet presAssocID="{119D9C2C-8B61-4329-ABB2-90A6FD7033A4}" presName="hierRoot3" presStyleCnt="0"/>
      <dgm:spPr/>
    </dgm:pt>
    <dgm:pt modelId="{0DFC9CEC-7A14-490D-86F6-5867D367C28A}" type="pres">
      <dgm:prSet presAssocID="{119D9C2C-8B61-4329-ABB2-90A6FD7033A4}" presName="composite3" presStyleCnt="0"/>
      <dgm:spPr/>
    </dgm:pt>
    <dgm:pt modelId="{782753E4-A412-4F35-9EB5-C77A1A220208}" type="pres">
      <dgm:prSet presAssocID="{119D9C2C-8B61-4329-ABB2-90A6FD7033A4}" presName="background3" presStyleLbl="node3" presStyleIdx="3" presStyleCnt="4"/>
      <dgm:spPr/>
    </dgm:pt>
    <dgm:pt modelId="{3BA0EB5B-6F3A-49B9-8EF7-E592531B1A00}" type="pres">
      <dgm:prSet presAssocID="{119D9C2C-8B61-4329-ABB2-90A6FD7033A4}" presName="text3" presStyleLbl="fgAcc3" presStyleIdx="3" presStyleCnt="4">
        <dgm:presLayoutVars>
          <dgm:chPref val="3"/>
        </dgm:presLayoutVars>
      </dgm:prSet>
      <dgm:spPr/>
    </dgm:pt>
    <dgm:pt modelId="{926A5621-08A6-46FE-B18A-84440BADF52D}" type="pres">
      <dgm:prSet presAssocID="{119D9C2C-8B61-4329-ABB2-90A6FD7033A4}" presName="hierChild4" presStyleCnt="0"/>
      <dgm:spPr/>
    </dgm:pt>
    <dgm:pt modelId="{AE2A37C7-0217-4546-BABB-2DCCAB690390}" type="pres">
      <dgm:prSet presAssocID="{F8737300-A239-4FAC-8B67-9B596348DAA7}" presName="Name23" presStyleLbl="parChTrans1D4" presStyleIdx="2" presStyleCnt="3"/>
      <dgm:spPr/>
    </dgm:pt>
    <dgm:pt modelId="{37CCCA21-72E9-4900-B802-DEEEB19C21C5}" type="pres">
      <dgm:prSet presAssocID="{5B202938-31A6-46C0-B27B-274B3EC68BCE}" presName="hierRoot4" presStyleCnt="0"/>
      <dgm:spPr/>
    </dgm:pt>
    <dgm:pt modelId="{42EFB780-8D95-403A-A30B-D55C7675BDA3}" type="pres">
      <dgm:prSet presAssocID="{5B202938-31A6-46C0-B27B-274B3EC68BCE}" presName="composite4" presStyleCnt="0"/>
      <dgm:spPr/>
    </dgm:pt>
    <dgm:pt modelId="{794E49CF-835F-4926-8C7C-CB16690648B9}" type="pres">
      <dgm:prSet presAssocID="{5B202938-31A6-46C0-B27B-274B3EC68BCE}" presName="background4" presStyleLbl="node4" presStyleIdx="2" presStyleCnt="3"/>
      <dgm:spPr/>
    </dgm:pt>
    <dgm:pt modelId="{823CA1C9-A92E-43B4-A074-BEBE9AC25AD4}" type="pres">
      <dgm:prSet presAssocID="{5B202938-31A6-46C0-B27B-274B3EC68BCE}" presName="text4" presStyleLbl="fgAcc4" presStyleIdx="2" presStyleCnt="3">
        <dgm:presLayoutVars>
          <dgm:chPref val="3"/>
        </dgm:presLayoutVars>
      </dgm:prSet>
      <dgm:spPr/>
    </dgm:pt>
    <dgm:pt modelId="{5C580CAD-AFEE-46A7-A958-17E63A04DFE8}" type="pres">
      <dgm:prSet presAssocID="{5B202938-31A6-46C0-B27B-274B3EC68BCE}" presName="hierChild5" presStyleCnt="0"/>
      <dgm:spPr/>
    </dgm:pt>
  </dgm:ptLst>
  <dgm:cxnLst>
    <dgm:cxn modelId="{FE85F518-D086-4B51-9E03-3AD24CD6D5CE}" type="presOf" srcId="{BD21E141-BCC1-4495-99DE-FBC205A8A203}" destId="{80F44158-AC33-4746-84BE-1DC09BE29BB8}" srcOrd="0" destOrd="0" presId="urn:microsoft.com/office/officeart/2005/8/layout/hierarchy1"/>
    <dgm:cxn modelId="{5D17681C-6DDC-41B1-B45E-02225B5C3BDC}" srcId="{656216EA-4F7E-4E95-A908-EAD15CE14147}" destId="{02B4B7CF-1A50-4088-B10B-58DAEDEDD176}" srcOrd="1" destOrd="0" parTransId="{64012F6D-85F9-4F25-836C-2D3E29BAAAA7}" sibTransId="{6EA9776E-2C65-41DD-93F1-589862E75EF6}"/>
    <dgm:cxn modelId="{33A57D20-B4E0-4A3C-B151-0314741BFED7}" type="presOf" srcId="{F8737300-A239-4FAC-8B67-9B596348DAA7}" destId="{AE2A37C7-0217-4546-BABB-2DCCAB690390}" srcOrd="0" destOrd="0" presId="urn:microsoft.com/office/officeart/2005/8/layout/hierarchy1"/>
    <dgm:cxn modelId="{D25A7030-8D6D-4851-83F0-90D9A2CD0A85}" type="presOf" srcId="{8371FB85-BE8E-4920-8DFB-E37D33FCDC5B}" destId="{7B0DBF6A-BA79-432C-B627-8FB6940B808A}" srcOrd="0" destOrd="0" presId="urn:microsoft.com/office/officeart/2005/8/layout/hierarchy1"/>
    <dgm:cxn modelId="{8FE49330-F27C-4D08-8816-555C3F142B06}" srcId="{119D9C2C-8B61-4329-ABB2-90A6FD7033A4}" destId="{5B202938-31A6-46C0-B27B-274B3EC68BCE}" srcOrd="0" destOrd="0" parTransId="{F8737300-A239-4FAC-8B67-9B596348DAA7}" sibTransId="{5386ABDE-6222-4F82-A218-A225C9CE190C}"/>
    <dgm:cxn modelId="{7725153C-14C0-40B2-B9C0-24ECBA5DA743}" type="presOf" srcId="{EA4F60E5-4D68-45FF-92FE-29EF92F3DF5F}" destId="{0B8F63EC-FA51-4601-943A-8F8147AB146B}" srcOrd="0" destOrd="0" presId="urn:microsoft.com/office/officeart/2005/8/layout/hierarchy1"/>
    <dgm:cxn modelId="{69413C42-817C-408B-9747-55D5C0C84683}" srcId="{02B4B7CF-1A50-4088-B10B-58DAEDEDD176}" destId="{119D9C2C-8B61-4329-ABB2-90A6FD7033A4}" srcOrd="1" destOrd="0" parTransId="{4DC716B4-99A9-4E1A-9EF2-0AF44435A586}" sibTransId="{C6ED11EB-C18B-470D-9E20-16E96296EB5B}"/>
    <dgm:cxn modelId="{FC8F7842-3783-4FA3-839F-AFB9B2DE54D2}" type="presOf" srcId="{A557C0B1-4635-4502-A198-96DD4E306854}" destId="{9360BC01-1E88-42EB-9601-9EDCDA89D7C7}" srcOrd="0" destOrd="0" presId="urn:microsoft.com/office/officeart/2005/8/layout/hierarchy1"/>
    <dgm:cxn modelId="{C121D04A-790C-4CB6-A1A9-40C769AD68EC}" type="presOf" srcId="{656216EA-4F7E-4E95-A908-EAD15CE14147}" destId="{D204AB58-5B33-418D-BB9A-640A868F9EBE}" srcOrd="0" destOrd="0" presId="urn:microsoft.com/office/officeart/2005/8/layout/hierarchy1"/>
    <dgm:cxn modelId="{13926353-ABD1-416C-BEC4-931E6FD03636}" type="presOf" srcId="{28CBEC97-F47B-4C3B-BCC9-F38A4890B510}" destId="{8756F859-CECD-40C0-A37A-E4FB85434726}" srcOrd="0" destOrd="0" presId="urn:microsoft.com/office/officeart/2005/8/layout/hierarchy1"/>
    <dgm:cxn modelId="{BDA2DB73-92E0-43BE-83E6-A02DF5F515B0}" type="presOf" srcId="{64012F6D-85F9-4F25-836C-2D3E29BAAAA7}" destId="{EFB9F9B4-4D9A-4C61-98A6-EB2DC69F8FBD}" srcOrd="0" destOrd="0" presId="urn:microsoft.com/office/officeart/2005/8/layout/hierarchy1"/>
    <dgm:cxn modelId="{F634B974-48F8-47A6-9A94-E1E7EEE20268}" srcId="{A557C0B1-4635-4502-A198-96DD4E306854}" destId="{5B10CE65-9A06-45E3-938C-B0FB2430FCAE}" srcOrd="1" destOrd="0" parTransId="{39081DD5-122D-4A86-B099-B179DA175A3C}" sibTransId="{470DD07E-56A5-49D6-B862-D912C21C1905}"/>
    <dgm:cxn modelId="{6989755A-8402-413F-BBF2-E30030993301}" type="presOf" srcId="{5B10CE65-9A06-45E3-938C-B0FB2430FCAE}" destId="{588AF937-1CC7-430D-8A46-1FF00A940ED1}" srcOrd="0" destOrd="0" presId="urn:microsoft.com/office/officeart/2005/8/layout/hierarchy1"/>
    <dgm:cxn modelId="{A628938D-E59E-47A1-A258-A96617D5891E}" type="presOf" srcId="{119D9C2C-8B61-4329-ABB2-90A6FD7033A4}" destId="{3BA0EB5B-6F3A-49B9-8EF7-E592531B1A00}" srcOrd="0" destOrd="0" presId="urn:microsoft.com/office/officeart/2005/8/layout/hierarchy1"/>
    <dgm:cxn modelId="{57AA1192-E0BC-4FBD-9520-A53F44D9F4D0}" type="presOf" srcId="{02B4B7CF-1A50-4088-B10B-58DAEDEDD176}" destId="{6E0F4E11-CBEC-464D-B04C-9CAEBD72D147}" srcOrd="0" destOrd="0" presId="urn:microsoft.com/office/officeart/2005/8/layout/hierarchy1"/>
    <dgm:cxn modelId="{676112AA-BB18-46C2-B508-71E0455C7242}" srcId="{A557C0B1-4635-4502-A198-96DD4E306854}" destId="{16C41F4F-8EF6-4309-93B3-395529FA24E0}" srcOrd="0" destOrd="0" parTransId="{ED947CC9-C4FA-42FF-8925-8FF6103FF641}" sibTransId="{AC6F9088-3608-4122-9E50-5949DEEFD8FE}"/>
    <dgm:cxn modelId="{A28613B8-01E3-44F9-BB20-D048E0DEE6CE}" type="presOf" srcId="{ED947CC9-C4FA-42FF-8925-8FF6103FF641}" destId="{0594324B-A766-454B-AEFA-8E80D631CA73}" srcOrd="0" destOrd="0" presId="urn:microsoft.com/office/officeart/2005/8/layout/hierarchy1"/>
    <dgm:cxn modelId="{8A43AFC1-A97F-4E43-BE48-C16CB4AA0A0F}" type="presOf" srcId="{39C8A26F-043D-4FF1-A52A-4949703B8B55}" destId="{4B57FCA1-145C-4DAC-AA53-8312778BC89B}" srcOrd="0" destOrd="0" presId="urn:microsoft.com/office/officeart/2005/8/layout/hierarchy1"/>
    <dgm:cxn modelId="{733942CF-DDF5-44A1-9CAF-3FC9E9B1719D}" type="presOf" srcId="{69F8E2FF-B5D4-4047-8708-72C8F9CF8AD6}" destId="{C6DC7C3D-0B87-4329-A9CF-0662393DDDC3}" srcOrd="0" destOrd="0" presId="urn:microsoft.com/office/officeart/2005/8/layout/hierarchy1"/>
    <dgm:cxn modelId="{D5D887D3-1BF8-42B6-B556-56921B676EBA}" type="presOf" srcId="{FFE3C324-0B35-4EA3-8A40-6FB98431E7D1}" destId="{1B6BE7B6-6111-4DB7-9952-4AFD7DC1D565}" srcOrd="0" destOrd="0" presId="urn:microsoft.com/office/officeart/2005/8/layout/hierarchy1"/>
    <dgm:cxn modelId="{D24907D9-104A-40FC-8E26-3C2D9F0393B7}" type="presOf" srcId="{39081DD5-122D-4A86-B099-B179DA175A3C}" destId="{DF190859-E99C-4261-9852-55DE19873024}" srcOrd="0" destOrd="0" presId="urn:microsoft.com/office/officeart/2005/8/layout/hierarchy1"/>
    <dgm:cxn modelId="{7AFF87E5-967A-4664-A6D2-6DF04A0D9B7A}" type="presOf" srcId="{4DC716B4-99A9-4E1A-9EF2-0AF44435A586}" destId="{4880F3FE-7D7F-42A6-B624-2CE729FFC5A5}" srcOrd="0" destOrd="0" presId="urn:microsoft.com/office/officeart/2005/8/layout/hierarchy1"/>
    <dgm:cxn modelId="{883C88E5-F562-4139-AA96-25F5786A2F30}" srcId="{656216EA-4F7E-4E95-A908-EAD15CE14147}" destId="{A557C0B1-4635-4502-A198-96DD4E306854}" srcOrd="0" destOrd="0" parTransId="{39C8A26F-043D-4FF1-A52A-4949703B8B55}" sibTransId="{164D9C83-02B9-42C3-9403-E400C5304DD4}"/>
    <dgm:cxn modelId="{58B4D7E6-B50C-4AB1-9DE9-FF5516E95938}" srcId="{02B4B7CF-1A50-4088-B10B-58DAEDEDD176}" destId="{4BD9093B-C3DE-46C7-88AB-CCF7F6D64BA7}" srcOrd="0" destOrd="0" parTransId="{69F8E2FF-B5D4-4047-8708-72C8F9CF8AD6}" sibTransId="{22EADD3D-1572-448A-B80B-56B0D24E443B}"/>
    <dgm:cxn modelId="{2145ABEC-CDAE-45A9-8050-1A80A6D08A7E}" type="presOf" srcId="{4BD9093B-C3DE-46C7-88AB-CCF7F6D64BA7}" destId="{41EFDFC7-0D52-4AC5-89F6-5AFA432E7E0C}" srcOrd="0" destOrd="0" presId="urn:microsoft.com/office/officeart/2005/8/layout/hierarchy1"/>
    <dgm:cxn modelId="{0DC309F1-FD42-4D76-9930-738CCBBC0526}" srcId="{4BD9093B-C3DE-46C7-88AB-CCF7F6D64BA7}" destId="{28CBEC97-F47B-4C3B-BCC9-F38A4890B510}" srcOrd="0" destOrd="0" parTransId="{FFE3C324-0B35-4EA3-8A40-6FB98431E7D1}" sibTransId="{698383F8-52DC-4A5F-9CE1-5F1F66B22214}"/>
    <dgm:cxn modelId="{023CEEF5-FF26-4A72-8D98-D2EF0B7E7582}" srcId="{5B10CE65-9A06-45E3-938C-B0FB2430FCAE}" destId="{8371FB85-BE8E-4920-8DFB-E37D33FCDC5B}" srcOrd="0" destOrd="0" parTransId="{EA4F60E5-4D68-45FF-92FE-29EF92F3DF5F}" sibTransId="{8C6F4EAB-4981-4F37-A6C4-DAFFF24E82D1}"/>
    <dgm:cxn modelId="{D4C4A5F8-6F1A-4D6E-B6F1-1F53F0B79939}" type="presOf" srcId="{16C41F4F-8EF6-4309-93B3-395529FA24E0}" destId="{AAEDE9A8-11E9-4138-BA79-A0A7EA0D5F29}" srcOrd="0" destOrd="0" presId="urn:microsoft.com/office/officeart/2005/8/layout/hierarchy1"/>
    <dgm:cxn modelId="{A5C148FC-21B1-4DC1-B304-4E8E1F308FB7}" srcId="{BD21E141-BCC1-4495-99DE-FBC205A8A203}" destId="{656216EA-4F7E-4E95-A908-EAD15CE14147}" srcOrd="0" destOrd="0" parTransId="{D7569AE1-E08F-4380-99FB-71280D44BA1F}" sibTransId="{79A0068D-79B1-40D1-BC4F-D0F65D9541B8}"/>
    <dgm:cxn modelId="{9F583FFE-0DF5-4FA6-B396-23AABECDE744}" type="presOf" srcId="{5B202938-31A6-46C0-B27B-274B3EC68BCE}" destId="{823CA1C9-A92E-43B4-A074-BEBE9AC25AD4}" srcOrd="0" destOrd="0" presId="urn:microsoft.com/office/officeart/2005/8/layout/hierarchy1"/>
    <dgm:cxn modelId="{69319AA5-3F20-495D-8D49-F3AC572A2F56}" type="presParOf" srcId="{80F44158-AC33-4746-84BE-1DC09BE29BB8}" destId="{2A29667A-7DC3-467A-8EB7-C17EC1591DF4}" srcOrd="0" destOrd="0" presId="urn:microsoft.com/office/officeart/2005/8/layout/hierarchy1"/>
    <dgm:cxn modelId="{8EB79669-9157-4534-A46B-5E9F7769A33D}" type="presParOf" srcId="{2A29667A-7DC3-467A-8EB7-C17EC1591DF4}" destId="{68F7BE83-EF6F-4396-9F2F-5432B2DF398D}" srcOrd="0" destOrd="0" presId="urn:microsoft.com/office/officeart/2005/8/layout/hierarchy1"/>
    <dgm:cxn modelId="{D25142DC-CBD6-4904-AB5A-C90EA3A631EB}" type="presParOf" srcId="{68F7BE83-EF6F-4396-9F2F-5432B2DF398D}" destId="{E64ED369-19AB-42C9-9584-AA2EDF2DEFEB}" srcOrd="0" destOrd="0" presId="urn:microsoft.com/office/officeart/2005/8/layout/hierarchy1"/>
    <dgm:cxn modelId="{CB02E7C6-FDD3-4C14-9D1B-332D402DE7BF}" type="presParOf" srcId="{68F7BE83-EF6F-4396-9F2F-5432B2DF398D}" destId="{D204AB58-5B33-418D-BB9A-640A868F9EBE}" srcOrd="1" destOrd="0" presId="urn:microsoft.com/office/officeart/2005/8/layout/hierarchy1"/>
    <dgm:cxn modelId="{DCB722AB-F0D1-4238-BD2F-BEE7371481B3}" type="presParOf" srcId="{2A29667A-7DC3-467A-8EB7-C17EC1591DF4}" destId="{0FBD9B65-2A32-4984-B103-E0E16D0BDD66}" srcOrd="1" destOrd="0" presId="urn:microsoft.com/office/officeart/2005/8/layout/hierarchy1"/>
    <dgm:cxn modelId="{71841732-D6B4-460C-A4CF-BE7298FF4BAB}" type="presParOf" srcId="{0FBD9B65-2A32-4984-B103-E0E16D0BDD66}" destId="{4B57FCA1-145C-4DAC-AA53-8312778BC89B}" srcOrd="0" destOrd="0" presId="urn:microsoft.com/office/officeart/2005/8/layout/hierarchy1"/>
    <dgm:cxn modelId="{89BD3970-C96A-455A-8F0F-5796FBFBE5AB}" type="presParOf" srcId="{0FBD9B65-2A32-4984-B103-E0E16D0BDD66}" destId="{D5953FBE-EB25-4653-B47F-955C54712ADE}" srcOrd="1" destOrd="0" presId="urn:microsoft.com/office/officeart/2005/8/layout/hierarchy1"/>
    <dgm:cxn modelId="{FFB3DDB8-96C6-4D1B-A553-9F41FB1058C6}" type="presParOf" srcId="{D5953FBE-EB25-4653-B47F-955C54712ADE}" destId="{1C886467-0B9C-487A-AE1A-98F79813030F}" srcOrd="0" destOrd="0" presId="urn:microsoft.com/office/officeart/2005/8/layout/hierarchy1"/>
    <dgm:cxn modelId="{CDFEE201-EAE4-45AF-B65C-A44CE43F0190}" type="presParOf" srcId="{1C886467-0B9C-487A-AE1A-98F79813030F}" destId="{411BF956-F68A-4CC4-9675-81B2F6DB4CBB}" srcOrd="0" destOrd="0" presId="urn:microsoft.com/office/officeart/2005/8/layout/hierarchy1"/>
    <dgm:cxn modelId="{314B8730-19E4-4BFA-817A-5C248F539EC7}" type="presParOf" srcId="{1C886467-0B9C-487A-AE1A-98F79813030F}" destId="{9360BC01-1E88-42EB-9601-9EDCDA89D7C7}" srcOrd="1" destOrd="0" presId="urn:microsoft.com/office/officeart/2005/8/layout/hierarchy1"/>
    <dgm:cxn modelId="{EB9A03C9-7BF3-4D45-91E9-B894306EE06F}" type="presParOf" srcId="{D5953FBE-EB25-4653-B47F-955C54712ADE}" destId="{1D10F77B-CF67-49BD-9C6B-7FE2AFCCB246}" srcOrd="1" destOrd="0" presId="urn:microsoft.com/office/officeart/2005/8/layout/hierarchy1"/>
    <dgm:cxn modelId="{51D1022E-E93C-4199-920A-7F3CA79E6C2B}" type="presParOf" srcId="{1D10F77B-CF67-49BD-9C6B-7FE2AFCCB246}" destId="{0594324B-A766-454B-AEFA-8E80D631CA73}" srcOrd="0" destOrd="0" presId="urn:microsoft.com/office/officeart/2005/8/layout/hierarchy1"/>
    <dgm:cxn modelId="{04836465-390B-4C4B-8A2E-ED31D3B77E9F}" type="presParOf" srcId="{1D10F77B-CF67-49BD-9C6B-7FE2AFCCB246}" destId="{D29E7EE0-8666-4F2B-8C37-7C4461C5A6ED}" srcOrd="1" destOrd="0" presId="urn:microsoft.com/office/officeart/2005/8/layout/hierarchy1"/>
    <dgm:cxn modelId="{0B068C52-9957-4744-9BCD-FD775D278760}" type="presParOf" srcId="{D29E7EE0-8666-4F2B-8C37-7C4461C5A6ED}" destId="{7DB2E189-1967-48A7-9284-6C84E39ED70A}" srcOrd="0" destOrd="0" presId="urn:microsoft.com/office/officeart/2005/8/layout/hierarchy1"/>
    <dgm:cxn modelId="{AEB96073-857A-492C-8C3F-8E9CF80AE3F8}" type="presParOf" srcId="{7DB2E189-1967-48A7-9284-6C84E39ED70A}" destId="{9A28D6A7-5F2A-4E90-9F55-C1D5176C7F2B}" srcOrd="0" destOrd="0" presId="urn:microsoft.com/office/officeart/2005/8/layout/hierarchy1"/>
    <dgm:cxn modelId="{B7D34825-906D-4F62-91A6-075DBBA94F68}" type="presParOf" srcId="{7DB2E189-1967-48A7-9284-6C84E39ED70A}" destId="{AAEDE9A8-11E9-4138-BA79-A0A7EA0D5F29}" srcOrd="1" destOrd="0" presId="urn:microsoft.com/office/officeart/2005/8/layout/hierarchy1"/>
    <dgm:cxn modelId="{2041D232-3D4E-4F00-B78E-41C3C9533E91}" type="presParOf" srcId="{D29E7EE0-8666-4F2B-8C37-7C4461C5A6ED}" destId="{25EDBB1C-FAAE-4B85-9096-CE257506C5D2}" srcOrd="1" destOrd="0" presId="urn:microsoft.com/office/officeart/2005/8/layout/hierarchy1"/>
    <dgm:cxn modelId="{E95A8C38-7859-4D36-8384-9CB3A44D15E5}" type="presParOf" srcId="{1D10F77B-CF67-49BD-9C6B-7FE2AFCCB246}" destId="{DF190859-E99C-4261-9852-55DE19873024}" srcOrd="2" destOrd="0" presId="urn:microsoft.com/office/officeart/2005/8/layout/hierarchy1"/>
    <dgm:cxn modelId="{86B5D68B-0ABC-4144-8E01-DFC01C106223}" type="presParOf" srcId="{1D10F77B-CF67-49BD-9C6B-7FE2AFCCB246}" destId="{43853348-8FCA-48BD-9119-57DD7D008ED0}" srcOrd="3" destOrd="0" presId="urn:microsoft.com/office/officeart/2005/8/layout/hierarchy1"/>
    <dgm:cxn modelId="{2C85F25A-BF59-4477-8C40-3025000769A4}" type="presParOf" srcId="{43853348-8FCA-48BD-9119-57DD7D008ED0}" destId="{A9DB8E22-FABC-476B-AE4E-7B5DF1A9EE17}" srcOrd="0" destOrd="0" presId="urn:microsoft.com/office/officeart/2005/8/layout/hierarchy1"/>
    <dgm:cxn modelId="{EA923D00-E7FF-4650-BA2F-4AF6B71F0D21}" type="presParOf" srcId="{A9DB8E22-FABC-476B-AE4E-7B5DF1A9EE17}" destId="{DE83129E-F80E-4264-8B7F-7FD1576B907A}" srcOrd="0" destOrd="0" presId="urn:microsoft.com/office/officeart/2005/8/layout/hierarchy1"/>
    <dgm:cxn modelId="{758445FB-1728-4936-B453-6BC6E29D24C1}" type="presParOf" srcId="{A9DB8E22-FABC-476B-AE4E-7B5DF1A9EE17}" destId="{588AF937-1CC7-430D-8A46-1FF00A940ED1}" srcOrd="1" destOrd="0" presId="urn:microsoft.com/office/officeart/2005/8/layout/hierarchy1"/>
    <dgm:cxn modelId="{AF300C8B-089A-4451-A99A-2B9EF779C648}" type="presParOf" srcId="{43853348-8FCA-48BD-9119-57DD7D008ED0}" destId="{F204EE1D-1509-43DD-B41A-66205A888C0F}" srcOrd="1" destOrd="0" presId="urn:microsoft.com/office/officeart/2005/8/layout/hierarchy1"/>
    <dgm:cxn modelId="{16A0455B-8E33-419F-97F4-14FA84824FBD}" type="presParOf" srcId="{F204EE1D-1509-43DD-B41A-66205A888C0F}" destId="{0B8F63EC-FA51-4601-943A-8F8147AB146B}" srcOrd="0" destOrd="0" presId="urn:microsoft.com/office/officeart/2005/8/layout/hierarchy1"/>
    <dgm:cxn modelId="{D7A9B17A-7AC7-44D0-8E39-9132700E3C07}" type="presParOf" srcId="{F204EE1D-1509-43DD-B41A-66205A888C0F}" destId="{4E98950F-7F7B-4506-B81C-0098D8E72BFE}" srcOrd="1" destOrd="0" presId="urn:microsoft.com/office/officeart/2005/8/layout/hierarchy1"/>
    <dgm:cxn modelId="{D02A8E07-D6CC-4815-BB06-A4E61B0C31BB}" type="presParOf" srcId="{4E98950F-7F7B-4506-B81C-0098D8E72BFE}" destId="{37566B46-6344-4FB9-8BAA-23BB09C1C3A5}" srcOrd="0" destOrd="0" presId="urn:microsoft.com/office/officeart/2005/8/layout/hierarchy1"/>
    <dgm:cxn modelId="{A1B78DD2-23F0-43BA-A45D-951E21ED12EA}" type="presParOf" srcId="{37566B46-6344-4FB9-8BAA-23BB09C1C3A5}" destId="{CCC62408-9EE2-45AD-BAE7-B6894F3AAFEC}" srcOrd="0" destOrd="0" presId="urn:microsoft.com/office/officeart/2005/8/layout/hierarchy1"/>
    <dgm:cxn modelId="{8993A618-E17F-4C18-93E9-41E75068A92F}" type="presParOf" srcId="{37566B46-6344-4FB9-8BAA-23BB09C1C3A5}" destId="{7B0DBF6A-BA79-432C-B627-8FB6940B808A}" srcOrd="1" destOrd="0" presId="urn:microsoft.com/office/officeart/2005/8/layout/hierarchy1"/>
    <dgm:cxn modelId="{55D2F794-1B88-4A9C-9BBD-0A243A93FEB4}" type="presParOf" srcId="{4E98950F-7F7B-4506-B81C-0098D8E72BFE}" destId="{E8F6C8D9-A628-401B-9477-75051D578F2B}" srcOrd="1" destOrd="0" presId="urn:microsoft.com/office/officeart/2005/8/layout/hierarchy1"/>
    <dgm:cxn modelId="{4C522E0E-E721-432F-BB37-59E17EB86B73}" type="presParOf" srcId="{0FBD9B65-2A32-4984-B103-E0E16D0BDD66}" destId="{EFB9F9B4-4D9A-4C61-98A6-EB2DC69F8FBD}" srcOrd="2" destOrd="0" presId="urn:microsoft.com/office/officeart/2005/8/layout/hierarchy1"/>
    <dgm:cxn modelId="{229E2596-B52E-4802-B207-9F77BEB1CE89}" type="presParOf" srcId="{0FBD9B65-2A32-4984-B103-E0E16D0BDD66}" destId="{7F298CE5-435F-4151-A73B-F2F36AB9648D}" srcOrd="3" destOrd="0" presId="urn:microsoft.com/office/officeart/2005/8/layout/hierarchy1"/>
    <dgm:cxn modelId="{EEEEDDD0-AA86-459C-A52A-F73272CFD886}" type="presParOf" srcId="{7F298CE5-435F-4151-A73B-F2F36AB9648D}" destId="{C59A4DFD-9025-440F-9C13-18B3F43ED7E5}" srcOrd="0" destOrd="0" presId="urn:microsoft.com/office/officeart/2005/8/layout/hierarchy1"/>
    <dgm:cxn modelId="{308B888D-1005-4F88-8657-94BAF4204EE8}" type="presParOf" srcId="{C59A4DFD-9025-440F-9C13-18B3F43ED7E5}" destId="{A719B6AE-C53B-4399-AD56-CF7F2CA27766}" srcOrd="0" destOrd="0" presId="urn:microsoft.com/office/officeart/2005/8/layout/hierarchy1"/>
    <dgm:cxn modelId="{AC73581C-445B-4B5B-9A3C-E7D0481C05CC}" type="presParOf" srcId="{C59A4DFD-9025-440F-9C13-18B3F43ED7E5}" destId="{6E0F4E11-CBEC-464D-B04C-9CAEBD72D147}" srcOrd="1" destOrd="0" presId="urn:microsoft.com/office/officeart/2005/8/layout/hierarchy1"/>
    <dgm:cxn modelId="{C205DDEA-9874-4F94-AA90-532B530DD621}" type="presParOf" srcId="{7F298CE5-435F-4151-A73B-F2F36AB9648D}" destId="{4174D48D-0AB7-4853-932B-CD1666D55BFE}" srcOrd="1" destOrd="0" presId="urn:microsoft.com/office/officeart/2005/8/layout/hierarchy1"/>
    <dgm:cxn modelId="{7A3155D9-88E0-4593-8F61-E351B7496D7F}" type="presParOf" srcId="{4174D48D-0AB7-4853-932B-CD1666D55BFE}" destId="{C6DC7C3D-0B87-4329-A9CF-0662393DDDC3}" srcOrd="0" destOrd="0" presId="urn:microsoft.com/office/officeart/2005/8/layout/hierarchy1"/>
    <dgm:cxn modelId="{3A251A2E-04E1-4E8D-AA9D-BA0882B936B7}" type="presParOf" srcId="{4174D48D-0AB7-4853-932B-CD1666D55BFE}" destId="{4355CD20-BB6C-4EE1-B1F9-3A6BC0D4B211}" srcOrd="1" destOrd="0" presId="urn:microsoft.com/office/officeart/2005/8/layout/hierarchy1"/>
    <dgm:cxn modelId="{9454296F-2E92-401A-9D50-878B9E59A223}" type="presParOf" srcId="{4355CD20-BB6C-4EE1-B1F9-3A6BC0D4B211}" destId="{48E92025-323D-49D3-A988-30EA46D16054}" srcOrd="0" destOrd="0" presId="urn:microsoft.com/office/officeart/2005/8/layout/hierarchy1"/>
    <dgm:cxn modelId="{52C1C500-8699-4A62-9FEF-C053921D2765}" type="presParOf" srcId="{48E92025-323D-49D3-A988-30EA46D16054}" destId="{A2CA8219-DEC6-4975-8D9A-35C67A045272}" srcOrd="0" destOrd="0" presId="urn:microsoft.com/office/officeart/2005/8/layout/hierarchy1"/>
    <dgm:cxn modelId="{54675019-D6CC-47DD-B521-12D84A83432A}" type="presParOf" srcId="{48E92025-323D-49D3-A988-30EA46D16054}" destId="{41EFDFC7-0D52-4AC5-89F6-5AFA432E7E0C}" srcOrd="1" destOrd="0" presId="urn:microsoft.com/office/officeart/2005/8/layout/hierarchy1"/>
    <dgm:cxn modelId="{810DF276-A817-4B83-AC1B-69BC3EF2D8FC}" type="presParOf" srcId="{4355CD20-BB6C-4EE1-B1F9-3A6BC0D4B211}" destId="{063715F1-08C0-48A1-8456-6B79419C8EFF}" srcOrd="1" destOrd="0" presId="urn:microsoft.com/office/officeart/2005/8/layout/hierarchy1"/>
    <dgm:cxn modelId="{A8EAE33B-A8EE-484F-A9F7-13DB3EE90C94}" type="presParOf" srcId="{063715F1-08C0-48A1-8456-6B79419C8EFF}" destId="{1B6BE7B6-6111-4DB7-9952-4AFD7DC1D565}" srcOrd="0" destOrd="0" presId="urn:microsoft.com/office/officeart/2005/8/layout/hierarchy1"/>
    <dgm:cxn modelId="{081D8EAC-88FF-4FDB-8807-6E8206F9E21E}" type="presParOf" srcId="{063715F1-08C0-48A1-8456-6B79419C8EFF}" destId="{5C37E5BC-77FF-4952-B74C-1C8E24093F23}" srcOrd="1" destOrd="0" presId="urn:microsoft.com/office/officeart/2005/8/layout/hierarchy1"/>
    <dgm:cxn modelId="{AC12CEDE-7BD5-4742-B264-CA01A5549DCC}" type="presParOf" srcId="{5C37E5BC-77FF-4952-B74C-1C8E24093F23}" destId="{0E1250F4-963A-429B-96A8-4F84E5B1F710}" srcOrd="0" destOrd="0" presId="urn:microsoft.com/office/officeart/2005/8/layout/hierarchy1"/>
    <dgm:cxn modelId="{F36BB362-9574-49C4-9492-7BD243BFEF12}" type="presParOf" srcId="{0E1250F4-963A-429B-96A8-4F84E5B1F710}" destId="{C1529EB0-EBC0-4D63-BDB5-08464263F645}" srcOrd="0" destOrd="0" presId="urn:microsoft.com/office/officeart/2005/8/layout/hierarchy1"/>
    <dgm:cxn modelId="{30910112-61DE-4542-B885-5A3AFD81DA07}" type="presParOf" srcId="{0E1250F4-963A-429B-96A8-4F84E5B1F710}" destId="{8756F859-CECD-40C0-A37A-E4FB85434726}" srcOrd="1" destOrd="0" presId="urn:microsoft.com/office/officeart/2005/8/layout/hierarchy1"/>
    <dgm:cxn modelId="{22D22684-38F3-477C-B30B-9E7A7F7E88C8}" type="presParOf" srcId="{5C37E5BC-77FF-4952-B74C-1C8E24093F23}" destId="{F4726853-8F35-4903-9F21-F38C18B71705}" srcOrd="1" destOrd="0" presId="urn:microsoft.com/office/officeart/2005/8/layout/hierarchy1"/>
    <dgm:cxn modelId="{0AF9B216-9D46-4405-9CBC-1B12A5541ED0}" type="presParOf" srcId="{4174D48D-0AB7-4853-932B-CD1666D55BFE}" destId="{4880F3FE-7D7F-42A6-B624-2CE729FFC5A5}" srcOrd="2" destOrd="0" presId="urn:microsoft.com/office/officeart/2005/8/layout/hierarchy1"/>
    <dgm:cxn modelId="{0BBFB239-34A7-4B08-9EA0-55397A03D99A}" type="presParOf" srcId="{4174D48D-0AB7-4853-932B-CD1666D55BFE}" destId="{2BD4CCF6-DEA2-45CB-83D2-7BF134BFAD94}" srcOrd="3" destOrd="0" presId="urn:microsoft.com/office/officeart/2005/8/layout/hierarchy1"/>
    <dgm:cxn modelId="{70D009E4-3D35-41BB-A20B-10D6EB3D6B71}" type="presParOf" srcId="{2BD4CCF6-DEA2-45CB-83D2-7BF134BFAD94}" destId="{0DFC9CEC-7A14-490D-86F6-5867D367C28A}" srcOrd="0" destOrd="0" presId="urn:microsoft.com/office/officeart/2005/8/layout/hierarchy1"/>
    <dgm:cxn modelId="{CDEA88F1-AA0B-4ED1-8D80-48E92A7F2DBE}" type="presParOf" srcId="{0DFC9CEC-7A14-490D-86F6-5867D367C28A}" destId="{782753E4-A412-4F35-9EB5-C77A1A220208}" srcOrd="0" destOrd="0" presId="urn:microsoft.com/office/officeart/2005/8/layout/hierarchy1"/>
    <dgm:cxn modelId="{6FB82050-3F64-41BB-9C22-C4BBC30BCC76}" type="presParOf" srcId="{0DFC9CEC-7A14-490D-86F6-5867D367C28A}" destId="{3BA0EB5B-6F3A-49B9-8EF7-E592531B1A00}" srcOrd="1" destOrd="0" presId="urn:microsoft.com/office/officeart/2005/8/layout/hierarchy1"/>
    <dgm:cxn modelId="{3D362A79-72E1-46A9-A4B0-E05930C3BDB8}" type="presParOf" srcId="{2BD4CCF6-DEA2-45CB-83D2-7BF134BFAD94}" destId="{926A5621-08A6-46FE-B18A-84440BADF52D}" srcOrd="1" destOrd="0" presId="urn:microsoft.com/office/officeart/2005/8/layout/hierarchy1"/>
    <dgm:cxn modelId="{60D4555A-6500-4EAF-AAD7-8F6C485EE99A}" type="presParOf" srcId="{926A5621-08A6-46FE-B18A-84440BADF52D}" destId="{AE2A37C7-0217-4546-BABB-2DCCAB690390}" srcOrd="0" destOrd="0" presId="urn:microsoft.com/office/officeart/2005/8/layout/hierarchy1"/>
    <dgm:cxn modelId="{DE5E8688-0325-46BC-A546-131435F69F87}" type="presParOf" srcId="{926A5621-08A6-46FE-B18A-84440BADF52D}" destId="{37CCCA21-72E9-4900-B802-DEEEB19C21C5}" srcOrd="1" destOrd="0" presId="urn:microsoft.com/office/officeart/2005/8/layout/hierarchy1"/>
    <dgm:cxn modelId="{C2D24AD8-9BED-4751-9F29-FA32C20C63A7}" type="presParOf" srcId="{37CCCA21-72E9-4900-B802-DEEEB19C21C5}" destId="{42EFB780-8D95-403A-A30B-D55C7675BDA3}" srcOrd="0" destOrd="0" presId="urn:microsoft.com/office/officeart/2005/8/layout/hierarchy1"/>
    <dgm:cxn modelId="{5AD1317D-D489-4EA4-B7B2-26841F199EAE}" type="presParOf" srcId="{42EFB780-8D95-403A-A30B-D55C7675BDA3}" destId="{794E49CF-835F-4926-8C7C-CB16690648B9}" srcOrd="0" destOrd="0" presId="urn:microsoft.com/office/officeart/2005/8/layout/hierarchy1"/>
    <dgm:cxn modelId="{927CEF98-6F0B-4C99-B87A-193447DE6705}" type="presParOf" srcId="{42EFB780-8D95-403A-A30B-D55C7675BDA3}" destId="{823CA1C9-A92E-43B4-A074-BEBE9AC25AD4}" srcOrd="1" destOrd="0" presId="urn:microsoft.com/office/officeart/2005/8/layout/hierarchy1"/>
    <dgm:cxn modelId="{E0E6D862-5D10-4F8C-987D-BFAB91DFCCBB}" type="presParOf" srcId="{37CCCA21-72E9-4900-B802-DEEEB19C21C5}" destId="{5C580CAD-AFEE-46A7-A958-17E63A04D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21E141-BCC1-4495-99DE-FBC205A8A20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he-IL"/>
        </a:p>
      </dgm:t>
    </dgm:pt>
    <dgm:pt modelId="{656216EA-4F7E-4E95-A908-EAD15CE14147}">
      <dgm:prSet phldrT="[Text]" custT="1"/>
      <dgm:spPr/>
      <dgm:t>
        <a:bodyPr/>
        <a:lstStyle/>
        <a:p>
          <a:pPr rtl="1"/>
          <a:r>
            <a:rPr lang="he-IL" sz="1800" dirty="0"/>
            <a:t>אונאה פחות משתות</a:t>
          </a:r>
        </a:p>
      </dgm:t>
    </dgm:pt>
    <dgm:pt modelId="{D7569AE1-E08F-4380-99FB-71280D44BA1F}" type="parTrans" cxnId="{A5C148FC-21B1-4DC1-B304-4E8E1F308FB7}">
      <dgm:prSet/>
      <dgm:spPr/>
      <dgm:t>
        <a:bodyPr/>
        <a:lstStyle/>
        <a:p>
          <a:pPr rtl="1"/>
          <a:endParaRPr lang="he-IL"/>
        </a:p>
      </dgm:t>
    </dgm:pt>
    <dgm:pt modelId="{79A0068D-79B1-40D1-BC4F-D0F65D9541B8}" type="sibTrans" cxnId="{A5C148FC-21B1-4DC1-B304-4E8E1F308FB7}">
      <dgm:prSet/>
      <dgm:spPr/>
      <dgm:t>
        <a:bodyPr/>
        <a:lstStyle/>
        <a:p>
          <a:pPr rtl="1"/>
          <a:endParaRPr lang="he-IL"/>
        </a:p>
      </dgm:t>
    </dgm:pt>
    <dgm:pt modelId="{A557C0B1-4635-4502-A198-96DD4E306854}">
      <dgm:prSet phldrT="[Text]" custT="1"/>
      <dgm:spPr/>
      <dgm:t>
        <a:bodyPr/>
        <a:lstStyle/>
        <a:p>
          <a:pPr rtl="1"/>
          <a:r>
            <a:rPr lang="he-IL" sz="1800" dirty="0"/>
            <a:t>יש אונאה</a:t>
          </a:r>
        </a:p>
      </dgm:t>
    </dgm:pt>
    <dgm:pt modelId="{39C8A26F-043D-4FF1-A52A-4949703B8B55}" type="parTrans" cxnId="{883C88E5-F562-4139-AA96-25F5786A2F30}">
      <dgm:prSet/>
      <dgm:spPr/>
      <dgm:t>
        <a:bodyPr/>
        <a:lstStyle/>
        <a:p>
          <a:pPr rtl="1"/>
          <a:endParaRPr lang="he-IL"/>
        </a:p>
      </dgm:t>
    </dgm:pt>
    <dgm:pt modelId="{164D9C83-02B9-42C3-9403-E400C5304DD4}" type="sibTrans" cxnId="{883C88E5-F562-4139-AA96-25F5786A2F30}">
      <dgm:prSet/>
      <dgm:spPr/>
      <dgm:t>
        <a:bodyPr/>
        <a:lstStyle/>
        <a:p>
          <a:pPr rtl="1"/>
          <a:endParaRPr lang="he-IL"/>
        </a:p>
      </dgm:t>
    </dgm:pt>
    <dgm:pt modelId="{02B4B7CF-1A50-4088-B10B-58DAEDEDD176}">
      <dgm:prSet phldrT="[Text]" custT="1"/>
      <dgm:spPr/>
      <dgm:t>
        <a:bodyPr/>
        <a:lstStyle/>
        <a:p>
          <a:pPr rtl="1"/>
          <a:r>
            <a:rPr lang="he-IL" sz="1800" dirty="0"/>
            <a:t>אין אונאה</a:t>
          </a:r>
        </a:p>
      </dgm:t>
    </dgm:pt>
    <dgm:pt modelId="{64012F6D-85F9-4F25-836C-2D3E29BAAAA7}" type="parTrans" cxnId="{5D17681C-6DDC-41B1-B45E-02225B5C3BDC}">
      <dgm:prSet/>
      <dgm:spPr/>
      <dgm:t>
        <a:bodyPr/>
        <a:lstStyle/>
        <a:p>
          <a:pPr rtl="1"/>
          <a:endParaRPr lang="he-IL"/>
        </a:p>
      </dgm:t>
    </dgm:pt>
    <dgm:pt modelId="{6EA9776E-2C65-41DD-93F1-589862E75EF6}" type="sibTrans" cxnId="{5D17681C-6DDC-41B1-B45E-02225B5C3BDC}">
      <dgm:prSet/>
      <dgm:spPr/>
      <dgm:t>
        <a:bodyPr/>
        <a:lstStyle/>
        <a:p>
          <a:pPr rtl="1"/>
          <a:endParaRPr lang="he-IL"/>
        </a:p>
      </dgm:t>
    </dgm:pt>
    <dgm:pt modelId="{119D9C2C-8B61-4329-ABB2-90A6FD7033A4}">
      <dgm:prSet phldrT="[Text]" custT="1"/>
      <dgm:spPr/>
      <dgm:t>
        <a:bodyPr/>
        <a:lstStyle/>
        <a:p>
          <a:pPr rtl="1"/>
          <a:r>
            <a:rPr lang="he-IL" sz="1800" dirty="0"/>
            <a:t>כי כך היא דרך מקח וממכר </a:t>
          </a:r>
          <a:br>
            <a:rPr lang="en-US" sz="1800" dirty="0"/>
          </a:br>
          <a:r>
            <a:rPr lang="he-IL" sz="1800" dirty="0"/>
            <a:t>(</a:t>
          </a:r>
          <a:r>
            <a:rPr lang="he-IL" sz="1800" dirty="0" err="1"/>
            <a:t>רא"ש</a:t>
          </a:r>
          <a:r>
            <a:rPr lang="he-IL" sz="1800" dirty="0"/>
            <a:t> 2)</a:t>
          </a:r>
        </a:p>
      </dgm:t>
    </dgm:pt>
    <dgm:pt modelId="{4DC716B4-99A9-4E1A-9EF2-0AF44435A586}" type="parTrans" cxnId="{69413C42-817C-408B-9747-55D5C0C84683}">
      <dgm:prSet/>
      <dgm:spPr/>
      <dgm:t>
        <a:bodyPr/>
        <a:lstStyle/>
        <a:p>
          <a:pPr rtl="1"/>
          <a:endParaRPr lang="he-IL"/>
        </a:p>
      </dgm:t>
    </dgm:pt>
    <dgm:pt modelId="{C6ED11EB-C18B-470D-9E20-16E96296EB5B}" type="sibTrans" cxnId="{69413C42-817C-408B-9747-55D5C0C84683}">
      <dgm:prSet/>
      <dgm:spPr/>
      <dgm:t>
        <a:bodyPr/>
        <a:lstStyle/>
        <a:p>
          <a:pPr rtl="1"/>
          <a:endParaRPr lang="he-IL"/>
        </a:p>
      </dgm:t>
    </dgm:pt>
    <dgm:pt modelId="{5B10CE65-9A06-45E3-938C-B0FB2430FCAE}">
      <dgm:prSet phldrT="[Text]" custT="1"/>
      <dgm:spPr/>
      <dgm:t>
        <a:bodyPr/>
        <a:lstStyle/>
        <a:p>
          <a:pPr rtl="1"/>
          <a:r>
            <a:rPr lang="he-IL" sz="1800" dirty="0"/>
            <a:t>אבל אי אפשר לצמצם, </a:t>
          </a:r>
          <a:br>
            <a:rPr lang="en-US" sz="1800" dirty="0"/>
          </a:br>
          <a:r>
            <a:rPr lang="he-IL" sz="1800" dirty="0"/>
            <a:t>ולכן הקונה מוחל </a:t>
          </a:r>
          <a:r>
            <a:rPr lang="he-IL" sz="1800" u="sng" dirty="0"/>
            <a:t>בדיעבד</a:t>
          </a:r>
          <a:r>
            <a:rPr lang="he-IL" sz="1800" dirty="0"/>
            <a:t> (</a:t>
          </a:r>
          <a:r>
            <a:rPr lang="he-IL" sz="1800" dirty="0" err="1"/>
            <a:t>רא"ש</a:t>
          </a:r>
          <a:r>
            <a:rPr lang="he-IL" sz="1800" dirty="0"/>
            <a:t> 1)</a:t>
          </a:r>
        </a:p>
      </dgm:t>
    </dgm:pt>
    <dgm:pt modelId="{39081DD5-122D-4A86-B099-B179DA175A3C}" type="parTrans" cxnId="{F634B974-48F8-47A6-9A94-E1E7EEE20268}">
      <dgm:prSet/>
      <dgm:spPr/>
      <dgm:t>
        <a:bodyPr/>
        <a:lstStyle/>
        <a:p>
          <a:pPr rtl="1"/>
          <a:endParaRPr lang="he-IL"/>
        </a:p>
      </dgm:t>
    </dgm:pt>
    <dgm:pt modelId="{470DD07E-56A5-49D6-B862-D912C21C1905}" type="sibTrans" cxnId="{F634B974-48F8-47A6-9A94-E1E7EEE20268}">
      <dgm:prSet/>
      <dgm:spPr/>
      <dgm:t>
        <a:bodyPr/>
        <a:lstStyle/>
        <a:p>
          <a:pPr rtl="1"/>
          <a:endParaRPr lang="he-IL"/>
        </a:p>
      </dgm:t>
    </dgm:pt>
    <dgm:pt modelId="{8371FB85-BE8E-4920-8DFB-E37D33FCDC5B}">
      <dgm:prSet phldrT="[Text]" custT="1"/>
      <dgm:spPr/>
      <dgm:t>
        <a:bodyPr/>
        <a:lstStyle/>
        <a:p>
          <a:pPr rtl="1"/>
          <a:r>
            <a:rPr lang="he-IL" sz="1800" dirty="0"/>
            <a:t>נ"מ- אם הוא בקי ויודע בדיוק מה הסחורה שווה, אסור למכור ליותר</a:t>
          </a:r>
        </a:p>
      </dgm:t>
    </dgm:pt>
    <dgm:pt modelId="{EA4F60E5-4D68-45FF-92FE-29EF92F3DF5F}" type="parTrans" cxnId="{023CEEF5-FF26-4A72-8D98-D2EF0B7E7582}">
      <dgm:prSet/>
      <dgm:spPr/>
      <dgm:t>
        <a:bodyPr/>
        <a:lstStyle/>
        <a:p>
          <a:pPr rtl="1"/>
          <a:endParaRPr lang="he-IL"/>
        </a:p>
      </dgm:t>
    </dgm:pt>
    <dgm:pt modelId="{8C6F4EAB-4981-4F37-A6C4-DAFFF24E82D1}" type="sibTrans" cxnId="{023CEEF5-FF26-4A72-8D98-D2EF0B7E7582}">
      <dgm:prSet/>
      <dgm:spPr/>
      <dgm:t>
        <a:bodyPr/>
        <a:lstStyle/>
        <a:p>
          <a:pPr rtl="1"/>
          <a:endParaRPr lang="he-IL"/>
        </a:p>
      </dgm:t>
    </dgm:pt>
    <dgm:pt modelId="{5B202938-31A6-46C0-B27B-274B3EC68BCE}">
      <dgm:prSet phldrT="[Text]" custT="1"/>
      <dgm:spPr/>
      <dgm:t>
        <a:bodyPr/>
        <a:lstStyle/>
        <a:p>
          <a:pPr rtl="1"/>
          <a:r>
            <a:rPr lang="he-IL" sz="1800" dirty="0"/>
            <a:t>נ"מ- אפילו בקי אפשר למכור ליותר משוויו פחות משתות</a:t>
          </a:r>
        </a:p>
      </dgm:t>
    </dgm:pt>
    <dgm:pt modelId="{F8737300-A239-4FAC-8B67-9B596348DAA7}" type="parTrans" cxnId="{8FE49330-F27C-4D08-8816-555C3F142B06}">
      <dgm:prSet/>
      <dgm:spPr/>
      <dgm:t>
        <a:bodyPr/>
        <a:lstStyle/>
        <a:p>
          <a:pPr rtl="1"/>
          <a:endParaRPr lang="he-IL"/>
        </a:p>
      </dgm:t>
    </dgm:pt>
    <dgm:pt modelId="{5386ABDE-6222-4F82-A218-A225C9CE190C}" type="sibTrans" cxnId="{8FE49330-F27C-4D08-8816-555C3F142B06}">
      <dgm:prSet/>
      <dgm:spPr/>
      <dgm:t>
        <a:bodyPr/>
        <a:lstStyle/>
        <a:p>
          <a:pPr rtl="1"/>
          <a:endParaRPr lang="he-IL"/>
        </a:p>
      </dgm:t>
    </dgm:pt>
    <dgm:pt modelId="{4BD9093B-C3DE-46C7-88AB-CCF7F6D64BA7}">
      <dgm:prSet phldrT="[Text]" custT="1"/>
      <dgm:spPr/>
      <dgm:t>
        <a:bodyPr/>
        <a:lstStyle/>
        <a:p>
          <a:pPr rtl="1"/>
          <a:r>
            <a:rPr lang="he-IL" sz="1800" dirty="0"/>
            <a:t>אי אפשר לצמצם, ויש מחילה מלכתחילה </a:t>
          </a:r>
          <a:br>
            <a:rPr lang="en-US" sz="1800" dirty="0"/>
          </a:br>
          <a:r>
            <a:rPr lang="he-IL" sz="1800" dirty="0"/>
            <a:t>(רש"י קידושין)</a:t>
          </a:r>
        </a:p>
      </dgm:t>
    </dgm:pt>
    <dgm:pt modelId="{69F8E2FF-B5D4-4047-8708-72C8F9CF8AD6}" type="parTrans" cxnId="{58B4D7E6-B50C-4AB1-9DE9-FF5516E95938}">
      <dgm:prSet/>
      <dgm:spPr/>
      <dgm:t>
        <a:bodyPr/>
        <a:lstStyle/>
        <a:p>
          <a:pPr rtl="1"/>
          <a:endParaRPr lang="he-IL"/>
        </a:p>
      </dgm:t>
    </dgm:pt>
    <dgm:pt modelId="{22EADD3D-1572-448A-B80B-56B0D24E443B}" type="sibTrans" cxnId="{58B4D7E6-B50C-4AB1-9DE9-FF5516E95938}">
      <dgm:prSet/>
      <dgm:spPr/>
      <dgm:t>
        <a:bodyPr/>
        <a:lstStyle/>
        <a:p>
          <a:pPr rtl="1"/>
          <a:endParaRPr lang="he-IL"/>
        </a:p>
      </dgm:t>
    </dgm:pt>
    <dgm:pt modelId="{28CBEC97-F47B-4C3B-BCC9-F38A4890B510}">
      <dgm:prSet phldrT="[Text]" custT="1"/>
      <dgm:spPr/>
      <dgm:t>
        <a:bodyPr/>
        <a:lstStyle/>
        <a:p>
          <a:pPr rtl="1">
            <a:buNone/>
          </a:pPr>
          <a:r>
            <a:rPr lang="he-IL" sz="1800" b="0" u="none" dirty="0">
              <a:effectLst/>
              <a:latin typeface="Calibri Light" panose="020F0302020204030204" pitchFamily="34" charset="0"/>
              <a:ea typeface="Calibri" panose="020F0502020204030204" pitchFamily="34" charset="0"/>
            </a:rPr>
            <a:t>"מחיל </a:t>
          </a:r>
          <a:r>
            <a:rPr lang="he-IL" sz="1800" b="0" u="none" dirty="0" err="1">
              <a:effectLst/>
              <a:latin typeface="Calibri Light" panose="020F0302020204030204" pitchFamily="34" charset="0"/>
              <a:ea typeface="Calibri" panose="020F0502020204030204" pitchFamily="34" charset="0"/>
            </a:rPr>
            <a:t>אינש</a:t>
          </a:r>
          <a:r>
            <a:rPr lang="he-IL" sz="1800" b="0" u="none" dirty="0">
              <a:effectLst/>
              <a:latin typeface="Calibri Light" panose="020F0302020204030204" pitchFamily="34" charset="0"/>
              <a:ea typeface="Calibri" panose="020F0502020204030204" pitchFamily="34" charset="0"/>
            </a:rPr>
            <a:t> דהתם אין כל אדם יכול לצמצם הדמים... </a:t>
          </a:r>
          <a:r>
            <a:rPr lang="he-IL" sz="1800" b="0" u="none" dirty="0" err="1">
              <a:effectLst/>
              <a:latin typeface="Calibri Light" panose="020F0302020204030204" pitchFamily="34" charset="0"/>
              <a:ea typeface="Calibri" panose="020F0502020204030204" pitchFamily="34" charset="0"/>
            </a:rPr>
            <a:t>ואדעתא</a:t>
          </a:r>
          <a:r>
            <a:rPr lang="he-IL" sz="1800" b="0" u="none" dirty="0">
              <a:effectLst/>
              <a:latin typeface="Calibri Light" panose="020F0302020204030204" pitchFamily="34" charset="0"/>
              <a:ea typeface="Calibri" panose="020F0502020204030204" pitchFamily="34" charset="0"/>
            </a:rPr>
            <a:t> </a:t>
          </a:r>
          <a:r>
            <a:rPr lang="he-IL" sz="1800" b="0" u="none" dirty="0" err="1">
              <a:effectLst/>
              <a:latin typeface="Calibri Light" panose="020F0302020204030204" pitchFamily="34" charset="0"/>
              <a:ea typeface="Calibri" panose="020F0502020204030204" pitchFamily="34" charset="0"/>
            </a:rPr>
            <a:t>דהכי</a:t>
          </a:r>
          <a:r>
            <a:rPr lang="he-IL" sz="1800" b="0" u="none" dirty="0">
              <a:effectLst/>
              <a:latin typeface="Calibri Light" panose="020F0302020204030204" pitchFamily="34" charset="0"/>
              <a:ea typeface="Calibri" panose="020F0502020204030204" pitchFamily="34" charset="0"/>
            </a:rPr>
            <a:t> עביד</a:t>
          </a:r>
          <a:endParaRPr lang="he-IL" sz="1800" b="0" u="none" dirty="0"/>
        </a:p>
      </dgm:t>
    </dgm:pt>
    <dgm:pt modelId="{FFE3C324-0B35-4EA3-8A40-6FB98431E7D1}" type="parTrans" cxnId="{0DC309F1-FD42-4D76-9930-738CCBBC0526}">
      <dgm:prSet/>
      <dgm:spPr/>
      <dgm:t>
        <a:bodyPr/>
        <a:lstStyle/>
        <a:p>
          <a:pPr rtl="1"/>
          <a:endParaRPr lang="he-IL"/>
        </a:p>
      </dgm:t>
    </dgm:pt>
    <dgm:pt modelId="{698383F8-52DC-4A5F-9CE1-5F1F66B22214}" type="sibTrans" cxnId="{0DC309F1-FD42-4D76-9930-738CCBBC0526}">
      <dgm:prSet/>
      <dgm:spPr/>
      <dgm:t>
        <a:bodyPr/>
        <a:lstStyle/>
        <a:p>
          <a:pPr rtl="1"/>
          <a:endParaRPr lang="he-IL"/>
        </a:p>
      </dgm:t>
    </dgm:pt>
    <dgm:pt modelId="{16C41F4F-8EF6-4309-93B3-395529FA24E0}">
      <dgm:prSet phldrT="[Text]" custT="1"/>
      <dgm:spPr/>
      <dgm:t>
        <a:bodyPr/>
        <a:lstStyle/>
        <a:p>
          <a:pPr rtl="1"/>
          <a:r>
            <a:rPr lang="he-IL" sz="1800" dirty="0"/>
            <a:t>אונאה גמורה, ואסור לגמרי, רק שאין דרך בני אדם לערער על המקח לאונאה </a:t>
          </a:r>
          <a:r>
            <a:rPr lang="he-IL" sz="1800" dirty="0" err="1"/>
            <a:t>מועטת</a:t>
          </a:r>
          <a:br>
            <a:rPr lang="en-US" sz="1800" dirty="0"/>
          </a:br>
          <a:r>
            <a:rPr lang="he-IL" sz="1800" dirty="0"/>
            <a:t>(רמב"ן על התורה)</a:t>
          </a:r>
        </a:p>
      </dgm:t>
    </dgm:pt>
    <dgm:pt modelId="{ED947CC9-C4FA-42FF-8925-8FF6103FF641}" type="parTrans" cxnId="{676112AA-BB18-46C2-B508-71E0455C7242}">
      <dgm:prSet/>
      <dgm:spPr/>
      <dgm:t>
        <a:bodyPr/>
        <a:lstStyle/>
        <a:p>
          <a:pPr rtl="1"/>
          <a:endParaRPr lang="he-IL"/>
        </a:p>
      </dgm:t>
    </dgm:pt>
    <dgm:pt modelId="{AC6F9088-3608-4122-9E50-5949DEEFD8FE}" type="sibTrans" cxnId="{676112AA-BB18-46C2-B508-71E0455C7242}">
      <dgm:prSet/>
      <dgm:spPr/>
      <dgm:t>
        <a:bodyPr/>
        <a:lstStyle/>
        <a:p>
          <a:pPr rtl="1"/>
          <a:endParaRPr lang="he-IL"/>
        </a:p>
      </dgm:t>
    </dgm:pt>
    <dgm:pt modelId="{9D27471A-DA96-4BF6-8037-2ED921E68113}">
      <dgm:prSet phldrT="[Text]" custT="1"/>
      <dgm:spPr/>
      <dgm:t>
        <a:bodyPr/>
        <a:lstStyle/>
        <a:p>
          <a:pPr rtl="1"/>
          <a:r>
            <a:rPr lang="he-IL" sz="1800" b="0" dirty="0"/>
            <a:t>התירו מפני תיקון היישוב- </a:t>
          </a:r>
          <a:r>
            <a:rPr lang="he-IL" sz="1800" b="0" dirty="0">
              <a:effectLst/>
              <a:latin typeface="Calibri Light" panose="020F0302020204030204" pitchFamily="34" charset="0"/>
              <a:ea typeface="Calibri" panose="020F0502020204030204" pitchFamily="34" charset="0"/>
            </a:rPr>
            <a:t>שימצאו בני אדם צרכיהם מוכנים (חינוך)</a:t>
          </a:r>
          <a:endParaRPr lang="he-IL" sz="1800" b="0" dirty="0"/>
        </a:p>
      </dgm:t>
    </dgm:pt>
    <dgm:pt modelId="{04220BFE-EBD9-4C66-AEAE-DA5EF639AD75}" type="parTrans" cxnId="{B6899259-9DBD-46AE-8CA6-EA97339A7ED0}">
      <dgm:prSet/>
      <dgm:spPr/>
      <dgm:t>
        <a:bodyPr/>
        <a:lstStyle/>
        <a:p>
          <a:pPr rtl="1"/>
          <a:endParaRPr lang="he-IL"/>
        </a:p>
      </dgm:t>
    </dgm:pt>
    <dgm:pt modelId="{1D18E6C7-4990-4498-8DA6-A8BD607ACA59}" type="sibTrans" cxnId="{B6899259-9DBD-46AE-8CA6-EA97339A7ED0}">
      <dgm:prSet/>
      <dgm:spPr/>
      <dgm:t>
        <a:bodyPr/>
        <a:lstStyle/>
        <a:p>
          <a:pPr rtl="1"/>
          <a:endParaRPr lang="he-IL"/>
        </a:p>
      </dgm:t>
    </dgm:pt>
    <dgm:pt modelId="{BC70227B-26E2-4442-A6B7-4524AF13ACB3}">
      <dgm:prSet phldrT="[Text]" custT="1"/>
      <dgm:spPr/>
      <dgm:t>
        <a:bodyPr/>
        <a:lstStyle/>
        <a:p>
          <a:pPr rtl="1"/>
          <a:r>
            <a:rPr lang="he-IL" sz="1800" b="0" dirty="0"/>
            <a:t>צדק- אמורים למכור לפי השווי, </a:t>
          </a:r>
          <a:br>
            <a:rPr lang="en-US" sz="1800" b="0" dirty="0"/>
          </a:br>
          <a:r>
            <a:rPr lang="he-IL" sz="1800" b="0" dirty="0"/>
            <a:t>שוק חופשי- רוצים שיהא הצרכים  מצויים</a:t>
          </a:r>
        </a:p>
      </dgm:t>
    </dgm:pt>
    <dgm:pt modelId="{B9FF1B1A-EB7C-4A79-A99E-D3B0BDC4D64F}" type="parTrans" cxnId="{47F29164-D619-4828-94D5-7C8F243ACE1B}">
      <dgm:prSet/>
      <dgm:spPr/>
      <dgm:t>
        <a:bodyPr/>
        <a:lstStyle/>
        <a:p>
          <a:pPr rtl="1"/>
          <a:endParaRPr lang="he-IL"/>
        </a:p>
      </dgm:t>
    </dgm:pt>
    <dgm:pt modelId="{090BA768-57C6-4BFC-8BF3-E75B4CBF84E5}" type="sibTrans" cxnId="{47F29164-D619-4828-94D5-7C8F243ACE1B}">
      <dgm:prSet/>
      <dgm:spPr/>
      <dgm:t>
        <a:bodyPr/>
        <a:lstStyle/>
        <a:p>
          <a:pPr rtl="1"/>
          <a:endParaRPr lang="he-IL"/>
        </a:p>
      </dgm:t>
    </dgm:pt>
    <dgm:pt modelId="{F9BFDAF4-29E1-4D68-95FA-92DED8CB7171}">
      <dgm:prSet phldrT="[Text]" custT="1"/>
      <dgm:spPr/>
      <dgm:t>
        <a:bodyPr/>
        <a:lstStyle/>
        <a:p>
          <a:pPr rtl="1"/>
          <a:r>
            <a:rPr lang="he-IL" sz="1800" dirty="0"/>
            <a:t>אולי מי שמקפיד יכול לתבוע, ולא למחול</a:t>
          </a:r>
        </a:p>
      </dgm:t>
    </dgm:pt>
    <dgm:pt modelId="{96E7BE67-81FA-452F-A0C1-1A6E54E1E605}" type="parTrans" cxnId="{1CD29459-313A-4F34-9A91-F110D311BA9A}">
      <dgm:prSet/>
      <dgm:spPr/>
      <dgm:t>
        <a:bodyPr/>
        <a:lstStyle/>
        <a:p>
          <a:pPr rtl="1"/>
          <a:endParaRPr lang="he-IL"/>
        </a:p>
      </dgm:t>
    </dgm:pt>
    <dgm:pt modelId="{AC6818C7-FFC5-44ED-9BF3-DD2593F807E9}" type="sibTrans" cxnId="{1CD29459-313A-4F34-9A91-F110D311BA9A}">
      <dgm:prSet/>
      <dgm:spPr/>
      <dgm:t>
        <a:bodyPr/>
        <a:lstStyle/>
        <a:p>
          <a:pPr rtl="1"/>
          <a:endParaRPr lang="he-IL"/>
        </a:p>
      </dgm:t>
    </dgm:pt>
    <dgm:pt modelId="{80F44158-AC33-4746-84BE-1DC09BE29BB8}" type="pres">
      <dgm:prSet presAssocID="{BD21E141-BCC1-4495-99DE-FBC205A8A203}" presName="hierChild1" presStyleCnt="0">
        <dgm:presLayoutVars>
          <dgm:chPref val="1"/>
          <dgm:dir val="rev"/>
          <dgm:animOne val="branch"/>
          <dgm:animLvl val="lvl"/>
          <dgm:resizeHandles/>
        </dgm:presLayoutVars>
      </dgm:prSet>
      <dgm:spPr/>
    </dgm:pt>
    <dgm:pt modelId="{2A29667A-7DC3-467A-8EB7-C17EC1591DF4}" type="pres">
      <dgm:prSet presAssocID="{656216EA-4F7E-4E95-A908-EAD15CE14147}" presName="hierRoot1" presStyleCnt="0"/>
      <dgm:spPr/>
    </dgm:pt>
    <dgm:pt modelId="{68F7BE83-EF6F-4396-9F2F-5432B2DF398D}" type="pres">
      <dgm:prSet presAssocID="{656216EA-4F7E-4E95-A908-EAD15CE14147}" presName="composite" presStyleCnt="0"/>
      <dgm:spPr/>
    </dgm:pt>
    <dgm:pt modelId="{E64ED369-19AB-42C9-9584-AA2EDF2DEFEB}" type="pres">
      <dgm:prSet presAssocID="{656216EA-4F7E-4E95-A908-EAD15CE14147}" presName="background" presStyleLbl="node0" presStyleIdx="0" presStyleCnt="1"/>
      <dgm:spPr/>
    </dgm:pt>
    <dgm:pt modelId="{D204AB58-5B33-418D-BB9A-640A868F9EBE}" type="pres">
      <dgm:prSet presAssocID="{656216EA-4F7E-4E95-A908-EAD15CE14147}" presName="text" presStyleLbl="fgAcc0" presStyleIdx="0" presStyleCnt="1">
        <dgm:presLayoutVars>
          <dgm:chPref val="3"/>
        </dgm:presLayoutVars>
      </dgm:prSet>
      <dgm:spPr/>
    </dgm:pt>
    <dgm:pt modelId="{0FBD9B65-2A32-4984-B103-E0E16D0BDD66}" type="pres">
      <dgm:prSet presAssocID="{656216EA-4F7E-4E95-A908-EAD15CE14147}" presName="hierChild2" presStyleCnt="0"/>
      <dgm:spPr/>
    </dgm:pt>
    <dgm:pt modelId="{4B57FCA1-145C-4DAC-AA53-8312778BC89B}" type="pres">
      <dgm:prSet presAssocID="{39C8A26F-043D-4FF1-A52A-4949703B8B55}" presName="Name10" presStyleLbl="parChTrans1D2" presStyleIdx="0" presStyleCnt="2"/>
      <dgm:spPr/>
    </dgm:pt>
    <dgm:pt modelId="{D5953FBE-EB25-4653-B47F-955C54712ADE}" type="pres">
      <dgm:prSet presAssocID="{A557C0B1-4635-4502-A198-96DD4E306854}" presName="hierRoot2" presStyleCnt="0"/>
      <dgm:spPr/>
    </dgm:pt>
    <dgm:pt modelId="{1C886467-0B9C-487A-AE1A-98F79813030F}" type="pres">
      <dgm:prSet presAssocID="{A557C0B1-4635-4502-A198-96DD4E306854}" presName="composite2" presStyleCnt="0"/>
      <dgm:spPr/>
    </dgm:pt>
    <dgm:pt modelId="{411BF956-F68A-4CC4-9675-81B2F6DB4CBB}" type="pres">
      <dgm:prSet presAssocID="{A557C0B1-4635-4502-A198-96DD4E306854}" presName="background2" presStyleLbl="node2" presStyleIdx="0" presStyleCnt="2"/>
      <dgm:spPr/>
    </dgm:pt>
    <dgm:pt modelId="{9360BC01-1E88-42EB-9601-9EDCDA89D7C7}" type="pres">
      <dgm:prSet presAssocID="{A557C0B1-4635-4502-A198-96DD4E306854}" presName="text2" presStyleLbl="fgAcc2" presStyleIdx="0" presStyleCnt="2" custScaleY="71710">
        <dgm:presLayoutVars>
          <dgm:chPref val="3"/>
        </dgm:presLayoutVars>
      </dgm:prSet>
      <dgm:spPr/>
    </dgm:pt>
    <dgm:pt modelId="{1D10F77B-CF67-49BD-9C6B-7FE2AFCCB246}" type="pres">
      <dgm:prSet presAssocID="{A557C0B1-4635-4502-A198-96DD4E306854}" presName="hierChild3" presStyleCnt="0"/>
      <dgm:spPr/>
    </dgm:pt>
    <dgm:pt modelId="{0594324B-A766-454B-AEFA-8E80D631CA73}" type="pres">
      <dgm:prSet presAssocID="{ED947CC9-C4FA-42FF-8925-8FF6103FF641}" presName="Name17" presStyleLbl="parChTrans1D3" presStyleIdx="0" presStyleCnt="5"/>
      <dgm:spPr/>
    </dgm:pt>
    <dgm:pt modelId="{D29E7EE0-8666-4F2B-8C37-7C4461C5A6ED}" type="pres">
      <dgm:prSet presAssocID="{16C41F4F-8EF6-4309-93B3-395529FA24E0}" presName="hierRoot3" presStyleCnt="0"/>
      <dgm:spPr/>
    </dgm:pt>
    <dgm:pt modelId="{7DB2E189-1967-48A7-9284-6C84E39ED70A}" type="pres">
      <dgm:prSet presAssocID="{16C41F4F-8EF6-4309-93B3-395529FA24E0}" presName="composite3" presStyleCnt="0"/>
      <dgm:spPr/>
    </dgm:pt>
    <dgm:pt modelId="{9A28D6A7-5F2A-4E90-9F55-C1D5176C7F2B}" type="pres">
      <dgm:prSet presAssocID="{16C41F4F-8EF6-4309-93B3-395529FA24E0}" presName="background3" presStyleLbl="node3" presStyleIdx="0" presStyleCnt="5"/>
      <dgm:spPr/>
    </dgm:pt>
    <dgm:pt modelId="{AAEDE9A8-11E9-4138-BA79-A0A7EA0D5F29}" type="pres">
      <dgm:prSet presAssocID="{16C41F4F-8EF6-4309-93B3-395529FA24E0}" presName="text3" presStyleLbl="fgAcc3" presStyleIdx="0" presStyleCnt="5" custScaleX="154502" custScaleY="125239">
        <dgm:presLayoutVars>
          <dgm:chPref val="3"/>
        </dgm:presLayoutVars>
      </dgm:prSet>
      <dgm:spPr/>
    </dgm:pt>
    <dgm:pt modelId="{25EDBB1C-FAAE-4B85-9096-CE257506C5D2}" type="pres">
      <dgm:prSet presAssocID="{16C41F4F-8EF6-4309-93B3-395529FA24E0}" presName="hierChild4" presStyleCnt="0"/>
      <dgm:spPr/>
    </dgm:pt>
    <dgm:pt modelId="{2FA0A30D-4AC0-4294-B4BC-8CAFBF2842E5}" type="pres">
      <dgm:prSet presAssocID="{96E7BE67-81FA-452F-A0C1-1A6E54E1E605}" presName="Name23" presStyleLbl="parChTrans1D4" presStyleIdx="0" presStyleCnt="5"/>
      <dgm:spPr/>
    </dgm:pt>
    <dgm:pt modelId="{5C4B57D1-6ED1-4EC0-994E-477BE508E4B0}" type="pres">
      <dgm:prSet presAssocID="{F9BFDAF4-29E1-4D68-95FA-92DED8CB7171}" presName="hierRoot4" presStyleCnt="0"/>
      <dgm:spPr/>
    </dgm:pt>
    <dgm:pt modelId="{8630CD83-2D98-46EE-9715-3DD72FCDEBCA}" type="pres">
      <dgm:prSet presAssocID="{F9BFDAF4-29E1-4D68-95FA-92DED8CB7171}" presName="composite4" presStyleCnt="0"/>
      <dgm:spPr/>
    </dgm:pt>
    <dgm:pt modelId="{9CC0E82A-BF83-4B6B-BA82-FC8D0ED280FF}" type="pres">
      <dgm:prSet presAssocID="{F9BFDAF4-29E1-4D68-95FA-92DED8CB7171}" presName="background4" presStyleLbl="node4" presStyleIdx="0" presStyleCnt="5"/>
      <dgm:spPr/>
    </dgm:pt>
    <dgm:pt modelId="{23DD3C18-C931-485C-9EF0-C32E5E582423}" type="pres">
      <dgm:prSet presAssocID="{F9BFDAF4-29E1-4D68-95FA-92DED8CB7171}" presName="text4" presStyleLbl="fgAcc4" presStyleIdx="0" presStyleCnt="5" custScaleX="150078" custScaleY="84130">
        <dgm:presLayoutVars>
          <dgm:chPref val="3"/>
        </dgm:presLayoutVars>
      </dgm:prSet>
      <dgm:spPr/>
    </dgm:pt>
    <dgm:pt modelId="{F013C609-52D5-4E0A-858B-778CE470649A}" type="pres">
      <dgm:prSet presAssocID="{F9BFDAF4-29E1-4D68-95FA-92DED8CB7171}" presName="hierChild5" presStyleCnt="0"/>
      <dgm:spPr/>
    </dgm:pt>
    <dgm:pt modelId="{DF190859-E99C-4261-9852-55DE19873024}" type="pres">
      <dgm:prSet presAssocID="{39081DD5-122D-4A86-B099-B179DA175A3C}" presName="Name17" presStyleLbl="parChTrans1D3" presStyleIdx="1" presStyleCnt="5"/>
      <dgm:spPr/>
    </dgm:pt>
    <dgm:pt modelId="{43853348-8FCA-48BD-9119-57DD7D008ED0}" type="pres">
      <dgm:prSet presAssocID="{5B10CE65-9A06-45E3-938C-B0FB2430FCAE}" presName="hierRoot3" presStyleCnt="0"/>
      <dgm:spPr/>
    </dgm:pt>
    <dgm:pt modelId="{A9DB8E22-FABC-476B-AE4E-7B5DF1A9EE17}" type="pres">
      <dgm:prSet presAssocID="{5B10CE65-9A06-45E3-938C-B0FB2430FCAE}" presName="composite3" presStyleCnt="0"/>
      <dgm:spPr/>
    </dgm:pt>
    <dgm:pt modelId="{DE83129E-F80E-4264-8B7F-7FD1576B907A}" type="pres">
      <dgm:prSet presAssocID="{5B10CE65-9A06-45E3-938C-B0FB2430FCAE}" presName="background3" presStyleLbl="node3" presStyleIdx="1" presStyleCnt="5"/>
      <dgm:spPr/>
    </dgm:pt>
    <dgm:pt modelId="{588AF937-1CC7-430D-8A46-1FF00A940ED1}" type="pres">
      <dgm:prSet presAssocID="{5B10CE65-9A06-45E3-938C-B0FB2430FCAE}" presName="text3" presStyleLbl="fgAcc3" presStyleIdx="1" presStyleCnt="5" custScaleX="124608" custScaleY="123593">
        <dgm:presLayoutVars>
          <dgm:chPref val="3"/>
        </dgm:presLayoutVars>
      </dgm:prSet>
      <dgm:spPr/>
    </dgm:pt>
    <dgm:pt modelId="{F204EE1D-1509-43DD-B41A-66205A888C0F}" type="pres">
      <dgm:prSet presAssocID="{5B10CE65-9A06-45E3-938C-B0FB2430FCAE}" presName="hierChild4" presStyleCnt="0"/>
      <dgm:spPr/>
    </dgm:pt>
    <dgm:pt modelId="{0B8F63EC-FA51-4601-943A-8F8147AB146B}" type="pres">
      <dgm:prSet presAssocID="{EA4F60E5-4D68-45FF-92FE-29EF92F3DF5F}" presName="Name23" presStyleLbl="parChTrans1D4" presStyleIdx="1" presStyleCnt="5"/>
      <dgm:spPr/>
    </dgm:pt>
    <dgm:pt modelId="{4E98950F-7F7B-4506-B81C-0098D8E72BFE}" type="pres">
      <dgm:prSet presAssocID="{8371FB85-BE8E-4920-8DFB-E37D33FCDC5B}" presName="hierRoot4" presStyleCnt="0"/>
      <dgm:spPr/>
    </dgm:pt>
    <dgm:pt modelId="{37566B46-6344-4FB9-8BAA-23BB09C1C3A5}" type="pres">
      <dgm:prSet presAssocID="{8371FB85-BE8E-4920-8DFB-E37D33FCDC5B}" presName="composite4" presStyleCnt="0"/>
      <dgm:spPr/>
    </dgm:pt>
    <dgm:pt modelId="{CCC62408-9EE2-45AD-BAE7-B6894F3AAFEC}" type="pres">
      <dgm:prSet presAssocID="{8371FB85-BE8E-4920-8DFB-E37D33FCDC5B}" presName="background4" presStyleLbl="node4" presStyleIdx="1" presStyleCnt="5"/>
      <dgm:spPr/>
    </dgm:pt>
    <dgm:pt modelId="{7B0DBF6A-BA79-432C-B627-8FB6940B808A}" type="pres">
      <dgm:prSet presAssocID="{8371FB85-BE8E-4920-8DFB-E37D33FCDC5B}" presName="text4" presStyleLbl="fgAcc4" presStyleIdx="1" presStyleCnt="5" custScaleX="132548" custScaleY="112759">
        <dgm:presLayoutVars>
          <dgm:chPref val="3"/>
        </dgm:presLayoutVars>
      </dgm:prSet>
      <dgm:spPr/>
    </dgm:pt>
    <dgm:pt modelId="{E8F6C8D9-A628-401B-9477-75051D578F2B}" type="pres">
      <dgm:prSet presAssocID="{8371FB85-BE8E-4920-8DFB-E37D33FCDC5B}" presName="hierChild5" presStyleCnt="0"/>
      <dgm:spPr/>
    </dgm:pt>
    <dgm:pt modelId="{EFB9F9B4-4D9A-4C61-98A6-EB2DC69F8FBD}" type="pres">
      <dgm:prSet presAssocID="{64012F6D-85F9-4F25-836C-2D3E29BAAAA7}" presName="Name10" presStyleLbl="parChTrans1D2" presStyleIdx="1" presStyleCnt="2"/>
      <dgm:spPr/>
    </dgm:pt>
    <dgm:pt modelId="{7F298CE5-435F-4151-A73B-F2F36AB9648D}" type="pres">
      <dgm:prSet presAssocID="{02B4B7CF-1A50-4088-B10B-58DAEDEDD176}" presName="hierRoot2" presStyleCnt="0"/>
      <dgm:spPr/>
    </dgm:pt>
    <dgm:pt modelId="{C59A4DFD-9025-440F-9C13-18B3F43ED7E5}" type="pres">
      <dgm:prSet presAssocID="{02B4B7CF-1A50-4088-B10B-58DAEDEDD176}" presName="composite2" presStyleCnt="0"/>
      <dgm:spPr/>
    </dgm:pt>
    <dgm:pt modelId="{A719B6AE-C53B-4399-AD56-CF7F2CA27766}" type="pres">
      <dgm:prSet presAssocID="{02B4B7CF-1A50-4088-B10B-58DAEDEDD176}" presName="background2" presStyleLbl="node2" presStyleIdx="1" presStyleCnt="2"/>
      <dgm:spPr/>
    </dgm:pt>
    <dgm:pt modelId="{6E0F4E11-CBEC-464D-B04C-9CAEBD72D147}" type="pres">
      <dgm:prSet presAssocID="{02B4B7CF-1A50-4088-B10B-58DAEDEDD176}" presName="text2" presStyleLbl="fgAcc2" presStyleIdx="1" presStyleCnt="2" custScaleY="71434">
        <dgm:presLayoutVars>
          <dgm:chPref val="3"/>
        </dgm:presLayoutVars>
      </dgm:prSet>
      <dgm:spPr/>
    </dgm:pt>
    <dgm:pt modelId="{4174D48D-0AB7-4853-932B-CD1666D55BFE}" type="pres">
      <dgm:prSet presAssocID="{02B4B7CF-1A50-4088-B10B-58DAEDEDD176}" presName="hierChild3" presStyleCnt="0"/>
      <dgm:spPr/>
    </dgm:pt>
    <dgm:pt modelId="{C6DC7C3D-0B87-4329-A9CF-0662393DDDC3}" type="pres">
      <dgm:prSet presAssocID="{69F8E2FF-B5D4-4047-8708-72C8F9CF8AD6}" presName="Name17" presStyleLbl="parChTrans1D3" presStyleIdx="2" presStyleCnt="5"/>
      <dgm:spPr/>
    </dgm:pt>
    <dgm:pt modelId="{4355CD20-BB6C-4EE1-B1F9-3A6BC0D4B211}" type="pres">
      <dgm:prSet presAssocID="{4BD9093B-C3DE-46C7-88AB-CCF7F6D64BA7}" presName="hierRoot3" presStyleCnt="0"/>
      <dgm:spPr/>
    </dgm:pt>
    <dgm:pt modelId="{48E92025-323D-49D3-A988-30EA46D16054}" type="pres">
      <dgm:prSet presAssocID="{4BD9093B-C3DE-46C7-88AB-CCF7F6D64BA7}" presName="composite3" presStyleCnt="0"/>
      <dgm:spPr/>
    </dgm:pt>
    <dgm:pt modelId="{A2CA8219-DEC6-4975-8D9A-35C67A045272}" type="pres">
      <dgm:prSet presAssocID="{4BD9093B-C3DE-46C7-88AB-CCF7F6D64BA7}" presName="background3" presStyleLbl="node3" presStyleIdx="2" presStyleCnt="5"/>
      <dgm:spPr/>
    </dgm:pt>
    <dgm:pt modelId="{41EFDFC7-0D52-4AC5-89F6-5AFA432E7E0C}" type="pres">
      <dgm:prSet presAssocID="{4BD9093B-C3DE-46C7-88AB-CCF7F6D64BA7}" presName="text3" presStyleLbl="fgAcc3" presStyleIdx="2" presStyleCnt="5" custScaleX="124717" custScaleY="117580">
        <dgm:presLayoutVars>
          <dgm:chPref val="3"/>
        </dgm:presLayoutVars>
      </dgm:prSet>
      <dgm:spPr/>
    </dgm:pt>
    <dgm:pt modelId="{063715F1-08C0-48A1-8456-6B79419C8EFF}" type="pres">
      <dgm:prSet presAssocID="{4BD9093B-C3DE-46C7-88AB-CCF7F6D64BA7}" presName="hierChild4" presStyleCnt="0"/>
      <dgm:spPr/>
    </dgm:pt>
    <dgm:pt modelId="{1B6BE7B6-6111-4DB7-9952-4AFD7DC1D565}" type="pres">
      <dgm:prSet presAssocID="{FFE3C324-0B35-4EA3-8A40-6FB98431E7D1}" presName="Name23" presStyleLbl="parChTrans1D4" presStyleIdx="2" presStyleCnt="5"/>
      <dgm:spPr/>
    </dgm:pt>
    <dgm:pt modelId="{5C37E5BC-77FF-4952-B74C-1C8E24093F23}" type="pres">
      <dgm:prSet presAssocID="{28CBEC97-F47B-4C3B-BCC9-F38A4890B510}" presName="hierRoot4" presStyleCnt="0"/>
      <dgm:spPr/>
    </dgm:pt>
    <dgm:pt modelId="{0E1250F4-963A-429B-96A8-4F84E5B1F710}" type="pres">
      <dgm:prSet presAssocID="{28CBEC97-F47B-4C3B-BCC9-F38A4890B510}" presName="composite4" presStyleCnt="0"/>
      <dgm:spPr/>
    </dgm:pt>
    <dgm:pt modelId="{C1529EB0-EBC0-4D63-BDB5-08464263F645}" type="pres">
      <dgm:prSet presAssocID="{28CBEC97-F47B-4C3B-BCC9-F38A4890B510}" presName="background4" presStyleLbl="node4" presStyleIdx="2" presStyleCnt="5"/>
      <dgm:spPr/>
    </dgm:pt>
    <dgm:pt modelId="{8756F859-CECD-40C0-A37A-E4FB85434726}" type="pres">
      <dgm:prSet presAssocID="{28CBEC97-F47B-4C3B-BCC9-F38A4890B510}" presName="text4" presStyleLbl="fgAcc4" presStyleIdx="2" presStyleCnt="5" custScaleX="128775" custScaleY="118349">
        <dgm:presLayoutVars>
          <dgm:chPref val="3"/>
        </dgm:presLayoutVars>
      </dgm:prSet>
      <dgm:spPr/>
    </dgm:pt>
    <dgm:pt modelId="{F4726853-8F35-4903-9F21-F38C18B71705}" type="pres">
      <dgm:prSet presAssocID="{28CBEC97-F47B-4C3B-BCC9-F38A4890B510}" presName="hierChild5" presStyleCnt="0"/>
      <dgm:spPr/>
    </dgm:pt>
    <dgm:pt modelId="{A217612E-971B-44B8-87CD-E7FFF14AEE48}" type="pres">
      <dgm:prSet presAssocID="{04220BFE-EBD9-4C66-AEAE-DA5EF639AD75}" presName="Name17" presStyleLbl="parChTrans1D3" presStyleIdx="3" presStyleCnt="5"/>
      <dgm:spPr/>
    </dgm:pt>
    <dgm:pt modelId="{B96CAF70-8734-4EB3-B25F-570C2A87DBC5}" type="pres">
      <dgm:prSet presAssocID="{9D27471A-DA96-4BF6-8037-2ED921E68113}" presName="hierRoot3" presStyleCnt="0"/>
      <dgm:spPr/>
    </dgm:pt>
    <dgm:pt modelId="{49C94CC6-846A-4832-BA82-FA0BDC98D8D4}" type="pres">
      <dgm:prSet presAssocID="{9D27471A-DA96-4BF6-8037-2ED921E68113}" presName="composite3" presStyleCnt="0"/>
      <dgm:spPr/>
    </dgm:pt>
    <dgm:pt modelId="{F090EB28-8906-4CD4-A40A-6FB1859F3D81}" type="pres">
      <dgm:prSet presAssocID="{9D27471A-DA96-4BF6-8037-2ED921E68113}" presName="background3" presStyleLbl="node3" presStyleIdx="3" presStyleCnt="5"/>
      <dgm:spPr/>
    </dgm:pt>
    <dgm:pt modelId="{6B653AF3-F4C7-4116-8484-A1B554CFE38C}" type="pres">
      <dgm:prSet presAssocID="{9D27471A-DA96-4BF6-8037-2ED921E68113}" presName="text3" presStyleLbl="fgAcc3" presStyleIdx="3" presStyleCnt="5" custScaleX="133387" custScaleY="110468">
        <dgm:presLayoutVars>
          <dgm:chPref val="3"/>
        </dgm:presLayoutVars>
      </dgm:prSet>
      <dgm:spPr/>
    </dgm:pt>
    <dgm:pt modelId="{4C31421A-FC8D-47B5-A8FA-C8E491352923}" type="pres">
      <dgm:prSet presAssocID="{9D27471A-DA96-4BF6-8037-2ED921E68113}" presName="hierChild4" presStyleCnt="0"/>
      <dgm:spPr/>
    </dgm:pt>
    <dgm:pt modelId="{AE130EEA-0F1C-4AF5-A9C8-D043B602DCA3}" type="pres">
      <dgm:prSet presAssocID="{B9FF1B1A-EB7C-4A79-A99E-D3B0BDC4D64F}" presName="Name23" presStyleLbl="parChTrans1D4" presStyleIdx="3" presStyleCnt="5"/>
      <dgm:spPr/>
    </dgm:pt>
    <dgm:pt modelId="{2C9AB911-2E2E-45AC-A2FF-2403D4AE7A4F}" type="pres">
      <dgm:prSet presAssocID="{BC70227B-26E2-4442-A6B7-4524AF13ACB3}" presName="hierRoot4" presStyleCnt="0"/>
      <dgm:spPr/>
    </dgm:pt>
    <dgm:pt modelId="{FBBF6F5C-15FA-4701-BCD1-7DCBA50E2B62}" type="pres">
      <dgm:prSet presAssocID="{BC70227B-26E2-4442-A6B7-4524AF13ACB3}" presName="composite4" presStyleCnt="0"/>
      <dgm:spPr/>
    </dgm:pt>
    <dgm:pt modelId="{D744A41E-6165-432A-8F64-D95A3E63598F}" type="pres">
      <dgm:prSet presAssocID="{BC70227B-26E2-4442-A6B7-4524AF13ACB3}" presName="background4" presStyleLbl="node4" presStyleIdx="3" presStyleCnt="5"/>
      <dgm:spPr/>
    </dgm:pt>
    <dgm:pt modelId="{C4A47E89-CEC1-4DBC-B63E-5D63B81E090E}" type="pres">
      <dgm:prSet presAssocID="{BC70227B-26E2-4442-A6B7-4524AF13ACB3}" presName="text4" presStyleLbl="fgAcc4" presStyleIdx="3" presStyleCnt="5" custScaleX="139891" custScaleY="123116">
        <dgm:presLayoutVars>
          <dgm:chPref val="3"/>
        </dgm:presLayoutVars>
      </dgm:prSet>
      <dgm:spPr/>
    </dgm:pt>
    <dgm:pt modelId="{7C01F541-E9DE-4C15-B5BC-81C85FA843D9}" type="pres">
      <dgm:prSet presAssocID="{BC70227B-26E2-4442-A6B7-4524AF13ACB3}" presName="hierChild5" presStyleCnt="0"/>
      <dgm:spPr/>
    </dgm:pt>
    <dgm:pt modelId="{4880F3FE-7D7F-42A6-B624-2CE729FFC5A5}" type="pres">
      <dgm:prSet presAssocID="{4DC716B4-99A9-4E1A-9EF2-0AF44435A586}" presName="Name17" presStyleLbl="parChTrans1D3" presStyleIdx="4" presStyleCnt="5"/>
      <dgm:spPr/>
    </dgm:pt>
    <dgm:pt modelId="{2BD4CCF6-DEA2-45CB-83D2-7BF134BFAD94}" type="pres">
      <dgm:prSet presAssocID="{119D9C2C-8B61-4329-ABB2-90A6FD7033A4}" presName="hierRoot3" presStyleCnt="0"/>
      <dgm:spPr/>
    </dgm:pt>
    <dgm:pt modelId="{0DFC9CEC-7A14-490D-86F6-5867D367C28A}" type="pres">
      <dgm:prSet presAssocID="{119D9C2C-8B61-4329-ABB2-90A6FD7033A4}" presName="composite3" presStyleCnt="0"/>
      <dgm:spPr/>
    </dgm:pt>
    <dgm:pt modelId="{782753E4-A412-4F35-9EB5-C77A1A220208}" type="pres">
      <dgm:prSet presAssocID="{119D9C2C-8B61-4329-ABB2-90A6FD7033A4}" presName="background3" presStyleLbl="node3" presStyleIdx="4" presStyleCnt="5"/>
      <dgm:spPr/>
    </dgm:pt>
    <dgm:pt modelId="{3BA0EB5B-6F3A-49B9-8EF7-E592531B1A00}" type="pres">
      <dgm:prSet presAssocID="{119D9C2C-8B61-4329-ABB2-90A6FD7033A4}" presName="text3" presStyleLbl="fgAcc3" presStyleIdx="4" presStyleCnt="5">
        <dgm:presLayoutVars>
          <dgm:chPref val="3"/>
        </dgm:presLayoutVars>
      </dgm:prSet>
      <dgm:spPr/>
    </dgm:pt>
    <dgm:pt modelId="{926A5621-08A6-46FE-B18A-84440BADF52D}" type="pres">
      <dgm:prSet presAssocID="{119D9C2C-8B61-4329-ABB2-90A6FD7033A4}" presName="hierChild4" presStyleCnt="0"/>
      <dgm:spPr/>
    </dgm:pt>
    <dgm:pt modelId="{AE2A37C7-0217-4546-BABB-2DCCAB690390}" type="pres">
      <dgm:prSet presAssocID="{F8737300-A239-4FAC-8B67-9B596348DAA7}" presName="Name23" presStyleLbl="parChTrans1D4" presStyleIdx="4" presStyleCnt="5"/>
      <dgm:spPr/>
    </dgm:pt>
    <dgm:pt modelId="{37CCCA21-72E9-4900-B802-DEEEB19C21C5}" type="pres">
      <dgm:prSet presAssocID="{5B202938-31A6-46C0-B27B-274B3EC68BCE}" presName="hierRoot4" presStyleCnt="0"/>
      <dgm:spPr/>
    </dgm:pt>
    <dgm:pt modelId="{42EFB780-8D95-403A-A30B-D55C7675BDA3}" type="pres">
      <dgm:prSet presAssocID="{5B202938-31A6-46C0-B27B-274B3EC68BCE}" presName="composite4" presStyleCnt="0"/>
      <dgm:spPr/>
    </dgm:pt>
    <dgm:pt modelId="{794E49CF-835F-4926-8C7C-CB16690648B9}" type="pres">
      <dgm:prSet presAssocID="{5B202938-31A6-46C0-B27B-274B3EC68BCE}" presName="background4" presStyleLbl="node4" presStyleIdx="4" presStyleCnt="5"/>
      <dgm:spPr/>
    </dgm:pt>
    <dgm:pt modelId="{823CA1C9-A92E-43B4-A074-BEBE9AC25AD4}" type="pres">
      <dgm:prSet presAssocID="{5B202938-31A6-46C0-B27B-274B3EC68BCE}" presName="text4" presStyleLbl="fgAcc4" presStyleIdx="4" presStyleCnt="5" custScaleY="126138">
        <dgm:presLayoutVars>
          <dgm:chPref val="3"/>
        </dgm:presLayoutVars>
      </dgm:prSet>
      <dgm:spPr/>
    </dgm:pt>
    <dgm:pt modelId="{5C580CAD-AFEE-46A7-A958-17E63A04DFE8}" type="pres">
      <dgm:prSet presAssocID="{5B202938-31A6-46C0-B27B-274B3EC68BCE}" presName="hierChild5" presStyleCnt="0"/>
      <dgm:spPr/>
    </dgm:pt>
  </dgm:ptLst>
  <dgm:cxnLst>
    <dgm:cxn modelId="{FE85F518-D086-4B51-9E03-3AD24CD6D5CE}" type="presOf" srcId="{BD21E141-BCC1-4495-99DE-FBC205A8A203}" destId="{80F44158-AC33-4746-84BE-1DC09BE29BB8}" srcOrd="0" destOrd="0" presId="urn:microsoft.com/office/officeart/2005/8/layout/hierarchy1"/>
    <dgm:cxn modelId="{5D17681C-6DDC-41B1-B45E-02225B5C3BDC}" srcId="{656216EA-4F7E-4E95-A908-EAD15CE14147}" destId="{02B4B7CF-1A50-4088-B10B-58DAEDEDD176}" srcOrd="1" destOrd="0" parTransId="{64012F6D-85F9-4F25-836C-2D3E29BAAAA7}" sibTransId="{6EA9776E-2C65-41DD-93F1-589862E75EF6}"/>
    <dgm:cxn modelId="{33A57D20-B4E0-4A3C-B151-0314741BFED7}" type="presOf" srcId="{F8737300-A239-4FAC-8B67-9B596348DAA7}" destId="{AE2A37C7-0217-4546-BABB-2DCCAB690390}" srcOrd="0" destOrd="0" presId="urn:microsoft.com/office/officeart/2005/8/layout/hierarchy1"/>
    <dgm:cxn modelId="{5CA75B24-428A-44DF-A6D6-C2DA80846FF6}" type="presOf" srcId="{9D27471A-DA96-4BF6-8037-2ED921E68113}" destId="{6B653AF3-F4C7-4116-8484-A1B554CFE38C}" srcOrd="0" destOrd="0" presId="urn:microsoft.com/office/officeart/2005/8/layout/hierarchy1"/>
    <dgm:cxn modelId="{D25A7030-8D6D-4851-83F0-90D9A2CD0A85}" type="presOf" srcId="{8371FB85-BE8E-4920-8DFB-E37D33FCDC5B}" destId="{7B0DBF6A-BA79-432C-B627-8FB6940B808A}" srcOrd="0" destOrd="0" presId="urn:microsoft.com/office/officeart/2005/8/layout/hierarchy1"/>
    <dgm:cxn modelId="{8FE49330-F27C-4D08-8816-555C3F142B06}" srcId="{119D9C2C-8B61-4329-ABB2-90A6FD7033A4}" destId="{5B202938-31A6-46C0-B27B-274B3EC68BCE}" srcOrd="0" destOrd="0" parTransId="{F8737300-A239-4FAC-8B67-9B596348DAA7}" sibTransId="{5386ABDE-6222-4F82-A218-A225C9CE190C}"/>
    <dgm:cxn modelId="{7725153C-14C0-40B2-B9C0-24ECBA5DA743}" type="presOf" srcId="{EA4F60E5-4D68-45FF-92FE-29EF92F3DF5F}" destId="{0B8F63EC-FA51-4601-943A-8F8147AB146B}" srcOrd="0" destOrd="0" presId="urn:microsoft.com/office/officeart/2005/8/layout/hierarchy1"/>
    <dgm:cxn modelId="{45687C3E-33B9-4D94-A32C-98B3411731C6}" type="presOf" srcId="{96E7BE67-81FA-452F-A0C1-1A6E54E1E605}" destId="{2FA0A30D-4AC0-4294-B4BC-8CAFBF2842E5}" srcOrd="0" destOrd="0" presId="urn:microsoft.com/office/officeart/2005/8/layout/hierarchy1"/>
    <dgm:cxn modelId="{69413C42-817C-408B-9747-55D5C0C84683}" srcId="{02B4B7CF-1A50-4088-B10B-58DAEDEDD176}" destId="{119D9C2C-8B61-4329-ABB2-90A6FD7033A4}" srcOrd="2" destOrd="0" parTransId="{4DC716B4-99A9-4E1A-9EF2-0AF44435A586}" sibTransId="{C6ED11EB-C18B-470D-9E20-16E96296EB5B}"/>
    <dgm:cxn modelId="{FC8F7842-3783-4FA3-839F-AFB9B2DE54D2}" type="presOf" srcId="{A557C0B1-4635-4502-A198-96DD4E306854}" destId="{9360BC01-1E88-42EB-9601-9EDCDA89D7C7}" srcOrd="0" destOrd="0" presId="urn:microsoft.com/office/officeart/2005/8/layout/hierarchy1"/>
    <dgm:cxn modelId="{47F29164-D619-4828-94D5-7C8F243ACE1B}" srcId="{9D27471A-DA96-4BF6-8037-2ED921E68113}" destId="{BC70227B-26E2-4442-A6B7-4524AF13ACB3}" srcOrd="0" destOrd="0" parTransId="{B9FF1B1A-EB7C-4A79-A99E-D3B0BDC4D64F}" sibTransId="{090BA768-57C6-4BFC-8BF3-E75B4CBF84E5}"/>
    <dgm:cxn modelId="{C121D04A-790C-4CB6-A1A9-40C769AD68EC}" type="presOf" srcId="{656216EA-4F7E-4E95-A908-EAD15CE14147}" destId="{D204AB58-5B33-418D-BB9A-640A868F9EBE}" srcOrd="0" destOrd="0" presId="urn:microsoft.com/office/officeart/2005/8/layout/hierarchy1"/>
    <dgm:cxn modelId="{57AE666D-9692-43D4-864A-ADFCBD0AA9DA}" type="presOf" srcId="{F9BFDAF4-29E1-4D68-95FA-92DED8CB7171}" destId="{23DD3C18-C931-485C-9EF0-C32E5E582423}" srcOrd="0" destOrd="0" presId="urn:microsoft.com/office/officeart/2005/8/layout/hierarchy1"/>
    <dgm:cxn modelId="{13926353-ABD1-416C-BEC4-931E6FD03636}" type="presOf" srcId="{28CBEC97-F47B-4C3B-BCC9-F38A4890B510}" destId="{8756F859-CECD-40C0-A37A-E4FB85434726}" srcOrd="0" destOrd="0" presId="urn:microsoft.com/office/officeart/2005/8/layout/hierarchy1"/>
    <dgm:cxn modelId="{BDA2DB73-92E0-43BE-83E6-A02DF5F515B0}" type="presOf" srcId="{64012F6D-85F9-4F25-836C-2D3E29BAAAA7}" destId="{EFB9F9B4-4D9A-4C61-98A6-EB2DC69F8FBD}" srcOrd="0" destOrd="0" presId="urn:microsoft.com/office/officeart/2005/8/layout/hierarchy1"/>
    <dgm:cxn modelId="{F634B974-48F8-47A6-9A94-E1E7EEE20268}" srcId="{A557C0B1-4635-4502-A198-96DD4E306854}" destId="{5B10CE65-9A06-45E3-938C-B0FB2430FCAE}" srcOrd="1" destOrd="0" parTransId="{39081DD5-122D-4A86-B099-B179DA175A3C}" sibTransId="{470DD07E-56A5-49D6-B862-D912C21C1905}"/>
    <dgm:cxn modelId="{B6899259-9DBD-46AE-8CA6-EA97339A7ED0}" srcId="{02B4B7CF-1A50-4088-B10B-58DAEDEDD176}" destId="{9D27471A-DA96-4BF6-8037-2ED921E68113}" srcOrd="1" destOrd="0" parTransId="{04220BFE-EBD9-4C66-AEAE-DA5EF639AD75}" sibTransId="{1D18E6C7-4990-4498-8DA6-A8BD607ACA59}"/>
    <dgm:cxn modelId="{1CD29459-313A-4F34-9A91-F110D311BA9A}" srcId="{16C41F4F-8EF6-4309-93B3-395529FA24E0}" destId="{F9BFDAF4-29E1-4D68-95FA-92DED8CB7171}" srcOrd="0" destOrd="0" parTransId="{96E7BE67-81FA-452F-A0C1-1A6E54E1E605}" sibTransId="{AC6818C7-FFC5-44ED-9BF3-DD2593F807E9}"/>
    <dgm:cxn modelId="{6989755A-8402-413F-BBF2-E30030993301}" type="presOf" srcId="{5B10CE65-9A06-45E3-938C-B0FB2430FCAE}" destId="{588AF937-1CC7-430D-8A46-1FF00A940ED1}" srcOrd="0" destOrd="0" presId="urn:microsoft.com/office/officeart/2005/8/layout/hierarchy1"/>
    <dgm:cxn modelId="{6C5D2D7D-66DF-4405-9384-C6B7F0736F9C}" type="presOf" srcId="{04220BFE-EBD9-4C66-AEAE-DA5EF639AD75}" destId="{A217612E-971B-44B8-87CD-E7FFF14AEE48}" srcOrd="0" destOrd="0" presId="urn:microsoft.com/office/officeart/2005/8/layout/hierarchy1"/>
    <dgm:cxn modelId="{960FC681-906A-47D6-824E-16FC9DDDA6B3}" type="presOf" srcId="{BC70227B-26E2-4442-A6B7-4524AF13ACB3}" destId="{C4A47E89-CEC1-4DBC-B63E-5D63B81E090E}" srcOrd="0" destOrd="0" presId="urn:microsoft.com/office/officeart/2005/8/layout/hierarchy1"/>
    <dgm:cxn modelId="{A628938D-E59E-47A1-A258-A96617D5891E}" type="presOf" srcId="{119D9C2C-8B61-4329-ABB2-90A6FD7033A4}" destId="{3BA0EB5B-6F3A-49B9-8EF7-E592531B1A00}" srcOrd="0" destOrd="0" presId="urn:microsoft.com/office/officeart/2005/8/layout/hierarchy1"/>
    <dgm:cxn modelId="{57AA1192-E0BC-4FBD-9520-A53F44D9F4D0}" type="presOf" srcId="{02B4B7CF-1A50-4088-B10B-58DAEDEDD176}" destId="{6E0F4E11-CBEC-464D-B04C-9CAEBD72D147}" srcOrd="0" destOrd="0" presId="urn:microsoft.com/office/officeart/2005/8/layout/hierarchy1"/>
    <dgm:cxn modelId="{676112AA-BB18-46C2-B508-71E0455C7242}" srcId="{A557C0B1-4635-4502-A198-96DD4E306854}" destId="{16C41F4F-8EF6-4309-93B3-395529FA24E0}" srcOrd="0" destOrd="0" parTransId="{ED947CC9-C4FA-42FF-8925-8FF6103FF641}" sibTransId="{AC6F9088-3608-4122-9E50-5949DEEFD8FE}"/>
    <dgm:cxn modelId="{A28613B8-01E3-44F9-BB20-D048E0DEE6CE}" type="presOf" srcId="{ED947CC9-C4FA-42FF-8925-8FF6103FF641}" destId="{0594324B-A766-454B-AEFA-8E80D631CA73}" srcOrd="0" destOrd="0" presId="urn:microsoft.com/office/officeart/2005/8/layout/hierarchy1"/>
    <dgm:cxn modelId="{3649B2B8-6CC2-48B4-8C9F-0C36D9A0BB78}" type="presOf" srcId="{B9FF1B1A-EB7C-4A79-A99E-D3B0BDC4D64F}" destId="{AE130EEA-0F1C-4AF5-A9C8-D043B602DCA3}" srcOrd="0" destOrd="0" presId="urn:microsoft.com/office/officeart/2005/8/layout/hierarchy1"/>
    <dgm:cxn modelId="{8A43AFC1-A97F-4E43-BE48-C16CB4AA0A0F}" type="presOf" srcId="{39C8A26F-043D-4FF1-A52A-4949703B8B55}" destId="{4B57FCA1-145C-4DAC-AA53-8312778BC89B}" srcOrd="0" destOrd="0" presId="urn:microsoft.com/office/officeart/2005/8/layout/hierarchy1"/>
    <dgm:cxn modelId="{733942CF-DDF5-44A1-9CAF-3FC9E9B1719D}" type="presOf" srcId="{69F8E2FF-B5D4-4047-8708-72C8F9CF8AD6}" destId="{C6DC7C3D-0B87-4329-A9CF-0662393DDDC3}" srcOrd="0" destOrd="0" presId="urn:microsoft.com/office/officeart/2005/8/layout/hierarchy1"/>
    <dgm:cxn modelId="{D5D887D3-1BF8-42B6-B556-56921B676EBA}" type="presOf" srcId="{FFE3C324-0B35-4EA3-8A40-6FB98431E7D1}" destId="{1B6BE7B6-6111-4DB7-9952-4AFD7DC1D565}" srcOrd="0" destOrd="0" presId="urn:microsoft.com/office/officeart/2005/8/layout/hierarchy1"/>
    <dgm:cxn modelId="{D24907D9-104A-40FC-8E26-3C2D9F0393B7}" type="presOf" srcId="{39081DD5-122D-4A86-B099-B179DA175A3C}" destId="{DF190859-E99C-4261-9852-55DE19873024}" srcOrd="0" destOrd="0" presId="urn:microsoft.com/office/officeart/2005/8/layout/hierarchy1"/>
    <dgm:cxn modelId="{7AFF87E5-967A-4664-A6D2-6DF04A0D9B7A}" type="presOf" srcId="{4DC716B4-99A9-4E1A-9EF2-0AF44435A586}" destId="{4880F3FE-7D7F-42A6-B624-2CE729FFC5A5}" srcOrd="0" destOrd="0" presId="urn:microsoft.com/office/officeart/2005/8/layout/hierarchy1"/>
    <dgm:cxn modelId="{883C88E5-F562-4139-AA96-25F5786A2F30}" srcId="{656216EA-4F7E-4E95-A908-EAD15CE14147}" destId="{A557C0B1-4635-4502-A198-96DD4E306854}" srcOrd="0" destOrd="0" parTransId="{39C8A26F-043D-4FF1-A52A-4949703B8B55}" sibTransId="{164D9C83-02B9-42C3-9403-E400C5304DD4}"/>
    <dgm:cxn modelId="{58B4D7E6-B50C-4AB1-9DE9-FF5516E95938}" srcId="{02B4B7CF-1A50-4088-B10B-58DAEDEDD176}" destId="{4BD9093B-C3DE-46C7-88AB-CCF7F6D64BA7}" srcOrd="0" destOrd="0" parTransId="{69F8E2FF-B5D4-4047-8708-72C8F9CF8AD6}" sibTransId="{22EADD3D-1572-448A-B80B-56B0D24E443B}"/>
    <dgm:cxn modelId="{2145ABEC-CDAE-45A9-8050-1A80A6D08A7E}" type="presOf" srcId="{4BD9093B-C3DE-46C7-88AB-CCF7F6D64BA7}" destId="{41EFDFC7-0D52-4AC5-89F6-5AFA432E7E0C}" srcOrd="0" destOrd="0" presId="urn:microsoft.com/office/officeart/2005/8/layout/hierarchy1"/>
    <dgm:cxn modelId="{0DC309F1-FD42-4D76-9930-738CCBBC0526}" srcId="{4BD9093B-C3DE-46C7-88AB-CCF7F6D64BA7}" destId="{28CBEC97-F47B-4C3B-BCC9-F38A4890B510}" srcOrd="0" destOrd="0" parTransId="{FFE3C324-0B35-4EA3-8A40-6FB98431E7D1}" sibTransId="{698383F8-52DC-4A5F-9CE1-5F1F66B22214}"/>
    <dgm:cxn modelId="{023CEEF5-FF26-4A72-8D98-D2EF0B7E7582}" srcId="{5B10CE65-9A06-45E3-938C-B0FB2430FCAE}" destId="{8371FB85-BE8E-4920-8DFB-E37D33FCDC5B}" srcOrd="0" destOrd="0" parTransId="{EA4F60E5-4D68-45FF-92FE-29EF92F3DF5F}" sibTransId="{8C6F4EAB-4981-4F37-A6C4-DAFFF24E82D1}"/>
    <dgm:cxn modelId="{D4C4A5F8-6F1A-4D6E-B6F1-1F53F0B79939}" type="presOf" srcId="{16C41F4F-8EF6-4309-93B3-395529FA24E0}" destId="{AAEDE9A8-11E9-4138-BA79-A0A7EA0D5F29}" srcOrd="0" destOrd="0" presId="urn:microsoft.com/office/officeart/2005/8/layout/hierarchy1"/>
    <dgm:cxn modelId="{A5C148FC-21B1-4DC1-B304-4E8E1F308FB7}" srcId="{BD21E141-BCC1-4495-99DE-FBC205A8A203}" destId="{656216EA-4F7E-4E95-A908-EAD15CE14147}" srcOrd="0" destOrd="0" parTransId="{D7569AE1-E08F-4380-99FB-71280D44BA1F}" sibTransId="{79A0068D-79B1-40D1-BC4F-D0F65D9541B8}"/>
    <dgm:cxn modelId="{9F583FFE-0DF5-4FA6-B396-23AABECDE744}" type="presOf" srcId="{5B202938-31A6-46C0-B27B-274B3EC68BCE}" destId="{823CA1C9-A92E-43B4-A074-BEBE9AC25AD4}" srcOrd="0" destOrd="0" presId="urn:microsoft.com/office/officeart/2005/8/layout/hierarchy1"/>
    <dgm:cxn modelId="{69319AA5-3F20-495D-8D49-F3AC572A2F56}" type="presParOf" srcId="{80F44158-AC33-4746-84BE-1DC09BE29BB8}" destId="{2A29667A-7DC3-467A-8EB7-C17EC1591DF4}" srcOrd="0" destOrd="0" presId="urn:microsoft.com/office/officeart/2005/8/layout/hierarchy1"/>
    <dgm:cxn modelId="{8EB79669-9157-4534-A46B-5E9F7769A33D}" type="presParOf" srcId="{2A29667A-7DC3-467A-8EB7-C17EC1591DF4}" destId="{68F7BE83-EF6F-4396-9F2F-5432B2DF398D}" srcOrd="0" destOrd="0" presId="urn:microsoft.com/office/officeart/2005/8/layout/hierarchy1"/>
    <dgm:cxn modelId="{D25142DC-CBD6-4904-AB5A-C90EA3A631EB}" type="presParOf" srcId="{68F7BE83-EF6F-4396-9F2F-5432B2DF398D}" destId="{E64ED369-19AB-42C9-9584-AA2EDF2DEFEB}" srcOrd="0" destOrd="0" presId="urn:microsoft.com/office/officeart/2005/8/layout/hierarchy1"/>
    <dgm:cxn modelId="{CB02E7C6-FDD3-4C14-9D1B-332D402DE7BF}" type="presParOf" srcId="{68F7BE83-EF6F-4396-9F2F-5432B2DF398D}" destId="{D204AB58-5B33-418D-BB9A-640A868F9EBE}" srcOrd="1" destOrd="0" presId="urn:microsoft.com/office/officeart/2005/8/layout/hierarchy1"/>
    <dgm:cxn modelId="{DCB722AB-F0D1-4238-BD2F-BEE7371481B3}" type="presParOf" srcId="{2A29667A-7DC3-467A-8EB7-C17EC1591DF4}" destId="{0FBD9B65-2A32-4984-B103-E0E16D0BDD66}" srcOrd="1" destOrd="0" presId="urn:microsoft.com/office/officeart/2005/8/layout/hierarchy1"/>
    <dgm:cxn modelId="{71841732-D6B4-460C-A4CF-BE7298FF4BAB}" type="presParOf" srcId="{0FBD9B65-2A32-4984-B103-E0E16D0BDD66}" destId="{4B57FCA1-145C-4DAC-AA53-8312778BC89B}" srcOrd="0" destOrd="0" presId="urn:microsoft.com/office/officeart/2005/8/layout/hierarchy1"/>
    <dgm:cxn modelId="{89BD3970-C96A-455A-8F0F-5796FBFBE5AB}" type="presParOf" srcId="{0FBD9B65-2A32-4984-B103-E0E16D0BDD66}" destId="{D5953FBE-EB25-4653-B47F-955C54712ADE}" srcOrd="1" destOrd="0" presId="urn:microsoft.com/office/officeart/2005/8/layout/hierarchy1"/>
    <dgm:cxn modelId="{FFB3DDB8-96C6-4D1B-A553-9F41FB1058C6}" type="presParOf" srcId="{D5953FBE-EB25-4653-B47F-955C54712ADE}" destId="{1C886467-0B9C-487A-AE1A-98F79813030F}" srcOrd="0" destOrd="0" presId="urn:microsoft.com/office/officeart/2005/8/layout/hierarchy1"/>
    <dgm:cxn modelId="{CDFEE201-EAE4-45AF-B65C-A44CE43F0190}" type="presParOf" srcId="{1C886467-0B9C-487A-AE1A-98F79813030F}" destId="{411BF956-F68A-4CC4-9675-81B2F6DB4CBB}" srcOrd="0" destOrd="0" presId="urn:microsoft.com/office/officeart/2005/8/layout/hierarchy1"/>
    <dgm:cxn modelId="{314B8730-19E4-4BFA-817A-5C248F539EC7}" type="presParOf" srcId="{1C886467-0B9C-487A-AE1A-98F79813030F}" destId="{9360BC01-1E88-42EB-9601-9EDCDA89D7C7}" srcOrd="1" destOrd="0" presId="urn:microsoft.com/office/officeart/2005/8/layout/hierarchy1"/>
    <dgm:cxn modelId="{EB9A03C9-7BF3-4D45-91E9-B894306EE06F}" type="presParOf" srcId="{D5953FBE-EB25-4653-B47F-955C54712ADE}" destId="{1D10F77B-CF67-49BD-9C6B-7FE2AFCCB246}" srcOrd="1" destOrd="0" presId="urn:microsoft.com/office/officeart/2005/8/layout/hierarchy1"/>
    <dgm:cxn modelId="{51D1022E-E93C-4199-920A-7F3CA79E6C2B}" type="presParOf" srcId="{1D10F77B-CF67-49BD-9C6B-7FE2AFCCB246}" destId="{0594324B-A766-454B-AEFA-8E80D631CA73}" srcOrd="0" destOrd="0" presId="urn:microsoft.com/office/officeart/2005/8/layout/hierarchy1"/>
    <dgm:cxn modelId="{04836465-390B-4C4B-8A2E-ED31D3B77E9F}" type="presParOf" srcId="{1D10F77B-CF67-49BD-9C6B-7FE2AFCCB246}" destId="{D29E7EE0-8666-4F2B-8C37-7C4461C5A6ED}" srcOrd="1" destOrd="0" presId="urn:microsoft.com/office/officeart/2005/8/layout/hierarchy1"/>
    <dgm:cxn modelId="{0B068C52-9957-4744-9BCD-FD775D278760}" type="presParOf" srcId="{D29E7EE0-8666-4F2B-8C37-7C4461C5A6ED}" destId="{7DB2E189-1967-48A7-9284-6C84E39ED70A}" srcOrd="0" destOrd="0" presId="urn:microsoft.com/office/officeart/2005/8/layout/hierarchy1"/>
    <dgm:cxn modelId="{AEB96073-857A-492C-8C3F-8E9CF80AE3F8}" type="presParOf" srcId="{7DB2E189-1967-48A7-9284-6C84E39ED70A}" destId="{9A28D6A7-5F2A-4E90-9F55-C1D5176C7F2B}" srcOrd="0" destOrd="0" presId="urn:microsoft.com/office/officeart/2005/8/layout/hierarchy1"/>
    <dgm:cxn modelId="{B7D34825-906D-4F62-91A6-075DBBA94F68}" type="presParOf" srcId="{7DB2E189-1967-48A7-9284-6C84E39ED70A}" destId="{AAEDE9A8-11E9-4138-BA79-A0A7EA0D5F29}" srcOrd="1" destOrd="0" presId="urn:microsoft.com/office/officeart/2005/8/layout/hierarchy1"/>
    <dgm:cxn modelId="{2041D232-3D4E-4F00-B78E-41C3C9533E91}" type="presParOf" srcId="{D29E7EE0-8666-4F2B-8C37-7C4461C5A6ED}" destId="{25EDBB1C-FAAE-4B85-9096-CE257506C5D2}" srcOrd="1" destOrd="0" presId="urn:microsoft.com/office/officeart/2005/8/layout/hierarchy1"/>
    <dgm:cxn modelId="{8707D65A-CF3D-4ECB-BE8C-EA5C8DA1CA66}" type="presParOf" srcId="{25EDBB1C-FAAE-4B85-9096-CE257506C5D2}" destId="{2FA0A30D-4AC0-4294-B4BC-8CAFBF2842E5}" srcOrd="0" destOrd="0" presId="urn:microsoft.com/office/officeart/2005/8/layout/hierarchy1"/>
    <dgm:cxn modelId="{59569FFB-F472-4B9F-99E0-89E4C59845B0}" type="presParOf" srcId="{25EDBB1C-FAAE-4B85-9096-CE257506C5D2}" destId="{5C4B57D1-6ED1-4EC0-994E-477BE508E4B0}" srcOrd="1" destOrd="0" presId="urn:microsoft.com/office/officeart/2005/8/layout/hierarchy1"/>
    <dgm:cxn modelId="{ECA42373-37FD-4AE3-94C7-2793EF9907B0}" type="presParOf" srcId="{5C4B57D1-6ED1-4EC0-994E-477BE508E4B0}" destId="{8630CD83-2D98-46EE-9715-3DD72FCDEBCA}" srcOrd="0" destOrd="0" presId="urn:microsoft.com/office/officeart/2005/8/layout/hierarchy1"/>
    <dgm:cxn modelId="{7DD2EC40-88C9-4E6A-9D08-241594B08A4F}" type="presParOf" srcId="{8630CD83-2D98-46EE-9715-3DD72FCDEBCA}" destId="{9CC0E82A-BF83-4B6B-BA82-FC8D0ED280FF}" srcOrd="0" destOrd="0" presId="urn:microsoft.com/office/officeart/2005/8/layout/hierarchy1"/>
    <dgm:cxn modelId="{2A667F3E-10C6-407A-B695-7D78A29BA233}" type="presParOf" srcId="{8630CD83-2D98-46EE-9715-3DD72FCDEBCA}" destId="{23DD3C18-C931-485C-9EF0-C32E5E582423}" srcOrd="1" destOrd="0" presId="urn:microsoft.com/office/officeart/2005/8/layout/hierarchy1"/>
    <dgm:cxn modelId="{4DA135FB-A5EA-4D22-B044-3E0DADCDB797}" type="presParOf" srcId="{5C4B57D1-6ED1-4EC0-994E-477BE508E4B0}" destId="{F013C609-52D5-4E0A-858B-778CE470649A}" srcOrd="1" destOrd="0" presId="urn:microsoft.com/office/officeart/2005/8/layout/hierarchy1"/>
    <dgm:cxn modelId="{E95A8C38-7859-4D36-8384-9CB3A44D15E5}" type="presParOf" srcId="{1D10F77B-CF67-49BD-9C6B-7FE2AFCCB246}" destId="{DF190859-E99C-4261-9852-55DE19873024}" srcOrd="2" destOrd="0" presId="urn:microsoft.com/office/officeart/2005/8/layout/hierarchy1"/>
    <dgm:cxn modelId="{86B5D68B-0ABC-4144-8E01-DFC01C106223}" type="presParOf" srcId="{1D10F77B-CF67-49BD-9C6B-7FE2AFCCB246}" destId="{43853348-8FCA-48BD-9119-57DD7D008ED0}" srcOrd="3" destOrd="0" presId="urn:microsoft.com/office/officeart/2005/8/layout/hierarchy1"/>
    <dgm:cxn modelId="{2C85F25A-BF59-4477-8C40-3025000769A4}" type="presParOf" srcId="{43853348-8FCA-48BD-9119-57DD7D008ED0}" destId="{A9DB8E22-FABC-476B-AE4E-7B5DF1A9EE17}" srcOrd="0" destOrd="0" presId="urn:microsoft.com/office/officeart/2005/8/layout/hierarchy1"/>
    <dgm:cxn modelId="{EA923D00-E7FF-4650-BA2F-4AF6B71F0D21}" type="presParOf" srcId="{A9DB8E22-FABC-476B-AE4E-7B5DF1A9EE17}" destId="{DE83129E-F80E-4264-8B7F-7FD1576B907A}" srcOrd="0" destOrd="0" presId="urn:microsoft.com/office/officeart/2005/8/layout/hierarchy1"/>
    <dgm:cxn modelId="{758445FB-1728-4936-B453-6BC6E29D24C1}" type="presParOf" srcId="{A9DB8E22-FABC-476B-AE4E-7B5DF1A9EE17}" destId="{588AF937-1CC7-430D-8A46-1FF00A940ED1}" srcOrd="1" destOrd="0" presId="urn:microsoft.com/office/officeart/2005/8/layout/hierarchy1"/>
    <dgm:cxn modelId="{AF300C8B-089A-4451-A99A-2B9EF779C648}" type="presParOf" srcId="{43853348-8FCA-48BD-9119-57DD7D008ED0}" destId="{F204EE1D-1509-43DD-B41A-66205A888C0F}" srcOrd="1" destOrd="0" presId="urn:microsoft.com/office/officeart/2005/8/layout/hierarchy1"/>
    <dgm:cxn modelId="{16A0455B-8E33-419F-97F4-14FA84824FBD}" type="presParOf" srcId="{F204EE1D-1509-43DD-B41A-66205A888C0F}" destId="{0B8F63EC-FA51-4601-943A-8F8147AB146B}" srcOrd="0" destOrd="0" presId="urn:microsoft.com/office/officeart/2005/8/layout/hierarchy1"/>
    <dgm:cxn modelId="{D7A9B17A-7AC7-44D0-8E39-9132700E3C07}" type="presParOf" srcId="{F204EE1D-1509-43DD-B41A-66205A888C0F}" destId="{4E98950F-7F7B-4506-B81C-0098D8E72BFE}" srcOrd="1" destOrd="0" presId="urn:microsoft.com/office/officeart/2005/8/layout/hierarchy1"/>
    <dgm:cxn modelId="{D02A8E07-D6CC-4815-BB06-A4E61B0C31BB}" type="presParOf" srcId="{4E98950F-7F7B-4506-B81C-0098D8E72BFE}" destId="{37566B46-6344-4FB9-8BAA-23BB09C1C3A5}" srcOrd="0" destOrd="0" presId="urn:microsoft.com/office/officeart/2005/8/layout/hierarchy1"/>
    <dgm:cxn modelId="{A1B78DD2-23F0-43BA-A45D-951E21ED12EA}" type="presParOf" srcId="{37566B46-6344-4FB9-8BAA-23BB09C1C3A5}" destId="{CCC62408-9EE2-45AD-BAE7-B6894F3AAFEC}" srcOrd="0" destOrd="0" presId="urn:microsoft.com/office/officeart/2005/8/layout/hierarchy1"/>
    <dgm:cxn modelId="{8993A618-E17F-4C18-93E9-41E75068A92F}" type="presParOf" srcId="{37566B46-6344-4FB9-8BAA-23BB09C1C3A5}" destId="{7B0DBF6A-BA79-432C-B627-8FB6940B808A}" srcOrd="1" destOrd="0" presId="urn:microsoft.com/office/officeart/2005/8/layout/hierarchy1"/>
    <dgm:cxn modelId="{55D2F794-1B88-4A9C-9BBD-0A243A93FEB4}" type="presParOf" srcId="{4E98950F-7F7B-4506-B81C-0098D8E72BFE}" destId="{E8F6C8D9-A628-401B-9477-75051D578F2B}" srcOrd="1" destOrd="0" presId="urn:microsoft.com/office/officeart/2005/8/layout/hierarchy1"/>
    <dgm:cxn modelId="{4C522E0E-E721-432F-BB37-59E17EB86B73}" type="presParOf" srcId="{0FBD9B65-2A32-4984-B103-E0E16D0BDD66}" destId="{EFB9F9B4-4D9A-4C61-98A6-EB2DC69F8FBD}" srcOrd="2" destOrd="0" presId="urn:microsoft.com/office/officeart/2005/8/layout/hierarchy1"/>
    <dgm:cxn modelId="{229E2596-B52E-4802-B207-9F77BEB1CE89}" type="presParOf" srcId="{0FBD9B65-2A32-4984-B103-E0E16D0BDD66}" destId="{7F298CE5-435F-4151-A73B-F2F36AB9648D}" srcOrd="3" destOrd="0" presId="urn:microsoft.com/office/officeart/2005/8/layout/hierarchy1"/>
    <dgm:cxn modelId="{EEEEDDD0-AA86-459C-A52A-F73272CFD886}" type="presParOf" srcId="{7F298CE5-435F-4151-A73B-F2F36AB9648D}" destId="{C59A4DFD-9025-440F-9C13-18B3F43ED7E5}" srcOrd="0" destOrd="0" presId="urn:microsoft.com/office/officeart/2005/8/layout/hierarchy1"/>
    <dgm:cxn modelId="{308B888D-1005-4F88-8657-94BAF4204EE8}" type="presParOf" srcId="{C59A4DFD-9025-440F-9C13-18B3F43ED7E5}" destId="{A719B6AE-C53B-4399-AD56-CF7F2CA27766}" srcOrd="0" destOrd="0" presId="urn:microsoft.com/office/officeart/2005/8/layout/hierarchy1"/>
    <dgm:cxn modelId="{AC73581C-445B-4B5B-9A3C-E7D0481C05CC}" type="presParOf" srcId="{C59A4DFD-9025-440F-9C13-18B3F43ED7E5}" destId="{6E0F4E11-CBEC-464D-B04C-9CAEBD72D147}" srcOrd="1" destOrd="0" presId="urn:microsoft.com/office/officeart/2005/8/layout/hierarchy1"/>
    <dgm:cxn modelId="{C205DDEA-9874-4F94-AA90-532B530DD621}" type="presParOf" srcId="{7F298CE5-435F-4151-A73B-F2F36AB9648D}" destId="{4174D48D-0AB7-4853-932B-CD1666D55BFE}" srcOrd="1" destOrd="0" presId="urn:microsoft.com/office/officeart/2005/8/layout/hierarchy1"/>
    <dgm:cxn modelId="{7A3155D9-88E0-4593-8F61-E351B7496D7F}" type="presParOf" srcId="{4174D48D-0AB7-4853-932B-CD1666D55BFE}" destId="{C6DC7C3D-0B87-4329-A9CF-0662393DDDC3}" srcOrd="0" destOrd="0" presId="urn:microsoft.com/office/officeart/2005/8/layout/hierarchy1"/>
    <dgm:cxn modelId="{3A251A2E-04E1-4E8D-AA9D-BA0882B936B7}" type="presParOf" srcId="{4174D48D-0AB7-4853-932B-CD1666D55BFE}" destId="{4355CD20-BB6C-4EE1-B1F9-3A6BC0D4B211}" srcOrd="1" destOrd="0" presId="urn:microsoft.com/office/officeart/2005/8/layout/hierarchy1"/>
    <dgm:cxn modelId="{9454296F-2E92-401A-9D50-878B9E59A223}" type="presParOf" srcId="{4355CD20-BB6C-4EE1-B1F9-3A6BC0D4B211}" destId="{48E92025-323D-49D3-A988-30EA46D16054}" srcOrd="0" destOrd="0" presId="urn:microsoft.com/office/officeart/2005/8/layout/hierarchy1"/>
    <dgm:cxn modelId="{52C1C500-8699-4A62-9FEF-C053921D2765}" type="presParOf" srcId="{48E92025-323D-49D3-A988-30EA46D16054}" destId="{A2CA8219-DEC6-4975-8D9A-35C67A045272}" srcOrd="0" destOrd="0" presId="urn:microsoft.com/office/officeart/2005/8/layout/hierarchy1"/>
    <dgm:cxn modelId="{54675019-D6CC-47DD-B521-12D84A83432A}" type="presParOf" srcId="{48E92025-323D-49D3-A988-30EA46D16054}" destId="{41EFDFC7-0D52-4AC5-89F6-5AFA432E7E0C}" srcOrd="1" destOrd="0" presId="urn:microsoft.com/office/officeart/2005/8/layout/hierarchy1"/>
    <dgm:cxn modelId="{810DF276-A817-4B83-AC1B-69BC3EF2D8FC}" type="presParOf" srcId="{4355CD20-BB6C-4EE1-B1F9-3A6BC0D4B211}" destId="{063715F1-08C0-48A1-8456-6B79419C8EFF}" srcOrd="1" destOrd="0" presId="urn:microsoft.com/office/officeart/2005/8/layout/hierarchy1"/>
    <dgm:cxn modelId="{A8EAE33B-A8EE-484F-A9F7-13DB3EE90C94}" type="presParOf" srcId="{063715F1-08C0-48A1-8456-6B79419C8EFF}" destId="{1B6BE7B6-6111-4DB7-9952-4AFD7DC1D565}" srcOrd="0" destOrd="0" presId="urn:microsoft.com/office/officeart/2005/8/layout/hierarchy1"/>
    <dgm:cxn modelId="{081D8EAC-88FF-4FDB-8807-6E8206F9E21E}" type="presParOf" srcId="{063715F1-08C0-48A1-8456-6B79419C8EFF}" destId="{5C37E5BC-77FF-4952-B74C-1C8E24093F23}" srcOrd="1" destOrd="0" presId="urn:microsoft.com/office/officeart/2005/8/layout/hierarchy1"/>
    <dgm:cxn modelId="{AC12CEDE-7BD5-4742-B264-CA01A5549DCC}" type="presParOf" srcId="{5C37E5BC-77FF-4952-B74C-1C8E24093F23}" destId="{0E1250F4-963A-429B-96A8-4F84E5B1F710}" srcOrd="0" destOrd="0" presId="urn:microsoft.com/office/officeart/2005/8/layout/hierarchy1"/>
    <dgm:cxn modelId="{F36BB362-9574-49C4-9492-7BD243BFEF12}" type="presParOf" srcId="{0E1250F4-963A-429B-96A8-4F84E5B1F710}" destId="{C1529EB0-EBC0-4D63-BDB5-08464263F645}" srcOrd="0" destOrd="0" presId="urn:microsoft.com/office/officeart/2005/8/layout/hierarchy1"/>
    <dgm:cxn modelId="{30910112-61DE-4542-B885-5A3AFD81DA07}" type="presParOf" srcId="{0E1250F4-963A-429B-96A8-4F84E5B1F710}" destId="{8756F859-CECD-40C0-A37A-E4FB85434726}" srcOrd="1" destOrd="0" presId="urn:microsoft.com/office/officeart/2005/8/layout/hierarchy1"/>
    <dgm:cxn modelId="{22D22684-38F3-477C-B30B-9E7A7F7E88C8}" type="presParOf" srcId="{5C37E5BC-77FF-4952-B74C-1C8E24093F23}" destId="{F4726853-8F35-4903-9F21-F38C18B71705}" srcOrd="1" destOrd="0" presId="urn:microsoft.com/office/officeart/2005/8/layout/hierarchy1"/>
    <dgm:cxn modelId="{48248B37-9896-41F0-AA9B-79C40BC798E1}" type="presParOf" srcId="{4174D48D-0AB7-4853-932B-CD1666D55BFE}" destId="{A217612E-971B-44B8-87CD-E7FFF14AEE48}" srcOrd="2" destOrd="0" presId="urn:microsoft.com/office/officeart/2005/8/layout/hierarchy1"/>
    <dgm:cxn modelId="{C34D4FC8-1AC7-41EC-8D33-B4340253E5B3}" type="presParOf" srcId="{4174D48D-0AB7-4853-932B-CD1666D55BFE}" destId="{B96CAF70-8734-4EB3-B25F-570C2A87DBC5}" srcOrd="3" destOrd="0" presId="urn:microsoft.com/office/officeart/2005/8/layout/hierarchy1"/>
    <dgm:cxn modelId="{5130B664-ADEA-4A9E-9539-4512A56DE9F8}" type="presParOf" srcId="{B96CAF70-8734-4EB3-B25F-570C2A87DBC5}" destId="{49C94CC6-846A-4832-BA82-FA0BDC98D8D4}" srcOrd="0" destOrd="0" presId="urn:microsoft.com/office/officeart/2005/8/layout/hierarchy1"/>
    <dgm:cxn modelId="{FC392E24-73DD-4578-9561-12C1D0E8EB8C}" type="presParOf" srcId="{49C94CC6-846A-4832-BA82-FA0BDC98D8D4}" destId="{F090EB28-8906-4CD4-A40A-6FB1859F3D81}" srcOrd="0" destOrd="0" presId="urn:microsoft.com/office/officeart/2005/8/layout/hierarchy1"/>
    <dgm:cxn modelId="{113B56DB-D16B-4623-9684-CD7F603241A3}" type="presParOf" srcId="{49C94CC6-846A-4832-BA82-FA0BDC98D8D4}" destId="{6B653AF3-F4C7-4116-8484-A1B554CFE38C}" srcOrd="1" destOrd="0" presId="urn:microsoft.com/office/officeart/2005/8/layout/hierarchy1"/>
    <dgm:cxn modelId="{A7310334-2DDA-4D33-A75E-CD7EBA6A98AE}" type="presParOf" srcId="{B96CAF70-8734-4EB3-B25F-570C2A87DBC5}" destId="{4C31421A-FC8D-47B5-A8FA-C8E491352923}" srcOrd="1" destOrd="0" presId="urn:microsoft.com/office/officeart/2005/8/layout/hierarchy1"/>
    <dgm:cxn modelId="{04850DC7-AC80-4AB8-B69D-FFC887F3E4A2}" type="presParOf" srcId="{4C31421A-FC8D-47B5-A8FA-C8E491352923}" destId="{AE130EEA-0F1C-4AF5-A9C8-D043B602DCA3}" srcOrd="0" destOrd="0" presId="urn:microsoft.com/office/officeart/2005/8/layout/hierarchy1"/>
    <dgm:cxn modelId="{F4EBD72C-FCD2-420E-9FCD-2F1A1292F7F4}" type="presParOf" srcId="{4C31421A-FC8D-47B5-A8FA-C8E491352923}" destId="{2C9AB911-2E2E-45AC-A2FF-2403D4AE7A4F}" srcOrd="1" destOrd="0" presId="urn:microsoft.com/office/officeart/2005/8/layout/hierarchy1"/>
    <dgm:cxn modelId="{B87FCA83-E387-4B44-AA3D-01F35546B0C9}" type="presParOf" srcId="{2C9AB911-2E2E-45AC-A2FF-2403D4AE7A4F}" destId="{FBBF6F5C-15FA-4701-BCD1-7DCBA50E2B62}" srcOrd="0" destOrd="0" presId="urn:microsoft.com/office/officeart/2005/8/layout/hierarchy1"/>
    <dgm:cxn modelId="{70889B2D-3BD7-4EAD-AEF3-AE152C353B7E}" type="presParOf" srcId="{FBBF6F5C-15FA-4701-BCD1-7DCBA50E2B62}" destId="{D744A41E-6165-432A-8F64-D95A3E63598F}" srcOrd="0" destOrd="0" presId="urn:microsoft.com/office/officeart/2005/8/layout/hierarchy1"/>
    <dgm:cxn modelId="{355AA7F3-1AF2-4859-A263-4C702E749B50}" type="presParOf" srcId="{FBBF6F5C-15FA-4701-BCD1-7DCBA50E2B62}" destId="{C4A47E89-CEC1-4DBC-B63E-5D63B81E090E}" srcOrd="1" destOrd="0" presId="urn:microsoft.com/office/officeart/2005/8/layout/hierarchy1"/>
    <dgm:cxn modelId="{BF4591B5-82F0-475F-8E87-D3B8CA360384}" type="presParOf" srcId="{2C9AB911-2E2E-45AC-A2FF-2403D4AE7A4F}" destId="{7C01F541-E9DE-4C15-B5BC-81C85FA843D9}" srcOrd="1" destOrd="0" presId="urn:microsoft.com/office/officeart/2005/8/layout/hierarchy1"/>
    <dgm:cxn modelId="{0AF9B216-9D46-4405-9CBC-1B12A5541ED0}" type="presParOf" srcId="{4174D48D-0AB7-4853-932B-CD1666D55BFE}" destId="{4880F3FE-7D7F-42A6-B624-2CE729FFC5A5}" srcOrd="4" destOrd="0" presId="urn:microsoft.com/office/officeart/2005/8/layout/hierarchy1"/>
    <dgm:cxn modelId="{0BBFB239-34A7-4B08-9EA0-55397A03D99A}" type="presParOf" srcId="{4174D48D-0AB7-4853-932B-CD1666D55BFE}" destId="{2BD4CCF6-DEA2-45CB-83D2-7BF134BFAD94}" srcOrd="5" destOrd="0" presId="urn:microsoft.com/office/officeart/2005/8/layout/hierarchy1"/>
    <dgm:cxn modelId="{70D009E4-3D35-41BB-A20B-10D6EB3D6B71}" type="presParOf" srcId="{2BD4CCF6-DEA2-45CB-83D2-7BF134BFAD94}" destId="{0DFC9CEC-7A14-490D-86F6-5867D367C28A}" srcOrd="0" destOrd="0" presId="urn:microsoft.com/office/officeart/2005/8/layout/hierarchy1"/>
    <dgm:cxn modelId="{CDEA88F1-AA0B-4ED1-8D80-48E92A7F2DBE}" type="presParOf" srcId="{0DFC9CEC-7A14-490D-86F6-5867D367C28A}" destId="{782753E4-A412-4F35-9EB5-C77A1A220208}" srcOrd="0" destOrd="0" presId="urn:microsoft.com/office/officeart/2005/8/layout/hierarchy1"/>
    <dgm:cxn modelId="{6FB82050-3F64-41BB-9C22-C4BBC30BCC76}" type="presParOf" srcId="{0DFC9CEC-7A14-490D-86F6-5867D367C28A}" destId="{3BA0EB5B-6F3A-49B9-8EF7-E592531B1A00}" srcOrd="1" destOrd="0" presId="urn:microsoft.com/office/officeart/2005/8/layout/hierarchy1"/>
    <dgm:cxn modelId="{3D362A79-72E1-46A9-A4B0-E05930C3BDB8}" type="presParOf" srcId="{2BD4CCF6-DEA2-45CB-83D2-7BF134BFAD94}" destId="{926A5621-08A6-46FE-B18A-84440BADF52D}" srcOrd="1" destOrd="0" presId="urn:microsoft.com/office/officeart/2005/8/layout/hierarchy1"/>
    <dgm:cxn modelId="{60D4555A-6500-4EAF-AAD7-8F6C485EE99A}" type="presParOf" srcId="{926A5621-08A6-46FE-B18A-84440BADF52D}" destId="{AE2A37C7-0217-4546-BABB-2DCCAB690390}" srcOrd="0" destOrd="0" presId="urn:microsoft.com/office/officeart/2005/8/layout/hierarchy1"/>
    <dgm:cxn modelId="{DE5E8688-0325-46BC-A546-131435F69F87}" type="presParOf" srcId="{926A5621-08A6-46FE-B18A-84440BADF52D}" destId="{37CCCA21-72E9-4900-B802-DEEEB19C21C5}" srcOrd="1" destOrd="0" presId="urn:microsoft.com/office/officeart/2005/8/layout/hierarchy1"/>
    <dgm:cxn modelId="{C2D24AD8-9BED-4751-9F29-FA32C20C63A7}" type="presParOf" srcId="{37CCCA21-72E9-4900-B802-DEEEB19C21C5}" destId="{42EFB780-8D95-403A-A30B-D55C7675BDA3}" srcOrd="0" destOrd="0" presId="urn:microsoft.com/office/officeart/2005/8/layout/hierarchy1"/>
    <dgm:cxn modelId="{5AD1317D-D489-4EA4-B7B2-26841F199EAE}" type="presParOf" srcId="{42EFB780-8D95-403A-A30B-D55C7675BDA3}" destId="{794E49CF-835F-4926-8C7C-CB16690648B9}" srcOrd="0" destOrd="0" presId="urn:microsoft.com/office/officeart/2005/8/layout/hierarchy1"/>
    <dgm:cxn modelId="{927CEF98-6F0B-4C99-B87A-193447DE6705}" type="presParOf" srcId="{42EFB780-8D95-403A-A30B-D55C7675BDA3}" destId="{823CA1C9-A92E-43B4-A074-BEBE9AC25AD4}" srcOrd="1" destOrd="0" presId="urn:microsoft.com/office/officeart/2005/8/layout/hierarchy1"/>
    <dgm:cxn modelId="{E0E6D862-5D10-4F8C-987D-BFAB91DFCCBB}" type="presParOf" srcId="{37CCCA21-72E9-4900-B802-DEEEB19C21C5}" destId="{5C580CAD-AFEE-46A7-A958-17E63A04D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76A60C-50DD-4B8C-9F91-EFC3EBB68EE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he-IL"/>
        </a:p>
      </dgm:t>
    </dgm:pt>
    <dgm:pt modelId="{07F99ED9-FA17-41BA-9453-45EDDCB8F01F}">
      <dgm:prSet phldrT="[Text]"/>
      <dgm:spPr/>
      <dgm:t>
        <a:bodyPr/>
        <a:lstStyle/>
        <a:p>
          <a:pPr rtl="1"/>
          <a:r>
            <a:rPr lang="he-IL" dirty="0"/>
            <a:t>קטן</a:t>
          </a:r>
        </a:p>
      </dgm:t>
    </dgm:pt>
    <dgm:pt modelId="{050EC211-9E4F-44DC-8225-0E2E0C030B8C}" type="parTrans" cxnId="{3894E945-0D28-446C-896B-D9902B8B1AEA}">
      <dgm:prSet/>
      <dgm:spPr/>
      <dgm:t>
        <a:bodyPr/>
        <a:lstStyle/>
        <a:p>
          <a:pPr rtl="1"/>
          <a:endParaRPr lang="he-IL"/>
        </a:p>
      </dgm:t>
    </dgm:pt>
    <dgm:pt modelId="{751F7B1D-C537-4915-97EE-4A7FCE3F1071}" type="sibTrans" cxnId="{3894E945-0D28-446C-896B-D9902B8B1AEA}">
      <dgm:prSet/>
      <dgm:spPr/>
      <dgm:t>
        <a:bodyPr/>
        <a:lstStyle/>
        <a:p>
          <a:pPr rtl="1"/>
          <a:endParaRPr lang="he-IL"/>
        </a:p>
      </dgm:t>
    </dgm:pt>
    <dgm:pt modelId="{704044EE-B5E1-4639-B361-786A4FEC0B6D}">
      <dgm:prSet phldrT="[Text]"/>
      <dgm:spPr/>
      <dgm:t>
        <a:bodyPr/>
        <a:lstStyle/>
        <a:p>
          <a:pPr rtl="1"/>
          <a:r>
            <a:rPr lang="he-IL" dirty="0"/>
            <a:t>אין מחילה פחות משתות</a:t>
          </a:r>
        </a:p>
      </dgm:t>
    </dgm:pt>
    <dgm:pt modelId="{2920F2BF-28A3-4276-A7C6-151744D54FB3}" type="parTrans" cxnId="{2CA4F62C-B788-4279-A798-DC5F9A1BBA68}">
      <dgm:prSet/>
      <dgm:spPr/>
      <dgm:t>
        <a:bodyPr/>
        <a:lstStyle/>
        <a:p>
          <a:pPr rtl="1"/>
          <a:endParaRPr lang="he-IL"/>
        </a:p>
      </dgm:t>
    </dgm:pt>
    <dgm:pt modelId="{B1EEF02E-D3CC-42C2-B05E-B6D19AD35D36}" type="sibTrans" cxnId="{2CA4F62C-B788-4279-A798-DC5F9A1BBA68}">
      <dgm:prSet/>
      <dgm:spPr/>
      <dgm:t>
        <a:bodyPr/>
        <a:lstStyle/>
        <a:p>
          <a:pPr rtl="1"/>
          <a:endParaRPr lang="he-IL"/>
        </a:p>
      </dgm:t>
    </dgm:pt>
    <dgm:pt modelId="{D4A360A9-19B4-450F-9F04-27CFD7F14273}">
      <dgm:prSet phldrT="[Text]"/>
      <dgm:spPr/>
      <dgm:t>
        <a:bodyPr/>
        <a:lstStyle/>
        <a:p>
          <a:pPr rtl="1"/>
          <a:r>
            <a:rPr lang="he-IL" dirty="0" err="1"/>
            <a:t>ראב"ד</a:t>
          </a:r>
          <a:r>
            <a:rPr lang="he-IL" dirty="0"/>
            <a:t>- כי קטן לאו בר מחילה הוא</a:t>
          </a:r>
        </a:p>
      </dgm:t>
    </dgm:pt>
    <dgm:pt modelId="{DCE0B447-2F1F-4B5F-A8F4-48774B55DEEF}" type="parTrans" cxnId="{265C0D9C-CF50-45A2-99A6-8F1F903BC0A8}">
      <dgm:prSet/>
      <dgm:spPr/>
      <dgm:t>
        <a:bodyPr/>
        <a:lstStyle/>
        <a:p>
          <a:pPr rtl="1"/>
          <a:endParaRPr lang="he-IL"/>
        </a:p>
      </dgm:t>
    </dgm:pt>
    <dgm:pt modelId="{D2CFDB94-A612-4D84-8BCC-0C43835DBB55}" type="sibTrans" cxnId="{265C0D9C-CF50-45A2-99A6-8F1F903BC0A8}">
      <dgm:prSet/>
      <dgm:spPr/>
      <dgm:t>
        <a:bodyPr/>
        <a:lstStyle/>
        <a:p>
          <a:pPr rtl="1"/>
          <a:endParaRPr lang="he-IL"/>
        </a:p>
      </dgm:t>
    </dgm:pt>
    <dgm:pt modelId="{9A4B4261-CA8D-433D-AE74-422C9C434B96}">
      <dgm:prSet phldrT="[Text]"/>
      <dgm:spPr/>
      <dgm:t>
        <a:bodyPr/>
        <a:lstStyle/>
        <a:p>
          <a:pPr rtl="1"/>
          <a:r>
            <a:rPr lang="he-IL" dirty="0"/>
            <a:t>גם לקטן פחות משתות מחילה </a:t>
          </a:r>
        </a:p>
      </dgm:t>
    </dgm:pt>
    <dgm:pt modelId="{CDA6EA33-5770-4622-9B83-B2FFC07130B5}" type="parTrans" cxnId="{B0386C22-150B-47B9-8E00-4F98A8939E0E}">
      <dgm:prSet/>
      <dgm:spPr/>
      <dgm:t>
        <a:bodyPr/>
        <a:lstStyle/>
        <a:p>
          <a:pPr rtl="1"/>
          <a:endParaRPr lang="he-IL"/>
        </a:p>
      </dgm:t>
    </dgm:pt>
    <dgm:pt modelId="{F5FB14D7-82AB-45E3-BFF8-C7F47C2EF627}" type="sibTrans" cxnId="{B0386C22-150B-47B9-8E00-4F98A8939E0E}">
      <dgm:prSet/>
      <dgm:spPr/>
      <dgm:t>
        <a:bodyPr/>
        <a:lstStyle/>
        <a:p>
          <a:pPr rtl="1"/>
          <a:endParaRPr lang="he-IL"/>
        </a:p>
      </dgm:t>
    </dgm:pt>
    <dgm:pt modelId="{A0FDC320-E839-47F2-825F-8A825967A3EA}">
      <dgm:prSet phldrT="[Text]"/>
      <dgm:spPr/>
      <dgm:t>
        <a:bodyPr/>
        <a:lstStyle/>
        <a:p>
          <a:pPr rtl="1"/>
          <a:r>
            <a:rPr lang="he-IL" dirty="0"/>
            <a:t>רמב"ם</a:t>
          </a:r>
        </a:p>
      </dgm:t>
    </dgm:pt>
    <dgm:pt modelId="{27232689-C76D-414C-AD81-156B4775E9A3}" type="parTrans" cxnId="{0A2561D9-8318-4356-AB08-912B750CC9E3}">
      <dgm:prSet/>
      <dgm:spPr/>
      <dgm:t>
        <a:bodyPr/>
        <a:lstStyle/>
        <a:p>
          <a:pPr rtl="1"/>
          <a:endParaRPr lang="he-IL"/>
        </a:p>
      </dgm:t>
    </dgm:pt>
    <dgm:pt modelId="{85C16E82-6C0F-4452-84DB-4A890E2D59CC}" type="sibTrans" cxnId="{0A2561D9-8318-4356-AB08-912B750CC9E3}">
      <dgm:prSet/>
      <dgm:spPr/>
      <dgm:t>
        <a:bodyPr/>
        <a:lstStyle/>
        <a:p>
          <a:pPr rtl="1"/>
          <a:endParaRPr lang="he-IL"/>
        </a:p>
      </dgm:t>
    </dgm:pt>
    <dgm:pt modelId="{503EDAA4-3F8E-420F-A4BE-66CF6E58F34C}">
      <dgm:prSet phldrT="[Text]"/>
      <dgm:spPr/>
      <dgm:t>
        <a:bodyPr/>
        <a:lstStyle/>
        <a:p>
          <a:pPr rtl="1"/>
          <a:r>
            <a:rPr lang="he-IL" dirty="0"/>
            <a:t>כי אין אונאה בכלל פחות משתות?</a:t>
          </a:r>
        </a:p>
      </dgm:t>
    </dgm:pt>
    <dgm:pt modelId="{2CD9B5C6-28C7-4B83-8D20-65176F36A88E}" type="parTrans" cxnId="{0997F5B5-8776-4DF0-98E4-BDDD48515A44}">
      <dgm:prSet/>
      <dgm:spPr/>
      <dgm:t>
        <a:bodyPr/>
        <a:lstStyle/>
        <a:p>
          <a:pPr rtl="1"/>
          <a:endParaRPr lang="he-IL"/>
        </a:p>
      </dgm:t>
    </dgm:pt>
    <dgm:pt modelId="{645BA95E-8351-4EA6-BBA0-FF06D44BC317}" type="sibTrans" cxnId="{0997F5B5-8776-4DF0-98E4-BDDD48515A44}">
      <dgm:prSet/>
      <dgm:spPr/>
      <dgm:t>
        <a:bodyPr/>
        <a:lstStyle/>
        <a:p>
          <a:pPr rtl="1"/>
          <a:endParaRPr lang="he-IL"/>
        </a:p>
      </dgm:t>
    </dgm:pt>
    <dgm:pt modelId="{801E5439-AE23-410B-A635-6BC39F9023A7}">
      <dgm:prSet phldrT="[Text]"/>
      <dgm:spPr/>
      <dgm:t>
        <a:bodyPr/>
        <a:lstStyle/>
        <a:p>
          <a:pPr rtl="1"/>
          <a:r>
            <a:rPr lang="he-IL" dirty="0"/>
            <a:t>או שיש מחילה? (אבל הוא קטן?)</a:t>
          </a:r>
        </a:p>
      </dgm:t>
    </dgm:pt>
    <dgm:pt modelId="{4DF5DCA1-C763-46EF-8885-69DA3B43C592}" type="parTrans" cxnId="{3E201A7A-BFCD-4826-A2E8-C7D845E5DE69}">
      <dgm:prSet/>
      <dgm:spPr/>
      <dgm:t>
        <a:bodyPr/>
        <a:lstStyle/>
        <a:p>
          <a:pPr rtl="1"/>
          <a:endParaRPr lang="he-IL"/>
        </a:p>
      </dgm:t>
    </dgm:pt>
    <dgm:pt modelId="{A50CE336-3C86-4941-AD3B-EC0DC3059689}" type="sibTrans" cxnId="{3E201A7A-BFCD-4826-A2E8-C7D845E5DE69}">
      <dgm:prSet/>
      <dgm:spPr/>
      <dgm:t>
        <a:bodyPr/>
        <a:lstStyle/>
        <a:p>
          <a:pPr rtl="1"/>
          <a:endParaRPr lang="he-IL"/>
        </a:p>
      </dgm:t>
    </dgm:pt>
    <dgm:pt modelId="{D71493D8-CA46-4F6E-A903-4EE976838CA8}" type="pres">
      <dgm:prSet presAssocID="{8976A60C-50DD-4B8C-9F91-EFC3EBB68EEF}" presName="hierChild1" presStyleCnt="0">
        <dgm:presLayoutVars>
          <dgm:chPref val="1"/>
          <dgm:dir val="rev"/>
          <dgm:animOne val="branch"/>
          <dgm:animLvl val="lvl"/>
          <dgm:resizeHandles/>
        </dgm:presLayoutVars>
      </dgm:prSet>
      <dgm:spPr/>
    </dgm:pt>
    <dgm:pt modelId="{A3EDC7AF-34C1-4630-8530-F4A1BD251DE4}" type="pres">
      <dgm:prSet presAssocID="{07F99ED9-FA17-41BA-9453-45EDDCB8F01F}" presName="hierRoot1" presStyleCnt="0"/>
      <dgm:spPr/>
    </dgm:pt>
    <dgm:pt modelId="{F76289ED-76E0-48DF-AAAC-8A2245B12132}" type="pres">
      <dgm:prSet presAssocID="{07F99ED9-FA17-41BA-9453-45EDDCB8F01F}" presName="composite" presStyleCnt="0"/>
      <dgm:spPr/>
    </dgm:pt>
    <dgm:pt modelId="{BD5E76B5-1DF9-444D-951F-EA8EBEED4D58}" type="pres">
      <dgm:prSet presAssocID="{07F99ED9-FA17-41BA-9453-45EDDCB8F01F}" presName="background" presStyleLbl="node0" presStyleIdx="0" presStyleCnt="1"/>
      <dgm:spPr/>
    </dgm:pt>
    <dgm:pt modelId="{CA0C7175-0389-4DAA-8E34-941936EB048A}" type="pres">
      <dgm:prSet presAssocID="{07F99ED9-FA17-41BA-9453-45EDDCB8F01F}" presName="text" presStyleLbl="fgAcc0" presStyleIdx="0" presStyleCnt="1">
        <dgm:presLayoutVars>
          <dgm:chPref val="3"/>
        </dgm:presLayoutVars>
      </dgm:prSet>
      <dgm:spPr/>
    </dgm:pt>
    <dgm:pt modelId="{633A6684-1A60-4640-951A-EE305B48E3C2}" type="pres">
      <dgm:prSet presAssocID="{07F99ED9-FA17-41BA-9453-45EDDCB8F01F}" presName="hierChild2" presStyleCnt="0"/>
      <dgm:spPr/>
    </dgm:pt>
    <dgm:pt modelId="{2C7279BD-C456-4F0D-9CFD-F1696F667E6E}" type="pres">
      <dgm:prSet presAssocID="{2920F2BF-28A3-4276-A7C6-151744D54FB3}" presName="Name10" presStyleLbl="parChTrans1D2" presStyleIdx="0" presStyleCnt="2"/>
      <dgm:spPr/>
    </dgm:pt>
    <dgm:pt modelId="{B4598DA3-CEAC-4581-B3B8-3A6CB4410A5F}" type="pres">
      <dgm:prSet presAssocID="{704044EE-B5E1-4639-B361-786A4FEC0B6D}" presName="hierRoot2" presStyleCnt="0"/>
      <dgm:spPr/>
    </dgm:pt>
    <dgm:pt modelId="{FFD03DCD-3EAD-4E50-A08F-43B1FC02912C}" type="pres">
      <dgm:prSet presAssocID="{704044EE-B5E1-4639-B361-786A4FEC0B6D}" presName="composite2" presStyleCnt="0"/>
      <dgm:spPr/>
    </dgm:pt>
    <dgm:pt modelId="{00C4D30E-B8F2-401F-B13F-77F25C61FDD9}" type="pres">
      <dgm:prSet presAssocID="{704044EE-B5E1-4639-B361-786A4FEC0B6D}" presName="background2" presStyleLbl="node2" presStyleIdx="0" presStyleCnt="2"/>
      <dgm:spPr/>
    </dgm:pt>
    <dgm:pt modelId="{1F560360-4F13-48F9-AFD7-AF8BF0F7DBE0}" type="pres">
      <dgm:prSet presAssocID="{704044EE-B5E1-4639-B361-786A4FEC0B6D}" presName="text2" presStyleLbl="fgAcc2" presStyleIdx="0" presStyleCnt="2">
        <dgm:presLayoutVars>
          <dgm:chPref val="3"/>
        </dgm:presLayoutVars>
      </dgm:prSet>
      <dgm:spPr/>
    </dgm:pt>
    <dgm:pt modelId="{BD026A2F-0B12-47D3-A8F4-5FF675D4C45C}" type="pres">
      <dgm:prSet presAssocID="{704044EE-B5E1-4639-B361-786A4FEC0B6D}" presName="hierChild3" presStyleCnt="0"/>
      <dgm:spPr/>
    </dgm:pt>
    <dgm:pt modelId="{85B0B4F4-1D15-4891-9D49-09B95337BD8E}" type="pres">
      <dgm:prSet presAssocID="{DCE0B447-2F1F-4B5F-A8F4-48774B55DEEF}" presName="Name17" presStyleLbl="parChTrans1D3" presStyleIdx="0" presStyleCnt="2"/>
      <dgm:spPr/>
    </dgm:pt>
    <dgm:pt modelId="{F53137B9-A2E8-4CC3-948F-F465BB70AD39}" type="pres">
      <dgm:prSet presAssocID="{D4A360A9-19B4-450F-9F04-27CFD7F14273}" presName="hierRoot3" presStyleCnt="0"/>
      <dgm:spPr/>
    </dgm:pt>
    <dgm:pt modelId="{8A71CE1B-8DC1-4C84-BD6E-666C88FED622}" type="pres">
      <dgm:prSet presAssocID="{D4A360A9-19B4-450F-9F04-27CFD7F14273}" presName="composite3" presStyleCnt="0"/>
      <dgm:spPr/>
    </dgm:pt>
    <dgm:pt modelId="{D5F98AF7-9DB0-40AF-97BA-C11BD39FF550}" type="pres">
      <dgm:prSet presAssocID="{D4A360A9-19B4-450F-9F04-27CFD7F14273}" presName="background3" presStyleLbl="node3" presStyleIdx="0" presStyleCnt="2"/>
      <dgm:spPr/>
    </dgm:pt>
    <dgm:pt modelId="{F595E170-292C-4323-8482-3B0F32303663}" type="pres">
      <dgm:prSet presAssocID="{D4A360A9-19B4-450F-9F04-27CFD7F14273}" presName="text3" presStyleLbl="fgAcc3" presStyleIdx="0" presStyleCnt="2">
        <dgm:presLayoutVars>
          <dgm:chPref val="3"/>
        </dgm:presLayoutVars>
      </dgm:prSet>
      <dgm:spPr/>
    </dgm:pt>
    <dgm:pt modelId="{7E972DD9-F20F-4E35-ACC3-6587091A6071}" type="pres">
      <dgm:prSet presAssocID="{D4A360A9-19B4-450F-9F04-27CFD7F14273}" presName="hierChild4" presStyleCnt="0"/>
      <dgm:spPr/>
    </dgm:pt>
    <dgm:pt modelId="{7F1449AA-2286-4BBD-8B40-B9F66798B191}" type="pres">
      <dgm:prSet presAssocID="{CDA6EA33-5770-4622-9B83-B2FFC07130B5}" presName="Name10" presStyleLbl="parChTrans1D2" presStyleIdx="1" presStyleCnt="2"/>
      <dgm:spPr/>
    </dgm:pt>
    <dgm:pt modelId="{E23195B0-BD18-40AE-B1E0-B0024865E4F8}" type="pres">
      <dgm:prSet presAssocID="{9A4B4261-CA8D-433D-AE74-422C9C434B96}" presName="hierRoot2" presStyleCnt="0"/>
      <dgm:spPr/>
    </dgm:pt>
    <dgm:pt modelId="{799E2E64-CCEE-484C-9D59-82122DAB9A05}" type="pres">
      <dgm:prSet presAssocID="{9A4B4261-CA8D-433D-AE74-422C9C434B96}" presName="composite2" presStyleCnt="0"/>
      <dgm:spPr/>
    </dgm:pt>
    <dgm:pt modelId="{F021DAAC-CD12-41A7-A915-63AD49B3AE09}" type="pres">
      <dgm:prSet presAssocID="{9A4B4261-CA8D-433D-AE74-422C9C434B96}" presName="background2" presStyleLbl="node2" presStyleIdx="1" presStyleCnt="2"/>
      <dgm:spPr/>
    </dgm:pt>
    <dgm:pt modelId="{9F81FD50-035F-4F1E-A50F-B23D47D38482}" type="pres">
      <dgm:prSet presAssocID="{9A4B4261-CA8D-433D-AE74-422C9C434B96}" presName="text2" presStyleLbl="fgAcc2" presStyleIdx="1" presStyleCnt="2">
        <dgm:presLayoutVars>
          <dgm:chPref val="3"/>
        </dgm:presLayoutVars>
      </dgm:prSet>
      <dgm:spPr/>
    </dgm:pt>
    <dgm:pt modelId="{5E0A1AC1-F678-473D-85E4-82333E67AA9A}" type="pres">
      <dgm:prSet presAssocID="{9A4B4261-CA8D-433D-AE74-422C9C434B96}" presName="hierChild3" presStyleCnt="0"/>
      <dgm:spPr/>
    </dgm:pt>
    <dgm:pt modelId="{97490EBE-6B3C-484F-A211-5131727531F7}" type="pres">
      <dgm:prSet presAssocID="{27232689-C76D-414C-AD81-156B4775E9A3}" presName="Name17" presStyleLbl="parChTrans1D3" presStyleIdx="1" presStyleCnt="2"/>
      <dgm:spPr/>
    </dgm:pt>
    <dgm:pt modelId="{1056C582-1BED-480F-A281-8B511FEE7434}" type="pres">
      <dgm:prSet presAssocID="{A0FDC320-E839-47F2-825F-8A825967A3EA}" presName="hierRoot3" presStyleCnt="0"/>
      <dgm:spPr/>
    </dgm:pt>
    <dgm:pt modelId="{E3B27963-B847-4DC2-870E-671BF57AEC59}" type="pres">
      <dgm:prSet presAssocID="{A0FDC320-E839-47F2-825F-8A825967A3EA}" presName="composite3" presStyleCnt="0"/>
      <dgm:spPr/>
    </dgm:pt>
    <dgm:pt modelId="{5CCF5532-7630-4D7D-AD6E-DF3BDB2DC638}" type="pres">
      <dgm:prSet presAssocID="{A0FDC320-E839-47F2-825F-8A825967A3EA}" presName="background3" presStyleLbl="node3" presStyleIdx="1" presStyleCnt="2"/>
      <dgm:spPr/>
    </dgm:pt>
    <dgm:pt modelId="{EFB2B393-0B13-4D07-9444-3019F3749747}" type="pres">
      <dgm:prSet presAssocID="{A0FDC320-E839-47F2-825F-8A825967A3EA}" presName="text3" presStyleLbl="fgAcc3" presStyleIdx="1" presStyleCnt="2">
        <dgm:presLayoutVars>
          <dgm:chPref val="3"/>
        </dgm:presLayoutVars>
      </dgm:prSet>
      <dgm:spPr/>
    </dgm:pt>
    <dgm:pt modelId="{8E4E711E-5493-431C-8940-E6B0DC75342B}" type="pres">
      <dgm:prSet presAssocID="{A0FDC320-E839-47F2-825F-8A825967A3EA}" presName="hierChild4" presStyleCnt="0"/>
      <dgm:spPr/>
    </dgm:pt>
    <dgm:pt modelId="{EE2202A1-87B5-490A-BF90-E7D8604032C7}" type="pres">
      <dgm:prSet presAssocID="{2CD9B5C6-28C7-4B83-8D20-65176F36A88E}" presName="Name23" presStyleLbl="parChTrans1D4" presStyleIdx="0" presStyleCnt="2"/>
      <dgm:spPr/>
    </dgm:pt>
    <dgm:pt modelId="{DE12AD8B-55B8-4B05-91CB-CED936C5C3EB}" type="pres">
      <dgm:prSet presAssocID="{503EDAA4-3F8E-420F-A4BE-66CF6E58F34C}" presName="hierRoot4" presStyleCnt="0"/>
      <dgm:spPr/>
    </dgm:pt>
    <dgm:pt modelId="{DB64E2C3-9696-41C5-B9A0-CE7448D118BC}" type="pres">
      <dgm:prSet presAssocID="{503EDAA4-3F8E-420F-A4BE-66CF6E58F34C}" presName="composite4" presStyleCnt="0"/>
      <dgm:spPr/>
    </dgm:pt>
    <dgm:pt modelId="{B30202F6-6372-4B58-8507-8C6769025F94}" type="pres">
      <dgm:prSet presAssocID="{503EDAA4-3F8E-420F-A4BE-66CF6E58F34C}" presName="background4" presStyleLbl="node4" presStyleIdx="0" presStyleCnt="2"/>
      <dgm:spPr/>
    </dgm:pt>
    <dgm:pt modelId="{AC5B8EA7-0723-43B7-9CC2-5A0265336DD9}" type="pres">
      <dgm:prSet presAssocID="{503EDAA4-3F8E-420F-A4BE-66CF6E58F34C}" presName="text4" presStyleLbl="fgAcc4" presStyleIdx="0" presStyleCnt="2">
        <dgm:presLayoutVars>
          <dgm:chPref val="3"/>
        </dgm:presLayoutVars>
      </dgm:prSet>
      <dgm:spPr/>
    </dgm:pt>
    <dgm:pt modelId="{A395ADC5-E2E9-4329-8493-AB12D28631EE}" type="pres">
      <dgm:prSet presAssocID="{503EDAA4-3F8E-420F-A4BE-66CF6E58F34C}" presName="hierChild5" presStyleCnt="0"/>
      <dgm:spPr/>
    </dgm:pt>
    <dgm:pt modelId="{0EFA72ED-0B78-4832-9907-613A44577917}" type="pres">
      <dgm:prSet presAssocID="{4DF5DCA1-C763-46EF-8885-69DA3B43C592}" presName="Name23" presStyleLbl="parChTrans1D4" presStyleIdx="1" presStyleCnt="2"/>
      <dgm:spPr/>
    </dgm:pt>
    <dgm:pt modelId="{56B4A08C-ACED-4BC8-818E-5AB58FF1802C}" type="pres">
      <dgm:prSet presAssocID="{801E5439-AE23-410B-A635-6BC39F9023A7}" presName="hierRoot4" presStyleCnt="0"/>
      <dgm:spPr/>
    </dgm:pt>
    <dgm:pt modelId="{501A7534-BCD7-4CAD-B37A-8CB234C9966E}" type="pres">
      <dgm:prSet presAssocID="{801E5439-AE23-410B-A635-6BC39F9023A7}" presName="composite4" presStyleCnt="0"/>
      <dgm:spPr/>
    </dgm:pt>
    <dgm:pt modelId="{87AC9C00-C5B0-490E-90A6-2A1633710887}" type="pres">
      <dgm:prSet presAssocID="{801E5439-AE23-410B-A635-6BC39F9023A7}" presName="background4" presStyleLbl="node4" presStyleIdx="1" presStyleCnt="2"/>
      <dgm:spPr/>
    </dgm:pt>
    <dgm:pt modelId="{CDF6A956-B3A9-4B9F-9A6D-50D252336D05}" type="pres">
      <dgm:prSet presAssocID="{801E5439-AE23-410B-A635-6BC39F9023A7}" presName="text4" presStyleLbl="fgAcc4" presStyleIdx="1" presStyleCnt="2">
        <dgm:presLayoutVars>
          <dgm:chPref val="3"/>
        </dgm:presLayoutVars>
      </dgm:prSet>
      <dgm:spPr/>
    </dgm:pt>
    <dgm:pt modelId="{FBE94AD6-B0DF-4220-B234-89C4C89C6718}" type="pres">
      <dgm:prSet presAssocID="{801E5439-AE23-410B-A635-6BC39F9023A7}" presName="hierChild5" presStyleCnt="0"/>
      <dgm:spPr/>
    </dgm:pt>
  </dgm:ptLst>
  <dgm:cxnLst>
    <dgm:cxn modelId="{88EBC00E-BED8-41F2-9AC0-2DC332FECC4C}" type="presOf" srcId="{2CD9B5C6-28C7-4B83-8D20-65176F36A88E}" destId="{EE2202A1-87B5-490A-BF90-E7D8604032C7}" srcOrd="0" destOrd="0" presId="urn:microsoft.com/office/officeart/2005/8/layout/hierarchy1"/>
    <dgm:cxn modelId="{6F477112-804A-4142-97FD-628840EA97B9}" type="presOf" srcId="{9A4B4261-CA8D-433D-AE74-422C9C434B96}" destId="{9F81FD50-035F-4F1E-A50F-B23D47D38482}" srcOrd="0" destOrd="0" presId="urn:microsoft.com/office/officeart/2005/8/layout/hierarchy1"/>
    <dgm:cxn modelId="{37CE8817-9004-4CCF-B87C-8BC66B3FFFC7}" type="presOf" srcId="{801E5439-AE23-410B-A635-6BC39F9023A7}" destId="{CDF6A956-B3A9-4B9F-9A6D-50D252336D05}" srcOrd="0" destOrd="0" presId="urn:microsoft.com/office/officeart/2005/8/layout/hierarchy1"/>
    <dgm:cxn modelId="{B0386C22-150B-47B9-8E00-4F98A8939E0E}" srcId="{07F99ED9-FA17-41BA-9453-45EDDCB8F01F}" destId="{9A4B4261-CA8D-433D-AE74-422C9C434B96}" srcOrd="1" destOrd="0" parTransId="{CDA6EA33-5770-4622-9B83-B2FFC07130B5}" sibTransId="{F5FB14D7-82AB-45E3-BFF8-C7F47C2EF627}"/>
    <dgm:cxn modelId="{2CA4F62C-B788-4279-A798-DC5F9A1BBA68}" srcId="{07F99ED9-FA17-41BA-9453-45EDDCB8F01F}" destId="{704044EE-B5E1-4639-B361-786A4FEC0B6D}" srcOrd="0" destOrd="0" parTransId="{2920F2BF-28A3-4276-A7C6-151744D54FB3}" sibTransId="{B1EEF02E-D3CC-42C2-B05E-B6D19AD35D36}"/>
    <dgm:cxn modelId="{84E12862-006F-4513-9759-18A6CDA751D7}" type="presOf" srcId="{07F99ED9-FA17-41BA-9453-45EDDCB8F01F}" destId="{CA0C7175-0389-4DAA-8E34-941936EB048A}" srcOrd="0" destOrd="0" presId="urn:microsoft.com/office/officeart/2005/8/layout/hierarchy1"/>
    <dgm:cxn modelId="{3894E945-0D28-446C-896B-D9902B8B1AEA}" srcId="{8976A60C-50DD-4B8C-9F91-EFC3EBB68EEF}" destId="{07F99ED9-FA17-41BA-9453-45EDDCB8F01F}" srcOrd="0" destOrd="0" parTransId="{050EC211-9E4F-44DC-8225-0E2E0C030B8C}" sibTransId="{751F7B1D-C537-4915-97EE-4A7FCE3F1071}"/>
    <dgm:cxn modelId="{0AE5C147-5441-4630-9D2D-8EA04B03B855}" type="presOf" srcId="{CDA6EA33-5770-4622-9B83-B2FFC07130B5}" destId="{7F1449AA-2286-4BBD-8B40-B9F66798B191}" srcOrd="0" destOrd="0" presId="urn:microsoft.com/office/officeart/2005/8/layout/hierarchy1"/>
    <dgm:cxn modelId="{2632A94A-BF43-4695-A77A-1134B34D9DFF}" type="presOf" srcId="{A0FDC320-E839-47F2-825F-8A825967A3EA}" destId="{EFB2B393-0B13-4D07-9444-3019F3749747}" srcOrd="0" destOrd="0" presId="urn:microsoft.com/office/officeart/2005/8/layout/hierarchy1"/>
    <dgm:cxn modelId="{C001D66A-98C0-4055-AE69-70A115806428}" type="presOf" srcId="{4DF5DCA1-C763-46EF-8885-69DA3B43C592}" destId="{0EFA72ED-0B78-4832-9907-613A44577917}" srcOrd="0" destOrd="0" presId="urn:microsoft.com/office/officeart/2005/8/layout/hierarchy1"/>
    <dgm:cxn modelId="{5F38A44B-A594-4934-A243-C5B02E7A71FF}" type="presOf" srcId="{27232689-C76D-414C-AD81-156B4775E9A3}" destId="{97490EBE-6B3C-484F-A211-5131727531F7}" srcOrd="0" destOrd="0" presId="urn:microsoft.com/office/officeart/2005/8/layout/hierarchy1"/>
    <dgm:cxn modelId="{3E201A7A-BFCD-4826-A2E8-C7D845E5DE69}" srcId="{A0FDC320-E839-47F2-825F-8A825967A3EA}" destId="{801E5439-AE23-410B-A635-6BC39F9023A7}" srcOrd="1" destOrd="0" parTransId="{4DF5DCA1-C763-46EF-8885-69DA3B43C592}" sibTransId="{A50CE336-3C86-4941-AD3B-EC0DC3059689}"/>
    <dgm:cxn modelId="{ACE82B8C-D9CB-411B-A2C2-79BA51648578}" type="presOf" srcId="{503EDAA4-3F8E-420F-A4BE-66CF6E58F34C}" destId="{AC5B8EA7-0723-43B7-9CC2-5A0265336DD9}" srcOrd="0" destOrd="0" presId="urn:microsoft.com/office/officeart/2005/8/layout/hierarchy1"/>
    <dgm:cxn modelId="{265C0D9C-CF50-45A2-99A6-8F1F903BC0A8}" srcId="{704044EE-B5E1-4639-B361-786A4FEC0B6D}" destId="{D4A360A9-19B4-450F-9F04-27CFD7F14273}" srcOrd="0" destOrd="0" parTransId="{DCE0B447-2F1F-4B5F-A8F4-48774B55DEEF}" sibTransId="{D2CFDB94-A612-4D84-8BCC-0C43835DBB55}"/>
    <dgm:cxn modelId="{9A91039F-969F-4EA9-85B0-3E3F7592149E}" type="presOf" srcId="{D4A360A9-19B4-450F-9F04-27CFD7F14273}" destId="{F595E170-292C-4323-8482-3B0F32303663}" srcOrd="0" destOrd="0" presId="urn:microsoft.com/office/officeart/2005/8/layout/hierarchy1"/>
    <dgm:cxn modelId="{0997F5B5-8776-4DF0-98E4-BDDD48515A44}" srcId="{A0FDC320-E839-47F2-825F-8A825967A3EA}" destId="{503EDAA4-3F8E-420F-A4BE-66CF6E58F34C}" srcOrd="0" destOrd="0" parTransId="{2CD9B5C6-28C7-4B83-8D20-65176F36A88E}" sibTransId="{645BA95E-8351-4EA6-BBA0-FF06D44BC317}"/>
    <dgm:cxn modelId="{FE2257CC-BCBC-4517-A863-ECF8A6C9A372}" type="presOf" srcId="{DCE0B447-2F1F-4B5F-A8F4-48774B55DEEF}" destId="{85B0B4F4-1D15-4891-9D49-09B95337BD8E}" srcOrd="0" destOrd="0" presId="urn:microsoft.com/office/officeart/2005/8/layout/hierarchy1"/>
    <dgm:cxn modelId="{0A2561D9-8318-4356-AB08-912B750CC9E3}" srcId="{9A4B4261-CA8D-433D-AE74-422C9C434B96}" destId="{A0FDC320-E839-47F2-825F-8A825967A3EA}" srcOrd="0" destOrd="0" parTransId="{27232689-C76D-414C-AD81-156B4775E9A3}" sibTransId="{85C16E82-6C0F-4452-84DB-4A890E2D59CC}"/>
    <dgm:cxn modelId="{4D7D8EEC-ACDE-4B48-91E1-AE23C98C4BA1}" type="presOf" srcId="{704044EE-B5E1-4639-B361-786A4FEC0B6D}" destId="{1F560360-4F13-48F9-AFD7-AF8BF0F7DBE0}" srcOrd="0" destOrd="0" presId="urn:microsoft.com/office/officeart/2005/8/layout/hierarchy1"/>
    <dgm:cxn modelId="{321DF1F1-A884-4B45-9F56-D95709252147}" type="presOf" srcId="{2920F2BF-28A3-4276-A7C6-151744D54FB3}" destId="{2C7279BD-C456-4F0D-9CFD-F1696F667E6E}" srcOrd="0" destOrd="0" presId="urn:microsoft.com/office/officeart/2005/8/layout/hierarchy1"/>
    <dgm:cxn modelId="{194B4AF8-725B-4247-8773-8C2AC107A6FD}" type="presOf" srcId="{8976A60C-50DD-4B8C-9F91-EFC3EBB68EEF}" destId="{D71493D8-CA46-4F6E-A903-4EE976838CA8}" srcOrd="0" destOrd="0" presId="urn:microsoft.com/office/officeart/2005/8/layout/hierarchy1"/>
    <dgm:cxn modelId="{9129AD23-9C8C-4DF6-9507-E9ABBC9754B6}" type="presParOf" srcId="{D71493D8-CA46-4F6E-A903-4EE976838CA8}" destId="{A3EDC7AF-34C1-4630-8530-F4A1BD251DE4}" srcOrd="0" destOrd="0" presId="urn:microsoft.com/office/officeart/2005/8/layout/hierarchy1"/>
    <dgm:cxn modelId="{031DB1CC-7D8B-40C1-9BF4-0E9B6F050E3F}" type="presParOf" srcId="{A3EDC7AF-34C1-4630-8530-F4A1BD251DE4}" destId="{F76289ED-76E0-48DF-AAAC-8A2245B12132}" srcOrd="0" destOrd="0" presId="urn:microsoft.com/office/officeart/2005/8/layout/hierarchy1"/>
    <dgm:cxn modelId="{05C329EE-E2E6-4614-9BF7-6CE6111287FE}" type="presParOf" srcId="{F76289ED-76E0-48DF-AAAC-8A2245B12132}" destId="{BD5E76B5-1DF9-444D-951F-EA8EBEED4D58}" srcOrd="0" destOrd="0" presId="urn:microsoft.com/office/officeart/2005/8/layout/hierarchy1"/>
    <dgm:cxn modelId="{39A88940-F1AF-4BEC-9091-066E60B7DE3E}" type="presParOf" srcId="{F76289ED-76E0-48DF-AAAC-8A2245B12132}" destId="{CA0C7175-0389-4DAA-8E34-941936EB048A}" srcOrd="1" destOrd="0" presId="urn:microsoft.com/office/officeart/2005/8/layout/hierarchy1"/>
    <dgm:cxn modelId="{FA5E9227-34FE-4F8D-AD4D-7793D15E2061}" type="presParOf" srcId="{A3EDC7AF-34C1-4630-8530-F4A1BD251DE4}" destId="{633A6684-1A60-4640-951A-EE305B48E3C2}" srcOrd="1" destOrd="0" presId="urn:microsoft.com/office/officeart/2005/8/layout/hierarchy1"/>
    <dgm:cxn modelId="{B6ADC1EC-BAD1-4639-B052-BB3858659699}" type="presParOf" srcId="{633A6684-1A60-4640-951A-EE305B48E3C2}" destId="{2C7279BD-C456-4F0D-9CFD-F1696F667E6E}" srcOrd="0" destOrd="0" presId="urn:microsoft.com/office/officeart/2005/8/layout/hierarchy1"/>
    <dgm:cxn modelId="{D232F81E-30C3-45A1-BB62-CF3658D98373}" type="presParOf" srcId="{633A6684-1A60-4640-951A-EE305B48E3C2}" destId="{B4598DA3-CEAC-4581-B3B8-3A6CB4410A5F}" srcOrd="1" destOrd="0" presId="urn:microsoft.com/office/officeart/2005/8/layout/hierarchy1"/>
    <dgm:cxn modelId="{A68290E7-3DC2-415C-BF14-F6F63BFB127F}" type="presParOf" srcId="{B4598DA3-CEAC-4581-B3B8-3A6CB4410A5F}" destId="{FFD03DCD-3EAD-4E50-A08F-43B1FC02912C}" srcOrd="0" destOrd="0" presId="urn:microsoft.com/office/officeart/2005/8/layout/hierarchy1"/>
    <dgm:cxn modelId="{87FD1027-0F34-4FAA-8950-3AFD9F77EDDB}" type="presParOf" srcId="{FFD03DCD-3EAD-4E50-A08F-43B1FC02912C}" destId="{00C4D30E-B8F2-401F-B13F-77F25C61FDD9}" srcOrd="0" destOrd="0" presId="urn:microsoft.com/office/officeart/2005/8/layout/hierarchy1"/>
    <dgm:cxn modelId="{681AA4E0-AED2-4BC1-B01E-F89ED6632048}" type="presParOf" srcId="{FFD03DCD-3EAD-4E50-A08F-43B1FC02912C}" destId="{1F560360-4F13-48F9-AFD7-AF8BF0F7DBE0}" srcOrd="1" destOrd="0" presId="urn:microsoft.com/office/officeart/2005/8/layout/hierarchy1"/>
    <dgm:cxn modelId="{815CE7D0-A32D-4F52-A75A-B93100C24864}" type="presParOf" srcId="{B4598DA3-CEAC-4581-B3B8-3A6CB4410A5F}" destId="{BD026A2F-0B12-47D3-A8F4-5FF675D4C45C}" srcOrd="1" destOrd="0" presId="urn:microsoft.com/office/officeart/2005/8/layout/hierarchy1"/>
    <dgm:cxn modelId="{31F60620-11D0-47BB-B32C-76C89862F82C}" type="presParOf" srcId="{BD026A2F-0B12-47D3-A8F4-5FF675D4C45C}" destId="{85B0B4F4-1D15-4891-9D49-09B95337BD8E}" srcOrd="0" destOrd="0" presId="urn:microsoft.com/office/officeart/2005/8/layout/hierarchy1"/>
    <dgm:cxn modelId="{4F3ECAAF-599B-45E0-84BA-DF6856FC4D68}" type="presParOf" srcId="{BD026A2F-0B12-47D3-A8F4-5FF675D4C45C}" destId="{F53137B9-A2E8-4CC3-948F-F465BB70AD39}" srcOrd="1" destOrd="0" presId="urn:microsoft.com/office/officeart/2005/8/layout/hierarchy1"/>
    <dgm:cxn modelId="{36B3784E-1A65-4058-83A4-77082B79C041}" type="presParOf" srcId="{F53137B9-A2E8-4CC3-948F-F465BB70AD39}" destId="{8A71CE1B-8DC1-4C84-BD6E-666C88FED622}" srcOrd="0" destOrd="0" presId="urn:microsoft.com/office/officeart/2005/8/layout/hierarchy1"/>
    <dgm:cxn modelId="{5295414B-D2F9-4C96-A929-608F7E4EE6A2}" type="presParOf" srcId="{8A71CE1B-8DC1-4C84-BD6E-666C88FED622}" destId="{D5F98AF7-9DB0-40AF-97BA-C11BD39FF550}" srcOrd="0" destOrd="0" presId="urn:microsoft.com/office/officeart/2005/8/layout/hierarchy1"/>
    <dgm:cxn modelId="{5423865D-299F-4ED9-85EC-DA14B2402FA4}" type="presParOf" srcId="{8A71CE1B-8DC1-4C84-BD6E-666C88FED622}" destId="{F595E170-292C-4323-8482-3B0F32303663}" srcOrd="1" destOrd="0" presId="urn:microsoft.com/office/officeart/2005/8/layout/hierarchy1"/>
    <dgm:cxn modelId="{AA4D37FA-BD06-4453-B15C-EEE3450B7520}" type="presParOf" srcId="{F53137B9-A2E8-4CC3-948F-F465BB70AD39}" destId="{7E972DD9-F20F-4E35-ACC3-6587091A6071}" srcOrd="1" destOrd="0" presId="urn:microsoft.com/office/officeart/2005/8/layout/hierarchy1"/>
    <dgm:cxn modelId="{592A4899-105B-41B5-BC42-85FF10FBB7B2}" type="presParOf" srcId="{633A6684-1A60-4640-951A-EE305B48E3C2}" destId="{7F1449AA-2286-4BBD-8B40-B9F66798B191}" srcOrd="2" destOrd="0" presId="urn:microsoft.com/office/officeart/2005/8/layout/hierarchy1"/>
    <dgm:cxn modelId="{D911FA05-EFDF-491F-8F30-337D94EDD625}" type="presParOf" srcId="{633A6684-1A60-4640-951A-EE305B48E3C2}" destId="{E23195B0-BD18-40AE-B1E0-B0024865E4F8}" srcOrd="3" destOrd="0" presId="urn:microsoft.com/office/officeart/2005/8/layout/hierarchy1"/>
    <dgm:cxn modelId="{3A57754E-EA98-46F6-B0B8-87F34D2E7A21}" type="presParOf" srcId="{E23195B0-BD18-40AE-B1E0-B0024865E4F8}" destId="{799E2E64-CCEE-484C-9D59-82122DAB9A05}" srcOrd="0" destOrd="0" presId="urn:microsoft.com/office/officeart/2005/8/layout/hierarchy1"/>
    <dgm:cxn modelId="{6A5CF28E-D3F9-4E63-907C-9BC1D960C5B7}" type="presParOf" srcId="{799E2E64-CCEE-484C-9D59-82122DAB9A05}" destId="{F021DAAC-CD12-41A7-A915-63AD49B3AE09}" srcOrd="0" destOrd="0" presId="urn:microsoft.com/office/officeart/2005/8/layout/hierarchy1"/>
    <dgm:cxn modelId="{B0A7E962-A156-4ECC-8561-6360390A52FF}" type="presParOf" srcId="{799E2E64-CCEE-484C-9D59-82122DAB9A05}" destId="{9F81FD50-035F-4F1E-A50F-B23D47D38482}" srcOrd="1" destOrd="0" presId="urn:microsoft.com/office/officeart/2005/8/layout/hierarchy1"/>
    <dgm:cxn modelId="{A9E0C18E-6387-4DD3-9CDF-0F7DF25B1726}" type="presParOf" srcId="{E23195B0-BD18-40AE-B1E0-B0024865E4F8}" destId="{5E0A1AC1-F678-473D-85E4-82333E67AA9A}" srcOrd="1" destOrd="0" presId="urn:microsoft.com/office/officeart/2005/8/layout/hierarchy1"/>
    <dgm:cxn modelId="{8D8252A8-C854-4959-B12D-AF95FF0AFBEE}" type="presParOf" srcId="{5E0A1AC1-F678-473D-85E4-82333E67AA9A}" destId="{97490EBE-6B3C-484F-A211-5131727531F7}" srcOrd="0" destOrd="0" presId="urn:microsoft.com/office/officeart/2005/8/layout/hierarchy1"/>
    <dgm:cxn modelId="{36A525AA-872A-4D9A-8293-741A0937B85F}" type="presParOf" srcId="{5E0A1AC1-F678-473D-85E4-82333E67AA9A}" destId="{1056C582-1BED-480F-A281-8B511FEE7434}" srcOrd="1" destOrd="0" presId="urn:microsoft.com/office/officeart/2005/8/layout/hierarchy1"/>
    <dgm:cxn modelId="{202048B9-DD77-4667-B0C3-9E976CAB11AE}" type="presParOf" srcId="{1056C582-1BED-480F-A281-8B511FEE7434}" destId="{E3B27963-B847-4DC2-870E-671BF57AEC59}" srcOrd="0" destOrd="0" presId="urn:microsoft.com/office/officeart/2005/8/layout/hierarchy1"/>
    <dgm:cxn modelId="{E67456D6-BCC9-4D1D-A6D4-890B014AAB77}" type="presParOf" srcId="{E3B27963-B847-4DC2-870E-671BF57AEC59}" destId="{5CCF5532-7630-4D7D-AD6E-DF3BDB2DC638}" srcOrd="0" destOrd="0" presId="urn:microsoft.com/office/officeart/2005/8/layout/hierarchy1"/>
    <dgm:cxn modelId="{E0D4D0F4-2A09-4711-8129-5F3FC95A1198}" type="presParOf" srcId="{E3B27963-B847-4DC2-870E-671BF57AEC59}" destId="{EFB2B393-0B13-4D07-9444-3019F3749747}" srcOrd="1" destOrd="0" presId="urn:microsoft.com/office/officeart/2005/8/layout/hierarchy1"/>
    <dgm:cxn modelId="{A7B630F6-F574-448B-B34B-1C98C0FE82D6}" type="presParOf" srcId="{1056C582-1BED-480F-A281-8B511FEE7434}" destId="{8E4E711E-5493-431C-8940-E6B0DC75342B}" srcOrd="1" destOrd="0" presId="urn:microsoft.com/office/officeart/2005/8/layout/hierarchy1"/>
    <dgm:cxn modelId="{81A73719-A333-4E5A-8CC8-AA8A817F5068}" type="presParOf" srcId="{8E4E711E-5493-431C-8940-E6B0DC75342B}" destId="{EE2202A1-87B5-490A-BF90-E7D8604032C7}" srcOrd="0" destOrd="0" presId="urn:microsoft.com/office/officeart/2005/8/layout/hierarchy1"/>
    <dgm:cxn modelId="{08D696BE-36D7-4873-B423-34277606C624}" type="presParOf" srcId="{8E4E711E-5493-431C-8940-E6B0DC75342B}" destId="{DE12AD8B-55B8-4B05-91CB-CED936C5C3EB}" srcOrd="1" destOrd="0" presId="urn:microsoft.com/office/officeart/2005/8/layout/hierarchy1"/>
    <dgm:cxn modelId="{61E2EF38-AA74-40A0-B474-968A57E70EBC}" type="presParOf" srcId="{DE12AD8B-55B8-4B05-91CB-CED936C5C3EB}" destId="{DB64E2C3-9696-41C5-B9A0-CE7448D118BC}" srcOrd="0" destOrd="0" presId="urn:microsoft.com/office/officeart/2005/8/layout/hierarchy1"/>
    <dgm:cxn modelId="{95882713-2B1A-4846-9EE5-806A26F9D3F6}" type="presParOf" srcId="{DB64E2C3-9696-41C5-B9A0-CE7448D118BC}" destId="{B30202F6-6372-4B58-8507-8C6769025F94}" srcOrd="0" destOrd="0" presId="urn:microsoft.com/office/officeart/2005/8/layout/hierarchy1"/>
    <dgm:cxn modelId="{878E1A08-0762-4592-8F93-303A48D561BC}" type="presParOf" srcId="{DB64E2C3-9696-41C5-B9A0-CE7448D118BC}" destId="{AC5B8EA7-0723-43B7-9CC2-5A0265336DD9}" srcOrd="1" destOrd="0" presId="urn:microsoft.com/office/officeart/2005/8/layout/hierarchy1"/>
    <dgm:cxn modelId="{F04A12D8-6D0C-4D1C-B175-9A9BC56A4C9C}" type="presParOf" srcId="{DE12AD8B-55B8-4B05-91CB-CED936C5C3EB}" destId="{A395ADC5-E2E9-4329-8493-AB12D28631EE}" srcOrd="1" destOrd="0" presId="urn:microsoft.com/office/officeart/2005/8/layout/hierarchy1"/>
    <dgm:cxn modelId="{80737C96-9504-4E44-B268-13984073D7DE}" type="presParOf" srcId="{8E4E711E-5493-431C-8940-E6B0DC75342B}" destId="{0EFA72ED-0B78-4832-9907-613A44577917}" srcOrd="2" destOrd="0" presId="urn:microsoft.com/office/officeart/2005/8/layout/hierarchy1"/>
    <dgm:cxn modelId="{115B2646-DEC5-4C53-9206-13B1921FCA7D}" type="presParOf" srcId="{8E4E711E-5493-431C-8940-E6B0DC75342B}" destId="{56B4A08C-ACED-4BC8-818E-5AB58FF1802C}" srcOrd="3" destOrd="0" presId="urn:microsoft.com/office/officeart/2005/8/layout/hierarchy1"/>
    <dgm:cxn modelId="{3AE2339A-4B48-4EE5-A89D-E26739130C44}" type="presParOf" srcId="{56B4A08C-ACED-4BC8-818E-5AB58FF1802C}" destId="{501A7534-BCD7-4CAD-B37A-8CB234C9966E}" srcOrd="0" destOrd="0" presId="urn:microsoft.com/office/officeart/2005/8/layout/hierarchy1"/>
    <dgm:cxn modelId="{AD1DF6E1-46E0-4E26-B492-BDA2AE1B42FA}" type="presParOf" srcId="{501A7534-BCD7-4CAD-B37A-8CB234C9966E}" destId="{87AC9C00-C5B0-490E-90A6-2A1633710887}" srcOrd="0" destOrd="0" presId="urn:microsoft.com/office/officeart/2005/8/layout/hierarchy1"/>
    <dgm:cxn modelId="{0F56F5F2-C389-4B2F-9A41-43A2024D54B7}" type="presParOf" srcId="{501A7534-BCD7-4CAD-B37A-8CB234C9966E}" destId="{CDF6A956-B3A9-4B9F-9A6D-50D252336D05}" srcOrd="1" destOrd="0" presId="urn:microsoft.com/office/officeart/2005/8/layout/hierarchy1"/>
    <dgm:cxn modelId="{E4CB010D-83EE-4C2E-81BA-9BF3A493746D}" type="presParOf" srcId="{56B4A08C-ACED-4BC8-818E-5AB58FF1802C}" destId="{FBE94AD6-B0DF-4220-B234-89C4C89C67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6A60C-50DD-4B8C-9F91-EFC3EBB68EE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he-IL"/>
        </a:p>
      </dgm:t>
    </dgm:pt>
    <dgm:pt modelId="{07F99ED9-FA17-41BA-9453-45EDDCB8F01F}">
      <dgm:prSet phldrT="[Text]"/>
      <dgm:spPr/>
      <dgm:t>
        <a:bodyPr/>
        <a:lstStyle/>
        <a:p>
          <a:pPr rtl="1"/>
          <a:r>
            <a:rPr lang="he-IL" dirty="0"/>
            <a:t>קטן</a:t>
          </a:r>
        </a:p>
      </dgm:t>
    </dgm:pt>
    <dgm:pt modelId="{050EC211-9E4F-44DC-8225-0E2E0C030B8C}" type="parTrans" cxnId="{3894E945-0D28-446C-896B-D9902B8B1AEA}">
      <dgm:prSet/>
      <dgm:spPr/>
      <dgm:t>
        <a:bodyPr/>
        <a:lstStyle/>
        <a:p>
          <a:pPr rtl="1"/>
          <a:endParaRPr lang="he-IL"/>
        </a:p>
      </dgm:t>
    </dgm:pt>
    <dgm:pt modelId="{751F7B1D-C537-4915-97EE-4A7FCE3F1071}" type="sibTrans" cxnId="{3894E945-0D28-446C-896B-D9902B8B1AEA}">
      <dgm:prSet/>
      <dgm:spPr/>
      <dgm:t>
        <a:bodyPr/>
        <a:lstStyle/>
        <a:p>
          <a:pPr rtl="1"/>
          <a:endParaRPr lang="he-IL"/>
        </a:p>
      </dgm:t>
    </dgm:pt>
    <dgm:pt modelId="{704044EE-B5E1-4639-B361-786A4FEC0B6D}">
      <dgm:prSet phldrT="[Text]"/>
      <dgm:spPr/>
      <dgm:t>
        <a:bodyPr/>
        <a:lstStyle/>
        <a:p>
          <a:pPr rtl="1"/>
          <a:r>
            <a:rPr lang="he-IL" dirty="0"/>
            <a:t>אין מחילה פחות משתות</a:t>
          </a:r>
        </a:p>
      </dgm:t>
    </dgm:pt>
    <dgm:pt modelId="{2920F2BF-28A3-4276-A7C6-151744D54FB3}" type="parTrans" cxnId="{2CA4F62C-B788-4279-A798-DC5F9A1BBA68}">
      <dgm:prSet/>
      <dgm:spPr/>
      <dgm:t>
        <a:bodyPr/>
        <a:lstStyle/>
        <a:p>
          <a:pPr rtl="1"/>
          <a:endParaRPr lang="he-IL"/>
        </a:p>
      </dgm:t>
    </dgm:pt>
    <dgm:pt modelId="{B1EEF02E-D3CC-42C2-B05E-B6D19AD35D36}" type="sibTrans" cxnId="{2CA4F62C-B788-4279-A798-DC5F9A1BBA68}">
      <dgm:prSet/>
      <dgm:spPr/>
      <dgm:t>
        <a:bodyPr/>
        <a:lstStyle/>
        <a:p>
          <a:pPr rtl="1"/>
          <a:endParaRPr lang="he-IL"/>
        </a:p>
      </dgm:t>
    </dgm:pt>
    <dgm:pt modelId="{D4A360A9-19B4-450F-9F04-27CFD7F14273}">
      <dgm:prSet phldrT="[Text]"/>
      <dgm:spPr/>
      <dgm:t>
        <a:bodyPr/>
        <a:lstStyle/>
        <a:p>
          <a:pPr rtl="1"/>
          <a:r>
            <a:rPr lang="he-IL" dirty="0" err="1"/>
            <a:t>ראב"ד</a:t>
          </a:r>
          <a:r>
            <a:rPr lang="he-IL" dirty="0"/>
            <a:t>- כי קטן לאו בר מחילה הוא</a:t>
          </a:r>
        </a:p>
      </dgm:t>
    </dgm:pt>
    <dgm:pt modelId="{DCE0B447-2F1F-4B5F-A8F4-48774B55DEEF}" type="parTrans" cxnId="{265C0D9C-CF50-45A2-99A6-8F1F903BC0A8}">
      <dgm:prSet/>
      <dgm:spPr/>
      <dgm:t>
        <a:bodyPr/>
        <a:lstStyle/>
        <a:p>
          <a:pPr rtl="1"/>
          <a:endParaRPr lang="he-IL"/>
        </a:p>
      </dgm:t>
    </dgm:pt>
    <dgm:pt modelId="{D2CFDB94-A612-4D84-8BCC-0C43835DBB55}" type="sibTrans" cxnId="{265C0D9C-CF50-45A2-99A6-8F1F903BC0A8}">
      <dgm:prSet/>
      <dgm:spPr/>
      <dgm:t>
        <a:bodyPr/>
        <a:lstStyle/>
        <a:p>
          <a:pPr rtl="1"/>
          <a:endParaRPr lang="he-IL"/>
        </a:p>
      </dgm:t>
    </dgm:pt>
    <dgm:pt modelId="{9A4B4261-CA8D-433D-AE74-422C9C434B96}">
      <dgm:prSet phldrT="[Text]"/>
      <dgm:spPr/>
      <dgm:t>
        <a:bodyPr/>
        <a:lstStyle/>
        <a:p>
          <a:pPr rtl="1"/>
          <a:r>
            <a:rPr lang="he-IL" dirty="0"/>
            <a:t>גם לקטן פחות משתות מחילה </a:t>
          </a:r>
        </a:p>
      </dgm:t>
    </dgm:pt>
    <dgm:pt modelId="{CDA6EA33-5770-4622-9B83-B2FFC07130B5}" type="parTrans" cxnId="{B0386C22-150B-47B9-8E00-4F98A8939E0E}">
      <dgm:prSet/>
      <dgm:spPr/>
      <dgm:t>
        <a:bodyPr/>
        <a:lstStyle/>
        <a:p>
          <a:pPr rtl="1"/>
          <a:endParaRPr lang="he-IL"/>
        </a:p>
      </dgm:t>
    </dgm:pt>
    <dgm:pt modelId="{F5FB14D7-82AB-45E3-BFF8-C7F47C2EF627}" type="sibTrans" cxnId="{B0386C22-150B-47B9-8E00-4F98A8939E0E}">
      <dgm:prSet/>
      <dgm:spPr/>
      <dgm:t>
        <a:bodyPr/>
        <a:lstStyle/>
        <a:p>
          <a:pPr rtl="1"/>
          <a:endParaRPr lang="he-IL"/>
        </a:p>
      </dgm:t>
    </dgm:pt>
    <dgm:pt modelId="{A0FDC320-E839-47F2-825F-8A825967A3EA}">
      <dgm:prSet phldrT="[Text]"/>
      <dgm:spPr/>
      <dgm:t>
        <a:bodyPr/>
        <a:lstStyle/>
        <a:p>
          <a:pPr rtl="1"/>
          <a:r>
            <a:rPr lang="he-IL" dirty="0"/>
            <a:t>כי אין אונאה בכלל פחות משתות</a:t>
          </a:r>
        </a:p>
      </dgm:t>
    </dgm:pt>
    <dgm:pt modelId="{27232689-C76D-414C-AD81-156B4775E9A3}" type="parTrans" cxnId="{0A2561D9-8318-4356-AB08-912B750CC9E3}">
      <dgm:prSet/>
      <dgm:spPr/>
      <dgm:t>
        <a:bodyPr/>
        <a:lstStyle/>
        <a:p>
          <a:pPr rtl="1"/>
          <a:endParaRPr lang="he-IL"/>
        </a:p>
      </dgm:t>
    </dgm:pt>
    <dgm:pt modelId="{85C16E82-6C0F-4452-84DB-4A890E2D59CC}" type="sibTrans" cxnId="{0A2561D9-8318-4356-AB08-912B750CC9E3}">
      <dgm:prSet/>
      <dgm:spPr/>
      <dgm:t>
        <a:bodyPr/>
        <a:lstStyle/>
        <a:p>
          <a:pPr rtl="1"/>
          <a:endParaRPr lang="he-IL"/>
        </a:p>
      </dgm:t>
    </dgm:pt>
    <dgm:pt modelId="{0BC363C0-E51A-459D-93C1-CBC4D92693A0}">
      <dgm:prSet phldrT="[Text]"/>
      <dgm:spPr/>
      <dgm:t>
        <a:bodyPr/>
        <a:lstStyle/>
        <a:p>
          <a:pPr rtl="1"/>
          <a:r>
            <a:rPr lang="he-IL" dirty="0"/>
            <a:t>מחילה </a:t>
          </a:r>
          <a:r>
            <a:rPr lang="he-IL" dirty="0" err="1"/>
            <a:t>אוביקטיבית</a:t>
          </a:r>
          <a:r>
            <a:rPr lang="he-IL" dirty="0"/>
            <a:t>, כלול כחלק ממקח וממכר </a:t>
          </a:r>
        </a:p>
      </dgm:t>
    </dgm:pt>
    <dgm:pt modelId="{3C30F87E-C278-41E5-91D0-F95A5D00151C}" type="sibTrans" cxnId="{FB7C5337-E4DA-4D2A-AF3F-BBDAD6D9673B}">
      <dgm:prSet/>
      <dgm:spPr/>
      <dgm:t>
        <a:bodyPr/>
        <a:lstStyle/>
        <a:p>
          <a:pPr rtl="1"/>
          <a:endParaRPr lang="he-IL"/>
        </a:p>
      </dgm:t>
    </dgm:pt>
    <dgm:pt modelId="{B4C9BCB9-4F76-4DBF-9493-C019855F1F28}" type="parTrans" cxnId="{FB7C5337-E4DA-4D2A-AF3F-BBDAD6D9673B}">
      <dgm:prSet/>
      <dgm:spPr/>
      <dgm:t>
        <a:bodyPr/>
        <a:lstStyle/>
        <a:p>
          <a:pPr rtl="1"/>
          <a:endParaRPr lang="he-IL"/>
        </a:p>
      </dgm:t>
    </dgm:pt>
    <dgm:pt modelId="{D71493D8-CA46-4F6E-A903-4EE976838CA8}" type="pres">
      <dgm:prSet presAssocID="{8976A60C-50DD-4B8C-9F91-EFC3EBB68EEF}" presName="hierChild1" presStyleCnt="0">
        <dgm:presLayoutVars>
          <dgm:chPref val="1"/>
          <dgm:dir val="rev"/>
          <dgm:animOne val="branch"/>
          <dgm:animLvl val="lvl"/>
          <dgm:resizeHandles/>
        </dgm:presLayoutVars>
      </dgm:prSet>
      <dgm:spPr/>
    </dgm:pt>
    <dgm:pt modelId="{A3EDC7AF-34C1-4630-8530-F4A1BD251DE4}" type="pres">
      <dgm:prSet presAssocID="{07F99ED9-FA17-41BA-9453-45EDDCB8F01F}" presName="hierRoot1" presStyleCnt="0"/>
      <dgm:spPr/>
    </dgm:pt>
    <dgm:pt modelId="{F76289ED-76E0-48DF-AAAC-8A2245B12132}" type="pres">
      <dgm:prSet presAssocID="{07F99ED9-FA17-41BA-9453-45EDDCB8F01F}" presName="composite" presStyleCnt="0"/>
      <dgm:spPr/>
    </dgm:pt>
    <dgm:pt modelId="{BD5E76B5-1DF9-444D-951F-EA8EBEED4D58}" type="pres">
      <dgm:prSet presAssocID="{07F99ED9-FA17-41BA-9453-45EDDCB8F01F}" presName="background" presStyleLbl="node0" presStyleIdx="0" presStyleCnt="1"/>
      <dgm:spPr/>
    </dgm:pt>
    <dgm:pt modelId="{CA0C7175-0389-4DAA-8E34-941936EB048A}" type="pres">
      <dgm:prSet presAssocID="{07F99ED9-FA17-41BA-9453-45EDDCB8F01F}" presName="text" presStyleLbl="fgAcc0" presStyleIdx="0" presStyleCnt="1">
        <dgm:presLayoutVars>
          <dgm:chPref val="3"/>
        </dgm:presLayoutVars>
      </dgm:prSet>
      <dgm:spPr/>
    </dgm:pt>
    <dgm:pt modelId="{633A6684-1A60-4640-951A-EE305B48E3C2}" type="pres">
      <dgm:prSet presAssocID="{07F99ED9-FA17-41BA-9453-45EDDCB8F01F}" presName="hierChild2" presStyleCnt="0"/>
      <dgm:spPr/>
    </dgm:pt>
    <dgm:pt modelId="{2C7279BD-C456-4F0D-9CFD-F1696F667E6E}" type="pres">
      <dgm:prSet presAssocID="{2920F2BF-28A3-4276-A7C6-151744D54FB3}" presName="Name10" presStyleLbl="parChTrans1D2" presStyleIdx="0" presStyleCnt="2"/>
      <dgm:spPr/>
    </dgm:pt>
    <dgm:pt modelId="{B4598DA3-CEAC-4581-B3B8-3A6CB4410A5F}" type="pres">
      <dgm:prSet presAssocID="{704044EE-B5E1-4639-B361-786A4FEC0B6D}" presName="hierRoot2" presStyleCnt="0"/>
      <dgm:spPr/>
    </dgm:pt>
    <dgm:pt modelId="{FFD03DCD-3EAD-4E50-A08F-43B1FC02912C}" type="pres">
      <dgm:prSet presAssocID="{704044EE-B5E1-4639-B361-786A4FEC0B6D}" presName="composite2" presStyleCnt="0"/>
      <dgm:spPr/>
    </dgm:pt>
    <dgm:pt modelId="{00C4D30E-B8F2-401F-B13F-77F25C61FDD9}" type="pres">
      <dgm:prSet presAssocID="{704044EE-B5E1-4639-B361-786A4FEC0B6D}" presName="background2" presStyleLbl="node2" presStyleIdx="0" presStyleCnt="2"/>
      <dgm:spPr/>
    </dgm:pt>
    <dgm:pt modelId="{1F560360-4F13-48F9-AFD7-AF8BF0F7DBE0}" type="pres">
      <dgm:prSet presAssocID="{704044EE-B5E1-4639-B361-786A4FEC0B6D}" presName="text2" presStyleLbl="fgAcc2" presStyleIdx="0" presStyleCnt="2">
        <dgm:presLayoutVars>
          <dgm:chPref val="3"/>
        </dgm:presLayoutVars>
      </dgm:prSet>
      <dgm:spPr/>
    </dgm:pt>
    <dgm:pt modelId="{BD026A2F-0B12-47D3-A8F4-5FF675D4C45C}" type="pres">
      <dgm:prSet presAssocID="{704044EE-B5E1-4639-B361-786A4FEC0B6D}" presName="hierChild3" presStyleCnt="0"/>
      <dgm:spPr/>
    </dgm:pt>
    <dgm:pt modelId="{85B0B4F4-1D15-4891-9D49-09B95337BD8E}" type="pres">
      <dgm:prSet presAssocID="{DCE0B447-2F1F-4B5F-A8F4-48774B55DEEF}" presName="Name17" presStyleLbl="parChTrans1D3" presStyleIdx="0" presStyleCnt="3"/>
      <dgm:spPr/>
    </dgm:pt>
    <dgm:pt modelId="{F53137B9-A2E8-4CC3-948F-F465BB70AD39}" type="pres">
      <dgm:prSet presAssocID="{D4A360A9-19B4-450F-9F04-27CFD7F14273}" presName="hierRoot3" presStyleCnt="0"/>
      <dgm:spPr/>
    </dgm:pt>
    <dgm:pt modelId="{8A71CE1B-8DC1-4C84-BD6E-666C88FED622}" type="pres">
      <dgm:prSet presAssocID="{D4A360A9-19B4-450F-9F04-27CFD7F14273}" presName="composite3" presStyleCnt="0"/>
      <dgm:spPr/>
    </dgm:pt>
    <dgm:pt modelId="{D5F98AF7-9DB0-40AF-97BA-C11BD39FF550}" type="pres">
      <dgm:prSet presAssocID="{D4A360A9-19B4-450F-9F04-27CFD7F14273}" presName="background3" presStyleLbl="node3" presStyleIdx="0" presStyleCnt="3"/>
      <dgm:spPr/>
    </dgm:pt>
    <dgm:pt modelId="{F595E170-292C-4323-8482-3B0F32303663}" type="pres">
      <dgm:prSet presAssocID="{D4A360A9-19B4-450F-9F04-27CFD7F14273}" presName="text3" presStyleLbl="fgAcc3" presStyleIdx="0" presStyleCnt="3">
        <dgm:presLayoutVars>
          <dgm:chPref val="3"/>
        </dgm:presLayoutVars>
      </dgm:prSet>
      <dgm:spPr/>
    </dgm:pt>
    <dgm:pt modelId="{7E972DD9-F20F-4E35-ACC3-6587091A6071}" type="pres">
      <dgm:prSet presAssocID="{D4A360A9-19B4-450F-9F04-27CFD7F14273}" presName="hierChild4" presStyleCnt="0"/>
      <dgm:spPr/>
    </dgm:pt>
    <dgm:pt modelId="{7F1449AA-2286-4BBD-8B40-B9F66798B191}" type="pres">
      <dgm:prSet presAssocID="{CDA6EA33-5770-4622-9B83-B2FFC07130B5}" presName="Name10" presStyleLbl="parChTrans1D2" presStyleIdx="1" presStyleCnt="2"/>
      <dgm:spPr/>
    </dgm:pt>
    <dgm:pt modelId="{E23195B0-BD18-40AE-B1E0-B0024865E4F8}" type="pres">
      <dgm:prSet presAssocID="{9A4B4261-CA8D-433D-AE74-422C9C434B96}" presName="hierRoot2" presStyleCnt="0"/>
      <dgm:spPr/>
    </dgm:pt>
    <dgm:pt modelId="{799E2E64-CCEE-484C-9D59-82122DAB9A05}" type="pres">
      <dgm:prSet presAssocID="{9A4B4261-CA8D-433D-AE74-422C9C434B96}" presName="composite2" presStyleCnt="0"/>
      <dgm:spPr/>
    </dgm:pt>
    <dgm:pt modelId="{F021DAAC-CD12-41A7-A915-63AD49B3AE09}" type="pres">
      <dgm:prSet presAssocID="{9A4B4261-CA8D-433D-AE74-422C9C434B96}" presName="background2" presStyleLbl="node2" presStyleIdx="1" presStyleCnt="2"/>
      <dgm:spPr/>
    </dgm:pt>
    <dgm:pt modelId="{9F81FD50-035F-4F1E-A50F-B23D47D38482}" type="pres">
      <dgm:prSet presAssocID="{9A4B4261-CA8D-433D-AE74-422C9C434B96}" presName="text2" presStyleLbl="fgAcc2" presStyleIdx="1" presStyleCnt="2">
        <dgm:presLayoutVars>
          <dgm:chPref val="3"/>
        </dgm:presLayoutVars>
      </dgm:prSet>
      <dgm:spPr/>
    </dgm:pt>
    <dgm:pt modelId="{5E0A1AC1-F678-473D-85E4-82333E67AA9A}" type="pres">
      <dgm:prSet presAssocID="{9A4B4261-CA8D-433D-AE74-422C9C434B96}" presName="hierChild3" presStyleCnt="0"/>
      <dgm:spPr/>
    </dgm:pt>
    <dgm:pt modelId="{58C8BC0D-648F-480E-8929-1960A3E3CD3E}" type="pres">
      <dgm:prSet presAssocID="{B4C9BCB9-4F76-4DBF-9493-C019855F1F28}" presName="Name17" presStyleLbl="parChTrans1D3" presStyleIdx="1" presStyleCnt="3"/>
      <dgm:spPr/>
    </dgm:pt>
    <dgm:pt modelId="{867169EF-2886-4CF9-9900-FD01A2920646}" type="pres">
      <dgm:prSet presAssocID="{0BC363C0-E51A-459D-93C1-CBC4D92693A0}" presName="hierRoot3" presStyleCnt="0"/>
      <dgm:spPr/>
    </dgm:pt>
    <dgm:pt modelId="{1A17326D-B85D-4150-B43C-E0E92F7D3981}" type="pres">
      <dgm:prSet presAssocID="{0BC363C0-E51A-459D-93C1-CBC4D92693A0}" presName="composite3" presStyleCnt="0"/>
      <dgm:spPr/>
    </dgm:pt>
    <dgm:pt modelId="{DD7CC18B-F7DE-4523-8DBD-33C7724E6D66}" type="pres">
      <dgm:prSet presAssocID="{0BC363C0-E51A-459D-93C1-CBC4D92693A0}" presName="background3" presStyleLbl="node3" presStyleIdx="1" presStyleCnt="3"/>
      <dgm:spPr/>
    </dgm:pt>
    <dgm:pt modelId="{DFA05C45-E151-4469-8BEA-6A812F00FE78}" type="pres">
      <dgm:prSet presAssocID="{0BC363C0-E51A-459D-93C1-CBC4D92693A0}" presName="text3" presStyleLbl="fgAcc3" presStyleIdx="1" presStyleCnt="3">
        <dgm:presLayoutVars>
          <dgm:chPref val="3"/>
        </dgm:presLayoutVars>
      </dgm:prSet>
      <dgm:spPr/>
    </dgm:pt>
    <dgm:pt modelId="{BA111359-F5DC-4F3D-9776-77805C8E200F}" type="pres">
      <dgm:prSet presAssocID="{0BC363C0-E51A-459D-93C1-CBC4D92693A0}" presName="hierChild4" presStyleCnt="0"/>
      <dgm:spPr/>
    </dgm:pt>
    <dgm:pt modelId="{97490EBE-6B3C-484F-A211-5131727531F7}" type="pres">
      <dgm:prSet presAssocID="{27232689-C76D-414C-AD81-156B4775E9A3}" presName="Name17" presStyleLbl="parChTrans1D3" presStyleIdx="2" presStyleCnt="3"/>
      <dgm:spPr/>
    </dgm:pt>
    <dgm:pt modelId="{1056C582-1BED-480F-A281-8B511FEE7434}" type="pres">
      <dgm:prSet presAssocID="{A0FDC320-E839-47F2-825F-8A825967A3EA}" presName="hierRoot3" presStyleCnt="0"/>
      <dgm:spPr/>
    </dgm:pt>
    <dgm:pt modelId="{E3B27963-B847-4DC2-870E-671BF57AEC59}" type="pres">
      <dgm:prSet presAssocID="{A0FDC320-E839-47F2-825F-8A825967A3EA}" presName="composite3" presStyleCnt="0"/>
      <dgm:spPr/>
    </dgm:pt>
    <dgm:pt modelId="{5CCF5532-7630-4D7D-AD6E-DF3BDB2DC638}" type="pres">
      <dgm:prSet presAssocID="{A0FDC320-E839-47F2-825F-8A825967A3EA}" presName="background3" presStyleLbl="node3" presStyleIdx="2" presStyleCnt="3"/>
      <dgm:spPr/>
    </dgm:pt>
    <dgm:pt modelId="{EFB2B393-0B13-4D07-9444-3019F3749747}" type="pres">
      <dgm:prSet presAssocID="{A0FDC320-E839-47F2-825F-8A825967A3EA}" presName="text3" presStyleLbl="fgAcc3" presStyleIdx="2" presStyleCnt="3">
        <dgm:presLayoutVars>
          <dgm:chPref val="3"/>
        </dgm:presLayoutVars>
      </dgm:prSet>
      <dgm:spPr/>
    </dgm:pt>
    <dgm:pt modelId="{8E4E711E-5493-431C-8940-E6B0DC75342B}" type="pres">
      <dgm:prSet presAssocID="{A0FDC320-E839-47F2-825F-8A825967A3EA}" presName="hierChild4" presStyleCnt="0"/>
      <dgm:spPr/>
    </dgm:pt>
  </dgm:ptLst>
  <dgm:cxnLst>
    <dgm:cxn modelId="{6F477112-804A-4142-97FD-628840EA97B9}" type="presOf" srcId="{9A4B4261-CA8D-433D-AE74-422C9C434B96}" destId="{9F81FD50-035F-4F1E-A50F-B23D47D38482}" srcOrd="0" destOrd="0" presId="urn:microsoft.com/office/officeart/2005/8/layout/hierarchy1"/>
    <dgm:cxn modelId="{B0386C22-150B-47B9-8E00-4F98A8939E0E}" srcId="{07F99ED9-FA17-41BA-9453-45EDDCB8F01F}" destId="{9A4B4261-CA8D-433D-AE74-422C9C434B96}" srcOrd="1" destOrd="0" parTransId="{CDA6EA33-5770-4622-9B83-B2FFC07130B5}" sibTransId="{F5FB14D7-82AB-45E3-BFF8-C7F47C2EF627}"/>
    <dgm:cxn modelId="{01C6B124-2146-42DE-86A6-1203CB18A878}" type="presOf" srcId="{0BC363C0-E51A-459D-93C1-CBC4D92693A0}" destId="{DFA05C45-E151-4469-8BEA-6A812F00FE78}" srcOrd="0" destOrd="0" presId="urn:microsoft.com/office/officeart/2005/8/layout/hierarchy1"/>
    <dgm:cxn modelId="{2CA4F62C-B788-4279-A798-DC5F9A1BBA68}" srcId="{07F99ED9-FA17-41BA-9453-45EDDCB8F01F}" destId="{704044EE-B5E1-4639-B361-786A4FEC0B6D}" srcOrd="0" destOrd="0" parTransId="{2920F2BF-28A3-4276-A7C6-151744D54FB3}" sibTransId="{B1EEF02E-D3CC-42C2-B05E-B6D19AD35D36}"/>
    <dgm:cxn modelId="{FB7C5337-E4DA-4D2A-AF3F-BBDAD6D9673B}" srcId="{9A4B4261-CA8D-433D-AE74-422C9C434B96}" destId="{0BC363C0-E51A-459D-93C1-CBC4D92693A0}" srcOrd="0" destOrd="0" parTransId="{B4C9BCB9-4F76-4DBF-9493-C019855F1F28}" sibTransId="{3C30F87E-C278-41E5-91D0-F95A5D00151C}"/>
    <dgm:cxn modelId="{EE09D23E-6017-4865-9C26-A9E811F4AC83}" type="presOf" srcId="{27232689-C76D-414C-AD81-156B4775E9A3}" destId="{97490EBE-6B3C-484F-A211-5131727531F7}" srcOrd="0" destOrd="0" presId="urn:microsoft.com/office/officeart/2005/8/layout/hierarchy1"/>
    <dgm:cxn modelId="{18A2945C-88ED-4AD2-AD4D-8001108DF2E1}" type="presOf" srcId="{B4C9BCB9-4F76-4DBF-9493-C019855F1F28}" destId="{58C8BC0D-648F-480E-8929-1960A3E3CD3E}" srcOrd="0" destOrd="0" presId="urn:microsoft.com/office/officeart/2005/8/layout/hierarchy1"/>
    <dgm:cxn modelId="{84E12862-006F-4513-9759-18A6CDA751D7}" type="presOf" srcId="{07F99ED9-FA17-41BA-9453-45EDDCB8F01F}" destId="{CA0C7175-0389-4DAA-8E34-941936EB048A}" srcOrd="0" destOrd="0" presId="urn:microsoft.com/office/officeart/2005/8/layout/hierarchy1"/>
    <dgm:cxn modelId="{3894E945-0D28-446C-896B-D9902B8B1AEA}" srcId="{8976A60C-50DD-4B8C-9F91-EFC3EBB68EEF}" destId="{07F99ED9-FA17-41BA-9453-45EDDCB8F01F}" srcOrd="0" destOrd="0" parTransId="{050EC211-9E4F-44DC-8225-0E2E0C030B8C}" sibTransId="{751F7B1D-C537-4915-97EE-4A7FCE3F1071}"/>
    <dgm:cxn modelId="{0AE5C147-5441-4630-9D2D-8EA04B03B855}" type="presOf" srcId="{CDA6EA33-5770-4622-9B83-B2FFC07130B5}" destId="{7F1449AA-2286-4BBD-8B40-B9F66798B191}" srcOrd="0" destOrd="0" presId="urn:microsoft.com/office/officeart/2005/8/layout/hierarchy1"/>
    <dgm:cxn modelId="{265C0D9C-CF50-45A2-99A6-8F1F903BC0A8}" srcId="{704044EE-B5E1-4639-B361-786A4FEC0B6D}" destId="{D4A360A9-19B4-450F-9F04-27CFD7F14273}" srcOrd="0" destOrd="0" parTransId="{DCE0B447-2F1F-4B5F-A8F4-48774B55DEEF}" sibTransId="{D2CFDB94-A612-4D84-8BCC-0C43835DBB55}"/>
    <dgm:cxn modelId="{9A91039F-969F-4EA9-85B0-3E3F7592149E}" type="presOf" srcId="{D4A360A9-19B4-450F-9F04-27CFD7F14273}" destId="{F595E170-292C-4323-8482-3B0F32303663}" srcOrd="0" destOrd="0" presId="urn:microsoft.com/office/officeart/2005/8/layout/hierarchy1"/>
    <dgm:cxn modelId="{FE2257CC-BCBC-4517-A863-ECF8A6C9A372}" type="presOf" srcId="{DCE0B447-2F1F-4B5F-A8F4-48774B55DEEF}" destId="{85B0B4F4-1D15-4891-9D49-09B95337BD8E}" srcOrd="0" destOrd="0" presId="urn:microsoft.com/office/officeart/2005/8/layout/hierarchy1"/>
    <dgm:cxn modelId="{0A2561D9-8318-4356-AB08-912B750CC9E3}" srcId="{9A4B4261-CA8D-433D-AE74-422C9C434B96}" destId="{A0FDC320-E839-47F2-825F-8A825967A3EA}" srcOrd="1" destOrd="0" parTransId="{27232689-C76D-414C-AD81-156B4775E9A3}" sibTransId="{85C16E82-6C0F-4452-84DB-4A890E2D59CC}"/>
    <dgm:cxn modelId="{4D7D8EEC-ACDE-4B48-91E1-AE23C98C4BA1}" type="presOf" srcId="{704044EE-B5E1-4639-B361-786A4FEC0B6D}" destId="{1F560360-4F13-48F9-AFD7-AF8BF0F7DBE0}" srcOrd="0" destOrd="0" presId="urn:microsoft.com/office/officeart/2005/8/layout/hierarchy1"/>
    <dgm:cxn modelId="{321DF1F1-A884-4B45-9F56-D95709252147}" type="presOf" srcId="{2920F2BF-28A3-4276-A7C6-151744D54FB3}" destId="{2C7279BD-C456-4F0D-9CFD-F1696F667E6E}" srcOrd="0" destOrd="0" presId="urn:microsoft.com/office/officeart/2005/8/layout/hierarchy1"/>
    <dgm:cxn modelId="{194B4AF8-725B-4247-8773-8C2AC107A6FD}" type="presOf" srcId="{8976A60C-50DD-4B8C-9F91-EFC3EBB68EEF}" destId="{D71493D8-CA46-4F6E-A903-4EE976838CA8}" srcOrd="0" destOrd="0" presId="urn:microsoft.com/office/officeart/2005/8/layout/hierarchy1"/>
    <dgm:cxn modelId="{F290F4FE-E48B-4522-8B02-32C00C677253}" type="presOf" srcId="{A0FDC320-E839-47F2-825F-8A825967A3EA}" destId="{EFB2B393-0B13-4D07-9444-3019F3749747}" srcOrd="0" destOrd="0" presId="urn:microsoft.com/office/officeart/2005/8/layout/hierarchy1"/>
    <dgm:cxn modelId="{9129AD23-9C8C-4DF6-9507-E9ABBC9754B6}" type="presParOf" srcId="{D71493D8-CA46-4F6E-A903-4EE976838CA8}" destId="{A3EDC7AF-34C1-4630-8530-F4A1BD251DE4}" srcOrd="0" destOrd="0" presId="urn:microsoft.com/office/officeart/2005/8/layout/hierarchy1"/>
    <dgm:cxn modelId="{031DB1CC-7D8B-40C1-9BF4-0E9B6F050E3F}" type="presParOf" srcId="{A3EDC7AF-34C1-4630-8530-F4A1BD251DE4}" destId="{F76289ED-76E0-48DF-AAAC-8A2245B12132}" srcOrd="0" destOrd="0" presId="urn:microsoft.com/office/officeart/2005/8/layout/hierarchy1"/>
    <dgm:cxn modelId="{05C329EE-E2E6-4614-9BF7-6CE6111287FE}" type="presParOf" srcId="{F76289ED-76E0-48DF-AAAC-8A2245B12132}" destId="{BD5E76B5-1DF9-444D-951F-EA8EBEED4D58}" srcOrd="0" destOrd="0" presId="urn:microsoft.com/office/officeart/2005/8/layout/hierarchy1"/>
    <dgm:cxn modelId="{39A88940-F1AF-4BEC-9091-066E60B7DE3E}" type="presParOf" srcId="{F76289ED-76E0-48DF-AAAC-8A2245B12132}" destId="{CA0C7175-0389-4DAA-8E34-941936EB048A}" srcOrd="1" destOrd="0" presId="urn:microsoft.com/office/officeart/2005/8/layout/hierarchy1"/>
    <dgm:cxn modelId="{FA5E9227-34FE-4F8D-AD4D-7793D15E2061}" type="presParOf" srcId="{A3EDC7AF-34C1-4630-8530-F4A1BD251DE4}" destId="{633A6684-1A60-4640-951A-EE305B48E3C2}" srcOrd="1" destOrd="0" presId="urn:microsoft.com/office/officeart/2005/8/layout/hierarchy1"/>
    <dgm:cxn modelId="{B6ADC1EC-BAD1-4639-B052-BB3858659699}" type="presParOf" srcId="{633A6684-1A60-4640-951A-EE305B48E3C2}" destId="{2C7279BD-C456-4F0D-9CFD-F1696F667E6E}" srcOrd="0" destOrd="0" presId="urn:microsoft.com/office/officeart/2005/8/layout/hierarchy1"/>
    <dgm:cxn modelId="{D232F81E-30C3-45A1-BB62-CF3658D98373}" type="presParOf" srcId="{633A6684-1A60-4640-951A-EE305B48E3C2}" destId="{B4598DA3-CEAC-4581-B3B8-3A6CB4410A5F}" srcOrd="1" destOrd="0" presId="urn:microsoft.com/office/officeart/2005/8/layout/hierarchy1"/>
    <dgm:cxn modelId="{A68290E7-3DC2-415C-BF14-F6F63BFB127F}" type="presParOf" srcId="{B4598DA3-CEAC-4581-B3B8-3A6CB4410A5F}" destId="{FFD03DCD-3EAD-4E50-A08F-43B1FC02912C}" srcOrd="0" destOrd="0" presId="urn:microsoft.com/office/officeart/2005/8/layout/hierarchy1"/>
    <dgm:cxn modelId="{87FD1027-0F34-4FAA-8950-3AFD9F77EDDB}" type="presParOf" srcId="{FFD03DCD-3EAD-4E50-A08F-43B1FC02912C}" destId="{00C4D30E-B8F2-401F-B13F-77F25C61FDD9}" srcOrd="0" destOrd="0" presId="urn:microsoft.com/office/officeart/2005/8/layout/hierarchy1"/>
    <dgm:cxn modelId="{681AA4E0-AED2-4BC1-B01E-F89ED6632048}" type="presParOf" srcId="{FFD03DCD-3EAD-4E50-A08F-43B1FC02912C}" destId="{1F560360-4F13-48F9-AFD7-AF8BF0F7DBE0}" srcOrd="1" destOrd="0" presId="urn:microsoft.com/office/officeart/2005/8/layout/hierarchy1"/>
    <dgm:cxn modelId="{815CE7D0-A32D-4F52-A75A-B93100C24864}" type="presParOf" srcId="{B4598DA3-CEAC-4581-B3B8-3A6CB4410A5F}" destId="{BD026A2F-0B12-47D3-A8F4-5FF675D4C45C}" srcOrd="1" destOrd="0" presId="urn:microsoft.com/office/officeart/2005/8/layout/hierarchy1"/>
    <dgm:cxn modelId="{31F60620-11D0-47BB-B32C-76C89862F82C}" type="presParOf" srcId="{BD026A2F-0B12-47D3-A8F4-5FF675D4C45C}" destId="{85B0B4F4-1D15-4891-9D49-09B95337BD8E}" srcOrd="0" destOrd="0" presId="urn:microsoft.com/office/officeart/2005/8/layout/hierarchy1"/>
    <dgm:cxn modelId="{4F3ECAAF-599B-45E0-84BA-DF6856FC4D68}" type="presParOf" srcId="{BD026A2F-0B12-47D3-A8F4-5FF675D4C45C}" destId="{F53137B9-A2E8-4CC3-948F-F465BB70AD39}" srcOrd="1" destOrd="0" presId="urn:microsoft.com/office/officeart/2005/8/layout/hierarchy1"/>
    <dgm:cxn modelId="{36B3784E-1A65-4058-83A4-77082B79C041}" type="presParOf" srcId="{F53137B9-A2E8-4CC3-948F-F465BB70AD39}" destId="{8A71CE1B-8DC1-4C84-BD6E-666C88FED622}" srcOrd="0" destOrd="0" presId="urn:microsoft.com/office/officeart/2005/8/layout/hierarchy1"/>
    <dgm:cxn modelId="{5295414B-D2F9-4C96-A929-608F7E4EE6A2}" type="presParOf" srcId="{8A71CE1B-8DC1-4C84-BD6E-666C88FED622}" destId="{D5F98AF7-9DB0-40AF-97BA-C11BD39FF550}" srcOrd="0" destOrd="0" presId="urn:microsoft.com/office/officeart/2005/8/layout/hierarchy1"/>
    <dgm:cxn modelId="{5423865D-299F-4ED9-85EC-DA14B2402FA4}" type="presParOf" srcId="{8A71CE1B-8DC1-4C84-BD6E-666C88FED622}" destId="{F595E170-292C-4323-8482-3B0F32303663}" srcOrd="1" destOrd="0" presId="urn:microsoft.com/office/officeart/2005/8/layout/hierarchy1"/>
    <dgm:cxn modelId="{AA4D37FA-BD06-4453-B15C-EEE3450B7520}" type="presParOf" srcId="{F53137B9-A2E8-4CC3-948F-F465BB70AD39}" destId="{7E972DD9-F20F-4E35-ACC3-6587091A6071}" srcOrd="1" destOrd="0" presId="urn:microsoft.com/office/officeart/2005/8/layout/hierarchy1"/>
    <dgm:cxn modelId="{592A4899-105B-41B5-BC42-85FF10FBB7B2}" type="presParOf" srcId="{633A6684-1A60-4640-951A-EE305B48E3C2}" destId="{7F1449AA-2286-4BBD-8B40-B9F66798B191}" srcOrd="2" destOrd="0" presId="urn:microsoft.com/office/officeart/2005/8/layout/hierarchy1"/>
    <dgm:cxn modelId="{D911FA05-EFDF-491F-8F30-337D94EDD625}" type="presParOf" srcId="{633A6684-1A60-4640-951A-EE305B48E3C2}" destId="{E23195B0-BD18-40AE-B1E0-B0024865E4F8}" srcOrd="3" destOrd="0" presId="urn:microsoft.com/office/officeart/2005/8/layout/hierarchy1"/>
    <dgm:cxn modelId="{3A57754E-EA98-46F6-B0B8-87F34D2E7A21}" type="presParOf" srcId="{E23195B0-BD18-40AE-B1E0-B0024865E4F8}" destId="{799E2E64-CCEE-484C-9D59-82122DAB9A05}" srcOrd="0" destOrd="0" presId="urn:microsoft.com/office/officeart/2005/8/layout/hierarchy1"/>
    <dgm:cxn modelId="{6A5CF28E-D3F9-4E63-907C-9BC1D960C5B7}" type="presParOf" srcId="{799E2E64-CCEE-484C-9D59-82122DAB9A05}" destId="{F021DAAC-CD12-41A7-A915-63AD49B3AE09}" srcOrd="0" destOrd="0" presId="urn:microsoft.com/office/officeart/2005/8/layout/hierarchy1"/>
    <dgm:cxn modelId="{B0A7E962-A156-4ECC-8561-6360390A52FF}" type="presParOf" srcId="{799E2E64-CCEE-484C-9D59-82122DAB9A05}" destId="{9F81FD50-035F-4F1E-A50F-B23D47D38482}" srcOrd="1" destOrd="0" presId="urn:microsoft.com/office/officeart/2005/8/layout/hierarchy1"/>
    <dgm:cxn modelId="{A9E0C18E-6387-4DD3-9CDF-0F7DF25B1726}" type="presParOf" srcId="{E23195B0-BD18-40AE-B1E0-B0024865E4F8}" destId="{5E0A1AC1-F678-473D-85E4-82333E67AA9A}" srcOrd="1" destOrd="0" presId="urn:microsoft.com/office/officeart/2005/8/layout/hierarchy1"/>
    <dgm:cxn modelId="{7FEBAA32-56D3-46B5-908A-EC419708ADE4}" type="presParOf" srcId="{5E0A1AC1-F678-473D-85E4-82333E67AA9A}" destId="{58C8BC0D-648F-480E-8929-1960A3E3CD3E}" srcOrd="0" destOrd="0" presId="urn:microsoft.com/office/officeart/2005/8/layout/hierarchy1"/>
    <dgm:cxn modelId="{A9399DE2-E6DC-4CD9-88B8-EC79EB29B68F}" type="presParOf" srcId="{5E0A1AC1-F678-473D-85E4-82333E67AA9A}" destId="{867169EF-2886-4CF9-9900-FD01A2920646}" srcOrd="1" destOrd="0" presId="urn:microsoft.com/office/officeart/2005/8/layout/hierarchy1"/>
    <dgm:cxn modelId="{8E4F6090-9139-4491-9104-ACB3F91AEFA7}" type="presParOf" srcId="{867169EF-2886-4CF9-9900-FD01A2920646}" destId="{1A17326D-B85D-4150-B43C-E0E92F7D3981}" srcOrd="0" destOrd="0" presId="urn:microsoft.com/office/officeart/2005/8/layout/hierarchy1"/>
    <dgm:cxn modelId="{1CE35E40-A14C-490F-9894-3851EFA77242}" type="presParOf" srcId="{1A17326D-B85D-4150-B43C-E0E92F7D3981}" destId="{DD7CC18B-F7DE-4523-8DBD-33C7724E6D66}" srcOrd="0" destOrd="0" presId="urn:microsoft.com/office/officeart/2005/8/layout/hierarchy1"/>
    <dgm:cxn modelId="{C78AFD41-F74B-42FA-8FF7-2092FEA51839}" type="presParOf" srcId="{1A17326D-B85D-4150-B43C-E0E92F7D3981}" destId="{DFA05C45-E151-4469-8BEA-6A812F00FE78}" srcOrd="1" destOrd="0" presId="urn:microsoft.com/office/officeart/2005/8/layout/hierarchy1"/>
    <dgm:cxn modelId="{16B9ABEE-FC9F-417B-994D-52701B89A943}" type="presParOf" srcId="{867169EF-2886-4CF9-9900-FD01A2920646}" destId="{BA111359-F5DC-4F3D-9776-77805C8E200F}" srcOrd="1" destOrd="0" presId="urn:microsoft.com/office/officeart/2005/8/layout/hierarchy1"/>
    <dgm:cxn modelId="{A7B84F14-954D-4DC1-B857-1F27BF03CC95}" type="presParOf" srcId="{5E0A1AC1-F678-473D-85E4-82333E67AA9A}" destId="{97490EBE-6B3C-484F-A211-5131727531F7}" srcOrd="2" destOrd="0" presId="urn:microsoft.com/office/officeart/2005/8/layout/hierarchy1"/>
    <dgm:cxn modelId="{6D0BB5E6-FC58-431B-86E4-93A3612269E2}" type="presParOf" srcId="{5E0A1AC1-F678-473D-85E4-82333E67AA9A}" destId="{1056C582-1BED-480F-A281-8B511FEE7434}" srcOrd="3" destOrd="0" presId="urn:microsoft.com/office/officeart/2005/8/layout/hierarchy1"/>
    <dgm:cxn modelId="{EFD3ADD7-F68F-4479-9580-4488B601293B}" type="presParOf" srcId="{1056C582-1BED-480F-A281-8B511FEE7434}" destId="{E3B27963-B847-4DC2-870E-671BF57AEC59}" srcOrd="0" destOrd="0" presId="urn:microsoft.com/office/officeart/2005/8/layout/hierarchy1"/>
    <dgm:cxn modelId="{5C881537-9945-4D7F-88C0-5337984A9CFB}" type="presParOf" srcId="{E3B27963-B847-4DC2-870E-671BF57AEC59}" destId="{5CCF5532-7630-4D7D-AD6E-DF3BDB2DC638}" srcOrd="0" destOrd="0" presId="urn:microsoft.com/office/officeart/2005/8/layout/hierarchy1"/>
    <dgm:cxn modelId="{FA3DA303-1FAA-4F59-874E-78AF035B3C14}" type="presParOf" srcId="{E3B27963-B847-4DC2-870E-671BF57AEC59}" destId="{EFB2B393-0B13-4D07-9444-3019F3749747}" srcOrd="1" destOrd="0" presId="urn:microsoft.com/office/officeart/2005/8/layout/hierarchy1"/>
    <dgm:cxn modelId="{FBB71296-4B03-4B64-8FA6-8E32E67648D8}" type="presParOf" srcId="{1056C582-1BED-480F-A281-8B511FEE7434}" destId="{8E4E711E-5493-431C-8940-E6B0DC7534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76A60C-50DD-4B8C-9F91-EFC3EBB68EE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he-IL"/>
        </a:p>
      </dgm:t>
    </dgm:pt>
    <dgm:pt modelId="{07F99ED9-FA17-41BA-9453-45EDDCB8F01F}">
      <dgm:prSet phldrT="[Text]"/>
      <dgm:spPr/>
      <dgm:t>
        <a:bodyPr/>
        <a:lstStyle/>
        <a:p>
          <a:pPr rtl="1"/>
          <a:r>
            <a:rPr lang="he-IL" dirty="0"/>
            <a:t>קטן</a:t>
          </a:r>
        </a:p>
      </dgm:t>
    </dgm:pt>
    <dgm:pt modelId="{050EC211-9E4F-44DC-8225-0E2E0C030B8C}" type="parTrans" cxnId="{3894E945-0D28-446C-896B-D9902B8B1AEA}">
      <dgm:prSet/>
      <dgm:spPr/>
      <dgm:t>
        <a:bodyPr/>
        <a:lstStyle/>
        <a:p>
          <a:pPr rtl="1"/>
          <a:endParaRPr lang="he-IL"/>
        </a:p>
      </dgm:t>
    </dgm:pt>
    <dgm:pt modelId="{751F7B1D-C537-4915-97EE-4A7FCE3F1071}" type="sibTrans" cxnId="{3894E945-0D28-446C-896B-D9902B8B1AEA}">
      <dgm:prSet/>
      <dgm:spPr/>
      <dgm:t>
        <a:bodyPr/>
        <a:lstStyle/>
        <a:p>
          <a:pPr rtl="1"/>
          <a:endParaRPr lang="he-IL"/>
        </a:p>
      </dgm:t>
    </dgm:pt>
    <dgm:pt modelId="{704044EE-B5E1-4639-B361-786A4FEC0B6D}">
      <dgm:prSet phldrT="[Text]"/>
      <dgm:spPr/>
      <dgm:t>
        <a:bodyPr/>
        <a:lstStyle/>
        <a:p>
          <a:pPr rtl="1"/>
          <a:r>
            <a:rPr lang="he-IL" dirty="0"/>
            <a:t>אין מחילה פחות משתות</a:t>
          </a:r>
        </a:p>
      </dgm:t>
    </dgm:pt>
    <dgm:pt modelId="{2920F2BF-28A3-4276-A7C6-151744D54FB3}" type="parTrans" cxnId="{2CA4F62C-B788-4279-A798-DC5F9A1BBA68}">
      <dgm:prSet/>
      <dgm:spPr/>
      <dgm:t>
        <a:bodyPr/>
        <a:lstStyle/>
        <a:p>
          <a:pPr rtl="1"/>
          <a:endParaRPr lang="he-IL"/>
        </a:p>
      </dgm:t>
    </dgm:pt>
    <dgm:pt modelId="{B1EEF02E-D3CC-42C2-B05E-B6D19AD35D36}" type="sibTrans" cxnId="{2CA4F62C-B788-4279-A798-DC5F9A1BBA68}">
      <dgm:prSet/>
      <dgm:spPr/>
      <dgm:t>
        <a:bodyPr/>
        <a:lstStyle/>
        <a:p>
          <a:pPr rtl="1"/>
          <a:endParaRPr lang="he-IL"/>
        </a:p>
      </dgm:t>
    </dgm:pt>
    <dgm:pt modelId="{D4A360A9-19B4-450F-9F04-27CFD7F14273}">
      <dgm:prSet phldrT="[Text]"/>
      <dgm:spPr/>
      <dgm:t>
        <a:bodyPr/>
        <a:lstStyle/>
        <a:p>
          <a:pPr rtl="1"/>
          <a:r>
            <a:rPr lang="he-IL" dirty="0" err="1"/>
            <a:t>ראב"ד</a:t>
          </a:r>
          <a:r>
            <a:rPr lang="he-IL" dirty="0"/>
            <a:t>- כי קטן לאו בר מחילה הוא</a:t>
          </a:r>
        </a:p>
      </dgm:t>
    </dgm:pt>
    <dgm:pt modelId="{DCE0B447-2F1F-4B5F-A8F4-48774B55DEEF}" type="parTrans" cxnId="{265C0D9C-CF50-45A2-99A6-8F1F903BC0A8}">
      <dgm:prSet/>
      <dgm:spPr/>
      <dgm:t>
        <a:bodyPr/>
        <a:lstStyle/>
        <a:p>
          <a:pPr rtl="1"/>
          <a:endParaRPr lang="he-IL"/>
        </a:p>
      </dgm:t>
    </dgm:pt>
    <dgm:pt modelId="{D2CFDB94-A612-4D84-8BCC-0C43835DBB55}" type="sibTrans" cxnId="{265C0D9C-CF50-45A2-99A6-8F1F903BC0A8}">
      <dgm:prSet/>
      <dgm:spPr/>
      <dgm:t>
        <a:bodyPr/>
        <a:lstStyle/>
        <a:p>
          <a:pPr rtl="1"/>
          <a:endParaRPr lang="he-IL"/>
        </a:p>
      </dgm:t>
    </dgm:pt>
    <dgm:pt modelId="{9A4B4261-CA8D-433D-AE74-422C9C434B96}">
      <dgm:prSet phldrT="[Text]"/>
      <dgm:spPr/>
      <dgm:t>
        <a:bodyPr/>
        <a:lstStyle/>
        <a:p>
          <a:pPr rtl="1"/>
          <a:r>
            <a:rPr lang="he-IL" dirty="0"/>
            <a:t>גם לקטן פחות משתות מחילה </a:t>
          </a:r>
        </a:p>
      </dgm:t>
    </dgm:pt>
    <dgm:pt modelId="{CDA6EA33-5770-4622-9B83-B2FFC07130B5}" type="parTrans" cxnId="{B0386C22-150B-47B9-8E00-4F98A8939E0E}">
      <dgm:prSet/>
      <dgm:spPr/>
      <dgm:t>
        <a:bodyPr/>
        <a:lstStyle/>
        <a:p>
          <a:pPr rtl="1"/>
          <a:endParaRPr lang="he-IL"/>
        </a:p>
      </dgm:t>
    </dgm:pt>
    <dgm:pt modelId="{F5FB14D7-82AB-45E3-BFF8-C7F47C2EF627}" type="sibTrans" cxnId="{B0386C22-150B-47B9-8E00-4F98A8939E0E}">
      <dgm:prSet/>
      <dgm:spPr/>
      <dgm:t>
        <a:bodyPr/>
        <a:lstStyle/>
        <a:p>
          <a:pPr rtl="1"/>
          <a:endParaRPr lang="he-IL"/>
        </a:p>
      </dgm:t>
    </dgm:pt>
    <dgm:pt modelId="{A0FDC320-E839-47F2-825F-8A825967A3EA}">
      <dgm:prSet phldrT="[Text]"/>
      <dgm:spPr/>
      <dgm:t>
        <a:bodyPr/>
        <a:lstStyle/>
        <a:p>
          <a:pPr rtl="1"/>
          <a:r>
            <a:rPr lang="he-IL" dirty="0"/>
            <a:t>כי אין אונאה בכלל פחות משתות</a:t>
          </a:r>
        </a:p>
      </dgm:t>
    </dgm:pt>
    <dgm:pt modelId="{27232689-C76D-414C-AD81-156B4775E9A3}" type="parTrans" cxnId="{0A2561D9-8318-4356-AB08-912B750CC9E3}">
      <dgm:prSet/>
      <dgm:spPr/>
      <dgm:t>
        <a:bodyPr/>
        <a:lstStyle/>
        <a:p>
          <a:pPr rtl="1"/>
          <a:endParaRPr lang="he-IL"/>
        </a:p>
      </dgm:t>
    </dgm:pt>
    <dgm:pt modelId="{85C16E82-6C0F-4452-84DB-4A890E2D59CC}" type="sibTrans" cxnId="{0A2561D9-8318-4356-AB08-912B750CC9E3}">
      <dgm:prSet/>
      <dgm:spPr/>
      <dgm:t>
        <a:bodyPr/>
        <a:lstStyle/>
        <a:p>
          <a:pPr rtl="1"/>
          <a:endParaRPr lang="he-IL"/>
        </a:p>
      </dgm:t>
    </dgm:pt>
    <dgm:pt modelId="{0BC363C0-E51A-459D-93C1-CBC4D92693A0}">
      <dgm:prSet phldrT="[Text]"/>
      <dgm:spPr/>
      <dgm:t>
        <a:bodyPr/>
        <a:lstStyle/>
        <a:p>
          <a:pPr rtl="1"/>
          <a:r>
            <a:rPr lang="he-IL" dirty="0"/>
            <a:t>מחילה </a:t>
          </a:r>
          <a:r>
            <a:rPr lang="he-IL" dirty="0" err="1"/>
            <a:t>אוביקטיבית</a:t>
          </a:r>
          <a:r>
            <a:rPr lang="he-IL" dirty="0"/>
            <a:t>, כלול כחלק ממקח וממכר </a:t>
          </a:r>
        </a:p>
      </dgm:t>
    </dgm:pt>
    <dgm:pt modelId="{3C30F87E-C278-41E5-91D0-F95A5D00151C}" type="sibTrans" cxnId="{FB7C5337-E4DA-4D2A-AF3F-BBDAD6D9673B}">
      <dgm:prSet/>
      <dgm:spPr/>
      <dgm:t>
        <a:bodyPr/>
        <a:lstStyle/>
        <a:p>
          <a:pPr rtl="1"/>
          <a:endParaRPr lang="he-IL"/>
        </a:p>
      </dgm:t>
    </dgm:pt>
    <dgm:pt modelId="{B4C9BCB9-4F76-4DBF-9493-C019855F1F28}" type="parTrans" cxnId="{FB7C5337-E4DA-4D2A-AF3F-BBDAD6D9673B}">
      <dgm:prSet/>
      <dgm:spPr/>
      <dgm:t>
        <a:bodyPr/>
        <a:lstStyle/>
        <a:p>
          <a:pPr rtl="1"/>
          <a:endParaRPr lang="he-IL"/>
        </a:p>
      </dgm:t>
    </dgm:pt>
    <dgm:pt modelId="{273EF795-1BEA-432C-97F0-5A1FC79E085C}">
      <dgm:prSet phldrT="[Text]"/>
      <dgm:spPr/>
      <dgm:t>
        <a:bodyPr/>
        <a:lstStyle/>
        <a:p>
          <a:pPr rtl="1"/>
          <a:r>
            <a:rPr lang="he-IL" dirty="0"/>
            <a:t>אין מחילה, אבל מ"מ אין אונאה</a:t>
          </a:r>
        </a:p>
      </dgm:t>
    </dgm:pt>
    <dgm:pt modelId="{2E8034D3-D5E7-43F3-A9F1-DCEC04836274}" type="parTrans" cxnId="{4B570D7D-6118-4102-B4DD-7A861D31CBBF}">
      <dgm:prSet/>
      <dgm:spPr/>
      <dgm:t>
        <a:bodyPr/>
        <a:lstStyle/>
        <a:p>
          <a:pPr rtl="1"/>
          <a:endParaRPr lang="he-IL"/>
        </a:p>
      </dgm:t>
    </dgm:pt>
    <dgm:pt modelId="{0D0E8218-CA78-415D-8466-6CDD38E6DD7E}" type="sibTrans" cxnId="{4B570D7D-6118-4102-B4DD-7A861D31CBBF}">
      <dgm:prSet/>
      <dgm:spPr/>
      <dgm:t>
        <a:bodyPr/>
        <a:lstStyle/>
        <a:p>
          <a:pPr rtl="1"/>
          <a:endParaRPr lang="he-IL"/>
        </a:p>
      </dgm:t>
    </dgm:pt>
    <dgm:pt modelId="{CE508749-44DF-49F5-8549-3D133A360AEA}">
      <dgm:prSet phldrT="[Text]"/>
      <dgm:spPr/>
      <dgm:t>
        <a:bodyPr/>
        <a:lstStyle/>
        <a:p>
          <a:pPr rtl="1"/>
          <a:r>
            <a:rPr lang="he-IL" dirty="0"/>
            <a:t>ט"ז- לא </a:t>
          </a:r>
          <a:r>
            <a:rPr lang="he-IL" dirty="0" err="1"/>
            <a:t>פלוג</a:t>
          </a:r>
          <a:r>
            <a:rPr lang="he-IL" dirty="0"/>
            <a:t> </a:t>
          </a:r>
        </a:p>
      </dgm:t>
    </dgm:pt>
    <dgm:pt modelId="{DA601EFD-8299-4BFF-9161-94F11C38184D}" type="parTrans" cxnId="{DD607A60-4561-4E45-8879-C6BC41F1E3D1}">
      <dgm:prSet/>
      <dgm:spPr/>
      <dgm:t>
        <a:bodyPr/>
        <a:lstStyle/>
        <a:p>
          <a:pPr rtl="1"/>
          <a:endParaRPr lang="he-IL"/>
        </a:p>
      </dgm:t>
    </dgm:pt>
    <dgm:pt modelId="{C0DB1FC1-8606-4A44-A12D-C604609663EE}" type="sibTrans" cxnId="{DD607A60-4561-4E45-8879-C6BC41F1E3D1}">
      <dgm:prSet/>
      <dgm:spPr/>
      <dgm:t>
        <a:bodyPr/>
        <a:lstStyle/>
        <a:p>
          <a:pPr rtl="1"/>
          <a:endParaRPr lang="he-IL"/>
        </a:p>
      </dgm:t>
    </dgm:pt>
    <dgm:pt modelId="{AA33EC33-9AD9-43AF-B42F-078EC557AAF0}">
      <dgm:prSet phldrT="[Text]"/>
      <dgm:spPr/>
      <dgm:t>
        <a:bodyPr/>
        <a:lstStyle/>
        <a:p>
          <a:pPr rtl="1"/>
          <a:r>
            <a:rPr lang="he-IL" dirty="0" err="1"/>
            <a:t>סמ"ע</a:t>
          </a:r>
          <a:r>
            <a:rPr lang="he-IL" dirty="0"/>
            <a:t>- בטלה דעתו</a:t>
          </a:r>
        </a:p>
      </dgm:t>
    </dgm:pt>
    <dgm:pt modelId="{D39B6067-24C7-4AE6-8D72-1BA991248FFB}" type="parTrans" cxnId="{D6FBA2FD-F5CF-438D-BE56-9C7BFA86F11C}">
      <dgm:prSet/>
      <dgm:spPr/>
      <dgm:t>
        <a:bodyPr/>
        <a:lstStyle/>
        <a:p>
          <a:pPr rtl="1"/>
          <a:endParaRPr lang="he-IL"/>
        </a:p>
      </dgm:t>
    </dgm:pt>
    <dgm:pt modelId="{F867E28F-8A40-4CF5-81A9-3B7553C933B8}" type="sibTrans" cxnId="{D6FBA2FD-F5CF-438D-BE56-9C7BFA86F11C}">
      <dgm:prSet/>
      <dgm:spPr/>
      <dgm:t>
        <a:bodyPr/>
        <a:lstStyle/>
        <a:p>
          <a:pPr rtl="1"/>
          <a:endParaRPr lang="he-IL"/>
        </a:p>
      </dgm:t>
    </dgm:pt>
    <dgm:pt modelId="{D71493D8-CA46-4F6E-A903-4EE976838CA8}" type="pres">
      <dgm:prSet presAssocID="{8976A60C-50DD-4B8C-9F91-EFC3EBB68EEF}" presName="hierChild1" presStyleCnt="0">
        <dgm:presLayoutVars>
          <dgm:chPref val="1"/>
          <dgm:dir val="rev"/>
          <dgm:animOne val="branch"/>
          <dgm:animLvl val="lvl"/>
          <dgm:resizeHandles/>
        </dgm:presLayoutVars>
      </dgm:prSet>
      <dgm:spPr/>
    </dgm:pt>
    <dgm:pt modelId="{A3EDC7AF-34C1-4630-8530-F4A1BD251DE4}" type="pres">
      <dgm:prSet presAssocID="{07F99ED9-FA17-41BA-9453-45EDDCB8F01F}" presName="hierRoot1" presStyleCnt="0"/>
      <dgm:spPr/>
    </dgm:pt>
    <dgm:pt modelId="{F76289ED-76E0-48DF-AAAC-8A2245B12132}" type="pres">
      <dgm:prSet presAssocID="{07F99ED9-FA17-41BA-9453-45EDDCB8F01F}" presName="composite" presStyleCnt="0"/>
      <dgm:spPr/>
    </dgm:pt>
    <dgm:pt modelId="{BD5E76B5-1DF9-444D-951F-EA8EBEED4D58}" type="pres">
      <dgm:prSet presAssocID="{07F99ED9-FA17-41BA-9453-45EDDCB8F01F}" presName="background" presStyleLbl="node0" presStyleIdx="0" presStyleCnt="1"/>
      <dgm:spPr/>
    </dgm:pt>
    <dgm:pt modelId="{CA0C7175-0389-4DAA-8E34-941936EB048A}" type="pres">
      <dgm:prSet presAssocID="{07F99ED9-FA17-41BA-9453-45EDDCB8F01F}" presName="text" presStyleLbl="fgAcc0" presStyleIdx="0" presStyleCnt="1">
        <dgm:presLayoutVars>
          <dgm:chPref val="3"/>
        </dgm:presLayoutVars>
      </dgm:prSet>
      <dgm:spPr/>
    </dgm:pt>
    <dgm:pt modelId="{633A6684-1A60-4640-951A-EE305B48E3C2}" type="pres">
      <dgm:prSet presAssocID="{07F99ED9-FA17-41BA-9453-45EDDCB8F01F}" presName="hierChild2" presStyleCnt="0"/>
      <dgm:spPr/>
    </dgm:pt>
    <dgm:pt modelId="{2C7279BD-C456-4F0D-9CFD-F1696F667E6E}" type="pres">
      <dgm:prSet presAssocID="{2920F2BF-28A3-4276-A7C6-151744D54FB3}" presName="Name10" presStyleLbl="parChTrans1D2" presStyleIdx="0" presStyleCnt="3"/>
      <dgm:spPr/>
    </dgm:pt>
    <dgm:pt modelId="{B4598DA3-CEAC-4581-B3B8-3A6CB4410A5F}" type="pres">
      <dgm:prSet presAssocID="{704044EE-B5E1-4639-B361-786A4FEC0B6D}" presName="hierRoot2" presStyleCnt="0"/>
      <dgm:spPr/>
    </dgm:pt>
    <dgm:pt modelId="{FFD03DCD-3EAD-4E50-A08F-43B1FC02912C}" type="pres">
      <dgm:prSet presAssocID="{704044EE-B5E1-4639-B361-786A4FEC0B6D}" presName="composite2" presStyleCnt="0"/>
      <dgm:spPr/>
    </dgm:pt>
    <dgm:pt modelId="{00C4D30E-B8F2-401F-B13F-77F25C61FDD9}" type="pres">
      <dgm:prSet presAssocID="{704044EE-B5E1-4639-B361-786A4FEC0B6D}" presName="background2" presStyleLbl="node2" presStyleIdx="0" presStyleCnt="3"/>
      <dgm:spPr/>
    </dgm:pt>
    <dgm:pt modelId="{1F560360-4F13-48F9-AFD7-AF8BF0F7DBE0}" type="pres">
      <dgm:prSet presAssocID="{704044EE-B5E1-4639-B361-786A4FEC0B6D}" presName="text2" presStyleLbl="fgAcc2" presStyleIdx="0" presStyleCnt="3">
        <dgm:presLayoutVars>
          <dgm:chPref val="3"/>
        </dgm:presLayoutVars>
      </dgm:prSet>
      <dgm:spPr/>
    </dgm:pt>
    <dgm:pt modelId="{BD026A2F-0B12-47D3-A8F4-5FF675D4C45C}" type="pres">
      <dgm:prSet presAssocID="{704044EE-B5E1-4639-B361-786A4FEC0B6D}" presName="hierChild3" presStyleCnt="0"/>
      <dgm:spPr/>
    </dgm:pt>
    <dgm:pt modelId="{85B0B4F4-1D15-4891-9D49-09B95337BD8E}" type="pres">
      <dgm:prSet presAssocID="{DCE0B447-2F1F-4B5F-A8F4-48774B55DEEF}" presName="Name17" presStyleLbl="parChTrans1D3" presStyleIdx="0" presStyleCnt="5"/>
      <dgm:spPr/>
    </dgm:pt>
    <dgm:pt modelId="{F53137B9-A2E8-4CC3-948F-F465BB70AD39}" type="pres">
      <dgm:prSet presAssocID="{D4A360A9-19B4-450F-9F04-27CFD7F14273}" presName="hierRoot3" presStyleCnt="0"/>
      <dgm:spPr/>
    </dgm:pt>
    <dgm:pt modelId="{8A71CE1B-8DC1-4C84-BD6E-666C88FED622}" type="pres">
      <dgm:prSet presAssocID="{D4A360A9-19B4-450F-9F04-27CFD7F14273}" presName="composite3" presStyleCnt="0"/>
      <dgm:spPr/>
    </dgm:pt>
    <dgm:pt modelId="{D5F98AF7-9DB0-40AF-97BA-C11BD39FF550}" type="pres">
      <dgm:prSet presAssocID="{D4A360A9-19B4-450F-9F04-27CFD7F14273}" presName="background3" presStyleLbl="node3" presStyleIdx="0" presStyleCnt="5"/>
      <dgm:spPr/>
    </dgm:pt>
    <dgm:pt modelId="{F595E170-292C-4323-8482-3B0F32303663}" type="pres">
      <dgm:prSet presAssocID="{D4A360A9-19B4-450F-9F04-27CFD7F14273}" presName="text3" presStyleLbl="fgAcc3" presStyleIdx="0" presStyleCnt="5">
        <dgm:presLayoutVars>
          <dgm:chPref val="3"/>
        </dgm:presLayoutVars>
      </dgm:prSet>
      <dgm:spPr/>
    </dgm:pt>
    <dgm:pt modelId="{7E972DD9-F20F-4E35-ACC3-6587091A6071}" type="pres">
      <dgm:prSet presAssocID="{D4A360A9-19B4-450F-9F04-27CFD7F14273}" presName="hierChild4" presStyleCnt="0"/>
      <dgm:spPr/>
    </dgm:pt>
    <dgm:pt modelId="{78B7C93C-6B89-495F-8B85-56BCD4DC8D3D}" type="pres">
      <dgm:prSet presAssocID="{2E8034D3-D5E7-43F3-A9F1-DCEC04836274}" presName="Name10" presStyleLbl="parChTrans1D2" presStyleIdx="1" presStyleCnt="3"/>
      <dgm:spPr/>
    </dgm:pt>
    <dgm:pt modelId="{A1380C94-6F54-48B7-90B2-7924F5B19989}" type="pres">
      <dgm:prSet presAssocID="{273EF795-1BEA-432C-97F0-5A1FC79E085C}" presName="hierRoot2" presStyleCnt="0"/>
      <dgm:spPr/>
    </dgm:pt>
    <dgm:pt modelId="{5473D37E-1BDD-4D30-B45E-E849778C1BC7}" type="pres">
      <dgm:prSet presAssocID="{273EF795-1BEA-432C-97F0-5A1FC79E085C}" presName="composite2" presStyleCnt="0"/>
      <dgm:spPr/>
    </dgm:pt>
    <dgm:pt modelId="{BECAFE2C-53BE-4FA4-9EDF-5AE46DF2C2EC}" type="pres">
      <dgm:prSet presAssocID="{273EF795-1BEA-432C-97F0-5A1FC79E085C}" presName="background2" presStyleLbl="node2" presStyleIdx="1" presStyleCnt="3"/>
      <dgm:spPr/>
    </dgm:pt>
    <dgm:pt modelId="{5C28215E-0521-45F7-AC7C-47A2F1415DCF}" type="pres">
      <dgm:prSet presAssocID="{273EF795-1BEA-432C-97F0-5A1FC79E085C}" presName="text2" presStyleLbl="fgAcc2" presStyleIdx="1" presStyleCnt="3">
        <dgm:presLayoutVars>
          <dgm:chPref val="3"/>
        </dgm:presLayoutVars>
      </dgm:prSet>
      <dgm:spPr/>
    </dgm:pt>
    <dgm:pt modelId="{3470E4FF-CFA1-4AB4-A69B-DD01CD29376E}" type="pres">
      <dgm:prSet presAssocID="{273EF795-1BEA-432C-97F0-5A1FC79E085C}" presName="hierChild3" presStyleCnt="0"/>
      <dgm:spPr/>
    </dgm:pt>
    <dgm:pt modelId="{4560B5A3-6270-4C79-A4C9-773E2BD2DC60}" type="pres">
      <dgm:prSet presAssocID="{DA601EFD-8299-4BFF-9161-94F11C38184D}" presName="Name17" presStyleLbl="parChTrans1D3" presStyleIdx="1" presStyleCnt="5"/>
      <dgm:spPr/>
    </dgm:pt>
    <dgm:pt modelId="{D81E2788-80B1-4230-AE97-8EDC76DD29F1}" type="pres">
      <dgm:prSet presAssocID="{CE508749-44DF-49F5-8549-3D133A360AEA}" presName="hierRoot3" presStyleCnt="0"/>
      <dgm:spPr/>
    </dgm:pt>
    <dgm:pt modelId="{3CE9F4AB-669F-4558-B8CA-07332EBBCDD3}" type="pres">
      <dgm:prSet presAssocID="{CE508749-44DF-49F5-8549-3D133A360AEA}" presName="composite3" presStyleCnt="0"/>
      <dgm:spPr/>
    </dgm:pt>
    <dgm:pt modelId="{838476FF-C88E-4BB4-BFA2-CC4D711203B4}" type="pres">
      <dgm:prSet presAssocID="{CE508749-44DF-49F5-8549-3D133A360AEA}" presName="background3" presStyleLbl="node3" presStyleIdx="1" presStyleCnt="5"/>
      <dgm:spPr/>
    </dgm:pt>
    <dgm:pt modelId="{00B8FBE9-B101-4754-B91C-8BA8947E324C}" type="pres">
      <dgm:prSet presAssocID="{CE508749-44DF-49F5-8549-3D133A360AEA}" presName="text3" presStyleLbl="fgAcc3" presStyleIdx="1" presStyleCnt="5">
        <dgm:presLayoutVars>
          <dgm:chPref val="3"/>
        </dgm:presLayoutVars>
      </dgm:prSet>
      <dgm:spPr/>
    </dgm:pt>
    <dgm:pt modelId="{ED4E7839-A394-45AE-8C18-9BF0AEA36216}" type="pres">
      <dgm:prSet presAssocID="{CE508749-44DF-49F5-8549-3D133A360AEA}" presName="hierChild4" presStyleCnt="0"/>
      <dgm:spPr/>
    </dgm:pt>
    <dgm:pt modelId="{3DAB0A5A-C2D1-4098-BAD5-ECB4CA97181F}" type="pres">
      <dgm:prSet presAssocID="{D39B6067-24C7-4AE6-8D72-1BA991248FFB}" presName="Name17" presStyleLbl="parChTrans1D3" presStyleIdx="2" presStyleCnt="5"/>
      <dgm:spPr/>
    </dgm:pt>
    <dgm:pt modelId="{41812B64-CFB6-4E85-97DD-CE61DE8B7D40}" type="pres">
      <dgm:prSet presAssocID="{AA33EC33-9AD9-43AF-B42F-078EC557AAF0}" presName="hierRoot3" presStyleCnt="0"/>
      <dgm:spPr/>
    </dgm:pt>
    <dgm:pt modelId="{0B567770-57C7-40C3-89F5-1B91C8F84D26}" type="pres">
      <dgm:prSet presAssocID="{AA33EC33-9AD9-43AF-B42F-078EC557AAF0}" presName="composite3" presStyleCnt="0"/>
      <dgm:spPr/>
    </dgm:pt>
    <dgm:pt modelId="{9209137F-FED7-4075-A146-0CA418CA6FE2}" type="pres">
      <dgm:prSet presAssocID="{AA33EC33-9AD9-43AF-B42F-078EC557AAF0}" presName="background3" presStyleLbl="node3" presStyleIdx="2" presStyleCnt="5"/>
      <dgm:spPr/>
    </dgm:pt>
    <dgm:pt modelId="{9464A33F-62D6-418D-9EA3-F9ABF9B1471A}" type="pres">
      <dgm:prSet presAssocID="{AA33EC33-9AD9-43AF-B42F-078EC557AAF0}" presName="text3" presStyleLbl="fgAcc3" presStyleIdx="2" presStyleCnt="5">
        <dgm:presLayoutVars>
          <dgm:chPref val="3"/>
        </dgm:presLayoutVars>
      </dgm:prSet>
      <dgm:spPr/>
    </dgm:pt>
    <dgm:pt modelId="{B4AA82F0-9783-4781-B421-125B3B297514}" type="pres">
      <dgm:prSet presAssocID="{AA33EC33-9AD9-43AF-B42F-078EC557AAF0}" presName="hierChild4" presStyleCnt="0"/>
      <dgm:spPr/>
    </dgm:pt>
    <dgm:pt modelId="{7F1449AA-2286-4BBD-8B40-B9F66798B191}" type="pres">
      <dgm:prSet presAssocID="{CDA6EA33-5770-4622-9B83-B2FFC07130B5}" presName="Name10" presStyleLbl="parChTrans1D2" presStyleIdx="2" presStyleCnt="3"/>
      <dgm:spPr/>
    </dgm:pt>
    <dgm:pt modelId="{E23195B0-BD18-40AE-B1E0-B0024865E4F8}" type="pres">
      <dgm:prSet presAssocID="{9A4B4261-CA8D-433D-AE74-422C9C434B96}" presName="hierRoot2" presStyleCnt="0"/>
      <dgm:spPr/>
    </dgm:pt>
    <dgm:pt modelId="{799E2E64-CCEE-484C-9D59-82122DAB9A05}" type="pres">
      <dgm:prSet presAssocID="{9A4B4261-CA8D-433D-AE74-422C9C434B96}" presName="composite2" presStyleCnt="0"/>
      <dgm:spPr/>
    </dgm:pt>
    <dgm:pt modelId="{F021DAAC-CD12-41A7-A915-63AD49B3AE09}" type="pres">
      <dgm:prSet presAssocID="{9A4B4261-CA8D-433D-AE74-422C9C434B96}" presName="background2" presStyleLbl="node2" presStyleIdx="2" presStyleCnt="3"/>
      <dgm:spPr/>
    </dgm:pt>
    <dgm:pt modelId="{9F81FD50-035F-4F1E-A50F-B23D47D38482}" type="pres">
      <dgm:prSet presAssocID="{9A4B4261-CA8D-433D-AE74-422C9C434B96}" presName="text2" presStyleLbl="fgAcc2" presStyleIdx="2" presStyleCnt="3">
        <dgm:presLayoutVars>
          <dgm:chPref val="3"/>
        </dgm:presLayoutVars>
      </dgm:prSet>
      <dgm:spPr/>
    </dgm:pt>
    <dgm:pt modelId="{5E0A1AC1-F678-473D-85E4-82333E67AA9A}" type="pres">
      <dgm:prSet presAssocID="{9A4B4261-CA8D-433D-AE74-422C9C434B96}" presName="hierChild3" presStyleCnt="0"/>
      <dgm:spPr/>
    </dgm:pt>
    <dgm:pt modelId="{58C8BC0D-648F-480E-8929-1960A3E3CD3E}" type="pres">
      <dgm:prSet presAssocID="{B4C9BCB9-4F76-4DBF-9493-C019855F1F28}" presName="Name17" presStyleLbl="parChTrans1D3" presStyleIdx="3" presStyleCnt="5"/>
      <dgm:spPr/>
    </dgm:pt>
    <dgm:pt modelId="{867169EF-2886-4CF9-9900-FD01A2920646}" type="pres">
      <dgm:prSet presAssocID="{0BC363C0-E51A-459D-93C1-CBC4D92693A0}" presName="hierRoot3" presStyleCnt="0"/>
      <dgm:spPr/>
    </dgm:pt>
    <dgm:pt modelId="{1A17326D-B85D-4150-B43C-E0E92F7D3981}" type="pres">
      <dgm:prSet presAssocID="{0BC363C0-E51A-459D-93C1-CBC4D92693A0}" presName="composite3" presStyleCnt="0"/>
      <dgm:spPr/>
    </dgm:pt>
    <dgm:pt modelId="{DD7CC18B-F7DE-4523-8DBD-33C7724E6D66}" type="pres">
      <dgm:prSet presAssocID="{0BC363C0-E51A-459D-93C1-CBC4D92693A0}" presName="background3" presStyleLbl="node3" presStyleIdx="3" presStyleCnt="5"/>
      <dgm:spPr/>
    </dgm:pt>
    <dgm:pt modelId="{DFA05C45-E151-4469-8BEA-6A812F00FE78}" type="pres">
      <dgm:prSet presAssocID="{0BC363C0-E51A-459D-93C1-CBC4D92693A0}" presName="text3" presStyleLbl="fgAcc3" presStyleIdx="3" presStyleCnt="5">
        <dgm:presLayoutVars>
          <dgm:chPref val="3"/>
        </dgm:presLayoutVars>
      </dgm:prSet>
      <dgm:spPr/>
    </dgm:pt>
    <dgm:pt modelId="{BA111359-F5DC-4F3D-9776-77805C8E200F}" type="pres">
      <dgm:prSet presAssocID="{0BC363C0-E51A-459D-93C1-CBC4D92693A0}" presName="hierChild4" presStyleCnt="0"/>
      <dgm:spPr/>
    </dgm:pt>
    <dgm:pt modelId="{97490EBE-6B3C-484F-A211-5131727531F7}" type="pres">
      <dgm:prSet presAssocID="{27232689-C76D-414C-AD81-156B4775E9A3}" presName="Name17" presStyleLbl="parChTrans1D3" presStyleIdx="4" presStyleCnt="5"/>
      <dgm:spPr/>
    </dgm:pt>
    <dgm:pt modelId="{1056C582-1BED-480F-A281-8B511FEE7434}" type="pres">
      <dgm:prSet presAssocID="{A0FDC320-E839-47F2-825F-8A825967A3EA}" presName="hierRoot3" presStyleCnt="0"/>
      <dgm:spPr/>
    </dgm:pt>
    <dgm:pt modelId="{E3B27963-B847-4DC2-870E-671BF57AEC59}" type="pres">
      <dgm:prSet presAssocID="{A0FDC320-E839-47F2-825F-8A825967A3EA}" presName="composite3" presStyleCnt="0"/>
      <dgm:spPr/>
    </dgm:pt>
    <dgm:pt modelId="{5CCF5532-7630-4D7D-AD6E-DF3BDB2DC638}" type="pres">
      <dgm:prSet presAssocID="{A0FDC320-E839-47F2-825F-8A825967A3EA}" presName="background3" presStyleLbl="node3" presStyleIdx="4" presStyleCnt="5"/>
      <dgm:spPr/>
    </dgm:pt>
    <dgm:pt modelId="{EFB2B393-0B13-4D07-9444-3019F3749747}" type="pres">
      <dgm:prSet presAssocID="{A0FDC320-E839-47F2-825F-8A825967A3EA}" presName="text3" presStyleLbl="fgAcc3" presStyleIdx="4" presStyleCnt="5">
        <dgm:presLayoutVars>
          <dgm:chPref val="3"/>
        </dgm:presLayoutVars>
      </dgm:prSet>
      <dgm:spPr/>
    </dgm:pt>
    <dgm:pt modelId="{8E4E711E-5493-431C-8940-E6B0DC75342B}" type="pres">
      <dgm:prSet presAssocID="{A0FDC320-E839-47F2-825F-8A825967A3EA}" presName="hierChild4" presStyleCnt="0"/>
      <dgm:spPr/>
    </dgm:pt>
  </dgm:ptLst>
  <dgm:cxnLst>
    <dgm:cxn modelId="{BD07E60F-661F-4CA1-A1E0-786517DB7E23}" type="presOf" srcId="{273EF795-1BEA-432C-97F0-5A1FC79E085C}" destId="{5C28215E-0521-45F7-AC7C-47A2F1415DCF}" srcOrd="0" destOrd="0" presId="urn:microsoft.com/office/officeart/2005/8/layout/hierarchy1"/>
    <dgm:cxn modelId="{6F477112-804A-4142-97FD-628840EA97B9}" type="presOf" srcId="{9A4B4261-CA8D-433D-AE74-422C9C434B96}" destId="{9F81FD50-035F-4F1E-A50F-B23D47D38482}" srcOrd="0" destOrd="0" presId="urn:microsoft.com/office/officeart/2005/8/layout/hierarchy1"/>
    <dgm:cxn modelId="{B0386C22-150B-47B9-8E00-4F98A8939E0E}" srcId="{07F99ED9-FA17-41BA-9453-45EDDCB8F01F}" destId="{9A4B4261-CA8D-433D-AE74-422C9C434B96}" srcOrd="2" destOrd="0" parTransId="{CDA6EA33-5770-4622-9B83-B2FFC07130B5}" sibTransId="{F5FB14D7-82AB-45E3-BFF8-C7F47C2EF627}"/>
    <dgm:cxn modelId="{01C6B124-2146-42DE-86A6-1203CB18A878}" type="presOf" srcId="{0BC363C0-E51A-459D-93C1-CBC4D92693A0}" destId="{DFA05C45-E151-4469-8BEA-6A812F00FE78}" srcOrd="0" destOrd="0" presId="urn:microsoft.com/office/officeart/2005/8/layout/hierarchy1"/>
    <dgm:cxn modelId="{2CA4F62C-B788-4279-A798-DC5F9A1BBA68}" srcId="{07F99ED9-FA17-41BA-9453-45EDDCB8F01F}" destId="{704044EE-B5E1-4639-B361-786A4FEC0B6D}" srcOrd="0" destOrd="0" parTransId="{2920F2BF-28A3-4276-A7C6-151744D54FB3}" sibTransId="{B1EEF02E-D3CC-42C2-B05E-B6D19AD35D36}"/>
    <dgm:cxn modelId="{0DFD8C35-B472-4504-8B82-18D092FA77BA}" type="presOf" srcId="{DA601EFD-8299-4BFF-9161-94F11C38184D}" destId="{4560B5A3-6270-4C79-A4C9-773E2BD2DC60}" srcOrd="0" destOrd="0" presId="urn:microsoft.com/office/officeart/2005/8/layout/hierarchy1"/>
    <dgm:cxn modelId="{FB7C5337-E4DA-4D2A-AF3F-BBDAD6D9673B}" srcId="{9A4B4261-CA8D-433D-AE74-422C9C434B96}" destId="{0BC363C0-E51A-459D-93C1-CBC4D92693A0}" srcOrd="0" destOrd="0" parTransId="{B4C9BCB9-4F76-4DBF-9493-C019855F1F28}" sibTransId="{3C30F87E-C278-41E5-91D0-F95A5D00151C}"/>
    <dgm:cxn modelId="{BF07813A-FE9D-490B-99BC-41903C0240DB}" type="presOf" srcId="{2E8034D3-D5E7-43F3-A9F1-DCEC04836274}" destId="{78B7C93C-6B89-495F-8B85-56BCD4DC8D3D}" srcOrd="0" destOrd="0" presId="urn:microsoft.com/office/officeart/2005/8/layout/hierarchy1"/>
    <dgm:cxn modelId="{EE09D23E-6017-4865-9C26-A9E811F4AC83}" type="presOf" srcId="{27232689-C76D-414C-AD81-156B4775E9A3}" destId="{97490EBE-6B3C-484F-A211-5131727531F7}" srcOrd="0" destOrd="0" presId="urn:microsoft.com/office/officeart/2005/8/layout/hierarchy1"/>
    <dgm:cxn modelId="{18A2945C-88ED-4AD2-AD4D-8001108DF2E1}" type="presOf" srcId="{B4C9BCB9-4F76-4DBF-9493-C019855F1F28}" destId="{58C8BC0D-648F-480E-8929-1960A3E3CD3E}" srcOrd="0" destOrd="0" presId="urn:microsoft.com/office/officeart/2005/8/layout/hierarchy1"/>
    <dgm:cxn modelId="{DD607A60-4561-4E45-8879-C6BC41F1E3D1}" srcId="{273EF795-1BEA-432C-97F0-5A1FC79E085C}" destId="{CE508749-44DF-49F5-8549-3D133A360AEA}" srcOrd="0" destOrd="0" parTransId="{DA601EFD-8299-4BFF-9161-94F11C38184D}" sibTransId="{C0DB1FC1-8606-4A44-A12D-C604609663EE}"/>
    <dgm:cxn modelId="{84E12862-006F-4513-9759-18A6CDA751D7}" type="presOf" srcId="{07F99ED9-FA17-41BA-9453-45EDDCB8F01F}" destId="{CA0C7175-0389-4DAA-8E34-941936EB048A}" srcOrd="0" destOrd="0" presId="urn:microsoft.com/office/officeart/2005/8/layout/hierarchy1"/>
    <dgm:cxn modelId="{3894E945-0D28-446C-896B-D9902B8B1AEA}" srcId="{8976A60C-50DD-4B8C-9F91-EFC3EBB68EEF}" destId="{07F99ED9-FA17-41BA-9453-45EDDCB8F01F}" srcOrd="0" destOrd="0" parTransId="{050EC211-9E4F-44DC-8225-0E2E0C030B8C}" sibTransId="{751F7B1D-C537-4915-97EE-4A7FCE3F1071}"/>
    <dgm:cxn modelId="{0AE5C147-5441-4630-9D2D-8EA04B03B855}" type="presOf" srcId="{CDA6EA33-5770-4622-9B83-B2FFC07130B5}" destId="{7F1449AA-2286-4BBD-8B40-B9F66798B191}" srcOrd="0" destOrd="0" presId="urn:microsoft.com/office/officeart/2005/8/layout/hierarchy1"/>
    <dgm:cxn modelId="{4B570D7D-6118-4102-B4DD-7A861D31CBBF}" srcId="{07F99ED9-FA17-41BA-9453-45EDDCB8F01F}" destId="{273EF795-1BEA-432C-97F0-5A1FC79E085C}" srcOrd="1" destOrd="0" parTransId="{2E8034D3-D5E7-43F3-A9F1-DCEC04836274}" sibTransId="{0D0E8218-CA78-415D-8466-6CDD38E6DD7E}"/>
    <dgm:cxn modelId="{265C0D9C-CF50-45A2-99A6-8F1F903BC0A8}" srcId="{704044EE-B5E1-4639-B361-786A4FEC0B6D}" destId="{D4A360A9-19B4-450F-9F04-27CFD7F14273}" srcOrd="0" destOrd="0" parTransId="{DCE0B447-2F1F-4B5F-A8F4-48774B55DEEF}" sibTransId="{D2CFDB94-A612-4D84-8BCC-0C43835DBB55}"/>
    <dgm:cxn modelId="{9A91039F-969F-4EA9-85B0-3E3F7592149E}" type="presOf" srcId="{D4A360A9-19B4-450F-9F04-27CFD7F14273}" destId="{F595E170-292C-4323-8482-3B0F32303663}" srcOrd="0" destOrd="0" presId="urn:microsoft.com/office/officeart/2005/8/layout/hierarchy1"/>
    <dgm:cxn modelId="{EE3638B6-D518-47BC-A1C6-27186CD2A3F7}" type="presOf" srcId="{D39B6067-24C7-4AE6-8D72-1BA991248FFB}" destId="{3DAB0A5A-C2D1-4098-BAD5-ECB4CA97181F}" srcOrd="0" destOrd="0" presId="urn:microsoft.com/office/officeart/2005/8/layout/hierarchy1"/>
    <dgm:cxn modelId="{FE2257CC-BCBC-4517-A863-ECF8A6C9A372}" type="presOf" srcId="{DCE0B447-2F1F-4B5F-A8F4-48774B55DEEF}" destId="{85B0B4F4-1D15-4891-9D49-09B95337BD8E}" srcOrd="0" destOrd="0" presId="urn:microsoft.com/office/officeart/2005/8/layout/hierarchy1"/>
    <dgm:cxn modelId="{13E7EED6-99B5-4575-A15A-F63AD81E6106}" type="presOf" srcId="{CE508749-44DF-49F5-8549-3D133A360AEA}" destId="{00B8FBE9-B101-4754-B91C-8BA8947E324C}" srcOrd="0" destOrd="0" presId="urn:microsoft.com/office/officeart/2005/8/layout/hierarchy1"/>
    <dgm:cxn modelId="{0A2561D9-8318-4356-AB08-912B750CC9E3}" srcId="{9A4B4261-CA8D-433D-AE74-422C9C434B96}" destId="{A0FDC320-E839-47F2-825F-8A825967A3EA}" srcOrd="1" destOrd="0" parTransId="{27232689-C76D-414C-AD81-156B4775E9A3}" sibTransId="{85C16E82-6C0F-4452-84DB-4A890E2D59CC}"/>
    <dgm:cxn modelId="{7A5E09E4-DE1E-467C-BF8E-ACD3608BB474}" type="presOf" srcId="{AA33EC33-9AD9-43AF-B42F-078EC557AAF0}" destId="{9464A33F-62D6-418D-9EA3-F9ABF9B1471A}" srcOrd="0" destOrd="0" presId="urn:microsoft.com/office/officeart/2005/8/layout/hierarchy1"/>
    <dgm:cxn modelId="{4D7D8EEC-ACDE-4B48-91E1-AE23C98C4BA1}" type="presOf" srcId="{704044EE-B5E1-4639-B361-786A4FEC0B6D}" destId="{1F560360-4F13-48F9-AFD7-AF8BF0F7DBE0}" srcOrd="0" destOrd="0" presId="urn:microsoft.com/office/officeart/2005/8/layout/hierarchy1"/>
    <dgm:cxn modelId="{321DF1F1-A884-4B45-9F56-D95709252147}" type="presOf" srcId="{2920F2BF-28A3-4276-A7C6-151744D54FB3}" destId="{2C7279BD-C456-4F0D-9CFD-F1696F667E6E}" srcOrd="0" destOrd="0" presId="urn:microsoft.com/office/officeart/2005/8/layout/hierarchy1"/>
    <dgm:cxn modelId="{194B4AF8-725B-4247-8773-8C2AC107A6FD}" type="presOf" srcId="{8976A60C-50DD-4B8C-9F91-EFC3EBB68EEF}" destId="{D71493D8-CA46-4F6E-A903-4EE976838CA8}" srcOrd="0" destOrd="0" presId="urn:microsoft.com/office/officeart/2005/8/layout/hierarchy1"/>
    <dgm:cxn modelId="{D6FBA2FD-F5CF-438D-BE56-9C7BFA86F11C}" srcId="{273EF795-1BEA-432C-97F0-5A1FC79E085C}" destId="{AA33EC33-9AD9-43AF-B42F-078EC557AAF0}" srcOrd="1" destOrd="0" parTransId="{D39B6067-24C7-4AE6-8D72-1BA991248FFB}" sibTransId="{F867E28F-8A40-4CF5-81A9-3B7553C933B8}"/>
    <dgm:cxn modelId="{F290F4FE-E48B-4522-8B02-32C00C677253}" type="presOf" srcId="{A0FDC320-E839-47F2-825F-8A825967A3EA}" destId="{EFB2B393-0B13-4D07-9444-3019F3749747}" srcOrd="0" destOrd="0" presId="urn:microsoft.com/office/officeart/2005/8/layout/hierarchy1"/>
    <dgm:cxn modelId="{9129AD23-9C8C-4DF6-9507-E9ABBC9754B6}" type="presParOf" srcId="{D71493D8-CA46-4F6E-A903-4EE976838CA8}" destId="{A3EDC7AF-34C1-4630-8530-F4A1BD251DE4}" srcOrd="0" destOrd="0" presId="urn:microsoft.com/office/officeart/2005/8/layout/hierarchy1"/>
    <dgm:cxn modelId="{031DB1CC-7D8B-40C1-9BF4-0E9B6F050E3F}" type="presParOf" srcId="{A3EDC7AF-34C1-4630-8530-F4A1BD251DE4}" destId="{F76289ED-76E0-48DF-AAAC-8A2245B12132}" srcOrd="0" destOrd="0" presId="urn:microsoft.com/office/officeart/2005/8/layout/hierarchy1"/>
    <dgm:cxn modelId="{05C329EE-E2E6-4614-9BF7-6CE6111287FE}" type="presParOf" srcId="{F76289ED-76E0-48DF-AAAC-8A2245B12132}" destId="{BD5E76B5-1DF9-444D-951F-EA8EBEED4D58}" srcOrd="0" destOrd="0" presId="urn:microsoft.com/office/officeart/2005/8/layout/hierarchy1"/>
    <dgm:cxn modelId="{39A88940-F1AF-4BEC-9091-066E60B7DE3E}" type="presParOf" srcId="{F76289ED-76E0-48DF-AAAC-8A2245B12132}" destId="{CA0C7175-0389-4DAA-8E34-941936EB048A}" srcOrd="1" destOrd="0" presId="urn:microsoft.com/office/officeart/2005/8/layout/hierarchy1"/>
    <dgm:cxn modelId="{FA5E9227-34FE-4F8D-AD4D-7793D15E2061}" type="presParOf" srcId="{A3EDC7AF-34C1-4630-8530-F4A1BD251DE4}" destId="{633A6684-1A60-4640-951A-EE305B48E3C2}" srcOrd="1" destOrd="0" presId="urn:microsoft.com/office/officeart/2005/8/layout/hierarchy1"/>
    <dgm:cxn modelId="{B6ADC1EC-BAD1-4639-B052-BB3858659699}" type="presParOf" srcId="{633A6684-1A60-4640-951A-EE305B48E3C2}" destId="{2C7279BD-C456-4F0D-9CFD-F1696F667E6E}" srcOrd="0" destOrd="0" presId="urn:microsoft.com/office/officeart/2005/8/layout/hierarchy1"/>
    <dgm:cxn modelId="{D232F81E-30C3-45A1-BB62-CF3658D98373}" type="presParOf" srcId="{633A6684-1A60-4640-951A-EE305B48E3C2}" destId="{B4598DA3-CEAC-4581-B3B8-3A6CB4410A5F}" srcOrd="1" destOrd="0" presId="urn:microsoft.com/office/officeart/2005/8/layout/hierarchy1"/>
    <dgm:cxn modelId="{A68290E7-3DC2-415C-BF14-F6F63BFB127F}" type="presParOf" srcId="{B4598DA3-CEAC-4581-B3B8-3A6CB4410A5F}" destId="{FFD03DCD-3EAD-4E50-A08F-43B1FC02912C}" srcOrd="0" destOrd="0" presId="urn:microsoft.com/office/officeart/2005/8/layout/hierarchy1"/>
    <dgm:cxn modelId="{87FD1027-0F34-4FAA-8950-3AFD9F77EDDB}" type="presParOf" srcId="{FFD03DCD-3EAD-4E50-A08F-43B1FC02912C}" destId="{00C4D30E-B8F2-401F-B13F-77F25C61FDD9}" srcOrd="0" destOrd="0" presId="urn:microsoft.com/office/officeart/2005/8/layout/hierarchy1"/>
    <dgm:cxn modelId="{681AA4E0-AED2-4BC1-B01E-F89ED6632048}" type="presParOf" srcId="{FFD03DCD-3EAD-4E50-A08F-43B1FC02912C}" destId="{1F560360-4F13-48F9-AFD7-AF8BF0F7DBE0}" srcOrd="1" destOrd="0" presId="urn:microsoft.com/office/officeart/2005/8/layout/hierarchy1"/>
    <dgm:cxn modelId="{815CE7D0-A32D-4F52-A75A-B93100C24864}" type="presParOf" srcId="{B4598DA3-CEAC-4581-B3B8-3A6CB4410A5F}" destId="{BD026A2F-0B12-47D3-A8F4-5FF675D4C45C}" srcOrd="1" destOrd="0" presId="urn:microsoft.com/office/officeart/2005/8/layout/hierarchy1"/>
    <dgm:cxn modelId="{31F60620-11D0-47BB-B32C-76C89862F82C}" type="presParOf" srcId="{BD026A2F-0B12-47D3-A8F4-5FF675D4C45C}" destId="{85B0B4F4-1D15-4891-9D49-09B95337BD8E}" srcOrd="0" destOrd="0" presId="urn:microsoft.com/office/officeart/2005/8/layout/hierarchy1"/>
    <dgm:cxn modelId="{4F3ECAAF-599B-45E0-84BA-DF6856FC4D68}" type="presParOf" srcId="{BD026A2F-0B12-47D3-A8F4-5FF675D4C45C}" destId="{F53137B9-A2E8-4CC3-948F-F465BB70AD39}" srcOrd="1" destOrd="0" presId="urn:microsoft.com/office/officeart/2005/8/layout/hierarchy1"/>
    <dgm:cxn modelId="{36B3784E-1A65-4058-83A4-77082B79C041}" type="presParOf" srcId="{F53137B9-A2E8-4CC3-948F-F465BB70AD39}" destId="{8A71CE1B-8DC1-4C84-BD6E-666C88FED622}" srcOrd="0" destOrd="0" presId="urn:microsoft.com/office/officeart/2005/8/layout/hierarchy1"/>
    <dgm:cxn modelId="{5295414B-D2F9-4C96-A929-608F7E4EE6A2}" type="presParOf" srcId="{8A71CE1B-8DC1-4C84-BD6E-666C88FED622}" destId="{D5F98AF7-9DB0-40AF-97BA-C11BD39FF550}" srcOrd="0" destOrd="0" presId="urn:microsoft.com/office/officeart/2005/8/layout/hierarchy1"/>
    <dgm:cxn modelId="{5423865D-299F-4ED9-85EC-DA14B2402FA4}" type="presParOf" srcId="{8A71CE1B-8DC1-4C84-BD6E-666C88FED622}" destId="{F595E170-292C-4323-8482-3B0F32303663}" srcOrd="1" destOrd="0" presId="urn:microsoft.com/office/officeart/2005/8/layout/hierarchy1"/>
    <dgm:cxn modelId="{AA4D37FA-BD06-4453-B15C-EEE3450B7520}" type="presParOf" srcId="{F53137B9-A2E8-4CC3-948F-F465BB70AD39}" destId="{7E972DD9-F20F-4E35-ACC3-6587091A6071}" srcOrd="1" destOrd="0" presId="urn:microsoft.com/office/officeart/2005/8/layout/hierarchy1"/>
    <dgm:cxn modelId="{B61EF576-4010-473F-B95A-73FCF758E52D}" type="presParOf" srcId="{633A6684-1A60-4640-951A-EE305B48E3C2}" destId="{78B7C93C-6B89-495F-8B85-56BCD4DC8D3D}" srcOrd="2" destOrd="0" presId="urn:microsoft.com/office/officeart/2005/8/layout/hierarchy1"/>
    <dgm:cxn modelId="{F0F5A1BD-2597-4149-A164-63C001CF54FA}" type="presParOf" srcId="{633A6684-1A60-4640-951A-EE305B48E3C2}" destId="{A1380C94-6F54-48B7-90B2-7924F5B19989}" srcOrd="3" destOrd="0" presId="urn:microsoft.com/office/officeart/2005/8/layout/hierarchy1"/>
    <dgm:cxn modelId="{A3594340-590F-490F-AC98-483681596109}" type="presParOf" srcId="{A1380C94-6F54-48B7-90B2-7924F5B19989}" destId="{5473D37E-1BDD-4D30-B45E-E849778C1BC7}" srcOrd="0" destOrd="0" presId="urn:microsoft.com/office/officeart/2005/8/layout/hierarchy1"/>
    <dgm:cxn modelId="{20CEE836-F3BA-440D-A2C5-E3ABC7500B58}" type="presParOf" srcId="{5473D37E-1BDD-4D30-B45E-E849778C1BC7}" destId="{BECAFE2C-53BE-4FA4-9EDF-5AE46DF2C2EC}" srcOrd="0" destOrd="0" presId="urn:microsoft.com/office/officeart/2005/8/layout/hierarchy1"/>
    <dgm:cxn modelId="{996118D0-47DB-40A5-921C-6496A2A550B6}" type="presParOf" srcId="{5473D37E-1BDD-4D30-B45E-E849778C1BC7}" destId="{5C28215E-0521-45F7-AC7C-47A2F1415DCF}" srcOrd="1" destOrd="0" presId="urn:microsoft.com/office/officeart/2005/8/layout/hierarchy1"/>
    <dgm:cxn modelId="{501B3CD9-E5F6-49D5-9C42-C5D8AF42FE24}" type="presParOf" srcId="{A1380C94-6F54-48B7-90B2-7924F5B19989}" destId="{3470E4FF-CFA1-4AB4-A69B-DD01CD29376E}" srcOrd="1" destOrd="0" presId="urn:microsoft.com/office/officeart/2005/8/layout/hierarchy1"/>
    <dgm:cxn modelId="{DCF9A728-C9C4-4779-9B09-CE2911CA9945}" type="presParOf" srcId="{3470E4FF-CFA1-4AB4-A69B-DD01CD29376E}" destId="{4560B5A3-6270-4C79-A4C9-773E2BD2DC60}" srcOrd="0" destOrd="0" presId="urn:microsoft.com/office/officeart/2005/8/layout/hierarchy1"/>
    <dgm:cxn modelId="{0C50D3C9-F618-4A63-80B6-5F1B3BAFE68D}" type="presParOf" srcId="{3470E4FF-CFA1-4AB4-A69B-DD01CD29376E}" destId="{D81E2788-80B1-4230-AE97-8EDC76DD29F1}" srcOrd="1" destOrd="0" presId="urn:microsoft.com/office/officeart/2005/8/layout/hierarchy1"/>
    <dgm:cxn modelId="{34EC85D5-8946-4C9B-92F8-0A646E737D32}" type="presParOf" srcId="{D81E2788-80B1-4230-AE97-8EDC76DD29F1}" destId="{3CE9F4AB-669F-4558-B8CA-07332EBBCDD3}" srcOrd="0" destOrd="0" presId="urn:microsoft.com/office/officeart/2005/8/layout/hierarchy1"/>
    <dgm:cxn modelId="{8E4E509F-BA8F-4514-978E-25F15E8CFF63}" type="presParOf" srcId="{3CE9F4AB-669F-4558-B8CA-07332EBBCDD3}" destId="{838476FF-C88E-4BB4-BFA2-CC4D711203B4}" srcOrd="0" destOrd="0" presId="urn:microsoft.com/office/officeart/2005/8/layout/hierarchy1"/>
    <dgm:cxn modelId="{D06F395F-16A7-4249-BD33-F03D23F72602}" type="presParOf" srcId="{3CE9F4AB-669F-4558-B8CA-07332EBBCDD3}" destId="{00B8FBE9-B101-4754-B91C-8BA8947E324C}" srcOrd="1" destOrd="0" presId="urn:microsoft.com/office/officeart/2005/8/layout/hierarchy1"/>
    <dgm:cxn modelId="{14471F10-8C49-4AAC-8EEE-6259C70BD322}" type="presParOf" srcId="{D81E2788-80B1-4230-AE97-8EDC76DD29F1}" destId="{ED4E7839-A394-45AE-8C18-9BF0AEA36216}" srcOrd="1" destOrd="0" presId="urn:microsoft.com/office/officeart/2005/8/layout/hierarchy1"/>
    <dgm:cxn modelId="{2F54AB63-8623-4D6D-AAF0-4641E6E4A94D}" type="presParOf" srcId="{3470E4FF-CFA1-4AB4-A69B-DD01CD29376E}" destId="{3DAB0A5A-C2D1-4098-BAD5-ECB4CA97181F}" srcOrd="2" destOrd="0" presId="urn:microsoft.com/office/officeart/2005/8/layout/hierarchy1"/>
    <dgm:cxn modelId="{0B7D4A1B-580E-4787-B14A-1DC565BC6B37}" type="presParOf" srcId="{3470E4FF-CFA1-4AB4-A69B-DD01CD29376E}" destId="{41812B64-CFB6-4E85-97DD-CE61DE8B7D40}" srcOrd="3" destOrd="0" presId="urn:microsoft.com/office/officeart/2005/8/layout/hierarchy1"/>
    <dgm:cxn modelId="{E2C6FC8F-6E45-4275-A42E-F947E04E742E}" type="presParOf" srcId="{41812B64-CFB6-4E85-97DD-CE61DE8B7D40}" destId="{0B567770-57C7-40C3-89F5-1B91C8F84D26}" srcOrd="0" destOrd="0" presId="urn:microsoft.com/office/officeart/2005/8/layout/hierarchy1"/>
    <dgm:cxn modelId="{76A11B53-E6AB-4F55-923B-69E61526E7E8}" type="presParOf" srcId="{0B567770-57C7-40C3-89F5-1B91C8F84D26}" destId="{9209137F-FED7-4075-A146-0CA418CA6FE2}" srcOrd="0" destOrd="0" presId="urn:microsoft.com/office/officeart/2005/8/layout/hierarchy1"/>
    <dgm:cxn modelId="{CFB2840B-D136-40FB-A44C-A4EAFFD80BF0}" type="presParOf" srcId="{0B567770-57C7-40C3-89F5-1B91C8F84D26}" destId="{9464A33F-62D6-418D-9EA3-F9ABF9B1471A}" srcOrd="1" destOrd="0" presId="urn:microsoft.com/office/officeart/2005/8/layout/hierarchy1"/>
    <dgm:cxn modelId="{FEF5931D-7F14-4C24-BE0F-0EFB746550CD}" type="presParOf" srcId="{41812B64-CFB6-4E85-97DD-CE61DE8B7D40}" destId="{B4AA82F0-9783-4781-B421-125B3B297514}" srcOrd="1" destOrd="0" presId="urn:microsoft.com/office/officeart/2005/8/layout/hierarchy1"/>
    <dgm:cxn modelId="{592A4899-105B-41B5-BC42-85FF10FBB7B2}" type="presParOf" srcId="{633A6684-1A60-4640-951A-EE305B48E3C2}" destId="{7F1449AA-2286-4BBD-8B40-B9F66798B191}" srcOrd="4" destOrd="0" presId="urn:microsoft.com/office/officeart/2005/8/layout/hierarchy1"/>
    <dgm:cxn modelId="{D911FA05-EFDF-491F-8F30-337D94EDD625}" type="presParOf" srcId="{633A6684-1A60-4640-951A-EE305B48E3C2}" destId="{E23195B0-BD18-40AE-B1E0-B0024865E4F8}" srcOrd="5" destOrd="0" presId="urn:microsoft.com/office/officeart/2005/8/layout/hierarchy1"/>
    <dgm:cxn modelId="{3A57754E-EA98-46F6-B0B8-87F34D2E7A21}" type="presParOf" srcId="{E23195B0-BD18-40AE-B1E0-B0024865E4F8}" destId="{799E2E64-CCEE-484C-9D59-82122DAB9A05}" srcOrd="0" destOrd="0" presId="urn:microsoft.com/office/officeart/2005/8/layout/hierarchy1"/>
    <dgm:cxn modelId="{6A5CF28E-D3F9-4E63-907C-9BC1D960C5B7}" type="presParOf" srcId="{799E2E64-CCEE-484C-9D59-82122DAB9A05}" destId="{F021DAAC-CD12-41A7-A915-63AD49B3AE09}" srcOrd="0" destOrd="0" presId="urn:microsoft.com/office/officeart/2005/8/layout/hierarchy1"/>
    <dgm:cxn modelId="{B0A7E962-A156-4ECC-8561-6360390A52FF}" type="presParOf" srcId="{799E2E64-CCEE-484C-9D59-82122DAB9A05}" destId="{9F81FD50-035F-4F1E-A50F-B23D47D38482}" srcOrd="1" destOrd="0" presId="urn:microsoft.com/office/officeart/2005/8/layout/hierarchy1"/>
    <dgm:cxn modelId="{A9E0C18E-6387-4DD3-9CDF-0F7DF25B1726}" type="presParOf" srcId="{E23195B0-BD18-40AE-B1E0-B0024865E4F8}" destId="{5E0A1AC1-F678-473D-85E4-82333E67AA9A}" srcOrd="1" destOrd="0" presId="urn:microsoft.com/office/officeart/2005/8/layout/hierarchy1"/>
    <dgm:cxn modelId="{7FEBAA32-56D3-46B5-908A-EC419708ADE4}" type="presParOf" srcId="{5E0A1AC1-F678-473D-85E4-82333E67AA9A}" destId="{58C8BC0D-648F-480E-8929-1960A3E3CD3E}" srcOrd="0" destOrd="0" presId="urn:microsoft.com/office/officeart/2005/8/layout/hierarchy1"/>
    <dgm:cxn modelId="{A9399DE2-E6DC-4CD9-88B8-EC79EB29B68F}" type="presParOf" srcId="{5E0A1AC1-F678-473D-85E4-82333E67AA9A}" destId="{867169EF-2886-4CF9-9900-FD01A2920646}" srcOrd="1" destOrd="0" presId="urn:microsoft.com/office/officeart/2005/8/layout/hierarchy1"/>
    <dgm:cxn modelId="{8E4F6090-9139-4491-9104-ACB3F91AEFA7}" type="presParOf" srcId="{867169EF-2886-4CF9-9900-FD01A2920646}" destId="{1A17326D-B85D-4150-B43C-E0E92F7D3981}" srcOrd="0" destOrd="0" presId="urn:microsoft.com/office/officeart/2005/8/layout/hierarchy1"/>
    <dgm:cxn modelId="{1CE35E40-A14C-490F-9894-3851EFA77242}" type="presParOf" srcId="{1A17326D-B85D-4150-B43C-E0E92F7D3981}" destId="{DD7CC18B-F7DE-4523-8DBD-33C7724E6D66}" srcOrd="0" destOrd="0" presId="urn:microsoft.com/office/officeart/2005/8/layout/hierarchy1"/>
    <dgm:cxn modelId="{C78AFD41-F74B-42FA-8FF7-2092FEA51839}" type="presParOf" srcId="{1A17326D-B85D-4150-B43C-E0E92F7D3981}" destId="{DFA05C45-E151-4469-8BEA-6A812F00FE78}" srcOrd="1" destOrd="0" presId="urn:microsoft.com/office/officeart/2005/8/layout/hierarchy1"/>
    <dgm:cxn modelId="{16B9ABEE-FC9F-417B-994D-52701B89A943}" type="presParOf" srcId="{867169EF-2886-4CF9-9900-FD01A2920646}" destId="{BA111359-F5DC-4F3D-9776-77805C8E200F}" srcOrd="1" destOrd="0" presId="urn:microsoft.com/office/officeart/2005/8/layout/hierarchy1"/>
    <dgm:cxn modelId="{A7B84F14-954D-4DC1-B857-1F27BF03CC95}" type="presParOf" srcId="{5E0A1AC1-F678-473D-85E4-82333E67AA9A}" destId="{97490EBE-6B3C-484F-A211-5131727531F7}" srcOrd="2" destOrd="0" presId="urn:microsoft.com/office/officeart/2005/8/layout/hierarchy1"/>
    <dgm:cxn modelId="{6D0BB5E6-FC58-431B-86E4-93A3612269E2}" type="presParOf" srcId="{5E0A1AC1-F678-473D-85E4-82333E67AA9A}" destId="{1056C582-1BED-480F-A281-8B511FEE7434}" srcOrd="3" destOrd="0" presId="urn:microsoft.com/office/officeart/2005/8/layout/hierarchy1"/>
    <dgm:cxn modelId="{EFD3ADD7-F68F-4479-9580-4488B601293B}" type="presParOf" srcId="{1056C582-1BED-480F-A281-8B511FEE7434}" destId="{E3B27963-B847-4DC2-870E-671BF57AEC59}" srcOrd="0" destOrd="0" presId="urn:microsoft.com/office/officeart/2005/8/layout/hierarchy1"/>
    <dgm:cxn modelId="{5C881537-9945-4D7F-88C0-5337984A9CFB}" type="presParOf" srcId="{E3B27963-B847-4DC2-870E-671BF57AEC59}" destId="{5CCF5532-7630-4D7D-AD6E-DF3BDB2DC638}" srcOrd="0" destOrd="0" presId="urn:microsoft.com/office/officeart/2005/8/layout/hierarchy1"/>
    <dgm:cxn modelId="{FA3DA303-1FAA-4F59-874E-78AF035B3C14}" type="presParOf" srcId="{E3B27963-B847-4DC2-870E-671BF57AEC59}" destId="{EFB2B393-0B13-4D07-9444-3019F3749747}" srcOrd="1" destOrd="0" presId="urn:microsoft.com/office/officeart/2005/8/layout/hierarchy1"/>
    <dgm:cxn modelId="{FBB71296-4B03-4B64-8FA6-8E32E67648D8}" type="presParOf" srcId="{1056C582-1BED-480F-A281-8B511FEE7434}" destId="{8E4E711E-5493-431C-8940-E6B0DC7534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21E141-BCC1-4495-99DE-FBC205A8A203}"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pPr rtl="1"/>
          <a:endParaRPr lang="he-IL"/>
        </a:p>
      </dgm:t>
    </dgm:pt>
    <dgm:pt modelId="{656216EA-4F7E-4E95-A908-EAD15CE14147}">
      <dgm:prSet phldrT="[Text]" custT="1"/>
      <dgm:spPr/>
      <dgm:t>
        <a:bodyPr/>
        <a:lstStyle/>
        <a:p>
          <a:pPr rtl="1"/>
          <a:r>
            <a:rPr lang="he-IL" sz="1400" dirty="0"/>
            <a:t>אונאה פחות משתות</a:t>
          </a:r>
        </a:p>
      </dgm:t>
    </dgm:pt>
    <dgm:pt modelId="{D7569AE1-E08F-4380-99FB-71280D44BA1F}" type="parTrans" cxnId="{A5C148FC-21B1-4DC1-B304-4E8E1F308FB7}">
      <dgm:prSet/>
      <dgm:spPr/>
      <dgm:t>
        <a:bodyPr/>
        <a:lstStyle/>
        <a:p>
          <a:pPr rtl="1"/>
          <a:endParaRPr lang="he-IL"/>
        </a:p>
      </dgm:t>
    </dgm:pt>
    <dgm:pt modelId="{79A0068D-79B1-40D1-BC4F-D0F65D9541B8}" type="sibTrans" cxnId="{A5C148FC-21B1-4DC1-B304-4E8E1F308FB7}">
      <dgm:prSet/>
      <dgm:spPr/>
      <dgm:t>
        <a:bodyPr/>
        <a:lstStyle/>
        <a:p>
          <a:pPr rtl="1"/>
          <a:endParaRPr lang="he-IL"/>
        </a:p>
      </dgm:t>
    </dgm:pt>
    <dgm:pt modelId="{A557C0B1-4635-4502-A198-96DD4E306854}">
      <dgm:prSet phldrT="[Text]" custT="1"/>
      <dgm:spPr/>
      <dgm:t>
        <a:bodyPr/>
        <a:lstStyle/>
        <a:p>
          <a:pPr rtl="1"/>
          <a:r>
            <a:rPr lang="he-IL" sz="1400" dirty="0"/>
            <a:t>יש אונאה</a:t>
          </a:r>
        </a:p>
      </dgm:t>
    </dgm:pt>
    <dgm:pt modelId="{39C8A26F-043D-4FF1-A52A-4949703B8B55}" type="parTrans" cxnId="{883C88E5-F562-4139-AA96-25F5786A2F30}">
      <dgm:prSet/>
      <dgm:spPr/>
      <dgm:t>
        <a:bodyPr/>
        <a:lstStyle/>
        <a:p>
          <a:pPr rtl="1"/>
          <a:endParaRPr lang="he-IL"/>
        </a:p>
      </dgm:t>
    </dgm:pt>
    <dgm:pt modelId="{164D9C83-02B9-42C3-9403-E400C5304DD4}" type="sibTrans" cxnId="{883C88E5-F562-4139-AA96-25F5786A2F30}">
      <dgm:prSet/>
      <dgm:spPr/>
      <dgm:t>
        <a:bodyPr/>
        <a:lstStyle/>
        <a:p>
          <a:pPr rtl="1"/>
          <a:endParaRPr lang="he-IL"/>
        </a:p>
      </dgm:t>
    </dgm:pt>
    <dgm:pt modelId="{02B4B7CF-1A50-4088-B10B-58DAEDEDD176}">
      <dgm:prSet phldrT="[Text]" custT="1"/>
      <dgm:spPr/>
      <dgm:t>
        <a:bodyPr/>
        <a:lstStyle/>
        <a:p>
          <a:pPr rtl="1"/>
          <a:r>
            <a:rPr lang="he-IL" sz="1400" dirty="0"/>
            <a:t>אין אונאה</a:t>
          </a:r>
        </a:p>
      </dgm:t>
    </dgm:pt>
    <dgm:pt modelId="{64012F6D-85F9-4F25-836C-2D3E29BAAAA7}" type="parTrans" cxnId="{5D17681C-6DDC-41B1-B45E-02225B5C3BDC}">
      <dgm:prSet/>
      <dgm:spPr/>
      <dgm:t>
        <a:bodyPr/>
        <a:lstStyle/>
        <a:p>
          <a:pPr rtl="1"/>
          <a:endParaRPr lang="he-IL"/>
        </a:p>
      </dgm:t>
    </dgm:pt>
    <dgm:pt modelId="{6EA9776E-2C65-41DD-93F1-589862E75EF6}" type="sibTrans" cxnId="{5D17681C-6DDC-41B1-B45E-02225B5C3BDC}">
      <dgm:prSet/>
      <dgm:spPr/>
      <dgm:t>
        <a:bodyPr/>
        <a:lstStyle/>
        <a:p>
          <a:pPr rtl="1"/>
          <a:endParaRPr lang="he-IL"/>
        </a:p>
      </dgm:t>
    </dgm:pt>
    <dgm:pt modelId="{119D9C2C-8B61-4329-ABB2-90A6FD7033A4}">
      <dgm:prSet phldrT="[Text]" custT="1"/>
      <dgm:spPr/>
      <dgm:t>
        <a:bodyPr/>
        <a:lstStyle/>
        <a:p>
          <a:pPr rtl="1"/>
          <a:r>
            <a:rPr lang="he-IL" sz="1400" dirty="0"/>
            <a:t>כי כך היא דרך מקח וממכר </a:t>
          </a:r>
          <a:br>
            <a:rPr lang="en-US" sz="1400" dirty="0"/>
          </a:br>
          <a:r>
            <a:rPr lang="he-IL" sz="1400" dirty="0"/>
            <a:t>(</a:t>
          </a:r>
          <a:r>
            <a:rPr lang="he-IL" sz="1400" dirty="0" err="1"/>
            <a:t>רא"ש</a:t>
          </a:r>
          <a:r>
            <a:rPr lang="he-IL" sz="1400" dirty="0"/>
            <a:t> 2)</a:t>
          </a:r>
        </a:p>
      </dgm:t>
    </dgm:pt>
    <dgm:pt modelId="{4DC716B4-99A9-4E1A-9EF2-0AF44435A586}" type="parTrans" cxnId="{69413C42-817C-408B-9747-55D5C0C84683}">
      <dgm:prSet/>
      <dgm:spPr/>
      <dgm:t>
        <a:bodyPr/>
        <a:lstStyle/>
        <a:p>
          <a:pPr rtl="1"/>
          <a:endParaRPr lang="he-IL"/>
        </a:p>
      </dgm:t>
    </dgm:pt>
    <dgm:pt modelId="{C6ED11EB-C18B-470D-9E20-16E96296EB5B}" type="sibTrans" cxnId="{69413C42-817C-408B-9747-55D5C0C84683}">
      <dgm:prSet/>
      <dgm:spPr/>
      <dgm:t>
        <a:bodyPr/>
        <a:lstStyle/>
        <a:p>
          <a:pPr rtl="1"/>
          <a:endParaRPr lang="he-IL"/>
        </a:p>
      </dgm:t>
    </dgm:pt>
    <dgm:pt modelId="{5B10CE65-9A06-45E3-938C-B0FB2430FCAE}">
      <dgm:prSet phldrT="[Text]" custT="1"/>
      <dgm:spPr/>
      <dgm:t>
        <a:bodyPr/>
        <a:lstStyle/>
        <a:p>
          <a:pPr rtl="1"/>
          <a:r>
            <a:rPr lang="he-IL" sz="1400" dirty="0"/>
            <a:t>אבל אי אפשר לצמצם, </a:t>
          </a:r>
          <a:br>
            <a:rPr lang="en-US" sz="1400" dirty="0"/>
          </a:br>
          <a:r>
            <a:rPr lang="he-IL" sz="1400" dirty="0"/>
            <a:t>ולכן הקונה מוחל בדיעבד (</a:t>
          </a:r>
          <a:r>
            <a:rPr lang="he-IL" sz="1400" dirty="0" err="1"/>
            <a:t>רא"ש</a:t>
          </a:r>
          <a:r>
            <a:rPr lang="he-IL" sz="1400" dirty="0"/>
            <a:t> 1)</a:t>
          </a:r>
        </a:p>
      </dgm:t>
    </dgm:pt>
    <dgm:pt modelId="{39081DD5-122D-4A86-B099-B179DA175A3C}" type="parTrans" cxnId="{F634B974-48F8-47A6-9A94-E1E7EEE20268}">
      <dgm:prSet/>
      <dgm:spPr/>
      <dgm:t>
        <a:bodyPr/>
        <a:lstStyle/>
        <a:p>
          <a:pPr rtl="1"/>
          <a:endParaRPr lang="he-IL"/>
        </a:p>
      </dgm:t>
    </dgm:pt>
    <dgm:pt modelId="{470DD07E-56A5-49D6-B862-D912C21C1905}" type="sibTrans" cxnId="{F634B974-48F8-47A6-9A94-E1E7EEE20268}">
      <dgm:prSet/>
      <dgm:spPr/>
      <dgm:t>
        <a:bodyPr/>
        <a:lstStyle/>
        <a:p>
          <a:pPr rtl="1"/>
          <a:endParaRPr lang="he-IL"/>
        </a:p>
      </dgm:t>
    </dgm:pt>
    <dgm:pt modelId="{8371FB85-BE8E-4920-8DFB-E37D33FCDC5B}">
      <dgm:prSet phldrT="[Text]" custT="1"/>
      <dgm:spPr/>
      <dgm:t>
        <a:bodyPr/>
        <a:lstStyle/>
        <a:p>
          <a:pPr rtl="1"/>
          <a:r>
            <a:rPr lang="he-IL" sz="1400" dirty="0"/>
            <a:t>נ"מ- אם הוא בקי ויודע בדיוק מה הסחורה שווה, אסור למכור ליותר</a:t>
          </a:r>
        </a:p>
      </dgm:t>
    </dgm:pt>
    <dgm:pt modelId="{EA4F60E5-4D68-45FF-92FE-29EF92F3DF5F}" type="parTrans" cxnId="{023CEEF5-FF26-4A72-8D98-D2EF0B7E7582}">
      <dgm:prSet/>
      <dgm:spPr/>
      <dgm:t>
        <a:bodyPr/>
        <a:lstStyle/>
        <a:p>
          <a:pPr rtl="1"/>
          <a:endParaRPr lang="he-IL"/>
        </a:p>
      </dgm:t>
    </dgm:pt>
    <dgm:pt modelId="{8C6F4EAB-4981-4F37-A6C4-DAFFF24E82D1}" type="sibTrans" cxnId="{023CEEF5-FF26-4A72-8D98-D2EF0B7E7582}">
      <dgm:prSet/>
      <dgm:spPr/>
      <dgm:t>
        <a:bodyPr/>
        <a:lstStyle/>
        <a:p>
          <a:pPr rtl="1"/>
          <a:endParaRPr lang="he-IL"/>
        </a:p>
      </dgm:t>
    </dgm:pt>
    <dgm:pt modelId="{5B202938-31A6-46C0-B27B-274B3EC68BCE}">
      <dgm:prSet phldrT="[Text]" custT="1"/>
      <dgm:spPr/>
      <dgm:t>
        <a:bodyPr/>
        <a:lstStyle/>
        <a:p>
          <a:pPr rtl="1"/>
          <a:r>
            <a:rPr lang="he-IL" sz="1400" dirty="0"/>
            <a:t>נ"מ- אפילו בקי אפשר למכור ליותר משוויו פחות משתות</a:t>
          </a:r>
        </a:p>
      </dgm:t>
    </dgm:pt>
    <dgm:pt modelId="{F8737300-A239-4FAC-8B67-9B596348DAA7}" type="parTrans" cxnId="{8FE49330-F27C-4D08-8816-555C3F142B06}">
      <dgm:prSet/>
      <dgm:spPr/>
      <dgm:t>
        <a:bodyPr/>
        <a:lstStyle/>
        <a:p>
          <a:pPr rtl="1"/>
          <a:endParaRPr lang="he-IL"/>
        </a:p>
      </dgm:t>
    </dgm:pt>
    <dgm:pt modelId="{5386ABDE-6222-4F82-A218-A225C9CE190C}" type="sibTrans" cxnId="{8FE49330-F27C-4D08-8816-555C3F142B06}">
      <dgm:prSet/>
      <dgm:spPr/>
      <dgm:t>
        <a:bodyPr/>
        <a:lstStyle/>
        <a:p>
          <a:pPr rtl="1"/>
          <a:endParaRPr lang="he-IL"/>
        </a:p>
      </dgm:t>
    </dgm:pt>
    <dgm:pt modelId="{4BD9093B-C3DE-46C7-88AB-CCF7F6D64BA7}">
      <dgm:prSet phldrT="[Text]" custT="1"/>
      <dgm:spPr/>
      <dgm:t>
        <a:bodyPr/>
        <a:lstStyle/>
        <a:p>
          <a:pPr rtl="1"/>
          <a:r>
            <a:rPr lang="he-IL" sz="1400" dirty="0"/>
            <a:t>אי אפשר לצמצם, ויש מחילה מלכתחילה </a:t>
          </a:r>
          <a:br>
            <a:rPr lang="en-US" sz="1400" dirty="0"/>
          </a:br>
          <a:r>
            <a:rPr lang="he-IL" sz="1400" dirty="0"/>
            <a:t>(רש"י קידושין)</a:t>
          </a:r>
        </a:p>
      </dgm:t>
    </dgm:pt>
    <dgm:pt modelId="{69F8E2FF-B5D4-4047-8708-72C8F9CF8AD6}" type="parTrans" cxnId="{58B4D7E6-B50C-4AB1-9DE9-FF5516E95938}">
      <dgm:prSet/>
      <dgm:spPr/>
      <dgm:t>
        <a:bodyPr/>
        <a:lstStyle/>
        <a:p>
          <a:pPr rtl="1"/>
          <a:endParaRPr lang="he-IL"/>
        </a:p>
      </dgm:t>
    </dgm:pt>
    <dgm:pt modelId="{22EADD3D-1572-448A-B80B-56B0D24E443B}" type="sibTrans" cxnId="{58B4D7E6-B50C-4AB1-9DE9-FF5516E95938}">
      <dgm:prSet/>
      <dgm:spPr/>
      <dgm:t>
        <a:bodyPr/>
        <a:lstStyle/>
        <a:p>
          <a:pPr rtl="1"/>
          <a:endParaRPr lang="he-IL"/>
        </a:p>
      </dgm:t>
    </dgm:pt>
    <dgm:pt modelId="{28CBEC97-F47B-4C3B-BCC9-F38A4890B510}">
      <dgm:prSet phldrT="[Text]" custT="1"/>
      <dgm:spPr/>
      <dgm:t>
        <a:bodyPr/>
        <a:lstStyle/>
        <a:p>
          <a:pPr rtl="1"/>
          <a:r>
            <a:rPr lang="he-IL" sz="1400" dirty="0"/>
            <a:t>"מחיל </a:t>
          </a:r>
          <a:r>
            <a:rPr lang="he-IL" sz="1400" dirty="0" err="1"/>
            <a:t>אינש</a:t>
          </a:r>
          <a:r>
            <a:rPr lang="he-IL" sz="1400" dirty="0"/>
            <a:t> דהתם אין כל אדם יכול לצמצם הדמים... </a:t>
          </a:r>
          <a:r>
            <a:rPr lang="he-IL" sz="1400" dirty="0" err="1"/>
            <a:t>ואדעתא</a:t>
          </a:r>
          <a:r>
            <a:rPr lang="he-IL" sz="1400" dirty="0"/>
            <a:t> </a:t>
          </a:r>
          <a:r>
            <a:rPr lang="he-IL" sz="1400" dirty="0" err="1"/>
            <a:t>דהכי</a:t>
          </a:r>
          <a:r>
            <a:rPr lang="he-IL" sz="1400" dirty="0"/>
            <a:t> עביד</a:t>
          </a:r>
        </a:p>
      </dgm:t>
    </dgm:pt>
    <dgm:pt modelId="{FFE3C324-0B35-4EA3-8A40-6FB98431E7D1}" type="parTrans" cxnId="{0DC309F1-FD42-4D76-9930-738CCBBC0526}">
      <dgm:prSet/>
      <dgm:spPr/>
      <dgm:t>
        <a:bodyPr/>
        <a:lstStyle/>
        <a:p>
          <a:pPr rtl="1"/>
          <a:endParaRPr lang="he-IL"/>
        </a:p>
      </dgm:t>
    </dgm:pt>
    <dgm:pt modelId="{698383F8-52DC-4A5F-9CE1-5F1F66B22214}" type="sibTrans" cxnId="{0DC309F1-FD42-4D76-9930-738CCBBC0526}">
      <dgm:prSet/>
      <dgm:spPr/>
      <dgm:t>
        <a:bodyPr/>
        <a:lstStyle/>
        <a:p>
          <a:pPr rtl="1"/>
          <a:endParaRPr lang="he-IL"/>
        </a:p>
      </dgm:t>
    </dgm:pt>
    <dgm:pt modelId="{16C41F4F-8EF6-4309-93B3-395529FA24E0}">
      <dgm:prSet phldrT="[Text]" custT="1"/>
      <dgm:spPr/>
      <dgm:t>
        <a:bodyPr/>
        <a:lstStyle/>
        <a:p>
          <a:pPr rtl="1"/>
          <a:r>
            <a:rPr lang="he-IL" sz="1400" dirty="0"/>
            <a:t>אונאה גמורה, ואסור לגמרי, רק שאין דרך בני אדם לערער על המקח לאונאה </a:t>
          </a:r>
          <a:r>
            <a:rPr lang="he-IL" sz="1400" dirty="0" err="1"/>
            <a:t>מועטת</a:t>
          </a:r>
          <a:br>
            <a:rPr lang="en-US" sz="1400" dirty="0"/>
          </a:br>
          <a:r>
            <a:rPr lang="he-IL" sz="1400" dirty="0"/>
            <a:t>(רמב"ן על התורה)</a:t>
          </a:r>
        </a:p>
      </dgm:t>
    </dgm:pt>
    <dgm:pt modelId="{ED947CC9-C4FA-42FF-8925-8FF6103FF641}" type="parTrans" cxnId="{676112AA-BB18-46C2-B508-71E0455C7242}">
      <dgm:prSet/>
      <dgm:spPr/>
      <dgm:t>
        <a:bodyPr/>
        <a:lstStyle/>
        <a:p>
          <a:pPr rtl="1"/>
          <a:endParaRPr lang="he-IL"/>
        </a:p>
      </dgm:t>
    </dgm:pt>
    <dgm:pt modelId="{AC6F9088-3608-4122-9E50-5949DEEFD8FE}" type="sibTrans" cxnId="{676112AA-BB18-46C2-B508-71E0455C7242}">
      <dgm:prSet/>
      <dgm:spPr/>
      <dgm:t>
        <a:bodyPr/>
        <a:lstStyle/>
        <a:p>
          <a:pPr rtl="1"/>
          <a:endParaRPr lang="he-IL"/>
        </a:p>
      </dgm:t>
    </dgm:pt>
    <dgm:pt modelId="{9D27471A-DA96-4BF6-8037-2ED921E68113}">
      <dgm:prSet phldrT="[Text]" custT="1"/>
      <dgm:spPr/>
      <dgm:t>
        <a:bodyPr/>
        <a:lstStyle/>
        <a:p>
          <a:pPr rtl="1"/>
          <a:r>
            <a:rPr lang="he-IL" sz="1400" dirty="0"/>
            <a:t>התירו מפני תיקון היישוב- שימצאו בני אדם צרכיהם מוכנים (חינוך)</a:t>
          </a:r>
        </a:p>
      </dgm:t>
    </dgm:pt>
    <dgm:pt modelId="{04220BFE-EBD9-4C66-AEAE-DA5EF639AD75}" type="parTrans" cxnId="{B6899259-9DBD-46AE-8CA6-EA97339A7ED0}">
      <dgm:prSet/>
      <dgm:spPr/>
      <dgm:t>
        <a:bodyPr/>
        <a:lstStyle/>
        <a:p>
          <a:pPr rtl="1"/>
          <a:endParaRPr lang="he-IL"/>
        </a:p>
      </dgm:t>
    </dgm:pt>
    <dgm:pt modelId="{1D18E6C7-4990-4498-8DA6-A8BD607ACA59}" type="sibTrans" cxnId="{B6899259-9DBD-46AE-8CA6-EA97339A7ED0}">
      <dgm:prSet/>
      <dgm:spPr/>
      <dgm:t>
        <a:bodyPr/>
        <a:lstStyle/>
        <a:p>
          <a:pPr rtl="1"/>
          <a:endParaRPr lang="he-IL"/>
        </a:p>
      </dgm:t>
    </dgm:pt>
    <dgm:pt modelId="{BC70227B-26E2-4442-A6B7-4524AF13ACB3}">
      <dgm:prSet phldrT="[Text]" custT="1"/>
      <dgm:spPr/>
      <dgm:t>
        <a:bodyPr/>
        <a:lstStyle/>
        <a:p>
          <a:pPr rtl="1"/>
          <a:r>
            <a:rPr lang="he-IL" sz="1400" dirty="0"/>
            <a:t>צדק- אמורים למכור לפי השווי, </a:t>
          </a:r>
          <a:br>
            <a:rPr lang="en-US" sz="1400" dirty="0"/>
          </a:br>
          <a:r>
            <a:rPr lang="he-IL" sz="1400" dirty="0"/>
            <a:t>שוק חופשי- רוצים שיהא הצרכים  מצויים</a:t>
          </a:r>
        </a:p>
      </dgm:t>
    </dgm:pt>
    <dgm:pt modelId="{B9FF1B1A-EB7C-4A79-A99E-D3B0BDC4D64F}" type="parTrans" cxnId="{47F29164-D619-4828-94D5-7C8F243ACE1B}">
      <dgm:prSet/>
      <dgm:spPr/>
      <dgm:t>
        <a:bodyPr/>
        <a:lstStyle/>
        <a:p>
          <a:pPr rtl="1"/>
          <a:endParaRPr lang="he-IL"/>
        </a:p>
      </dgm:t>
    </dgm:pt>
    <dgm:pt modelId="{090BA768-57C6-4BFC-8BF3-E75B4CBF84E5}" type="sibTrans" cxnId="{47F29164-D619-4828-94D5-7C8F243ACE1B}">
      <dgm:prSet/>
      <dgm:spPr/>
      <dgm:t>
        <a:bodyPr/>
        <a:lstStyle/>
        <a:p>
          <a:pPr rtl="1"/>
          <a:endParaRPr lang="he-IL"/>
        </a:p>
      </dgm:t>
    </dgm:pt>
    <dgm:pt modelId="{F9BFDAF4-29E1-4D68-95FA-92DED8CB7171}">
      <dgm:prSet phldrT="[Text]" custT="1"/>
      <dgm:spPr/>
      <dgm:t>
        <a:bodyPr/>
        <a:lstStyle/>
        <a:p>
          <a:pPr rtl="1"/>
          <a:r>
            <a:rPr lang="he-IL" sz="1400" dirty="0"/>
            <a:t>משמע שמי שכן מקפיד אולי יכול לתבוע</a:t>
          </a:r>
        </a:p>
      </dgm:t>
    </dgm:pt>
    <dgm:pt modelId="{96E7BE67-81FA-452F-A0C1-1A6E54E1E605}" type="parTrans" cxnId="{1CD29459-313A-4F34-9A91-F110D311BA9A}">
      <dgm:prSet/>
      <dgm:spPr/>
      <dgm:t>
        <a:bodyPr/>
        <a:lstStyle/>
        <a:p>
          <a:pPr rtl="1"/>
          <a:endParaRPr lang="he-IL"/>
        </a:p>
      </dgm:t>
    </dgm:pt>
    <dgm:pt modelId="{AC6818C7-FFC5-44ED-9BF3-DD2593F807E9}" type="sibTrans" cxnId="{1CD29459-313A-4F34-9A91-F110D311BA9A}">
      <dgm:prSet/>
      <dgm:spPr/>
      <dgm:t>
        <a:bodyPr/>
        <a:lstStyle/>
        <a:p>
          <a:pPr rtl="1"/>
          <a:endParaRPr lang="he-IL"/>
        </a:p>
      </dgm:t>
    </dgm:pt>
    <dgm:pt modelId="{78555F22-B04E-4EC0-8C54-900E32907F90}">
      <dgm:prSet phldrT="[Text]" custT="1"/>
      <dgm:spPr/>
      <dgm:t>
        <a:bodyPr/>
        <a:lstStyle/>
        <a:p>
          <a:pPr rtl="1"/>
          <a:r>
            <a:rPr lang="he-IL" sz="1400" dirty="0" err="1"/>
            <a:t>ראב"ד</a:t>
          </a:r>
          <a:r>
            <a:rPr lang="he-IL" sz="1400" dirty="0"/>
            <a:t>- קטן לאו בר מחילה הוא</a:t>
          </a:r>
        </a:p>
      </dgm:t>
    </dgm:pt>
    <dgm:pt modelId="{B162E498-C217-47A0-8E88-964F265BEB8A}" type="parTrans" cxnId="{5D13CB68-36E8-4025-9EF6-F028038BF318}">
      <dgm:prSet/>
      <dgm:spPr/>
      <dgm:t>
        <a:bodyPr/>
        <a:lstStyle/>
        <a:p>
          <a:pPr rtl="1"/>
          <a:endParaRPr lang="he-IL"/>
        </a:p>
      </dgm:t>
    </dgm:pt>
    <dgm:pt modelId="{242D3391-57D7-455F-BCE2-2381DA131756}" type="sibTrans" cxnId="{5D13CB68-36E8-4025-9EF6-F028038BF318}">
      <dgm:prSet/>
      <dgm:spPr/>
      <dgm:t>
        <a:bodyPr/>
        <a:lstStyle/>
        <a:p>
          <a:pPr rtl="1"/>
          <a:endParaRPr lang="he-IL"/>
        </a:p>
      </dgm:t>
    </dgm:pt>
    <dgm:pt modelId="{C489E400-5F81-4E31-BD10-383087AE05CA}">
      <dgm:prSet phldrT="[Text]" custT="1"/>
      <dgm:spPr/>
      <dgm:t>
        <a:bodyPr/>
        <a:lstStyle/>
        <a:p>
          <a:pPr rtl="1"/>
          <a:r>
            <a:rPr lang="he-IL" sz="1400" dirty="0" err="1"/>
            <a:t>סמ"ע</a:t>
          </a:r>
          <a:r>
            <a:rPr lang="he-IL" sz="1400" dirty="0"/>
            <a:t>- אכן, אבל בטלה דעתו </a:t>
          </a:r>
        </a:p>
      </dgm:t>
    </dgm:pt>
    <dgm:pt modelId="{26924C1C-4FCB-4FC3-87E0-1934F92A02BD}" type="parTrans" cxnId="{D44C9E7C-E111-48DF-9FA8-F413752063E1}">
      <dgm:prSet/>
      <dgm:spPr/>
      <dgm:t>
        <a:bodyPr/>
        <a:lstStyle/>
        <a:p>
          <a:pPr rtl="1"/>
          <a:endParaRPr lang="he-IL"/>
        </a:p>
      </dgm:t>
    </dgm:pt>
    <dgm:pt modelId="{B6DC12C1-8FF1-41AE-B87D-04A0BDC259EF}" type="sibTrans" cxnId="{D44C9E7C-E111-48DF-9FA8-F413752063E1}">
      <dgm:prSet/>
      <dgm:spPr/>
      <dgm:t>
        <a:bodyPr/>
        <a:lstStyle/>
        <a:p>
          <a:pPr rtl="1"/>
          <a:endParaRPr lang="he-IL"/>
        </a:p>
      </dgm:t>
    </dgm:pt>
    <dgm:pt modelId="{B599A85B-3D7D-4732-A9B3-5FCC0BFDA04D}">
      <dgm:prSet phldrT="[Text]" custT="1"/>
      <dgm:spPr/>
      <dgm:t>
        <a:bodyPr/>
        <a:lstStyle/>
        <a:p>
          <a:pPr rtl="1"/>
          <a:r>
            <a:rPr lang="he-IL" sz="1400" dirty="0"/>
            <a:t>ט"ז- לא </a:t>
          </a:r>
          <a:r>
            <a:rPr lang="he-IL" sz="1400" dirty="0" err="1"/>
            <a:t>פלוג</a:t>
          </a:r>
          <a:r>
            <a:rPr lang="he-IL" sz="1400" dirty="0"/>
            <a:t> רבנן</a:t>
          </a:r>
        </a:p>
      </dgm:t>
    </dgm:pt>
    <dgm:pt modelId="{8E2AD472-DD04-4D28-956B-389D15714950}" type="parTrans" cxnId="{0473BEEB-9752-4BE0-B94A-B0D3F0D2E7F3}">
      <dgm:prSet/>
      <dgm:spPr/>
      <dgm:t>
        <a:bodyPr/>
        <a:lstStyle/>
        <a:p>
          <a:pPr rtl="1"/>
          <a:endParaRPr lang="he-IL"/>
        </a:p>
      </dgm:t>
    </dgm:pt>
    <dgm:pt modelId="{E70074AD-E8ED-48C9-B0FE-F9DC7C298BA1}" type="sibTrans" cxnId="{0473BEEB-9752-4BE0-B94A-B0D3F0D2E7F3}">
      <dgm:prSet/>
      <dgm:spPr/>
      <dgm:t>
        <a:bodyPr/>
        <a:lstStyle/>
        <a:p>
          <a:pPr rtl="1"/>
          <a:endParaRPr lang="he-IL"/>
        </a:p>
      </dgm:t>
    </dgm:pt>
    <dgm:pt modelId="{2C4DE1AB-6224-465C-9388-FF22E6A8532A}">
      <dgm:prSet phldrT="[Text]" custT="1"/>
      <dgm:spPr/>
      <dgm:t>
        <a:bodyPr/>
        <a:lstStyle/>
        <a:p>
          <a:pPr rtl="1"/>
          <a:r>
            <a:rPr lang="he-IL" sz="1400" dirty="0"/>
            <a:t>ערוך השולחן- אם המכיר כן קבוע וידוע, אין מחילה על פחות משתות</a:t>
          </a:r>
        </a:p>
      </dgm:t>
    </dgm:pt>
    <dgm:pt modelId="{1B0AA2BB-CC85-4ABD-BF45-3BC8A5016802}" type="parTrans" cxnId="{39BE70C0-FA11-4DB4-BD47-50F64D4903F2}">
      <dgm:prSet/>
      <dgm:spPr/>
      <dgm:t>
        <a:bodyPr/>
        <a:lstStyle/>
        <a:p>
          <a:pPr rtl="1"/>
          <a:endParaRPr lang="he-IL"/>
        </a:p>
      </dgm:t>
    </dgm:pt>
    <dgm:pt modelId="{D4DEA6DE-CEF9-4207-9449-37711E8045BD}" type="sibTrans" cxnId="{39BE70C0-FA11-4DB4-BD47-50F64D4903F2}">
      <dgm:prSet/>
      <dgm:spPr/>
      <dgm:t>
        <a:bodyPr/>
        <a:lstStyle/>
        <a:p>
          <a:pPr rtl="1"/>
          <a:endParaRPr lang="he-IL"/>
        </a:p>
      </dgm:t>
    </dgm:pt>
    <dgm:pt modelId="{B355B0AD-560F-4457-BB6D-4B375A9FE5EB}">
      <dgm:prSet phldrT="[Text]" custT="1"/>
      <dgm:spPr/>
      <dgm:t>
        <a:bodyPr/>
        <a:lstStyle/>
        <a:p>
          <a:pPr rtl="1"/>
          <a:r>
            <a:rPr lang="he-IL" sz="1400"/>
            <a:t>ערוך השולחן- אם המכיר כן קבוע וידוע, אין מחילה על פחות משתות</a:t>
          </a:r>
          <a:endParaRPr lang="he-IL" sz="1400" dirty="0"/>
        </a:p>
      </dgm:t>
    </dgm:pt>
    <dgm:pt modelId="{5B784560-7C42-4487-9EBA-91CF1D9181BE}" type="parTrans" cxnId="{B7B6616C-A347-4860-9FDF-8FB9844412FA}">
      <dgm:prSet/>
      <dgm:spPr/>
      <dgm:t>
        <a:bodyPr/>
        <a:lstStyle/>
        <a:p>
          <a:pPr rtl="1"/>
          <a:endParaRPr lang="he-IL"/>
        </a:p>
      </dgm:t>
    </dgm:pt>
    <dgm:pt modelId="{E3C6AD13-D44B-412F-A11F-3A2027E810D2}" type="sibTrans" cxnId="{B7B6616C-A347-4860-9FDF-8FB9844412FA}">
      <dgm:prSet/>
      <dgm:spPr/>
      <dgm:t>
        <a:bodyPr/>
        <a:lstStyle/>
        <a:p>
          <a:pPr rtl="1"/>
          <a:endParaRPr lang="he-IL"/>
        </a:p>
      </dgm:t>
    </dgm:pt>
    <dgm:pt modelId="{BBFEAB50-4AD4-4EE1-9B03-6DB3B336518E}">
      <dgm:prSet phldrT="[Text]" custT="1"/>
      <dgm:spPr/>
      <dgm:t>
        <a:bodyPr/>
        <a:lstStyle/>
        <a:p>
          <a:pPr rtl="1"/>
          <a:r>
            <a:rPr lang="he-IL" sz="1400" dirty="0"/>
            <a:t>(חנות פתוח 24\6 יכול למכור ליותר, למרות שיש מחיר קבוע)</a:t>
          </a:r>
        </a:p>
      </dgm:t>
    </dgm:pt>
    <dgm:pt modelId="{162F7B7C-1B3C-47A1-AD9B-065F3FBAEFE9}" type="parTrans" cxnId="{D8A683B5-C303-4428-9274-9FAEE953BB59}">
      <dgm:prSet/>
      <dgm:spPr/>
      <dgm:t>
        <a:bodyPr/>
        <a:lstStyle/>
        <a:p>
          <a:pPr rtl="1"/>
          <a:endParaRPr lang="he-IL"/>
        </a:p>
      </dgm:t>
    </dgm:pt>
    <dgm:pt modelId="{D717277E-FE7E-493B-AC4C-0D4FFCBBFA72}" type="sibTrans" cxnId="{D8A683B5-C303-4428-9274-9FAEE953BB59}">
      <dgm:prSet/>
      <dgm:spPr/>
      <dgm:t>
        <a:bodyPr/>
        <a:lstStyle/>
        <a:p>
          <a:pPr rtl="1"/>
          <a:endParaRPr lang="he-IL"/>
        </a:p>
      </dgm:t>
    </dgm:pt>
    <dgm:pt modelId="{80F44158-AC33-4746-84BE-1DC09BE29BB8}" type="pres">
      <dgm:prSet presAssocID="{BD21E141-BCC1-4495-99DE-FBC205A8A203}" presName="hierChild1" presStyleCnt="0">
        <dgm:presLayoutVars>
          <dgm:chPref val="1"/>
          <dgm:dir val="rev"/>
          <dgm:animOne val="branch"/>
          <dgm:animLvl val="lvl"/>
          <dgm:resizeHandles/>
        </dgm:presLayoutVars>
      </dgm:prSet>
      <dgm:spPr/>
    </dgm:pt>
    <dgm:pt modelId="{2A29667A-7DC3-467A-8EB7-C17EC1591DF4}" type="pres">
      <dgm:prSet presAssocID="{656216EA-4F7E-4E95-A908-EAD15CE14147}" presName="hierRoot1" presStyleCnt="0"/>
      <dgm:spPr/>
    </dgm:pt>
    <dgm:pt modelId="{68F7BE83-EF6F-4396-9F2F-5432B2DF398D}" type="pres">
      <dgm:prSet presAssocID="{656216EA-4F7E-4E95-A908-EAD15CE14147}" presName="composite" presStyleCnt="0"/>
      <dgm:spPr/>
    </dgm:pt>
    <dgm:pt modelId="{E64ED369-19AB-42C9-9584-AA2EDF2DEFEB}" type="pres">
      <dgm:prSet presAssocID="{656216EA-4F7E-4E95-A908-EAD15CE14147}" presName="background" presStyleLbl="node0" presStyleIdx="0" presStyleCnt="1"/>
      <dgm:spPr/>
    </dgm:pt>
    <dgm:pt modelId="{D204AB58-5B33-418D-BB9A-640A868F9EBE}" type="pres">
      <dgm:prSet presAssocID="{656216EA-4F7E-4E95-A908-EAD15CE14147}" presName="text" presStyleLbl="fgAcc0" presStyleIdx="0" presStyleCnt="1">
        <dgm:presLayoutVars>
          <dgm:chPref val="3"/>
        </dgm:presLayoutVars>
      </dgm:prSet>
      <dgm:spPr/>
    </dgm:pt>
    <dgm:pt modelId="{0FBD9B65-2A32-4984-B103-E0E16D0BDD66}" type="pres">
      <dgm:prSet presAssocID="{656216EA-4F7E-4E95-A908-EAD15CE14147}" presName="hierChild2" presStyleCnt="0"/>
      <dgm:spPr/>
    </dgm:pt>
    <dgm:pt modelId="{4B57FCA1-145C-4DAC-AA53-8312778BC89B}" type="pres">
      <dgm:prSet presAssocID="{39C8A26F-043D-4FF1-A52A-4949703B8B55}" presName="Name10" presStyleLbl="parChTrans1D2" presStyleIdx="0" presStyleCnt="2"/>
      <dgm:spPr/>
    </dgm:pt>
    <dgm:pt modelId="{D5953FBE-EB25-4653-B47F-955C54712ADE}" type="pres">
      <dgm:prSet presAssocID="{A557C0B1-4635-4502-A198-96DD4E306854}" presName="hierRoot2" presStyleCnt="0"/>
      <dgm:spPr/>
    </dgm:pt>
    <dgm:pt modelId="{1C886467-0B9C-487A-AE1A-98F79813030F}" type="pres">
      <dgm:prSet presAssocID="{A557C0B1-4635-4502-A198-96DD4E306854}" presName="composite2" presStyleCnt="0"/>
      <dgm:spPr/>
    </dgm:pt>
    <dgm:pt modelId="{411BF956-F68A-4CC4-9675-81B2F6DB4CBB}" type="pres">
      <dgm:prSet presAssocID="{A557C0B1-4635-4502-A198-96DD4E306854}" presName="background2" presStyleLbl="node2" presStyleIdx="0" presStyleCnt="2"/>
      <dgm:spPr/>
    </dgm:pt>
    <dgm:pt modelId="{9360BC01-1E88-42EB-9601-9EDCDA89D7C7}" type="pres">
      <dgm:prSet presAssocID="{A557C0B1-4635-4502-A198-96DD4E306854}" presName="text2" presStyleLbl="fgAcc2" presStyleIdx="0" presStyleCnt="2">
        <dgm:presLayoutVars>
          <dgm:chPref val="3"/>
        </dgm:presLayoutVars>
      </dgm:prSet>
      <dgm:spPr/>
    </dgm:pt>
    <dgm:pt modelId="{1D10F77B-CF67-49BD-9C6B-7FE2AFCCB246}" type="pres">
      <dgm:prSet presAssocID="{A557C0B1-4635-4502-A198-96DD4E306854}" presName="hierChild3" presStyleCnt="0"/>
      <dgm:spPr/>
    </dgm:pt>
    <dgm:pt modelId="{0594324B-A766-454B-AEFA-8E80D631CA73}" type="pres">
      <dgm:prSet presAssocID="{ED947CC9-C4FA-42FF-8925-8FF6103FF641}" presName="Name17" presStyleLbl="parChTrans1D3" presStyleIdx="0" presStyleCnt="5"/>
      <dgm:spPr/>
    </dgm:pt>
    <dgm:pt modelId="{D29E7EE0-8666-4F2B-8C37-7C4461C5A6ED}" type="pres">
      <dgm:prSet presAssocID="{16C41F4F-8EF6-4309-93B3-395529FA24E0}" presName="hierRoot3" presStyleCnt="0"/>
      <dgm:spPr/>
    </dgm:pt>
    <dgm:pt modelId="{7DB2E189-1967-48A7-9284-6C84E39ED70A}" type="pres">
      <dgm:prSet presAssocID="{16C41F4F-8EF6-4309-93B3-395529FA24E0}" presName="composite3" presStyleCnt="0"/>
      <dgm:spPr/>
    </dgm:pt>
    <dgm:pt modelId="{9A28D6A7-5F2A-4E90-9F55-C1D5176C7F2B}" type="pres">
      <dgm:prSet presAssocID="{16C41F4F-8EF6-4309-93B3-395529FA24E0}" presName="background3" presStyleLbl="node3" presStyleIdx="0" presStyleCnt="5"/>
      <dgm:spPr/>
    </dgm:pt>
    <dgm:pt modelId="{AAEDE9A8-11E9-4138-BA79-A0A7EA0D5F29}" type="pres">
      <dgm:prSet presAssocID="{16C41F4F-8EF6-4309-93B3-395529FA24E0}" presName="text3" presStyleLbl="fgAcc3" presStyleIdx="0" presStyleCnt="5" custScaleX="163664">
        <dgm:presLayoutVars>
          <dgm:chPref val="3"/>
        </dgm:presLayoutVars>
      </dgm:prSet>
      <dgm:spPr/>
    </dgm:pt>
    <dgm:pt modelId="{25EDBB1C-FAAE-4B85-9096-CE257506C5D2}" type="pres">
      <dgm:prSet presAssocID="{16C41F4F-8EF6-4309-93B3-395529FA24E0}" presName="hierChild4" presStyleCnt="0"/>
      <dgm:spPr/>
    </dgm:pt>
    <dgm:pt modelId="{2FA0A30D-4AC0-4294-B4BC-8CAFBF2842E5}" type="pres">
      <dgm:prSet presAssocID="{96E7BE67-81FA-452F-A0C1-1A6E54E1E605}" presName="Name23" presStyleLbl="parChTrans1D4" presStyleIdx="0" presStyleCnt="11"/>
      <dgm:spPr/>
    </dgm:pt>
    <dgm:pt modelId="{5C4B57D1-6ED1-4EC0-994E-477BE508E4B0}" type="pres">
      <dgm:prSet presAssocID="{F9BFDAF4-29E1-4D68-95FA-92DED8CB7171}" presName="hierRoot4" presStyleCnt="0"/>
      <dgm:spPr/>
    </dgm:pt>
    <dgm:pt modelId="{8630CD83-2D98-46EE-9715-3DD72FCDEBCA}" type="pres">
      <dgm:prSet presAssocID="{F9BFDAF4-29E1-4D68-95FA-92DED8CB7171}" presName="composite4" presStyleCnt="0"/>
      <dgm:spPr/>
    </dgm:pt>
    <dgm:pt modelId="{9CC0E82A-BF83-4B6B-BA82-FC8D0ED280FF}" type="pres">
      <dgm:prSet presAssocID="{F9BFDAF4-29E1-4D68-95FA-92DED8CB7171}" presName="background4" presStyleLbl="node4" presStyleIdx="0" presStyleCnt="11"/>
      <dgm:spPr/>
    </dgm:pt>
    <dgm:pt modelId="{23DD3C18-C931-485C-9EF0-C32E5E582423}" type="pres">
      <dgm:prSet presAssocID="{F9BFDAF4-29E1-4D68-95FA-92DED8CB7171}" presName="text4" presStyleLbl="fgAcc4" presStyleIdx="0" presStyleCnt="11">
        <dgm:presLayoutVars>
          <dgm:chPref val="3"/>
        </dgm:presLayoutVars>
      </dgm:prSet>
      <dgm:spPr/>
    </dgm:pt>
    <dgm:pt modelId="{F013C609-52D5-4E0A-858B-778CE470649A}" type="pres">
      <dgm:prSet presAssocID="{F9BFDAF4-29E1-4D68-95FA-92DED8CB7171}" presName="hierChild5" presStyleCnt="0"/>
      <dgm:spPr/>
    </dgm:pt>
    <dgm:pt modelId="{9630EC1B-47D5-49E4-A5D2-2081A0D728F1}" type="pres">
      <dgm:prSet presAssocID="{B162E498-C217-47A0-8E88-964F265BEB8A}" presName="Name23" presStyleLbl="parChTrans1D4" presStyleIdx="1" presStyleCnt="11"/>
      <dgm:spPr/>
    </dgm:pt>
    <dgm:pt modelId="{9FCA1E1F-65F2-4B69-B9FA-FCCBDB3F7FA4}" type="pres">
      <dgm:prSet presAssocID="{78555F22-B04E-4EC0-8C54-900E32907F90}" presName="hierRoot4" presStyleCnt="0"/>
      <dgm:spPr/>
    </dgm:pt>
    <dgm:pt modelId="{59608075-F219-4A80-AD3A-B6D66B214998}" type="pres">
      <dgm:prSet presAssocID="{78555F22-B04E-4EC0-8C54-900E32907F90}" presName="composite4" presStyleCnt="0"/>
      <dgm:spPr/>
    </dgm:pt>
    <dgm:pt modelId="{A2923FD6-9908-4204-92E3-66E76C92066B}" type="pres">
      <dgm:prSet presAssocID="{78555F22-B04E-4EC0-8C54-900E32907F90}" presName="background4" presStyleLbl="node4" presStyleIdx="1" presStyleCnt="11"/>
      <dgm:spPr>
        <a:solidFill>
          <a:srgbClr val="FF0000"/>
        </a:solidFill>
      </dgm:spPr>
    </dgm:pt>
    <dgm:pt modelId="{2DDEC486-4A9B-44DB-B6AD-5AF48724A351}" type="pres">
      <dgm:prSet presAssocID="{78555F22-B04E-4EC0-8C54-900E32907F90}" presName="text4" presStyleLbl="fgAcc4" presStyleIdx="1" presStyleCnt="11">
        <dgm:presLayoutVars>
          <dgm:chPref val="3"/>
        </dgm:presLayoutVars>
      </dgm:prSet>
      <dgm:spPr/>
    </dgm:pt>
    <dgm:pt modelId="{E74192F9-D7BB-47D2-A349-83A3532CCC82}" type="pres">
      <dgm:prSet presAssocID="{78555F22-B04E-4EC0-8C54-900E32907F90}" presName="hierChild5" presStyleCnt="0"/>
      <dgm:spPr/>
    </dgm:pt>
    <dgm:pt modelId="{09B47A90-A4E5-4982-9C23-47C59AF60EE9}" type="pres">
      <dgm:prSet presAssocID="{26924C1C-4FCB-4FC3-87E0-1934F92A02BD}" presName="Name23" presStyleLbl="parChTrans1D4" presStyleIdx="2" presStyleCnt="11"/>
      <dgm:spPr/>
    </dgm:pt>
    <dgm:pt modelId="{21ECBBB3-98DC-4B9C-B92A-82CA3A7EE074}" type="pres">
      <dgm:prSet presAssocID="{C489E400-5F81-4E31-BD10-383087AE05CA}" presName="hierRoot4" presStyleCnt="0"/>
      <dgm:spPr/>
    </dgm:pt>
    <dgm:pt modelId="{40A995BC-777A-400D-A2DA-EF5FF9CEF8B5}" type="pres">
      <dgm:prSet presAssocID="{C489E400-5F81-4E31-BD10-383087AE05CA}" presName="composite4" presStyleCnt="0"/>
      <dgm:spPr/>
    </dgm:pt>
    <dgm:pt modelId="{BFBF37BD-24CC-48B7-BB4B-E6EB05DA5435}" type="pres">
      <dgm:prSet presAssocID="{C489E400-5F81-4E31-BD10-383087AE05CA}" presName="background4" presStyleLbl="node4" presStyleIdx="2" presStyleCnt="11"/>
      <dgm:spPr>
        <a:solidFill>
          <a:srgbClr val="FF0000"/>
        </a:solidFill>
      </dgm:spPr>
    </dgm:pt>
    <dgm:pt modelId="{02DDAD68-40FC-4550-AC76-B59F928B15AB}" type="pres">
      <dgm:prSet presAssocID="{C489E400-5F81-4E31-BD10-383087AE05CA}" presName="text4" presStyleLbl="fgAcc4" presStyleIdx="2" presStyleCnt="11">
        <dgm:presLayoutVars>
          <dgm:chPref val="3"/>
        </dgm:presLayoutVars>
      </dgm:prSet>
      <dgm:spPr/>
    </dgm:pt>
    <dgm:pt modelId="{FDD93A29-D0F4-4B11-8217-85BE5DC4990F}" type="pres">
      <dgm:prSet presAssocID="{C489E400-5F81-4E31-BD10-383087AE05CA}" presName="hierChild5" presStyleCnt="0"/>
      <dgm:spPr/>
    </dgm:pt>
    <dgm:pt modelId="{C8CE41BA-C385-454C-BC76-980C228060FA}" type="pres">
      <dgm:prSet presAssocID="{8E2AD472-DD04-4D28-956B-389D15714950}" presName="Name23" presStyleLbl="parChTrans1D4" presStyleIdx="3" presStyleCnt="11"/>
      <dgm:spPr/>
    </dgm:pt>
    <dgm:pt modelId="{E014A15C-A5D7-45B5-8E84-AE26E2651524}" type="pres">
      <dgm:prSet presAssocID="{B599A85B-3D7D-4732-A9B3-5FCC0BFDA04D}" presName="hierRoot4" presStyleCnt="0"/>
      <dgm:spPr/>
    </dgm:pt>
    <dgm:pt modelId="{8446265B-4566-41B0-916F-959AED85FDAA}" type="pres">
      <dgm:prSet presAssocID="{B599A85B-3D7D-4732-A9B3-5FCC0BFDA04D}" presName="composite4" presStyleCnt="0"/>
      <dgm:spPr/>
    </dgm:pt>
    <dgm:pt modelId="{5E1B8031-D975-490B-963E-FD1CE5B3C0FD}" type="pres">
      <dgm:prSet presAssocID="{B599A85B-3D7D-4732-A9B3-5FCC0BFDA04D}" presName="background4" presStyleLbl="node4" presStyleIdx="3" presStyleCnt="11"/>
      <dgm:spPr>
        <a:solidFill>
          <a:srgbClr val="FF0000"/>
        </a:solidFill>
      </dgm:spPr>
    </dgm:pt>
    <dgm:pt modelId="{2D47603E-2D2B-4731-A839-39F328A64C0A}" type="pres">
      <dgm:prSet presAssocID="{B599A85B-3D7D-4732-A9B3-5FCC0BFDA04D}" presName="text4" presStyleLbl="fgAcc4" presStyleIdx="3" presStyleCnt="11">
        <dgm:presLayoutVars>
          <dgm:chPref val="3"/>
        </dgm:presLayoutVars>
      </dgm:prSet>
      <dgm:spPr/>
    </dgm:pt>
    <dgm:pt modelId="{3E62DE50-F454-4585-8DF4-19CEBE38281A}" type="pres">
      <dgm:prSet presAssocID="{B599A85B-3D7D-4732-A9B3-5FCC0BFDA04D}" presName="hierChild5" presStyleCnt="0"/>
      <dgm:spPr/>
    </dgm:pt>
    <dgm:pt modelId="{DF190859-E99C-4261-9852-55DE19873024}" type="pres">
      <dgm:prSet presAssocID="{39081DD5-122D-4A86-B099-B179DA175A3C}" presName="Name17" presStyleLbl="parChTrans1D3" presStyleIdx="1" presStyleCnt="5"/>
      <dgm:spPr/>
    </dgm:pt>
    <dgm:pt modelId="{43853348-8FCA-48BD-9119-57DD7D008ED0}" type="pres">
      <dgm:prSet presAssocID="{5B10CE65-9A06-45E3-938C-B0FB2430FCAE}" presName="hierRoot3" presStyleCnt="0"/>
      <dgm:spPr/>
    </dgm:pt>
    <dgm:pt modelId="{A9DB8E22-FABC-476B-AE4E-7B5DF1A9EE17}" type="pres">
      <dgm:prSet presAssocID="{5B10CE65-9A06-45E3-938C-B0FB2430FCAE}" presName="composite3" presStyleCnt="0"/>
      <dgm:spPr/>
    </dgm:pt>
    <dgm:pt modelId="{DE83129E-F80E-4264-8B7F-7FD1576B907A}" type="pres">
      <dgm:prSet presAssocID="{5B10CE65-9A06-45E3-938C-B0FB2430FCAE}" presName="background3" presStyleLbl="node3" presStyleIdx="1" presStyleCnt="5"/>
      <dgm:spPr/>
    </dgm:pt>
    <dgm:pt modelId="{588AF937-1CC7-430D-8A46-1FF00A940ED1}" type="pres">
      <dgm:prSet presAssocID="{5B10CE65-9A06-45E3-938C-B0FB2430FCAE}" presName="text3" presStyleLbl="fgAcc3" presStyleIdx="1" presStyleCnt="5" custScaleX="111417">
        <dgm:presLayoutVars>
          <dgm:chPref val="3"/>
        </dgm:presLayoutVars>
      </dgm:prSet>
      <dgm:spPr/>
    </dgm:pt>
    <dgm:pt modelId="{F204EE1D-1509-43DD-B41A-66205A888C0F}" type="pres">
      <dgm:prSet presAssocID="{5B10CE65-9A06-45E3-938C-B0FB2430FCAE}" presName="hierChild4" presStyleCnt="0"/>
      <dgm:spPr/>
    </dgm:pt>
    <dgm:pt modelId="{0B8F63EC-FA51-4601-943A-8F8147AB146B}" type="pres">
      <dgm:prSet presAssocID="{EA4F60E5-4D68-45FF-92FE-29EF92F3DF5F}" presName="Name23" presStyleLbl="parChTrans1D4" presStyleIdx="4" presStyleCnt="11"/>
      <dgm:spPr/>
    </dgm:pt>
    <dgm:pt modelId="{4E98950F-7F7B-4506-B81C-0098D8E72BFE}" type="pres">
      <dgm:prSet presAssocID="{8371FB85-BE8E-4920-8DFB-E37D33FCDC5B}" presName="hierRoot4" presStyleCnt="0"/>
      <dgm:spPr/>
    </dgm:pt>
    <dgm:pt modelId="{37566B46-6344-4FB9-8BAA-23BB09C1C3A5}" type="pres">
      <dgm:prSet presAssocID="{8371FB85-BE8E-4920-8DFB-E37D33FCDC5B}" presName="composite4" presStyleCnt="0"/>
      <dgm:spPr/>
    </dgm:pt>
    <dgm:pt modelId="{CCC62408-9EE2-45AD-BAE7-B6894F3AAFEC}" type="pres">
      <dgm:prSet presAssocID="{8371FB85-BE8E-4920-8DFB-E37D33FCDC5B}" presName="background4" presStyleLbl="node4" presStyleIdx="4" presStyleCnt="11"/>
      <dgm:spPr/>
    </dgm:pt>
    <dgm:pt modelId="{7B0DBF6A-BA79-432C-B627-8FB6940B808A}" type="pres">
      <dgm:prSet presAssocID="{8371FB85-BE8E-4920-8DFB-E37D33FCDC5B}" presName="text4" presStyleLbl="fgAcc4" presStyleIdx="4" presStyleCnt="11">
        <dgm:presLayoutVars>
          <dgm:chPref val="3"/>
        </dgm:presLayoutVars>
      </dgm:prSet>
      <dgm:spPr/>
    </dgm:pt>
    <dgm:pt modelId="{E8F6C8D9-A628-401B-9477-75051D578F2B}" type="pres">
      <dgm:prSet presAssocID="{8371FB85-BE8E-4920-8DFB-E37D33FCDC5B}" presName="hierChild5" presStyleCnt="0"/>
      <dgm:spPr/>
    </dgm:pt>
    <dgm:pt modelId="{53938CCE-52A1-4D01-9497-61E1246D8CF1}" type="pres">
      <dgm:prSet presAssocID="{1B0AA2BB-CC85-4ABD-BF45-3BC8A5016802}" presName="Name23" presStyleLbl="parChTrans1D4" presStyleIdx="5" presStyleCnt="11"/>
      <dgm:spPr/>
    </dgm:pt>
    <dgm:pt modelId="{273727F1-2F99-466B-AD25-80D3A62B6387}" type="pres">
      <dgm:prSet presAssocID="{2C4DE1AB-6224-465C-9388-FF22E6A8532A}" presName="hierRoot4" presStyleCnt="0"/>
      <dgm:spPr/>
    </dgm:pt>
    <dgm:pt modelId="{FA7306CA-064C-45C3-8912-A2B880F384CD}" type="pres">
      <dgm:prSet presAssocID="{2C4DE1AB-6224-465C-9388-FF22E6A8532A}" presName="composite4" presStyleCnt="0"/>
      <dgm:spPr/>
    </dgm:pt>
    <dgm:pt modelId="{AE4D50BF-FAFE-4DFF-AE3A-C96B5BAE1D52}" type="pres">
      <dgm:prSet presAssocID="{2C4DE1AB-6224-465C-9388-FF22E6A8532A}" presName="background4" presStyleLbl="node4" presStyleIdx="5" presStyleCnt="11"/>
      <dgm:spPr>
        <a:solidFill>
          <a:srgbClr val="FFC000"/>
        </a:solidFill>
      </dgm:spPr>
    </dgm:pt>
    <dgm:pt modelId="{D67E5304-724C-4046-A8FA-FD542F2C560A}" type="pres">
      <dgm:prSet presAssocID="{2C4DE1AB-6224-465C-9388-FF22E6A8532A}" presName="text4" presStyleLbl="fgAcc4" presStyleIdx="5" presStyleCnt="11">
        <dgm:presLayoutVars>
          <dgm:chPref val="3"/>
        </dgm:presLayoutVars>
      </dgm:prSet>
      <dgm:spPr/>
    </dgm:pt>
    <dgm:pt modelId="{BF996F36-4708-4E0E-BBA4-AF0380E1BA84}" type="pres">
      <dgm:prSet presAssocID="{2C4DE1AB-6224-465C-9388-FF22E6A8532A}" presName="hierChild5" presStyleCnt="0"/>
      <dgm:spPr/>
    </dgm:pt>
    <dgm:pt modelId="{EFB9F9B4-4D9A-4C61-98A6-EB2DC69F8FBD}" type="pres">
      <dgm:prSet presAssocID="{64012F6D-85F9-4F25-836C-2D3E29BAAAA7}" presName="Name10" presStyleLbl="parChTrans1D2" presStyleIdx="1" presStyleCnt="2"/>
      <dgm:spPr/>
    </dgm:pt>
    <dgm:pt modelId="{7F298CE5-435F-4151-A73B-F2F36AB9648D}" type="pres">
      <dgm:prSet presAssocID="{02B4B7CF-1A50-4088-B10B-58DAEDEDD176}" presName="hierRoot2" presStyleCnt="0"/>
      <dgm:spPr/>
    </dgm:pt>
    <dgm:pt modelId="{C59A4DFD-9025-440F-9C13-18B3F43ED7E5}" type="pres">
      <dgm:prSet presAssocID="{02B4B7CF-1A50-4088-B10B-58DAEDEDD176}" presName="composite2" presStyleCnt="0"/>
      <dgm:spPr/>
    </dgm:pt>
    <dgm:pt modelId="{A719B6AE-C53B-4399-AD56-CF7F2CA27766}" type="pres">
      <dgm:prSet presAssocID="{02B4B7CF-1A50-4088-B10B-58DAEDEDD176}" presName="background2" presStyleLbl="node2" presStyleIdx="1" presStyleCnt="2"/>
      <dgm:spPr/>
    </dgm:pt>
    <dgm:pt modelId="{6E0F4E11-CBEC-464D-B04C-9CAEBD72D147}" type="pres">
      <dgm:prSet presAssocID="{02B4B7CF-1A50-4088-B10B-58DAEDEDD176}" presName="text2" presStyleLbl="fgAcc2" presStyleIdx="1" presStyleCnt="2">
        <dgm:presLayoutVars>
          <dgm:chPref val="3"/>
        </dgm:presLayoutVars>
      </dgm:prSet>
      <dgm:spPr/>
    </dgm:pt>
    <dgm:pt modelId="{4174D48D-0AB7-4853-932B-CD1666D55BFE}" type="pres">
      <dgm:prSet presAssocID="{02B4B7CF-1A50-4088-B10B-58DAEDEDD176}" presName="hierChild3" presStyleCnt="0"/>
      <dgm:spPr/>
    </dgm:pt>
    <dgm:pt modelId="{C6DC7C3D-0B87-4329-A9CF-0662393DDDC3}" type="pres">
      <dgm:prSet presAssocID="{69F8E2FF-B5D4-4047-8708-72C8F9CF8AD6}" presName="Name17" presStyleLbl="parChTrans1D3" presStyleIdx="2" presStyleCnt="5"/>
      <dgm:spPr/>
    </dgm:pt>
    <dgm:pt modelId="{4355CD20-BB6C-4EE1-B1F9-3A6BC0D4B211}" type="pres">
      <dgm:prSet presAssocID="{4BD9093B-C3DE-46C7-88AB-CCF7F6D64BA7}" presName="hierRoot3" presStyleCnt="0"/>
      <dgm:spPr/>
    </dgm:pt>
    <dgm:pt modelId="{48E92025-323D-49D3-A988-30EA46D16054}" type="pres">
      <dgm:prSet presAssocID="{4BD9093B-C3DE-46C7-88AB-CCF7F6D64BA7}" presName="composite3" presStyleCnt="0"/>
      <dgm:spPr/>
    </dgm:pt>
    <dgm:pt modelId="{A2CA8219-DEC6-4975-8D9A-35C67A045272}" type="pres">
      <dgm:prSet presAssocID="{4BD9093B-C3DE-46C7-88AB-CCF7F6D64BA7}" presName="background3" presStyleLbl="node3" presStyleIdx="2" presStyleCnt="5"/>
      <dgm:spPr/>
    </dgm:pt>
    <dgm:pt modelId="{41EFDFC7-0D52-4AC5-89F6-5AFA432E7E0C}" type="pres">
      <dgm:prSet presAssocID="{4BD9093B-C3DE-46C7-88AB-CCF7F6D64BA7}" presName="text3" presStyleLbl="fgAcc3" presStyleIdx="2" presStyleCnt="5">
        <dgm:presLayoutVars>
          <dgm:chPref val="3"/>
        </dgm:presLayoutVars>
      </dgm:prSet>
      <dgm:spPr/>
    </dgm:pt>
    <dgm:pt modelId="{063715F1-08C0-48A1-8456-6B79419C8EFF}" type="pres">
      <dgm:prSet presAssocID="{4BD9093B-C3DE-46C7-88AB-CCF7F6D64BA7}" presName="hierChild4" presStyleCnt="0"/>
      <dgm:spPr/>
    </dgm:pt>
    <dgm:pt modelId="{1B6BE7B6-6111-4DB7-9952-4AFD7DC1D565}" type="pres">
      <dgm:prSet presAssocID="{FFE3C324-0B35-4EA3-8A40-6FB98431E7D1}" presName="Name23" presStyleLbl="parChTrans1D4" presStyleIdx="6" presStyleCnt="11"/>
      <dgm:spPr/>
    </dgm:pt>
    <dgm:pt modelId="{5C37E5BC-77FF-4952-B74C-1C8E24093F23}" type="pres">
      <dgm:prSet presAssocID="{28CBEC97-F47B-4C3B-BCC9-F38A4890B510}" presName="hierRoot4" presStyleCnt="0"/>
      <dgm:spPr/>
    </dgm:pt>
    <dgm:pt modelId="{0E1250F4-963A-429B-96A8-4F84E5B1F710}" type="pres">
      <dgm:prSet presAssocID="{28CBEC97-F47B-4C3B-BCC9-F38A4890B510}" presName="composite4" presStyleCnt="0"/>
      <dgm:spPr/>
    </dgm:pt>
    <dgm:pt modelId="{C1529EB0-EBC0-4D63-BDB5-08464263F645}" type="pres">
      <dgm:prSet presAssocID="{28CBEC97-F47B-4C3B-BCC9-F38A4890B510}" presName="background4" presStyleLbl="node4" presStyleIdx="6" presStyleCnt="11"/>
      <dgm:spPr/>
    </dgm:pt>
    <dgm:pt modelId="{8756F859-CECD-40C0-A37A-E4FB85434726}" type="pres">
      <dgm:prSet presAssocID="{28CBEC97-F47B-4C3B-BCC9-F38A4890B510}" presName="text4" presStyleLbl="fgAcc4" presStyleIdx="6" presStyleCnt="11">
        <dgm:presLayoutVars>
          <dgm:chPref val="3"/>
        </dgm:presLayoutVars>
      </dgm:prSet>
      <dgm:spPr/>
    </dgm:pt>
    <dgm:pt modelId="{F4726853-8F35-4903-9F21-F38C18B71705}" type="pres">
      <dgm:prSet presAssocID="{28CBEC97-F47B-4C3B-BCC9-F38A4890B510}" presName="hierChild5" presStyleCnt="0"/>
      <dgm:spPr/>
    </dgm:pt>
    <dgm:pt modelId="{90DB22F6-BD5E-40C7-8848-93E1DEF0546E}" type="pres">
      <dgm:prSet presAssocID="{5B784560-7C42-4487-9EBA-91CF1D9181BE}" presName="Name23" presStyleLbl="parChTrans1D4" presStyleIdx="7" presStyleCnt="11"/>
      <dgm:spPr/>
    </dgm:pt>
    <dgm:pt modelId="{8CDEF436-178A-443D-A5F0-83DE91CD4032}" type="pres">
      <dgm:prSet presAssocID="{B355B0AD-560F-4457-BB6D-4B375A9FE5EB}" presName="hierRoot4" presStyleCnt="0"/>
      <dgm:spPr/>
    </dgm:pt>
    <dgm:pt modelId="{F9B4D742-6B63-46AC-89E1-B06686BB325D}" type="pres">
      <dgm:prSet presAssocID="{B355B0AD-560F-4457-BB6D-4B375A9FE5EB}" presName="composite4" presStyleCnt="0"/>
      <dgm:spPr/>
    </dgm:pt>
    <dgm:pt modelId="{C5532D3A-6672-4889-A9C5-7A6E931B1952}" type="pres">
      <dgm:prSet presAssocID="{B355B0AD-560F-4457-BB6D-4B375A9FE5EB}" presName="background4" presStyleLbl="node4" presStyleIdx="7" presStyleCnt="11"/>
      <dgm:spPr>
        <a:solidFill>
          <a:srgbClr val="FFC000"/>
        </a:solidFill>
      </dgm:spPr>
    </dgm:pt>
    <dgm:pt modelId="{0E07AEC2-D846-4FB5-B029-A23AEC5A9AB1}" type="pres">
      <dgm:prSet presAssocID="{B355B0AD-560F-4457-BB6D-4B375A9FE5EB}" presName="text4" presStyleLbl="fgAcc4" presStyleIdx="7" presStyleCnt="11">
        <dgm:presLayoutVars>
          <dgm:chPref val="3"/>
        </dgm:presLayoutVars>
      </dgm:prSet>
      <dgm:spPr/>
    </dgm:pt>
    <dgm:pt modelId="{6FF2779B-4449-4C8E-B99A-CF5B92F5795A}" type="pres">
      <dgm:prSet presAssocID="{B355B0AD-560F-4457-BB6D-4B375A9FE5EB}" presName="hierChild5" presStyleCnt="0"/>
      <dgm:spPr/>
    </dgm:pt>
    <dgm:pt modelId="{A217612E-971B-44B8-87CD-E7FFF14AEE48}" type="pres">
      <dgm:prSet presAssocID="{04220BFE-EBD9-4C66-AEAE-DA5EF639AD75}" presName="Name17" presStyleLbl="parChTrans1D3" presStyleIdx="3" presStyleCnt="5"/>
      <dgm:spPr/>
    </dgm:pt>
    <dgm:pt modelId="{B96CAF70-8734-4EB3-B25F-570C2A87DBC5}" type="pres">
      <dgm:prSet presAssocID="{9D27471A-DA96-4BF6-8037-2ED921E68113}" presName="hierRoot3" presStyleCnt="0"/>
      <dgm:spPr/>
    </dgm:pt>
    <dgm:pt modelId="{49C94CC6-846A-4832-BA82-FA0BDC98D8D4}" type="pres">
      <dgm:prSet presAssocID="{9D27471A-DA96-4BF6-8037-2ED921E68113}" presName="composite3" presStyleCnt="0"/>
      <dgm:spPr/>
    </dgm:pt>
    <dgm:pt modelId="{F090EB28-8906-4CD4-A40A-6FB1859F3D81}" type="pres">
      <dgm:prSet presAssocID="{9D27471A-DA96-4BF6-8037-2ED921E68113}" presName="background3" presStyleLbl="node3" presStyleIdx="3" presStyleCnt="5"/>
      <dgm:spPr/>
    </dgm:pt>
    <dgm:pt modelId="{6B653AF3-F4C7-4116-8484-A1B554CFE38C}" type="pres">
      <dgm:prSet presAssocID="{9D27471A-DA96-4BF6-8037-2ED921E68113}" presName="text3" presStyleLbl="fgAcc3" presStyleIdx="3" presStyleCnt="5">
        <dgm:presLayoutVars>
          <dgm:chPref val="3"/>
        </dgm:presLayoutVars>
      </dgm:prSet>
      <dgm:spPr/>
    </dgm:pt>
    <dgm:pt modelId="{4C31421A-FC8D-47B5-A8FA-C8E491352923}" type="pres">
      <dgm:prSet presAssocID="{9D27471A-DA96-4BF6-8037-2ED921E68113}" presName="hierChild4" presStyleCnt="0"/>
      <dgm:spPr/>
    </dgm:pt>
    <dgm:pt modelId="{AE130EEA-0F1C-4AF5-A9C8-D043B602DCA3}" type="pres">
      <dgm:prSet presAssocID="{B9FF1B1A-EB7C-4A79-A99E-D3B0BDC4D64F}" presName="Name23" presStyleLbl="parChTrans1D4" presStyleIdx="8" presStyleCnt="11"/>
      <dgm:spPr/>
    </dgm:pt>
    <dgm:pt modelId="{2C9AB911-2E2E-45AC-A2FF-2403D4AE7A4F}" type="pres">
      <dgm:prSet presAssocID="{BC70227B-26E2-4442-A6B7-4524AF13ACB3}" presName="hierRoot4" presStyleCnt="0"/>
      <dgm:spPr/>
    </dgm:pt>
    <dgm:pt modelId="{FBBF6F5C-15FA-4701-BCD1-7DCBA50E2B62}" type="pres">
      <dgm:prSet presAssocID="{BC70227B-26E2-4442-A6B7-4524AF13ACB3}" presName="composite4" presStyleCnt="0"/>
      <dgm:spPr/>
    </dgm:pt>
    <dgm:pt modelId="{D744A41E-6165-432A-8F64-D95A3E63598F}" type="pres">
      <dgm:prSet presAssocID="{BC70227B-26E2-4442-A6B7-4524AF13ACB3}" presName="background4" presStyleLbl="node4" presStyleIdx="8" presStyleCnt="11"/>
      <dgm:spPr/>
    </dgm:pt>
    <dgm:pt modelId="{C4A47E89-CEC1-4DBC-B63E-5D63B81E090E}" type="pres">
      <dgm:prSet presAssocID="{BC70227B-26E2-4442-A6B7-4524AF13ACB3}" presName="text4" presStyleLbl="fgAcc4" presStyleIdx="8" presStyleCnt="11">
        <dgm:presLayoutVars>
          <dgm:chPref val="3"/>
        </dgm:presLayoutVars>
      </dgm:prSet>
      <dgm:spPr/>
    </dgm:pt>
    <dgm:pt modelId="{7C01F541-E9DE-4C15-B5BC-81C85FA843D9}" type="pres">
      <dgm:prSet presAssocID="{BC70227B-26E2-4442-A6B7-4524AF13ACB3}" presName="hierChild5" presStyleCnt="0"/>
      <dgm:spPr/>
    </dgm:pt>
    <dgm:pt modelId="{A3080525-15DB-42C4-9995-E0F3BBA9ECCA}" type="pres">
      <dgm:prSet presAssocID="{162F7B7C-1B3C-47A1-AD9B-065F3FBAEFE9}" presName="Name23" presStyleLbl="parChTrans1D4" presStyleIdx="9" presStyleCnt="11"/>
      <dgm:spPr/>
    </dgm:pt>
    <dgm:pt modelId="{E20CEE46-2C31-4792-8154-355B1FBD19EF}" type="pres">
      <dgm:prSet presAssocID="{BBFEAB50-4AD4-4EE1-9B03-6DB3B336518E}" presName="hierRoot4" presStyleCnt="0"/>
      <dgm:spPr/>
    </dgm:pt>
    <dgm:pt modelId="{1EB047EA-0D36-4258-8123-3BF86A78837D}" type="pres">
      <dgm:prSet presAssocID="{BBFEAB50-4AD4-4EE1-9B03-6DB3B336518E}" presName="composite4" presStyleCnt="0"/>
      <dgm:spPr/>
    </dgm:pt>
    <dgm:pt modelId="{C0794308-1F03-441A-9D76-E85EA0F3CBFC}" type="pres">
      <dgm:prSet presAssocID="{BBFEAB50-4AD4-4EE1-9B03-6DB3B336518E}" presName="background4" presStyleLbl="node4" presStyleIdx="9" presStyleCnt="11"/>
      <dgm:spPr>
        <a:solidFill>
          <a:srgbClr val="92D050"/>
        </a:solidFill>
      </dgm:spPr>
    </dgm:pt>
    <dgm:pt modelId="{EB5487D3-6E73-4A00-8750-A5C2F3ACA7C1}" type="pres">
      <dgm:prSet presAssocID="{BBFEAB50-4AD4-4EE1-9B03-6DB3B336518E}" presName="text4" presStyleLbl="fgAcc4" presStyleIdx="9" presStyleCnt="11">
        <dgm:presLayoutVars>
          <dgm:chPref val="3"/>
        </dgm:presLayoutVars>
      </dgm:prSet>
      <dgm:spPr/>
    </dgm:pt>
    <dgm:pt modelId="{E16DB085-EC69-48A7-9A57-BB048502D007}" type="pres">
      <dgm:prSet presAssocID="{BBFEAB50-4AD4-4EE1-9B03-6DB3B336518E}" presName="hierChild5" presStyleCnt="0"/>
      <dgm:spPr/>
    </dgm:pt>
    <dgm:pt modelId="{4880F3FE-7D7F-42A6-B624-2CE729FFC5A5}" type="pres">
      <dgm:prSet presAssocID="{4DC716B4-99A9-4E1A-9EF2-0AF44435A586}" presName="Name17" presStyleLbl="parChTrans1D3" presStyleIdx="4" presStyleCnt="5"/>
      <dgm:spPr/>
    </dgm:pt>
    <dgm:pt modelId="{2BD4CCF6-DEA2-45CB-83D2-7BF134BFAD94}" type="pres">
      <dgm:prSet presAssocID="{119D9C2C-8B61-4329-ABB2-90A6FD7033A4}" presName="hierRoot3" presStyleCnt="0"/>
      <dgm:spPr/>
    </dgm:pt>
    <dgm:pt modelId="{0DFC9CEC-7A14-490D-86F6-5867D367C28A}" type="pres">
      <dgm:prSet presAssocID="{119D9C2C-8B61-4329-ABB2-90A6FD7033A4}" presName="composite3" presStyleCnt="0"/>
      <dgm:spPr/>
    </dgm:pt>
    <dgm:pt modelId="{782753E4-A412-4F35-9EB5-C77A1A220208}" type="pres">
      <dgm:prSet presAssocID="{119D9C2C-8B61-4329-ABB2-90A6FD7033A4}" presName="background3" presStyleLbl="node3" presStyleIdx="4" presStyleCnt="5"/>
      <dgm:spPr/>
    </dgm:pt>
    <dgm:pt modelId="{3BA0EB5B-6F3A-49B9-8EF7-E592531B1A00}" type="pres">
      <dgm:prSet presAssocID="{119D9C2C-8B61-4329-ABB2-90A6FD7033A4}" presName="text3" presStyleLbl="fgAcc3" presStyleIdx="4" presStyleCnt="5">
        <dgm:presLayoutVars>
          <dgm:chPref val="3"/>
        </dgm:presLayoutVars>
      </dgm:prSet>
      <dgm:spPr/>
    </dgm:pt>
    <dgm:pt modelId="{926A5621-08A6-46FE-B18A-84440BADF52D}" type="pres">
      <dgm:prSet presAssocID="{119D9C2C-8B61-4329-ABB2-90A6FD7033A4}" presName="hierChild4" presStyleCnt="0"/>
      <dgm:spPr/>
    </dgm:pt>
    <dgm:pt modelId="{AE2A37C7-0217-4546-BABB-2DCCAB690390}" type="pres">
      <dgm:prSet presAssocID="{F8737300-A239-4FAC-8B67-9B596348DAA7}" presName="Name23" presStyleLbl="parChTrans1D4" presStyleIdx="10" presStyleCnt="11"/>
      <dgm:spPr/>
    </dgm:pt>
    <dgm:pt modelId="{37CCCA21-72E9-4900-B802-DEEEB19C21C5}" type="pres">
      <dgm:prSet presAssocID="{5B202938-31A6-46C0-B27B-274B3EC68BCE}" presName="hierRoot4" presStyleCnt="0"/>
      <dgm:spPr/>
    </dgm:pt>
    <dgm:pt modelId="{42EFB780-8D95-403A-A30B-D55C7675BDA3}" type="pres">
      <dgm:prSet presAssocID="{5B202938-31A6-46C0-B27B-274B3EC68BCE}" presName="composite4" presStyleCnt="0"/>
      <dgm:spPr/>
    </dgm:pt>
    <dgm:pt modelId="{794E49CF-835F-4926-8C7C-CB16690648B9}" type="pres">
      <dgm:prSet presAssocID="{5B202938-31A6-46C0-B27B-274B3EC68BCE}" presName="background4" presStyleLbl="node4" presStyleIdx="10" presStyleCnt="11"/>
      <dgm:spPr/>
    </dgm:pt>
    <dgm:pt modelId="{823CA1C9-A92E-43B4-A074-BEBE9AC25AD4}" type="pres">
      <dgm:prSet presAssocID="{5B202938-31A6-46C0-B27B-274B3EC68BCE}" presName="text4" presStyleLbl="fgAcc4" presStyleIdx="10" presStyleCnt="11">
        <dgm:presLayoutVars>
          <dgm:chPref val="3"/>
        </dgm:presLayoutVars>
      </dgm:prSet>
      <dgm:spPr/>
    </dgm:pt>
    <dgm:pt modelId="{5C580CAD-AFEE-46A7-A958-17E63A04DFE8}" type="pres">
      <dgm:prSet presAssocID="{5B202938-31A6-46C0-B27B-274B3EC68BCE}" presName="hierChild5" presStyleCnt="0"/>
      <dgm:spPr/>
    </dgm:pt>
  </dgm:ptLst>
  <dgm:cxnLst>
    <dgm:cxn modelId="{811E1D0C-5AD0-4249-BF56-9A79FA23C5C3}" type="presOf" srcId="{BBFEAB50-4AD4-4EE1-9B03-6DB3B336518E}" destId="{EB5487D3-6E73-4A00-8750-A5C2F3ACA7C1}" srcOrd="0" destOrd="0" presId="urn:microsoft.com/office/officeart/2005/8/layout/hierarchy1"/>
    <dgm:cxn modelId="{FE85F518-D086-4B51-9E03-3AD24CD6D5CE}" type="presOf" srcId="{BD21E141-BCC1-4495-99DE-FBC205A8A203}" destId="{80F44158-AC33-4746-84BE-1DC09BE29BB8}" srcOrd="0" destOrd="0" presId="urn:microsoft.com/office/officeart/2005/8/layout/hierarchy1"/>
    <dgm:cxn modelId="{3BD8201A-B908-4635-BAD4-B8C132D6B793}" type="presOf" srcId="{1B0AA2BB-CC85-4ABD-BF45-3BC8A5016802}" destId="{53938CCE-52A1-4D01-9497-61E1246D8CF1}" srcOrd="0" destOrd="0" presId="urn:microsoft.com/office/officeart/2005/8/layout/hierarchy1"/>
    <dgm:cxn modelId="{5D17681C-6DDC-41B1-B45E-02225B5C3BDC}" srcId="{656216EA-4F7E-4E95-A908-EAD15CE14147}" destId="{02B4B7CF-1A50-4088-B10B-58DAEDEDD176}" srcOrd="1" destOrd="0" parTransId="{64012F6D-85F9-4F25-836C-2D3E29BAAAA7}" sibTransId="{6EA9776E-2C65-41DD-93F1-589862E75EF6}"/>
    <dgm:cxn modelId="{33A57D20-B4E0-4A3C-B151-0314741BFED7}" type="presOf" srcId="{F8737300-A239-4FAC-8B67-9B596348DAA7}" destId="{AE2A37C7-0217-4546-BABB-2DCCAB690390}" srcOrd="0" destOrd="0" presId="urn:microsoft.com/office/officeart/2005/8/layout/hierarchy1"/>
    <dgm:cxn modelId="{5CA75B24-428A-44DF-A6D6-C2DA80846FF6}" type="presOf" srcId="{9D27471A-DA96-4BF6-8037-2ED921E68113}" destId="{6B653AF3-F4C7-4116-8484-A1B554CFE38C}" srcOrd="0" destOrd="0" presId="urn:microsoft.com/office/officeart/2005/8/layout/hierarchy1"/>
    <dgm:cxn modelId="{D25A7030-8D6D-4851-83F0-90D9A2CD0A85}" type="presOf" srcId="{8371FB85-BE8E-4920-8DFB-E37D33FCDC5B}" destId="{7B0DBF6A-BA79-432C-B627-8FB6940B808A}" srcOrd="0" destOrd="0" presId="urn:microsoft.com/office/officeart/2005/8/layout/hierarchy1"/>
    <dgm:cxn modelId="{8FE49330-F27C-4D08-8816-555C3F142B06}" srcId="{119D9C2C-8B61-4329-ABB2-90A6FD7033A4}" destId="{5B202938-31A6-46C0-B27B-274B3EC68BCE}" srcOrd="0" destOrd="0" parTransId="{F8737300-A239-4FAC-8B67-9B596348DAA7}" sibTransId="{5386ABDE-6222-4F82-A218-A225C9CE190C}"/>
    <dgm:cxn modelId="{51FADA32-1C1B-4693-BB37-6DF9C624BF24}" type="presOf" srcId="{26924C1C-4FCB-4FC3-87E0-1934F92A02BD}" destId="{09B47A90-A4E5-4982-9C23-47C59AF60EE9}" srcOrd="0" destOrd="0" presId="urn:microsoft.com/office/officeart/2005/8/layout/hierarchy1"/>
    <dgm:cxn modelId="{752EB835-B76D-41A2-B36B-2A45B87DABE4}" type="presOf" srcId="{162F7B7C-1B3C-47A1-AD9B-065F3FBAEFE9}" destId="{A3080525-15DB-42C4-9995-E0F3BBA9ECCA}" srcOrd="0" destOrd="0" presId="urn:microsoft.com/office/officeart/2005/8/layout/hierarchy1"/>
    <dgm:cxn modelId="{7725153C-14C0-40B2-B9C0-24ECBA5DA743}" type="presOf" srcId="{EA4F60E5-4D68-45FF-92FE-29EF92F3DF5F}" destId="{0B8F63EC-FA51-4601-943A-8F8147AB146B}" srcOrd="0" destOrd="0" presId="urn:microsoft.com/office/officeart/2005/8/layout/hierarchy1"/>
    <dgm:cxn modelId="{45687C3E-33B9-4D94-A32C-98B3411731C6}" type="presOf" srcId="{96E7BE67-81FA-452F-A0C1-1A6E54E1E605}" destId="{2FA0A30D-4AC0-4294-B4BC-8CAFBF2842E5}" srcOrd="0" destOrd="0" presId="urn:microsoft.com/office/officeart/2005/8/layout/hierarchy1"/>
    <dgm:cxn modelId="{69413C42-817C-408B-9747-55D5C0C84683}" srcId="{02B4B7CF-1A50-4088-B10B-58DAEDEDD176}" destId="{119D9C2C-8B61-4329-ABB2-90A6FD7033A4}" srcOrd="2" destOrd="0" parTransId="{4DC716B4-99A9-4E1A-9EF2-0AF44435A586}" sibTransId="{C6ED11EB-C18B-470D-9E20-16E96296EB5B}"/>
    <dgm:cxn modelId="{FC8F7842-3783-4FA3-839F-AFB9B2DE54D2}" type="presOf" srcId="{A557C0B1-4635-4502-A198-96DD4E306854}" destId="{9360BC01-1E88-42EB-9601-9EDCDA89D7C7}" srcOrd="0" destOrd="0" presId="urn:microsoft.com/office/officeart/2005/8/layout/hierarchy1"/>
    <dgm:cxn modelId="{D10F9162-C89F-438D-B9A7-0995BC20BA9F}" type="presOf" srcId="{8E2AD472-DD04-4D28-956B-389D15714950}" destId="{C8CE41BA-C385-454C-BC76-980C228060FA}" srcOrd="0" destOrd="0" presId="urn:microsoft.com/office/officeart/2005/8/layout/hierarchy1"/>
    <dgm:cxn modelId="{47F29164-D619-4828-94D5-7C8F243ACE1B}" srcId="{9D27471A-DA96-4BF6-8037-2ED921E68113}" destId="{BC70227B-26E2-4442-A6B7-4524AF13ACB3}" srcOrd="0" destOrd="0" parTransId="{B9FF1B1A-EB7C-4A79-A99E-D3B0BDC4D64F}" sibTransId="{090BA768-57C6-4BFC-8BF3-E75B4CBF84E5}"/>
    <dgm:cxn modelId="{5D13CB68-36E8-4025-9EF6-F028038BF318}" srcId="{F9BFDAF4-29E1-4D68-95FA-92DED8CB7171}" destId="{78555F22-B04E-4EC0-8C54-900E32907F90}" srcOrd="0" destOrd="0" parTransId="{B162E498-C217-47A0-8E88-964F265BEB8A}" sibTransId="{242D3391-57D7-455F-BCE2-2381DA131756}"/>
    <dgm:cxn modelId="{C121D04A-790C-4CB6-A1A9-40C769AD68EC}" type="presOf" srcId="{656216EA-4F7E-4E95-A908-EAD15CE14147}" destId="{D204AB58-5B33-418D-BB9A-640A868F9EBE}" srcOrd="0" destOrd="0" presId="urn:microsoft.com/office/officeart/2005/8/layout/hierarchy1"/>
    <dgm:cxn modelId="{EFE2784B-176D-4DB4-A9C5-3C5FE6088B6A}" type="presOf" srcId="{B355B0AD-560F-4457-BB6D-4B375A9FE5EB}" destId="{0E07AEC2-D846-4FB5-B029-A23AEC5A9AB1}" srcOrd="0" destOrd="0" presId="urn:microsoft.com/office/officeart/2005/8/layout/hierarchy1"/>
    <dgm:cxn modelId="{B7B6616C-A347-4860-9FDF-8FB9844412FA}" srcId="{28CBEC97-F47B-4C3B-BCC9-F38A4890B510}" destId="{B355B0AD-560F-4457-BB6D-4B375A9FE5EB}" srcOrd="0" destOrd="0" parTransId="{5B784560-7C42-4487-9EBA-91CF1D9181BE}" sibTransId="{E3C6AD13-D44B-412F-A11F-3A2027E810D2}"/>
    <dgm:cxn modelId="{063E6C4C-4AE9-48AB-AD10-3E9C420725D0}" type="presOf" srcId="{B162E498-C217-47A0-8E88-964F265BEB8A}" destId="{9630EC1B-47D5-49E4-A5D2-2081A0D728F1}" srcOrd="0" destOrd="0" presId="urn:microsoft.com/office/officeart/2005/8/layout/hierarchy1"/>
    <dgm:cxn modelId="{57AE666D-9692-43D4-864A-ADFCBD0AA9DA}" type="presOf" srcId="{F9BFDAF4-29E1-4D68-95FA-92DED8CB7171}" destId="{23DD3C18-C931-485C-9EF0-C32E5E582423}" srcOrd="0" destOrd="0" presId="urn:microsoft.com/office/officeart/2005/8/layout/hierarchy1"/>
    <dgm:cxn modelId="{13926353-ABD1-416C-BEC4-931E6FD03636}" type="presOf" srcId="{28CBEC97-F47B-4C3B-BCC9-F38A4890B510}" destId="{8756F859-CECD-40C0-A37A-E4FB85434726}" srcOrd="0" destOrd="0" presId="urn:microsoft.com/office/officeart/2005/8/layout/hierarchy1"/>
    <dgm:cxn modelId="{BDA2DB73-92E0-43BE-83E6-A02DF5F515B0}" type="presOf" srcId="{64012F6D-85F9-4F25-836C-2D3E29BAAAA7}" destId="{EFB9F9B4-4D9A-4C61-98A6-EB2DC69F8FBD}" srcOrd="0" destOrd="0" presId="urn:microsoft.com/office/officeart/2005/8/layout/hierarchy1"/>
    <dgm:cxn modelId="{F634B974-48F8-47A6-9A94-E1E7EEE20268}" srcId="{A557C0B1-4635-4502-A198-96DD4E306854}" destId="{5B10CE65-9A06-45E3-938C-B0FB2430FCAE}" srcOrd="1" destOrd="0" parTransId="{39081DD5-122D-4A86-B099-B179DA175A3C}" sibTransId="{470DD07E-56A5-49D6-B862-D912C21C1905}"/>
    <dgm:cxn modelId="{5E88A975-642B-4DC6-B5FB-8A465028FEE2}" type="presOf" srcId="{B599A85B-3D7D-4732-A9B3-5FCC0BFDA04D}" destId="{2D47603E-2D2B-4731-A839-39F328A64C0A}" srcOrd="0" destOrd="0" presId="urn:microsoft.com/office/officeart/2005/8/layout/hierarchy1"/>
    <dgm:cxn modelId="{B6899259-9DBD-46AE-8CA6-EA97339A7ED0}" srcId="{02B4B7CF-1A50-4088-B10B-58DAEDEDD176}" destId="{9D27471A-DA96-4BF6-8037-2ED921E68113}" srcOrd="1" destOrd="0" parTransId="{04220BFE-EBD9-4C66-AEAE-DA5EF639AD75}" sibTransId="{1D18E6C7-4990-4498-8DA6-A8BD607ACA59}"/>
    <dgm:cxn modelId="{1CD29459-313A-4F34-9A91-F110D311BA9A}" srcId="{16C41F4F-8EF6-4309-93B3-395529FA24E0}" destId="{F9BFDAF4-29E1-4D68-95FA-92DED8CB7171}" srcOrd="0" destOrd="0" parTransId="{96E7BE67-81FA-452F-A0C1-1A6E54E1E605}" sibTransId="{AC6818C7-FFC5-44ED-9BF3-DD2593F807E9}"/>
    <dgm:cxn modelId="{6989755A-8402-413F-BBF2-E30030993301}" type="presOf" srcId="{5B10CE65-9A06-45E3-938C-B0FB2430FCAE}" destId="{588AF937-1CC7-430D-8A46-1FF00A940ED1}" srcOrd="0" destOrd="0" presId="urn:microsoft.com/office/officeart/2005/8/layout/hierarchy1"/>
    <dgm:cxn modelId="{D44C9E7C-E111-48DF-9FA8-F413752063E1}" srcId="{F9BFDAF4-29E1-4D68-95FA-92DED8CB7171}" destId="{C489E400-5F81-4E31-BD10-383087AE05CA}" srcOrd="1" destOrd="0" parTransId="{26924C1C-4FCB-4FC3-87E0-1934F92A02BD}" sibTransId="{B6DC12C1-8FF1-41AE-B87D-04A0BDC259EF}"/>
    <dgm:cxn modelId="{90DA247D-5BB2-498D-BCFF-FF2A43E2F065}" type="presOf" srcId="{C489E400-5F81-4E31-BD10-383087AE05CA}" destId="{02DDAD68-40FC-4550-AC76-B59F928B15AB}" srcOrd="0" destOrd="0" presId="urn:microsoft.com/office/officeart/2005/8/layout/hierarchy1"/>
    <dgm:cxn modelId="{6C5D2D7D-66DF-4405-9384-C6B7F0736F9C}" type="presOf" srcId="{04220BFE-EBD9-4C66-AEAE-DA5EF639AD75}" destId="{A217612E-971B-44B8-87CD-E7FFF14AEE48}" srcOrd="0" destOrd="0" presId="urn:microsoft.com/office/officeart/2005/8/layout/hierarchy1"/>
    <dgm:cxn modelId="{960FC681-906A-47D6-824E-16FC9DDDA6B3}" type="presOf" srcId="{BC70227B-26E2-4442-A6B7-4524AF13ACB3}" destId="{C4A47E89-CEC1-4DBC-B63E-5D63B81E090E}" srcOrd="0" destOrd="0" presId="urn:microsoft.com/office/officeart/2005/8/layout/hierarchy1"/>
    <dgm:cxn modelId="{A628938D-E59E-47A1-A258-A96617D5891E}" type="presOf" srcId="{119D9C2C-8B61-4329-ABB2-90A6FD7033A4}" destId="{3BA0EB5B-6F3A-49B9-8EF7-E592531B1A00}" srcOrd="0" destOrd="0" presId="urn:microsoft.com/office/officeart/2005/8/layout/hierarchy1"/>
    <dgm:cxn modelId="{57AA1192-E0BC-4FBD-9520-A53F44D9F4D0}" type="presOf" srcId="{02B4B7CF-1A50-4088-B10B-58DAEDEDD176}" destId="{6E0F4E11-CBEC-464D-B04C-9CAEBD72D147}" srcOrd="0" destOrd="0" presId="urn:microsoft.com/office/officeart/2005/8/layout/hierarchy1"/>
    <dgm:cxn modelId="{498DBAA9-93E2-460A-8EBC-7F56F215E440}" type="presOf" srcId="{5B784560-7C42-4487-9EBA-91CF1D9181BE}" destId="{90DB22F6-BD5E-40C7-8848-93E1DEF0546E}" srcOrd="0" destOrd="0" presId="urn:microsoft.com/office/officeart/2005/8/layout/hierarchy1"/>
    <dgm:cxn modelId="{676112AA-BB18-46C2-B508-71E0455C7242}" srcId="{A557C0B1-4635-4502-A198-96DD4E306854}" destId="{16C41F4F-8EF6-4309-93B3-395529FA24E0}" srcOrd="0" destOrd="0" parTransId="{ED947CC9-C4FA-42FF-8925-8FF6103FF641}" sibTransId="{AC6F9088-3608-4122-9E50-5949DEEFD8FE}"/>
    <dgm:cxn modelId="{D8A683B5-C303-4428-9274-9FAEE953BB59}" srcId="{BC70227B-26E2-4442-A6B7-4524AF13ACB3}" destId="{BBFEAB50-4AD4-4EE1-9B03-6DB3B336518E}" srcOrd="0" destOrd="0" parTransId="{162F7B7C-1B3C-47A1-AD9B-065F3FBAEFE9}" sibTransId="{D717277E-FE7E-493B-AC4C-0D4FFCBBFA72}"/>
    <dgm:cxn modelId="{A28613B8-01E3-44F9-BB20-D048E0DEE6CE}" type="presOf" srcId="{ED947CC9-C4FA-42FF-8925-8FF6103FF641}" destId="{0594324B-A766-454B-AEFA-8E80D631CA73}" srcOrd="0" destOrd="0" presId="urn:microsoft.com/office/officeart/2005/8/layout/hierarchy1"/>
    <dgm:cxn modelId="{3649B2B8-6CC2-48B4-8C9F-0C36D9A0BB78}" type="presOf" srcId="{B9FF1B1A-EB7C-4A79-A99E-D3B0BDC4D64F}" destId="{AE130EEA-0F1C-4AF5-A9C8-D043B602DCA3}" srcOrd="0" destOrd="0" presId="urn:microsoft.com/office/officeart/2005/8/layout/hierarchy1"/>
    <dgm:cxn modelId="{39BE70C0-FA11-4DB4-BD47-50F64D4903F2}" srcId="{8371FB85-BE8E-4920-8DFB-E37D33FCDC5B}" destId="{2C4DE1AB-6224-465C-9388-FF22E6A8532A}" srcOrd="0" destOrd="0" parTransId="{1B0AA2BB-CC85-4ABD-BF45-3BC8A5016802}" sibTransId="{D4DEA6DE-CEF9-4207-9449-37711E8045BD}"/>
    <dgm:cxn modelId="{8A43AFC1-A97F-4E43-BE48-C16CB4AA0A0F}" type="presOf" srcId="{39C8A26F-043D-4FF1-A52A-4949703B8B55}" destId="{4B57FCA1-145C-4DAC-AA53-8312778BC89B}" srcOrd="0" destOrd="0" presId="urn:microsoft.com/office/officeart/2005/8/layout/hierarchy1"/>
    <dgm:cxn modelId="{733942CF-DDF5-44A1-9CAF-3FC9E9B1719D}" type="presOf" srcId="{69F8E2FF-B5D4-4047-8708-72C8F9CF8AD6}" destId="{C6DC7C3D-0B87-4329-A9CF-0662393DDDC3}" srcOrd="0" destOrd="0" presId="urn:microsoft.com/office/officeart/2005/8/layout/hierarchy1"/>
    <dgm:cxn modelId="{D5D887D3-1BF8-42B6-B556-56921B676EBA}" type="presOf" srcId="{FFE3C324-0B35-4EA3-8A40-6FB98431E7D1}" destId="{1B6BE7B6-6111-4DB7-9952-4AFD7DC1D565}" srcOrd="0" destOrd="0" presId="urn:microsoft.com/office/officeart/2005/8/layout/hierarchy1"/>
    <dgm:cxn modelId="{D24907D9-104A-40FC-8E26-3C2D9F0393B7}" type="presOf" srcId="{39081DD5-122D-4A86-B099-B179DA175A3C}" destId="{DF190859-E99C-4261-9852-55DE19873024}" srcOrd="0" destOrd="0" presId="urn:microsoft.com/office/officeart/2005/8/layout/hierarchy1"/>
    <dgm:cxn modelId="{E50ACBDA-B408-4A6A-9AAF-9D3EC9C3CB78}" type="presOf" srcId="{78555F22-B04E-4EC0-8C54-900E32907F90}" destId="{2DDEC486-4A9B-44DB-B6AD-5AF48724A351}" srcOrd="0" destOrd="0" presId="urn:microsoft.com/office/officeart/2005/8/layout/hierarchy1"/>
    <dgm:cxn modelId="{7AFF87E5-967A-4664-A6D2-6DF04A0D9B7A}" type="presOf" srcId="{4DC716B4-99A9-4E1A-9EF2-0AF44435A586}" destId="{4880F3FE-7D7F-42A6-B624-2CE729FFC5A5}" srcOrd="0" destOrd="0" presId="urn:microsoft.com/office/officeart/2005/8/layout/hierarchy1"/>
    <dgm:cxn modelId="{883C88E5-F562-4139-AA96-25F5786A2F30}" srcId="{656216EA-4F7E-4E95-A908-EAD15CE14147}" destId="{A557C0B1-4635-4502-A198-96DD4E306854}" srcOrd="0" destOrd="0" parTransId="{39C8A26F-043D-4FF1-A52A-4949703B8B55}" sibTransId="{164D9C83-02B9-42C3-9403-E400C5304DD4}"/>
    <dgm:cxn modelId="{58B4D7E6-B50C-4AB1-9DE9-FF5516E95938}" srcId="{02B4B7CF-1A50-4088-B10B-58DAEDEDD176}" destId="{4BD9093B-C3DE-46C7-88AB-CCF7F6D64BA7}" srcOrd="0" destOrd="0" parTransId="{69F8E2FF-B5D4-4047-8708-72C8F9CF8AD6}" sibTransId="{22EADD3D-1572-448A-B80B-56B0D24E443B}"/>
    <dgm:cxn modelId="{0473BEEB-9752-4BE0-B94A-B0D3F0D2E7F3}" srcId="{F9BFDAF4-29E1-4D68-95FA-92DED8CB7171}" destId="{B599A85B-3D7D-4732-A9B3-5FCC0BFDA04D}" srcOrd="2" destOrd="0" parTransId="{8E2AD472-DD04-4D28-956B-389D15714950}" sibTransId="{E70074AD-E8ED-48C9-B0FE-F9DC7C298BA1}"/>
    <dgm:cxn modelId="{2145ABEC-CDAE-45A9-8050-1A80A6D08A7E}" type="presOf" srcId="{4BD9093B-C3DE-46C7-88AB-CCF7F6D64BA7}" destId="{41EFDFC7-0D52-4AC5-89F6-5AFA432E7E0C}" srcOrd="0" destOrd="0" presId="urn:microsoft.com/office/officeart/2005/8/layout/hierarchy1"/>
    <dgm:cxn modelId="{0DC309F1-FD42-4D76-9930-738CCBBC0526}" srcId="{4BD9093B-C3DE-46C7-88AB-CCF7F6D64BA7}" destId="{28CBEC97-F47B-4C3B-BCC9-F38A4890B510}" srcOrd="0" destOrd="0" parTransId="{FFE3C324-0B35-4EA3-8A40-6FB98431E7D1}" sibTransId="{698383F8-52DC-4A5F-9CE1-5F1F66B22214}"/>
    <dgm:cxn modelId="{023CEEF5-FF26-4A72-8D98-D2EF0B7E7582}" srcId="{5B10CE65-9A06-45E3-938C-B0FB2430FCAE}" destId="{8371FB85-BE8E-4920-8DFB-E37D33FCDC5B}" srcOrd="0" destOrd="0" parTransId="{EA4F60E5-4D68-45FF-92FE-29EF92F3DF5F}" sibTransId="{8C6F4EAB-4981-4F37-A6C4-DAFFF24E82D1}"/>
    <dgm:cxn modelId="{CF2EFAF7-00F4-4307-802A-B5A229A05023}" type="presOf" srcId="{2C4DE1AB-6224-465C-9388-FF22E6A8532A}" destId="{D67E5304-724C-4046-A8FA-FD542F2C560A}" srcOrd="0" destOrd="0" presId="urn:microsoft.com/office/officeart/2005/8/layout/hierarchy1"/>
    <dgm:cxn modelId="{D4C4A5F8-6F1A-4D6E-B6F1-1F53F0B79939}" type="presOf" srcId="{16C41F4F-8EF6-4309-93B3-395529FA24E0}" destId="{AAEDE9A8-11E9-4138-BA79-A0A7EA0D5F29}" srcOrd="0" destOrd="0" presId="urn:microsoft.com/office/officeart/2005/8/layout/hierarchy1"/>
    <dgm:cxn modelId="{A5C148FC-21B1-4DC1-B304-4E8E1F308FB7}" srcId="{BD21E141-BCC1-4495-99DE-FBC205A8A203}" destId="{656216EA-4F7E-4E95-A908-EAD15CE14147}" srcOrd="0" destOrd="0" parTransId="{D7569AE1-E08F-4380-99FB-71280D44BA1F}" sibTransId="{79A0068D-79B1-40D1-BC4F-D0F65D9541B8}"/>
    <dgm:cxn modelId="{9F583FFE-0DF5-4FA6-B396-23AABECDE744}" type="presOf" srcId="{5B202938-31A6-46C0-B27B-274B3EC68BCE}" destId="{823CA1C9-A92E-43B4-A074-BEBE9AC25AD4}" srcOrd="0" destOrd="0" presId="urn:microsoft.com/office/officeart/2005/8/layout/hierarchy1"/>
    <dgm:cxn modelId="{69319AA5-3F20-495D-8D49-F3AC572A2F56}" type="presParOf" srcId="{80F44158-AC33-4746-84BE-1DC09BE29BB8}" destId="{2A29667A-7DC3-467A-8EB7-C17EC1591DF4}" srcOrd="0" destOrd="0" presId="urn:microsoft.com/office/officeart/2005/8/layout/hierarchy1"/>
    <dgm:cxn modelId="{8EB79669-9157-4534-A46B-5E9F7769A33D}" type="presParOf" srcId="{2A29667A-7DC3-467A-8EB7-C17EC1591DF4}" destId="{68F7BE83-EF6F-4396-9F2F-5432B2DF398D}" srcOrd="0" destOrd="0" presId="urn:microsoft.com/office/officeart/2005/8/layout/hierarchy1"/>
    <dgm:cxn modelId="{D25142DC-CBD6-4904-AB5A-C90EA3A631EB}" type="presParOf" srcId="{68F7BE83-EF6F-4396-9F2F-5432B2DF398D}" destId="{E64ED369-19AB-42C9-9584-AA2EDF2DEFEB}" srcOrd="0" destOrd="0" presId="urn:microsoft.com/office/officeart/2005/8/layout/hierarchy1"/>
    <dgm:cxn modelId="{CB02E7C6-FDD3-4C14-9D1B-332D402DE7BF}" type="presParOf" srcId="{68F7BE83-EF6F-4396-9F2F-5432B2DF398D}" destId="{D204AB58-5B33-418D-BB9A-640A868F9EBE}" srcOrd="1" destOrd="0" presId="urn:microsoft.com/office/officeart/2005/8/layout/hierarchy1"/>
    <dgm:cxn modelId="{DCB722AB-F0D1-4238-BD2F-BEE7371481B3}" type="presParOf" srcId="{2A29667A-7DC3-467A-8EB7-C17EC1591DF4}" destId="{0FBD9B65-2A32-4984-B103-E0E16D0BDD66}" srcOrd="1" destOrd="0" presId="urn:microsoft.com/office/officeart/2005/8/layout/hierarchy1"/>
    <dgm:cxn modelId="{71841732-D6B4-460C-A4CF-BE7298FF4BAB}" type="presParOf" srcId="{0FBD9B65-2A32-4984-B103-E0E16D0BDD66}" destId="{4B57FCA1-145C-4DAC-AA53-8312778BC89B}" srcOrd="0" destOrd="0" presId="urn:microsoft.com/office/officeart/2005/8/layout/hierarchy1"/>
    <dgm:cxn modelId="{89BD3970-C96A-455A-8F0F-5796FBFBE5AB}" type="presParOf" srcId="{0FBD9B65-2A32-4984-B103-E0E16D0BDD66}" destId="{D5953FBE-EB25-4653-B47F-955C54712ADE}" srcOrd="1" destOrd="0" presId="urn:microsoft.com/office/officeart/2005/8/layout/hierarchy1"/>
    <dgm:cxn modelId="{FFB3DDB8-96C6-4D1B-A553-9F41FB1058C6}" type="presParOf" srcId="{D5953FBE-EB25-4653-B47F-955C54712ADE}" destId="{1C886467-0B9C-487A-AE1A-98F79813030F}" srcOrd="0" destOrd="0" presId="urn:microsoft.com/office/officeart/2005/8/layout/hierarchy1"/>
    <dgm:cxn modelId="{CDFEE201-EAE4-45AF-B65C-A44CE43F0190}" type="presParOf" srcId="{1C886467-0B9C-487A-AE1A-98F79813030F}" destId="{411BF956-F68A-4CC4-9675-81B2F6DB4CBB}" srcOrd="0" destOrd="0" presId="urn:microsoft.com/office/officeart/2005/8/layout/hierarchy1"/>
    <dgm:cxn modelId="{314B8730-19E4-4BFA-817A-5C248F539EC7}" type="presParOf" srcId="{1C886467-0B9C-487A-AE1A-98F79813030F}" destId="{9360BC01-1E88-42EB-9601-9EDCDA89D7C7}" srcOrd="1" destOrd="0" presId="urn:microsoft.com/office/officeart/2005/8/layout/hierarchy1"/>
    <dgm:cxn modelId="{EB9A03C9-7BF3-4D45-91E9-B894306EE06F}" type="presParOf" srcId="{D5953FBE-EB25-4653-B47F-955C54712ADE}" destId="{1D10F77B-CF67-49BD-9C6B-7FE2AFCCB246}" srcOrd="1" destOrd="0" presId="urn:microsoft.com/office/officeart/2005/8/layout/hierarchy1"/>
    <dgm:cxn modelId="{51D1022E-E93C-4199-920A-7F3CA79E6C2B}" type="presParOf" srcId="{1D10F77B-CF67-49BD-9C6B-7FE2AFCCB246}" destId="{0594324B-A766-454B-AEFA-8E80D631CA73}" srcOrd="0" destOrd="0" presId="urn:microsoft.com/office/officeart/2005/8/layout/hierarchy1"/>
    <dgm:cxn modelId="{04836465-390B-4C4B-8A2E-ED31D3B77E9F}" type="presParOf" srcId="{1D10F77B-CF67-49BD-9C6B-7FE2AFCCB246}" destId="{D29E7EE0-8666-4F2B-8C37-7C4461C5A6ED}" srcOrd="1" destOrd="0" presId="urn:microsoft.com/office/officeart/2005/8/layout/hierarchy1"/>
    <dgm:cxn modelId="{0B068C52-9957-4744-9BCD-FD775D278760}" type="presParOf" srcId="{D29E7EE0-8666-4F2B-8C37-7C4461C5A6ED}" destId="{7DB2E189-1967-48A7-9284-6C84E39ED70A}" srcOrd="0" destOrd="0" presId="urn:microsoft.com/office/officeart/2005/8/layout/hierarchy1"/>
    <dgm:cxn modelId="{AEB96073-857A-492C-8C3F-8E9CF80AE3F8}" type="presParOf" srcId="{7DB2E189-1967-48A7-9284-6C84E39ED70A}" destId="{9A28D6A7-5F2A-4E90-9F55-C1D5176C7F2B}" srcOrd="0" destOrd="0" presId="urn:microsoft.com/office/officeart/2005/8/layout/hierarchy1"/>
    <dgm:cxn modelId="{B7D34825-906D-4F62-91A6-075DBBA94F68}" type="presParOf" srcId="{7DB2E189-1967-48A7-9284-6C84E39ED70A}" destId="{AAEDE9A8-11E9-4138-BA79-A0A7EA0D5F29}" srcOrd="1" destOrd="0" presId="urn:microsoft.com/office/officeart/2005/8/layout/hierarchy1"/>
    <dgm:cxn modelId="{2041D232-3D4E-4F00-B78E-41C3C9533E91}" type="presParOf" srcId="{D29E7EE0-8666-4F2B-8C37-7C4461C5A6ED}" destId="{25EDBB1C-FAAE-4B85-9096-CE257506C5D2}" srcOrd="1" destOrd="0" presId="urn:microsoft.com/office/officeart/2005/8/layout/hierarchy1"/>
    <dgm:cxn modelId="{8707D65A-CF3D-4ECB-BE8C-EA5C8DA1CA66}" type="presParOf" srcId="{25EDBB1C-FAAE-4B85-9096-CE257506C5D2}" destId="{2FA0A30D-4AC0-4294-B4BC-8CAFBF2842E5}" srcOrd="0" destOrd="0" presId="urn:microsoft.com/office/officeart/2005/8/layout/hierarchy1"/>
    <dgm:cxn modelId="{59569FFB-F472-4B9F-99E0-89E4C59845B0}" type="presParOf" srcId="{25EDBB1C-FAAE-4B85-9096-CE257506C5D2}" destId="{5C4B57D1-6ED1-4EC0-994E-477BE508E4B0}" srcOrd="1" destOrd="0" presId="urn:microsoft.com/office/officeart/2005/8/layout/hierarchy1"/>
    <dgm:cxn modelId="{ECA42373-37FD-4AE3-94C7-2793EF9907B0}" type="presParOf" srcId="{5C4B57D1-6ED1-4EC0-994E-477BE508E4B0}" destId="{8630CD83-2D98-46EE-9715-3DD72FCDEBCA}" srcOrd="0" destOrd="0" presId="urn:microsoft.com/office/officeart/2005/8/layout/hierarchy1"/>
    <dgm:cxn modelId="{7DD2EC40-88C9-4E6A-9D08-241594B08A4F}" type="presParOf" srcId="{8630CD83-2D98-46EE-9715-3DD72FCDEBCA}" destId="{9CC0E82A-BF83-4B6B-BA82-FC8D0ED280FF}" srcOrd="0" destOrd="0" presId="urn:microsoft.com/office/officeart/2005/8/layout/hierarchy1"/>
    <dgm:cxn modelId="{2A667F3E-10C6-407A-B695-7D78A29BA233}" type="presParOf" srcId="{8630CD83-2D98-46EE-9715-3DD72FCDEBCA}" destId="{23DD3C18-C931-485C-9EF0-C32E5E582423}" srcOrd="1" destOrd="0" presId="urn:microsoft.com/office/officeart/2005/8/layout/hierarchy1"/>
    <dgm:cxn modelId="{4DA135FB-A5EA-4D22-B044-3E0DADCDB797}" type="presParOf" srcId="{5C4B57D1-6ED1-4EC0-994E-477BE508E4B0}" destId="{F013C609-52D5-4E0A-858B-778CE470649A}" srcOrd="1" destOrd="0" presId="urn:microsoft.com/office/officeart/2005/8/layout/hierarchy1"/>
    <dgm:cxn modelId="{9B729BBC-16FD-4B01-A032-9ABC07C18306}" type="presParOf" srcId="{F013C609-52D5-4E0A-858B-778CE470649A}" destId="{9630EC1B-47D5-49E4-A5D2-2081A0D728F1}" srcOrd="0" destOrd="0" presId="urn:microsoft.com/office/officeart/2005/8/layout/hierarchy1"/>
    <dgm:cxn modelId="{B43453F7-C642-457C-B03F-A419FB6E205C}" type="presParOf" srcId="{F013C609-52D5-4E0A-858B-778CE470649A}" destId="{9FCA1E1F-65F2-4B69-B9FA-FCCBDB3F7FA4}" srcOrd="1" destOrd="0" presId="urn:microsoft.com/office/officeart/2005/8/layout/hierarchy1"/>
    <dgm:cxn modelId="{F8DFE50B-6DE0-4E4C-B8BD-B5318BBDFC85}" type="presParOf" srcId="{9FCA1E1F-65F2-4B69-B9FA-FCCBDB3F7FA4}" destId="{59608075-F219-4A80-AD3A-B6D66B214998}" srcOrd="0" destOrd="0" presId="urn:microsoft.com/office/officeart/2005/8/layout/hierarchy1"/>
    <dgm:cxn modelId="{0EF903CB-132C-4875-820D-9D8F3D29F10A}" type="presParOf" srcId="{59608075-F219-4A80-AD3A-B6D66B214998}" destId="{A2923FD6-9908-4204-92E3-66E76C92066B}" srcOrd="0" destOrd="0" presId="urn:microsoft.com/office/officeart/2005/8/layout/hierarchy1"/>
    <dgm:cxn modelId="{8DAA88E8-0333-41A5-82F9-6F41639D479C}" type="presParOf" srcId="{59608075-F219-4A80-AD3A-B6D66B214998}" destId="{2DDEC486-4A9B-44DB-B6AD-5AF48724A351}" srcOrd="1" destOrd="0" presId="urn:microsoft.com/office/officeart/2005/8/layout/hierarchy1"/>
    <dgm:cxn modelId="{3FE65AB2-8276-49BC-955F-7E11A13147AF}" type="presParOf" srcId="{9FCA1E1F-65F2-4B69-B9FA-FCCBDB3F7FA4}" destId="{E74192F9-D7BB-47D2-A349-83A3532CCC82}" srcOrd="1" destOrd="0" presId="urn:microsoft.com/office/officeart/2005/8/layout/hierarchy1"/>
    <dgm:cxn modelId="{29B6937C-7A32-43A5-89AB-7FA7EE47AC0E}" type="presParOf" srcId="{F013C609-52D5-4E0A-858B-778CE470649A}" destId="{09B47A90-A4E5-4982-9C23-47C59AF60EE9}" srcOrd="2" destOrd="0" presId="urn:microsoft.com/office/officeart/2005/8/layout/hierarchy1"/>
    <dgm:cxn modelId="{9BCF9A41-B1AE-4552-946A-7DA3C4DE1BE1}" type="presParOf" srcId="{F013C609-52D5-4E0A-858B-778CE470649A}" destId="{21ECBBB3-98DC-4B9C-B92A-82CA3A7EE074}" srcOrd="3" destOrd="0" presId="urn:microsoft.com/office/officeart/2005/8/layout/hierarchy1"/>
    <dgm:cxn modelId="{05AFBA00-5A4A-4D28-A00E-B5E61D122687}" type="presParOf" srcId="{21ECBBB3-98DC-4B9C-B92A-82CA3A7EE074}" destId="{40A995BC-777A-400D-A2DA-EF5FF9CEF8B5}" srcOrd="0" destOrd="0" presId="urn:microsoft.com/office/officeart/2005/8/layout/hierarchy1"/>
    <dgm:cxn modelId="{303C5F3B-6F3C-4F53-ACFC-E8B236AA2E15}" type="presParOf" srcId="{40A995BC-777A-400D-A2DA-EF5FF9CEF8B5}" destId="{BFBF37BD-24CC-48B7-BB4B-E6EB05DA5435}" srcOrd="0" destOrd="0" presId="urn:microsoft.com/office/officeart/2005/8/layout/hierarchy1"/>
    <dgm:cxn modelId="{3AFEF6BD-FF5F-497F-B4BF-36DACFA418DF}" type="presParOf" srcId="{40A995BC-777A-400D-A2DA-EF5FF9CEF8B5}" destId="{02DDAD68-40FC-4550-AC76-B59F928B15AB}" srcOrd="1" destOrd="0" presId="urn:microsoft.com/office/officeart/2005/8/layout/hierarchy1"/>
    <dgm:cxn modelId="{55518D3D-7624-49BE-A505-EA8F438CC425}" type="presParOf" srcId="{21ECBBB3-98DC-4B9C-B92A-82CA3A7EE074}" destId="{FDD93A29-D0F4-4B11-8217-85BE5DC4990F}" srcOrd="1" destOrd="0" presId="urn:microsoft.com/office/officeart/2005/8/layout/hierarchy1"/>
    <dgm:cxn modelId="{C67A81C9-6F4F-4C44-91FF-EDA031CCCA99}" type="presParOf" srcId="{F013C609-52D5-4E0A-858B-778CE470649A}" destId="{C8CE41BA-C385-454C-BC76-980C228060FA}" srcOrd="4" destOrd="0" presId="urn:microsoft.com/office/officeart/2005/8/layout/hierarchy1"/>
    <dgm:cxn modelId="{2087E4E6-1CFA-4559-9FF0-0359A7402EBE}" type="presParOf" srcId="{F013C609-52D5-4E0A-858B-778CE470649A}" destId="{E014A15C-A5D7-45B5-8E84-AE26E2651524}" srcOrd="5" destOrd="0" presId="urn:microsoft.com/office/officeart/2005/8/layout/hierarchy1"/>
    <dgm:cxn modelId="{1A2BC566-38F3-4C5D-802B-7F3189D0BBC8}" type="presParOf" srcId="{E014A15C-A5D7-45B5-8E84-AE26E2651524}" destId="{8446265B-4566-41B0-916F-959AED85FDAA}" srcOrd="0" destOrd="0" presId="urn:microsoft.com/office/officeart/2005/8/layout/hierarchy1"/>
    <dgm:cxn modelId="{9BCEBBA6-4DC2-4410-A293-B055069C8D01}" type="presParOf" srcId="{8446265B-4566-41B0-916F-959AED85FDAA}" destId="{5E1B8031-D975-490B-963E-FD1CE5B3C0FD}" srcOrd="0" destOrd="0" presId="urn:microsoft.com/office/officeart/2005/8/layout/hierarchy1"/>
    <dgm:cxn modelId="{6A3730E1-67B7-45C8-9B8B-EC53F9AD5521}" type="presParOf" srcId="{8446265B-4566-41B0-916F-959AED85FDAA}" destId="{2D47603E-2D2B-4731-A839-39F328A64C0A}" srcOrd="1" destOrd="0" presId="urn:microsoft.com/office/officeart/2005/8/layout/hierarchy1"/>
    <dgm:cxn modelId="{5CA31208-9792-4225-896F-415AE559E5A2}" type="presParOf" srcId="{E014A15C-A5D7-45B5-8E84-AE26E2651524}" destId="{3E62DE50-F454-4585-8DF4-19CEBE38281A}" srcOrd="1" destOrd="0" presId="urn:microsoft.com/office/officeart/2005/8/layout/hierarchy1"/>
    <dgm:cxn modelId="{E95A8C38-7859-4D36-8384-9CB3A44D15E5}" type="presParOf" srcId="{1D10F77B-CF67-49BD-9C6B-7FE2AFCCB246}" destId="{DF190859-E99C-4261-9852-55DE19873024}" srcOrd="2" destOrd="0" presId="urn:microsoft.com/office/officeart/2005/8/layout/hierarchy1"/>
    <dgm:cxn modelId="{86B5D68B-0ABC-4144-8E01-DFC01C106223}" type="presParOf" srcId="{1D10F77B-CF67-49BD-9C6B-7FE2AFCCB246}" destId="{43853348-8FCA-48BD-9119-57DD7D008ED0}" srcOrd="3" destOrd="0" presId="urn:microsoft.com/office/officeart/2005/8/layout/hierarchy1"/>
    <dgm:cxn modelId="{2C85F25A-BF59-4477-8C40-3025000769A4}" type="presParOf" srcId="{43853348-8FCA-48BD-9119-57DD7D008ED0}" destId="{A9DB8E22-FABC-476B-AE4E-7B5DF1A9EE17}" srcOrd="0" destOrd="0" presId="urn:microsoft.com/office/officeart/2005/8/layout/hierarchy1"/>
    <dgm:cxn modelId="{EA923D00-E7FF-4650-BA2F-4AF6B71F0D21}" type="presParOf" srcId="{A9DB8E22-FABC-476B-AE4E-7B5DF1A9EE17}" destId="{DE83129E-F80E-4264-8B7F-7FD1576B907A}" srcOrd="0" destOrd="0" presId="urn:microsoft.com/office/officeart/2005/8/layout/hierarchy1"/>
    <dgm:cxn modelId="{758445FB-1728-4936-B453-6BC6E29D24C1}" type="presParOf" srcId="{A9DB8E22-FABC-476B-AE4E-7B5DF1A9EE17}" destId="{588AF937-1CC7-430D-8A46-1FF00A940ED1}" srcOrd="1" destOrd="0" presId="urn:microsoft.com/office/officeart/2005/8/layout/hierarchy1"/>
    <dgm:cxn modelId="{AF300C8B-089A-4451-A99A-2B9EF779C648}" type="presParOf" srcId="{43853348-8FCA-48BD-9119-57DD7D008ED0}" destId="{F204EE1D-1509-43DD-B41A-66205A888C0F}" srcOrd="1" destOrd="0" presId="urn:microsoft.com/office/officeart/2005/8/layout/hierarchy1"/>
    <dgm:cxn modelId="{16A0455B-8E33-419F-97F4-14FA84824FBD}" type="presParOf" srcId="{F204EE1D-1509-43DD-B41A-66205A888C0F}" destId="{0B8F63EC-FA51-4601-943A-8F8147AB146B}" srcOrd="0" destOrd="0" presId="urn:microsoft.com/office/officeart/2005/8/layout/hierarchy1"/>
    <dgm:cxn modelId="{D7A9B17A-7AC7-44D0-8E39-9132700E3C07}" type="presParOf" srcId="{F204EE1D-1509-43DD-B41A-66205A888C0F}" destId="{4E98950F-7F7B-4506-B81C-0098D8E72BFE}" srcOrd="1" destOrd="0" presId="urn:microsoft.com/office/officeart/2005/8/layout/hierarchy1"/>
    <dgm:cxn modelId="{D02A8E07-D6CC-4815-BB06-A4E61B0C31BB}" type="presParOf" srcId="{4E98950F-7F7B-4506-B81C-0098D8E72BFE}" destId="{37566B46-6344-4FB9-8BAA-23BB09C1C3A5}" srcOrd="0" destOrd="0" presId="urn:microsoft.com/office/officeart/2005/8/layout/hierarchy1"/>
    <dgm:cxn modelId="{A1B78DD2-23F0-43BA-A45D-951E21ED12EA}" type="presParOf" srcId="{37566B46-6344-4FB9-8BAA-23BB09C1C3A5}" destId="{CCC62408-9EE2-45AD-BAE7-B6894F3AAFEC}" srcOrd="0" destOrd="0" presId="urn:microsoft.com/office/officeart/2005/8/layout/hierarchy1"/>
    <dgm:cxn modelId="{8993A618-E17F-4C18-93E9-41E75068A92F}" type="presParOf" srcId="{37566B46-6344-4FB9-8BAA-23BB09C1C3A5}" destId="{7B0DBF6A-BA79-432C-B627-8FB6940B808A}" srcOrd="1" destOrd="0" presId="urn:microsoft.com/office/officeart/2005/8/layout/hierarchy1"/>
    <dgm:cxn modelId="{55D2F794-1B88-4A9C-9BBD-0A243A93FEB4}" type="presParOf" srcId="{4E98950F-7F7B-4506-B81C-0098D8E72BFE}" destId="{E8F6C8D9-A628-401B-9477-75051D578F2B}" srcOrd="1" destOrd="0" presId="urn:microsoft.com/office/officeart/2005/8/layout/hierarchy1"/>
    <dgm:cxn modelId="{AFFD212D-5795-4E51-B576-94E63D1432BF}" type="presParOf" srcId="{E8F6C8D9-A628-401B-9477-75051D578F2B}" destId="{53938CCE-52A1-4D01-9497-61E1246D8CF1}" srcOrd="0" destOrd="0" presId="urn:microsoft.com/office/officeart/2005/8/layout/hierarchy1"/>
    <dgm:cxn modelId="{D387F8BB-9A0F-47FB-83AE-DFD329DB59C3}" type="presParOf" srcId="{E8F6C8D9-A628-401B-9477-75051D578F2B}" destId="{273727F1-2F99-466B-AD25-80D3A62B6387}" srcOrd="1" destOrd="0" presId="urn:microsoft.com/office/officeart/2005/8/layout/hierarchy1"/>
    <dgm:cxn modelId="{C677A896-44B2-4F86-8D30-2EF988611416}" type="presParOf" srcId="{273727F1-2F99-466B-AD25-80D3A62B6387}" destId="{FA7306CA-064C-45C3-8912-A2B880F384CD}" srcOrd="0" destOrd="0" presId="urn:microsoft.com/office/officeart/2005/8/layout/hierarchy1"/>
    <dgm:cxn modelId="{91BC88AC-D4C8-476C-898B-6129FFCF29B5}" type="presParOf" srcId="{FA7306CA-064C-45C3-8912-A2B880F384CD}" destId="{AE4D50BF-FAFE-4DFF-AE3A-C96B5BAE1D52}" srcOrd="0" destOrd="0" presId="urn:microsoft.com/office/officeart/2005/8/layout/hierarchy1"/>
    <dgm:cxn modelId="{CA7FA7ED-506E-4FE2-AF73-D36CECB00284}" type="presParOf" srcId="{FA7306CA-064C-45C3-8912-A2B880F384CD}" destId="{D67E5304-724C-4046-A8FA-FD542F2C560A}" srcOrd="1" destOrd="0" presId="urn:microsoft.com/office/officeart/2005/8/layout/hierarchy1"/>
    <dgm:cxn modelId="{ACDD5928-1D27-4C43-87C6-88E24D00F6A6}" type="presParOf" srcId="{273727F1-2F99-466B-AD25-80D3A62B6387}" destId="{BF996F36-4708-4E0E-BBA4-AF0380E1BA84}" srcOrd="1" destOrd="0" presId="urn:microsoft.com/office/officeart/2005/8/layout/hierarchy1"/>
    <dgm:cxn modelId="{4C522E0E-E721-432F-BB37-59E17EB86B73}" type="presParOf" srcId="{0FBD9B65-2A32-4984-B103-E0E16D0BDD66}" destId="{EFB9F9B4-4D9A-4C61-98A6-EB2DC69F8FBD}" srcOrd="2" destOrd="0" presId="urn:microsoft.com/office/officeart/2005/8/layout/hierarchy1"/>
    <dgm:cxn modelId="{229E2596-B52E-4802-B207-9F77BEB1CE89}" type="presParOf" srcId="{0FBD9B65-2A32-4984-B103-E0E16D0BDD66}" destId="{7F298CE5-435F-4151-A73B-F2F36AB9648D}" srcOrd="3" destOrd="0" presId="urn:microsoft.com/office/officeart/2005/8/layout/hierarchy1"/>
    <dgm:cxn modelId="{EEEEDDD0-AA86-459C-A52A-F73272CFD886}" type="presParOf" srcId="{7F298CE5-435F-4151-A73B-F2F36AB9648D}" destId="{C59A4DFD-9025-440F-9C13-18B3F43ED7E5}" srcOrd="0" destOrd="0" presId="urn:microsoft.com/office/officeart/2005/8/layout/hierarchy1"/>
    <dgm:cxn modelId="{308B888D-1005-4F88-8657-94BAF4204EE8}" type="presParOf" srcId="{C59A4DFD-9025-440F-9C13-18B3F43ED7E5}" destId="{A719B6AE-C53B-4399-AD56-CF7F2CA27766}" srcOrd="0" destOrd="0" presId="urn:microsoft.com/office/officeart/2005/8/layout/hierarchy1"/>
    <dgm:cxn modelId="{AC73581C-445B-4B5B-9A3C-E7D0481C05CC}" type="presParOf" srcId="{C59A4DFD-9025-440F-9C13-18B3F43ED7E5}" destId="{6E0F4E11-CBEC-464D-B04C-9CAEBD72D147}" srcOrd="1" destOrd="0" presId="urn:microsoft.com/office/officeart/2005/8/layout/hierarchy1"/>
    <dgm:cxn modelId="{C205DDEA-9874-4F94-AA90-532B530DD621}" type="presParOf" srcId="{7F298CE5-435F-4151-A73B-F2F36AB9648D}" destId="{4174D48D-0AB7-4853-932B-CD1666D55BFE}" srcOrd="1" destOrd="0" presId="urn:microsoft.com/office/officeart/2005/8/layout/hierarchy1"/>
    <dgm:cxn modelId="{7A3155D9-88E0-4593-8F61-E351B7496D7F}" type="presParOf" srcId="{4174D48D-0AB7-4853-932B-CD1666D55BFE}" destId="{C6DC7C3D-0B87-4329-A9CF-0662393DDDC3}" srcOrd="0" destOrd="0" presId="urn:microsoft.com/office/officeart/2005/8/layout/hierarchy1"/>
    <dgm:cxn modelId="{3A251A2E-04E1-4E8D-AA9D-BA0882B936B7}" type="presParOf" srcId="{4174D48D-0AB7-4853-932B-CD1666D55BFE}" destId="{4355CD20-BB6C-4EE1-B1F9-3A6BC0D4B211}" srcOrd="1" destOrd="0" presId="urn:microsoft.com/office/officeart/2005/8/layout/hierarchy1"/>
    <dgm:cxn modelId="{9454296F-2E92-401A-9D50-878B9E59A223}" type="presParOf" srcId="{4355CD20-BB6C-4EE1-B1F9-3A6BC0D4B211}" destId="{48E92025-323D-49D3-A988-30EA46D16054}" srcOrd="0" destOrd="0" presId="urn:microsoft.com/office/officeart/2005/8/layout/hierarchy1"/>
    <dgm:cxn modelId="{52C1C500-8699-4A62-9FEF-C053921D2765}" type="presParOf" srcId="{48E92025-323D-49D3-A988-30EA46D16054}" destId="{A2CA8219-DEC6-4975-8D9A-35C67A045272}" srcOrd="0" destOrd="0" presId="urn:microsoft.com/office/officeart/2005/8/layout/hierarchy1"/>
    <dgm:cxn modelId="{54675019-D6CC-47DD-B521-12D84A83432A}" type="presParOf" srcId="{48E92025-323D-49D3-A988-30EA46D16054}" destId="{41EFDFC7-0D52-4AC5-89F6-5AFA432E7E0C}" srcOrd="1" destOrd="0" presId="urn:microsoft.com/office/officeart/2005/8/layout/hierarchy1"/>
    <dgm:cxn modelId="{810DF276-A817-4B83-AC1B-69BC3EF2D8FC}" type="presParOf" srcId="{4355CD20-BB6C-4EE1-B1F9-3A6BC0D4B211}" destId="{063715F1-08C0-48A1-8456-6B79419C8EFF}" srcOrd="1" destOrd="0" presId="urn:microsoft.com/office/officeart/2005/8/layout/hierarchy1"/>
    <dgm:cxn modelId="{A8EAE33B-A8EE-484F-A9F7-13DB3EE90C94}" type="presParOf" srcId="{063715F1-08C0-48A1-8456-6B79419C8EFF}" destId="{1B6BE7B6-6111-4DB7-9952-4AFD7DC1D565}" srcOrd="0" destOrd="0" presId="urn:microsoft.com/office/officeart/2005/8/layout/hierarchy1"/>
    <dgm:cxn modelId="{081D8EAC-88FF-4FDB-8807-6E8206F9E21E}" type="presParOf" srcId="{063715F1-08C0-48A1-8456-6B79419C8EFF}" destId="{5C37E5BC-77FF-4952-B74C-1C8E24093F23}" srcOrd="1" destOrd="0" presId="urn:microsoft.com/office/officeart/2005/8/layout/hierarchy1"/>
    <dgm:cxn modelId="{AC12CEDE-7BD5-4742-B264-CA01A5549DCC}" type="presParOf" srcId="{5C37E5BC-77FF-4952-B74C-1C8E24093F23}" destId="{0E1250F4-963A-429B-96A8-4F84E5B1F710}" srcOrd="0" destOrd="0" presId="urn:microsoft.com/office/officeart/2005/8/layout/hierarchy1"/>
    <dgm:cxn modelId="{F36BB362-9574-49C4-9492-7BD243BFEF12}" type="presParOf" srcId="{0E1250F4-963A-429B-96A8-4F84E5B1F710}" destId="{C1529EB0-EBC0-4D63-BDB5-08464263F645}" srcOrd="0" destOrd="0" presId="urn:microsoft.com/office/officeart/2005/8/layout/hierarchy1"/>
    <dgm:cxn modelId="{30910112-61DE-4542-B885-5A3AFD81DA07}" type="presParOf" srcId="{0E1250F4-963A-429B-96A8-4F84E5B1F710}" destId="{8756F859-CECD-40C0-A37A-E4FB85434726}" srcOrd="1" destOrd="0" presId="urn:microsoft.com/office/officeart/2005/8/layout/hierarchy1"/>
    <dgm:cxn modelId="{22D22684-38F3-477C-B30B-9E7A7F7E88C8}" type="presParOf" srcId="{5C37E5BC-77FF-4952-B74C-1C8E24093F23}" destId="{F4726853-8F35-4903-9F21-F38C18B71705}" srcOrd="1" destOrd="0" presId="urn:microsoft.com/office/officeart/2005/8/layout/hierarchy1"/>
    <dgm:cxn modelId="{DBCC22B2-F944-4CEF-A2D8-7B426C2850B8}" type="presParOf" srcId="{F4726853-8F35-4903-9F21-F38C18B71705}" destId="{90DB22F6-BD5E-40C7-8848-93E1DEF0546E}" srcOrd="0" destOrd="0" presId="urn:microsoft.com/office/officeart/2005/8/layout/hierarchy1"/>
    <dgm:cxn modelId="{31362D00-CA11-44F2-979A-7F1A65B0B367}" type="presParOf" srcId="{F4726853-8F35-4903-9F21-F38C18B71705}" destId="{8CDEF436-178A-443D-A5F0-83DE91CD4032}" srcOrd="1" destOrd="0" presId="urn:microsoft.com/office/officeart/2005/8/layout/hierarchy1"/>
    <dgm:cxn modelId="{EF9CFCA9-4625-445E-AC51-A14218A561B4}" type="presParOf" srcId="{8CDEF436-178A-443D-A5F0-83DE91CD4032}" destId="{F9B4D742-6B63-46AC-89E1-B06686BB325D}" srcOrd="0" destOrd="0" presId="urn:microsoft.com/office/officeart/2005/8/layout/hierarchy1"/>
    <dgm:cxn modelId="{FC64A344-C914-4CCE-BCAA-173105FAEAB2}" type="presParOf" srcId="{F9B4D742-6B63-46AC-89E1-B06686BB325D}" destId="{C5532D3A-6672-4889-A9C5-7A6E931B1952}" srcOrd="0" destOrd="0" presId="urn:microsoft.com/office/officeart/2005/8/layout/hierarchy1"/>
    <dgm:cxn modelId="{62A4CB0B-5874-4B2B-AA7C-36726F375BFF}" type="presParOf" srcId="{F9B4D742-6B63-46AC-89E1-B06686BB325D}" destId="{0E07AEC2-D846-4FB5-B029-A23AEC5A9AB1}" srcOrd="1" destOrd="0" presId="urn:microsoft.com/office/officeart/2005/8/layout/hierarchy1"/>
    <dgm:cxn modelId="{B9E076B0-0C73-4798-8246-FEC20EF26B91}" type="presParOf" srcId="{8CDEF436-178A-443D-A5F0-83DE91CD4032}" destId="{6FF2779B-4449-4C8E-B99A-CF5B92F5795A}" srcOrd="1" destOrd="0" presId="urn:microsoft.com/office/officeart/2005/8/layout/hierarchy1"/>
    <dgm:cxn modelId="{48248B37-9896-41F0-AA9B-79C40BC798E1}" type="presParOf" srcId="{4174D48D-0AB7-4853-932B-CD1666D55BFE}" destId="{A217612E-971B-44B8-87CD-E7FFF14AEE48}" srcOrd="2" destOrd="0" presId="urn:microsoft.com/office/officeart/2005/8/layout/hierarchy1"/>
    <dgm:cxn modelId="{C34D4FC8-1AC7-41EC-8D33-B4340253E5B3}" type="presParOf" srcId="{4174D48D-0AB7-4853-932B-CD1666D55BFE}" destId="{B96CAF70-8734-4EB3-B25F-570C2A87DBC5}" srcOrd="3" destOrd="0" presId="urn:microsoft.com/office/officeart/2005/8/layout/hierarchy1"/>
    <dgm:cxn modelId="{5130B664-ADEA-4A9E-9539-4512A56DE9F8}" type="presParOf" srcId="{B96CAF70-8734-4EB3-B25F-570C2A87DBC5}" destId="{49C94CC6-846A-4832-BA82-FA0BDC98D8D4}" srcOrd="0" destOrd="0" presId="urn:microsoft.com/office/officeart/2005/8/layout/hierarchy1"/>
    <dgm:cxn modelId="{FC392E24-73DD-4578-9561-12C1D0E8EB8C}" type="presParOf" srcId="{49C94CC6-846A-4832-BA82-FA0BDC98D8D4}" destId="{F090EB28-8906-4CD4-A40A-6FB1859F3D81}" srcOrd="0" destOrd="0" presId="urn:microsoft.com/office/officeart/2005/8/layout/hierarchy1"/>
    <dgm:cxn modelId="{113B56DB-D16B-4623-9684-CD7F603241A3}" type="presParOf" srcId="{49C94CC6-846A-4832-BA82-FA0BDC98D8D4}" destId="{6B653AF3-F4C7-4116-8484-A1B554CFE38C}" srcOrd="1" destOrd="0" presId="urn:microsoft.com/office/officeart/2005/8/layout/hierarchy1"/>
    <dgm:cxn modelId="{A7310334-2DDA-4D33-A75E-CD7EBA6A98AE}" type="presParOf" srcId="{B96CAF70-8734-4EB3-B25F-570C2A87DBC5}" destId="{4C31421A-FC8D-47B5-A8FA-C8E491352923}" srcOrd="1" destOrd="0" presId="urn:microsoft.com/office/officeart/2005/8/layout/hierarchy1"/>
    <dgm:cxn modelId="{04850DC7-AC80-4AB8-B69D-FFC887F3E4A2}" type="presParOf" srcId="{4C31421A-FC8D-47B5-A8FA-C8E491352923}" destId="{AE130EEA-0F1C-4AF5-A9C8-D043B602DCA3}" srcOrd="0" destOrd="0" presId="urn:microsoft.com/office/officeart/2005/8/layout/hierarchy1"/>
    <dgm:cxn modelId="{F4EBD72C-FCD2-420E-9FCD-2F1A1292F7F4}" type="presParOf" srcId="{4C31421A-FC8D-47B5-A8FA-C8E491352923}" destId="{2C9AB911-2E2E-45AC-A2FF-2403D4AE7A4F}" srcOrd="1" destOrd="0" presId="urn:microsoft.com/office/officeart/2005/8/layout/hierarchy1"/>
    <dgm:cxn modelId="{B87FCA83-E387-4B44-AA3D-01F35546B0C9}" type="presParOf" srcId="{2C9AB911-2E2E-45AC-A2FF-2403D4AE7A4F}" destId="{FBBF6F5C-15FA-4701-BCD1-7DCBA50E2B62}" srcOrd="0" destOrd="0" presId="urn:microsoft.com/office/officeart/2005/8/layout/hierarchy1"/>
    <dgm:cxn modelId="{70889B2D-3BD7-4EAD-AEF3-AE152C353B7E}" type="presParOf" srcId="{FBBF6F5C-15FA-4701-BCD1-7DCBA50E2B62}" destId="{D744A41E-6165-432A-8F64-D95A3E63598F}" srcOrd="0" destOrd="0" presId="urn:microsoft.com/office/officeart/2005/8/layout/hierarchy1"/>
    <dgm:cxn modelId="{355AA7F3-1AF2-4859-A263-4C702E749B50}" type="presParOf" srcId="{FBBF6F5C-15FA-4701-BCD1-7DCBA50E2B62}" destId="{C4A47E89-CEC1-4DBC-B63E-5D63B81E090E}" srcOrd="1" destOrd="0" presId="urn:microsoft.com/office/officeart/2005/8/layout/hierarchy1"/>
    <dgm:cxn modelId="{BF4591B5-82F0-475F-8E87-D3B8CA360384}" type="presParOf" srcId="{2C9AB911-2E2E-45AC-A2FF-2403D4AE7A4F}" destId="{7C01F541-E9DE-4C15-B5BC-81C85FA843D9}" srcOrd="1" destOrd="0" presId="urn:microsoft.com/office/officeart/2005/8/layout/hierarchy1"/>
    <dgm:cxn modelId="{6F57FB6B-6F9A-4A6B-ACC6-BEE5D220849A}" type="presParOf" srcId="{7C01F541-E9DE-4C15-B5BC-81C85FA843D9}" destId="{A3080525-15DB-42C4-9995-E0F3BBA9ECCA}" srcOrd="0" destOrd="0" presId="urn:microsoft.com/office/officeart/2005/8/layout/hierarchy1"/>
    <dgm:cxn modelId="{74B9A6B2-6ACF-4D47-A9C6-AE5B3A7DF075}" type="presParOf" srcId="{7C01F541-E9DE-4C15-B5BC-81C85FA843D9}" destId="{E20CEE46-2C31-4792-8154-355B1FBD19EF}" srcOrd="1" destOrd="0" presId="urn:microsoft.com/office/officeart/2005/8/layout/hierarchy1"/>
    <dgm:cxn modelId="{A3B090E7-13C0-47DE-A82D-23016B816E93}" type="presParOf" srcId="{E20CEE46-2C31-4792-8154-355B1FBD19EF}" destId="{1EB047EA-0D36-4258-8123-3BF86A78837D}" srcOrd="0" destOrd="0" presId="urn:microsoft.com/office/officeart/2005/8/layout/hierarchy1"/>
    <dgm:cxn modelId="{7F53138A-0626-48B8-9A41-A2466353FDA0}" type="presParOf" srcId="{1EB047EA-0D36-4258-8123-3BF86A78837D}" destId="{C0794308-1F03-441A-9D76-E85EA0F3CBFC}" srcOrd="0" destOrd="0" presId="urn:microsoft.com/office/officeart/2005/8/layout/hierarchy1"/>
    <dgm:cxn modelId="{D76E2B75-79EE-4CC4-834F-B057D8192B63}" type="presParOf" srcId="{1EB047EA-0D36-4258-8123-3BF86A78837D}" destId="{EB5487D3-6E73-4A00-8750-A5C2F3ACA7C1}" srcOrd="1" destOrd="0" presId="urn:microsoft.com/office/officeart/2005/8/layout/hierarchy1"/>
    <dgm:cxn modelId="{AEB2CFA5-5291-420C-9D21-A652E77C5412}" type="presParOf" srcId="{E20CEE46-2C31-4792-8154-355B1FBD19EF}" destId="{E16DB085-EC69-48A7-9A57-BB048502D007}" srcOrd="1" destOrd="0" presId="urn:microsoft.com/office/officeart/2005/8/layout/hierarchy1"/>
    <dgm:cxn modelId="{0AF9B216-9D46-4405-9CBC-1B12A5541ED0}" type="presParOf" srcId="{4174D48D-0AB7-4853-932B-CD1666D55BFE}" destId="{4880F3FE-7D7F-42A6-B624-2CE729FFC5A5}" srcOrd="4" destOrd="0" presId="urn:microsoft.com/office/officeart/2005/8/layout/hierarchy1"/>
    <dgm:cxn modelId="{0BBFB239-34A7-4B08-9EA0-55397A03D99A}" type="presParOf" srcId="{4174D48D-0AB7-4853-932B-CD1666D55BFE}" destId="{2BD4CCF6-DEA2-45CB-83D2-7BF134BFAD94}" srcOrd="5" destOrd="0" presId="urn:microsoft.com/office/officeart/2005/8/layout/hierarchy1"/>
    <dgm:cxn modelId="{70D009E4-3D35-41BB-A20B-10D6EB3D6B71}" type="presParOf" srcId="{2BD4CCF6-DEA2-45CB-83D2-7BF134BFAD94}" destId="{0DFC9CEC-7A14-490D-86F6-5867D367C28A}" srcOrd="0" destOrd="0" presId="urn:microsoft.com/office/officeart/2005/8/layout/hierarchy1"/>
    <dgm:cxn modelId="{CDEA88F1-AA0B-4ED1-8D80-48E92A7F2DBE}" type="presParOf" srcId="{0DFC9CEC-7A14-490D-86F6-5867D367C28A}" destId="{782753E4-A412-4F35-9EB5-C77A1A220208}" srcOrd="0" destOrd="0" presId="urn:microsoft.com/office/officeart/2005/8/layout/hierarchy1"/>
    <dgm:cxn modelId="{6FB82050-3F64-41BB-9C22-C4BBC30BCC76}" type="presParOf" srcId="{0DFC9CEC-7A14-490D-86F6-5867D367C28A}" destId="{3BA0EB5B-6F3A-49B9-8EF7-E592531B1A00}" srcOrd="1" destOrd="0" presId="urn:microsoft.com/office/officeart/2005/8/layout/hierarchy1"/>
    <dgm:cxn modelId="{3D362A79-72E1-46A9-A4B0-E05930C3BDB8}" type="presParOf" srcId="{2BD4CCF6-DEA2-45CB-83D2-7BF134BFAD94}" destId="{926A5621-08A6-46FE-B18A-84440BADF52D}" srcOrd="1" destOrd="0" presId="urn:microsoft.com/office/officeart/2005/8/layout/hierarchy1"/>
    <dgm:cxn modelId="{60D4555A-6500-4EAF-AAD7-8F6C485EE99A}" type="presParOf" srcId="{926A5621-08A6-46FE-B18A-84440BADF52D}" destId="{AE2A37C7-0217-4546-BABB-2DCCAB690390}" srcOrd="0" destOrd="0" presId="urn:microsoft.com/office/officeart/2005/8/layout/hierarchy1"/>
    <dgm:cxn modelId="{DE5E8688-0325-46BC-A546-131435F69F87}" type="presParOf" srcId="{926A5621-08A6-46FE-B18A-84440BADF52D}" destId="{37CCCA21-72E9-4900-B802-DEEEB19C21C5}" srcOrd="1" destOrd="0" presId="urn:microsoft.com/office/officeart/2005/8/layout/hierarchy1"/>
    <dgm:cxn modelId="{C2D24AD8-9BED-4751-9F29-FA32C20C63A7}" type="presParOf" srcId="{37CCCA21-72E9-4900-B802-DEEEB19C21C5}" destId="{42EFB780-8D95-403A-A30B-D55C7675BDA3}" srcOrd="0" destOrd="0" presId="urn:microsoft.com/office/officeart/2005/8/layout/hierarchy1"/>
    <dgm:cxn modelId="{5AD1317D-D489-4EA4-B7B2-26841F199EAE}" type="presParOf" srcId="{42EFB780-8D95-403A-A30B-D55C7675BDA3}" destId="{794E49CF-835F-4926-8C7C-CB16690648B9}" srcOrd="0" destOrd="0" presId="urn:microsoft.com/office/officeart/2005/8/layout/hierarchy1"/>
    <dgm:cxn modelId="{927CEF98-6F0B-4C99-B87A-193447DE6705}" type="presParOf" srcId="{42EFB780-8D95-403A-A30B-D55C7675BDA3}" destId="{823CA1C9-A92E-43B4-A074-BEBE9AC25AD4}" srcOrd="1" destOrd="0" presId="urn:microsoft.com/office/officeart/2005/8/layout/hierarchy1"/>
    <dgm:cxn modelId="{E0E6D862-5D10-4F8C-987D-BFAB91DFCCBB}" type="presParOf" srcId="{37CCCA21-72E9-4900-B802-DEEEB19C21C5}" destId="{5C580CAD-AFEE-46A7-A958-17E63A04D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F0F4AC-7F02-44AB-A7BC-95B512BDB438}"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pPr rtl="1"/>
          <a:endParaRPr lang="he-IL"/>
        </a:p>
      </dgm:t>
    </dgm:pt>
    <dgm:pt modelId="{EF58271E-22A4-44B9-8795-56ACBD78F20D}">
      <dgm:prSet phldrT="[Text]"/>
      <dgm:spPr/>
      <dgm:t>
        <a:bodyPr/>
        <a:lstStyle/>
        <a:p>
          <a:pPr rtl="1"/>
          <a:r>
            <a:rPr lang="he-IL" dirty="0"/>
            <a:t>שמואל- כל פעם שיש איזה "שתות" גורם לתגובה </a:t>
          </a:r>
          <a:r>
            <a:rPr lang="he-IL" b="1" dirty="0"/>
            <a:t>פסיכולוגית</a:t>
          </a:r>
          <a:r>
            <a:rPr lang="he-IL" dirty="0"/>
            <a:t> </a:t>
          </a:r>
          <a:r>
            <a:rPr lang="he-IL" dirty="0" err="1"/>
            <a:t>מסויימת</a:t>
          </a:r>
          <a:endParaRPr lang="he-IL" dirty="0"/>
        </a:p>
      </dgm:t>
    </dgm:pt>
    <dgm:pt modelId="{A663138B-EF33-4C12-BADB-9136811362CC}" type="parTrans" cxnId="{3540CF29-7EE6-4A41-BBED-1692BF498088}">
      <dgm:prSet/>
      <dgm:spPr/>
      <dgm:t>
        <a:bodyPr/>
        <a:lstStyle/>
        <a:p>
          <a:pPr rtl="1"/>
          <a:endParaRPr lang="he-IL"/>
        </a:p>
      </dgm:t>
    </dgm:pt>
    <dgm:pt modelId="{2D0E6B96-C946-4979-9600-605521ED777A}" type="sibTrans" cxnId="{3540CF29-7EE6-4A41-BBED-1692BF498088}">
      <dgm:prSet/>
      <dgm:spPr/>
      <dgm:t>
        <a:bodyPr/>
        <a:lstStyle/>
        <a:p>
          <a:pPr rtl="1"/>
          <a:endParaRPr lang="he-IL"/>
        </a:p>
      </dgm:t>
    </dgm:pt>
    <dgm:pt modelId="{6C53425A-0BD8-4FDA-9021-A068EBBB016C}">
      <dgm:prSet phldrT="[Text]"/>
      <dgm:spPr/>
      <dgm:t>
        <a:bodyPr/>
        <a:lstStyle/>
        <a:p>
          <a:pPr rtl="1"/>
          <a:r>
            <a:rPr lang="he-IL" dirty="0"/>
            <a:t>ואולי האיסור באמת קשור לתגובה הזאת, וההרגשה של חוסר צדק של </a:t>
          </a:r>
          <a:r>
            <a:rPr lang="he-IL" b="1" dirty="0"/>
            <a:t>הנתאנה</a:t>
          </a:r>
        </a:p>
      </dgm:t>
    </dgm:pt>
    <dgm:pt modelId="{E75D237B-4E8D-4785-9B4A-F445AE5F202C}" type="parTrans" cxnId="{3BAA6A33-1904-4FA3-9471-489DC35888C7}">
      <dgm:prSet/>
      <dgm:spPr/>
      <dgm:t>
        <a:bodyPr/>
        <a:lstStyle/>
        <a:p>
          <a:pPr rtl="1"/>
          <a:endParaRPr lang="he-IL"/>
        </a:p>
      </dgm:t>
    </dgm:pt>
    <dgm:pt modelId="{287686BF-EFD3-413C-A7A4-D62DB1BBCCCE}" type="sibTrans" cxnId="{3BAA6A33-1904-4FA3-9471-489DC35888C7}">
      <dgm:prSet/>
      <dgm:spPr/>
      <dgm:t>
        <a:bodyPr/>
        <a:lstStyle/>
        <a:p>
          <a:pPr rtl="1"/>
          <a:endParaRPr lang="he-IL"/>
        </a:p>
      </dgm:t>
    </dgm:pt>
    <dgm:pt modelId="{F4A60E6C-D62B-4E79-BDC3-AE0FDB6C7A90}">
      <dgm:prSet phldrT="[Text]"/>
      <dgm:spPr/>
      <dgm:t>
        <a:bodyPr/>
        <a:lstStyle/>
        <a:p>
          <a:pPr rtl="1"/>
          <a:r>
            <a:rPr lang="he-IL" dirty="0"/>
            <a:t>או </a:t>
          </a:r>
          <a:r>
            <a:rPr lang="he-IL" b="1" dirty="0"/>
            <a:t>שהמאנה</a:t>
          </a:r>
          <a:r>
            <a:rPr lang="he-IL" dirty="0"/>
            <a:t> בהכרח </a:t>
          </a:r>
          <a:r>
            <a:rPr lang="he-IL" b="1" dirty="0"/>
            <a:t>מכיר</a:t>
          </a:r>
          <a:r>
            <a:rPr lang="he-IL" dirty="0"/>
            <a:t> היטב שהגזים</a:t>
          </a:r>
        </a:p>
      </dgm:t>
    </dgm:pt>
    <dgm:pt modelId="{E1BE1674-DA1D-40DF-9434-B8A9AD0B74BB}" type="parTrans" cxnId="{1FEBA9E3-50A2-4CC1-8769-1BBF19601140}">
      <dgm:prSet/>
      <dgm:spPr/>
      <dgm:t>
        <a:bodyPr/>
        <a:lstStyle/>
        <a:p>
          <a:pPr rtl="1"/>
          <a:endParaRPr lang="he-IL"/>
        </a:p>
      </dgm:t>
    </dgm:pt>
    <dgm:pt modelId="{93747433-25B3-481C-AAA8-BFDB3F09F010}" type="sibTrans" cxnId="{1FEBA9E3-50A2-4CC1-8769-1BBF19601140}">
      <dgm:prSet/>
      <dgm:spPr/>
      <dgm:t>
        <a:bodyPr/>
        <a:lstStyle/>
        <a:p>
          <a:pPr rtl="1"/>
          <a:endParaRPr lang="he-IL"/>
        </a:p>
      </dgm:t>
    </dgm:pt>
    <dgm:pt modelId="{C5E59127-2181-47AC-A6DD-AB881A999636}">
      <dgm:prSet phldrT="[Text]"/>
      <dgm:spPr/>
      <dgm:t>
        <a:bodyPr/>
        <a:lstStyle/>
        <a:p>
          <a:pPr rtl="1"/>
          <a:r>
            <a:rPr lang="he-IL" dirty="0"/>
            <a:t>השיעור מדין מחילה</a:t>
          </a:r>
        </a:p>
      </dgm:t>
    </dgm:pt>
    <dgm:pt modelId="{F39AF595-7B66-4CE8-93C2-6315ADDF8513}" type="parTrans" cxnId="{59A5FB8D-D237-4725-A5CD-15F37E6C0FD0}">
      <dgm:prSet/>
      <dgm:spPr/>
    </dgm:pt>
    <dgm:pt modelId="{3B5C65A8-0E16-454D-BE76-56E2C1B040E6}" type="sibTrans" cxnId="{59A5FB8D-D237-4725-A5CD-15F37E6C0FD0}">
      <dgm:prSet/>
      <dgm:spPr/>
    </dgm:pt>
    <dgm:pt modelId="{8AE1DE79-57BE-4A19-8055-B8A855DE6AD8}">
      <dgm:prSet phldrT="[Text]"/>
      <dgm:spPr/>
      <dgm:t>
        <a:bodyPr/>
        <a:lstStyle/>
        <a:p>
          <a:pPr rtl="1"/>
          <a:r>
            <a:rPr lang="he-IL" dirty="0"/>
            <a:t>מחילה תלוי בפסיכולוגיה</a:t>
          </a:r>
        </a:p>
      </dgm:t>
    </dgm:pt>
    <dgm:pt modelId="{882B5C38-926D-43AD-8295-94114C8E4B36}" type="parTrans" cxnId="{F6043A9E-ADB6-4E28-A1AE-8B5CCE7A00E9}">
      <dgm:prSet/>
      <dgm:spPr/>
      <dgm:t>
        <a:bodyPr/>
        <a:lstStyle/>
        <a:p>
          <a:pPr rtl="1"/>
          <a:endParaRPr lang="he-IL"/>
        </a:p>
      </dgm:t>
    </dgm:pt>
    <dgm:pt modelId="{354A1894-F342-4749-BF35-A1864E125139}" type="sibTrans" cxnId="{F6043A9E-ADB6-4E28-A1AE-8B5CCE7A00E9}">
      <dgm:prSet/>
      <dgm:spPr/>
      <dgm:t>
        <a:bodyPr/>
        <a:lstStyle/>
        <a:p>
          <a:pPr rtl="1"/>
          <a:endParaRPr lang="he-IL"/>
        </a:p>
      </dgm:t>
    </dgm:pt>
    <dgm:pt modelId="{27B568A1-B1AC-45F0-AAF3-8F51ACE17257}">
      <dgm:prSet phldrT="[Text]"/>
      <dgm:spPr/>
      <dgm:t>
        <a:bodyPr/>
        <a:lstStyle/>
        <a:p>
          <a:pPr rtl="1"/>
          <a:r>
            <a:rPr lang="he-IL" dirty="0"/>
            <a:t>דווקא </a:t>
          </a:r>
          <a:r>
            <a:rPr lang="he-IL" dirty="0" err="1"/>
            <a:t>התגובת</a:t>
          </a:r>
          <a:r>
            <a:rPr lang="he-IL" dirty="0"/>
            <a:t> בטן, למרות החוסר הגיון, היא החשוב</a:t>
          </a:r>
        </a:p>
      </dgm:t>
    </dgm:pt>
    <dgm:pt modelId="{0F4F779F-7D1B-44E7-AC88-475F81E360FA}" type="parTrans" cxnId="{57DF033E-A724-4D37-A8AA-9EC87070B127}">
      <dgm:prSet/>
      <dgm:spPr/>
      <dgm:t>
        <a:bodyPr/>
        <a:lstStyle/>
        <a:p>
          <a:pPr rtl="1"/>
          <a:endParaRPr lang="he-IL"/>
        </a:p>
      </dgm:t>
    </dgm:pt>
    <dgm:pt modelId="{9EA5F977-618C-41E3-976D-772A3789EDB6}" type="sibTrans" cxnId="{57DF033E-A724-4D37-A8AA-9EC87070B127}">
      <dgm:prSet/>
      <dgm:spPr/>
      <dgm:t>
        <a:bodyPr/>
        <a:lstStyle/>
        <a:p>
          <a:pPr rtl="1"/>
          <a:endParaRPr lang="he-IL"/>
        </a:p>
      </dgm:t>
    </dgm:pt>
    <dgm:pt modelId="{100AC12A-AFB8-4811-8C1E-3BC9363EA8A6}">
      <dgm:prSet phldrT="[Text]"/>
      <dgm:spPr/>
      <dgm:t>
        <a:bodyPr/>
        <a:lstStyle/>
        <a:p>
          <a:pPr rtl="1"/>
          <a:r>
            <a:rPr lang="he-IL" dirty="0"/>
            <a:t>שיעור שתות- מדין האיסור</a:t>
          </a:r>
        </a:p>
      </dgm:t>
    </dgm:pt>
    <dgm:pt modelId="{CB0EFAEE-7369-4B15-AF20-AAF821882874}" type="sibTrans" cxnId="{D8A24127-1000-43E8-B26B-4F21B014283C}">
      <dgm:prSet/>
      <dgm:spPr/>
      <dgm:t>
        <a:bodyPr/>
        <a:lstStyle/>
        <a:p>
          <a:pPr rtl="1"/>
          <a:endParaRPr lang="he-IL"/>
        </a:p>
      </dgm:t>
    </dgm:pt>
    <dgm:pt modelId="{1514601D-E265-4F13-843F-5437C81C9F47}" type="parTrans" cxnId="{D8A24127-1000-43E8-B26B-4F21B014283C}">
      <dgm:prSet/>
      <dgm:spPr/>
      <dgm:t>
        <a:bodyPr/>
        <a:lstStyle/>
        <a:p>
          <a:pPr rtl="1"/>
          <a:endParaRPr lang="he-IL"/>
        </a:p>
      </dgm:t>
    </dgm:pt>
    <dgm:pt modelId="{CF0007CD-8506-45CA-A023-576CC1378914}">
      <dgm:prSet phldrT="[Text]"/>
      <dgm:spPr/>
      <dgm:t>
        <a:bodyPr/>
        <a:lstStyle/>
        <a:p>
          <a:pPr rtl="1"/>
          <a:r>
            <a:rPr lang="he-IL" dirty="0"/>
            <a:t>שיעור יותר </a:t>
          </a:r>
          <a:r>
            <a:rPr lang="he-IL" b="1" dirty="0" err="1"/>
            <a:t>סוביקטבית</a:t>
          </a:r>
          <a:r>
            <a:rPr lang="he-IL" b="1" dirty="0"/>
            <a:t>-</a:t>
          </a:r>
          <a:r>
            <a:rPr lang="he-IL" dirty="0"/>
            <a:t> קשור יותר </a:t>
          </a:r>
          <a:r>
            <a:rPr lang="he-IL" dirty="0" err="1"/>
            <a:t>לנתאנה</a:t>
          </a:r>
          <a:r>
            <a:rPr lang="he-IL" dirty="0"/>
            <a:t>, </a:t>
          </a:r>
        </a:p>
      </dgm:t>
    </dgm:pt>
    <dgm:pt modelId="{39C32150-9D9E-4E67-920F-93812269A6E3}" type="sibTrans" cxnId="{03D05AA9-71D1-475E-8CFA-EAE6AD5A74CB}">
      <dgm:prSet/>
      <dgm:spPr/>
      <dgm:t>
        <a:bodyPr/>
        <a:lstStyle/>
        <a:p>
          <a:pPr rtl="1"/>
          <a:endParaRPr lang="he-IL"/>
        </a:p>
      </dgm:t>
    </dgm:pt>
    <dgm:pt modelId="{CDD05F50-C353-4905-8195-EC4A02F308CD}" type="parTrans" cxnId="{03D05AA9-71D1-475E-8CFA-EAE6AD5A74CB}">
      <dgm:prSet/>
      <dgm:spPr/>
      <dgm:t>
        <a:bodyPr/>
        <a:lstStyle/>
        <a:p>
          <a:pPr rtl="1"/>
          <a:endParaRPr lang="he-IL"/>
        </a:p>
      </dgm:t>
    </dgm:pt>
    <dgm:pt modelId="{64232BAF-9859-4019-90FF-15D200E96048}">
      <dgm:prSet phldrT="[Text]"/>
      <dgm:spPr/>
      <dgm:t>
        <a:bodyPr/>
        <a:lstStyle/>
        <a:p>
          <a:pPr rtl="1"/>
          <a:r>
            <a:rPr lang="he-IL"/>
            <a:t>שיעור </a:t>
          </a:r>
          <a:r>
            <a:rPr lang="he-IL" b="1"/>
            <a:t>אוביקטיבי-</a:t>
          </a:r>
          <a:r>
            <a:rPr lang="he-IL"/>
            <a:t> קשור לחפצה, והסכום ממון שלא ראוי שהוא מקבל</a:t>
          </a:r>
          <a:endParaRPr lang="he-IL" b="1" dirty="0"/>
        </a:p>
      </dgm:t>
    </dgm:pt>
    <dgm:pt modelId="{52AAAAA2-72A6-4CA0-BE9B-FAAA1EE6178C}" type="parTrans" cxnId="{8EE59A87-0899-4EFF-8BD2-AABA573897C0}">
      <dgm:prSet/>
      <dgm:spPr/>
    </dgm:pt>
    <dgm:pt modelId="{16B12901-5A0D-4BC2-A1CC-E7714BB0D74D}" type="sibTrans" cxnId="{8EE59A87-0899-4EFF-8BD2-AABA573897C0}">
      <dgm:prSet/>
      <dgm:spPr/>
    </dgm:pt>
    <dgm:pt modelId="{B62EF288-0411-4598-BDC7-1861F9D050E2}">
      <dgm:prSet phldrT="[Text]"/>
      <dgm:spPr/>
      <dgm:t>
        <a:bodyPr/>
        <a:lstStyle/>
        <a:p>
          <a:pPr rtl="1"/>
          <a:r>
            <a:rPr lang="he-IL" dirty="0"/>
            <a:t>רב- בדיוק 6\1</a:t>
          </a:r>
        </a:p>
      </dgm:t>
    </dgm:pt>
    <dgm:pt modelId="{D29F40DB-8FE1-4CD8-8F33-5C4599359098}" type="parTrans" cxnId="{8047B685-4DFA-41C0-81D5-EEB601D3AA75}">
      <dgm:prSet/>
      <dgm:spPr/>
      <dgm:t>
        <a:bodyPr/>
        <a:lstStyle/>
        <a:p>
          <a:pPr rtl="1"/>
          <a:endParaRPr lang="he-IL"/>
        </a:p>
      </dgm:t>
    </dgm:pt>
    <dgm:pt modelId="{61798A31-BE81-4ACF-9FB4-A1E9F06AED90}" type="sibTrans" cxnId="{8047B685-4DFA-41C0-81D5-EEB601D3AA75}">
      <dgm:prSet/>
      <dgm:spPr/>
      <dgm:t>
        <a:bodyPr/>
        <a:lstStyle/>
        <a:p>
          <a:pPr rtl="1"/>
          <a:endParaRPr lang="he-IL"/>
        </a:p>
      </dgm:t>
    </dgm:pt>
    <dgm:pt modelId="{93626777-7C97-4239-A413-17B3529BD3E6}">
      <dgm:prSet phldrT="[Text]"/>
      <dgm:spPr/>
      <dgm:t>
        <a:bodyPr/>
        <a:lstStyle/>
        <a:p>
          <a:pPr rtl="1"/>
          <a:r>
            <a:rPr lang="he-IL" dirty="0"/>
            <a:t>שמואל- יש טווח של "שתות" שהיא השיעור בין שתות מקח למעות</a:t>
          </a:r>
          <a:endParaRPr lang="he-IL"/>
        </a:p>
      </dgm:t>
    </dgm:pt>
    <dgm:pt modelId="{D378DA6E-0F0E-4409-8E17-7BB7314FBF3B}" type="parTrans" cxnId="{C299D775-5A04-4F42-9EC4-43F1B3B2D65F}">
      <dgm:prSet/>
      <dgm:spPr/>
      <dgm:t>
        <a:bodyPr/>
        <a:lstStyle/>
        <a:p>
          <a:pPr rtl="1"/>
          <a:endParaRPr lang="he-IL"/>
        </a:p>
      </dgm:t>
    </dgm:pt>
    <dgm:pt modelId="{868285C8-98A6-40EB-8191-7C0044CC60E9}" type="sibTrans" cxnId="{C299D775-5A04-4F42-9EC4-43F1B3B2D65F}">
      <dgm:prSet/>
      <dgm:spPr/>
      <dgm:t>
        <a:bodyPr/>
        <a:lstStyle/>
        <a:p>
          <a:pPr rtl="1"/>
          <a:endParaRPr lang="he-IL"/>
        </a:p>
      </dgm:t>
    </dgm:pt>
    <dgm:pt modelId="{D05645A6-BC8E-452A-B12D-38142FAF45F4}" type="pres">
      <dgm:prSet presAssocID="{BBF0F4AC-7F02-44AB-A7BC-95B512BDB438}" presName="hierChild1" presStyleCnt="0">
        <dgm:presLayoutVars>
          <dgm:chPref val="1"/>
          <dgm:dir val="rev"/>
          <dgm:animOne val="branch"/>
          <dgm:animLvl val="lvl"/>
          <dgm:resizeHandles/>
        </dgm:presLayoutVars>
      </dgm:prSet>
      <dgm:spPr/>
    </dgm:pt>
    <dgm:pt modelId="{30E0E588-D818-4A00-B255-E1BD36C78255}" type="pres">
      <dgm:prSet presAssocID="{C5E59127-2181-47AC-A6DD-AB881A999636}" presName="hierRoot1" presStyleCnt="0"/>
      <dgm:spPr/>
    </dgm:pt>
    <dgm:pt modelId="{10DC9DED-A877-48BB-822D-B13A27B418DC}" type="pres">
      <dgm:prSet presAssocID="{C5E59127-2181-47AC-A6DD-AB881A999636}" presName="composite" presStyleCnt="0"/>
      <dgm:spPr/>
    </dgm:pt>
    <dgm:pt modelId="{42C6571C-5BB5-4A81-8ED9-18A04A8CB237}" type="pres">
      <dgm:prSet presAssocID="{C5E59127-2181-47AC-A6DD-AB881A999636}" presName="background" presStyleLbl="node0" presStyleIdx="0" presStyleCnt="2"/>
      <dgm:spPr/>
    </dgm:pt>
    <dgm:pt modelId="{03430FC7-902B-42CE-BAF1-3BDFE2AC0A54}" type="pres">
      <dgm:prSet presAssocID="{C5E59127-2181-47AC-A6DD-AB881A999636}" presName="text" presStyleLbl="fgAcc0" presStyleIdx="0" presStyleCnt="2">
        <dgm:presLayoutVars>
          <dgm:chPref val="3"/>
        </dgm:presLayoutVars>
      </dgm:prSet>
      <dgm:spPr/>
    </dgm:pt>
    <dgm:pt modelId="{3EC8673B-0DB0-43E0-A36E-24533D971329}" type="pres">
      <dgm:prSet presAssocID="{C5E59127-2181-47AC-A6DD-AB881A999636}" presName="hierChild2" presStyleCnt="0"/>
      <dgm:spPr/>
    </dgm:pt>
    <dgm:pt modelId="{73661542-9D4B-40E7-82C3-9E76A0DDCBE0}" type="pres">
      <dgm:prSet presAssocID="{882B5C38-926D-43AD-8295-94114C8E4B36}" presName="Name10" presStyleLbl="parChTrans1D2" presStyleIdx="0" presStyleCnt="3"/>
      <dgm:spPr/>
    </dgm:pt>
    <dgm:pt modelId="{A93AC3EB-C187-468F-84EF-806FADCCC1EF}" type="pres">
      <dgm:prSet presAssocID="{8AE1DE79-57BE-4A19-8055-B8A855DE6AD8}" presName="hierRoot2" presStyleCnt="0"/>
      <dgm:spPr/>
    </dgm:pt>
    <dgm:pt modelId="{5091E95A-40D4-46F4-8687-64F37459C3B4}" type="pres">
      <dgm:prSet presAssocID="{8AE1DE79-57BE-4A19-8055-B8A855DE6AD8}" presName="composite2" presStyleCnt="0"/>
      <dgm:spPr/>
    </dgm:pt>
    <dgm:pt modelId="{CE912183-EDC8-42DA-B73B-6F6285597FE7}" type="pres">
      <dgm:prSet presAssocID="{8AE1DE79-57BE-4A19-8055-B8A855DE6AD8}" presName="background2" presStyleLbl="node2" presStyleIdx="0" presStyleCnt="3"/>
      <dgm:spPr/>
    </dgm:pt>
    <dgm:pt modelId="{30941E28-F3C1-4B3B-A9E0-4C0B9D34841C}" type="pres">
      <dgm:prSet presAssocID="{8AE1DE79-57BE-4A19-8055-B8A855DE6AD8}" presName="text2" presStyleLbl="fgAcc2" presStyleIdx="0" presStyleCnt="3">
        <dgm:presLayoutVars>
          <dgm:chPref val="3"/>
        </dgm:presLayoutVars>
      </dgm:prSet>
      <dgm:spPr/>
    </dgm:pt>
    <dgm:pt modelId="{2D0A0AEB-05A8-4111-93FB-5427B7153DC5}" type="pres">
      <dgm:prSet presAssocID="{8AE1DE79-57BE-4A19-8055-B8A855DE6AD8}" presName="hierChild3" presStyleCnt="0"/>
      <dgm:spPr/>
    </dgm:pt>
    <dgm:pt modelId="{E81376F7-D878-4532-831A-1750A046E3C6}" type="pres">
      <dgm:prSet presAssocID="{0F4F779F-7D1B-44E7-AC88-475F81E360FA}" presName="Name17" presStyleLbl="parChTrans1D3" presStyleIdx="0" presStyleCnt="5"/>
      <dgm:spPr/>
    </dgm:pt>
    <dgm:pt modelId="{D1C8FCBC-BD25-488D-BEA6-F5F04A918823}" type="pres">
      <dgm:prSet presAssocID="{27B568A1-B1AC-45F0-AAF3-8F51ACE17257}" presName="hierRoot3" presStyleCnt="0"/>
      <dgm:spPr/>
    </dgm:pt>
    <dgm:pt modelId="{BE85078D-4DC1-4534-A4D9-72FD918D72A9}" type="pres">
      <dgm:prSet presAssocID="{27B568A1-B1AC-45F0-AAF3-8F51ACE17257}" presName="composite3" presStyleCnt="0"/>
      <dgm:spPr/>
    </dgm:pt>
    <dgm:pt modelId="{E0DC1C2C-A96D-4814-AEA0-9F9D588B623D}" type="pres">
      <dgm:prSet presAssocID="{27B568A1-B1AC-45F0-AAF3-8F51ACE17257}" presName="background3" presStyleLbl="node3" presStyleIdx="0" presStyleCnt="5"/>
      <dgm:spPr/>
    </dgm:pt>
    <dgm:pt modelId="{0FECB010-FB45-4459-A167-9590F558870C}" type="pres">
      <dgm:prSet presAssocID="{27B568A1-B1AC-45F0-AAF3-8F51ACE17257}" presName="text3" presStyleLbl="fgAcc3" presStyleIdx="0" presStyleCnt="5">
        <dgm:presLayoutVars>
          <dgm:chPref val="3"/>
        </dgm:presLayoutVars>
      </dgm:prSet>
      <dgm:spPr/>
    </dgm:pt>
    <dgm:pt modelId="{FAE0D12B-6453-4D23-B68D-D950C53DCF0E}" type="pres">
      <dgm:prSet presAssocID="{27B568A1-B1AC-45F0-AAF3-8F51ACE17257}" presName="hierChild4" presStyleCnt="0"/>
      <dgm:spPr/>
    </dgm:pt>
    <dgm:pt modelId="{FFE52A09-95C7-4AA2-8AB8-6127FD167878}" type="pres">
      <dgm:prSet presAssocID="{100AC12A-AFB8-4811-8C1E-3BC9363EA8A6}" presName="hierRoot1" presStyleCnt="0"/>
      <dgm:spPr/>
    </dgm:pt>
    <dgm:pt modelId="{C7054CC5-25A7-41EE-8F50-F7898DCADB28}" type="pres">
      <dgm:prSet presAssocID="{100AC12A-AFB8-4811-8C1E-3BC9363EA8A6}" presName="composite" presStyleCnt="0"/>
      <dgm:spPr/>
    </dgm:pt>
    <dgm:pt modelId="{0ADF5E57-7F71-4A39-A540-A85E028539B6}" type="pres">
      <dgm:prSet presAssocID="{100AC12A-AFB8-4811-8C1E-3BC9363EA8A6}" presName="background" presStyleLbl="node0" presStyleIdx="1" presStyleCnt="2"/>
      <dgm:spPr/>
    </dgm:pt>
    <dgm:pt modelId="{63B2094B-D00B-48C7-A6B9-F39CB3D3C706}" type="pres">
      <dgm:prSet presAssocID="{100AC12A-AFB8-4811-8C1E-3BC9363EA8A6}" presName="text" presStyleLbl="fgAcc0" presStyleIdx="1" presStyleCnt="2">
        <dgm:presLayoutVars>
          <dgm:chPref val="3"/>
        </dgm:presLayoutVars>
      </dgm:prSet>
      <dgm:spPr/>
    </dgm:pt>
    <dgm:pt modelId="{73FAE137-FEF6-4B01-A1AC-64242085E07F}" type="pres">
      <dgm:prSet presAssocID="{100AC12A-AFB8-4811-8C1E-3BC9363EA8A6}" presName="hierChild2" presStyleCnt="0"/>
      <dgm:spPr/>
    </dgm:pt>
    <dgm:pt modelId="{A70DA7C9-6735-47F1-8758-03726CB74F0B}" type="pres">
      <dgm:prSet presAssocID="{CDD05F50-C353-4905-8195-EC4A02F308CD}" presName="Name10" presStyleLbl="parChTrans1D2" presStyleIdx="1" presStyleCnt="3"/>
      <dgm:spPr/>
    </dgm:pt>
    <dgm:pt modelId="{00F20533-8878-47F7-89CD-DCEC23097A99}" type="pres">
      <dgm:prSet presAssocID="{CF0007CD-8506-45CA-A023-576CC1378914}" presName="hierRoot2" presStyleCnt="0"/>
      <dgm:spPr/>
    </dgm:pt>
    <dgm:pt modelId="{60EB4C51-1425-4CF9-B29B-578E9911E47B}" type="pres">
      <dgm:prSet presAssocID="{CF0007CD-8506-45CA-A023-576CC1378914}" presName="composite2" presStyleCnt="0"/>
      <dgm:spPr/>
    </dgm:pt>
    <dgm:pt modelId="{B3FD6D0B-6F73-49E7-8792-D7FCC957A9EF}" type="pres">
      <dgm:prSet presAssocID="{CF0007CD-8506-45CA-A023-576CC1378914}" presName="background2" presStyleLbl="node2" presStyleIdx="1" presStyleCnt="3"/>
      <dgm:spPr/>
    </dgm:pt>
    <dgm:pt modelId="{6EECD395-CA82-43C4-A51C-38C5961C96CC}" type="pres">
      <dgm:prSet presAssocID="{CF0007CD-8506-45CA-A023-576CC1378914}" presName="text2" presStyleLbl="fgAcc2" presStyleIdx="1" presStyleCnt="3">
        <dgm:presLayoutVars>
          <dgm:chPref val="3"/>
        </dgm:presLayoutVars>
      </dgm:prSet>
      <dgm:spPr/>
    </dgm:pt>
    <dgm:pt modelId="{74E5DA71-5F4C-4CC3-9F03-CD423971478E}" type="pres">
      <dgm:prSet presAssocID="{CF0007CD-8506-45CA-A023-576CC1378914}" presName="hierChild3" presStyleCnt="0"/>
      <dgm:spPr/>
    </dgm:pt>
    <dgm:pt modelId="{3A79D3C1-2FDC-49F3-8BDC-AFE1CF75CAAF}" type="pres">
      <dgm:prSet presAssocID="{A663138B-EF33-4C12-BADB-9136811362CC}" presName="Name17" presStyleLbl="parChTrans1D3" presStyleIdx="1" presStyleCnt="5"/>
      <dgm:spPr/>
    </dgm:pt>
    <dgm:pt modelId="{2E75C499-4249-40AE-9E55-9037F049894D}" type="pres">
      <dgm:prSet presAssocID="{EF58271E-22A4-44B9-8795-56ACBD78F20D}" presName="hierRoot3" presStyleCnt="0"/>
      <dgm:spPr/>
    </dgm:pt>
    <dgm:pt modelId="{48D168F7-493E-4B26-9A58-A57074CC7584}" type="pres">
      <dgm:prSet presAssocID="{EF58271E-22A4-44B9-8795-56ACBD78F20D}" presName="composite3" presStyleCnt="0"/>
      <dgm:spPr/>
    </dgm:pt>
    <dgm:pt modelId="{ED5D54CD-26DB-4F8F-9355-B40C6FD9ABD7}" type="pres">
      <dgm:prSet presAssocID="{EF58271E-22A4-44B9-8795-56ACBD78F20D}" presName="background3" presStyleLbl="node3" presStyleIdx="1" presStyleCnt="5"/>
      <dgm:spPr/>
    </dgm:pt>
    <dgm:pt modelId="{5CA8B84E-E173-4F12-94B4-D69B7D5673E6}" type="pres">
      <dgm:prSet presAssocID="{EF58271E-22A4-44B9-8795-56ACBD78F20D}" presName="text3" presStyleLbl="fgAcc3" presStyleIdx="1" presStyleCnt="5">
        <dgm:presLayoutVars>
          <dgm:chPref val="3"/>
        </dgm:presLayoutVars>
      </dgm:prSet>
      <dgm:spPr/>
    </dgm:pt>
    <dgm:pt modelId="{41F8BF66-FBED-48CF-951C-D9791DE8CBBF}" type="pres">
      <dgm:prSet presAssocID="{EF58271E-22A4-44B9-8795-56ACBD78F20D}" presName="hierChild4" presStyleCnt="0"/>
      <dgm:spPr/>
    </dgm:pt>
    <dgm:pt modelId="{1C91D0B1-2873-4E15-93D4-DE79CA696446}" type="pres">
      <dgm:prSet presAssocID="{E75D237B-4E8D-4785-9B4A-F445AE5F202C}" presName="Name23" presStyleLbl="parChTrans1D4" presStyleIdx="0" presStyleCnt="1"/>
      <dgm:spPr/>
    </dgm:pt>
    <dgm:pt modelId="{A7B16F96-4C1E-4E8A-B6D8-AD655B140AEB}" type="pres">
      <dgm:prSet presAssocID="{6C53425A-0BD8-4FDA-9021-A068EBBB016C}" presName="hierRoot4" presStyleCnt="0"/>
      <dgm:spPr/>
    </dgm:pt>
    <dgm:pt modelId="{D48B3187-4A41-4866-BE6F-BD3FBFD659B0}" type="pres">
      <dgm:prSet presAssocID="{6C53425A-0BD8-4FDA-9021-A068EBBB016C}" presName="composite4" presStyleCnt="0"/>
      <dgm:spPr/>
    </dgm:pt>
    <dgm:pt modelId="{C6A1EAF2-90A7-4896-A0F8-40BC47EF2D25}" type="pres">
      <dgm:prSet presAssocID="{6C53425A-0BD8-4FDA-9021-A068EBBB016C}" presName="background4" presStyleLbl="node4" presStyleIdx="0" presStyleCnt="1"/>
      <dgm:spPr/>
    </dgm:pt>
    <dgm:pt modelId="{D7FE1953-A217-472F-A726-97A13C6173B7}" type="pres">
      <dgm:prSet presAssocID="{6C53425A-0BD8-4FDA-9021-A068EBBB016C}" presName="text4" presStyleLbl="fgAcc4" presStyleIdx="0" presStyleCnt="1">
        <dgm:presLayoutVars>
          <dgm:chPref val="3"/>
        </dgm:presLayoutVars>
      </dgm:prSet>
      <dgm:spPr/>
    </dgm:pt>
    <dgm:pt modelId="{8987474C-4BDF-4066-BC2C-A28048CBF3B1}" type="pres">
      <dgm:prSet presAssocID="{6C53425A-0BD8-4FDA-9021-A068EBBB016C}" presName="hierChild5" presStyleCnt="0"/>
      <dgm:spPr/>
    </dgm:pt>
    <dgm:pt modelId="{D298E4D7-074F-48A9-81A5-82A8EECBCD3F}" type="pres">
      <dgm:prSet presAssocID="{52AAAAA2-72A6-4CA0-BE9B-FAAA1EE6178C}" presName="Name10" presStyleLbl="parChTrans1D2" presStyleIdx="2" presStyleCnt="3"/>
      <dgm:spPr/>
    </dgm:pt>
    <dgm:pt modelId="{5D3DBDA0-97B4-4F7C-8B70-532B80D38C9D}" type="pres">
      <dgm:prSet presAssocID="{64232BAF-9859-4019-90FF-15D200E96048}" presName="hierRoot2" presStyleCnt="0"/>
      <dgm:spPr/>
    </dgm:pt>
    <dgm:pt modelId="{AD91892D-9B41-4551-8ECD-A876D9522773}" type="pres">
      <dgm:prSet presAssocID="{64232BAF-9859-4019-90FF-15D200E96048}" presName="composite2" presStyleCnt="0"/>
      <dgm:spPr/>
    </dgm:pt>
    <dgm:pt modelId="{3223B7FF-715E-4728-9D86-884FD8373F35}" type="pres">
      <dgm:prSet presAssocID="{64232BAF-9859-4019-90FF-15D200E96048}" presName="background2" presStyleLbl="node2" presStyleIdx="2" presStyleCnt="3"/>
      <dgm:spPr/>
    </dgm:pt>
    <dgm:pt modelId="{E26B6001-51ED-40BB-B596-76A10BADF9A4}" type="pres">
      <dgm:prSet presAssocID="{64232BAF-9859-4019-90FF-15D200E96048}" presName="text2" presStyleLbl="fgAcc2" presStyleIdx="2" presStyleCnt="3">
        <dgm:presLayoutVars>
          <dgm:chPref val="3"/>
        </dgm:presLayoutVars>
      </dgm:prSet>
      <dgm:spPr/>
    </dgm:pt>
    <dgm:pt modelId="{04D7E56B-AA86-4FA0-A4A4-937152C976D4}" type="pres">
      <dgm:prSet presAssocID="{64232BAF-9859-4019-90FF-15D200E96048}" presName="hierChild3" presStyleCnt="0"/>
      <dgm:spPr/>
    </dgm:pt>
    <dgm:pt modelId="{3B3BCCE6-E4A4-481A-A8A3-333B2B8575FA}" type="pres">
      <dgm:prSet presAssocID="{D29F40DB-8FE1-4CD8-8F33-5C4599359098}" presName="Name17" presStyleLbl="parChTrans1D3" presStyleIdx="2" presStyleCnt="5"/>
      <dgm:spPr/>
    </dgm:pt>
    <dgm:pt modelId="{5FA9EDAE-7FE2-4263-AFF2-0DC2771B55A0}" type="pres">
      <dgm:prSet presAssocID="{B62EF288-0411-4598-BDC7-1861F9D050E2}" presName="hierRoot3" presStyleCnt="0"/>
      <dgm:spPr/>
    </dgm:pt>
    <dgm:pt modelId="{129853EF-C4F6-4FE0-8EAF-360F0A6A8178}" type="pres">
      <dgm:prSet presAssocID="{B62EF288-0411-4598-BDC7-1861F9D050E2}" presName="composite3" presStyleCnt="0"/>
      <dgm:spPr/>
    </dgm:pt>
    <dgm:pt modelId="{366B528C-977B-4F40-9998-646977D86FF4}" type="pres">
      <dgm:prSet presAssocID="{B62EF288-0411-4598-BDC7-1861F9D050E2}" presName="background3" presStyleLbl="node3" presStyleIdx="2" presStyleCnt="5"/>
      <dgm:spPr/>
    </dgm:pt>
    <dgm:pt modelId="{2BDEB579-4F1C-43C7-A1E7-9ED506898E22}" type="pres">
      <dgm:prSet presAssocID="{B62EF288-0411-4598-BDC7-1861F9D050E2}" presName="text3" presStyleLbl="fgAcc3" presStyleIdx="2" presStyleCnt="5">
        <dgm:presLayoutVars>
          <dgm:chPref val="3"/>
        </dgm:presLayoutVars>
      </dgm:prSet>
      <dgm:spPr/>
    </dgm:pt>
    <dgm:pt modelId="{47D208D6-E949-45B8-B8BD-048E445AF0CC}" type="pres">
      <dgm:prSet presAssocID="{B62EF288-0411-4598-BDC7-1861F9D050E2}" presName="hierChild4" presStyleCnt="0"/>
      <dgm:spPr/>
    </dgm:pt>
    <dgm:pt modelId="{D3E90929-E0E1-4759-BD82-FD88AD163EE5}" type="pres">
      <dgm:prSet presAssocID="{D378DA6E-0F0E-4409-8E17-7BB7314FBF3B}" presName="Name17" presStyleLbl="parChTrans1D3" presStyleIdx="3" presStyleCnt="5"/>
      <dgm:spPr/>
    </dgm:pt>
    <dgm:pt modelId="{56A66E15-4B70-4AB1-BD0E-A13B6310E8B1}" type="pres">
      <dgm:prSet presAssocID="{93626777-7C97-4239-A413-17B3529BD3E6}" presName="hierRoot3" presStyleCnt="0"/>
      <dgm:spPr/>
    </dgm:pt>
    <dgm:pt modelId="{81E77198-6FEE-490C-B821-6D1C34173430}" type="pres">
      <dgm:prSet presAssocID="{93626777-7C97-4239-A413-17B3529BD3E6}" presName="composite3" presStyleCnt="0"/>
      <dgm:spPr/>
    </dgm:pt>
    <dgm:pt modelId="{2B4BAEBB-C50A-488E-95F7-40FEA841C480}" type="pres">
      <dgm:prSet presAssocID="{93626777-7C97-4239-A413-17B3529BD3E6}" presName="background3" presStyleLbl="node3" presStyleIdx="3" presStyleCnt="5"/>
      <dgm:spPr/>
    </dgm:pt>
    <dgm:pt modelId="{70FD20BD-B70D-473F-BB95-EEA88E1770C1}" type="pres">
      <dgm:prSet presAssocID="{93626777-7C97-4239-A413-17B3529BD3E6}" presName="text3" presStyleLbl="fgAcc3" presStyleIdx="3" presStyleCnt="5">
        <dgm:presLayoutVars>
          <dgm:chPref val="3"/>
        </dgm:presLayoutVars>
      </dgm:prSet>
      <dgm:spPr/>
    </dgm:pt>
    <dgm:pt modelId="{5F282D2A-B7BA-43BB-9257-9A7F002DEED6}" type="pres">
      <dgm:prSet presAssocID="{93626777-7C97-4239-A413-17B3529BD3E6}" presName="hierChild4" presStyleCnt="0"/>
      <dgm:spPr/>
    </dgm:pt>
    <dgm:pt modelId="{E986F3D9-9F98-4BEB-969A-17DC391ABC8C}" type="pres">
      <dgm:prSet presAssocID="{E1BE1674-DA1D-40DF-9434-B8A9AD0B74BB}" presName="Name17" presStyleLbl="parChTrans1D3" presStyleIdx="4" presStyleCnt="5"/>
      <dgm:spPr/>
    </dgm:pt>
    <dgm:pt modelId="{6140E05C-19F5-4575-B31D-ABE239F5CA67}" type="pres">
      <dgm:prSet presAssocID="{F4A60E6C-D62B-4E79-BDC3-AE0FDB6C7A90}" presName="hierRoot3" presStyleCnt="0"/>
      <dgm:spPr/>
    </dgm:pt>
    <dgm:pt modelId="{DAE56A98-CBD8-49D1-A659-3372B6C5A558}" type="pres">
      <dgm:prSet presAssocID="{F4A60E6C-D62B-4E79-BDC3-AE0FDB6C7A90}" presName="composite3" presStyleCnt="0"/>
      <dgm:spPr/>
    </dgm:pt>
    <dgm:pt modelId="{96B0F535-E053-4387-976B-4173692CF68C}" type="pres">
      <dgm:prSet presAssocID="{F4A60E6C-D62B-4E79-BDC3-AE0FDB6C7A90}" presName="background3" presStyleLbl="node3" presStyleIdx="4" presStyleCnt="5"/>
      <dgm:spPr/>
    </dgm:pt>
    <dgm:pt modelId="{AB91C064-9CC1-4B6E-A256-A70F5B1CCA74}" type="pres">
      <dgm:prSet presAssocID="{F4A60E6C-D62B-4E79-BDC3-AE0FDB6C7A90}" presName="text3" presStyleLbl="fgAcc3" presStyleIdx="4" presStyleCnt="5">
        <dgm:presLayoutVars>
          <dgm:chPref val="3"/>
        </dgm:presLayoutVars>
      </dgm:prSet>
      <dgm:spPr/>
    </dgm:pt>
    <dgm:pt modelId="{361B7CED-DA1C-41B2-8C01-94AB70A074A0}" type="pres">
      <dgm:prSet presAssocID="{F4A60E6C-D62B-4E79-BDC3-AE0FDB6C7A90}" presName="hierChild4" presStyleCnt="0"/>
      <dgm:spPr/>
    </dgm:pt>
  </dgm:ptLst>
  <dgm:cxnLst>
    <dgm:cxn modelId="{8A799420-B937-4DC6-B603-A6D972863311}" type="presOf" srcId="{CDD05F50-C353-4905-8195-EC4A02F308CD}" destId="{A70DA7C9-6735-47F1-8758-03726CB74F0B}" srcOrd="0" destOrd="0" presId="urn:microsoft.com/office/officeart/2005/8/layout/hierarchy1"/>
    <dgm:cxn modelId="{D8A24127-1000-43E8-B26B-4F21B014283C}" srcId="{BBF0F4AC-7F02-44AB-A7BC-95B512BDB438}" destId="{100AC12A-AFB8-4811-8C1E-3BC9363EA8A6}" srcOrd="1" destOrd="0" parTransId="{1514601D-E265-4F13-843F-5437C81C9F47}" sibTransId="{CB0EFAEE-7369-4B15-AF20-AAF821882874}"/>
    <dgm:cxn modelId="{D54FAA27-8BBD-4C2B-868C-EDE67F5BA0AA}" type="presOf" srcId="{52AAAAA2-72A6-4CA0-BE9B-FAAA1EE6178C}" destId="{D298E4D7-074F-48A9-81A5-82A8EECBCD3F}" srcOrd="0" destOrd="0" presId="urn:microsoft.com/office/officeart/2005/8/layout/hierarchy1"/>
    <dgm:cxn modelId="{3540CF29-7EE6-4A41-BBED-1692BF498088}" srcId="{CF0007CD-8506-45CA-A023-576CC1378914}" destId="{EF58271E-22A4-44B9-8795-56ACBD78F20D}" srcOrd="0" destOrd="0" parTransId="{A663138B-EF33-4C12-BADB-9136811362CC}" sibTransId="{2D0E6B96-C946-4979-9600-605521ED777A}"/>
    <dgm:cxn modelId="{EF11ED29-D6E9-4510-9342-79441B99023B}" type="presOf" srcId="{93626777-7C97-4239-A413-17B3529BD3E6}" destId="{70FD20BD-B70D-473F-BB95-EEA88E1770C1}" srcOrd="0" destOrd="0" presId="urn:microsoft.com/office/officeart/2005/8/layout/hierarchy1"/>
    <dgm:cxn modelId="{3BAA6A33-1904-4FA3-9471-489DC35888C7}" srcId="{EF58271E-22A4-44B9-8795-56ACBD78F20D}" destId="{6C53425A-0BD8-4FDA-9021-A068EBBB016C}" srcOrd="0" destOrd="0" parTransId="{E75D237B-4E8D-4785-9B4A-F445AE5F202C}" sibTransId="{287686BF-EFD3-413C-A7A4-D62DB1BBCCCE}"/>
    <dgm:cxn modelId="{CAD17B35-00B7-49E8-8057-0E7D5A7DFE61}" type="presOf" srcId="{BBF0F4AC-7F02-44AB-A7BC-95B512BDB438}" destId="{D05645A6-BC8E-452A-B12D-38142FAF45F4}" srcOrd="0" destOrd="0" presId="urn:microsoft.com/office/officeart/2005/8/layout/hierarchy1"/>
    <dgm:cxn modelId="{57DF033E-A724-4D37-A8AA-9EC87070B127}" srcId="{8AE1DE79-57BE-4A19-8055-B8A855DE6AD8}" destId="{27B568A1-B1AC-45F0-AAF3-8F51ACE17257}" srcOrd="0" destOrd="0" parTransId="{0F4F779F-7D1B-44E7-AC88-475F81E360FA}" sibTransId="{9EA5F977-618C-41E3-976D-772A3789EDB6}"/>
    <dgm:cxn modelId="{FC33C63F-5CAF-4FFA-BAAE-6D62E60BF168}" type="presOf" srcId="{A663138B-EF33-4C12-BADB-9136811362CC}" destId="{3A79D3C1-2FDC-49F3-8BDC-AFE1CF75CAAF}" srcOrd="0" destOrd="0" presId="urn:microsoft.com/office/officeart/2005/8/layout/hierarchy1"/>
    <dgm:cxn modelId="{78E6E75C-3576-4B0F-84B0-7E7729F93F12}" type="presOf" srcId="{E1BE1674-DA1D-40DF-9434-B8A9AD0B74BB}" destId="{E986F3D9-9F98-4BEB-969A-17DC391ABC8C}" srcOrd="0" destOrd="0" presId="urn:microsoft.com/office/officeart/2005/8/layout/hierarchy1"/>
    <dgm:cxn modelId="{32CE5B60-933F-4136-8ED4-30FDDC645051}" type="presOf" srcId="{6C53425A-0BD8-4FDA-9021-A068EBBB016C}" destId="{D7FE1953-A217-472F-A726-97A13C6173B7}" srcOrd="0" destOrd="0" presId="urn:microsoft.com/office/officeart/2005/8/layout/hierarchy1"/>
    <dgm:cxn modelId="{D40ACE42-AE75-498E-901C-5978FA44F7E9}" type="presOf" srcId="{D29F40DB-8FE1-4CD8-8F33-5C4599359098}" destId="{3B3BCCE6-E4A4-481A-A8A3-333B2B8575FA}" srcOrd="0" destOrd="0" presId="urn:microsoft.com/office/officeart/2005/8/layout/hierarchy1"/>
    <dgm:cxn modelId="{28025963-8A2A-42A5-B4B3-2E9A15FB8E7D}" type="presOf" srcId="{E75D237B-4E8D-4785-9B4A-F445AE5F202C}" destId="{1C91D0B1-2873-4E15-93D4-DE79CA696446}" srcOrd="0" destOrd="0" presId="urn:microsoft.com/office/officeart/2005/8/layout/hierarchy1"/>
    <dgm:cxn modelId="{1D30914C-D757-4BC1-8332-4048A3B9A204}" type="presOf" srcId="{64232BAF-9859-4019-90FF-15D200E96048}" destId="{E26B6001-51ED-40BB-B596-76A10BADF9A4}" srcOrd="0" destOrd="0" presId="urn:microsoft.com/office/officeart/2005/8/layout/hierarchy1"/>
    <dgm:cxn modelId="{C299D775-5A04-4F42-9EC4-43F1B3B2D65F}" srcId="{64232BAF-9859-4019-90FF-15D200E96048}" destId="{93626777-7C97-4239-A413-17B3529BD3E6}" srcOrd="1" destOrd="0" parTransId="{D378DA6E-0F0E-4409-8E17-7BB7314FBF3B}" sibTransId="{868285C8-98A6-40EB-8191-7C0044CC60E9}"/>
    <dgm:cxn modelId="{8047B685-4DFA-41C0-81D5-EEB601D3AA75}" srcId="{64232BAF-9859-4019-90FF-15D200E96048}" destId="{B62EF288-0411-4598-BDC7-1861F9D050E2}" srcOrd="0" destOrd="0" parTransId="{D29F40DB-8FE1-4CD8-8F33-5C4599359098}" sibTransId="{61798A31-BE81-4ACF-9FB4-A1E9F06AED90}"/>
    <dgm:cxn modelId="{04A0A086-1F23-4EFA-8D11-90FA9161F210}" type="presOf" srcId="{C5E59127-2181-47AC-A6DD-AB881A999636}" destId="{03430FC7-902B-42CE-BAF1-3BDFE2AC0A54}" srcOrd="0" destOrd="0" presId="urn:microsoft.com/office/officeart/2005/8/layout/hierarchy1"/>
    <dgm:cxn modelId="{8EE59A87-0899-4EFF-8BD2-AABA573897C0}" srcId="{100AC12A-AFB8-4811-8C1E-3BC9363EA8A6}" destId="{64232BAF-9859-4019-90FF-15D200E96048}" srcOrd="1" destOrd="0" parTransId="{52AAAAA2-72A6-4CA0-BE9B-FAAA1EE6178C}" sibTransId="{16B12901-5A0D-4BC2-A1CC-E7714BB0D74D}"/>
    <dgm:cxn modelId="{59A5FB8D-D237-4725-A5CD-15F37E6C0FD0}" srcId="{BBF0F4AC-7F02-44AB-A7BC-95B512BDB438}" destId="{C5E59127-2181-47AC-A6DD-AB881A999636}" srcOrd="0" destOrd="0" parTransId="{F39AF595-7B66-4CE8-93C2-6315ADDF8513}" sibTransId="{3B5C65A8-0E16-454D-BE76-56E2C1B040E6}"/>
    <dgm:cxn modelId="{699B2297-CEF6-493C-BEEF-A8FF15C33B09}" type="presOf" srcId="{8AE1DE79-57BE-4A19-8055-B8A855DE6AD8}" destId="{30941E28-F3C1-4B3B-A9E0-4C0B9D34841C}" srcOrd="0" destOrd="0" presId="urn:microsoft.com/office/officeart/2005/8/layout/hierarchy1"/>
    <dgm:cxn modelId="{3748E09C-1AEF-4435-9EBA-813F31C5F285}" type="presOf" srcId="{882B5C38-926D-43AD-8295-94114C8E4B36}" destId="{73661542-9D4B-40E7-82C3-9E76A0DDCBE0}" srcOrd="0" destOrd="0" presId="urn:microsoft.com/office/officeart/2005/8/layout/hierarchy1"/>
    <dgm:cxn modelId="{F6043A9E-ADB6-4E28-A1AE-8B5CCE7A00E9}" srcId="{C5E59127-2181-47AC-A6DD-AB881A999636}" destId="{8AE1DE79-57BE-4A19-8055-B8A855DE6AD8}" srcOrd="0" destOrd="0" parTransId="{882B5C38-926D-43AD-8295-94114C8E4B36}" sibTransId="{354A1894-F342-4749-BF35-A1864E125139}"/>
    <dgm:cxn modelId="{4721959F-21D0-4786-92EA-5548F9FD0873}" type="presOf" srcId="{D378DA6E-0F0E-4409-8E17-7BB7314FBF3B}" destId="{D3E90929-E0E1-4759-BD82-FD88AD163EE5}" srcOrd="0" destOrd="0" presId="urn:microsoft.com/office/officeart/2005/8/layout/hierarchy1"/>
    <dgm:cxn modelId="{03D05AA9-71D1-475E-8CFA-EAE6AD5A74CB}" srcId="{100AC12A-AFB8-4811-8C1E-3BC9363EA8A6}" destId="{CF0007CD-8506-45CA-A023-576CC1378914}" srcOrd="0" destOrd="0" parTransId="{CDD05F50-C353-4905-8195-EC4A02F308CD}" sibTransId="{39C32150-9D9E-4E67-920F-93812269A6E3}"/>
    <dgm:cxn modelId="{C3A51AD1-FFF4-4D5D-9E05-7DEE96499A30}" type="presOf" srcId="{EF58271E-22A4-44B9-8795-56ACBD78F20D}" destId="{5CA8B84E-E173-4F12-94B4-D69B7D5673E6}" srcOrd="0" destOrd="0" presId="urn:microsoft.com/office/officeart/2005/8/layout/hierarchy1"/>
    <dgm:cxn modelId="{9A53FAD9-6D71-48E4-BF55-05D5C3F03AF9}" type="presOf" srcId="{F4A60E6C-D62B-4E79-BDC3-AE0FDB6C7A90}" destId="{AB91C064-9CC1-4B6E-A256-A70F5B1CCA74}" srcOrd="0" destOrd="0" presId="urn:microsoft.com/office/officeart/2005/8/layout/hierarchy1"/>
    <dgm:cxn modelId="{2A068BE3-9982-4749-A832-3FA19E42F1D5}" type="presOf" srcId="{0F4F779F-7D1B-44E7-AC88-475F81E360FA}" destId="{E81376F7-D878-4532-831A-1750A046E3C6}" srcOrd="0" destOrd="0" presId="urn:microsoft.com/office/officeart/2005/8/layout/hierarchy1"/>
    <dgm:cxn modelId="{1FEBA9E3-50A2-4CC1-8769-1BBF19601140}" srcId="{64232BAF-9859-4019-90FF-15D200E96048}" destId="{F4A60E6C-D62B-4E79-BDC3-AE0FDB6C7A90}" srcOrd="2" destOrd="0" parTransId="{E1BE1674-DA1D-40DF-9434-B8A9AD0B74BB}" sibTransId="{93747433-25B3-481C-AAA8-BFDB3F09F010}"/>
    <dgm:cxn modelId="{157013EB-EA44-4965-8A50-E930590FF1D9}" type="presOf" srcId="{B62EF288-0411-4598-BDC7-1861F9D050E2}" destId="{2BDEB579-4F1C-43C7-A1E7-9ED506898E22}" srcOrd="0" destOrd="0" presId="urn:microsoft.com/office/officeart/2005/8/layout/hierarchy1"/>
    <dgm:cxn modelId="{A63E54F1-81D1-4F1A-9742-1653258FDABA}" type="presOf" srcId="{CF0007CD-8506-45CA-A023-576CC1378914}" destId="{6EECD395-CA82-43C4-A51C-38C5961C96CC}" srcOrd="0" destOrd="0" presId="urn:microsoft.com/office/officeart/2005/8/layout/hierarchy1"/>
    <dgm:cxn modelId="{B3147AFA-01A9-4546-ADDA-5C1F4A179C63}" type="presOf" srcId="{100AC12A-AFB8-4811-8C1E-3BC9363EA8A6}" destId="{63B2094B-D00B-48C7-A6B9-F39CB3D3C706}" srcOrd="0" destOrd="0" presId="urn:microsoft.com/office/officeart/2005/8/layout/hierarchy1"/>
    <dgm:cxn modelId="{5498CDFD-BE14-45E1-94F8-191E1A7A925E}" type="presOf" srcId="{27B568A1-B1AC-45F0-AAF3-8F51ACE17257}" destId="{0FECB010-FB45-4459-A167-9590F558870C}" srcOrd="0" destOrd="0" presId="urn:microsoft.com/office/officeart/2005/8/layout/hierarchy1"/>
    <dgm:cxn modelId="{F034CE5B-EA13-4F02-B1AD-C3E9290BE2AF}" type="presParOf" srcId="{D05645A6-BC8E-452A-B12D-38142FAF45F4}" destId="{30E0E588-D818-4A00-B255-E1BD36C78255}" srcOrd="0" destOrd="0" presId="urn:microsoft.com/office/officeart/2005/8/layout/hierarchy1"/>
    <dgm:cxn modelId="{1D197F6F-9CF0-47B6-B60C-D4D7922D47A7}" type="presParOf" srcId="{30E0E588-D818-4A00-B255-E1BD36C78255}" destId="{10DC9DED-A877-48BB-822D-B13A27B418DC}" srcOrd="0" destOrd="0" presId="urn:microsoft.com/office/officeart/2005/8/layout/hierarchy1"/>
    <dgm:cxn modelId="{BAF3CC86-515B-4023-B494-3425A8BDBCA2}" type="presParOf" srcId="{10DC9DED-A877-48BB-822D-B13A27B418DC}" destId="{42C6571C-5BB5-4A81-8ED9-18A04A8CB237}" srcOrd="0" destOrd="0" presId="urn:microsoft.com/office/officeart/2005/8/layout/hierarchy1"/>
    <dgm:cxn modelId="{552F1DA0-24C7-48D3-A945-6D105873FAEC}" type="presParOf" srcId="{10DC9DED-A877-48BB-822D-B13A27B418DC}" destId="{03430FC7-902B-42CE-BAF1-3BDFE2AC0A54}" srcOrd="1" destOrd="0" presId="urn:microsoft.com/office/officeart/2005/8/layout/hierarchy1"/>
    <dgm:cxn modelId="{FB1AFE72-51CB-4551-B476-8CCE2D86D6BF}" type="presParOf" srcId="{30E0E588-D818-4A00-B255-E1BD36C78255}" destId="{3EC8673B-0DB0-43E0-A36E-24533D971329}" srcOrd="1" destOrd="0" presId="urn:microsoft.com/office/officeart/2005/8/layout/hierarchy1"/>
    <dgm:cxn modelId="{D184B1A1-0DED-4362-988A-53435FC66DD5}" type="presParOf" srcId="{3EC8673B-0DB0-43E0-A36E-24533D971329}" destId="{73661542-9D4B-40E7-82C3-9E76A0DDCBE0}" srcOrd="0" destOrd="0" presId="urn:microsoft.com/office/officeart/2005/8/layout/hierarchy1"/>
    <dgm:cxn modelId="{F0F87447-F83F-4F2B-8BE0-ECD7731EA275}" type="presParOf" srcId="{3EC8673B-0DB0-43E0-A36E-24533D971329}" destId="{A93AC3EB-C187-468F-84EF-806FADCCC1EF}" srcOrd="1" destOrd="0" presId="urn:microsoft.com/office/officeart/2005/8/layout/hierarchy1"/>
    <dgm:cxn modelId="{1ADC1F55-1DE9-40F5-8C3F-6D430031DDAD}" type="presParOf" srcId="{A93AC3EB-C187-468F-84EF-806FADCCC1EF}" destId="{5091E95A-40D4-46F4-8687-64F37459C3B4}" srcOrd="0" destOrd="0" presId="urn:microsoft.com/office/officeart/2005/8/layout/hierarchy1"/>
    <dgm:cxn modelId="{AA4604EB-B119-4CC3-8011-BAB7BC71DA4A}" type="presParOf" srcId="{5091E95A-40D4-46F4-8687-64F37459C3B4}" destId="{CE912183-EDC8-42DA-B73B-6F6285597FE7}" srcOrd="0" destOrd="0" presId="urn:microsoft.com/office/officeart/2005/8/layout/hierarchy1"/>
    <dgm:cxn modelId="{77D8F3FC-5DE7-4078-B8A0-5112792C61AE}" type="presParOf" srcId="{5091E95A-40D4-46F4-8687-64F37459C3B4}" destId="{30941E28-F3C1-4B3B-A9E0-4C0B9D34841C}" srcOrd="1" destOrd="0" presId="urn:microsoft.com/office/officeart/2005/8/layout/hierarchy1"/>
    <dgm:cxn modelId="{254129DB-7491-44E1-8273-D0ED7634E935}" type="presParOf" srcId="{A93AC3EB-C187-468F-84EF-806FADCCC1EF}" destId="{2D0A0AEB-05A8-4111-93FB-5427B7153DC5}" srcOrd="1" destOrd="0" presId="urn:microsoft.com/office/officeart/2005/8/layout/hierarchy1"/>
    <dgm:cxn modelId="{18DC58B4-A9ED-4D94-BC8D-59AC565B8F24}" type="presParOf" srcId="{2D0A0AEB-05A8-4111-93FB-5427B7153DC5}" destId="{E81376F7-D878-4532-831A-1750A046E3C6}" srcOrd="0" destOrd="0" presId="urn:microsoft.com/office/officeart/2005/8/layout/hierarchy1"/>
    <dgm:cxn modelId="{D378B263-28CC-40B5-9895-17A5A557E1FB}" type="presParOf" srcId="{2D0A0AEB-05A8-4111-93FB-5427B7153DC5}" destId="{D1C8FCBC-BD25-488D-BEA6-F5F04A918823}" srcOrd="1" destOrd="0" presId="urn:microsoft.com/office/officeart/2005/8/layout/hierarchy1"/>
    <dgm:cxn modelId="{237F72F2-EC06-44FD-90C8-940CB8A277A0}" type="presParOf" srcId="{D1C8FCBC-BD25-488D-BEA6-F5F04A918823}" destId="{BE85078D-4DC1-4534-A4D9-72FD918D72A9}" srcOrd="0" destOrd="0" presId="urn:microsoft.com/office/officeart/2005/8/layout/hierarchy1"/>
    <dgm:cxn modelId="{32910B51-E7EF-496E-ACEE-5EEF31B43114}" type="presParOf" srcId="{BE85078D-4DC1-4534-A4D9-72FD918D72A9}" destId="{E0DC1C2C-A96D-4814-AEA0-9F9D588B623D}" srcOrd="0" destOrd="0" presId="urn:microsoft.com/office/officeart/2005/8/layout/hierarchy1"/>
    <dgm:cxn modelId="{5CD84295-AD1B-4FEA-9638-ED410D1C5B9C}" type="presParOf" srcId="{BE85078D-4DC1-4534-A4D9-72FD918D72A9}" destId="{0FECB010-FB45-4459-A167-9590F558870C}" srcOrd="1" destOrd="0" presId="urn:microsoft.com/office/officeart/2005/8/layout/hierarchy1"/>
    <dgm:cxn modelId="{39D312A5-58CB-4B17-B0B6-76A11AA974A4}" type="presParOf" srcId="{D1C8FCBC-BD25-488D-BEA6-F5F04A918823}" destId="{FAE0D12B-6453-4D23-B68D-D950C53DCF0E}" srcOrd="1" destOrd="0" presId="urn:microsoft.com/office/officeart/2005/8/layout/hierarchy1"/>
    <dgm:cxn modelId="{435F4198-78C0-4ADA-B29B-B95EB931F03F}" type="presParOf" srcId="{D05645A6-BC8E-452A-B12D-38142FAF45F4}" destId="{FFE52A09-95C7-4AA2-8AB8-6127FD167878}" srcOrd="1" destOrd="0" presId="urn:microsoft.com/office/officeart/2005/8/layout/hierarchy1"/>
    <dgm:cxn modelId="{9BC24317-6467-4F4E-9B3B-60C427136E9B}" type="presParOf" srcId="{FFE52A09-95C7-4AA2-8AB8-6127FD167878}" destId="{C7054CC5-25A7-41EE-8F50-F7898DCADB28}" srcOrd="0" destOrd="0" presId="urn:microsoft.com/office/officeart/2005/8/layout/hierarchy1"/>
    <dgm:cxn modelId="{E24775CE-EEA8-442F-85CC-AC4AF775F1FD}" type="presParOf" srcId="{C7054CC5-25A7-41EE-8F50-F7898DCADB28}" destId="{0ADF5E57-7F71-4A39-A540-A85E028539B6}" srcOrd="0" destOrd="0" presId="urn:microsoft.com/office/officeart/2005/8/layout/hierarchy1"/>
    <dgm:cxn modelId="{B0EDC1AC-DE5F-4F0C-9FFD-CFF57AE4AA37}" type="presParOf" srcId="{C7054CC5-25A7-41EE-8F50-F7898DCADB28}" destId="{63B2094B-D00B-48C7-A6B9-F39CB3D3C706}" srcOrd="1" destOrd="0" presId="urn:microsoft.com/office/officeart/2005/8/layout/hierarchy1"/>
    <dgm:cxn modelId="{2B23EE4F-17BB-40C5-B630-70E113C1ADF3}" type="presParOf" srcId="{FFE52A09-95C7-4AA2-8AB8-6127FD167878}" destId="{73FAE137-FEF6-4B01-A1AC-64242085E07F}" srcOrd="1" destOrd="0" presId="urn:microsoft.com/office/officeart/2005/8/layout/hierarchy1"/>
    <dgm:cxn modelId="{86E25C20-3D95-4306-B06D-F41EF8EED268}" type="presParOf" srcId="{73FAE137-FEF6-4B01-A1AC-64242085E07F}" destId="{A70DA7C9-6735-47F1-8758-03726CB74F0B}" srcOrd="0" destOrd="0" presId="urn:microsoft.com/office/officeart/2005/8/layout/hierarchy1"/>
    <dgm:cxn modelId="{6743566F-B8FF-4ACD-B83C-328CD6767735}" type="presParOf" srcId="{73FAE137-FEF6-4B01-A1AC-64242085E07F}" destId="{00F20533-8878-47F7-89CD-DCEC23097A99}" srcOrd="1" destOrd="0" presId="urn:microsoft.com/office/officeart/2005/8/layout/hierarchy1"/>
    <dgm:cxn modelId="{C9A1DC47-D4B8-4DD4-B2E3-1A7A4053E41F}" type="presParOf" srcId="{00F20533-8878-47F7-89CD-DCEC23097A99}" destId="{60EB4C51-1425-4CF9-B29B-578E9911E47B}" srcOrd="0" destOrd="0" presId="urn:microsoft.com/office/officeart/2005/8/layout/hierarchy1"/>
    <dgm:cxn modelId="{26EE61EF-DF93-4463-864D-733AA31C8A70}" type="presParOf" srcId="{60EB4C51-1425-4CF9-B29B-578E9911E47B}" destId="{B3FD6D0B-6F73-49E7-8792-D7FCC957A9EF}" srcOrd="0" destOrd="0" presId="urn:microsoft.com/office/officeart/2005/8/layout/hierarchy1"/>
    <dgm:cxn modelId="{C6B4FED6-548E-4CBA-8EF3-BAE0854F1ED6}" type="presParOf" srcId="{60EB4C51-1425-4CF9-B29B-578E9911E47B}" destId="{6EECD395-CA82-43C4-A51C-38C5961C96CC}" srcOrd="1" destOrd="0" presId="urn:microsoft.com/office/officeart/2005/8/layout/hierarchy1"/>
    <dgm:cxn modelId="{30D2D60D-A9E0-4A2F-9FF6-7974ACA4C8DC}" type="presParOf" srcId="{00F20533-8878-47F7-89CD-DCEC23097A99}" destId="{74E5DA71-5F4C-4CC3-9F03-CD423971478E}" srcOrd="1" destOrd="0" presId="urn:microsoft.com/office/officeart/2005/8/layout/hierarchy1"/>
    <dgm:cxn modelId="{49FE127A-D73E-424E-86AF-47D5F8A37853}" type="presParOf" srcId="{74E5DA71-5F4C-4CC3-9F03-CD423971478E}" destId="{3A79D3C1-2FDC-49F3-8BDC-AFE1CF75CAAF}" srcOrd="0" destOrd="0" presId="urn:microsoft.com/office/officeart/2005/8/layout/hierarchy1"/>
    <dgm:cxn modelId="{F50536F0-9437-40C6-A4FB-05B7630C8B74}" type="presParOf" srcId="{74E5DA71-5F4C-4CC3-9F03-CD423971478E}" destId="{2E75C499-4249-40AE-9E55-9037F049894D}" srcOrd="1" destOrd="0" presId="urn:microsoft.com/office/officeart/2005/8/layout/hierarchy1"/>
    <dgm:cxn modelId="{8D930EC4-0A17-4E4D-AC38-A6A18C5B4135}" type="presParOf" srcId="{2E75C499-4249-40AE-9E55-9037F049894D}" destId="{48D168F7-493E-4B26-9A58-A57074CC7584}" srcOrd="0" destOrd="0" presId="urn:microsoft.com/office/officeart/2005/8/layout/hierarchy1"/>
    <dgm:cxn modelId="{1B2C3EA5-94CD-4789-B56F-EF2373BAC1D7}" type="presParOf" srcId="{48D168F7-493E-4B26-9A58-A57074CC7584}" destId="{ED5D54CD-26DB-4F8F-9355-B40C6FD9ABD7}" srcOrd="0" destOrd="0" presId="urn:microsoft.com/office/officeart/2005/8/layout/hierarchy1"/>
    <dgm:cxn modelId="{C0DCF442-D53D-4CBD-A15F-A409823F4882}" type="presParOf" srcId="{48D168F7-493E-4B26-9A58-A57074CC7584}" destId="{5CA8B84E-E173-4F12-94B4-D69B7D5673E6}" srcOrd="1" destOrd="0" presId="urn:microsoft.com/office/officeart/2005/8/layout/hierarchy1"/>
    <dgm:cxn modelId="{FACE1625-566D-47A1-B1FC-86B22601CE08}" type="presParOf" srcId="{2E75C499-4249-40AE-9E55-9037F049894D}" destId="{41F8BF66-FBED-48CF-951C-D9791DE8CBBF}" srcOrd="1" destOrd="0" presId="urn:microsoft.com/office/officeart/2005/8/layout/hierarchy1"/>
    <dgm:cxn modelId="{D7846906-9DDD-46C7-9794-FCE74D0CF8B4}" type="presParOf" srcId="{41F8BF66-FBED-48CF-951C-D9791DE8CBBF}" destId="{1C91D0B1-2873-4E15-93D4-DE79CA696446}" srcOrd="0" destOrd="0" presId="urn:microsoft.com/office/officeart/2005/8/layout/hierarchy1"/>
    <dgm:cxn modelId="{838850CC-DC45-44A2-BD3F-513F6E232C49}" type="presParOf" srcId="{41F8BF66-FBED-48CF-951C-D9791DE8CBBF}" destId="{A7B16F96-4C1E-4E8A-B6D8-AD655B140AEB}" srcOrd="1" destOrd="0" presId="urn:microsoft.com/office/officeart/2005/8/layout/hierarchy1"/>
    <dgm:cxn modelId="{2EBE2E80-7D6D-47D5-A6B5-6E89BA6AC18F}" type="presParOf" srcId="{A7B16F96-4C1E-4E8A-B6D8-AD655B140AEB}" destId="{D48B3187-4A41-4866-BE6F-BD3FBFD659B0}" srcOrd="0" destOrd="0" presId="urn:microsoft.com/office/officeart/2005/8/layout/hierarchy1"/>
    <dgm:cxn modelId="{8E50D2C4-110C-4917-A2F2-A9DBCF332E5D}" type="presParOf" srcId="{D48B3187-4A41-4866-BE6F-BD3FBFD659B0}" destId="{C6A1EAF2-90A7-4896-A0F8-40BC47EF2D25}" srcOrd="0" destOrd="0" presId="urn:microsoft.com/office/officeart/2005/8/layout/hierarchy1"/>
    <dgm:cxn modelId="{BA492A13-BB56-49F8-9DC0-18E403FD50A1}" type="presParOf" srcId="{D48B3187-4A41-4866-BE6F-BD3FBFD659B0}" destId="{D7FE1953-A217-472F-A726-97A13C6173B7}" srcOrd="1" destOrd="0" presId="urn:microsoft.com/office/officeart/2005/8/layout/hierarchy1"/>
    <dgm:cxn modelId="{E59B0D02-D40F-4145-B58E-A0A483CE451D}" type="presParOf" srcId="{A7B16F96-4C1E-4E8A-B6D8-AD655B140AEB}" destId="{8987474C-4BDF-4066-BC2C-A28048CBF3B1}" srcOrd="1" destOrd="0" presId="urn:microsoft.com/office/officeart/2005/8/layout/hierarchy1"/>
    <dgm:cxn modelId="{324E8657-44EA-4A51-9448-CC796C5DEA36}" type="presParOf" srcId="{73FAE137-FEF6-4B01-A1AC-64242085E07F}" destId="{D298E4D7-074F-48A9-81A5-82A8EECBCD3F}" srcOrd="2" destOrd="0" presId="urn:microsoft.com/office/officeart/2005/8/layout/hierarchy1"/>
    <dgm:cxn modelId="{0F7F2FF1-BF49-4177-93E9-3245977E7A60}" type="presParOf" srcId="{73FAE137-FEF6-4B01-A1AC-64242085E07F}" destId="{5D3DBDA0-97B4-4F7C-8B70-532B80D38C9D}" srcOrd="3" destOrd="0" presId="urn:microsoft.com/office/officeart/2005/8/layout/hierarchy1"/>
    <dgm:cxn modelId="{FF7D442B-9B1B-4067-9133-9788D023AA55}" type="presParOf" srcId="{5D3DBDA0-97B4-4F7C-8B70-532B80D38C9D}" destId="{AD91892D-9B41-4551-8ECD-A876D9522773}" srcOrd="0" destOrd="0" presId="urn:microsoft.com/office/officeart/2005/8/layout/hierarchy1"/>
    <dgm:cxn modelId="{CC35CD2F-988C-4A8A-BB01-0FBC09B1A5FC}" type="presParOf" srcId="{AD91892D-9B41-4551-8ECD-A876D9522773}" destId="{3223B7FF-715E-4728-9D86-884FD8373F35}" srcOrd="0" destOrd="0" presId="urn:microsoft.com/office/officeart/2005/8/layout/hierarchy1"/>
    <dgm:cxn modelId="{7432D4AA-AF2C-46DE-ACDB-C6D38925F1CF}" type="presParOf" srcId="{AD91892D-9B41-4551-8ECD-A876D9522773}" destId="{E26B6001-51ED-40BB-B596-76A10BADF9A4}" srcOrd="1" destOrd="0" presId="urn:microsoft.com/office/officeart/2005/8/layout/hierarchy1"/>
    <dgm:cxn modelId="{9E02B6E1-811D-4D6E-8287-09F47609D4C2}" type="presParOf" srcId="{5D3DBDA0-97B4-4F7C-8B70-532B80D38C9D}" destId="{04D7E56B-AA86-4FA0-A4A4-937152C976D4}" srcOrd="1" destOrd="0" presId="urn:microsoft.com/office/officeart/2005/8/layout/hierarchy1"/>
    <dgm:cxn modelId="{B8C1DAEA-2714-4064-84E5-097CBCD21E6B}" type="presParOf" srcId="{04D7E56B-AA86-4FA0-A4A4-937152C976D4}" destId="{3B3BCCE6-E4A4-481A-A8A3-333B2B8575FA}" srcOrd="0" destOrd="0" presId="urn:microsoft.com/office/officeart/2005/8/layout/hierarchy1"/>
    <dgm:cxn modelId="{1615A242-6C9A-4AF3-A934-125AA4F9470C}" type="presParOf" srcId="{04D7E56B-AA86-4FA0-A4A4-937152C976D4}" destId="{5FA9EDAE-7FE2-4263-AFF2-0DC2771B55A0}" srcOrd="1" destOrd="0" presId="urn:microsoft.com/office/officeart/2005/8/layout/hierarchy1"/>
    <dgm:cxn modelId="{AF5BD2DF-8A72-4E39-89DA-5DAE90B85342}" type="presParOf" srcId="{5FA9EDAE-7FE2-4263-AFF2-0DC2771B55A0}" destId="{129853EF-C4F6-4FE0-8EAF-360F0A6A8178}" srcOrd="0" destOrd="0" presId="urn:microsoft.com/office/officeart/2005/8/layout/hierarchy1"/>
    <dgm:cxn modelId="{7476C494-1D61-46B3-BB51-1F8BE9745786}" type="presParOf" srcId="{129853EF-C4F6-4FE0-8EAF-360F0A6A8178}" destId="{366B528C-977B-4F40-9998-646977D86FF4}" srcOrd="0" destOrd="0" presId="urn:microsoft.com/office/officeart/2005/8/layout/hierarchy1"/>
    <dgm:cxn modelId="{84BAA79B-9B43-4ACC-8206-563E96A5D7C4}" type="presParOf" srcId="{129853EF-C4F6-4FE0-8EAF-360F0A6A8178}" destId="{2BDEB579-4F1C-43C7-A1E7-9ED506898E22}" srcOrd="1" destOrd="0" presId="urn:microsoft.com/office/officeart/2005/8/layout/hierarchy1"/>
    <dgm:cxn modelId="{CFEB374A-6C28-436E-A65B-E7BD8F319369}" type="presParOf" srcId="{5FA9EDAE-7FE2-4263-AFF2-0DC2771B55A0}" destId="{47D208D6-E949-45B8-B8BD-048E445AF0CC}" srcOrd="1" destOrd="0" presId="urn:microsoft.com/office/officeart/2005/8/layout/hierarchy1"/>
    <dgm:cxn modelId="{BE8A0E38-5EF6-4D0B-A5FB-CD707F455E18}" type="presParOf" srcId="{04D7E56B-AA86-4FA0-A4A4-937152C976D4}" destId="{D3E90929-E0E1-4759-BD82-FD88AD163EE5}" srcOrd="2" destOrd="0" presId="urn:microsoft.com/office/officeart/2005/8/layout/hierarchy1"/>
    <dgm:cxn modelId="{B95E90E9-A7BD-44FC-BA80-1C2C333FB179}" type="presParOf" srcId="{04D7E56B-AA86-4FA0-A4A4-937152C976D4}" destId="{56A66E15-4B70-4AB1-BD0E-A13B6310E8B1}" srcOrd="3" destOrd="0" presId="urn:microsoft.com/office/officeart/2005/8/layout/hierarchy1"/>
    <dgm:cxn modelId="{7CBA05A5-847D-413D-88AB-90A946E75D9C}" type="presParOf" srcId="{56A66E15-4B70-4AB1-BD0E-A13B6310E8B1}" destId="{81E77198-6FEE-490C-B821-6D1C34173430}" srcOrd="0" destOrd="0" presId="urn:microsoft.com/office/officeart/2005/8/layout/hierarchy1"/>
    <dgm:cxn modelId="{1CA146F5-60DC-4CEA-8DAA-774C3AE0F8EE}" type="presParOf" srcId="{81E77198-6FEE-490C-B821-6D1C34173430}" destId="{2B4BAEBB-C50A-488E-95F7-40FEA841C480}" srcOrd="0" destOrd="0" presId="urn:microsoft.com/office/officeart/2005/8/layout/hierarchy1"/>
    <dgm:cxn modelId="{D125110D-61E2-4F67-86D1-AE50FFFA9966}" type="presParOf" srcId="{81E77198-6FEE-490C-B821-6D1C34173430}" destId="{70FD20BD-B70D-473F-BB95-EEA88E1770C1}" srcOrd="1" destOrd="0" presId="urn:microsoft.com/office/officeart/2005/8/layout/hierarchy1"/>
    <dgm:cxn modelId="{BEFE8717-CA4B-4D79-BF98-ED8E4022FD63}" type="presParOf" srcId="{56A66E15-4B70-4AB1-BD0E-A13B6310E8B1}" destId="{5F282D2A-B7BA-43BB-9257-9A7F002DEED6}" srcOrd="1" destOrd="0" presId="urn:microsoft.com/office/officeart/2005/8/layout/hierarchy1"/>
    <dgm:cxn modelId="{2F303452-B3ED-4D95-A672-6B28A7764A7E}" type="presParOf" srcId="{04D7E56B-AA86-4FA0-A4A4-937152C976D4}" destId="{E986F3D9-9F98-4BEB-969A-17DC391ABC8C}" srcOrd="4" destOrd="0" presId="urn:microsoft.com/office/officeart/2005/8/layout/hierarchy1"/>
    <dgm:cxn modelId="{34588E26-69CE-40B4-BCEC-F07CE778FC9F}" type="presParOf" srcId="{04D7E56B-AA86-4FA0-A4A4-937152C976D4}" destId="{6140E05C-19F5-4575-B31D-ABE239F5CA67}" srcOrd="5" destOrd="0" presId="urn:microsoft.com/office/officeart/2005/8/layout/hierarchy1"/>
    <dgm:cxn modelId="{9458D290-E196-45D2-A05F-7EEC13460899}" type="presParOf" srcId="{6140E05C-19F5-4575-B31D-ABE239F5CA67}" destId="{DAE56A98-CBD8-49D1-A659-3372B6C5A558}" srcOrd="0" destOrd="0" presId="urn:microsoft.com/office/officeart/2005/8/layout/hierarchy1"/>
    <dgm:cxn modelId="{75D179A5-7048-4AD5-8D06-01014C3DC1E4}" type="presParOf" srcId="{DAE56A98-CBD8-49D1-A659-3372B6C5A558}" destId="{96B0F535-E053-4387-976B-4173692CF68C}" srcOrd="0" destOrd="0" presId="urn:microsoft.com/office/officeart/2005/8/layout/hierarchy1"/>
    <dgm:cxn modelId="{5322F308-9A17-4EC4-8138-84748650BEFA}" type="presParOf" srcId="{DAE56A98-CBD8-49D1-A659-3372B6C5A558}" destId="{AB91C064-9CC1-4B6E-A256-A70F5B1CCA74}" srcOrd="1" destOrd="0" presId="urn:microsoft.com/office/officeart/2005/8/layout/hierarchy1"/>
    <dgm:cxn modelId="{CE459E3B-2254-4B55-9E59-58F427102CC6}" type="presParOf" srcId="{6140E05C-19F5-4575-B31D-ABE239F5CA67}" destId="{361B7CED-DA1C-41B2-8C01-94AB70A074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37C7-0217-4546-BABB-2DCCAB690390}">
      <dsp:nvSpPr>
        <dsp:cNvPr id="0" name=""/>
        <dsp:cNvSpPr/>
      </dsp:nvSpPr>
      <dsp:spPr>
        <a:xfrm>
          <a:off x="1776042"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F3FE-7D7F-42A6-B624-2CE729FFC5A5}">
      <dsp:nvSpPr>
        <dsp:cNvPr id="0" name=""/>
        <dsp:cNvSpPr/>
      </dsp:nvSpPr>
      <dsp:spPr>
        <a:xfrm>
          <a:off x="1776042" y="2570272"/>
          <a:ext cx="91440" cy="478454"/>
        </a:xfrm>
        <a:custGeom>
          <a:avLst/>
          <a:gdLst/>
          <a:ahLst/>
          <a:cxnLst/>
          <a:rect l="0" t="0" r="0" b="0"/>
          <a:pathLst>
            <a:path>
              <a:moveTo>
                <a:pt x="45720" y="0"/>
              </a:moveTo>
              <a:lnTo>
                <a:pt x="4572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9F9B4-4D9A-4C61-98A6-EB2DC69F8FBD}">
      <dsp:nvSpPr>
        <dsp:cNvPr id="0" name=""/>
        <dsp:cNvSpPr/>
      </dsp:nvSpPr>
      <dsp:spPr>
        <a:xfrm>
          <a:off x="1821762" y="1047168"/>
          <a:ext cx="2174995" cy="478454"/>
        </a:xfrm>
        <a:custGeom>
          <a:avLst/>
          <a:gdLst/>
          <a:ahLst/>
          <a:cxnLst/>
          <a:rect l="0" t="0" r="0" b="0"/>
          <a:pathLst>
            <a:path>
              <a:moveTo>
                <a:pt x="2174995" y="0"/>
              </a:moveTo>
              <a:lnTo>
                <a:pt x="2174995" y="326052"/>
              </a:lnTo>
              <a:lnTo>
                <a:pt x="0" y="326052"/>
              </a:lnTo>
              <a:lnTo>
                <a:pt x="0"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F63EC-FA51-4601-943A-8F8147AB146B}">
      <dsp:nvSpPr>
        <dsp:cNvPr id="0" name=""/>
        <dsp:cNvSpPr/>
      </dsp:nvSpPr>
      <dsp:spPr>
        <a:xfrm>
          <a:off x="3923854" y="4093375"/>
          <a:ext cx="2247898" cy="478454"/>
        </a:xfrm>
        <a:custGeom>
          <a:avLst/>
          <a:gdLst/>
          <a:ahLst/>
          <a:cxnLst/>
          <a:rect l="0" t="0" r="0" b="0"/>
          <a:pathLst>
            <a:path>
              <a:moveTo>
                <a:pt x="2247898" y="0"/>
              </a:moveTo>
              <a:lnTo>
                <a:pt x="2247898" y="326052"/>
              </a:lnTo>
              <a:lnTo>
                <a:pt x="0" y="326052"/>
              </a:lnTo>
              <a:lnTo>
                <a:pt x="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6104A4-B875-4B19-A9C6-BCC29ECB8113}">
      <dsp:nvSpPr>
        <dsp:cNvPr id="0" name=""/>
        <dsp:cNvSpPr/>
      </dsp:nvSpPr>
      <dsp:spPr>
        <a:xfrm>
          <a:off x="6126033" y="4093375"/>
          <a:ext cx="91440" cy="478454"/>
        </a:xfrm>
        <a:custGeom>
          <a:avLst/>
          <a:gdLst/>
          <a:ahLst/>
          <a:cxnLst/>
          <a:rect l="0" t="0" r="0" b="0"/>
          <a:pathLst>
            <a:path>
              <a:moveTo>
                <a:pt x="45720" y="0"/>
              </a:moveTo>
              <a:lnTo>
                <a:pt x="45720" y="326052"/>
              </a:lnTo>
              <a:lnTo>
                <a:pt x="137114" y="326052"/>
              </a:lnTo>
              <a:lnTo>
                <a:pt x="137114"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C56A4-451F-455C-99BE-3E5FDE5412B6}">
      <dsp:nvSpPr>
        <dsp:cNvPr id="0" name=""/>
        <dsp:cNvSpPr/>
      </dsp:nvSpPr>
      <dsp:spPr>
        <a:xfrm>
          <a:off x="6171753" y="4093375"/>
          <a:ext cx="2339293" cy="478454"/>
        </a:xfrm>
        <a:custGeom>
          <a:avLst/>
          <a:gdLst/>
          <a:ahLst/>
          <a:cxnLst/>
          <a:rect l="0" t="0" r="0" b="0"/>
          <a:pathLst>
            <a:path>
              <a:moveTo>
                <a:pt x="0" y="0"/>
              </a:moveTo>
              <a:lnTo>
                <a:pt x="0" y="326052"/>
              </a:lnTo>
              <a:lnTo>
                <a:pt x="2339293" y="326052"/>
              </a:lnTo>
              <a:lnTo>
                <a:pt x="2339293"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90859-E99C-4261-9852-55DE19873024}">
      <dsp:nvSpPr>
        <dsp:cNvPr id="0" name=""/>
        <dsp:cNvSpPr/>
      </dsp:nvSpPr>
      <dsp:spPr>
        <a:xfrm>
          <a:off x="6126033" y="2570272"/>
          <a:ext cx="91440" cy="478454"/>
        </a:xfrm>
        <a:custGeom>
          <a:avLst/>
          <a:gdLst/>
          <a:ahLst/>
          <a:cxnLst/>
          <a:rect l="0" t="0" r="0" b="0"/>
          <a:pathLst>
            <a:path>
              <a:moveTo>
                <a:pt x="45720" y="0"/>
              </a:moveTo>
              <a:lnTo>
                <a:pt x="4572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7FCA1-145C-4DAC-AA53-8312778BC89B}">
      <dsp:nvSpPr>
        <dsp:cNvPr id="0" name=""/>
        <dsp:cNvSpPr/>
      </dsp:nvSpPr>
      <dsp:spPr>
        <a:xfrm>
          <a:off x="3996758" y="1047168"/>
          <a:ext cx="2174995" cy="478454"/>
        </a:xfrm>
        <a:custGeom>
          <a:avLst/>
          <a:gdLst/>
          <a:ahLst/>
          <a:cxnLst/>
          <a:rect l="0" t="0" r="0" b="0"/>
          <a:pathLst>
            <a:path>
              <a:moveTo>
                <a:pt x="0" y="0"/>
              </a:moveTo>
              <a:lnTo>
                <a:pt x="0" y="326052"/>
              </a:lnTo>
              <a:lnTo>
                <a:pt x="2174995" y="326052"/>
              </a:lnTo>
              <a:lnTo>
                <a:pt x="2174995"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D369-19AB-42C9-9584-AA2EDF2DEFEB}">
      <dsp:nvSpPr>
        <dsp:cNvPr id="0" name=""/>
        <dsp:cNvSpPr/>
      </dsp:nvSpPr>
      <dsp:spPr>
        <a:xfrm>
          <a:off x="3174199" y="2519"/>
          <a:ext cx="1645116" cy="104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AB58-5B33-418D-BB9A-640A868F9EBE}">
      <dsp:nvSpPr>
        <dsp:cNvPr id="0" name=""/>
        <dsp:cNvSpPr/>
      </dsp:nvSpPr>
      <dsp:spPr>
        <a:xfrm>
          <a:off x="3356990" y="176170"/>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אונאה פחות משתות</a:t>
          </a:r>
        </a:p>
      </dsp:txBody>
      <dsp:txXfrm>
        <a:off x="3387587" y="206767"/>
        <a:ext cx="1583922" cy="983454"/>
      </dsp:txXfrm>
    </dsp:sp>
    <dsp:sp modelId="{411BF956-F68A-4CC4-9675-81B2F6DB4CBB}">
      <dsp:nvSpPr>
        <dsp:cNvPr id="0" name=""/>
        <dsp:cNvSpPr/>
      </dsp:nvSpPr>
      <dsp:spPr>
        <a:xfrm>
          <a:off x="5349195"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BC01-1E88-42EB-9601-9EDCDA89D7C7}">
      <dsp:nvSpPr>
        <dsp:cNvPr id="0" name=""/>
        <dsp:cNvSpPr/>
      </dsp:nvSpPr>
      <dsp:spPr>
        <a:xfrm>
          <a:off x="5531986"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יש אונאה</a:t>
          </a:r>
        </a:p>
      </dsp:txBody>
      <dsp:txXfrm>
        <a:off x="5562583" y="1729871"/>
        <a:ext cx="1583922" cy="983454"/>
      </dsp:txXfrm>
    </dsp:sp>
    <dsp:sp modelId="{DE83129E-F80E-4264-8B7F-7FD1576B907A}">
      <dsp:nvSpPr>
        <dsp:cNvPr id="0" name=""/>
        <dsp:cNvSpPr/>
      </dsp:nvSpPr>
      <dsp:spPr>
        <a:xfrm>
          <a:off x="5349195" y="3048726"/>
          <a:ext cx="164511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F937-1CC7-430D-8A46-1FF00A940ED1}">
      <dsp:nvSpPr>
        <dsp:cNvPr id="0" name=""/>
        <dsp:cNvSpPr/>
      </dsp:nvSpPr>
      <dsp:spPr>
        <a:xfrm>
          <a:off x="5531986" y="3222377"/>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אבל אי אפשר לצמצם, </a:t>
          </a:r>
          <a:endParaRPr lang="he-IL" sz="1500" kern="1200" dirty="0"/>
        </a:p>
      </dsp:txBody>
      <dsp:txXfrm>
        <a:off x="5562583" y="3252974"/>
        <a:ext cx="1583922" cy="983454"/>
      </dsp:txXfrm>
    </dsp:sp>
    <dsp:sp modelId="{33235035-F0C2-43A7-93FE-486F20DB99F3}">
      <dsp:nvSpPr>
        <dsp:cNvPr id="0" name=""/>
        <dsp:cNvSpPr/>
      </dsp:nvSpPr>
      <dsp:spPr>
        <a:xfrm>
          <a:off x="7688488" y="4571830"/>
          <a:ext cx="1645116"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D347F-EBA4-4A26-9B56-8300C126C5C4}">
      <dsp:nvSpPr>
        <dsp:cNvPr id="0" name=""/>
        <dsp:cNvSpPr/>
      </dsp:nvSpPr>
      <dsp:spPr>
        <a:xfrm>
          <a:off x="7871279" y="4745481"/>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ולכן הקונה מוחל בדיעבד</a:t>
          </a:r>
        </a:p>
      </dsp:txBody>
      <dsp:txXfrm>
        <a:off x="7901876" y="4776078"/>
        <a:ext cx="1583922" cy="983454"/>
      </dsp:txXfrm>
    </dsp:sp>
    <dsp:sp modelId="{97D80C91-BB28-4E79-95EA-861EED984FAE}">
      <dsp:nvSpPr>
        <dsp:cNvPr id="0" name=""/>
        <dsp:cNvSpPr/>
      </dsp:nvSpPr>
      <dsp:spPr>
        <a:xfrm>
          <a:off x="5203388" y="4571830"/>
          <a:ext cx="2119518"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0DE4E-11CC-4B44-B58F-1A5D2808070D}">
      <dsp:nvSpPr>
        <dsp:cNvPr id="0" name=""/>
        <dsp:cNvSpPr/>
      </dsp:nvSpPr>
      <dsp:spPr>
        <a:xfrm>
          <a:off x="5386179" y="4745481"/>
          <a:ext cx="2119518"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ויכול להיות שאין פה אונה כלל, כי מי אומר שאינו באמת שווה מה ששילם</a:t>
          </a:r>
        </a:p>
      </dsp:txBody>
      <dsp:txXfrm>
        <a:off x="5416776" y="4776078"/>
        <a:ext cx="2058324" cy="983454"/>
      </dsp:txXfrm>
    </dsp:sp>
    <dsp:sp modelId="{CCC62408-9EE2-45AD-BAE7-B6894F3AAFEC}">
      <dsp:nvSpPr>
        <dsp:cNvPr id="0" name=""/>
        <dsp:cNvSpPr/>
      </dsp:nvSpPr>
      <dsp:spPr>
        <a:xfrm>
          <a:off x="3009902" y="4571830"/>
          <a:ext cx="1827905"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BF6A-BA79-432C-B627-8FB6940B808A}">
      <dsp:nvSpPr>
        <dsp:cNvPr id="0" name=""/>
        <dsp:cNvSpPr/>
      </dsp:nvSpPr>
      <dsp:spPr>
        <a:xfrm>
          <a:off x="3192692" y="4745481"/>
          <a:ext cx="1827905"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אם הוא בקי ויודע בדיוק מה הסחורה שווה, אסור למכור ליותר</a:t>
          </a:r>
        </a:p>
      </dsp:txBody>
      <dsp:txXfrm>
        <a:off x="3223289" y="4776078"/>
        <a:ext cx="1766711" cy="983454"/>
      </dsp:txXfrm>
    </dsp:sp>
    <dsp:sp modelId="{A719B6AE-C53B-4399-AD56-CF7F2CA27766}">
      <dsp:nvSpPr>
        <dsp:cNvPr id="0" name=""/>
        <dsp:cNvSpPr/>
      </dsp:nvSpPr>
      <dsp:spPr>
        <a:xfrm>
          <a:off x="999204"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4E11-CBEC-464D-B04C-9CAEBD72D147}">
      <dsp:nvSpPr>
        <dsp:cNvPr id="0" name=""/>
        <dsp:cNvSpPr/>
      </dsp:nvSpPr>
      <dsp:spPr>
        <a:xfrm>
          <a:off x="1181995"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אין אונאה</a:t>
          </a:r>
        </a:p>
      </dsp:txBody>
      <dsp:txXfrm>
        <a:off x="1212592" y="1729871"/>
        <a:ext cx="1583922" cy="983454"/>
      </dsp:txXfrm>
    </dsp:sp>
    <dsp:sp modelId="{782753E4-A412-4F35-9EB5-C77A1A220208}">
      <dsp:nvSpPr>
        <dsp:cNvPr id="0" name=""/>
        <dsp:cNvSpPr/>
      </dsp:nvSpPr>
      <dsp:spPr>
        <a:xfrm>
          <a:off x="999204" y="3048726"/>
          <a:ext cx="164511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EB5B-6F3A-49B9-8EF7-E592531B1A00}">
      <dsp:nvSpPr>
        <dsp:cNvPr id="0" name=""/>
        <dsp:cNvSpPr/>
      </dsp:nvSpPr>
      <dsp:spPr>
        <a:xfrm>
          <a:off x="1181995" y="3222377"/>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t>כי כך היא דרך מקח וממכר</a:t>
          </a:r>
        </a:p>
      </dsp:txBody>
      <dsp:txXfrm>
        <a:off x="1212592" y="3252974"/>
        <a:ext cx="1583922" cy="983454"/>
      </dsp:txXfrm>
    </dsp:sp>
    <dsp:sp modelId="{794E49CF-835F-4926-8C7C-CB16690648B9}">
      <dsp:nvSpPr>
        <dsp:cNvPr id="0" name=""/>
        <dsp:cNvSpPr/>
      </dsp:nvSpPr>
      <dsp:spPr>
        <a:xfrm>
          <a:off x="999204" y="4571830"/>
          <a:ext cx="1645116"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A1C9-A92E-43B4-A074-BEBE9AC25AD4}">
      <dsp:nvSpPr>
        <dsp:cNvPr id="0" name=""/>
        <dsp:cNvSpPr/>
      </dsp:nvSpPr>
      <dsp:spPr>
        <a:xfrm>
          <a:off x="1181995" y="4745481"/>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אפילו בקי אפשר למכור ליותר משוויו</a:t>
          </a:r>
          <a:endParaRPr lang="he-IL" sz="1200" kern="1200" dirty="0"/>
        </a:p>
      </dsp:txBody>
      <dsp:txXfrm>
        <a:off x="1212592" y="4776078"/>
        <a:ext cx="1583922" cy="9834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E7AB0-3AB0-430B-9E6C-548892185ABA}">
      <dsp:nvSpPr>
        <dsp:cNvPr id="0" name=""/>
        <dsp:cNvSpPr/>
      </dsp:nvSpPr>
      <dsp:spPr>
        <a:xfrm>
          <a:off x="868675" y="2623440"/>
          <a:ext cx="776603" cy="369592"/>
        </a:xfrm>
        <a:custGeom>
          <a:avLst/>
          <a:gdLst/>
          <a:ahLst/>
          <a:cxnLst/>
          <a:rect l="0" t="0" r="0" b="0"/>
          <a:pathLst>
            <a:path>
              <a:moveTo>
                <a:pt x="776603" y="0"/>
              </a:moveTo>
              <a:lnTo>
                <a:pt x="776603" y="251866"/>
              </a:lnTo>
              <a:lnTo>
                <a:pt x="0" y="251866"/>
              </a:lnTo>
              <a:lnTo>
                <a:pt x="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CFDC4-48DB-4136-9A8D-890B141C6B8A}">
      <dsp:nvSpPr>
        <dsp:cNvPr id="0" name=""/>
        <dsp:cNvSpPr/>
      </dsp:nvSpPr>
      <dsp:spPr>
        <a:xfrm>
          <a:off x="1645279" y="2623440"/>
          <a:ext cx="776603" cy="369592"/>
        </a:xfrm>
        <a:custGeom>
          <a:avLst/>
          <a:gdLst/>
          <a:ahLst/>
          <a:cxnLst/>
          <a:rect l="0" t="0" r="0" b="0"/>
          <a:pathLst>
            <a:path>
              <a:moveTo>
                <a:pt x="0" y="0"/>
              </a:moveTo>
              <a:lnTo>
                <a:pt x="0" y="251866"/>
              </a:lnTo>
              <a:lnTo>
                <a:pt x="776603" y="251866"/>
              </a:lnTo>
              <a:lnTo>
                <a:pt x="776603"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F8F79-372C-47FE-B21C-7549822958FA}">
      <dsp:nvSpPr>
        <dsp:cNvPr id="0" name=""/>
        <dsp:cNvSpPr/>
      </dsp:nvSpPr>
      <dsp:spPr>
        <a:xfrm>
          <a:off x="1645279" y="1725005"/>
          <a:ext cx="1164905" cy="369592"/>
        </a:xfrm>
        <a:custGeom>
          <a:avLst/>
          <a:gdLst/>
          <a:ahLst/>
          <a:cxnLst/>
          <a:rect l="0" t="0" r="0" b="0"/>
          <a:pathLst>
            <a:path>
              <a:moveTo>
                <a:pt x="1164905" y="0"/>
              </a:moveTo>
              <a:lnTo>
                <a:pt x="1164905" y="251866"/>
              </a:lnTo>
              <a:lnTo>
                <a:pt x="0" y="251866"/>
              </a:lnTo>
              <a:lnTo>
                <a:pt x="0" y="3695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9DD4DA-054E-43EC-99B6-01C2C446D2FA}">
      <dsp:nvSpPr>
        <dsp:cNvPr id="0" name=""/>
        <dsp:cNvSpPr/>
      </dsp:nvSpPr>
      <dsp:spPr>
        <a:xfrm>
          <a:off x="3929370" y="2670922"/>
          <a:ext cx="91440" cy="369592"/>
        </a:xfrm>
        <a:custGeom>
          <a:avLst/>
          <a:gdLst/>
          <a:ahLst/>
          <a:cxnLst/>
          <a:rect l="0" t="0" r="0" b="0"/>
          <a:pathLst>
            <a:path>
              <a:moveTo>
                <a:pt x="45720" y="0"/>
              </a:moveTo>
              <a:lnTo>
                <a:pt x="4572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B4D08-54B7-4089-BC9F-2E40C0955AC5}">
      <dsp:nvSpPr>
        <dsp:cNvPr id="0" name=""/>
        <dsp:cNvSpPr/>
      </dsp:nvSpPr>
      <dsp:spPr>
        <a:xfrm>
          <a:off x="2810184" y="1725005"/>
          <a:ext cx="1164905" cy="369592"/>
        </a:xfrm>
        <a:custGeom>
          <a:avLst/>
          <a:gdLst/>
          <a:ahLst/>
          <a:cxnLst/>
          <a:rect l="0" t="0" r="0" b="0"/>
          <a:pathLst>
            <a:path>
              <a:moveTo>
                <a:pt x="0" y="0"/>
              </a:moveTo>
              <a:lnTo>
                <a:pt x="0" y="251866"/>
              </a:lnTo>
              <a:lnTo>
                <a:pt x="1164905" y="251866"/>
              </a:lnTo>
              <a:lnTo>
                <a:pt x="1164905" y="3695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AE9DC-6E6E-4735-86A7-E787FFC56426}">
      <dsp:nvSpPr>
        <dsp:cNvPr id="0" name=""/>
        <dsp:cNvSpPr/>
      </dsp:nvSpPr>
      <dsp:spPr>
        <a:xfrm>
          <a:off x="2810184" y="810576"/>
          <a:ext cx="2023776" cy="369592"/>
        </a:xfrm>
        <a:custGeom>
          <a:avLst/>
          <a:gdLst/>
          <a:ahLst/>
          <a:cxnLst/>
          <a:rect l="0" t="0" r="0" b="0"/>
          <a:pathLst>
            <a:path>
              <a:moveTo>
                <a:pt x="2023776" y="0"/>
              </a:moveTo>
              <a:lnTo>
                <a:pt x="2023776" y="251866"/>
              </a:lnTo>
              <a:lnTo>
                <a:pt x="0" y="251866"/>
              </a:lnTo>
              <a:lnTo>
                <a:pt x="0" y="3695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8A76D-062B-438F-9A55-10A31B57A5E5}">
      <dsp:nvSpPr>
        <dsp:cNvPr id="0" name=""/>
        <dsp:cNvSpPr/>
      </dsp:nvSpPr>
      <dsp:spPr>
        <a:xfrm>
          <a:off x="5482578" y="2711294"/>
          <a:ext cx="91440" cy="369592"/>
        </a:xfrm>
        <a:custGeom>
          <a:avLst/>
          <a:gdLst/>
          <a:ahLst/>
          <a:cxnLst/>
          <a:rect l="0" t="0" r="0" b="0"/>
          <a:pathLst>
            <a:path>
              <a:moveTo>
                <a:pt x="45720" y="0"/>
              </a:moveTo>
              <a:lnTo>
                <a:pt x="4572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A379CE-D646-472D-A89E-B58E6CAD2E79}">
      <dsp:nvSpPr>
        <dsp:cNvPr id="0" name=""/>
        <dsp:cNvSpPr/>
      </dsp:nvSpPr>
      <dsp:spPr>
        <a:xfrm>
          <a:off x="5528298" y="1725005"/>
          <a:ext cx="1329440" cy="369592"/>
        </a:xfrm>
        <a:custGeom>
          <a:avLst/>
          <a:gdLst/>
          <a:ahLst/>
          <a:cxnLst/>
          <a:rect l="0" t="0" r="0" b="0"/>
          <a:pathLst>
            <a:path>
              <a:moveTo>
                <a:pt x="1329440" y="0"/>
              </a:moveTo>
              <a:lnTo>
                <a:pt x="1329440" y="251866"/>
              </a:lnTo>
              <a:lnTo>
                <a:pt x="0" y="251866"/>
              </a:lnTo>
              <a:lnTo>
                <a:pt x="0" y="3695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0329C5-71EA-4112-BCE8-1D663ADA0BC6}">
      <dsp:nvSpPr>
        <dsp:cNvPr id="0" name=""/>
        <dsp:cNvSpPr/>
      </dsp:nvSpPr>
      <dsp:spPr>
        <a:xfrm>
          <a:off x="7260845" y="3989558"/>
          <a:ext cx="91440" cy="369592"/>
        </a:xfrm>
        <a:custGeom>
          <a:avLst/>
          <a:gdLst/>
          <a:ahLst/>
          <a:cxnLst/>
          <a:rect l="0" t="0" r="0" b="0"/>
          <a:pathLst>
            <a:path>
              <a:moveTo>
                <a:pt x="45720" y="0"/>
              </a:moveTo>
              <a:lnTo>
                <a:pt x="4572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98E07-F26A-4C24-BEB1-23639BFD74D1}">
      <dsp:nvSpPr>
        <dsp:cNvPr id="0" name=""/>
        <dsp:cNvSpPr/>
      </dsp:nvSpPr>
      <dsp:spPr>
        <a:xfrm>
          <a:off x="7306565" y="2682236"/>
          <a:ext cx="880612" cy="369592"/>
        </a:xfrm>
        <a:custGeom>
          <a:avLst/>
          <a:gdLst/>
          <a:ahLst/>
          <a:cxnLst/>
          <a:rect l="0" t="0" r="0" b="0"/>
          <a:pathLst>
            <a:path>
              <a:moveTo>
                <a:pt x="880612" y="0"/>
              </a:moveTo>
              <a:lnTo>
                <a:pt x="880612" y="251866"/>
              </a:lnTo>
              <a:lnTo>
                <a:pt x="0" y="251866"/>
              </a:lnTo>
              <a:lnTo>
                <a:pt x="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B5BF4-04F8-406E-9B54-4E8AE63985E3}">
      <dsp:nvSpPr>
        <dsp:cNvPr id="0" name=""/>
        <dsp:cNvSpPr/>
      </dsp:nvSpPr>
      <dsp:spPr>
        <a:xfrm>
          <a:off x="9247130" y="3989558"/>
          <a:ext cx="91440" cy="369592"/>
        </a:xfrm>
        <a:custGeom>
          <a:avLst/>
          <a:gdLst/>
          <a:ahLst/>
          <a:cxnLst/>
          <a:rect l="0" t="0" r="0" b="0"/>
          <a:pathLst>
            <a:path>
              <a:moveTo>
                <a:pt x="45720" y="0"/>
              </a:moveTo>
              <a:lnTo>
                <a:pt x="45720"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6400C-CA84-41FE-9B32-DA8868646FB4}">
      <dsp:nvSpPr>
        <dsp:cNvPr id="0" name=""/>
        <dsp:cNvSpPr/>
      </dsp:nvSpPr>
      <dsp:spPr>
        <a:xfrm>
          <a:off x="8187178" y="2682236"/>
          <a:ext cx="1105672" cy="369592"/>
        </a:xfrm>
        <a:custGeom>
          <a:avLst/>
          <a:gdLst/>
          <a:ahLst/>
          <a:cxnLst/>
          <a:rect l="0" t="0" r="0" b="0"/>
          <a:pathLst>
            <a:path>
              <a:moveTo>
                <a:pt x="0" y="0"/>
              </a:moveTo>
              <a:lnTo>
                <a:pt x="0" y="251866"/>
              </a:lnTo>
              <a:lnTo>
                <a:pt x="1105672" y="251866"/>
              </a:lnTo>
              <a:lnTo>
                <a:pt x="1105672" y="36959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92427-2F35-4BCA-B762-FC2AE1E9C65F}">
      <dsp:nvSpPr>
        <dsp:cNvPr id="0" name=""/>
        <dsp:cNvSpPr/>
      </dsp:nvSpPr>
      <dsp:spPr>
        <a:xfrm>
          <a:off x="6857738" y="1725005"/>
          <a:ext cx="1329440" cy="369592"/>
        </a:xfrm>
        <a:custGeom>
          <a:avLst/>
          <a:gdLst/>
          <a:ahLst/>
          <a:cxnLst/>
          <a:rect l="0" t="0" r="0" b="0"/>
          <a:pathLst>
            <a:path>
              <a:moveTo>
                <a:pt x="0" y="0"/>
              </a:moveTo>
              <a:lnTo>
                <a:pt x="0" y="251866"/>
              </a:lnTo>
              <a:lnTo>
                <a:pt x="1329440" y="251866"/>
              </a:lnTo>
              <a:lnTo>
                <a:pt x="1329440" y="3695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E087E-85B3-4398-AE3B-B652B025E611}">
      <dsp:nvSpPr>
        <dsp:cNvPr id="0" name=""/>
        <dsp:cNvSpPr/>
      </dsp:nvSpPr>
      <dsp:spPr>
        <a:xfrm>
          <a:off x="4833961" y="810576"/>
          <a:ext cx="2023776" cy="369592"/>
        </a:xfrm>
        <a:custGeom>
          <a:avLst/>
          <a:gdLst/>
          <a:ahLst/>
          <a:cxnLst/>
          <a:rect l="0" t="0" r="0" b="0"/>
          <a:pathLst>
            <a:path>
              <a:moveTo>
                <a:pt x="0" y="0"/>
              </a:moveTo>
              <a:lnTo>
                <a:pt x="0" y="251866"/>
              </a:lnTo>
              <a:lnTo>
                <a:pt x="2023776" y="251866"/>
              </a:lnTo>
              <a:lnTo>
                <a:pt x="2023776" y="3695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AEF03-A385-466F-BF85-80998362CE04}">
      <dsp:nvSpPr>
        <dsp:cNvPr id="0" name=""/>
        <dsp:cNvSpPr/>
      </dsp:nvSpPr>
      <dsp:spPr>
        <a:xfrm>
          <a:off x="4198558" y="3614"/>
          <a:ext cx="1270806" cy="8069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F3BFB-25F3-4144-A1D3-0831A08EEA19}">
      <dsp:nvSpPr>
        <dsp:cNvPr id="0" name=""/>
        <dsp:cNvSpPr/>
      </dsp:nvSpPr>
      <dsp:spPr>
        <a:xfrm>
          <a:off x="4339759" y="137755"/>
          <a:ext cx="1270806" cy="80696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איסור אונאה</a:t>
          </a:r>
        </a:p>
      </dsp:txBody>
      <dsp:txXfrm>
        <a:off x="4363394" y="161390"/>
        <a:ext cx="1223536" cy="759691"/>
      </dsp:txXfrm>
    </dsp:sp>
    <dsp:sp modelId="{DA10C82E-7F00-489B-A260-728022A0165D}">
      <dsp:nvSpPr>
        <dsp:cNvPr id="0" name=""/>
        <dsp:cNvSpPr/>
      </dsp:nvSpPr>
      <dsp:spPr>
        <a:xfrm>
          <a:off x="6222335" y="1180169"/>
          <a:ext cx="1270806" cy="544836"/>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7A536-94A8-4C1B-BB6A-80701198D95D}">
      <dsp:nvSpPr>
        <dsp:cNvPr id="0" name=""/>
        <dsp:cNvSpPr/>
      </dsp:nvSpPr>
      <dsp:spPr>
        <a:xfrm>
          <a:off x="6363535" y="1314309"/>
          <a:ext cx="1270806" cy="5448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ממון</a:t>
          </a:r>
        </a:p>
      </dsp:txBody>
      <dsp:txXfrm>
        <a:off x="6379493" y="1330267"/>
        <a:ext cx="1238890" cy="512920"/>
      </dsp:txXfrm>
    </dsp:sp>
    <dsp:sp modelId="{4CC4F8EF-26CA-4E12-8A53-534E5FEA12F6}">
      <dsp:nvSpPr>
        <dsp:cNvPr id="0" name=""/>
        <dsp:cNvSpPr/>
      </dsp:nvSpPr>
      <dsp:spPr>
        <a:xfrm>
          <a:off x="7551775" y="2094598"/>
          <a:ext cx="1270806" cy="5876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02C23-B508-4E1E-866F-6E886F40F5AB}">
      <dsp:nvSpPr>
        <dsp:cNvPr id="0" name=""/>
        <dsp:cNvSpPr/>
      </dsp:nvSpPr>
      <dsp:spPr>
        <a:xfrm>
          <a:off x="7692975" y="2228739"/>
          <a:ext cx="1270806" cy="5876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מדין גזל</a:t>
          </a:r>
        </a:p>
      </dsp:txBody>
      <dsp:txXfrm>
        <a:off x="7710186" y="2245950"/>
        <a:ext cx="1236384" cy="553215"/>
      </dsp:txXfrm>
    </dsp:sp>
    <dsp:sp modelId="{71CF58FD-8234-4BB6-9F2F-59E0F381BCE3}">
      <dsp:nvSpPr>
        <dsp:cNvPr id="0" name=""/>
        <dsp:cNvSpPr/>
      </dsp:nvSpPr>
      <dsp:spPr>
        <a:xfrm>
          <a:off x="8657447" y="3051828"/>
          <a:ext cx="1270806" cy="937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D2401-4314-4979-B988-A86D6B08B835}">
      <dsp:nvSpPr>
        <dsp:cNvPr id="0" name=""/>
        <dsp:cNvSpPr/>
      </dsp:nvSpPr>
      <dsp:spPr>
        <a:xfrm>
          <a:off x="8798648" y="3185969"/>
          <a:ext cx="1270806" cy="937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גזל:</a:t>
          </a:r>
          <a:br>
            <a:rPr lang="en-US" sz="1600" kern="1200" dirty="0"/>
          </a:br>
          <a:r>
            <a:rPr lang="he-IL" sz="1600" kern="1200" dirty="0"/>
            <a:t>-טור- עובר על לא תגזול</a:t>
          </a:r>
        </a:p>
      </dsp:txBody>
      <dsp:txXfrm>
        <a:off x="8826113" y="3213434"/>
        <a:ext cx="1215876" cy="882800"/>
      </dsp:txXfrm>
    </dsp:sp>
    <dsp:sp modelId="{EDE8155E-53AB-4624-8CE5-371354BA82A9}">
      <dsp:nvSpPr>
        <dsp:cNvPr id="0" name=""/>
        <dsp:cNvSpPr/>
      </dsp:nvSpPr>
      <dsp:spPr>
        <a:xfrm>
          <a:off x="8444575" y="4359151"/>
          <a:ext cx="1696551" cy="127260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A60C1-5B7C-4B51-B6AB-C89FC58CFEAE}">
      <dsp:nvSpPr>
        <dsp:cNvPr id="0" name=""/>
        <dsp:cNvSpPr/>
      </dsp:nvSpPr>
      <dsp:spPr>
        <a:xfrm>
          <a:off x="8585775" y="4493292"/>
          <a:ext cx="1696551" cy="12726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התורה רק מגלה שזה לא נחשב להסכם, כיון שלא יודע שהוא נתאנה </a:t>
          </a:r>
          <a:br>
            <a:rPr lang="en-US" sz="1600" kern="1200" dirty="0"/>
          </a:br>
          <a:r>
            <a:rPr lang="he-IL" sz="1600" kern="1200" dirty="0"/>
            <a:t>-</a:t>
          </a:r>
          <a:r>
            <a:rPr lang="he-IL" sz="1600" kern="1200" dirty="0" err="1"/>
            <a:t>גר"ח</a:t>
          </a:r>
          <a:r>
            <a:rPr lang="he-IL" sz="1600" kern="1200" dirty="0"/>
            <a:t> על הש"ס אופציה 1</a:t>
          </a:r>
        </a:p>
      </dsp:txBody>
      <dsp:txXfrm>
        <a:off x="8623048" y="4530565"/>
        <a:ext cx="1622005" cy="1198057"/>
      </dsp:txXfrm>
    </dsp:sp>
    <dsp:sp modelId="{74AC137E-C55C-4677-AD13-6822A6BD430A}">
      <dsp:nvSpPr>
        <dsp:cNvPr id="0" name=""/>
        <dsp:cNvSpPr/>
      </dsp:nvSpPr>
      <dsp:spPr>
        <a:xfrm>
          <a:off x="6446102" y="3051828"/>
          <a:ext cx="1720925" cy="937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57354-C5E9-4A97-9C60-251A9D2C5403}">
      <dsp:nvSpPr>
        <dsp:cNvPr id="0" name=""/>
        <dsp:cNvSpPr/>
      </dsp:nvSpPr>
      <dsp:spPr>
        <a:xfrm>
          <a:off x="6587303" y="3185969"/>
          <a:ext cx="1720925" cy="937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b="0" kern="1200" dirty="0">
              <a:effectLst/>
              <a:latin typeface="Calibri Light" panose="020F0302020204030204" pitchFamily="34" charset="0"/>
              <a:ea typeface="Calibri" panose="020F0502020204030204" pitchFamily="34" charset="0"/>
            </a:rPr>
            <a:t>"</a:t>
          </a:r>
          <a:r>
            <a:rPr lang="he-IL" sz="1600" b="0" kern="1200" dirty="0" err="1">
              <a:effectLst/>
              <a:latin typeface="Calibri Light" panose="020F0302020204030204" pitchFamily="34" charset="0"/>
              <a:ea typeface="Calibri" panose="020F0502020204030204" pitchFamily="34" charset="0"/>
            </a:rPr>
            <a:t>הוה</a:t>
          </a:r>
          <a:r>
            <a:rPr lang="he-IL" sz="1600" b="0" kern="1200" dirty="0">
              <a:effectLst/>
              <a:latin typeface="Calibri Light" panose="020F0302020204030204" pitchFamily="34" charset="0"/>
              <a:ea typeface="Calibri" panose="020F0502020204030204" pitchFamily="34" charset="0"/>
            </a:rPr>
            <a:t> ליה </a:t>
          </a:r>
          <a:r>
            <a:rPr lang="he-IL" sz="1600" b="1" u="sng" kern="1200" dirty="0">
              <a:effectLst/>
              <a:latin typeface="Calibri Light" panose="020F0302020204030204" pitchFamily="34" charset="0"/>
              <a:ea typeface="Calibri" panose="020F0502020204030204" pitchFamily="34" charset="0"/>
            </a:rPr>
            <a:t>כ</a:t>
          </a:r>
          <a:r>
            <a:rPr lang="he-IL" sz="1600" b="0" kern="1200" dirty="0">
              <a:effectLst/>
              <a:latin typeface="Calibri Light" panose="020F0302020204030204" pitchFamily="34" charset="0"/>
              <a:ea typeface="Calibri" panose="020F0502020204030204" pitchFamily="34" charset="0"/>
            </a:rPr>
            <a:t>גזל"</a:t>
          </a:r>
          <a:br>
            <a:rPr lang="en-US" sz="1600" b="0" kern="1200" dirty="0">
              <a:effectLst/>
              <a:latin typeface="Calibri Light" panose="020F0302020204030204" pitchFamily="34" charset="0"/>
              <a:ea typeface="Calibri" panose="020F0502020204030204" pitchFamily="34" charset="0"/>
            </a:rPr>
          </a:br>
          <a:r>
            <a:rPr lang="he-IL" sz="1600" b="0" kern="1200" dirty="0">
              <a:effectLst/>
              <a:latin typeface="Calibri Light" panose="020F0302020204030204" pitchFamily="34" charset="0"/>
              <a:ea typeface="Calibri" panose="020F0502020204030204" pitchFamily="34" charset="0"/>
            </a:rPr>
            <a:t>-</a:t>
          </a:r>
          <a:r>
            <a:rPr lang="he-IL" sz="1600" b="0" kern="1200" dirty="0" err="1">
              <a:effectLst/>
              <a:latin typeface="Calibri Light" panose="020F0302020204030204" pitchFamily="34" charset="0"/>
              <a:ea typeface="Calibri" panose="020F0502020204030204" pitchFamily="34" charset="0"/>
            </a:rPr>
            <a:t>פנ"י</a:t>
          </a:r>
          <a:r>
            <a:rPr lang="he-IL" sz="1600" b="0" kern="1200" dirty="0">
              <a:effectLst/>
              <a:latin typeface="Calibri Light" panose="020F0302020204030204" pitchFamily="34" charset="0"/>
              <a:ea typeface="Calibri" panose="020F0502020204030204" pitchFamily="34" charset="0"/>
            </a:rPr>
            <a:t>- "דכיון </a:t>
          </a:r>
          <a:r>
            <a:rPr lang="he-IL" sz="1600" b="0" kern="1200" dirty="0" err="1">
              <a:effectLst/>
              <a:latin typeface="Calibri Light" panose="020F0302020204030204" pitchFamily="34" charset="0"/>
              <a:ea typeface="Calibri" panose="020F0502020204030204" pitchFamily="34" charset="0"/>
            </a:rPr>
            <a:t>דעובר</a:t>
          </a:r>
          <a:r>
            <a:rPr lang="he-IL" sz="1600" b="0" kern="1200" dirty="0">
              <a:effectLst/>
              <a:latin typeface="Calibri Light" panose="020F0302020204030204" pitchFamily="34" charset="0"/>
              <a:ea typeface="Calibri" panose="020F0502020204030204" pitchFamily="34" charset="0"/>
            </a:rPr>
            <a:t> בלאו קרינן ביה והשיב את </a:t>
          </a:r>
          <a:r>
            <a:rPr lang="he-IL" sz="1600" b="0" kern="1200" dirty="0" err="1">
              <a:effectLst/>
              <a:latin typeface="Calibri Light" panose="020F0302020204030204" pitchFamily="34" charset="0"/>
              <a:ea typeface="Calibri" panose="020F0502020204030204" pitchFamily="34" charset="0"/>
            </a:rPr>
            <a:t>הגזילה</a:t>
          </a:r>
          <a:r>
            <a:rPr lang="he-IL" sz="1600" b="0" kern="1200" dirty="0">
              <a:effectLst/>
              <a:latin typeface="Calibri Light" panose="020F0302020204030204" pitchFamily="34" charset="0"/>
              <a:ea typeface="Calibri" panose="020F0502020204030204" pitchFamily="34" charset="0"/>
            </a:rPr>
            <a:t>"</a:t>
          </a:r>
          <a:endParaRPr lang="he-IL" sz="1600" b="0" kern="1200" dirty="0"/>
        </a:p>
      </dsp:txBody>
      <dsp:txXfrm>
        <a:off x="6614768" y="3213434"/>
        <a:ext cx="1665995" cy="882800"/>
      </dsp:txXfrm>
    </dsp:sp>
    <dsp:sp modelId="{16F329F7-00B9-4FBC-BF16-579A34DC99B3}">
      <dsp:nvSpPr>
        <dsp:cNvPr id="0" name=""/>
        <dsp:cNvSpPr/>
      </dsp:nvSpPr>
      <dsp:spPr>
        <a:xfrm>
          <a:off x="6450957" y="4359151"/>
          <a:ext cx="1711216" cy="123176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67902-4CDE-43BC-9BE5-05B58920C712}">
      <dsp:nvSpPr>
        <dsp:cNvPr id="0" name=""/>
        <dsp:cNvSpPr/>
      </dsp:nvSpPr>
      <dsp:spPr>
        <a:xfrm>
          <a:off x="6592157" y="4493292"/>
          <a:ext cx="1711216" cy="1231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b="0" kern="1200" dirty="0"/>
            <a:t>כיון שהתורה אסרה, הפך את העסקה לגזל כתוצאה </a:t>
          </a:r>
          <a:r>
            <a:rPr lang="he-IL" sz="1600" b="0" kern="1200" dirty="0" err="1"/>
            <a:t>מהלאו</a:t>
          </a:r>
          <a:br>
            <a:rPr lang="en-US" sz="1600" b="0" kern="1200" dirty="0"/>
          </a:br>
          <a:r>
            <a:rPr lang="he-IL" sz="1600" b="0" kern="1200" dirty="0"/>
            <a:t>-</a:t>
          </a:r>
          <a:r>
            <a:rPr lang="he-IL" sz="1600" b="0" kern="1200" dirty="0" err="1"/>
            <a:t>גר"ח</a:t>
          </a:r>
          <a:r>
            <a:rPr lang="he-IL" sz="1600" b="0" kern="1200" dirty="0"/>
            <a:t> על </a:t>
          </a:r>
          <a:r>
            <a:rPr lang="he-IL" sz="1600" b="0" kern="1200" dirty="0" err="1"/>
            <a:t>השס</a:t>
          </a:r>
          <a:r>
            <a:rPr lang="he-IL" sz="1600" b="0" kern="1200" dirty="0"/>
            <a:t> מסקנה</a:t>
          </a:r>
        </a:p>
      </dsp:txBody>
      <dsp:txXfrm>
        <a:off x="6628234" y="4529369"/>
        <a:ext cx="1639062" cy="1159608"/>
      </dsp:txXfrm>
    </dsp:sp>
    <dsp:sp modelId="{1E9713AF-9572-4FC7-B789-B29B5B879185}">
      <dsp:nvSpPr>
        <dsp:cNvPr id="0" name=""/>
        <dsp:cNvSpPr/>
      </dsp:nvSpPr>
      <dsp:spPr>
        <a:xfrm>
          <a:off x="4892895" y="2094598"/>
          <a:ext cx="1270806" cy="6166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7D93D-9199-4CD4-9D63-162AA51F7147}">
      <dsp:nvSpPr>
        <dsp:cNvPr id="0" name=""/>
        <dsp:cNvSpPr/>
      </dsp:nvSpPr>
      <dsp:spPr>
        <a:xfrm>
          <a:off x="5034095" y="2228739"/>
          <a:ext cx="1270806" cy="61669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b="0" kern="1200" dirty="0"/>
            <a:t>דין </a:t>
          </a:r>
          <a:r>
            <a:rPr lang="he-IL" sz="1600" b="0" kern="1200" dirty="0" err="1"/>
            <a:t>תשלומין</a:t>
          </a:r>
          <a:endParaRPr lang="he-IL" sz="1600" b="0" kern="1200" dirty="0"/>
        </a:p>
      </dsp:txBody>
      <dsp:txXfrm>
        <a:off x="5052157" y="2246801"/>
        <a:ext cx="1234682" cy="580572"/>
      </dsp:txXfrm>
    </dsp:sp>
    <dsp:sp modelId="{47981DD3-6F38-4AD3-8F9C-378E45079D7C}">
      <dsp:nvSpPr>
        <dsp:cNvPr id="0" name=""/>
        <dsp:cNvSpPr/>
      </dsp:nvSpPr>
      <dsp:spPr>
        <a:xfrm>
          <a:off x="4892895" y="3080887"/>
          <a:ext cx="1270806" cy="1687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58966-9780-488D-A3B0-89EB5D6EA1D5}">
      <dsp:nvSpPr>
        <dsp:cNvPr id="0" name=""/>
        <dsp:cNvSpPr/>
      </dsp:nvSpPr>
      <dsp:spPr>
        <a:xfrm>
          <a:off x="5034095" y="3215028"/>
          <a:ext cx="1270806" cy="1687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b="0" kern="1200" dirty="0"/>
            <a:t>גזרת הכתוב בפני עצמו, שלמרות שהמקח תקין, יש חיוב </a:t>
          </a:r>
          <a:r>
            <a:rPr lang="he-IL" sz="1600" b="0" kern="1200" dirty="0" err="1"/>
            <a:t>תשלומין</a:t>
          </a:r>
          <a:br>
            <a:rPr lang="en-US" sz="1600" b="0" kern="1200" dirty="0"/>
          </a:br>
          <a:r>
            <a:rPr lang="he-IL" sz="1600" b="0" kern="1200" dirty="0"/>
            <a:t>-</a:t>
          </a:r>
          <a:r>
            <a:rPr lang="he-IL" sz="1600" b="0" kern="1200" dirty="0" err="1"/>
            <a:t>גר"ח</a:t>
          </a:r>
          <a:r>
            <a:rPr lang="he-IL" sz="1600" b="0" kern="1200" dirty="0"/>
            <a:t> על הרמב"ם</a:t>
          </a:r>
        </a:p>
      </dsp:txBody>
      <dsp:txXfrm>
        <a:off x="5071316" y="3252249"/>
        <a:ext cx="1196364" cy="1613407"/>
      </dsp:txXfrm>
    </dsp:sp>
    <dsp:sp modelId="{BAB2263D-A86D-4318-9B9E-DB4E21BDE6AE}">
      <dsp:nvSpPr>
        <dsp:cNvPr id="0" name=""/>
        <dsp:cNvSpPr/>
      </dsp:nvSpPr>
      <dsp:spPr>
        <a:xfrm>
          <a:off x="2174781" y="1180169"/>
          <a:ext cx="1270806" cy="544836"/>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B515C-FC9E-42C6-BE1D-6EDE7A8872E6}">
      <dsp:nvSpPr>
        <dsp:cNvPr id="0" name=""/>
        <dsp:cNvSpPr/>
      </dsp:nvSpPr>
      <dsp:spPr>
        <a:xfrm>
          <a:off x="2315982" y="1314309"/>
          <a:ext cx="1270806" cy="5448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איסור</a:t>
          </a:r>
        </a:p>
      </dsp:txBody>
      <dsp:txXfrm>
        <a:off x="2331940" y="1330267"/>
        <a:ext cx="1238890" cy="512920"/>
      </dsp:txXfrm>
    </dsp:sp>
    <dsp:sp modelId="{FEB58F85-3E9C-405C-A1E1-C002B32AE43F}">
      <dsp:nvSpPr>
        <dsp:cNvPr id="0" name=""/>
        <dsp:cNvSpPr/>
      </dsp:nvSpPr>
      <dsp:spPr>
        <a:xfrm>
          <a:off x="3339687" y="2094598"/>
          <a:ext cx="1270806" cy="57632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AA1F1-6A0D-46ED-BD40-DCF44F00ACFA}">
      <dsp:nvSpPr>
        <dsp:cNvPr id="0" name=""/>
        <dsp:cNvSpPr/>
      </dsp:nvSpPr>
      <dsp:spPr>
        <a:xfrm>
          <a:off x="3480888" y="2228739"/>
          <a:ext cx="1270806" cy="57632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צדק בשוק</a:t>
          </a:r>
        </a:p>
      </dsp:txBody>
      <dsp:txXfrm>
        <a:off x="3497768" y="2245619"/>
        <a:ext cx="1237046" cy="542564"/>
      </dsp:txXfrm>
    </dsp:sp>
    <dsp:sp modelId="{8E5C428C-7C1D-48F6-A1DB-B82D6C592E0E}">
      <dsp:nvSpPr>
        <dsp:cNvPr id="0" name=""/>
        <dsp:cNvSpPr/>
      </dsp:nvSpPr>
      <dsp:spPr>
        <a:xfrm>
          <a:off x="3339687" y="3040515"/>
          <a:ext cx="1270806" cy="9377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69C41-2D9F-40A5-B657-9C2A000C2883}">
      <dsp:nvSpPr>
        <dsp:cNvPr id="0" name=""/>
        <dsp:cNvSpPr/>
      </dsp:nvSpPr>
      <dsp:spPr>
        <a:xfrm>
          <a:off x="3480888" y="3174655"/>
          <a:ext cx="1270806" cy="937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שיהא שוק חופשי, אבל עם צדק וכנות</a:t>
          </a:r>
          <a:br>
            <a:rPr lang="en-US" sz="1600" kern="1200" dirty="0"/>
          </a:br>
          <a:r>
            <a:rPr lang="he-IL" sz="1600" kern="1200" dirty="0"/>
            <a:t>-ספר החינוך</a:t>
          </a:r>
        </a:p>
      </dsp:txBody>
      <dsp:txXfrm>
        <a:off x="3508353" y="3202120"/>
        <a:ext cx="1215876" cy="882800"/>
      </dsp:txXfrm>
    </dsp:sp>
    <dsp:sp modelId="{E44E83C4-61A1-493C-9FD0-5AD3AA0F9879}">
      <dsp:nvSpPr>
        <dsp:cNvPr id="0" name=""/>
        <dsp:cNvSpPr/>
      </dsp:nvSpPr>
      <dsp:spPr>
        <a:xfrm>
          <a:off x="1009876" y="2094598"/>
          <a:ext cx="1270806" cy="528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A835-A861-44B1-955B-58BBC4547408}">
      <dsp:nvSpPr>
        <dsp:cNvPr id="0" name=""/>
        <dsp:cNvSpPr/>
      </dsp:nvSpPr>
      <dsp:spPr>
        <a:xfrm>
          <a:off x="1151076" y="2228739"/>
          <a:ext cx="1270806" cy="52884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דין בפני עצמו</a:t>
          </a:r>
        </a:p>
      </dsp:txBody>
      <dsp:txXfrm>
        <a:off x="1166565" y="2244228"/>
        <a:ext cx="1239828" cy="497864"/>
      </dsp:txXfrm>
    </dsp:sp>
    <dsp:sp modelId="{E2EB3BF4-D2AF-4D9F-BF07-BF2F288292AB}">
      <dsp:nvSpPr>
        <dsp:cNvPr id="0" name=""/>
        <dsp:cNvSpPr/>
      </dsp:nvSpPr>
      <dsp:spPr>
        <a:xfrm>
          <a:off x="1786480" y="2993033"/>
          <a:ext cx="1270806" cy="1541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23810-229E-44DF-8615-AD1E0E85669C}">
      <dsp:nvSpPr>
        <dsp:cNvPr id="0" name=""/>
        <dsp:cNvSpPr/>
      </dsp:nvSpPr>
      <dsp:spPr>
        <a:xfrm>
          <a:off x="1927680" y="3127174"/>
          <a:ext cx="1270806" cy="1541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 דין איסור להונות</a:t>
          </a:r>
          <a:br>
            <a:rPr lang="en-US" sz="1600" kern="1200" dirty="0"/>
          </a:br>
          <a:r>
            <a:rPr lang="he-IL" sz="1600" kern="1200" dirty="0"/>
            <a:t>-רמב"ן- </a:t>
          </a:r>
          <a:r>
            <a:rPr lang="he-IL" sz="1600" kern="1200" dirty="0" err="1"/>
            <a:t>ותשלומין</a:t>
          </a:r>
          <a:r>
            <a:rPr lang="he-IL" sz="1600" kern="1200" dirty="0"/>
            <a:t> דין נפרש וחידוש </a:t>
          </a:r>
          <a:r>
            <a:rPr lang="he-IL" sz="1600" kern="1200" dirty="0" err="1"/>
            <a:t>במטלטלין</a:t>
          </a:r>
          <a:r>
            <a:rPr lang="he-IL" sz="1600" kern="1200" dirty="0"/>
            <a:t> </a:t>
          </a:r>
        </a:p>
      </dsp:txBody>
      <dsp:txXfrm>
        <a:off x="1964901" y="3164395"/>
        <a:ext cx="1196364" cy="1466944"/>
      </dsp:txXfrm>
    </dsp:sp>
    <dsp:sp modelId="{870973C2-ED30-4916-AF02-282060832156}">
      <dsp:nvSpPr>
        <dsp:cNvPr id="0" name=""/>
        <dsp:cNvSpPr/>
      </dsp:nvSpPr>
      <dsp:spPr>
        <a:xfrm>
          <a:off x="233272" y="2993033"/>
          <a:ext cx="1270806" cy="1570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239C0-D063-4EE7-AF1B-55EB4ED08A95}">
      <dsp:nvSpPr>
        <dsp:cNvPr id="0" name=""/>
        <dsp:cNvSpPr/>
      </dsp:nvSpPr>
      <dsp:spPr>
        <a:xfrm>
          <a:off x="374473" y="3127174"/>
          <a:ext cx="1270806" cy="1570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דין אחווה, שידאג לטובת אחיך, ולא רק את הרווח שלו (תקנה מיד אחיך ישראל...)</a:t>
          </a:r>
        </a:p>
      </dsp:txBody>
      <dsp:txXfrm>
        <a:off x="411694" y="3164395"/>
        <a:ext cx="1196364" cy="14956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6F3D9-9F98-4BEB-969A-17DC391ABC8C}">
      <dsp:nvSpPr>
        <dsp:cNvPr id="0" name=""/>
        <dsp:cNvSpPr/>
      </dsp:nvSpPr>
      <dsp:spPr>
        <a:xfrm>
          <a:off x="1205170" y="2687139"/>
          <a:ext cx="2102763" cy="500362"/>
        </a:xfrm>
        <a:custGeom>
          <a:avLst/>
          <a:gdLst/>
          <a:ahLst/>
          <a:cxnLst/>
          <a:rect l="0" t="0" r="0" b="0"/>
          <a:pathLst>
            <a:path>
              <a:moveTo>
                <a:pt x="2102763" y="0"/>
              </a:moveTo>
              <a:lnTo>
                <a:pt x="2102763" y="340982"/>
              </a:lnTo>
              <a:lnTo>
                <a:pt x="0" y="340982"/>
              </a:lnTo>
              <a:lnTo>
                <a:pt x="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90929-E0E1-4759-BD82-FD88AD163EE5}">
      <dsp:nvSpPr>
        <dsp:cNvPr id="0" name=""/>
        <dsp:cNvSpPr/>
      </dsp:nvSpPr>
      <dsp:spPr>
        <a:xfrm>
          <a:off x="3262214"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BCCE6-E4A4-481A-A8A3-333B2B8575FA}">
      <dsp:nvSpPr>
        <dsp:cNvPr id="0" name=""/>
        <dsp:cNvSpPr/>
      </dsp:nvSpPr>
      <dsp:spPr>
        <a:xfrm>
          <a:off x="3307934" y="2687139"/>
          <a:ext cx="2102763" cy="500362"/>
        </a:xfrm>
        <a:custGeom>
          <a:avLst/>
          <a:gdLst/>
          <a:ahLst/>
          <a:cxnLst/>
          <a:rect l="0" t="0" r="0" b="0"/>
          <a:pathLst>
            <a:path>
              <a:moveTo>
                <a:pt x="0" y="0"/>
              </a:moveTo>
              <a:lnTo>
                <a:pt x="0" y="340982"/>
              </a:lnTo>
              <a:lnTo>
                <a:pt x="2102763" y="340982"/>
              </a:lnTo>
              <a:lnTo>
                <a:pt x="2102763"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98E4D7-074F-48A9-81A5-82A8EECBCD3F}">
      <dsp:nvSpPr>
        <dsp:cNvPr id="0" name=""/>
        <dsp:cNvSpPr/>
      </dsp:nvSpPr>
      <dsp:spPr>
        <a:xfrm>
          <a:off x="3307934" y="1094295"/>
          <a:ext cx="2102763" cy="500362"/>
        </a:xfrm>
        <a:custGeom>
          <a:avLst/>
          <a:gdLst/>
          <a:ahLst/>
          <a:cxnLst/>
          <a:rect l="0" t="0" r="0" b="0"/>
          <a:pathLst>
            <a:path>
              <a:moveTo>
                <a:pt x="2102763" y="0"/>
              </a:moveTo>
              <a:lnTo>
                <a:pt x="2102763" y="340982"/>
              </a:lnTo>
              <a:lnTo>
                <a:pt x="0" y="340982"/>
              </a:lnTo>
              <a:lnTo>
                <a:pt x="0"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91D0B1-2873-4E15-93D4-DE79CA696446}">
      <dsp:nvSpPr>
        <dsp:cNvPr id="0" name=""/>
        <dsp:cNvSpPr/>
      </dsp:nvSpPr>
      <dsp:spPr>
        <a:xfrm>
          <a:off x="7467741" y="4279982"/>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9D3C1-2FDC-49F3-8BDC-AFE1CF75CAAF}">
      <dsp:nvSpPr>
        <dsp:cNvPr id="0" name=""/>
        <dsp:cNvSpPr/>
      </dsp:nvSpPr>
      <dsp:spPr>
        <a:xfrm>
          <a:off x="7467741"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DA7C9-6735-47F1-8758-03726CB74F0B}">
      <dsp:nvSpPr>
        <dsp:cNvPr id="0" name=""/>
        <dsp:cNvSpPr/>
      </dsp:nvSpPr>
      <dsp:spPr>
        <a:xfrm>
          <a:off x="5410697" y="1094295"/>
          <a:ext cx="2102763" cy="500362"/>
        </a:xfrm>
        <a:custGeom>
          <a:avLst/>
          <a:gdLst/>
          <a:ahLst/>
          <a:cxnLst/>
          <a:rect l="0" t="0" r="0" b="0"/>
          <a:pathLst>
            <a:path>
              <a:moveTo>
                <a:pt x="0" y="0"/>
              </a:moveTo>
              <a:lnTo>
                <a:pt x="0" y="340982"/>
              </a:lnTo>
              <a:lnTo>
                <a:pt x="2102763" y="340982"/>
              </a:lnTo>
              <a:lnTo>
                <a:pt x="2102763"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376F7-D878-4532-831A-1750A046E3C6}">
      <dsp:nvSpPr>
        <dsp:cNvPr id="0" name=""/>
        <dsp:cNvSpPr/>
      </dsp:nvSpPr>
      <dsp:spPr>
        <a:xfrm>
          <a:off x="9570505"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61542-9D4B-40E7-82C3-9E76A0DDCBE0}">
      <dsp:nvSpPr>
        <dsp:cNvPr id="0" name=""/>
        <dsp:cNvSpPr/>
      </dsp:nvSpPr>
      <dsp:spPr>
        <a:xfrm>
          <a:off x="9570505" y="1094295"/>
          <a:ext cx="91440" cy="500362"/>
        </a:xfrm>
        <a:custGeom>
          <a:avLst/>
          <a:gdLst/>
          <a:ahLst/>
          <a:cxnLst/>
          <a:rect l="0" t="0" r="0" b="0"/>
          <a:pathLst>
            <a:path>
              <a:moveTo>
                <a:pt x="45720" y="0"/>
              </a:moveTo>
              <a:lnTo>
                <a:pt x="45720"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6571C-5BB5-4A81-8ED9-18A04A8CB237}">
      <dsp:nvSpPr>
        <dsp:cNvPr id="0" name=""/>
        <dsp:cNvSpPr/>
      </dsp:nvSpPr>
      <dsp:spPr>
        <a:xfrm>
          <a:off x="8756003" y="181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30FC7-902B-42CE-BAF1-3BDFE2AC0A54}">
      <dsp:nvSpPr>
        <dsp:cNvPr id="0" name=""/>
        <dsp:cNvSpPr/>
      </dsp:nvSpPr>
      <dsp:spPr>
        <a:xfrm>
          <a:off x="8947164" y="183416"/>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השיעור מדין מחילה</a:t>
          </a:r>
        </a:p>
      </dsp:txBody>
      <dsp:txXfrm>
        <a:off x="8979162" y="215414"/>
        <a:ext cx="1656447" cy="1028485"/>
      </dsp:txXfrm>
    </dsp:sp>
    <dsp:sp modelId="{CE912183-EDC8-42DA-B73B-6F6285597FE7}">
      <dsp:nvSpPr>
        <dsp:cNvPr id="0" name=""/>
        <dsp:cNvSpPr/>
      </dsp:nvSpPr>
      <dsp:spPr>
        <a:xfrm>
          <a:off x="8756003"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41E28-F3C1-4B3B-A9E0-4C0B9D34841C}">
      <dsp:nvSpPr>
        <dsp:cNvPr id="0" name=""/>
        <dsp:cNvSpPr/>
      </dsp:nvSpPr>
      <dsp:spPr>
        <a:xfrm>
          <a:off x="8947164"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מחילה תלוי בפסיכולוגיה</a:t>
          </a:r>
        </a:p>
      </dsp:txBody>
      <dsp:txXfrm>
        <a:off x="8979162" y="1808258"/>
        <a:ext cx="1656447" cy="1028485"/>
      </dsp:txXfrm>
    </dsp:sp>
    <dsp:sp modelId="{E0DC1C2C-A96D-4814-AEA0-9F9D588B623D}">
      <dsp:nvSpPr>
        <dsp:cNvPr id="0" name=""/>
        <dsp:cNvSpPr/>
      </dsp:nvSpPr>
      <dsp:spPr>
        <a:xfrm>
          <a:off x="8756003"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CB010-FB45-4459-A167-9590F558870C}">
      <dsp:nvSpPr>
        <dsp:cNvPr id="0" name=""/>
        <dsp:cNvSpPr/>
      </dsp:nvSpPr>
      <dsp:spPr>
        <a:xfrm>
          <a:off x="8947164"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דווקא </a:t>
          </a:r>
          <a:r>
            <a:rPr lang="he-IL" sz="1500" kern="1200" dirty="0" err="1"/>
            <a:t>התגובת</a:t>
          </a:r>
          <a:r>
            <a:rPr lang="he-IL" sz="1500" kern="1200" dirty="0"/>
            <a:t> בטן, למרות החוסר הגיון, היא החשוב</a:t>
          </a:r>
        </a:p>
      </dsp:txBody>
      <dsp:txXfrm>
        <a:off x="8979162" y="3401101"/>
        <a:ext cx="1656447" cy="1028485"/>
      </dsp:txXfrm>
    </dsp:sp>
    <dsp:sp modelId="{0ADF5E57-7F71-4A39-A540-A85E028539B6}">
      <dsp:nvSpPr>
        <dsp:cNvPr id="0" name=""/>
        <dsp:cNvSpPr/>
      </dsp:nvSpPr>
      <dsp:spPr>
        <a:xfrm>
          <a:off x="4550476" y="181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2094B-D00B-48C7-A6B9-F39CB3D3C706}">
      <dsp:nvSpPr>
        <dsp:cNvPr id="0" name=""/>
        <dsp:cNvSpPr/>
      </dsp:nvSpPr>
      <dsp:spPr>
        <a:xfrm>
          <a:off x="4741636" y="183416"/>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שיעור שתות- מדין האיסור</a:t>
          </a:r>
        </a:p>
      </dsp:txBody>
      <dsp:txXfrm>
        <a:off x="4773634" y="215414"/>
        <a:ext cx="1656447" cy="1028485"/>
      </dsp:txXfrm>
    </dsp:sp>
    <dsp:sp modelId="{B3FD6D0B-6F73-49E7-8792-D7FCC957A9EF}">
      <dsp:nvSpPr>
        <dsp:cNvPr id="0" name=""/>
        <dsp:cNvSpPr/>
      </dsp:nvSpPr>
      <dsp:spPr>
        <a:xfrm>
          <a:off x="6653240"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CD395-CA82-43C4-A51C-38C5961C96CC}">
      <dsp:nvSpPr>
        <dsp:cNvPr id="0" name=""/>
        <dsp:cNvSpPr/>
      </dsp:nvSpPr>
      <dsp:spPr>
        <a:xfrm>
          <a:off x="6844400"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a:t>שיעור יותר </a:t>
          </a:r>
          <a:r>
            <a:rPr lang="he-IL" sz="1500" b="1" kern="1200"/>
            <a:t>סוביקטבית-</a:t>
          </a:r>
          <a:r>
            <a:rPr lang="he-IL" sz="1500" kern="1200"/>
            <a:t> קשור יותר לנתאנה, </a:t>
          </a:r>
          <a:endParaRPr lang="he-IL" sz="1500" kern="1200" dirty="0"/>
        </a:p>
      </dsp:txBody>
      <dsp:txXfrm>
        <a:off x="6876398" y="1808258"/>
        <a:ext cx="1656447" cy="1028485"/>
      </dsp:txXfrm>
    </dsp:sp>
    <dsp:sp modelId="{ED5D54CD-26DB-4F8F-9355-B40C6FD9ABD7}">
      <dsp:nvSpPr>
        <dsp:cNvPr id="0" name=""/>
        <dsp:cNvSpPr/>
      </dsp:nvSpPr>
      <dsp:spPr>
        <a:xfrm>
          <a:off x="6653240"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8B84E-E173-4F12-94B4-D69B7D5673E6}">
      <dsp:nvSpPr>
        <dsp:cNvPr id="0" name=""/>
        <dsp:cNvSpPr/>
      </dsp:nvSpPr>
      <dsp:spPr>
        <a:xfrm>
          <a:off x="6844400"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שמואל- כל פעם שיש איזה "שתות" גורם לתגובה </a:t>
          </a:r>
          <a:r>
            <a:rPr lang="he-IL" sz="1500" b="1" kern="1200" dirty="0"/>
            <a:t>פסיכולוגית</a:t>
          </a:r>
          <a:r>
            <a:rPr lang="he-IL" sz="1500" kern="1200" dirty="0"/>
            <a:t> </a:t>
          </a:r>
          <a:r>
            <a:rPr lang="he-IL" sz="1500" kern="1200" dirty="0" err="1"/>
            <a:t>מסויימת</a:t>
          </a:r>
          <a:endParaRPr lang="he-IL" sz="1500" kern="1200" dirty="0"/>
        </a:p>
      </dsp:txBody>
      <dsp:txXfrm>
        <a:off x="6876398" y="3401101"/>
        <a:ext cx="1656447" cy="1028485"/>
      </dsp:txXfrm>
    </dsp:sp>
    <dsp:sp modelId="{C6A1EAF2-90A7-4896-A0F8-40BC47EF2D25}">
      <dsp:nvSpPr>
        <dsp:cNvPr id="0" name=""/>
        <dsp:cNvSpPr/>
      </dsp:nvSpPr>
      <dsp:spPr>
        <a:xfrm>
          <a:off x="6653240" y="478034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E1953-A217-472F-A726-97A13C6173B7}">
      <dsp:nvSpPr>
        <dsp:cNvPr id="0" name=""/>
        <dsp:cNvSpPr/>
      </dsp:nvSpPr>
      <dsp:spPr>
        <a:xfrm>
          <a:off x="6844400" y="4961947"/>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ואולי האיסור באמת קשור לתגובה הזאת, וההרגשה של חוסר צדק של </a:t>
          </a:r>
          <a:r>
            <a:rPr lang="he-IL" sz="1500" b="1" kern="1200" dirty="0"/>
            <a:t>הנתאנה</a:t>
          </a:r>
        </a:p>
      </dsp:txBody>
      <dsp:txXfrm>
        <a:off x="6876398" y="4993945"/>
        <a:ext cx="1656447" cy="1028485"/>
      </dsp:txXfrm>
    </dsp:sp>
    <dsp:sp modelId="{3223B7FF-715E-4728-9D86-884FD8373F35}">
      <dsp:nvSpPr>
        <dsp:cNvPr id="0" name=""/>
        <dsp:cNvSpPr/>
      </dsp:nvSpPr>
      <dsp:spPr>
        <a:xfrm>
          <a:off x="2447712"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B6001-51ED-40BB-B596-76A10BADF9A4}">
      <dsp:nvSpPr>
        <dsp:cNvPr id="0" name=""/>
        <dsp:cNvSpPr/>
      </dsp:nvSpPr>
      <dsp:spPr>
        <a:xfrm>
          <a:off x="2638872"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a:t>שיעור </a:t>
          </a:r>
          <a:r>
            <a:rPr lang="he-IL" sz="1500" b="1" kern="1200"/>
            <a:t>אוביקטיבי-</a:t>
          </a:r>
          <a:r>
            <a:rPr lang="he-IL" sz="1500" kern="1200"/>
            <a:t> קשור לחפצה, והסכום ממון שלא ראוי שהוא מקבל</a:t>
          </a:r>
          <a:endParaRPr lang="he-IL" sz="1500" b="1" kern="1200" dirty="0"/>
        </a:p>
      </dsp:txBody>
      <dsp:txXfrm>
        <a:off x="2670870" y="1808258"/>
        <a:ext cx="1656447" cy="1028485"/>
      </dsp:txXfrm>
    </dsp:sp>
    <dsp:sp modelId="{366B528C-977B-4F40-9998-646977D86FF4}">
      <dsp:nvSpPr>
        <dsp:cNvPr id="0" name=""/>
        <dsp:cNvSpPr/>
      </dsp:nvSpPr>
      <dsp:spPr>
        <a:xfrm>
          <a:off x="4550476"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EB579-4F1C-43C7-A1E7-9ED506898E22}">
      <dsp:nvSpPr>
        <dsp:cNvPr id="0" name=""/>
        <dsp:cNvSpPr/>
      </dsp:nvSpPr>
      <dsp:spPr>
        <a:xfrm>
          <a:off x="4741636"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רב- בדיוק 6\1</a:t>
          </a:r>
        </a:p>
      </dsp:txBody>
      <dsp:txXfrm>
        <a:off x="4773634" y="3401101"/>
        <a:ext cx="1656447" cy="1028485"/>
      </dsp:txXfrm>
    </dsp:sp>
    <dsp:sp modelId="{2B4BAEBB-C50A-488E-95F7-40FEA841C480}">
      <dsp:nvSpPr>
        <dsp:cNvPr id="0" name=""/>
        <dsp:cNvSpPr/>
      </dsp:nvSpPr>
      <dsp:spPr>
        <a:xfrm>
          <a:off x="2447712"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20BD-B70D-473F-BB95-EEA88E1770C1}">
      <dsp:nvSpPr>
        <dsp:cNvPr id="0" name=""/>
        <dsp:cNvSpPr/>
      </dsp:nvSpPr>
      <dsp:spPr>
        <a:xfrm>
          <a:off x="2638872"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שמואל- יש טווח של "שתות" שהיא השיעור בין שתות מקח למעות</a:t>
          </a:r>
          <a:endParaRPr lang="he-IL" sz="1500" kern="1200"/>
        </a:p>
      </dsp:txBody>
      <dsp:txXfrm>
        <a:off x="2670870" y="3401101"/>
        <a:ext cx="1656447" cy="1028485"/>
      </dsp:txXfrm>
    </dsp:sp>
    <dsp:sp modelId="{96B0F535-E053-4387-976B-4173692CF68C}">
      <dsp:nvSpPr>
        <dsp:cNvPr id="0" name=""/>
        <dsp:cNvSpPr/>
      </dsp:nvSpPr>
      <dsp:spPr>
        <a:xfrm>
          <a:off x="344948"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1C064-9CC1-4B6E-A256-A70F5B1CCA74}">
      <dsp:nvSpPr>
        <dsp:cNvPr id="0" name=""/>
        <dsp:cNvSpPr/>
      </dsp:nvSpPr>
      <dsp:spPr>
        <a:xfrm>
          <a:off x="536109"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או </a:t>
          </a:r>
          <a:r>
            <a:rPr lang="he-IL" sz="1500" b="1" kern="1200" dirty="0"/>
            <a:t>שהמאנה</a:t>
          </a:r>
          <a:r>
            <a:rPr lang="he-IL" sz="1500" kern="1200" dirty="0"/>
            <a:t> בהכרח </a:t>
          </a:r>
          <a:r>
            <a:rPr lang="he-IL" sz="1500" b="1" kern="1200" dirty="0"/>
            <a:t>מכיר</a:t>
          </a:r>
          <a:r>
            <a:rPr lang="he-IL" sz="1500" kern="1200" dirty="0"/>
            <a:t> היטב שהגזים</a:t>
          </a:r>
        </a:p>
      </dsp:txBody>
      <dsp:txXfrm>
        <a:off x="568107" y="3401101"/>
        <a:ext cx="1656447" cy="1028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37C7-0217-4546-BABB-2DCCAB690390}">
      <dsp:nvSpPr>
        <dsp:cNvPr id="0" name=""/>
        <dsp:cNvSpPr/>
      </dsp:nvSpPr>
      <dsp:spPr>
        <a:xfrm>
          <a:off x="2602896"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F3FE-7D7F-42A6-B624-2CE729FFC5A5}">
      <dsp:nvSpPr>
        <dsp:cNvPr id="0" name=""/>
        <dsp:cNvSpPr/>
      </dsp:nvSpPr>
      <dsp:spPr>
        <a:xfrm>
          <a:off x="2648616" y="2570272"/>
          <a:ext cx="1498151" cy="478454"/>
        </a:xfrm>
        <a:custGeom>
          <a:avLst/>
          <a:gdLst/>
          <a:ahLst/>
          <a:cxnLst/>
          <a:rect l="0" t="0" r="0" b="0"/>
          <a:pathLst>
            <a:path>
              <a:moveTo>
                <a:pt x="1498151" y="0"/>
              </a:moveTo>
              <a:lnTo>
                <a:pt x="1498151" y="326052"/>
              </a:lnTo>
              <a:lnTo>
                <a:pt x="0" y="326052"/>
              </a:lnTo>
              <a:lnTo>
                <a:pt x="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BE7B6-6111-4DB7-9952-4AFD7DC1D565}">
      <dsp:nvSpPr>
        <dsp:cNvPr id="0" name=""/>
        <dsp:cNvSpPr/>
      </dsp:nvSpPr>
      <dsp:spPr>
        <a:xfrm>
          <a:off x="5120684"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C7C3D-0B87-4329-A9CF-0662393DDDC3}">
      <dsp:nvSpPr>
        <dsp:cNvPr id="0" name=""/>
        <dsp:cNvSpPr/>
      </dsp:nvSpPr>
      <dsp:spPr>
        <a:xfrm>
          <a:off x="4146767" y="2570272"/>
          <a:ext cx="1019636" cy="478454"/>
        </a:xfrm>
        <a:custGeom>
          <a:avLst/>
          <a:gdLst/>
          <a:ahLst/>
          <a:cxnLst/>
          <a:rect l="0" t="0" r="0" b="0"/>
          <a:pathLst>
            <a:path>
              <a:moveTo>
                <a:pt x="0" y="0"/>
              </a:moveTo>
              <a:lnTo>
                <a:pt x="0" y="326052"/>
              </a:lnTo>
              <a:lnTo>
                <a:pt x="1019636" y="326052"/>
              </a:lnTo>
              <a:lnTo>
                <a:pt x="1019636"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9F9B4-4D9A-4C61-98A6-EB2DC69F8FBD}">
      <dsp:nvSpPr>
        <dsp:cNvPr id="0" name=""/>
        <dsp:cNvSpPr/>
      </dsp:nvSpPr>
      <dsp:spPr>
        <a:xfrm>
          <a:off x="4146767" y="1047168"/>
          <a:ext cx="1768712" cy="478454"/>
        </a:xfrm>
        <a:custGeom>
          <a:avLst/>
          <a:gdLst/>
          <a:ahLst/>
          <a:cxnLst/>
          <a:rect l="0" t="0" r="0" b="0"/>
          <a:pathLst>
            <a:path>
              <a:moveTo>
                <a:pt x="1768712" y="0"/>
              </a:moveTo>
              <a:lnTo>
                <a:pt x="1768712" y="326052"/>
              </a:lnTo>
              <a:lnTo>
                <a:pt x="0" y="326052"/>
              </a:lnTo>
              <a:lnTo>
                <a:pt x="0"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F63EC-FA51-4601-943A-8F8147AB146B}">
      <dsp:nvSpPr>
        <dsp:cNvPr id="0" name=""/>
        <dsp:cNvSpPr/>
      </dsp:nvSpPr>
      <dsp:spPr>
        <a:xfrm>
          <a:off x="7638473"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90859-E99C-4261-9852-55DE19873024}">
      <dsp:nvSpPr>
        <dsp:cNvPr id="0" name=""/>
        <dsp:cNvSpPr/>
      </dsp:nvSpPr>
      <dsp:spPr>
        <a:xfrm>
          <a:off x="7638473" y="2570272"/>
          <a:ext cx="91440" cy="478454"/>
        </a:xfrm>
        <a:custGeom>
          <a:avLst/>
          <a:gdLst/>
          <a:ahLst/>
          <a:cxnLst/>
          <a:rect l="0" t="0" r="0" b="0"/>
          <a:pathLst>
            <a:path>
              <a:moveTo>
                <a:pt x="45720" y="0"/>
              </a:moveTo>
              <a:lnTo>
                <a:pt x="4572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7FCA1-145C-4DAC-AA53-8312778BC89B}">
      <dsp:nvSpPr>
        <dsp:cNvPr id="0" name=""/>
        <dsp:cNvSpPr/>
      </dsp:nvSpPr>
      <dsp:spPr>
        <a:xfrm>
          <a:off x="5915480" y="1047168"/>
          <a:ext cx="1768712" cy="478454"/>
        </a:xfrm>
        <a:custGeom>
          <a:avLst/>
          <a:gdLst/>
          <a:ahLst/>
          <a:cxnLst/>
          <a:rect l="0" t="0" r="0" b="0"/>
          <a:pathLst>
            <a:path>
              <a:moveTo>
                <a:pt x="0" y="0"/>
              </a:moveTo>
              <a:lnTo>
                <a:pt x="0" y="326052"/>
              </a:lnTo>
              <a:lnTo>
                <a:pt x="1768712" y="326052"/>
              </a:lnTo>
              <a:lnTo>
                <a:pt x="1768712"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D369-19AB-42C9-9584-AA2EDF2DEFEB}">
      <dsp:nvSpPr>
        <dsp:cNvPr id="0" name=""/>
        <dsp:cNvSpPr/>
      </dsp:nvSpPr>
      <dsp:spPr>
        <a:xfrm>
          <a:off x="5092922" y="2519"/>
          <a:ext cx="1645116" cy="104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AB58-5B33-418D-BB9A-640A868F9EBE}">
      <dsp:nvSpPr>
        <dsp:cNvPr id="0" name=""/>
        <dsp:cNvSpPr/>
      </dsp:nvSpPr>
      <dsp:spPr>
        <a:xfrm>
          <a:off x="5275713" y="176170"/>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אונאה פחות משתות</a:t>
          </a:r>
        </a:p>
      </dsp:txBody>
      <dsp:txXfrm>
        <a:off x="5306310" y="206767"/>
        <a:ext cx="1583922" cy="983454"/>
      </dsp:txXfrm>
    </dsp:sp>
    <dsp:sp modelId="{411BF956-F68A-4CC4-9675-81B2F6DB4CBB}">
      <dsp:nvSpPr>
        <dsp:cNvPr id="0" name=""/>
        <dsp:cNvSpPr/>
      </dsp:nvSpPr>
      <dsp:spPr>
        <a:xfrm>
          <a:off x="6861634"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BC01-1E88-42EB-9601-9EDCDA89D7C7}">
      <dsp:nvSpPr>
        <dsp:cNvPr id="0" name=""/>
        <dsp:cNvSpPr/>
      </dsp:nvSpPr>
      <dsp:spPr>
        <a:xfrm>
          <a:off x="7044425"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יש אונאה</a:t>
          </a:r>
        </a:p>
      </dsp:txBody>
      <dsp:txXfrm>
        <a:off x="7075022" y="1729871"/>
        <a:ext cx="1583922" cy="983454"/>
      </dsp:txXfrm>
    </dsp:sp>
    <dsp:sp modelId="{DE83129E-F80E-4264-8B7F-7FD1576B907A}">
      <dsp:nvSpPr>
        <dsp:cNvPr id="0" name=""/>
        <dsp:cNvSpPr/>
      </dsp:nvSpPr>
      <dsp:spPr>
        <a:xfrm>
          <a:off x="6861634" y="3048726"/>
          <a:ext cx="164511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F937-1CC7-430D-8A46-1FF00A940ED1}">
      <dsp:nvSpPr>
        <dsp:cNvPr id="0" name=""/>
        <dsp:cNvSpPr/>
      </dsp:nvSpPr>
      <dsp:spPr>
        <a:xfrm>
          <a:off x="7044425" y="3222377"/>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אבל אי אפשר לצמצם, </a:t>
          </a:r>
          <a:br>
            <a:rPr lang="en-US" sz="1600" kern="1200" dirty="0"/>
          </a:br>
          <a:r>
            <a:rPr lang="he-IL" sz="1600" kern="1200" dirty="0"/>
            <a:t>ולכן הקונה מוחל </a:t>
          </a:r>
          <a:r>
            <a:rPr lang="he-IL" sz="1600" u="sng" kern="1200" dirty="0"/>
            <a:t>בדיעבד</a:t>
          </a:r>
          <a:r>
            <a:rPr lang="he-IL" sz="1600" kern="1200" dirty="0"/>
            <a:t> (</a:t>
          </a:r>
          <a:r>
            <a:rPr lang="he-IL" sz="1600" kern="1200" dirty="0" err="1"/>
            <a:t>רא"ש</a:t>
          </a:r>
          <a:r>
            <a:rPr lang="he-IL" sz="1600" kern="1200" dirty="0"/>
            <a:t> 1)</a:t>
          </a:r>
        </a:p>
      </dsp:txBody>
      <dsp:txXfrm>
        <a:off x="7075022" y="3252974"/>
        <a:ext cx="1583922" cy="983454"/>
      </dsp:txXfrm>
    </dsp:sp>
    <dsp:sp modelId="{CCC62408-9EE2-45AD-BAE7-B6894F3AAFEC}">
      <dsp:nvSpPr>
        <dsp:cNvPr id="0" name=""/>
        <dsp:cNvSpPr/>
      </dsp:nvSpPr>
      <dsp:spPr>
        <a:xfrm>
          <a:off x="6861634" y="4571830"/>
          <a:ext cx="1645116"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BF6A-BA79-432C-B627-8FB6940B808A}">
      <dsp:nvSpPr>
        <dsp:cNvPr id="0" name=""/>
        <dsp:cNvSpPr/>
      </dsp:nvSpPr>
      <dsp:spPr>
        <a:xfrm>
          <a:off x="7044425" y="4745481"/>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נ"מ- אם הוא בקי ויודע בדיוק מה הסחורה שווה, אסור למכור ליותר</a:t>
          </a:r>
        </a:p>
      </dsp:txBody>
      <dsp:txXfrm>
        <a:off x="7075022" y="4776078"/>
        <a:ext cx="1583922" cy="983454"/>
      </dsp:txXfrm>
    </dsp:sp>
    <dsp:sp modelId="{A719B6AE-C53B-4399-AD56-CF7F2CA27766}">
      <dsp:nvSpPr>
        <dsp:cNvPr id="0" name=""/>
        <dsp:cNvSpPr/>
      </dsp:nvSpPr>
      <dsp:spPr>
        <a:xfrm>
          <a:off x="3324209"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4E11-CBEC-464D-B04C-9CAEBD72D147}">
      <dsp:nvSpPr>
        <dsp:cNvPr id="0" name=""/>
        <dsp:cNvSpPr/>
      </dsp:nvSpPr>
      <dsp:spPr>
        <a:xfrm>
          <a:off x="3507000"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אין אונאה</a:t>
          </a:r>
        </a:p>
      </dsp:txBody>
      <dsp:txXfrm>
        <a:off x="3537597" y="1729871"/>
        <a:ext cx="1583922" cy="983454"/>
      </dsp:txXfrm>
    </dsp:sp>
    <dsp:sp modelId="{A2CA8219-DEC6-4975-8D9A-35C67A045272}">
      <dsp:nvSpPr>
        <dsp:cNvPr id="0" name=""/>
        <dsp:cNvSpPr/>
      </dsp:nvSpPr>
      <dsp:spPr>
        <a:xfrm>
          <a:off x="3865331" y="3048726"/>
          <a:ext cx="260214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FDFC7-0D52-4AC5-89F6-5AFA432E7E0C}">
      <dsp:nvSpPr>
        <dsp:cNvPr id="0" name=""/>
        <dsp:cNvSpPr/>
      </dsp:nvSpPr>
      <dsp:spPr>
        <a:xfrm>
          <a:off x="4048122" y="3222377"/>
          <a:ext cx="260214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אי אפשר לצמצם, ויש מחילה מלכתחילה </a:t>
          </a:r>
          <a:br>
            <a:rPr lang="en-US" sz="2000" kern="1200" dirty="0"/>
          </a:br>
          <a:r>
            <a:rPr lang="he-IL" sz="2000" kern="1200" dirty="0"/>
            <a:t>(רש"י קידושין)</a:t>
          </a:r>
          <a:endParaRPr lang="he-IL" sz="1500" kern="1200" dirty="0"/>
        </a:p>
      </dsp:txBody>
      <dsp:txXfrm>
        <a:off x="4078719" y="3252974"/>
        <a:ext cx="2540952" cy="983454"/>
      </dsp:txXfrm>
    </dsp:sp>
    <dsp:sp modelId="{C1529EB0-EBC0-4D63-BDB5-08464263F645}">
      <dsp:nvSpPr>
        <dsp:cNvPr id="0" name=""/>
        <dsp:cNvSpPr/>
      </dsp:nvSpPr>
      <dsp:spPr>
        <a:xfrm>
          <a:off x="3836755" y="4571830"/>
          <a:ext cx="2659297"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6F859-CECD-40C0-A37A-E4FB85434726}">
      <dsp:nvSpPr>
        <dsp:cNvPr id="0" name=""/>
        <dsp:cNvSpPr/>
      </dsp:nvSpPr>
      <dsp:spPr>
        <a:xfrm>
          <a:off x="4019546" y="4745481"/>
          <a:ext cx="2659297"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b="0" u="none" kern="1200" dirty="0">
              <a:effectLst/>
              <a:latin typeface="Calibri Light" panose="020F0302020204030204" pitchFamily="34" charset="0"/>
              <a:ea typeface="Calibri" panose="020F0502020204030204" pitchFamily="34" charset="0"/>
            </a:rPr>
            <a:t>"מחיל </a:t>
          </a:r>
          <a:r>
            <a:rPr lang="he-IL" sz="2000" b="0" u="none" kern="1200" dirty="0" err="1">
              <a:effectLst/>
              <a:latin typeface="Calibri Light" panose="020F0302020204030204" pitchFamily="34" charset="0"/>
              <a:ea typeface="Calibri" panose="020F0502020204030204" pitchFamily="34" charset="0"/>
            </a:rPr>
            <a:t>אינש</a:t>
          </a:r>
          <a:r>
            <a:rPr lang="he-IL" sz="2000" b="0" u="none" kern="1200" dirty="0">
              <a:effectLst/>
              <a:latin typeface="Calibri Light" panose="020F0302020204030204" pitchFamily="34" charset="0"/>
              <a:ea typeface="Calibri" panose="020F0502020204030204" pitchFamily="34" charset="0"/>
            </a:rPr>
            <a:t> דהתם אין כל אדם יכול לצמצם הדמים... </a:t>
          </a:r>
          <a:r>
            <a:rPr lang="he-IL" sz="2000" b="0" u="none" kern="1200" dirty="0" err="1">
              <a:effectLst/>
              <a:latin typeface="Calibri Light" panose="020F0302020204030204" pitchFamily="34" charset="0"/>
              <a:ea typeface="Calibri" panose="020F0502020204030204" pitchFamily="34" charset="0"/>
            </a:rPr>
            <a:t>ואדעתא</a:t>
          </a:r>
          <a:r>
            <a:rPr lang="he-IL" sz="2000" b="0" u="none" kern="1200" dirty="0">
              <a:effectLst/>
              <a:latin typeface="Calibri Light" panose="020F0302020204030204" pitchFamily="34" charset="0"/>
              <a:ea typeface="Calibri" panose="020F0502020204030204" pitchFamily="34" charset="0"/>
            </a:rPr>
            <a:t> </a:t>
          </a:r>
          <a:r>
            <a:rPr lang="he-IL" sz="2000" b="0" u="none" kern="1200" dirty="0" err="1">
              <a:effectLst/>
              <a:latin typeface="Calibri Light" panose="020F0302020204030204" pitchFamily="34" charset="0"/>
              <a:ea typeface="Calibri" panose="020F0502020204030204" pitchFamily="34" charset="0"/>
            </a:rPr>
            <a:t>דהכי</a:t>
          </a:r>
          <a:r>
            <a:rPr lang="he-IL" sz="2000" b="0" u="none" kern="1200" dirty="0">
              <a:effectLst/>
              <a:latin typeface="Calibri Light" panose="020F0302020204030204" pitchFamily="34" charset="0"/>
              <a:ea typeface="Calibri" panose="020F0502020204030204" pitchFamily="34" charset="0"/>
            </a:rPr>
            <a:t> עביד</a:t>
          </a:r>
          <a:endParaRPr lang="he-IL" sz="2000" b="0" u="none" kern="1200" dirty="0"/>
        </a:p>
      </dsp:txBody>
      <dsp:txXfrm>
        <a:off x="4050143" y="4776078"/>
        <a:ext cx="2598103" cy="983454"/>
      </dsp:txXfrm>
    </dsp:sp>
    <dsp:sp modelId="{782753E4-A412-4F35-9EB5-C77A1A220208}">
      <dsp:nvSpPr>
        <dsp:cNvPr id="0" name=""/>
        <dsp:cNvSpPr/>
      </dsp:nvSpPr>
      <dsp:spPr>
        <a:xfrm>
          <a:off x="1826058" y="3048726"/>
          <a:ext cx="164511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EB5B-6F3A-49B9-8EF7-E592531B1A00}">
      <dsp:nvSpPr>
        <dsp:cNvPr id="0" name=""/>
        <dsp:cNvSpPr/>
      </dsp:nvSpPr>
      <dsp:spPr>
        <a:xfrm>
          <a:off x="2008848" y="3222377"/>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כי כך היא דרך מקח וממכר </a:t>
          </a:r>
          <a:br>
            <a:rPr lang="en-US" sz="1600" kern="1200" dirty="0"/>
          </a:br>
          <a:r>
            <a:rPr lang="he-IL" sz="1600" kern="1200" dirty="0"/>
            <a:t>(</a:t>
          </a:r>
          <a:r>
            <a:rPr lang="he-IL" sz="1600" kern="1200" dirty="0" err="1"/>
            <a:t>רא"ש</a:t>
          </a:r>
          <a:r>
            <a:rPr lang="he-IL" sz="1600" kern="1200" dirty="0"/>
            <a:t> 2)</a:t>
          </a:r>
        </a:p>
      </dsp:txBody>
      <dsp:txXfrm>
        <a:off x="2039445" y="3252974"/>
        <a:ext cx="1583922" cy="983454"/>
      </dsp:txXfrm>
    </dsp:sp>
    <dsp:sp modelId="{794E49CF-835F-4926-8C7C-CB16690648B9}">
      <dsp:nvSpPr>
        <dsp:cNvPr id="0" name=""/>
        <dsp:cNvSpPr/>
      </dsp:nvSpPr>
      <dsp:spPr>
        <a:xfrm>
          <a:off x="1826058" y="4571830"/>
          <a:ext cx="1645116"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A1C9-A92E-43B4-A074-BEBE9AC25AD4}">
      <dsp:nvSpPr>
        <dsp:cNvPr id="0" name=""/>
        <dsp:cNvSpPr/>
      </dsp:nvSpPr>
      <dsp:spPr>
        <a:xfrm>
          <a:off x="2008848" y="4745481"/>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נ"מ- אפילו בקי אפשר למכור ליותר משוויו פחות משתות</a:t>
          </a:r>
        </a:p>
      </dsp:txBody>
      <dsp:txXfrm>
        <a:off x="2039445" y="4776078"/>
        <a:ext cx="1583922" cy="983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37C7-0217-4546-BABB-2DCCAB690390}">
      <dsp:nvSpPr>
        <dsp:cNvPr id="0" name=""/>
        <dsp:cNvSpPr/>
      </dsp:nvSpPr>
      <dsp:spPr>
        <a:xfrm>
          <a:off x="1184565"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F3FE-7D7F-42A6-B624-2CE729FFC5A5}">
      <dsp:nvSpPr>
        <dsp:cNvPr id="0" name=""/>
        <dsp:cNvSpPr/>
      </dsp:nvSpPr>
      <dsp:spPr>
        <a:xfrm>
          <a:off x="1230285" y="2570272"/>
          <a:ext cx="1225350" cy="478454"/>
        </a:xfrm>
        <a:custGeom>
          <a:avLst/>
          <a:gdLst/>
          <a:ahLst/>
          <a:cxnLst/>
          <a:rect l="0" t="0" r="0" b="0"/>
          <a:pathLst>
            <a:path>
              <a:moveTo>
                <a:pt x="1225350" y="0"/>
              </a:moveTo>
              <a:lnTo>
                <a:pt x="1225350" y="326052"/>
              </a:lnTo>
              <a:lnTo>
                <a:pt x="0" y="326052"/>
              </a:lnTo>
              <a:lnTo>
                <a:pt x="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BE7B6-6111-4DB7-9952-4AFD7DC1D565}">
      <dsp:nvSpPr>
        <dsp:cNvPr id="0" name=""/>
        <dsp:cNvSpPr/>
      </dsp:nvSpPr>
      <dsp:spPr>
        <a:xfrm>
          <a:off x="3431954"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C7C3D-0B87-4329-A9CF-0662393DDDC3}">
      <dsp:nvSpPr>
        <dsp:cNvPr id="0" name=""/>
        <dsp:cNvSpPr/>
      </dsp:nvSpPr>
      <dsp:spPr>
        <a:xfrm>
          <a:off x="2455635" y="2570272"/>
          <a:ext cx="1022038" cy="478454"/>
        </a:xfrm>
        <a:custGeom>
          <a:avLst/>
          <a:gdLst/>
          <a:ahLst/>
          <a:cxnLst/>
          <a:rect l="0" t="0" r="0" b="0"/>
          <a:pathLst>
            <a:path>
              <a:moveTo>
                <a:pt x="0" y="0"/>
              </a:moveTo>
              <a:lnTo>
                <a:pt x="0" y="326052"/>
              </a:lnTo>
              <a:lnTo>
                <a:pt x="1022038" y="326052"/>
              </a:lnTo>
              <a:lnTo>
                <a:pt x="1022038"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9F9B4-4D9A-4C61-98A6-EB2DC69F8FBD}">
      <dsp:nvSpPr>
        <dsp:cNvPr id="0" name=""/>
        <dsp:cNvSpPr/>
      </dsp:nvSpPr>
      <dsp:spPr>
        <a:xfrm>
          <a:off x="2455635" y="1047168"/>
          <a:ext cx="2495406" cy="478454"/>
        </a:xfrm>
        <a:custGeom>
          <a:avLst/>
          <a:gdLst/>
          <a:ahLst/>
          <a:cxnLst/>
          <a:rect l="0" t="0" r="0" b="0"/>
          <a:pathLst>
            <a:path>
              <a:moveTo>
                <a:pt x="2495406" y="0"/>
              </a:moveTo>
              <a:lnTo>
                <a:pt x="2495406" y="326052"/>
              </a:lnTo>
              <a:lnTo>
                <a:pt x="0" y="326052"/>
              </a:lnTo>
              <a:lnTo>
                <a:pt x="0"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F63EC-FA51-4601-943A-8F8147AB146B}">
      <dsp:nvSpPr>
        <dsp:cNvPr id="0" name=""/>
        <dsp:cNvSpPr/>
      </dsp:nvSpPr>
      <dsp:spPr>
        <a:xfrm>
          <a:off x="5947069" y="4093375"/>
          <a:ext cx="91440" cy="478454"/>
        </a:xfrm>
        <a:custGeom>
          <a:avLst/>
          <a:gdLst/>
          <a:ahLst/>
          <a:cxnLst/>
          <a:rect l="0" t="0" r="0" b="0"/>
          <a:pathLst>
            <a:path>
              <a:moveTo>
                <a:pt x="45720" y="0"/>
              </a:moveTo>
              <a:lnTo>
                <a:pt x="45720" y="4784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90859-E99C-4261-9852-55DE19873024}">
      <dsp:nvSpPr>
        <dsp:cNvPr id="0" name=""/>
        <dsp:cNvSpPr/>
      </dsp:nvSpPr>
      <dsp:spPr>
        <a:xfrm>
          <a:off x="5992789" y="2570272"/>
          <a:ext cx="1453659" cy="478454"/>
        </a:xfrm>
        <a:custGeom>
          <a:avLst/>
          <a:gdLst/>
          <a:ahLst/>
          <a:cxnLst/>
          <a:rect l="0" t="0" r="0" b="0"/>
          <a:pathLst>
            <a:path>
              <a:moveTo>
                <a:pt x="1453659" y="0"/>
              </a:moveTo>
              <a:lnTo>
                <a:pt x="1453659" y="326052"/>
              </a:lnTo>
              <a:lnTo>
                <a:pt x="0" y="326052"/>
              </a:lnTo>
              <a:lnTo>
                <a:pt x="0"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4324B-A766-454B-AEFA-8E80D631CA73}">
      <dsp:nvSpPr>
        <dsp:cNvPr id="0" name=""/>
        <dsp:cNvSpPr/>
      </dsp:nvSpPr>
      <dsp:spPr>
        <a:xfrm>
          <a:off x="7446449" y="2570272"/>
          <a:ext cx="1207763" cy="478454"/>
        </a:xfrm>
        <a:custGeom>
          <a:avLst/>
          <a:gdLst/>
          <a:ahLst/>
          <a:cxnLst/>
          <a:rect l="0" t="0" r="0" b="0"/>
          <a:pathLst>
            <a:path>
              <a:moveTo>
                <a:pt x="0" y="0"/>
              </a:moveTo>
              <a:lnTo>
                <a:pt x="0" y="326052"/>
              </a:lnTo>
              <a:lnTo>
                <a:pt x="1207763" y="326052"/>
              </a:lnTo>
              <a:lnTo>
                <a:pt x="1207763" y="4784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7FCA1-145C-4DAC-AA53-8312778BC89B}">
      <dsp:nvSpPr>
        <dsp:cNvPr id="0" name=""/>
        <dsp:cNvSpPr/>
      </dsp:nvSpPr>
      <dsp:spPr>
        <a:xfrm>
          <a:off x="4951042" y="1047168"/>
          <a:ext cx="2495406" cy="478454"/>
        </a:xfrm>
        <a:custGeom>
          <a:avLst/>
          <a:gdLst/>
          <a:ahLst/>
          <a:cxnLst/>
          <a:rect l="0" t="0" r="0" b="0"/>
          <a:pathLst>
            <a:path>
              <a:moveTo>
                <a:pt x="0" y="0"/>
              </a:moveTo>
              <a:lnTo>
                <a:pt x="0" y="326052"/>
              </a:lnTo>
              <a:lnTo>
                <a:pt x="2495406" y="326052"/>
              </a:lnTo>
              <a:lnTo>
                <a:pt x="2495406" y="4784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D369-19AB-42C9-9584-AA2EDF2DEFEB}">
      <dsp:nvSpPr>
        <dsp:cNvPr id="0" name=""/>
        <dsp:cNvSpPr/>
      </dsp:nvSpPr>
      <dsp:spPr>
        <a:xfrm>
          <a:off x="4128484" y="2519"/>
          <a:ext cx="1645116" cy="1044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AB58-5B33-418D-BB9A-640A868F9EBE}">
      <dsp:nvSpPr>
        <dsp:cNvPr id="0" name=""/>
        <dsp:cNvSpPr/>
      </dsp:nvSpPr>
      <dsp:spPr>
        <a:xfrm>
          <a:off x="4311275" y="176170"/>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אונאה פחות משתות</a:t>
          </a:r>
        </a:p>
      </dsp:txBody>
      <dsp:txXfrm>
        <a:off x="4341872" y="206767"/>
        <a:ext cx="1583922" cy="983454"/>
      </dsp:txXfrm>
    </dsp:sp>
    <dsp:sp modelId="{411BF956-F68A-4CC4-9675-81B2F6DB4CBB}">
      <dsp:nvSpPr>
        <dsp:cNvPr id="0" name=""/>
        <dsp:cNvSpPr/>
      </dsp:nvSpPr>
      <dsp:spPr>
        <a:xfrm>
          <a:off x="6623890"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BC01-1E88-42EB-9601-9EDCDA89D7C7}">
      <dsp:nvSpPr>
        <dsp:cNvPr id="0" name=""/>
        <dsp:cNvSpPr/>
      </dsp:nvSpPr>
      <dsp:spPr>
        <a:xfrm>
          <a:off x="6806681"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יש אונאה</a:t>
          </a:r>
        </a:p>
      </dsp:txBody>
      <dsp:txXfrm>
        <a:off x="6837278" y="1729871"/>
        <a:ext cx="1583922" cy="983454"/>
      </dsp:txXfrm>
    </dsp:sp>
    <dsp:sp modelId="{9A28D6A7-5F2A-4E90-9F55-C1D5176C7F2B}">
      <dsp:nvSpPr>
        <dsp:cNvPr id="0" name=""/>
        <dsp:cNvSpPr/>
      </dsp:nvSpPr>
      <dsp:spPr>
        <a:xfrm>
          <a:off x="7383344" y="3048726"/>
          <a:ext cx="2541737" cy="1575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DE9A8-11E9-4138-BA79-A0A7EA0D5F29}">
      <dsp:nvSpPr>
        <dsp:cNvPr id="0" name=""/>
        <dsp:cNvSpPr/>
      </dsp:nvSpPr>
      <dsp:spPr>
        <a:xfrm>
          <a:off x="7566134" y="3222377"/>
          <a:ext cx="2541737" cy="15750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t>אונאה גמורה, ואסור לגמרי, רק שאין דרך בני אדם לערער על המקח לאונאה </a:t>
          </a:r>
          <a:r>
            <a:rPr lang="he-IL" sz="2000" kern="1200" dirty="0" err="1"/>
            <a:t>מועטת</a:t>
          </a:r>
          <a:br>
            <a:rPr lang="en-US" sz="2000" kern="1200" dirty="0"/>
          </a:br>
          <a:r>
            <a:rPr lang="he-IL" sz="2000" kern="1200" dirty="0"/>
            <a:t>(רמב"ן על התורה)</a:t>
          </a:r>
        </a:p>
      </dsp:txBody>
      <dsp:txXfrm>
        <a:off x="7612267" y="3268510"/>
        <a:ext cx="2449471" cy="1482824"/>
      </dsp:txXfrm>
    </dsp:sp>
    <dsp:sp modelId="{DE83129E-F80E-4264-8B7F-7FD1576B907A}">
      <dsp:nvSpPr>
        <dsp:cNvPr id="0" name=""/>
        <dsp:cNvSpPr/>
      </dsp:nvSpPr>
      <dsp:spPr>
        <a:xfrm>
          <a:off x="4967816" y="3048726"/>
          <a:ext cx="204994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F937-1CC7-430D-8A46-1FF00A940ED1}">
      <dsp:nvSpPr>
        <dsp:cNvPr id="0" name=""/>
        <dsp:cNvSpPr/>
      </dsp:nvSpPr>
      <dsp:spPr>
        <a:xfrm>
          <a:off x="5150606" y="3222377"/>
          <a:ext cx="204994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אבל אי אפשר לצמצם, </a:t>
          </a:r>
          <a:br>
            <a:rPr lang="en-US" sz="1800" kern="1200" dirty="0"/>
          </a:br>
          <a:r>
            <a:rPr lang="he-IL" sz="1800" kern="1200" dirty="0"/>
            <a:t>ולכן הקונה מוחל </a:t>
          </a:r>
          <a:r>
            <a:rPr lang="he-IL" sz="1800" u="sng" kern="1200" dirty="0"/>
            <a:t>בדיעבד</a:t>
          </a:r>
          <a:r>
            <a:rPr lang="he-IL" sz="1800" kern="1200" dirty="0"/>
            <a:t> (</a:t>
          </a:r>
          <a:r>
            <a:rPr lang="he-IL" sz="1800" kern="1200" dirty="0" err="1"/>
            <a:t>רא"ש</a:t>
          </a:r>
          <a:r>
            <a:rPr lang="he-IL" sz="1800" kern="1200" dirty="0"/>
            <a:t> 1)</a:t>
          </a:r>
        </a:p>
      </dsp:txBody>
      <dsp:txXfrm>
        <a:off x="5181203" y="3252974"/>
        <a:ext cx="1988752" cy="983454"/>
      </dsp:txXfrm>
    </dsp:sp>
    <dsp:sp modelId="{CCC62408-9EE2-45AD-BAE7-B6894F3AAFEC}">
      <dsp:nvSpPr>
        <dsp:cNvPr id="0" name=""/>
        <dsp:cNvSpPr/>
      </dsp:nvSpPr>
      <dsp:spPr>
        <a:xfrm>
          <a:off x="4902505" y="4571830"/>
          <a:ext cx="2180568"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BF6A-BA79-432C-B627-8FB6940B808A}">
      <dsp:nvSpPr>
        <dsp:cNvPr id="0" name=""/>
        <dsp:cNvSpPr/>
      </dsp:nvSpPr>
      <dsp:spPr>
        <a:xfrm>
          <a:off x="5085295" y="4745481"/>
          <a:ext cx="2180568"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אם הוא בקי ויודע בדיוק מה הסחורה שווה, אסור למכור ליותר</a:t>
          </a:r>
        </a:p>
      </dsp:txBody>
      <dsp:txXfrm>
        <a:off x="5115892" y="4776078"/>
        <a:ext cx="2119374" cy="983454"/>
      </dsp:txXfrm>
    </dsp:sp>
    <dsp:sp modelId="{A719B6AE-C53B-4399-AD56-CF7F2CA27766}">
      <dsp:nvSpPr>
        <dsp:cNvPr id="0" name=""/>
        <dsp:cNvSpPr/>
      </dsp:nvSpPr>
      <dsp:spPr>
        <a:xfrm>
          <a:off x="1633077" y="1525623"/>
          <a:ext cx="1645116" cy="1044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4E11-CBEC-464D-B04C-9CAEBD72D147}">
      <dsp:nvSpPr>
        <dsp:cNvPr id="0" name=""/>
        <dsp:cNvSpPr/>
      </dsp:nvSpPr>
      <dsp:spPr>
        <a:xfrm>
          <a:off x="1815868" y="1699274"/>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אין אונאה</a:t>
          </a:r>
        </a:p>
      </dsp:txBody>
      <dsp:txXfrm>
        <a:off x="1846465" y="1729871"/>
        <a:ext cx="1583922" cy="983454"/>
      </dsp:txXfrm>
    </dsp:sp>
    <dsp:sp modelId="{A2CA8219-DEC6-4975-8D9A-35C67A045272}">
      <dsp:nvSpPr>
        <dsp:cNvPr id="0" name=""/>
        <dsp:cNvSpPr/>
      </dsp:nvSpPr>
      <dsp:spPr>
        <a:xfrm>
          <a:off x="2451804" y="3048726"/>
          <a:ext cx="2051739"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FDFC7-0D52-4AC5-89F6-5AFA432E7E0C}">
      <dsp:nvSpPr>
        <dsp:cNvPr id="0" name=""/>
        <dsp:cNvSpPr/>
      </dsp:nvSpPr>
      <dsp:spPr>
        <a:xfrm>
          <a:off x="2634595" y="3222377"/>
          <a:ext cx="2051739"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 אפשר לצמצם, ויש מחילה מלכתחילה </a:t>
          </a:r>
          <a:br>
            <a:rPr lang="en-US" sz="1800" kern="1200" dirty="0"/>
          </a:br>
          <a:r>
            <a:rPr lang="he-IL" sz="1800" kern="1200" dirty="0"/>
            <a:t>(רש"י קידושין)</a:t>
          </a:r>
        </a:p>
      </dsp:txBody>
      <dsp:txXfrm>
        <a:off x="2665192" y="3252974"/>
        <a:ext cx="1990545" cy="983454"/>
      </dsp:txXfrm>
    </dsp:sp>
    <dsp:sp modelId="{C1529EB0-EBC0-4D63-BDB5-08464263F645}">
      <dsp:nvSpPr>
        <dsp:cNvPr id="0" name=""/>
        <dsp:cNvSpPr/>
      </dsp:nvSpPr>
      <dsp:spPr>
        <a:xfrm>
          <a:off x="2418425" y="4571830"/>
          <a:ext cx="2118498"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6F859-CECD-40C0-A37A-E4FB85434726}">
      <dsp:nvSpPr>
        <dsp:cNvPr id="0" name=""/>
        <dsp:cNvSpPr/>
      </dsp:nvSpPr>
      <dsp:spPr>
        <a:xfrm>
          <a:off x="2601215" y="4745481"/>
          <a:ext cx="2118498"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u="none" kern="1200" dirty="0">
              <a:effectLst/>
              <a:latin typeface="Calibri Light" panose="020F0302020204030204" pitchFamily="34" charset="0"/>
              <a:ea typeface="Calibri" panose="020F0502020204030204" pitchFamily="34" charset="0"/>
            </a:rPr>
            <a:t>"מחיל </a:t>
          </a:r>
          <a:r>
            <a:rPr lang="he-IL" sz="1800" b="0" u="none" kern="1200" dirty="0" err="1">
              <a:effectLst/>
              <a:latin typeface="Calibri Light" panose="020F0302020204030204" pitchFamily="34" charset="0"/>
              <a:ea typeface="Calibri" panose="020F0502020204030204" pitchFamily="34" charset="0"/>
            </a:rPr>
            <a:t>אינש</a:t>
          </a:r>
          <a:r>
            <a:rPr lang="he-IL" sz="1800" b="0" u="none" kern="1200" dirty="0">
              <a:effectLst/>
              <a:latin typeface="Calibri Light" panose="020F0302020204030204" pitchFamily="34" charset="0"/>
              <a:ea typeface="Calibri" panose="020F0502020204030204" pitchFamily="34" charset="0"/>
            </a:rPr>
            <a:t> דהתם אין כל אדם יכול לצמצם הדמים... </a:t>
          </a:r>
          <a:r>
            <a:rPr lang="he-IL" sz="1800" b="0" u="none" kern="1200" dirty="0" err="1">
              <a:effectLst/>
              <a:latin typeface="Calibri Light" panose="020F0302020204030204" pitchFamily="34" charset="0"/>
              <a:ea typeface="Calibri" panose="020F0502020204030204" pitchFamily="34" charset="0"/>
            </a:rPr>
            <a:t>ואדעתא</a:t>
          </a:r>
          <a:r>
            <a:rPr lang="he-IL" sz="1800" b="0" u="none" kern="1200" dirty="0">
              <a:effectLst/>
              <a:latin typeface="Calibri Light" panose="020F0302020204030204" pitchFamily="34" charset="0"/>
              <a:ea typeface="Calibri" panose="020F0502020204030204" pitchFamily="34" charset="0"/>
            </a:rPr>
            <a:t> </a:t>
          </a:r>
          <a:r>
            <a:rPr lang="he-IL" sz="1800" b="0" u="none" kern="1200" dirty="0" err="1">
              <a:effectLst/>
              <a:latin typeface="Calibri Light" panose="020F0302020204030204" pitchFamily="34" charset="0"/>
              <a:ea typeface="Calibri" panose="020F0502020204030204" pitchFamily="34" charset="0"/>
            </a:rPr>
            <a:t>דהכי</a:t>
          </a:r>
          <a:r>
            <a:rPr lang="he-IL" sz="1800" b="0" u="none" kern="1200" dirty="0">
              <a:effectLst/>
              <a:latin typeface="Calibri Light" panose="020F0302020204030204" pitchFamily="34" charset="0"/>
              <a:ea typeface="Calibri" panose="020F0502020204030204" pitchFamily="34" charset="0"/>
            </a:rPr>
            <a:t> עביד</a:t>
          </a:r>
          <a:endParaRPr lang="he-IL" sz="1800" b="0" u="none" kern="1200" dirty="0"/>
        </a:p>
      </dsp:txBody>
      <dsp:txXfrm>
        <a:off x="2631812" y="4776078"/>
        <a:ext cx="2057304" cy="983454"/>
      </dsp:txXfrm>
    </dsp:sp>
    <dsp:sp modelId="{782753E4-A412-4F35-9EB5-C77A1A220208}">
      <dsp:nvSpPr>
        <dsp:cNvPr id="0" name=""/>
        <dsp:cNvSpPr/>
      </dsp:nvSpPr>
      <dsp:spPr>
        <a:xfrm>
          <a:off x="407727" y="3048726"/>
          <a:ext cx="1645116" cy="1044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EB5B-6F3A-49B9-8EF7-E592531B1A00}">
      <dsp:nvSpPr>
        <dsp:cNvPr id="0" name=""/>
        <dsp:cNvSpPr/>
      </dsp:nvSpPr>
      <dsp:spPr>
        <a:xfrm>
          <a:off x="590518" y="3222377"/>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כי כך היא דרך מקח וממכר </a:t>
          </a:r>
          <a:br>
            <a:rPr lang="en-US" sz="1800" kern="1200" dirty="0"/>
          </a:br>
          <a:r>
            <a:rPr lang="he-IL" sz="1800" kern="1200" dirty="0"/>
            <a:t>(</a:t>
          </a:r>
          <a:r>
            <a:rPr lang="he-IL" sz="1800" kern="1200" dirty="0" err="1"/>
            <a:t>רא"ש</a:t>
          </a:r>
          <a:r>
            <a:rPr lang="he-IL" sz="1800" kern="1200" dirty="0"/>
            <a:t> 2)</a:t>
          </a:r>
        </a:p>
      </dsp:txBody>
      <dsp:txXfrm>
        <a:off x="621115" y="3252974"/>
        <a:ext cx="1583922" cy="983454"/>
      </dsp:txXfrm>
    </dsp:sp>
    <dsp:sp modelId="{794E49CF-835F-4926-8C7C-CB16690648B9}">
      <dsp:nvSpPr>
        <dsp:cNvPr id="0" name=""/>
        <dsp:cNvSpPr/>
      </dsp:nvSpPr>
      <dsp:spPr>
        <a:xfrm>
          <a:off x="407727" y="4571830"/>
          <a:ext cx="1645116" cy="1044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A1C9-A92E-43B4-A074-BEBE9AC25AD4}">
      <dsp:nvSpPr>
        <dsp:cNvPr id="0" name=""/>
        <dsp:cNvSpPr/>
      </dsp:nvSpPr>
      <dsp:spPr>
        <a:xfrm>
          <a:off x="590518" y="4745481"/>
          <a:ext cx="1645116" cy="10446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אפילו בקי אפשר למכור ליותר משוויו פחות משתות</a:t>
          </a:r>
        </a:p>
      </dsp:txBody>
      <dsp:txXfrm>
        <a:off x="621115" y="4776078"/>
        <a:ext cx="1583922" cy="983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37C7-0217-4546-BABB-2DCCAB690390}">
      <dsp:nvSpPr>
        <dsp:cNvPr id="0" name=""/>
        <dsp:cNvSpPr/>
      </dsp:nvSpPr>
      <dsp:spPr>
        <a:xfrm>
          <a:off x="721329" y="3836935"/>
          <a:ext cx="91440" cy="440698"/>
        </a:xfrm>
        <a:custGeom>
          <a:avLst/>
          <a:gdLst/>
          <a:ahLst/>
          <a:cxnLst/>
          <a:rect l="0" t="0" r="0" b="0"/>
          <a:pathLst>
            <a:path>
              <a:moveTo>
                <a:pt x="45720" y="0"/>
              </a:moveTo>
              <a:lnTo>
                <a:pt x="45720" y="4406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F3FE-7D7F-42A6-B624-2CE729FFC5A5}">
      <dsp:nvSpPr>
        <dsp:cNvPr id="0" name=""/>
        <dsp:cNvSpPr/>
      </dsp:nvSpPr>
      <dsp:spPr>
        <a:xfrm>
          <a:off x="767049" y="2434023"/>
          <a:ext cx="2356904" cy="440698"/>
        </a:xfrm>
        <a:custGeom>
          <a:avLst/>
          <a:gdLst/>
          <a:ahLst/>
          <a:cxnLst/>
          <a:rect l="0" t="0" r="0" b="0"/>
          <a:pathLst>
            <a:path>
              <a:moveTo>
                <a:pt x="2356904" y="0"/>
              </a:moveTo>
              <a:lnTo>
                <a:pt x="2356904" y="300323"/>
              </a:lnTo>
              <a:lnTo>
                <a:pt x="0" y="300323"/>
              </a:lnTo>
              <a:lnTo>
                <a:pt x="0" y="4406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30EEA-0F1C-4AF5-A9C8-D043B602DCA3}">
      <dsp:nvSpPr>
        <dsp:cNvPr id="0" name=""/>
        <dsp:cNvSpPr/>
      </dsp:nvSpPr>
      <dsp:spPr>
        <a:xfrm>
          <a:off x="2875592" y="3937660"/>
          <a:ext cx="91440" cy="440698"/>
        </a:xfrm>
        <a:custGeom>
          <a:avLst/>
          <a:gdLst/>
          <a:ahLst/>
          <a:cxnLst/>
          <a:rect l="0" t="0" r="0" b="0"/>
          <a:pathLst>
            <a:path>
              <a:moveTo>
                <a:pt x="45720" y="0"/>
              </a:moveTo>
              <a:lnTo>
                <a:pt x="45720" y="4406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7612E-971B-44B8-87CD-E7FFF14AEE48}">
      <dsp:nvSpPr>
        <dsp:cNvPr id="0" name=""/>
        <dsp:cNvSpPr/>
      </dsp:nvSpPr>
      <dsp:spPr>
        <a:xfrm>
          <a:off x="2921312" y="2434023"/>
          <a:ext cx="202640" cy="440698"/>
        </a:xfrm>
        <a:custGeom>
          <a:avLst/>
          <a:gdLst/>
          <a:ahLst/>
          <a:cxnLst/>
          <a:rect l="0" t="0" r="0" b="0"/>
          <a:pathLst>
            <a:path>
              <a:moveTo>
                <a:pt x="202640" y="0"/>
              </a:moveTo>
              <a:lnTo>
                <a:pt x="202640" y="300323"/>
              </a:lnTo>
              <a:lnTo>
                <a:pt x="0" y="300323"/>
              </a:lnTo>
              <a:lnTo>
                <a:pt x="0" y="4406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BE7B6-6111-4DB7-9952-4AFD7DC1D565}">
      <dsp:nvSpPr>
        <dsp:cNvPr id="0" name=""/>
        <dsp:cNvSpPr/>
      </dsp:nvSpPr>
      <dsp:spPr>
        <a:xfrm>
          <a:off x="5247869" y="4006092"/>
          <a:ext cx="91440" cy="440698"/>
        </a:xfrm>
        <a:custGeom>
          <a:avLst/>
          <a:gdLst/>
          <a:ahLst/>
          <a:cxnLst/>
          <a:rect l="0" t="0" r="0" b="0"/>
          <a:pathLst>
            <a:path>
              <a:moveTo>
                <a:pt x="45720" y="0"/>
              </a:moveTo>
              <a:lnTo>
                <a:pt x="45720" y="4406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C7C3D-0B87-4329-A9CF-0662393DDDC3}">
      <dsp:nvSpPr>
        <dsp:cNvPr id="0" name=""/>
        <dsp:cNvSpPr/>
      </dsp:nvSpPr>
      <dsp:spPr>
        <a:xfrm>
          <a:off x="3123953" y="2434023"/>
          <a:ext cx="2169636" cy="440698"/>
        </a:xfrm>
        <a:custGeom>
          <a:avLst/>
          <a:gdLst/>
          <a:ahLst/>
          <a:cxnLst/>
          <a:rect l="0" t="0" r="0" b="0"/>
          <a:pathLst>
            <a:path>
              <a:moveTo>
                <a:pt x="0" y="0"/>
              </a:moveTo>
              <a:lnTo>
                <a:pt x="0" y="300323"/>
              </a:lnTo>
              <a:lnTo>
                <a:pt x="2169636" y="300323"/>
              </a:lnTo>
              <a:lnTo>
                <a:pt x="2169636" y="4406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9F9B4-4D9A-4C61-98A6-EB2DC69F8FBD}">
      <dsp:nvSpPr>
        <dsp:cNvPr id="0" name=""/>
        <dsp:cNvSpPr/>
      </dsp:nvSpPr>
      <dsp:spPr>
        <a:xfrm>
          <a:off x="3123953" y="1305976"/>
          <a:ext cx="2919273" cy="440698"/>
        </a:xfrm>
        <a:custGeom>
          <a:avLst/>
          <a:gdLst/>
          <a:ahLst/>
          <a:cxnLst/>
          <a:rect l="0" t="0" r="0" b="0"/>
          <a:pathLst>
            <a:path>
              <a:moveTo>
                <a:pt x="2919273" y="0"/>
              </a:moveTo>
              <a:lnTo>
                <a:pt x="2919273" y="300323"/>
              </a:lnTo>
              <a:lnTo>
                <a:pt x="0" y="300323"/>
              </a:lnTo>
              <a:lnTo>
                <a:pt x="0" y="4406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F63EC-FA51-4601-943A-8F8147AB146B}">
      <dsp:nvSpPr>
        <dsp:cNvPr id="0" name=""/>
        <dsp:cNvSpPr/>
      </dsp:nvSpPr>
      <dsp:spPr>
        <a:xfrm>
          <a:off x="7564512" y="4066606"/>
          <a:ext cx="91440" cy="440698"/>
        </a:xfrm>
        <a:custGeom>
          <a:avLst/>
          <a:gdLst/>
          <a:ahLst/>
          <a:cxnLst/>
          <a:rect l="0" t="0" r="0" b="0"/>
          <a:pathLst>
            <a:path>
              <a:moveTo>
                <a:pt x="45720" y="0"/>
              </a:moveTo>
              <a:lnTo>
                <a:pt x="45720" y="4406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90859-E99C-4261-9852-55DE19873024}">
      <dsp:nvSpPr>
        <dsp:cNvPr id="0" name=""/>
        <dsp:cNvSpPr/>
      </dsp:nvSpPr>
      <dsp:spPr>
        <a:xfrm>
          <a:off x="7610232" y="2436678"/>
          <a:ext cx="1352267" cy="440698"/>
        </a:xfrm>
        <a:custGeom>
          <a:avLst/>
          <a:gdLst/>
          <a:ahLst/>
          <a:cxnLst/>
          <a:rect l="0" t="0" r="0" b="0"/>
          <a:pathLst>
            <a:path>
              <a:moveTo>
                <a:pt x="1352267" y="0"/>
              </a:moveTo>
              <a:lnTo>
                <a:pt x="1352267" y="300323"/>
              </a:lnTo>
              <a:lnTo>
                <a:pt x="0" y="300323"/>
              </a:lnTo>
              <a:lnTo>
                <a:pt x="0" y="4406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0A30D-4AC0-4294-B4BC-8CAFBF2842E5}">
      <dsp:nvSpPr>
        <dsp:cNvPr id="0" name=""/>
        <dsp:cNvSpPr/>
      </dsp:nvSpPr>
      <dsp:spPr>
        <a:xfrm>
          <a:off x="10042556" y="4082444"/>
          <a:ext cx="91440" cy="440698"/>
        </a:xfrm>
        <a:custGeom>
          <a:avLst/>
          <a:gdLst/>
          <a:ahLst/>
          <a:cxnLst/>
          <a:rect l="0" t="0" r="0" b="0"/>
          <a:pathLst>
            <a:path>
              <a:moveTo>
                <a:pt x="45720" y="0"/>
              </a:moveTo>
              <a:lnTo>
                <a:pt x="45720" y="4406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4324B-A766-454B-AEFA-8E80D631CA73}">
      <dsp:nvSpPr>
        <dsp:cNvPr id="0" name=""/>
        <dsp:cNvSpPr/>
      </dsp:nvSpPr>
      <dsp:spPr>
        <a:xfrm>
          <a:off x="8962500" y="2436678"/>
          <a:ext cx="1125776" cy="440698"/>
        </a:xfrm>
        <a:custGeom>
          <a:avLst/>
          <a:gdLst/>
          <a:ahLst/>
          <a:cxnLst/>
          <a:rect l="0" t="0" r="0" b="0"/>
          <a:pathLst>
            <a:path>
              <a:moveTo>
                <a:pt x="0" y="0"/>
              </a:moveTo>
              <a:lnTo>
                <a:pt x="0" y="300323"/>
              </a:lnTo>
              <a:lnTo>
                <a:pt x="1125776" y="300323"/>
              </a:lnTo>
              <a:lnTo>
                <a:pt x="1125776" y="44069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7FCA1-145C-4DAC-AA53-8312778BC89B}">
      <dsp:nvSpPr>
        <dsp:cNvPr id="0" name=""/>
        <dsp:cNvSpPr/>
      </dsp:nvSpPr>
      <dsp:spPr>
        <a:xfrm>
          <a:off x="6043226" y="1305976"/>
          <a:ext cx="2919273" cy="440698"/>
        </a:xfrm>
        <a:custGeom>
          <a:avLst/>
          <a:gdLst/>
          <a:ahLst/>
          <a:cxnLst/>
          <a:rect l="0" t="0" r="0" b="0"/>
          <a:pathLst>
            <a:path>
              <a:moveTo>
                <a:pt x="0" y="0"/>
              </a:moveTo>
              <a:lnTo>
                <a:pt x="0" y="300323"/>
              </a:lnTo>
              <a:lnTo>
                <a:pt x="2919273" y="300323"/>
              </a:lnTo>
              <a:lnTo>
                <a:pt x="2919273" y="44069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D369-19AB-42C9-9584-AA2EDF2DEFEB}">
      <dsp:nvSpPr>
        <dsp:cNvPr id="0" name=""/>
        <dsp:cNvSpPr/>
      </dsp:nvSpPr>
      <dsp:spPr>
        <a:xfrm>
          <a:off x="5285578" y="343762"/>
          <a:ext cx="1515297" cy="9622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AB58-5B33-418D-BB9A-640A868F9EBE}">
      <dsp:nvSpPr>
        <dsp:cNvPr id="0" name=""/>
        <dsp:cNvSpPr/>
      </dsp:nvSpPr>
      <dsp:spPr>
        <a:xfrm>
          <a:off x="5453944" y="503711"/>
          <a:ext cx="1515297" cy="962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אונאה פחות משתות</a:t>
          </a:r>
        </a:p>
      </dsp:txBody>
      <dsp:txXfrm>
        <a:off x="5482126" y="531893"/>
        <a:ext cx="1458933" cy="905849"/>
      </dsp:txXfrm>
    </dsp:sp>
    <dsp:sp modelId="{411BF956-F68A-4CC4-9675-81B2F6DB4CBB}">
      <dsp:nvSpPr>
        <dsp:cNvPr id="0" name=""/>
        <dsp:cNvSpPr/>
      </dsp:nvSpPr>
      <dsp:spPr>
        <a:xfrm>
          <a:off x="8204851" y="1746675"/>
          <a:ext cx="1515297" cy="69000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BC01-1E88-42EB-9601-9EDCDA89D7C7}">
      <dsp:nvSpPr>
        <dsp:cNvPr id="0" name=""/>
        <dsp:cNvSpPr/>
      </dsp:nvSpPr>
      <dsp:spPr>
        <a:xfrm>
          <a:off x="8373217" y="1906623"/>
          <a:ext cx="1515297" cy="69000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יש אונאה</a:t>
          </a:r>
        </a:p>
      </dsp:txBody>
      <dsp:txXfrm>
        <a:off x="8393426" y="1926832"/>
        <a:ext cx="1474879" cy="649585"/>
      </dsp:txXfrm>
    </dsp:sp>
    <dsp:sp modelId="{9A28D6A7-5F2A-4E90-9F55-C1D5176C7F2B}">
      <dsp:nvSpPr>
        <dsp:cNvPr id="0" name=""/>
        <dsp:cNvSpPr/>
      </dsp:nvSpPr>
      <dsp:spPr>
        <a:xfrm>
          <a:off x="8917694" y="2877377"/>
          <a:ext cx="2341164" cy="1205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DE9A8-11E9-4138-BA79-A0A7EA0D5F29}">
      <dsp:nvSpPr>
        <dsp:cNvPr id="0" name=""/>
        <dsp:cNvSpPr/>
      </dsp:nvSpPr>
      <dsp:spPr>
        <a:xfrm>
          <a:off x="9086060" y="3037325"/>
          <a:ext cx="2341164" cy="1205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אונאה גמורה, ואסור לגמרי, רק שאין דרך בני אדם לערער על המקח לאונאה </a:t>
          </a:r>
          <a:r>
            <a:rPr lang="he-IL" sz="1800" kern="1200" dirty="0" err="1"/>
            <a:t>מועטת</a:t>
          </a:r>
          <a:br>
            <a:rPr lang="en-US" sz="1800" kern="1200" dirty="0"/>
          </a:br>
          <a:r>
            <a:rPr lang="he-IL" sz="1800" kern="1200" dirty="0"/>
            <a:t>(רמב"ן על התורה)</a:t>
          </a:r>
        </a:p>
      </dsp:txBody>
      <dsp:txXfrm>
        <a:off x="9121355" y="3072620"/>
        <a:ext cx="2270574" cy="1134476"/>
      </dsp:txXfrm>
    </dsp:sp>
    <dsp:sp modelId="{9CC0E82A-BF83-4B6B-BA82-FC8D0ED280FF}">
      <dsp:nvSpPr>
        <dsp:cNvPr id="0" name=""/>
        <dsp:cNvSpPr/>
      </dsp:nvSpPr>
      <dsp:spPr>
        <a:xfrm>
          <a:off x="8951212" y="4523143"/>
          <a:ext cx="2274127" cy="8095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D3C18-C931-485C-9EF0-C32E5E582423}">
      <dsp:nvSpPr>
        <dsp:cNvPr id="0" name=""/>
        <dsp:cNvSpPr/>
      </dsp:nvSpPr>
      <dsp:spPr>
        <a:xfrm>
          <a:off x="9119579" y="4683091"/>
          <a:ext cx="2274127" cy="80951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אולי מי שמקפיד יכול לתבוע, ולא למחול</a:t>
          </a:r>
        </a:p>
      </dsp:txBody>
      <dsp:txXfrm>
        <a:off x="9143289" y="4706801"/>
        <a:ext cx="2226707" cy="762090"/>
      </dsp:txXfrm>
    </dsp:sp>
    <dsp:sp modelId="{DE83129E-F80E-4264-8B7F-7FD1576B907A}">
      <dsp:nvSpPr>
        <dsp:cNvPr id="0" name=""/>
        <dsp:cNvSpPr/>
      </dsp:nvSpPr>
      <dsp:spPr>
        <a:xfrm>
          <a:off x="6666141" y="2877377"/>
          <a:ext cx="1888181" cy="1189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F937-1CC7-430D-8A46-1FF00A940ED1}">
      <dsp:nvSpPr>
        <dsp:cNvPr id="0" name=""/>
        <dsp:cNvSpPr/>
      </dsp:nvSpPr>
      <dsp:spPr>
        <a:xfrm>
          <a:off x="6834507" y="3037325"/>
          <a:ext cx="1888181" cy="1189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אבל אי אפשר לצמצם, </a:t>
          </a:r>
          <a:br>
            <a:rPr lang="en-US" sz="1800" kern="1200" dirty="0"/>
          </a:br>
          <a:r>
            <a:rPr lang="he-IL" sz="1800" kern="1200" dirty="0"/>
            <a:t>ולכן הקונה מוחל </a:t>
          </a:r>
          <a:r>
            <a:rPr lang="he-IL" sz="1800" u="sng" kern="1200" dirty="0"/>
            <a:t>בדיעבד</a:t>
          </a:r>
          <a:r>
            <a:rPr lang="he-IL" sz="1800" kern="1200" dirty="0"/>
            <a:t> (</a:t>
          </a:r>
          <a:r>
            <a:rPr lang="he-IL" sz="1800" kern="1200" dirty="0" err="1"/>
            <a:t>רא"ש</a:t>
          </a:r>
          <a:r>
            <a:rPr lang="he-IL" sz="1800" kern="1200" dirty="0"/>
            <a:t> 1)</a:t>
          </a:r>
        </a:p>
      </dsp:txBody>
      <dsp:txXfrm>
        <a:off x="6869338" y="3072156"/>
        <a:ext cx="1818519" cy="1119566"/>
      </dsp:txXfrm>
    </dsp:sp>
    <dsp:sp modelId="{CCC62408-9EE2-45AD-BAE7-B6894F3AAFEC}">
      <dsp:nvSpPr>
        <dsp:cNvPr id="0" name=""/>
        <dsp:cNvSpPr/>
      </dsp:nvSpPr>
      <dsp:spPr>
        <a:xfrm>
          <a:off x="6605984" y="4507305"/>
          <a:ext cx="2008496" cy="1084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BF6A-BA79-432C-B627-8FB6940B808A}">
      <dsp:nvSpPr>
        <dsp:cNvPr id="0" name=""/>
        <dsp:cNvSpPr/>
      </dsp:nvSpPr>
      <dsp:spPr>
        <a:xfrm>
          <a:off x="6774350" y="4667253"/>
          <a:ext cx="2008496" cy="10849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אם הוא בקי ויודע בדיוק מה הסחורה שווה, אסור למכור ליותר</a:t>
          </a:r>
        </a:p>
      </dsp:txBody>
      <dsp:txXfrm>
        <a:off x="6806128" y="4699031"/>
        <a:ext cx="1944940" cy="1021426"/>
      </dsp:txXfrm>
    </dsp:sp>
    <dsp:sp modelId="{A719B6AE-C53B-4399-AD56-CF7F2CA27766}">
      <dsp:nvSpPr>
        <dsp:cNvPr id="0" name=""/>
        <dsp:cNvSpPr/>
      </dsp:nvSpPr>
      <dsp:spPr>
        <a:xfrm>
          <a:off x="2366304" y="1746675"/>
          <a:ext cx="1515297" cy="68734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4E11-CBEC-464D-B04C-9CAEBD72D147}">
      <dsp:nvSpPr>
        <dsp:cNvPr id="0" name=""/>
        <dsp:cNvSpPr/>
      </dsp:nvSpPr>
      <dsp:spPr>
        <a:xfrm>
          <a:off x="2534671" y="1906623"/>
          <a:ext cx="1515297" cy="68734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אין אונאה</a:t>
          </a:r>
        </a:p>
      </dsp:txBody>
      <dsp:txXfrm>
        <a:off x="2554803" y="1926755"/>
        <a:ext cx="1475033" cy="647083"/>
      </dsp:txXfrm>
    </dsp:sp>
    <dsp:sp modelId="{A2CA8219-DEC6-4975-8D9A-35C67A045272}">
      <dsp:nvSpPr>
        <dsp:cNvPr id="0" name=""/>
        <dsp:cNvSpPr/>
      </dsp:nvSpPr>
      <dsp:spPr>
        <a:xfrm>
          <a:off x="4348672" y="2874722"/>
          <a:ext cx="1889833" cy="1131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FDFC7-0D52-4AC5-89F6-5AFA432E7E0C}">
      <dsp:nvSpPr>
        <dsp:cNvPr id="0" name=""/>
        <dsp:cNvSpPr/>
      </dsp:nvSpPr>
      <dsp:spPr>
        <a:xfrm>
          <a:off x="4517039" y="3034670"/>
          <a:ext cx="1889833" cy="11313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 אפשר לצמצם, ויש מחילה מלכתחילה </a:t>
          </a:r>
          <a:br>
            <a:rPr lang="en-US" sz="1800" kern="1200" dirty="0"/>
          </a:br>
          <a:r>
            <a:rPr lang="he-IL" sz="1800" kern="1200" dirty="0"/>
            <a:t>(רש"י קידושין)</a:t>
          </a:r>
        </a:p>
      </dsp:txBody>
      <dsp:txXfrm>
        <a:off x="4550176" y="3067807"/>
        <a:ext cx="1823559" cy="1065096"/>
      </dsp:txXfrm>
    </dsp:sp>
    <dsp:sp modelId="{C1529EB0-EBC0-4D63-BDB5-08464263F645}">
      <dsp:nvSpPr>
        <dsp:cNvPr id="0" name=""/>
        <dsp:cNvSpPr/>
      </dsp:nvSpPr>
      <dsp:spPr>
        <a:xfrm>
          <a:off x="4317927" y="4446791"/>
          <a:ext cx="1951323" cy="11387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6F859-CECD-40C0-A37A-E4FB85434726}">
      <dsp:nvSpPr>
        <dsp:cNvPr id="0" name=""/>
        <dsp:cNvSpPr/>
      </dsp:nvSpPr>
      <dsp:spPr>
        <a:xfrm>
          <a:off x="4486293" y="4606739"/>
          <a:ext cx="1951323" cy="11387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u="none" kern="1200" dirty="0">
              <a:effectLst/>
              <a:latin typeface="Calibri Light" panose="020F0302020204030204" pitchFamily="34" charset="0"/>
              <a:ea typeface="Calibri" panose="020F0502020204030204" pitchFamily="34" charset="0"/>
            </a:rPr>
            <a:t>"מחיל </a:t>
          </a:r>
          <a:r>
            <a:rPr lang="he-IL" sz="1800" b="0" u="none" kern="1200" dirty="0" err="1">
              <a:effectLst/>
              <a:latin typeface="Calibri Light" panose="020F0302020204030204" pitchFamily="34" charset="0"/>
              <a:ea typeface="Calibri" panose="020F0502020204030204" pitchFamily="34" charset="0"/>
            </a:rPr>
            <a:t>אינש</a:t>
          </a:r>
          <a:r>
            <a:rPr lang="he-IL" sz="1800" b="0" u="none" kern="1200" dirty="0">
              <a:effectLst/>
              <a:latin typeface="Calibri Light" panose="020F0302020204030204" pitchFamily="34" charset="0"/>
              <a:ea typeface="Calibri" panose="020F0502020204030204" pitchFamily="34" charset="0"/>
            </a:rPr>
            <a:t> דהתם אין כל אדם יכול לצמצם הדמים... </a:t>
          </a:r>
          <a:r>
            <a:rPr lang="he-IL" sz="1800" b="0" u="none" kern="1200" dirty="0" err="1">
              <a:effectLst/>
              <a:latin typeface="Calibri Light" panose="020F0302020204030204" pitchFamily="34" charset="0"/>
              <a:ea typeface="Calibri" panose="020F0502020204030204" pitchFamily="34" charset="0"/>
            </a:rPr>
            <a:t>ואדעתא</a:t>
          </a:r>
          <a:r>
            <a:rPr lang="he-IL" sz="1800" b="0" u="none" kern="1200" dirty="0">
              <a:effectLst/>
              <a:latin typeface="Calibri Light" panose="020F0302020204030204" pitchFamily="34" charset="0"/>
              <a:ea typeface="Calibri" panose="020F0502020204030204" pitchFamily="34" charset="0"/>
            </a:rPr>
            <a:t> </a:t>
          </a:r>
          <a:r>
            <a:rPr lang="he-IL" sz="1800" b="0" u="none" kern="1200" dirty="0" err="1">
              <a:effectLst/>
              <a:latin typeface="Calibri Light" panose="020F0302020204030204" pitchFamily="34" charset="0"/>
              <a:ea typeface="Calibri" panose="020F0502020204030204" pitchFamily="34" charset="0"/>
            </a:rPr>
            <a:t>דהכי</a:t>
          </a:r>
          <a:r>
            <a:rPr lang="he-IL" sz="1800" b="0" u="none" kern="1200" dirty="0">
              <a:effectLst/>
              <a:latin typeface="Calibri Light" panose="020F0302020204030204" pitchFamily="34" charset="0"/>
              <a:ea typeface="Calibri" panose="020F0502020204030204" pitchFamily="34" charset="0"/>
            </a:rPr>
            <a:t> עביד</a:t>
          </a:r>
          <a:endParaRPr lang="he-IL" sz="1800" b="0" u="none" kern="1200" dirty="0"/>
        </a:p>
      </dsp:txBody>
      <dsp:txXfrm>
        <a:off x="4519646" y="4640092"/>
        <a:ext cx="1884617" cy="1072064"/>
      </dsp:txXfrm>
    </dsp:sp>
    <dsp:sp modelId="{F090EB28-8906-4CD4-A40A-6FB1859F3D81}">
      <dsp:nvSpPr>
        <dsp:cNvPr id="0" name=""/>
        <dsp:cNvSpPr/>
      </dsp:nvSpPr>
      <dsp:spPr>
        <a:xfrm>
          <a:off x="1910708" y="2874722"/>
          <a:ext cx="2021209" cy="1062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53AF3-F4C7-4116-8484-A1B554CFE38C}">
      <dsp:nvSpPr>
        <dsp:cNvPr id="0" name=""/>
        <dsp:cNvSpPr/>
      </dsp:nvSpPr>
      <dsp:spPr>
        <a:xfrm>
          <a:off x="2079074" y="3034670"/>
          <a:ext cx="2021209" cy="10629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התירו מפני תיקון היישוב- </a:t>
          </a:r>
          <a:r>
            <a:rPr lang="he-IL" sz="1800" b="0" kern="1200" dirty="0">
              <a:effectLst/>
              <a:latin typeface="Calibri Light" panose="020F0302020204030204" pitchFamily="34" charset="0"/>
              <a:ea typeface="Calibri" panose="020F0502020204030204" pitchFamily="34" charset="0"/>
            </a:rPr>
            <a:t>שימצאו בני אדם צרכיהם מוכנים (חינוך)</a:t>
          </a:r>
          <a:endParaRPr lang="he-IL" sz="1800" b="0" kern="1200" dirty="0"/>
        </a:p>
      </dsp:txBody>
      <dsp:txXfrm>
        <a:off x="2110206" y="3065802"/>
        <a:ext cx="1958945" cy="1000674"/>
      </dsp:txXfrm>
    </dsp:sp>
    <dsp:sp modelId="{D744A41E-6165-432A-8F64-D95A3E63598F}">
      <dsp:nvSpPr>
        <dsp:cNvPr id="0" name=""/>
        <dsp:cNvSpPr/>
      </dsp:nvSpPr>
      <dsp:spPr>
        <a:xfrm>
          <a:off x="1861430" y="4378359"/>
          <a:ext cx="2119764" cy="11846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47E89-CEC1-4DBC-B63E-5D63B81E090E}">
      <dsp:nvSpPr>
        <dsp:cNvPr id="0" name=""/>
        <dsp:cNvSpPr/>
      </dsp:nvSpPr>
      <dsp:spPr>
        <a:xfrm>
          <a:off x="2029796" y="4538307"/>
          <a:ext cx="2119764" cy="118463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צדק- אמורים למכור לפי השווי, </a:t>
          </a:r>
          <a:br>
            <a:rPr lang="en-US" sz="1800" b="0" kern="1200" dirty="0"/>
          </a:br>
          <a:r>
            <a:rPr lang="he-IL" sz="1800" b="0" kern="1200" dirty="0"/>
            <a:t>שוק חופשי- רוצים שיהא הצרכים  מצויים</a:t>
          </a:r>
        </a:p>
      </dsp:txBody>
      <dsp:txXfrm>
        <a:off x="2064493" y="4573004"/>
        <a:ext cx="2050370" cy="1115244"/>
      </dsp:txXfrm>
    </dsp:sp>
    <dsp:sp modelId="{782753E4-A412-4F35-9EB5-C77A1A220208}">
      <dsp:nvSpPr>
        <dsp:cNvPr id="0" name=""/>
        <dsp:cNvSpPr/>
      </dsp:nvSpPr>
      <dsp:spPr>
        <a:xfrm>
          <a:off x="9400" y="2874722"/>
          <a:ext cx="1515297" cy="9622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EB5B-6F3A-49B9-8EF7-E592531B1A00}">
      <dsp:nvSpPr>
        <dsp:cNvPr id="0" name=""/>
        <dsp:cNvSpPr/>
      </dsp:nvSpPr>
      <dsp:spPr>
        <a:xfrm>
          <a:off x="177767" y="3034670"/>
          <a:ext cx="1515297" cy="9622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כי כך היא דרך מקח וממכר </a:t>
          </a:r>
          <a:br>
            <a:rPr lang="en-US" sz="1800" kern="1200" dirty="0"/>
          </a:br>
          <a:r>
            <a:rPr lang="he-IL" sz="1800" kern="1200" dirty="0"/>
            <a:t>(</a:t>
          </a:r>
          <a:r>
            <a:rPr lang="he-IL" sz="1800" kern="1200" dirty="0" err="1"/>
            <a:t>רא"ש</a:t>
          </a:r>
          <a:r>
            <a:rPr lang="he-IL" sz="1800" kern="1200" dirty="0"/>
            <a:t> 2)</a:t>
          </a:r>
        </a:p>
      </dsp:txBody>
      <dsp:txXfrm>
        <a:off x="205949" y="3062852"/>
        <a:ext cx="1458933" cy="905849"/>
      </dsp:txXfrm>
    </dsp:sp>
    <dsp:sp modelId="{794E49CF-835F-4926-8C7C-CB16690648B9}">
      <dsp:nvSpPr>
        <dsp:cNvPr id="0" name=""/>
        <dsp:cNvSpPr/>
      </dsp:nvSpPr>
      <dsp:spPr>
        <a:xfrm>
          <a:off x="9400" y="4277634"/>
          <a:ext cx="1515297" cy="12137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A1C9-A92E-43B4-A074-BEBE9AC25AD4}">
      <dsp:nvSpPr>
        <dsp:cNvPr id="0" name=""/>
        <dsp:cNvSpPr/>
      </dsp:nvSpPr>
      <dsp:spPr>
        <a:xfrm>
          <a:off x="177767" y="4437582"/>
          <a:ext cx="1515297" cy="12137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נ"מ- אפילו בקי אפשר למכור ליותר משוויו פחות משתות</a:t>
          </a:r>
        </a:p>
      </dsp:txBody>
      <dsp:txXfrm>
        <a:off x="213316" y="4473131"/>
        <a:ext cx="1444199" cy="1142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72ED-0B78-4832-9907-613A44577917}">
      <dsp:nvSpPr>
        <dsp:cNvPr id="0" name=""/>
        <dsp:cNvSpPr/>
      </dsp:nvSpPr>
      <dsp:spPr>
        <a:xfrm>
          <a:off x="3944127" y="4402620"/>
          <a:ext cx="1081687" cy="514784"/>
        </a:xfrm>
        <a:custGeom>
          <a:avLst/>
          <a:gdLst/>
          <a:ahLst/>
          <a:cxnLst/>
          <a:rect l="0" t="0" r="0" b="0"/>
          <a:pathLst>
            <a:path>
              <a:moveTo>
                <a:pt x="1081687" y="0"/>
              </a:moveTo>
              <a:lnTo>
                <a:pt x="1081687" y="350810"/>
              </a:lnTo>
              <a:lnTo>
                <a:pt x="0" y="350810"/>
              </a:lnTo>
              <a:lnTo>
                <a:pt x="0" y="51478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202A1-87B5-490A-BF90-E7D8604032C7}">
      <dsp:nvSpPr>
        <dsp:cNvPr id="0" name=""/>
        <dsp:cNvSpPr/>
      </dsp:nvSpPr>
      <dsp:spPr>
        <a:xfrm>
          <a:off x="5025814" y="4402620"/>
          <a:ext cx="1081687" cy="514784"/>
        </a:xfrm>
        <a:custGeom>
          <a:avLst/>
          <a:gdLst/>
          <a:ahLst/>
          <a:cxnLst/>
          <a:rect l="0" t="0" r="0" b="0"/>
          <a:pathLst>
            <a:path>
              <a:moveTo>
                <a:pt x="0" y="0"/>
              </a:moveTo>
              <a:lnTo>
                <a:pt x="0" y="350810"/>
              </a:lnTo>
              <a:lnTo>
                <a:pt x="1081687" y="350810"/>
              </a:lnTo>
              <a:lnTo>
                <a:pt x="1081687" y="51478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90EBE-6B3C-484F-A211-5131727531F7}">
      <dsp:nvSpPr>
        <dsp:cNvPr id="0" name=""/>
        <dsp:cNvSpPr/>
      </dsp:nvSpPr>
      <dsp:spPr>
        <a:xfrm>
          <a:off x="4980094" y="2763864"/>
          <a:ext cx="91440" cy="514784"/>
        </a:xfrm>
        <a:custGeom>
          <a:avLst/>
          <a:gdLst/>
          <a:ahLst/>
          <a:cxnLst/>
          <a:rect l="0" t="0" r="0" b="0"/>
          <a:pathLst>
            <a:path>
              <a:moveTo>
                <a:pt x="45720" y="0"/>
              </a:moveTo>
              <a:lnTo>
                <a:pt x="45720" y="51478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449AA-2286-4BBD-8B40-B9F66798B191}">
      <dsp:nvSpPr>
        <dsp:cNvPr id="0" name=""/>
        <dsp:cNvSpPr/>
      </dsp:nvSpPr>
      <dsp:spPr>
        <a:xfrm>
          <a:off x="5025814" y="1125107"/>
          <a:ext cx="1081687" cy="514784"/>
        </a:xfrm>
        <a:custGeom>
          <a:avLst/>
          <a:gdLst/>
          <a:ahLst/>
          <a:cxnLst/>
          <a:rect l="0" t="0" r="0" b="0"/>
          <a:pathLst>
            <a:path>
              <a:moveTo>
                <a:pt x="1081687" y="0"/>
              </a:moveTo>
              <a:lnTo>
                <a:pt x="1081687" y="350810"/>
              </a:lnTo>
              <a:lnTo>
                <a:pt x="0" y="350810"/>
              </a:lnTo>
              <a:lnTo>
                <a:pt x="0" y="51478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0B4F4-1D15-4891-9D49-09B95337BD8E}">
      <dsp:nvSpPr>
        <dsp:cNvPr id="0" name=""/>
        <dsp:cNvSpPr/>
      </dsp:nvSpPr>
      <dsp:spPr>
        <a:xfrm>
          <a:off x="7143469" y="2763864"/>
          <a:ext cx="91440" cy="514784"/>
        </a:xfrm>
        <a:custGeom>
          <a:avLst/>
          <a:gdLst/>
          <a:ahLst/>
          <a:cxnLst/>
          <a:rect l="0" t="0" r="0" b="0"/>
          <a:pathLst>
            <a:path>
              <a:moveTo>
                <a:pt x="45720" y="0"/>
              </a:moveTo>
              <a:lnTo>
                <a:pt x="45720" y="51478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279BD-C456-4F0D-9CFD-F1696F667E6E}">
      <dsp:nvSpPr>
        <dsp:cNvPr id="0" name=""/>
        <dsp:cNvSpPr/>
      </dsp:nvSpPr>
      <dsp:spPr>
        <a:xfrm>
          <a:off x="6107501" y="1125107"/>
          <a:ext cx="1081687" cy="514784"/>
        </a:xfrm>
        <a:custGeom>
          <a:avLst/>
          <a:gdLst/>
          <a:ahLst/>
          <a:cxnLst/>
          <a:rect l="0" t="0" r="0" b="0"/>
          <a:pathLst>
            <a:path>
              <a:moveTo>
                <a:pt x="0" y="0"/>
              </a:moveTo>
              <a:lnTo>
                <a:pt x="0" y="350810"/>
              </a:lnTo>
              <a:lnTo>
                <a:pt x="1081687" y="350810"/>
              </a:lnTo>
              <a:lnTo>
                <a:pt x="1081687" y="51478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E76B5-1DF9-444D-951F-EA8EBEED4D58}">
      <dsp:nvSpPr>
        <dsp:cNvPr id="0" name=""/>
        <dsp:cNvSpPr/>
      </dsp:nvSpPr>
      <dsp:spPr>
        <a:xfrm>
          <a:off x="5222485" y="1136"/>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C7175-0389-4DAA-8E34-941936EB048A}">
      <dsp:nvSpPr>
        <dsp:cNvPr id="0" name=""/>
        <dsp:cNvSpPr/>
      </dsp:nvSpPr>
      <dsp:spPr>
        <a:xfrm>
          <a:off x="5419155" y="187973"/>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קטן</a:t>
          </a:r>
        </a:p>
      </dsp:txBody>
      <dsp:txXfrm>
        <a:off x="5452075" y="220893"/>
        <a:ext cx="1704193" cy="1058131"/>
      </dsp:txXfrm>
    </dsp:sp>
    <dsp:sp modelId="{00C4D30E-B8F2-401F-B13F-77F25C61FDD9}">
      <dsp:nvSpPr>
        <dsp:cNvPr id="0" name=""/>
        <dsp:cNvSpPr/>
      </dsp:nvSpPr>
      <dsp:spPr>
        <a:xfrm>
          <a:off x="6304172" y="1639892"/>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60360-4F13-48F9-AFD7-AF8BF0F7DBE0}">
      <dsp:nvSpPr>
        <dsp:cNvPr id="0" name=""/>
        <dsp:cNvSpPr/>
      </dsp:nvSpPr>
      <dsp:spPr>
        <a:xfrm>
          <a:off x="6500842" y="1826729"/>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אין מחילה פחות משתות</a:t>
          </a:r>
        </a:p>
      </dsp:txBody>
      <dsp:txXfrm>
        <a:off x="6533762" y="1859649"/>
        <a:ext cx="1704193" cy="1058131"/>
      </dsp:txXfrm>
    </dsp:sp>
    <dsp:sp modelId="{D5F98AF7-9DB0-40AF-97BA-C11BD39FF550}">
      <dsp:nvSpPr>
        <dsp:cNvPr id="0" name=""/>
        <dsp:cNvSpPr/>
      </dsp:nvSpPr>
      <dsp:spPr>
        <a:xfrm>
          <a:off x="6304172" y="3278648"/>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5E170-292C-4323-8482-3B0F32303663}">
      <dsp:nvSpPr>
        <dsp:cNvPr id="0" name=""/>
        <dsp:cNvSpPr/>
      </dsp:nvSpPr>
      <dsp:spPr>
        <a:xfrm>
          <a:off x="6500842" y="3465485"/>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err="1"/>
            <a:t>ראב"ד</a:t>
          </a:r>
          <a:r>
            <a:rPr lang="he-IL" sz="2200" kern="1200" dirty="0"/>
            <a:t>- כי קטן לאו בר מחילה הוא</a:t>
          </a:r>
        </a:p>
      </dsp:txBody>
      <dsp:txXfrm>
        <a:off x="6533762" y="3498405"/>
        <a:ext cx="1704193" cy="1058131"/>
      </dsp:txXfrm>
    </dsp:sp>
    <dsp:sp modelId="{F021DAAC-CD12-41A7-A915-63AD49B3AE09}">
      <dsp:nvSpPr>
        <dsp:cNvPr id="0" name=""/>
        <dsp:cNvSpPr/>
      </dsp:nvSpPr>
      <dsp:spPr>
        <a:xfrm>
          <a:off x="4140797" y="1639892"/>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1FD50-035F-4F1E-A50F-B23D47D38482}">
      <dsp:nvSpPr>
        <dsp:cNvPr id="0" name=""/>
        <dsp:cNvSpPr/>
      </dsp:nvSpPr>
      <dsp:spPr>
        <a:xfrm>
          <a:off x="4337468" y="1826729"/>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גם לקטן פחות משתות מחילה </a:t>
          </a:r>
        </a:p>
      </dsp:txBody>
      <dsp:txXfrm>
        <a:off x="4370388" y="1859649"/>
        <a:ext cx="1704193" cy="1058131"/>
      </dsp:txXfrm>
    </dsp:sp>
    <dsp:sp modelId="{5CCF5532-7630-4D7D-AD6E-DF3BDB2DC638}">
      <dsp:nvSpPr>
        <dsp:cNvPr id="0" name=""/>
        <dsp:cNvSpPr/>
      </dsp:nvSpPr>
      <dsp:spPr>
        <a:xfrm>
          <a:off x="4140797" y="3278648"/>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2B393-0B13-4D07-9444-3019F3749747}">
      <dsp:nvSpPr>
        <dsp:cNvPr id="0" name=""/>
        <dsp:cNvSpPr/>
      </dsp:nvSpPr>
      <dsp:spPr>
        <a:xfrm>
          <a:off x="4337468" y="3465485"/>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רמב"ם</a:t>
          </a:r>
        </a:p>
      </dsp:txBody>
      <dsp:txXfrm>
        <a:off x="4370388" y="3498405"/>
        <a:ext cx="1704193" cy="1058131"/>
      </dsp:txXfrm>
    </dsp:sp>
    <dsp:sp modelId="{B30202F6-6372-4B58-8507-8C6769025F94}">
      <dsp:nvSpPr>
        <dsp:cNvPr id="0" name=""/>
        <dsp:cNvSpPr/>
      </dsp:nvSpPr>
      <dsp:spPr>
        <a:xfrm>
          <a:off x="5222485" y="4917405"/>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B8EA7-0723-43B7-9CC2-5A0265336DD9}">
      <dsp:nvSpPr>
        <dsp:cNvPr id="0" name=""/>
        <dsp:cNvSpPr/>
      </dsp:nvSpPr>
      <dsp:spPr>
        <a:xfrm>
          <a:off x="5419155" y="5104242"/>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כי אין אונאה בכלל פחות משתות?</a:t>
          </a:r>
        </a:p>
      </dsp:txBody>
      <dsp:txXfrm>
        <a:off x="5452075" y="5137162"/>
        <a:ext cx="1704193" cy="1058131"/>
      </dsp:txXfrm>
    </dsp:sp>
    <dsp:sp modelId="{87AC9C00-C5B0-490E-90A6-2A1633710887}">
      <dsp:nvSpPr>
        <dsp:cNvPr id="0" name=""/>
        <dsp:cNvSpPr/>
      </dsp:nvSpPr>
      <dsp:spPr>
        <a:xfrm>
          <a:off x="3059110" y="4917405"/>
          <a:ext cx="1770033" cy="1123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6A956-B3A9-4B9F-9A6D-50D252336D05}">
      <dsp:nvSpPr>
        <dsp:cNvPr id="0" name=""/>
        <dsp:cNvSpPr/>
      </dsp:nvSpPr>
      <dsp:spPr>
        <a:xfrm>
          <a:off x="3255780" y="5104242"/>
          <a:ext cx="1770033" cy="112397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he-IL" sz="2200" kern="1200" dirty="0"/>
            <a:t>או שיש מחילה? (אבל הוא קטן?)</a:t>
          </a:r>
        </a:p>
      </dsp:txBody>
      <dsp:txXfrm>
        <a:off x="3288700" y="5137162"/>
        <a:ext cx="1704193" cy="1058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90EBE-6B3C-484F-A211-5131727531F7}">
      <dsp:nvSpPr>
        <dsp:cNvPr id="0" name=""/>
        <dsp:cNvSpPr/>
      </dsp:nvSpPr>
      <dsp:spPr>
        <a:xfrm>
          <a:off x="2595302" y="3750634"/>
          <a:ext cx="1468112" cy="698688"/>
        </a:xfrm>
        <a:custGeom>
          <a:avLst/>
          <a:gdLst/>
          <a:ahLst/>
          <a:cxnLst/>
          <a:rect l="0" t="0" r="0" b="0"/>
          <a:pathLst>
            <a:path>
              <a:moveTo>
                <a:pt x="1468112" y="0"/>
              </a:moveTo>
              <a:lnTo>
                <a:pt x="1468112" y="476135"/>
              </a:lnTo>
              <a:lnTo>
                <a:pt x="0" y="476135"/>
              </a:lnTo>
              <a:lnTo>
                <a:pt x="0" y="6986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8BC0D-648F-480E-8929-1960A3E3CD3E}">
      <dsp:nvSpPr>
        <dsp:cNvPr id="0" name=""/>
        <dsp:cNvSpPr/>
      </dsp:nvSpPr>
      <dsp:spPr>
        <a:xfrm>
          <a:off x="4063415" y="3750634"/>
          <a:ext cx="1468112" cy="698688"/>
        </a:xfrm>
        <a:custGeom>
          <a:avLst/>
          <a:gdLst/>
          <a:ahLst/>
          <a:cxnLst/>
          <a:rect l="0" t="0" r="0" b="0"/>
          <a:pathLst>
            <a:path>
              <a:moveTo>
                <a:pt x="0" y="0"/>
              </a:moveTo>
              <a:lnTo>
                <a:pt x="0" y="476135"/>
              </a:lnTo>
              <a:lnTo>
                <a:pt x="1468112" y="476135"/>
              </a:lnTo>
              <a:lnTo>
                <a:pt x="1468112" y="6986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449AA-2286-4BBD-8B40-B9F66798B191}">
      <dsp:nvSpPr>
        <dsp:cNvPr id="0" name=""/>
        <dsp:cNvSpPr/>
      </dsp:nvSpPr>
      <dsp:spPr>
        <a:xfrm>
          <a:off x="4063415" y="1526443"/>
          <a:ext cx="2202169" cy="698688"/>
        </a:xfrm>
        <a:custGeom>
          <a:avLst/>
          <a:gdLst/>
          <a:ahLst/>
          <a:cxnLst/>
          <a:rect l="0" t="0" r="0" b="0"/>
          <a:pathLst>
            <a:path>
              <a:moveTo>
                <a:pt x="2202169" y="0"/>
              </a:moveTo>
              <a:lnTo>
                <a:pt x="2202169" y="476135"/>
              </a:lnTo>
              <a:lnTo>
                <a:pt x="0" y="476135"/>
              </a:lnTo>
              <a:lnTo>
                <a:pt x="0" y="6986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0B4F4-1D15-4891-9D49-09B95337BD8E}">
      <dsp:nvSpPr>
        <dsp:cNvPr id="0" name=""/>
        <dsp:cNvSpPr/>
      </dsp:nvSpPr>
      <dsp:spPr>
        <a:xfrm>
          <a:off x="8422034" y="3750634"/>
          <a:ext cx="91440" cy="698688"/>
        </a:xfrm>
        <a:custGeom>
          <a:avLst/>
          <a:gdLst/>
          <a:ahLst/>
          <a:cxnLst/>
          <a:rect l="0" t="0" r="0" b="0"/>
          <a:pathLst>
            <a:path>
              <a:moveTo>
                <a:pt x="45720" y="0"/>
              </a:moveTo>
              <a:lnTo>
                <a:pt x="45720" y="6986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279BD-C456-4F0D-9CFD-F1696F667E6E}">
      <dsp:nvSpPr>
        <dsp:cNvPr id="0" name=""/>
        <dsp:cNvSpPr/>
      </dsp:nvSpPr>
      <dsp:spPr>
        <a:xfrm>
          <a:off x="6265585" y="1526443"/>
          <a:ext cx="2202169" cy="698688"/>
        </a:xfrm>
        <a:custGeom>
          <a:avLst/>
          <a:gdLst/>
          <a:ahLst/>
          <a:cxnLst/>
          <a:rect l="0" t="0" r="0" b="0"/>
          <a:pathLst>
            <a:path>
              <a:moveTo>
                <a:pt x="0" y="0"/>
              </a:moveTo>
              <a:lnTo>
                <a:pt x="0" y="476135"/>
              </a:lnTo>
              <a:lnTo>
                <a:pt x="2202169" y="476135"/>
              </a:lnTo>
              <a:lnTo>
                <a:pt x="2202169" y="6986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E76B5-1DF9-444D-951F-EA8EBEED4D58}">
      <dsp:nvSpPr>
        <dsp:cNvPr id="0" name=""/>
        <dsp:cNvSpPr/>
      </dsp:nvSpPr>
      <dsp:spPr>
        <a:xfrm>
          <a:off x="5064401" y="940"/>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C7175-0389-4DAA-8E34-941936EB048A}">
      <dsp:nvSpPr>
        <dsp:cNvPr id="0" name=""/>
        <dsp:cNvSpPr/>
      </dsp:nvSpPr>
      <dsp:spPr>
        <a:xfrm>
          <a:off x="5331331" y="254524"/>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קטן</a:t>
          </a:r>
        </a:p>
      </dsp:txBody>
      <dsp:txXfrm>
        <a:off x="5376011" y="299204"/>
        <a:ext cx="2313006" cy="1436142"/>
      </dsp:txXfrm>
    </dsp:sp>
    <dsp:sp modelId="{00C4D30E-B8F2-401F-B13F-77F25C61FDD9}">
      <dsp:nvSpPr>
        <dsp:cNvPr id="0" name=""/>
        <dsp:cNvSpPr/>
      </dsp:nvSpPr>
      <dsp:spPr>
        <a:xfrm>
          <a:off x="7266571" y="2225132"/>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60360-4F13-48F9-AFD7-AF8BF0F7DBE0}">
      <dsp:nvSpPr>
        <dsp:cNvPr id="0" name=""/>
        <dsp:cNvSpPr/>
      </dsp:nvSpPr>
      <dsp:spPr>
        <a:xfrm>
          <a:off x="7533500" y="2478715"/>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אין מחילה פחות משתות</a:t>
          </a:r>
        </a:p>
      </dsp:txBody>
      <dsp:txXfrm>
        <a:off x="7578180" y="2523395"/>
        <a:ext cx="2313006" cy="1436142"/>
      </dsp:txXfrm>
    </dsp:sp>
    <dsp:sp modelId="{D5F98AF7-9DB0-40AF-97BA-C11BD39FF550}">
      <dsp:nvSpPr>
        <dsp:cNvPr id="0" name=""/>
        <dsp:cNvSpPr/>
      </dsp:nvSpPr>
      <dsp:spPr>
        <a:xfrm>
          <a:off x="7266571" y="4449323"/>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5E170-292C-4323-8482-3B0F32303663}">
      <dsp:nvSpPr>
        <dsp:cNvPr id="0" name=""/>
        <dsp:cNvSpPr/>
      </dsp:nvSpPr>
      <dsp:spPr>
        <a:xfrm>
          <a:off x="7533500" y="4702906"/>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err="1"/>
            <a:t>ראב"ד</a:t>
          </a:r>
          <a:r>
            <a:rPr lang="he-IL" sz="2300" kern="1200" dirty="0"/>
            <a:t>- כי קטן לאו בר מחילה הוא</a:t>
          </a:r>
        </a:p>
      </dsp:txBody>
      <dsp:txXfrm>
        <a:off x="7578180" y="4747586"/>
        <a:ext cx="2313006" cy="1436142"/>
      </dsp:txXfrm>
    </dsp:sp>
    <dsp:sp modelId="{F021DAAC-CD12-41A7-A915-63AD49B3AE09}">
      <dsp:nvSpPr>
        <dsp:cNvPr id="0" name=""/>
        <dsp:cNvSpPr/>
      </dsp:nvSpPr>
      <dsp:spPr>
        <a:xfrm>
          <a:off x="2862232" y="2225132"/>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1FD50-035F-4F1E-A50F-B23D47D38482}">
      <dsp:nvSpPr>
        <dsp:cNvPr id="0" name=""/>
        <dsp:cNvSpPr/>
      </dsp:nvSpPr>
      <dsp:spPr>
        <a:xfrm>
          <a:off x="3129162" y="2478715"/>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גם לקטן פחות משתות מחילה </a:t>
          </a:r>
        </a:p>
      </dsp:txBody>
      <dsp:txXfrm>
        <a:off x="3173842" y="2523395"/>
        <a:ext cx="2313006" cy="1436142"/>
      </dsp:txXfrm>
    </dsp:sp>
    <dsp:sp modelId="{DD7CC18B-F7DE-4523-8DBD-33C7724E6D66}">
      <dsp:nvSpPr>
        <dsp:cNvPr id="0" name=""/>
        <dsp:cNvSpPr/>
      </dsp:nvSpPr>
      <dsp:spPr>
        <a:xfrm>
          <a:off x="4330345" y="4449323"/>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05C45-E151-4469-8BEA-6A812F00FE78}">
      <dsp:nvSpPr>
        <dsp:cNvPr id="0" name=""/>
        <dsp:cNvSpPr/>
      </dsp:nvSpPr>
      <dsp:spPr>
        <a:xfrm>
          <a:off x="4597274" y="4702906"/>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מחילה </a:t>
          </a:r>
          <a:r>
            <a:rPr lang="he-IL" sz="2300" kern="1200" dirty="0" err="1"/>
            <a:t>אוביקטיבית</a:t>
          </a:r>
          <a:r>
            <a:rPr lang="he-IL" sz="2300" kern="1200" dirty="0"/>
            <a:t>, כלול כחלק ממקח וממכר </a:t>
          </a:r>
        </a:p>
      </dsp:txBody>
      <dsp:txXfrm>
        <a:off x="4641954" y="4747586"/>
        <a:ext cx="2313006" cy="1436142"/>
      </dsp:txXfrm>
    </dsp:sp>
    <dsp:sp modelId="{5CCF5532-7630-4D7D-AD6E-DF3BDB2DC638}">
      <dsp:nvSpPr>
        <dsp:cNvPr id="0" name=""/>
        <dsp:cNvSpPr/>
      </dsp:nvSpPr>
      <dsp:spPr>
        <a:xfrm>
          <a:off x="1394119" y="4449323"/>
          <a:ext cx="2402366" cy="15255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2B393-0B13-4D07-9444-3019F3749747}">
      <dsp:nvSpPr>
        <dsp:cNvPr id="0" name=""/>
        <dsp:cNvSpPr/>
      </dsp:nvSpPr>
      <dsp:spPr>
        <a:xfrm>
          <a:off x="1661049" y="4702906"/>
          <a:ext cx="2402366" cy="15255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כי אין אונאה בכלל פחות משתות</a:t>
          </a:r>
        </a:p>
      </dsp:txBody>
      <dsp:txXfrm>
        <a:off x="1705729" y="4747586"/>
        <a:ext cx="2313006" cy="1436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90EBE-6B3C-484F-A211-5131727531F7}">
      <dsp:nvSpPr>
        <dsp:cNvPr id="0" name=""/>
        <dsp:cNvSpPr/>
      </dsp:nvSpPr>
      <dsp:spPr>
        <a:xfrm>
          <a:off x="947392" y="3614216"/>
          <a:ext cx="1153191" cy="548814"/>
        </a:xfrm>
        <a:custGeom>
          <a:avLst/>
          <a:gdLst/>
          <a:ahLst/>
          <a:cxnLst/>
          <a:rect l="0" t="0" r="0" b="0"/>
          <a:pathLst>
            <a:path>
              <a:moveTo>
                <a:pt x="1153191" y="0"/>
              </a:moveTo>
              <a:lnTo>
                <a:pt x="1153191" y="374000"/>
              </a:lnTo>
              <a:lnTo>
                <a:pt x="0" y="374000"/>
              </a:lnTo>
              <a:lnTo>
                <a:pt x="0" y="54881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8BC0D-648F-480E-8929-1960A3E3CD3E}">
      <dsp:nvSpPr>
        <dsp:cNvPr id="0" name=""/>
        <dsp:cNvSpPr/>
      </dsp:nvSpPr>
      <dsp:spPr>
        <a:xfrm>
          <a:off x="2100584" y="3614216"/>
          <a:ext cx="1153191" cy="548814"/>
        </a:xfrm>
        <a:custGeom>
          <a:avLst/>
          <a:gdLst/>
          <a:ahLst/>
          <a:cxnLst/>
          <a:rect l="0" t="0" r="0" b="0"/>
          <a:pathLst>
            <a:path>
              <a:moveTo>
                <a:pt x="0" y="0"/>
              </a:moveTo>
              <a:lnTo>
                <a:pt x="0" y="374000"/>
              </a:lnTo>
              <a:lnTo>
                <a:pt x="1153191" y="374000"/>
              </a:lnTo>
              <a:lnTo>
                <a:pt x="1153191" y="54881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449AA-2286-4BBD-8B40-B9F66798B191}">
      <dsp:nvSpPr>
        <dsp:cNvPr id="0" name=""/>
        <dsp:cNvSpPr/>
      </dsp:nvSpPr>
      <dsp:spPr>
        <a:xfrm>
          <a:off x="2100584" y="1867131"/>
          <a:ext cx="4036169" cy="548814"/>
        </a:xfrm>
        <a:custGeom>
          <a:avLst/>
          <a:gdLst/>
          <a:ahLst/>
          <a:cxnLst/>
          <a:rect l="0" t="0" r="0" b="0"/>
          <a:pathLst>
            <a:path>
              <a:moveTo>
                <a:pt x="4036169" y="0"/>
              </a:moveTo>
              <a:lnTo>
                <a:pt x="4036169" y="374000"/>
              </a:lnTo>
              <a:lnTo>
                <a:pt x="0" y="374000"/>
              </a:lnTo>
              <a:lnTo>
                <a:pt x="0" y="5488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AB0A5A-C2D1-4098-BAD5-ECB4CA97181F}">
      <dsp:nvSpPr>
        <dsp:cNvPr id="0" name=""/>
        <dsp:cNvSpPr/>
      </dsp:nvSpPr>
      <dsp:spPr>
        <a:xfrm>
          <a:off x="5560157" y="3614216"/>
          <a:ext cx="1153191" cy="548814"/>
        </a:xfrm>
        <a:custGeom>
          <a:avLst/>
          <a:gdLst/>
          <a:ahLst/>
          <a:cxnLst/>
          <a:rect l="0" t="0" r="0" b="0"/>
          <a:pathLst>
            <a:path>
              <a:moveTo>
                <a:pt x="1153191" y="0"/>
              </a:moveTo>
              <a:lnTo>
                <a:pt x="1153191" y="374000"/>
              </a:lnTo>
              <a:lnTo>
                <a:pt x="0" y="374000"/>
              </a:lnTo>
              <a:lnTo>
                <a:pt x="0" y="54881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60B5A3-6270-4C79-A4C9-773E2BD2DC60}">
      <dsp:nvSpPr>
        <dsp:cNvPr id="0" name=""/>
        <dsp:cNvSpPr/>
      </dsp:nvSpPr>
      <dsp:spPr>
        <a:xfrm>
          <a:off x="6713349" y="3614216"/>
          <a:ext cx="1153191" cy="548814"/>
        </a:xfrm>
        <a:custGeom>
          <a:avLst/>
          <a:gdLst/>
          <a:ahLst/>
          <a:cxnLst/>
          <a:rect l="0" t="0" r="0" b="0"/>
          <a:pathLst>
            <a:path>
              <a:moveTo>
                <a:pt x="0" y="0"/>
              </a:moveTo>
              <a:lnTo>
                <a:pt x="0" y="374000"/>
              </a:lnTo>
              <a:lnTo>
                <a:pt x="1153191" y="374000"/>
              </a:lnTo>
              <a:lnTo>
                <a:pt x="1153191" y="54881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B7C93C-6B89-495F-8B85-56BCD4DC8D3D}">
      <dsp:nvSpPr>
        <dsp:cNvPr id="0" name=""/>
        <dsp:cNvSpPr/>
      </dsp:nvSpPr>
      <dsp:spPr>
        <a:xfrm>
          <a:off x="6136753" y="1867131"/>
          <a:ext cx="576595" cy="548814"/>
        </a:xfrm>
        <a:custGeom>
          <a:avLst/>
          <a:gdLst/>
          <a:ahLst/>
          <a:cxnLst/>
          <a:rect l="0" t="0" r="0" b="0"/>
          <a:pathLst>
            <a:path>
              <a:moveTo>
                <a:pt x="0" y="0"/>
              </a:moveTo>
              <a:lnTo>
                <a:pt x="0" y="374000"/>
              </a:lnTo>
              <a:lnTo>
                <a:pt x="576595" y="374000"/>
              </a:lnTo>
              <a:lnTo>
                <a:pt x="576595" y="5488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0B4F4-1D15-4891-9D49-09B95337BD8E}">
      <dsp:nvSpPr>
        <dsp:cNvPr id="0" name=""/>
        <dsp:cNvSpPr/>
      </dsp:nvSpPr>
      <dsp:spPr>
        <a:xfrm>
          <a:off x="10127203" y="3614216"/>
          <a:ext cx="91440" cy="548814"/>
        </a:xfrm>
        <a:custGeom>
          <a:avLst/>
          <a:gdLst/>
          <a:ahLst/>
          <a:cxnLst/>
          <a:rect l="0" t="0" r="0" b="0"/>
          <a:pathLst>
            <a:path>
              <a:moveTo>
                <a:pt x="45720" y="0"/>
              </a:moveTo>
              <a:lnTo>
                <a:pt x="45720" y="548814"/>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279BD-C456-4F0D-9CFD-F1696F667E6E}">
      <dsp:nvSpPr>
        <dsp:cNvPr id="0" name=""/>
        <dsp:cNvSpPr/>
      </dsp:nvSpPr>
      <dsp:spPr>
        <a:xfrm>
          <a:off x="6136753" y="1867131"/>
          <a:ext cx="4036169" cy="548814"/>
        </a:xfrm>
        <a:custGeom>
          <a:avLst/>
          <a:gdLst/>
          <a:ahLst/>
          <a:cxnLst/>
          <a:rect l="0" t="0" r="0" b="0"/>
          <a:pathLst>
            <a:path>
              <a:moveTo>
                <a:pt x="0" y="0"/>
              </a:moveTo>
              <a:lnTo>
                <a:pt x="0" y="374000"/>
              </a:lnTo>
              <a:lnTo>
                <a:pt x="4036169" y="374000"/>
              </a:lnTo>
              <a:lnTo>
                <a:pt x="4036169" y="5488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E76B5-1DF9-444D-951F-EA8EBEED4D58}">
      <dsp:nvSpPr>
        <dsp:cNvPr id="0" name=""/>
        <dsp:cNvSpPr/>
      </dsp:nvSpPr>
      <dsp:spPr>
        <a:xfrm>
          <a:off x="5193233" y="668861"/>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C7175-0389-4DAA-8E34-941936EB048A}">
      <dsp:nvSpPr>
        <dsp:cNvPr id="0" name=""/>
        <dsp:cNvSpPr/>
      </dsp:nvSpPr>
      <dsp:spPr>
        <a:xfrm>
          <a:off x="5402904" y="86804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קטן</a:t>
          </a:r>
        </a:p>
      </dsp:txBody>
      <dsp:txXfrm>
        <a:off x="5438000" y="903144"/>
        <a:ext cx="1816848" cy="1128078"/>
      </dsp:txXfrm>
    </dsp:sp>
    <dsp:sp modelId="{00C4D30E-B8F2-401F-B13F-77F25C61FDD9}">
      <dsp:nvSpPr>
        <dsp:cNvPr id="0" name=""/>
        <dsp:cNvSpPr/>
      </dsp:nvSpPr>
      <dsp:spPr>
        <a:xfrm>
          <a:off x="9229402" y="2415945"/>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60360-4F13-48F9-AFD7-AF8BF0F7DBE0}">
      <dsp:nvSpPr>
        <dsp:cNvPr id="0" name=""/>
        <dsp:cNvSpPr/>
      </dsp:nvSpPr>
      <dsp:spPr>
        <a:xfrm>
          <a:off x="9439074" y="2615133"/>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אין מחילה פחות משתות</a:t>
          </a:r>
        </a:p>
      </dsp:txBody>
      <dsp:txXfrm>
        <a:off x="9474170" y="2650229"/>
        <a:ext cx="1816848" cy="1128078"/>
      </dsp:txXfrm>
    </dsp:sp>
    <dsp:sp modelId="{D5F98AF7-9DB0-40AF-97BA-C11BD39FF550}">
      <dsp:nvSpPr>
        <dsp:cNvPr id="0" name=""/>
        <dsp:cNvSpPr/>
      </dsp:nvSpPr>
      <dsp:spPr>
        <a:xfrm>
          <a:off x="9229402" y="4163030"/>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5E170-292C-4323-8482-3B0F32303663}">
      <dsp:nvSpPr>
        <dsp:cNvPr id="0" name=""/>
        <dsp:cNvSpPr/>
      </dsp:nvSpPr>
      <dsp:spPr>
        <a:xfrm>
          <a:off x="9439074" y="436221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err="1"/>
            <a:t>ראב"ד</a:t>
          </a:r>
          <a:r>
            <a:rPr lang="he-IL" sz="1800" kern="1200" dirty="0"/>
            <a:t>- כי קטן לאו בר מחילה הוא</a:t>
          </a:r>
        </a:p>
      </dsp:txBody>
      <dsp:txXfrm>
        <a:off x="9474170" y="4397314"/>
        <a:ext cx="1816848" cy="1128078"/>
      </dsp:txXfrm>
    </dsp:sp>
    <dsp:sp modelId="{BECAFE2C-53BE-4FA4-9EDF-5AE46DF2C2EC}">
      <dsp:nvSpPr>
        <dsp:cNvPr id="0" name=""/>
        <dsp:cNvSpPr/>
      </dsp:nvSpPr>
      <dsp:spPr>
        <a:xfrm>
          <a:off x="5769829" y="2415945"/>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8215E-0521-45F7-AC7C-47A2F1415DCF}">
      <dsp:nvSpPr>
        <dsp:cNvPr id="0" name=""/>
        <dsp:cNvSpPr/>
      </dsp:nvSpPr>
      <dsp:spPr>
        <a:xfrm>
          <a:off x="5979500" y="2615133"/>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אין מחילה, אבל מ"מ אין אונאה</a:t>
          </a:r>
        </a:p>
      </dsp:txBody>
      <dsp:txXfrm>
        <a:off x="6014596" y="2650229"/>
        <a:ext cx="1816848" cy="1128078"/>
      </dsp:txXfrm>
    </dsp:sp>
    <dsp:sp modelId="{838476FF-C88E-4BB4-BFA2-CC4D711203B4}">
      <dsp:nvSpPr>
        <dsp:cNvPr id="0" name=""/>
        <dsp:cNvSpPr/>
      </dsp:nvSpPr>
      <dsp:spPr>
        <a:xfrm>
          <a:off x="6923020" y="4163030"/>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B8FBE9-B101-4754-B91C-8BA8947E324C}">
      <dsp:nvSpPr>
        <dsp:cNvPr id="0" name=""/>
        <dsp:cNvSpPr/>
      </dsp:nvSpPr>
      <dsp:spPr>
        <a:xfrm>
          <a:off x="7132691" y="436221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ט"ז- לא </a:t>
          </a:r>
          <a:r>
            <a:rPr lang="he-IL" sz="1800" kern="1200" dirty="0" err="1"/>
            <a:t>פלוג</a:t>
          </a:r>
          <a:r>
            <a:rPr lang="he-IL" sz="1800" kern="1200" dirty="0"/>
            <a:t> </a:t>
          </a:r>
        </a:p>
      </dsp:txBody>
      <dsp:txXfrm>
        <a:off x="7167787" y="4397314"/>
        <a:ext cx="1816848" cy="1128078"/>
      </dsp:txXfrm>
    </dsp:sp>
    <dsp:sp modelId="{9209137F-FED7-4075-A146-0CA418CA6FE2}">
      <dsp:nvSpPr>
        <dsp:cNvPr id="0" name=""/>
        <dsp:cNvSpPr/>
      </dsp:nvSpPr>
      <dsp:spPr>
        <a:xfrm>
          <a:off x="4616637" y="4163030"/>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4A33F-62D6-418D-9EA3-F9ABF9B1471A}">
      <dsp:nvSpPr>
        <dsp:cNvPr id="0" name=""/>
        <dsp:cNvSpPr/>
      </dsp:nvSpPr>
      <dsp:spPr>
        <a:xfrm>
          <a:off x="4826308" y="436221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err="1"/>
            <a:t>סמ"ע</a:t>
          </a:r>
          <a:r>
            <a:rPr lang="he-IL" sz="1800" kern="1200" dirty="0"/>
            <a:t>- בטלה דעתו</a:t>
          </a:r>
        </a:p>
      </dsp:txBody>
      <dsp:txXfrm>
        <a:off x="4861404" y="4397314"/>
        <a:ext cx="1816848" cy="1128078"/>
      </dsp:txXfrm>
    </dsp:sp>
    <dsp:sp modelId="{F021DAAC-CD12-41A7-A915-63AD49B3AE09}">
      <dsp:nvSpPr>
        <dsp:cNvPr id="0" name=""/>
        <dsp:cNvSpPr/>
      </dsp:nvSpPr>
      <dsp:spPr>
        <a:xfrm>
          <a:off x="1157063" y="2415945"/>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1FD50-035F-4F1E-A50F-B23D47D38482}">
      <dsp:nvSpPr>
        <dsp:cNvPr id="0" name=""/>
        <dsp:cNvSpPr/>
      </dsp:nvSpPr>
      <dsp:spPr>
        <a:xfrm>
          <a:off x="1366735" y="2615133"/>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גם לקטן פחות משתות מחילה </a:t>
          </a:r>
        </a:p>
      </dsp:txBody>
      <dsp:txXfrm>
        <a:off x="1401831" y="2650229"/>
        <a:ext cx="1816848" cy="1128078"/>
      </dsp:txXfrm>
    </dsp:sp>
    <dsp:sp modelId="{DD7CC18B-F7DE-4523-8DBD-33C7724E6D66}">
      <dsp:nvSpPr>
        <dsp:cNvPr id="0" name=""/>
        <dsp:cNvSpPr/>
      </dsp:nvSpPr>
      <dsp:spPr>
        <a:xfrm>
          <a:off x="2310255" y="4163030"/>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05C45-E151-4469-8BEA-6A812F00FE78}">
      <dsp:nvSpPr>
        <dsp:cNvPr id="0" name=""/>
        <dsp:cNvSpPr/>
      </dsp:nvSpPr>
      <dsp:spPr>
        <a:xfrm>
          <a:off x="2519926" y="436221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מחילה </a:t>
          </a:r>
          <a:r>
            <a:rPr lang="he-IL" sz="1800" kern="1200" dirty="0" err="1"/>
            <a:t>אוביקטיבית</a:t>
          </a:r>
          <a:r>
            <a:rPr lang="he-IL" sz="1800" kern="1200" dirty="0"/>
            <a:t>, כלול כחלק ממקח וממכר </a:t>
          </a:r>
        </a:p>
      </dsp:txBody>
      <dsp:txXfrm>
        <a:off x="2555022" y="4397314"/>
        <a:ext cx="1816848" cy="1128078"/>
      </dsp:txXfrm>
    </dsp:sp>
    <dsp:sp modelId="{5CCF5532-7630-4D7D-AD6E-DF3BDB2DC638}">
      <dsp:nvSpPr>
        <dsp:cNvPr id="0" name=""/>
        <dsp:cNvSpPr/>
      </dsp:nvSpPr>
      <dsp:spPr>
        <a:xfrm>
          <a:off x="3872" y="4163030"/>
          <a:ext cx="1887040" cy="1198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2B393-0B13-4D07-9444-3019F3749747}">
      <dsp:nvSpPr>
        <dsp:cNvPr id="0" name=""/>
        <dsp:cNvSpPr/>
      </dsp:nvSpPr>
      <dsp:spPr>
        <a:xfrm>
          <a:off x="213543" y="4362218"/>
          <a:ext cx="1887040" cy="11982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כי אין אונאה בכלל פחות משתות</a:t>
          </a:r>
        </a:p>
      </dsp:txBody>
      <dsp:txXfrm>
        <a:off x="248639" y="4397314"/>
        <a:ext cx="1816848" cy="1128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37C7-0217-4546-BABB-2DCCAB690390}">
      <dsp:nvSpPr>
        <dsp:cNvPr id="0" name=""/>
        <dsp:cNvSpPr/>
      </dsp:nvSpPr>
      <dsp:spPr>
        <a:xfrm>
          <a:off x="674628" y="3665942"/>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0F3FE-7D7F-42A6-B624-2CE729FFC5A5}">
      <dsp:nvSpPr>
        <dsp:cNvPr id="0" name=""/>
        <dsp:cNvSpPr/>
      </dsp:nvSpPr>
      <dsp:spPr>
        <a:xfrm>
          <a:off x="720348" y="2339024"/>
          <a:ext cx="1751707" cy="416826"/>
        </a:xfrm>
        <a:custGeom>
          <a:avLst/>
          <a:gdLst/>
          <a:ahLst/>
          <a:cxnLst/>
          <a:rect l="0" t="0" r="0" b="0"/>
          <a:pathLst>
            <a:path>
              <a:moveTo>
                <a:pt x="1751707" y="0"/>
              </a:moveTo>
              <a:lnTo>
                <a:pt x="1751707" y="284055"/>
              </a:lnTo>
              <a:lnTo>
                <a:pt x="0" y="284055"/>
              </a:lnTo>
              <a:lnTo>
                <a:pt x="0" y="4168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80525-15DB-42C4-9995-E0F3BBA9ECCA}">
      <dsp:nvSpPr>
        <dsp:cNvPr id="0" name=""/>
        <dsp:cNvSpPr/>
      </dsp:nvSpPr>
      <dsp:spPr>
        <a:xfrm>
          <a:off x="2426335" y="4992860"/>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30EEA-0F1C-4AF5-A9C8-D043B602DCA3}">
      <dsp:nvSpPr>
        <dsp:cNvPr id="0" name=""/>
        <dsp:cNvSpPr/>
      </dsp:nvSpPr>
      <dsp:spPr>
        <a:xfrm>
          <a:off x="2426335" y="3665942"/>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7612E-971B-44B8-87CD-E7FFF14AEE48}">
      <dsp:nvSpPr>
        <dsp:cNvPr id="0" name=""/>
        <dsp:cNvSpPr/>
      </dsp:nvSpPr>
      <dsp:spPr>
        <a:xfrm>
          <a:off x="2426335" y="2339024"/>
          <a:ext cx="91440" cy="416826"/>
        </a:xfrm>
        <a:custGeom>
          <a:avLst/>
          <a:gdLst/>
          <a:ahLst/>
          <a:cxnLst/>
          <a:rect l="0" t="0" r="0" b="0"/>
          <a:pathLst>
            <a:path>
              <a:moveTo>
                <a:pt x="45720" y="0"/>
              </a:moveTo>
              <a:lnTo>
                <a:pt x="45720" y="4168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B22F6-BD5E-40C7-8848-93E1DEF0546E}">
      <dsp:nvSpPr>
        <dsp:cNvPr id="0" name=""/>
        <dsp:cNvSpPr/>
      </dsp:nvSpPr>
      <dsp:spPr>
        <a:xfrm>
          <a:off x="4178042" y="4992860"/>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BE7B6-6111-4DB7-9952-4AFD7DC1D565}">
      <dsp:nvSpPr>
        <dsp:cNvPr id="0" name=""/>
        <dsp:cNvSpPr/>
      </dsp:nvSpPr>
      <dsp:spPr>
        <a:xfrm>
          <a:off x="4178042" y="3665942"/>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C7C3D-0B87-4329-A9CF-0662393DDDC3}">
      <dsp:nvSpPr>
        <dsp:cNvPr id="0" name=""/>
        <dsp:cNvSpPr/>
      </dsp:nvSpPr>
      <dsp:spPr>
        <a:xfrm>
          <a:off x="2472055" y="2339024"/>
          <a:ext cx="1751707" cy="416826"/>
        </a:xfrm>
        <a:custGeom>
          <a:avLst/>
          <a:gdLst/>
          <a:ahLst/>
          <a:cxnLst/>
          <a:rect l="0" t="0" r="0" b="0"/>
          <a:pathLst>
            <a:path>
              <a:moveTo>
                <a:pt x="0" y="0"/>
              </a:moveTo>
              <a:lnTo>
                <a:pt x="0" y="284055"/>
              </a:lnTo>
              <a:lnTo>
                <a:pt x="1751707" y="284055"/>
              </a:lnTo>
              <a:lnTo>
                <a:pt x="1751707" y="4168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9F9B4-4D9A-4C61-98A6-EB2DC69F8FBD}">
      <dsp:nvSpPr>
        <dsp:cNvPr id="0" name=""/>
        <dsp:cNvSpPr/>
      </dsp:nvSpPr>
      <dsp:spPr>
        <a:xfrm>
          <a:off x="2472055" y="1012106"/>
          <a:ext cx="2762069" cy="416826"/>
        </a:xfrm>
        <a:custGeom>
          <a:avLst/>
          <a:gdLst/>
          <a:ahLst/>
          <a:cxnLst/>
          <a:rect l="0" t="0" r="0" b="0"/>
          <a:pathLst>
            <a:path>
              <a:moveTo>
                <a:pt x="2762069" y="0"/>
              </a:moveTo>
              <a:lnTo>
                <a:pt x="2762069" y="284055"/>
              </a:lnTo>
              <a:lnTo>
                <a:pt x="0" y="284055"/>
              </a:lnTo>
              <a:lnTo>
                <a:pt x="0" y="4168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938CCE-52A1-4D01-9497-61E1246D8CF1}">
      <dsp:nvSpPr>
        <dsp:cNvPr id="0" name=""/>
        <dsp:cNvSpPr/>
      </dsp:nvSpPr>
      <dsp:spPr>
        <a:xfrm>
          <a:off x="6011564" y="4992860"/>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8F63EC-FA51-4601-943A-8F8147AB146B}">
      <dsp:nvSpPr>
        <dsp:cNvPr id="0" name=""/>
        <dsp:cNvSpPr/>
      </dsp:nvSpPr>
      <dsp:spPr>
        <a:xfrm>
          <a:off x="6011564" y="3665942"/>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90859-E99C-4261-9852-55DE19873024}">
      <dsp:nvSpPr>
        <dsp:cNvPr id="0" name=""/>
        <dsp:cNvSpPr/>
      </dsp:nvSpPr>
      <dsp:spPr>
        <a:xfrm>
          <a:off x="6057284" y="2339024"/>
          <a:ext cx="1938909" cy="416826"/>
        </a:xfrm>
        <a:custGeom>
          <a:avLst/>
          <a:gdLst/>
          <a:ahLst/>
          <a:cxnLst/>
          <a:rect l="0" t="0" r="0" b="0"/>
          <a:pathLst>
            <a:path>
              <a:moveTo>
                <a:pt x="1938909" y="0"/>
              </a:moveTo>
              <a:lnTo>
                <a:pt x="1938909" y="284055"/>
              </a:lnTo>
              <a:lnTo>
                <a:pt x="0" y="284055"/>
              </a:lnTo>
              <a:lnTo>
                <a:pt x="0" y="4168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E41BA-C385-454C-BC76-980C228060FA}">
      <dsp:nvSpPr>
        <dsp:cNvPr id="0" name=""/>
        <dsp:cNvSpPr/>
      </dsp:nvSpPr>
      <dsp:spPr>
        <a:xfrm>
          <a:off x="7808991" y="4992860"/>
          <a:ext cx="1751707" cy="416826"/>
        </a:xfrm>
        <a:custGeom>
          <a:avLst/>
          <a:gdLst/>
          <a:ahLst/>
          <a:cxnLst/>
          <a:rect l="0" t="0" r="0" b="0"/>
          <a:pathLst>
            <a:path>
              <a:moveTo>
                <a:pt x="1751707" y="0"/>
              </a:moveTo>
              <a:lnTo>
                <a:pt x="1751707" y="284055"/>
              </a:lnTo>
              <a:lnTo>
                <a:pt x="0" y="284055"/>
              </a:lnTo>
              <a:lnTo>
                <a:pt x="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47A90-A4E5-4982-9C23-47C59AF60EE9}">
      <dsp:nvSpPr>
        <dsp:cNvPr id="0" name=""/>
        <dsp:cNvSpPr/>
      </dsp:nvSpPr>
      <dsp:spPr>
        <a:xfrm>
          <a:off x="9514978" y="4992860"/>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0EC1B-47D5-49E4-A5D2-2081A0D728F1}">
      <dsp:nvSpPr>
        <dsp:cNvPr id="0" name=""/>
        <dsp:cNvSpPr/>
      </dsp:nvSpPr>
      <dsp:spPr>
        <a:xfrm>
          <a:off x="9560698" y="4992860"/>
          <a:ext cx="1751707" cy="416826"/>
        </a:xfrm>
        <a:custGeom>
          <a:avLst/>
          <a:gdLst/>
          <a:ahLst/>
          <a:cxnLst/>
          <a:rect l="0" t="0" r="0" b="0"/>
          <a:pathLst>
            <a:path>
              <a:moveTo>
                <a:pt x="0" y="0"/>
              </a:moveTo>
              <a:lnTo>
                <a:pt x="0" y="284055"/>
              </a:lnTo>
              <a:lnTo>
                <a:pt x="1751707" y="284055"/>
              </a:lnTo>
              <a:lnTo>
                <a:pt x="1751707"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0A30D-4AC0-4294-B4BC-8CAFBF2842E5}">
      <dsp:nvSpPr>
        <dsp:cNvPr id="0" name=""/>
        <dsp:cNvSpPr/>
      </dsp:nvSpPr>
      <dsp:spPr>
        <a:xfrm>
          <a:off x="9514978" y="3665942"/>
          <a:ext cx="91440" cy="416826"/>
        </a:xfrm>
        <a:custGeom>
          <a:avLst/>
          <a:gdLst/>
          <a:ahLst/>
          <a:cxnLst/>
          <a:rect l="0" t="0" r="0" b="0"/>
          <a:pathLst>
            <a:path>
              <a:moveTo>
                <a:pt x="45720" y="0"/>
              </a:moveTo>
              <a:lnTo>
                <a:pt x="45720" y="4168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4324B-A766-454B-AEFA-8E80D631CA73}">
      <dsp:nvSpPr>
        <dsp:cNvPr id="0" name=""/>
        <dsp:cNvSpPr/>
      </dsp:nvSpPr>
      <dsp:spPr>
        <a:xfrm>
          <a:off x="7996194" y="2339024"/>
          <a:ext cx="1564504" cy="416826"/>
        </a:xfrm>
        <a:custGeom>
          <a:avLst/>
          <a:gdLst/>
          <a:ahLst/>
          <a:cxnLst/>
          <a:rect l="0" t="0" r="0" b="0"/>
          <a:pathLst>
            <a:path>
              <a:moveTo>
                <a:pt x="0" y="0"/>
              </a:moveTo>
              <a:lnTo>
                <a:pt x="0" y="284055"/>
              </a:lnTo>
              <a:lnTo>
                <a:pt x="1564504" y="284055"/>
              </a:lnTo>
              <a:lnTo>
                <a:pt x="1564504" y="4168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7FCA1-145C-4DAC-AA53-8312778BC89B}">
      <dsp:nvSpPr>
        <dsp:cNvPr id="0" name=""/>
        <dsp:cNvSpPr/>
      </dsp:nvSpPr>
      <dsp:spPr>
        <a:xfrm>
          <a:off x="5234124" y="1012106"/>
          <a:ext cx="2762069" cy="416826"/>
        </a:xfrm>
        <a:custGeom>
          <a:avLst/>
          <a:gdLst/>
          <a:ahLst/>
          <a:cxnLst/>
          <a:rect l="0" t="0" r="0" b="0"/>
          <a:pathLst>
            <a:path>
              <a:moveTo>
                <a:pt x="0" y="0"/>
              </a:moveTo>
              <a:lnTo>
                <a:pt x="0" y="284055"/>
              </a:lnTo>
              <a:lnTo>
                <a:pt x="2762069" y="284055"/>
              </a:lnTo>
              <a:lnTo>
                <a:pt x="2762069" y="4168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D369-19AB-42C9-9584-AA2EDF2DEFEB}">
      <dsp:nvSpPr>
        <dsp:cNvPr id="0" name=""/>
        <dsp:cNvSpPr/>
      </dsp:nvSpPr>
      <dsp:spPr>
        <a:xfrm>
          <a:off x="4517517" y="102015"/>
          <a:ext cx="1433214" cy="9100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4AB58-5B33-418D-BB9A-640A868F9EBE}">
      <dsp:nvSpPr>
        <dsp:cNvPr id="0" name=""/>
        <dsp:cNvSpPr/>
      </dsp:nvSpPr>
      <dsp:spPr>
        <a:xfrm>
          <a:off x="4676763" y="253299"/>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אונאה פחות משתות</a:t>
          </a:r>
        </a:p>
      </dsp:txBody>
      <dsp:txXfrm>
        <a:off x="4703419" y="279955"/>
        <a:ext cx="1379902" cy="856779"/>
      </dsp:txXfrm>
    </dsp:sp>
    <dsp:sp modelId="{411BF956-F68A-4CC4-9675-81B2F6DB4CBB}">
      <dsp:nvSpPr>
        <dsp:cNvPr id="0" name=""/>
        <dsp:cNvSpPr/>
      </dsp:nvSpPr>
      <dsp:spPr>
        <a:xfrm>
          <a:off x="7279587" y="1428933"/>
          <a:ext cx="1433214" cy="9100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0BC01-1E88-42EB-9601-9EDCDA89D7C7}">
      <dsp:nvSpPr>
        <dsp:cNvPr id="0" name=""/>
        <dsp:cNvSpPr/>
      </dsp:nvSpPr>
      <dsp:spPr>
        <a:xfrm>
          <a:off x="7438833" y="1580217"/>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יש אונאה</a:t>
          </a:r>
        </a:p>
      </dsp:txBody>
      <dsp:txXfrm>
        <a:off x="7465489" y="1606873"/>
        <a:ext cx="1379902" cy="856779"/>
      </dsp:txXfrm>
    </dsp:sp>
    <dsp:sp modelId="{9A28D6A7-5F2A-4E90-9F55-C1D5176C7F2B}">
      <dsp:nvSpPr>
        <dsp:cNvPr id="0" name=""/>
        <dsp:cNvSpPr/>
      </dsp:nvSpPr>
      <dsp:spPr>
        <a:xfrm>
          <a:off x="8387870" y="2755851"/>
          <a:ext cx="2345656" cy="910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DE9A8-11E9-4138-BA79-A0A7EA0D5F29}">
      <dsp:nvSpPr>
        <dsp:cNvPr id="0" name=""/>
        <dsp:cNvSpPr/>
      </dsp:nvSpPr>
      <dsp:spPr>
        <a:xfrm>
          <a:off x="8547116" y="2907135"/>
          <a:ext cx="2345656" cy="910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אונאה גמורה, ואסור לגמרי, רק שאין דרך בני אדם לערער על המקח לאונאה </a:t>
          </a:r>
          <a:r>
            <a:rPr lang="he-IL" sz="1400" kern="1200" dirty="0" err="1"/>
            <a:t>מועטת</a:t>
          </a:r>
          <a:br>
            <a:rPr lang="en-US" sz="1400" kern="1200" dirty="0"/>
          </a:br>
          <a:r>
            <a:rPr lang="he-IL" sz="1400" kern="1200" dirty="0"/>
            <a:t>(רמב"ן על התורה)</a:t>
          </a:r>
        </a:p>
      </dsp:txBody>
      <dsp:txXfrm>
        <a:off x="8573772" y="2933791"/>
        <a:ext cx="2292344" cy="856779"/>
      </dsp:txXfrm>
    </dsp:sp>
    <dsp:sp modelId="{9CC0E82A-BF83-4B6B-BA82-FC8D0ED280FF}">
      <dsp:nvSpPr>
        <dsp:cNvPr id="0" name=""/>
        <dsp:cNvSpPr/>
      </dsp:nvSpPr>
      <dsp:spPr>
        <a:xfrm>
          <a:off x="8844091" y="4082769"/>
          <a:ext cx="1433214" cy="910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D3C18-C931-485C-9EF0-C32E5E582423}">
      <dsp:nvSpPr>
        <dsp:cNvPr id="0" name=""/>
        <dsp:cNvSpPr/>
      </dsp:nvSpPr>
      <dsp:spPr>
        <a:xfrm>
          <a:off x="9003337" y="4234053"/>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משמע שמי שכן מקפיד אולי יכול לתבוע</a:t>
          </a:r>
        </a:p>
      </dsp:txBody>
      <dsp:txXfrm>
        <a:off x="9029993" y="4260709"/>
        <a:ext cx="1379902" cy="856779"/>
      </dsp:txXfrm>
    </dsp:sp>
    <dsp:sp modelId="{A2923FD6-9908-4204-92E3-66E76C92066B}">
      <dsp:nvSpPr>
        <dsp:cNvPr id="0" name=""/>
        <dsp:cNvSpPr/>
      </dsp:nvSpPr>
      <dsp:spPr>
        <a:xfrm>
          <a:off x="10595798" y="5409687"/>
          <a:ext cx="1433214" cy="91009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EC486-4A9B-44DB-B6AD-5AF48724A351}">
      <dsp:nvSpPr>
        <dsp:cNvPr id="0" name=""/>
        <dsp:cNvSpPr/>
      </dsp:nvSpPr>
      <dsp:spPr>
        <a:xfrm>
          <a:off x="10755044"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err="1"/>
            <a:t>ראב"ד</a:t>
          </a:r>
          <a:r>
            <a:rPr lang="he-IL" sz="1400" kern="1200" dirty="0"/>
            <a:t>- קטן לאו בר מחילה הוא</a:t>
          </a:r>
        </a:p>
      </dsp:txBody>
      <dsp:txXfrm>
        <a:off x="10781700" y="5587627"/>
        <a:ext cx="1379902" cy="856779"/>
      </dsp:txXfrm>
    </dsp:sp>
    <dsp:sp modelId="{BFBF37BD-24CC-48B7-BB4B-E6EB05DA5435}">
      <dsp:nvSpPr>
        <dsp:cNvPr id="0" name=""/>
        <dsp:cNvSpPr/>
      </dsp:nvSpPr>
      <dsp:spPr>
        <a:xfrm>
          <a:off x="8844091" y="5409687"/>
          <a:ext cx="1433214" cy="91009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DAD68-40FC-4550-AC76-B59F928B15AB}">
      <dsp:nvSpPr>
        <dsp:cNvPr id="0" name=""/>
        <dsp:cNvSpPr/>
      </dsp:nvSpPr>
      <dsp:spPr>
        <a:xfrm>
          <a:off x="9003337"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err="1"/>
            <a:t>סמ"ע</a:t>
          </a:r>
          <a:r>
            <a:rPr lang="he-IL" sz="1400" kern="1200" dirty="0"/>
            <a:t>- אכן, אבל בטלה דעתו </a:t>
          </a:r>
        </a:p>
      </dsp:txBody>
      <dsp:txXfrm>
        <a:off x="9029993" y="5587627"/>
        <a:ext cx="1379902" cy="856779"/>
      </dsp:txXfrm>
    </dsp:sp>
    <dsp:sp modelId="{5E1B8031-D975-490B-963E-FD1CE5B3C0FD}">
      <dsp:nvSpPr>
        <dsp:cNvPr id="0" name=""/>
        <dsp:cNvSpPr/>
      </dsp:nvSpPr>
      <dsp:spPr>
        <a:xfrm>
          <a:off x="7092384" y="5409687"/>
          <a:ext cx="1433214" cy="91009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7603E-2D2B-4731-A839-39F328A64C0A}">
      <dsp:nvSpPr>
        <dsp:cNvPr id="0" name=""/>
        <dsp:cNvSpPr/>
      </dsp:nvSpPr>
      <dsp:spPr>
        <a:xfrm>
          <a:off x="7251630"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ט"ז- לא </a:t>
          </a:r>
          <a:r>
            <a:rPr lang="he-IL" sz="1400" kern="1200" dirty="0" err="1"/>
            <a:t>פלוג</a:t>
          </a:r>
          <a:r>
            <a:rPr lang="he-IL" sz="1400" kern="1200" dirty="0"/>
            <a:t> רבנן</a:t>
          </a:r>
        </a:p>
      </dsp:txBody>
      <dsp:txXfrm>
        <a:off x="7278286" y="5587627"/>
        <a:ext cx="1379902" cy="856779"/>
      </dsp:txXfrm>
    </dsp:sp>
    <dsp:sp modelId="{DE83129E-F80E-4264-8B7F-7FD1576B907A}">
      <dsp:nvSpPr>
        <dsp:cNvPr id="0" name=""/>
        <dsp:cNvSpPr/>
      </dsp:nvSpPr>
      <dsp:spPr>
        <a:xfrm>
          <a:off x="5258861" y="2755851"/>
          <a:ext cx="1596844" cy="910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AF937-1CC7-430D-8A46-1FF00A940ED1}">
      <dsp:nvSpPr>
        <dsp:cNvPr id="0" name=""/>
        <dsp:cNvSpPr/>
      </dsp:nvSpPr>
      <dsp:spPr>
        <a:xfrm>
          <a:off x="5418108" y="2907135"/>
          <a:ext cx="1596844" cy="910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אבל אי אפשר לצמצם, </a:t>
          </a:r>
          <a:br>
            <a:rPr lang="en-US" sz="1400" kern="1200" dirty="0"/>
          </a:br>
          <a:r>
            <a:rPr lang="he-IL" sz="1400" kern="1200" dirty="0"/>
            <a:t>ולכן הקונה מוחל בדיעבד (</a:t>
          </a:r>
          <a:r>
            <a:rPr lang="he-IL" sz="1400" kern="1200" dirty="0" err="1"/>
            <a:t>רא"ש</a:t>
          </a:r>
          <a:r>
            <a:rPr lang="he-IL" sz="1400" kern="1200" dirty="0"/>
            <a:t> 1)</a:t>
          </a:r>
        </a:p>
      </dsp:txBody>
      <dsp:txXfrm>
        <a:off x="5444764" y="2933791"/>
        <a:ext cx="1543532" cy="856779"/>
      </dsp:txXfrm>
    </dsp:sp>
    <dsp:sp modelId="{CCC62408-9EE2-45AD-BAE7-B6894F3AAFEC}">
      <dsp:nvSpPr>
        <dsp:cNvPr id="0" name=""/>
        <dsp:cNvSpPr/>
      </dsp:nvSpPr>
      <dsp:spPr>
        <a:xfrm>
          <a:off x="5340677" y="4082769"/>
          <a:ext cx="1433214" cy="910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BF6A-BA79-432C-B627-8FB6940B808A}">
      <dsp:nvSpPr>
        <dsp:cNvPr id="0" name=""/>
        <dsp:cNvSpPr/>
      </dsp:nvSpPr>
      <dsp:spPr>
        <a:xfrm>
          <a:off x="5499923" y="4234053"/>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נ"מ- אם הוא בקי ויודע בדיוק מה הסחורה שווה, אסור למכור ליותר</a:t>
          </a:r>
        </a:p>
      </dsp:txBody>
      <dsp:txXfrm>
        <a:off x="5526579" y="4260709"/>
        <a:ext cx="1379902" cy="856779"/>
      </dsp:txXfrm>
    </dsp:sp>
    <dsp:sp modelId="{AE4D50BF-FAFE-4DFF-AE3A-C96B5BAE1D52}">
      <dsp:nvSpPr>
        <dsp:cNvPr id="0" name=""/>
        <dsp:cNvSpPr/>
      </dsp:nvSpPr>
      <dsp:spPr>
        <a:xfrm>
          <a:off x="5340677" y="5409687"/>
          <a:ext cx="1433214" cy="91009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E5304-724C-4046-A8FA-FD542F2C560A}">
      <dsp:nvSpPr>
        <dsp:cNvPr id="0" name=""/>
        <dsp:cNvSpPr/>
      </dsp:nvSpPr>
      <dsp:spPr>
        <a:xfrm>
          <a:off x="5499923"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ערוך השולחן- אם המכיר כן קבוע וידוע, אין מחילה על פחות משתות</a:t>
          </a:r>
        </a:p>
      </dsp:txBody>
      <dsp:txXfrm>
        <a:off x="5526579" y="5587627"/>
        <a:ext cx="1379902" cy="856779"/>
      </dsp:txXfrm>
    </dsp:sp>
    <dsp:sp modelId="{A719B6AE-C53B-4399-AD56-CF7F2CA27766}">
      <dsp:nvSpPr>
        <dsp:cNvPr id="0" name=""/>
        <dsp:cNvSpPr/>
      </dsp:nvSpPr>
      <dsp:spPr>
        <a:xfrm>
          <a:off x="1755447" y="1428933"/>
          <a:ext cx="1433214" cy="9100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F4E11-CBEC-464D-B04C-9CAEBD72D147}">
      <dsp:nvSpPr>
        <dsp:cNvPr id="0" name=""/>
        <dsp:cNvSpPr/>
      </dsp:nvSpPr>
      <dsp:spPr>
        <a:xfrm>
          <a:off x="1914694" y="1580217"/>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אין אונאה</a:t>
          </a:r>
        </a:p>
      </dsp:txBody>
      <dsp:txXfrm>
        <a:off x="1941350" y="1606873"/>
        <a:ext cx="1379902" cy="856779"/>
      </dsp:txXfrm>
    </dsp:sp>
    <dsp:sp modelId="{A2CA8219-DEC6-4975-8D9A-35C67A045272}">
      <dsp:nvSpPr>
        <dsp:cNvPr id="0" name=""/>
        <dsp:cNvSpPr/>
      </dsp:nvSpPr>
      <dsp:spPr>
        <a:xfrm>
          <a:off x="3507154" y="2755851"/>
          <a:ext cx="1433214" cy="910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FDFC7-0D52-4AC5-89F6-5AFA432E7E0C}">
      <dsp:nvSpPr>
        <dsp:cNvPr id="0" name=""/>
        <dsp:cNvSpPr/>
      </dsp:nvSpPr>
      <dsp:spPr>
        <a:xfrm>
          <a:off x="3666401" y="2907135"/>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אי אפשר לצמצם, ויש מחילה מלכתחילה </a:t>
          </a:r>
          <a:br>
            <a:rPr lang="en-US" sz="1400" kern="1200" dirty="0"/>
          </a:br>
          <a:r>
            <a:rPr lang="he-IL" sz="1400" kern="1200" dirty="0"/>
            <a:t>(רש"י קידושין)</a:t>
          </a:r>
        </a:p>
      </dsp:txBody>
      <dsp:txXfrm>
        <a:off x="3693057" y="2933791"/>
        <a:ext cx="1379902" cy="856779"/>
      </dsp:txXfrm>
    </dsp:sp>
    <dsp:sp modelId="{C1529EB0-EBC0-4D63-BDB5-08464263F645}">
      <dsp:nvSpPr>
        <dsp:cNvPr id="0" name=""/>
        <dsp:cNvSpPr/>
      </dsp:nvSpPr>
      <dsp:spPr>
        <a:xfrm>
          <a:off x="3507154" y="4082769"/>
          <a:ext cx="1433214" cy="910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6F859-CECD-40C0-A37A-E4FB85434726}">
      <dsp:nvSpPr>
        <dsp:cNvPr id="0" name=""/>
        <dsp:cNvSpPr/>
      </dsp:nvSpPr>
      <dsp:spPr>
        <a:xfrm>
          <a:off x="3666401" y="4234053"/>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"מחיל </a:t>
          </a:r>
          <a:r>
            <a:rPr lang="he-IL" sz="1400" kern="1200" dirty="0" err="1"/>
            <a:t>אינש</a:t>
          </a:r>
          <a:r>
            <a:rPr lang="he-IL" sz="1400" kern="1200" dirty="0"/>
            <a:t> דהתם אין כל אדם יכול לצמצם הדמים... </a:t>
          </a:r>
          <a:r>
            <a:rPr lang="he-IL" sz="1400" kern="1200" dirty="0" err="1"/>
            <a:t>ואדעתא</a:t>
          </a:r>
          <a:r>
            <a:rPr lang="he-IL" sz="1400" kern="1200" dirty="0"/>
            <a:t> </a:t>
          </a:r>
          <a:r>
            <a:rPr lang="he-IL" sz="1400" kern="1200" dirty="0" err="1"/>
            <a:t>דהכי</a:t>
          </a:r>
          <a:r>
            <a:rPr lang="he-IL" sz="1400" kern="1200" dirty="0"/>
            <a:t> עביד</a:t>
          </a:r>
        </a:p>
      </dsp:txBody>
      <dsp:txXfrm>
        <a:off x="3693057" y="4260709"/>
        <a:ext cx="1379902" cy="856779"/>
      </dsp:txXfrm>
    </dsp:sp>
    <dsp:sp modelId="{C5532D3A-6672-4889-A9C5-7A6E931B1952}">
      <dsp:nvSpPr>
        <dsp:cNvPr id="0" name=""/>
        <dsp:cNvSpPr/>
      </dsp:nvSpPr>
      <dsp:spPr>
        <a:xfrm>
          <a:off x="3507154" y="5409687"/>
          <a:ext cx="1433214" cy="91009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7AEC2-D846-4FB5-B029-A23AEC5A9AB1}">
      <dsp:nvSpPr>
        <dsp:cNvPr id="0" name=""/>
        <dsp:cNvSpPr/>
      </dsp:nvSpPr>
      <dsp:spPr>
        <a:xfrm>
          <a:off x="3666401"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a:t>ערוך השולחן- אם המכיר כן קבוע וידוע, אין מחילה על פחות משתות</a:t>
          </a:r>
          <a:endParaRPr lang="he-IL" sz="1400" kern="1200" dirty="0"/>
        </a:p>
      </dsp:txBody>
      <dsp:txXfrm>
        <a:off x="3693057" y="5587627"/>
        <a:ext cx="1379902" cy="856779"/>
      </dsp:txXfrm>
    </dsp:sp>
    <dsp:sp modelId="{F090EB28-8906-4CD4-A40A-6FB1859F3D81}">
      <dsp:nvSpPr>
        <dsp:cNvPr id="0" name=""/>
        <dsp:cNvSpPr/>
      </dsp:nvSpPr>
      <dsp:spPr>
        <a:xfrm>
          <a:off x="1755447" y="2755851"/>
          <a:ext cx="1433214" cy="910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53AF3-F4C7-4116-8484-A1B554CFE38C}">
      <dsp:nvSpPr>
        <dsp:cNvPr id="0" name=""/>
        <dsp:cNvSpPr/>
      </dsp:nvSpPr>
      <dsp:spPr>
        <a:xfrm>
          <a:off x="1914694" y="2907135"/>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התירו מפני תיקון היישוב- שימצאו בני אדם צרכיהם מוכנים (חינוך)</a:t>
          </a:r>
        </a:p>
      </dsp:txBody>
      <dsp:txXfrm>
        <a:off x="1941350" y="2933791"/>
        <a:ext cx="1379902" cy="856779"/>
      </dsp:txXfrm>
    </dsp:sp>
    <dsp:sp modelId="{D744A41E-6165-432A-8F64-D95A3E63598F}">
      <dsp:nvSpPr>
        <dsp:cNvPr id="0" name=""/>
        <dsp:cNvSpPr/>
      </dsp:nvSpPr>
      <dsp:spPr>
        <a:xfrm>
          <a:off x="1755447" y="4082769"/>
          <a:ext cx="1433214" cy="910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47E89-CEC1-4DBC-B63E-5D63B81E090E}">
      <dsp:nvSpPr>
        <dsp:cNvPr id="0" name=""/>
        <dsp:cNvSpPr/>
      </dsp:nvSpPr>
      <dsp:spPr>
        <a:xfrm>
          <a:off x="1914694" y="4234053"/>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צדק- אמורים למכור לפי השווי, </a:t>
          </a:r>
          <a:br>
            <a:rPr lang="en-US" sz="1400" kern="1200" dirty="0"/>
          </a:br>
          <a:r>
            <a:rPr lang="he-IL" sz="1400" kern="1200" dirty="0"/>
            <a:t>שוק חופשי- רוצים שיהא הצרכים  מצויים</a:t>
          </a:r>
        </a:p>
      </dsp:txBody>
      <dsp:txXfrm>
        <a:off x="1941350" y="4260709"/>
        <a:ext cx="1379902" cy="856779"/>
      </dsp:txXfrm>
    </dsp:sp>
    <dsp:sp modelId="{C0794308-1F03-441A-9D76-E85EA0F3CBFC}">
      <dsp:nvSpPr>
        <dsp:cNvPr id="0" name=""/>
        <dsp:cNvSpPr/>
      </dsp:nvSpPr>
      <dsp:spPr>
        <a:xfrm>
          <a:off x="1755447" y="5409687"/>
          <a:ext cx="1433214" cy="91009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487D3-6E73-4A00-8750-A5C2F3ACA7C1}">
      <dsp:nvSpPr>
        <dsp:cNvPr id="0" name=""/>
        <dsp:cNvSpPr/>
      </dsp:nvSpPr>
      <dsp:spPr>
        <a:xfrm>
          <a:off x="1914694" y="5560971"/>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(חנות פתוח 24\6 יכול למכור ליותר, למרות שיש מחיר קבוע)</a:t>
          </a:r>
        </a:p>
      </dsp:txBody>
      <dsp:txXfrm>
        <a:off x="1941350" y="5587627"/>
        <a:ext cx="1379902" cy="856779"/>
      </dsp:txXfrm>
    </dsp:sp>
    <dsp:sp modelId="{782753E4-A412-4F35-9EB5-C77A1A220208}">
      <dsp:nvSpPr>
        <dsp:cNvPr id="0" name=""/>
        <dsp:cNvSpPr/>
      </dsp:nvSpPr>
      <dsp:spPr>
        <a:xfrm>
          <a:off x="3740" y="2755851"/>
          <a:ext cx="1433214" cy="9100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EB5B-6F3A-49B9-8EF7-E592531B1A00}">
      <dsp:nvSpPr>
        <dsp:cNvPr id="0" name=""/>
        <dsp:cNvSpPr/>
      </dsp:nvSpPr>
      <dsp:spPr>
        <a:xfrm>
          <a:off x="162986" y="2907135"/>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כי כך היא דרך מקח וממכר </a:t>
          </a:r>
          <a:br>
            <a:rPr lang="en-US" sz="1400" kern="1200" dirty="0"/>
          </a:br>
          <a:r>
            <a:rPr lang="he-IL" sz="1400" kern="1200" dirty="0"/>
            <a:t>(</a:t>
          </a:r>
          <a:r>
            <a:rPr lang="he-IL" sz="1400" kern="1200" dirty="0" err="1"/>
            <a:t>רא"ש</a:t>
          </a:r>
          <a:r>
            <a:rPr lang="he-IL" sz="1400" kern="1200" dirty="0"/>
            <a:t> 2)</a:t>
          </a:r>
        </a:p>
      </dsp:txBody>
      <dsp:txXfrm>
        <a:off x="189642" y="2933791"/>
        <a:ext cx="1379902" cy="856779"/>
      </dsp:txXfrm>
    </dsp:sp>
    <dsp:sp modelId="{794E49CF-835F-4926-8C7C-CB16690648B9}">
      <dsp:nvSpPr>
        <dsp:cNvPr id="0" name=""/>
        <dsp:cNvSpPr/>
      </dsp:nvSpPr>
      <dsp:spPr>
        <a:xfrm>
          <a:off x="3740" y="4082769"/>
          <a:ext cx="1433214" cy="910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CA1C9-A92E-43B4-A074-BEBE9AC25AD4}">
      <dsp:nvSpPr>
        <dsp:cNvPr id="0" name=""/>
        <dsp:cNvSpPr/>
      </dsp:nvSpPr>
      <dsp:spPr>
        <a:xfrm>
          <a:off x="162986" y="4234053"/>
          <a:ext cx="1433214" cy="9100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kern="1200" dirty="0"/>
            <a:t>נ"מ- אפילו בקי אפשר למכור ליותר משוויו פחות משתות</a:t>
          </a:r>
        </a:p>
      </dsp:txBody>
      <dsp:txXfrm>
        <a:off x="189642" y="4260709"/>
        <a:ext cx="1379902" cy="8567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6F3D9-9F98-4BEB-969A-17DC391ABC8C}">
      <dsp:nvSpPr>
        <dsp:cNvPr id="0" name=""/>
        <dsp:cNvSpPr/>
      </dsp:nvSpPr>
      <dsp:spPr>
        <a:xfrm>
          <a:off x="1205170" y="2687139"/>
          <a:ext cx="2102763" cy="500362"/>
        </a:xfrm>
        <a:custGeom>
          <a:avLst/>
          <a:gdLst/>
          <a:ahLst/>
          <a:cxnLst/>
          <a:rect l="0" t="0" r="0" b="0"/>
          <a:pathLst>
            <a:path>
              <a:moveTo>
                <a:pt x="2102763" y="0"/>
              </a:moveTo>
              <a:lnTo>
                <a:pt x="2102763" y="340982"/>
              </a:lnTo>
              <a:lnTo>
                <a:pt x="0" y="340982"/>
              </a:lnTo>
              <a:lnTo>
                <a:pt x="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90929-E0E1-4759-BD82-FD88AD163EE5}">
      <dsp:nvSpPr>
        <dsp:cNvPr id="0" name=""/>
        <dsp:cNvSpPr/>
      </dsp:nvSpPr>
      <dsp:spPr>
        <a:xfrm>
          <a:off x="3262214"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BCCE6-E4A4-481A-A8A3-333B2B8575FA}">
      <dsp:nvSpPr>
        <dsp:cNvPr id="0" name=""/>
        <dsp:cNvSpPr/>
      </dsp:nvSpPr>
      <dsp:spPr>
        <a:xfrm>
          <a:off x="3307934" y="2687139"/>
          <a:ext cx="2102763" cy="500362"/>
        </a:xfrm>
        <a:custGeom>
          <a:avLst/>
          <a:gdLst/>
          <a:ahLst/>
          <a:cxnLst/>
          <a:rect l="0" t="0" r="0" b="0"/>
          <a:pathLst>
            <a:path>
              <a:moveTo>
                <a:pt x="0" y="0"/>
              </a:moveTo>
              <a:lnTo>
                <a:pt x="0" y="340982"/>
              </a:lnTo>
              <a:lnTo>
                <a:pt x="2102763" y="340982"/>
              </a:lnTo>
              <a:lnTo>
                <a:pt x="2102763"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98E4D7-074F-48A9-81A5-82A8EECBCD3F}">
      <dsp:nvSpPr>
        <dsp:cNvPr id="0" name=""/>
        <dsp:cNvSpPr/>
      </dsp:nvSpPr>
      <dsp:spPr>
        <a:xfrm>
          <a:off x="3307934" y="1094295"/>
          <a:ext cx="2102763" cy="500362"/>
        </a:xfrm>
        <a:custGeom>
          <a:avLst/>
          <a:gdLst/>
          <a:ahLst/>
          <a:cxnLst/>
          <a:rect l="0" t="0" r="0" b="0"/>
          <a:pathLst>
            <a:path>
              <a:moveTo>
                <a:pt x="2102763" y="0"/>
              </a:moveTo>
              <a:lnTo>
                <a:pt x="2102763" y="340982"/>
              </a:lnTo>
              <a:lnTo>
                <a:pt x="0" y="340982"/>
              </a:lnTo>
              <a:lnTo>
                <a:pt x="0"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91D0B1-2873-4E15-93D4-DE79CA696446}">
      <dsp:nvSpPr>
        <dsp:cNvPr id="0" name=""/>
        <dsp:cNvSpPr/>
      </dsp:nvSpPr>
      <dsp:spPr>
        <a:xfrm>
          <a:off x="7467741" y="4279982"/>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9D3C1-2FDC-49F3-8BDC-AFE1CF75CAAF}">
      <dsp:nvSpPr>
        <dsp:cNvPr id="0" name=""/>
        <dsp:cNvSpPr/>
      </dsp:nvSpPr>
      <dsp:spPr>
        <a:xfrm>
          <a:off x="7467741"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DA7C9-6735-47F1-8758-03726CB74F0B}">
      <dsp:nvSpPr>
        <dsp:cNvPr id="0" name=""/>
        <dsp:cNvSpPr/>
      </dsp:nvSpPr>
      <dsp:spPr>
        <a:xfrm>
          <a:off x="5410697" y="1094295"/>
          <a:ext cx="2102763" cy="500362"/>
        </a:xfrm>
        <a:custGeom>
          <a:avLst/>
          <a:gdLst/>
          <a:ahLst/>
          <a:cxnLst/>
          <a:rect l="0" t="0" r="0" b="0"/>
          <a:pathLst>
            <a:path>
              <a:moveTo>
                <a:pt x="0" y="0"/>
              </a:moveTo>
              <a:lnTo>
                <a:pt x="0" y="340982"/>
              </a:lnTo>
              <a:lnTo>
                <a:pt x="2102763" y="340982"/>
              </a:lnTo>
              <a:lnTo>
                <a:pt x="2102763"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376F7-D878-4532-831A-1750A046E3C6}">
      <dsp:nvSpPr>
        <dsp:cNvPr id="0" name=""/>
        <dsp:cNvSpPr/>
      </dsp:nvSpPr>
      <dsp:spPr>
        <a:xfrm>
          <a:off x="9570505" y="2687139"/>
          <a:ext cx="91440" cy="500362"/>
        </a:xfrm>
        <a:custGeom>
          <a:avLst/>
          <a:gdLst/>
          <a:ahLst/>
          <a:cxnLst/>
          <a:rect l="0" t="0" r="0" b="0"/>
          <a:pathLst>
            <a:path>
              <a:moveTo>
                <a:pt x="45720" y="0"/>
              </a:moveTo>
              <a:lnTo>
                <a:pt x="45720" y="500362"/>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61542-9D4B-40E7-82C3-9E76A0DDCBE0}">
      <dsp:nvSpPr>
        <dsp:cNvPr id="0" name=""/>
        <dsp:cNvSpPr/>
      </dsp:nvSpPr>
      <dsp:spPr>
        <a:xfrm>
          <a:off x="9570505" y="1094295"/>
          <a:ext cx="91440" cy="500362"/>
        </a:xfrm>
        <a:custGeom>
          <a:avLst/>
          <a:gdLst/>
          <a:ahLst/>
          <a:cxnLst/>
          <a:rect l="0" t="0" r="0" b="0"/>
          <a:pathLst>
            <a:path>
              <a:moveTo>
                <a:pt x="45720" y="0"/>
              </a:moveTo>
              <a:lnTo>
                <a:pt x="45720" y="50036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6571C-5BB5-4A81-8ED9-18A04A8CB237}">
      <dsp:nvSpPr>
        <dsp:cNvPr id="0" name=""/>
        <dsp:cNvSpPr/>
      </dsp:nvSpPr>
      <dsp:spPr>
        <a:xfrm>
          <a:off x="8756003" y="181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30FC7-902B-42CE-BAF1-3BDFE2AC0A54}">
      <dsp:nvSpPr>
        <dsp:cNvPr id="0" name=""/>
        <dsp:cNvSpPr/>
      </dsp:nvSpPr>
      <dsp:spPr>
        <a:xfrm>
          <a:off x="8947164" y="183416"/>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השיעור מדין מחילה</a:t>
          </a:r>
        </a:p>
      </dsp:txBody>
      <dsp:txXfrm>
        <a:off x="8979162" y="215414"/>
        <a:ext cx="1656447" cy="1028485"/>
      </dsp:txXfrm>
    </dsp:sp>
    <dsp:sp modelId="{CE912183-EDC8-42DA-B73B-6F6285597FE7}">
      <dsp:nvSpPr>
        <dsp:cNvPr id="0" name=""/>
        <dsp:cNvSpPr/>
      </dsp:nvSpPr>
      <dsp:spPr>
        <a:xfrm>
          <a:off x="8756003"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41E28-F3C1-4B3B-A9E0-4C0B9D34841C}">
      <dsp:nvSpPr>
        <dsp:cNvPr id="0" name=""/>
        <dsp:cNvSpPr/>
      </dsp:nvSpPr>
      <dsp:spPr>
        <a:xfrm>
          <a:off x="8947164"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מחילה תלוי בפסיכולוגיה</a:t>
          </a:r>
        </a:p>
      </dsp:txBody>
      <dsp:txXfrm>
        <a:off x="8979162" y="1808258"/>
        <a:ext cx="1656447" cy="1028485"/>
      </dsp:txXfrm>
    </dsp:sp>
    <dsp:sp modelId="{E0DC1C2C-A96D-4814-AEA0-9F9D588B623D}">
      <dsp:nvSpPr>
        <dsp:cNvPr id="0" name=""/>
        <dsp:cNvSpPr/>
      </dsp:nvSpPr>
      <dsp:spPr>
        <a:xfrm>
          <a:off x="8756003"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CB010-FB45-4459-A167-9590F558870C}">
      <dsp:nvSpPr>
        <dsp:cNvPr id="0" name=""/>
        <dsp:cNvSpPr/>
      </dsp:nvSpPr>
      <dsp:spPr>
        <a:xfrm>
          <a:off x="8947164"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דווקא </a:t>
          </a:r>
          <a:r>
            <a:rPr lang="he-IL" sz="1500" kern="1200" dirty="0" err="1"/>
            <a:t>התגובת</a:t>
          </a:r>
          <a:r>
            <a:rPr lang="he-IL" sz="1500" kern="1200" dirty="0"/>
            <a:t> בטן, למרות החוסר הגיון, היא החשוב</a:t>
          </a:r>
        </a:p>
      </dsp:txBody>
      <dsp:txXfrm>
        <a:off x="8979162" y="3401101"/>
        <a:ext cx="1656447" cy="1028485"/>
      </dsp:txXfrm>
    </dsp:sp>
    <dsp:sp modelId="{0ADF5E57-7F71-4A39-A540-A85E028539B6}">
      <dsp:nvSpPr>
        <dsp:cNvPr id="0" name=""/>
        <dsp:cNvSpPr/>
      </dsp:nvSpPr>
      <dsp:spPr>
        <a:xfrm>
          <a:off x="4550476" y="181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2094B-D00B-48C7-A6B9-F39CB3D3C706}">
      <dsp:nvSpPr>
        <dsp:cNvPr id="0" name=""/>
        <dsp:cNvSpPr/>
      </dsp:nvSpPr>
      <dsp:spPr>
        <a:xfrm>
          <a:off x="4741636" y="183416"/>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שיעור שתות- מדין האיסור</a:t>
          </a:r>
        </a:p>
      </dsp:txBody>
      <dsp:txXfrm>
        <a:off x="4773634" y="215414"/>
        <a:ext cx="1656447" cy="1028485"/>
      </dsp:txXfrm>
    </dsp:sp>
    <dsp:sp modelId="{B3FD6D0B-6F73-49E7-8792-D7FCC957A9EF}">
      <dsp:nvSpPr>
        <dsp:cNvPr id="0" name=""/>
        <dsp:cNvSpPr/>
      </dsp:nvSpPr>
      <dsp:spPr>
        <a:xfrm>
          <a:off x="6653240"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CD395-CA82-43C4-A51C-38C5961C96CC}">
      <dsp:nvSpPr>
        <dsp:cNvPr id="0" name=""/>
        <dsp:cNvSpPr/>
      </dsp:nvSpPr>
      <dsp:spPr>
        <a:xfrm>
          <a:off x="6844400"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שיעור יותר </a:t>
          </a:r>
          <a:r>
            <a:rPr lang="he-IL" sz="1500" b="1" kern="1200" dirty="0" err="1"/>
            <a:t>סוביקטבית</a:t>
          </a:r>
          <a:r>
            <a:rPr lang="he-IL" sz="1500" b="1" kern="1200" dirty="0"/>
            <a:t>-</a:t>
          </a:r>
          <a:r>
            <a:rPr lang="he-IL" sz="1500" kern="1200" dirty="0"/>
            <a:t> קשור יותר </a:t>
          </a:r>
          <a:r>
            <a:rPr lang="he-IL" sz="1500" kern="1200" dirty="0" err="1"/>
            <a:t>לנתאנה</a:t>
          </a:r>
          <a:r>
            <a:rPr lang="he-IL" sz="1500" kern="1200" dirty="0"/>
            <a:t>, </a:t>
          </a:r>
        </a:p>
      </dsp:txBody>
      <dsp:txXfrm>
        <a:off x="6876398" y="1808258"/>
        <a:ext cx="1656447" cy="1028485"/>
      </dsp:txXfrm>
    </dsp:sp>
    <dsp:sp modelId="{ED5D54CD-26DB-4F8F-9355-B40C6FD9ABD7}">
      <dsp:nvSpPr>
        <dsp:cNvPr id="0" name=""/>
        <dsp:cNvSpPr/>
      </dsp:nvSpPr>
      <dsp:spPr>
        <a:xfrm>
          <a:off x="6653240"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8B84E-E173-4F12-94B4-D69B7D5673E6}">
      <dsp:nvSpPr>
        <dsp:cNvPr id="0" name=""/>
        <dsp:cNvSpPr/>
      </dsp:nvSpPr>
      <dsp:spPr>
        <a:xfrm>
          <a:off x="6844400"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שמואל- כל פעם שיש איזה "שתות" גורם לתגובה </a:t>
          </a:r>
          <a:r>
            <a:rPr lang="he-IL" sz="1500" b="1" kern="1200" dirty="0"/>
            <a:t>פסיכולוגית</a:t>
          </a:r>
          <a:r>
            <a:rPr lang="he-IL" sz="1500" kern="1200" dirty="0"/>
            <a:t> </a:t>
          </a:r>
          <a:r>
            <a:rPr lang="he-IL" sz="1500" kern="1200" dirty="0" err="1"/>
            <a:t>מסויימת</a:t>
          </a:r>
          <a:endParaRPr lang="he-IL" sz="1500" kern="1200" dirty="0"/>
        </a:p>
      </dsp:txBody>
      <dsp:txXfrm>
        <a:off x="6876398" y="3401101"/>
        <a:ext cx="1656447" cy="1028485"/>
      </dsp:txXfrm>
    </dsp:sp>
    <dsp:sp modelId="{C6A1EAF2-90A7-4896-A0F8-40BC47EF2D25}">
      <dsp:nvSpPr>
        <dsp:cNvPr id="0" name=""/>
        <dsp:cNvSpPr/>
      </dsp:nvSpPr>
      <dsp:spPr>
        <a:xfrm>
          <a:off x="6653240" y="4780344"/>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E1953-A217-472F-A726-97A13C6173B7}">
      <dsp:nvSpPr>
        <dsp:cNvPr id="0" name=""/>
        <dsp:cNvSpPr/>
      </dsp:nvSpPr>
      <dsp:spPr>
        <a:xfrm>
          <a:off x="6844400" y="4961947"/>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ואולי האיסור באמת קשור לתגובה הזאת, וההרגשה של חוסר צדק של </a:t>
          </a:r>
          <a:r>
            <a:rPr lang="he-IL" sz="1500" b="1" kern="1200" dirty="0"/>
            <a:t>הנתאנה</a:t>
          </a:r>
        </a:p>
      </dsp:txBody>
      <dsp:txXfrm>
        <a:off x="6876398" y="4993945"/>
        <a:ext cx="1656447" cy="1028485"/>
      </dsp:txXfrm>
    </dsp:sp>
    <dsp:sp modelId="{3223B7FF-715E-4728-9D86-884FD8373F35}">
      <dsp:nvSpPr>
        <dsp:cNvPr id="0" name=""/>
        <dsp:cNvSpPr/>
      </dsp:nvSpPr>
      <dsp:spPr>
        <a:xfrm>
          <a:off x="2447712" y="1594657"/>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B6001-51ED-40BB-B596-76A10BADF9A4}">
      <dsp:nvSpPr>
        <dsp:cNvPr id="0" name=""/>
        <dsp:cNvSpPr/>
      </dsp:nvSpPr>
      <dsp:spPr>
        <a:xfrm>
          <a:off x="2638872" y="1776260"/>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a:t>שיעור </a:t>
          </a:r>
          <a:r>
            <a:rPr lang="he-IL" sz="1500" b="1" kern="1200"/>
            <a:t>אוביקטיבי-</a:t>
          </a:r>
          <a:r>
            <a:rPr lang="he-IL" sz="1500" kern="1200"/>
            <a:t> קשור לחפצה, והסכום ממון שלא ראוי שהוא מקבל</a:t>
          </a:r>
          <a:endParaRPr lang="he-IL" sz="1500" b="1" kern="1200" dirty="0"/>
        </a:p>
      </dsp:txBody>
      <dsp:txXfrm>
        <a:off x="2670870" y="1808258"/>
        <a:ext cx="1656447" cy="1028485"/>
      </dsp:txXfrm>
    </dsp:sp>
    <dsp:sp modelId="{366B528C-977B-4F40-9998-646977D86FF4}">
      <dsp:nvSpPr>
        <dsp:cNvPr id="0" name=""/>
        <dsp:cNvSpPr/>
      </dsp:nvSpPr>
      <dsp:spPr>
        <a:xfrm>
          <a:off x="4550476"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EB579-4F1C-43C7-A1E7-9ED506898E22}">
      <dsp:nvSpPr>
        <dsp:cNvPr id="0" name=""/>
        <dsp:cNvSpPr/>
      </dsp:nvSpPr>
      <dsp:spPr>
        <a:xfrm>
          <a:off x="4741636"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רב- בדיוק 6\1</a:t>
          </a:r>
        </a:p>
      </dsp:txBody>
      <dsp:txXfrm>
        <a:off x="4773634" y="3401101"/>
        <a:ext cx="1656447" cy="1028485"/>
      </dsp:txXfrm>
    </dsp:sp>
    <dsp:sp modelId="{2B4BAEBB-C50A-488E-95F7-40FEA841C480}">
      <dsp:nvSpPr>
        <dsp:cNvPr id="0" name=""/>
        <dsp:cNvSpPr/>
      </dsp:nvSpPr>
      <dsp:spPr>
        <a:xfrm>
          <a:off x="2447712"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20BD-B70D-473F-BB95-EEA88E1770C1}">
      <dsp:nvSpPr>
        <dsp:cNvPr id="0" name=""/>
        <dsp:cNvSpPr/>
      </dsp:nvSpPr>
      <dsp:spPr>
        <a:xfrm>
          <a:off x="2638872"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שמואל- יש טווח של "שתות" שהיא השיעור בין שתות מקח למעות</a:t>
          </a:r>
          <a:endParaRPr lang="he-IL" sz="1500" kern="1200"/>
        </a:p>
      </dsp:txBody>
      <dsp:txXfrm>
        <a:off x="2670870" y="3401101"/>
        <a:ext cx="1656447" cy="1028485"/>
      </dsp:txXfrm>
    </dsp:sp>
    <dsp:sp modelId="{96B0F535-E053-4387-976B-4173692CF68C}">
      <dsp:nvSpPr>
        <dsp:cNvPr id="0" name=""/>
        <dsp:cNvSpPr/>
      </dsp:nvSpPr>
      <dsp:spPr>
        <a:xfrm>
          <a:off x="344948" y="3187501"/>
          <a:ext cx="1720443" cy="10924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1C064-9CC1-4B6E-A256-A70F5B1CCA74}">
      <dsp:nvSpPr>
        <dsp:cNvPr id="0" name=""/>
        <dsp:cNvSpPr/>
      </dsp:nvSpPr>
      <dsp:spPr>
        <a:xfrm>
          <a:off x="536109" y="3369103"/>
          <a:ext cx="1720443" cy="10924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או </a:t>
          </a:r>
          <a:r>
            <a:rPr lang="he-IL" sz="1500" b="1" kern="1200" dirty="0"/>
            <a:t>שהמאנה</a:t>
          </a:r>
          <a:r>
            <a:rPr lang="he-IL" sz="1500" kern="1200" dirty="0"/>
            <a:t> בהכרח </a:t>
          </a:r>
          <a:r>
            <a:rPr lang="he-IL" sz="1500" b="1" kern="1200" dirty="0"/>
            <a:t>מכיר</a:t>
          </a:r>
          <a:r>
            <a:rPr lang="he-IL" sz="1500" kern="1200" dirty="0"/>
            <a:t> היטב שהגזים</a:t>
          </a:r>
        </a:p>
      </dsp:txBody>
      <dsp:txXfrm>
        <a:off x="568107" y="3401101"/>
        <a:ext cx="1656447" cy="10284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7.131"/>
    </inkml:context>
    <inkml:brush xml:id="br0">
      <inkml:brushProperty name="width" value="0.05" units="cm"/>
      <inkml:brushProperty name="height" value="0.05" units="cm"/>
      <inkml:brushProperty name="color" value="#004F8B"/>
    </inkml:brush>
  </inkml:definitions>
  <inkml:trace contextRef="#ctx0" brushRef="#br0">18 39 13824 0 0,'-9'-18'1056'0'0,"9"17"-724"0"0,-1 0-220 0 0,-2-6 4090 0 0,2 10-4100 0 0,0-1-1 0 0,1 0 1 0 0,-1 1-1 0 0,0-1 1 0 0,1 1-1 0 0,0 0 1 0 0,0-1-1 0 0,0 1 1 0 0,0-1-1 0 0,1 6 1 0 0,6 28 384 0 0,-3-20-280 0 0,32 121 653 0 0,-4-13-188 0 0,-13-36-84 0 0,10 42-541 0 0,-25-116-260 0 0,0 0 1 0 0,11 21-1 0 0,-12-30 220 0 0,-1 0-1 0 0,1 0 1 0 0,1 0 0 0 0,-1-1-1 0 0,1 1 1 0 0,0-1-1 0 0,0 0 1 0 0,8 7-1 0 0,-9-9 8 0 0,-1-1 0 0 0,0 0-1 0 0,0 0 1 0 0,0 0 0 0 0,1 0-1 0 0,-1-1 1 0 0,0 1 0 0 0,1-1-1 0 0,-1 1 1 0 0,1-1 0 0 0,-1 0-1 0 0,0 0 1 0 0,1 0 0 0 0,-1 0-1 0 0,1 0 1 0 0,-1-1 0 0 0,0 1-1 0 0,1-1 1 0 0,-1 0 0 0 0,0 1 0 0 0,1-1-1 0 0,-1 0 1 0 0,0 0 0 0 0,0 0-1 0 0,0-1 1 0 0,0 1 0 0 0,4-4-1 0 0,3-2 32 0 0,0-1-1 0 0,0-1 0 0 0,0 1 1 0 0,6-11-1 0 0,35-56-43 0 0,-13 20 0 0 0,-24 38 0 0 0,-9 12 0 0 0,1-1 0 0 0,-1 1 0 0 0,-1-1 0 0 0,7-12 0 0 0,-5 8-156 0 0,0 0 0 0 0,1 0 0 0 0,0 1-1 0 0,1 0 1 0 0,0 0 0 0 0,0 1 0 0 0,1 0-1 0 0,0 0 1 0 0,0 0 0 0 0,17-10 0 0 0,-23 17 148 0 0,-1 0 1 0 0,1 0 0 0 0,-1 1-1 0 0,1-1 1 0 0,-1 1 0 0 0,1-1-1 0 0,-1 1 1 0 0,1 0-1 0 0,-1-1 1 0 0,1 1 0 0 0,0 0-1 0 0,-1 0 1 0 0,1 0 0 0 0,-1 0-1 0 0,1 0 1 0 0,0 1 0 0 0,-1-1-1 0 0,1 0 1 0 0,-1 1-1 0 0,1-1 1 0 0,-1 1 0 0 0,1 0-1 0 0,-1-1 1 0 0,0 1 0 0 0,1 0-1 0 0,-1 0 1 0 0,0 0 0 0 0,1 0-1 0 0,-1 0 1 0 0,0 0 0 0 0,0 0-1 0 0,0 0 1 0 0,0 1-1 0 0,2 2 1 0 0,2 4 14 0 0,-1 0-1 0 0,0 0 1 0 0,0 1 0 0 0,5 16-1 0 0,-4-11-23 0 0,-2-3 25 0 0,1-1 0 0 0,1 0 0 0 0,0 0 0 0 0,0 0 0 0 0,1 0 0 0 0,0-1 0 0 0,11 12 0 0 0,-15-19-10 0 0,0-1 0 0 0,0 0 1 0 0,0 1-1 0 0,0-1 0 0 0,0 0 0 0 0,1-1 0 0 0,-1 1 0 0 0,0 0 0 0 0,1-1 0 0 0,-1 1 0 0 0,1-1 0 0 0,-1 0 0 0 0,3 0 0 0 0,3 0-7 0 0,-1 0 0 0 0,0 0 0 0 0,8-2-1 0 0,-14 1 10 0 0,1 1 0 0 0,0-1 0 0 0,0 1 0 0 0,-1-1 0 0 0,1 0 0 0 0,0 1 0 0 0,-1-1 0 0 0,1 0 0 0 0,-1 0 0 0 0,1 0 0 0 0,1-2 0 0 0,6-4 0 0 0,23-15 0 0 0,-10 8 0 0 0,27-24 0 0 0,-17 9 119 0 0,1 0 481 0 0,33-38 0 0 0,-61 62-556 0 0,9-12 120 0 0,0 1-1 0 0,30-25 1 0 0,-33 32-294 0 0,-1-1 0 0 0,0-1 0 0 0,-1 0 1 0 0,0 0-1 0 0,-1 0 0 0 0,0-1 0 0 0,8-17 1 0 0,15-23-1333 0 0,-6 10-2185 0 0,-12 16-2771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04.516"/>
    </inkml:context>
    <inkml:brush xml:id="br0">
      <inkml:brushProperty name="width" value="0.05" units="cm"/>
      <inkml:brushProperty name="height" value="0.05" units="cm"/>
      <inkml:brushProperty name="color" value="#004F8B"/>
    </inkml:brush>
  </inkml:definitions>
  <inkml:trace contextRef="#ctx0" brushRef="#br0">9 146 8784 0 0,'0'0'197'0'0,"0"-9"7022"0"0,4 4-7134 0 0,-3 3 469 0 0,2 10-138 0 0,-2-3-289 0 0,-1-1 0 0 0,0 1 0 0 0,0 0 0 0 0,0 0 0 0 0,0 0 0 0 0,-2 7 0 0 0,0 12 168 0 0,-7 71 285 0 0,9-86-551 0 0,-1 2-11 0 0,1-1 0 0 0,1 1 0 0 0,-1 0 0 0 0,2-1 1 0 0,0 1-1 0 0,0-1 0 0 0,5 14 0 0 0,1 7-28 0 0,-6-24 534 0 0,-3-12-425 0 0,-4-32 356 0 0,1 13-415 0 0,-9-113-30 0 0,9 1-10 0 0,5 130 0 0 0,0-1 0 0 0,1 1 0 0 0,-1-1 0 0 0,1 1 0 0 0,1-1 0 0 0,-1 1 0 0 0,1 0 0 0 0,0 0 0 0 0,1 0 0 0 0,8-10 0 0 0,-11 15 0 0 0,0 0 0 0 0,0 0 0 0 0,0 0 0 0 0,0 0 0 0 0,0 0 0 0 0,1 0 0 0 0,-1 1 0 0 0,0-1 0 0 0,1 0 0 0 0,-1 1 0 0 0,0-1 0 0 0,1 1 0 0 0,-1 0 0 0 0,1-1 0 0 0,-1 1 0 0 0,1 0 0 0 0,-1 0 0 0 0,3 0 0 0 0,-2 0 0 0 0,0 0 0 0 0,0-1 0 0 0,0 1 0 0 0,0 0 0 0 0,0-1 0 0 0,0 1 0 0 0,0-1 0 0 0,3-1 0 0 0,-3 0-14 0 0,1 1 0 0 0,0 0 0 0 0,0 0 0 0 0,0 0 0 0 0,1 0-1 0 0,-1 1 1 0 0,0-1 0 0 0,0 1 0 0 0,0 0 0 0 0,0 0-1 0 0,7 0 1 0 0,38 9-642 0 0,-18-3 13 0 0,-22-5-238 0 0,-1 0 0 0 0,0 1 0 0 0,0 0 0 0 0,11 4 0 0 0,-3 2-764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1.473"/>
    </inkml:context>
    <inkml:brush xml:id="br0">
      <inkml:brushProperty name="width" value="0.05" units="cm"/>
      <inkml:brushProperty name="height" value="0.05" units="cm"/>
      <inkml:brushProperty name="color" value="#FFC114"/>
    </inkml:brush>
  </inkml:definitions>
  <inkml:trace contextRef="#ctx0" brushRef="#br0">131 84 8264 0 0,'4'-11'618'0'0,"12"-45"2500"0"0,-15 55-2824 0 0,-1 0 1 0 0,0 1-1 0 0,0-1 0 0 0,1 1 1 0 0,-1-1-1 0 0,0 0 1 0 0,0 1-1 0 0,0-1 1 0 0,0 1-1 0 0,0-1 1 0 0,0 0-1 0 0,0 1 1 0 0,0-1-1 0 0,0 0 1 0 0,0 1-1 0 0,0-1 1 0 0,0 1-1 0 0,-1-1 0 0 0,1 0 1 0 0,0 0-1 0 0,-1 1-233 0 0,1 0 0 0 0,0-1 0 0 0,-1 1 0 0 0,1 0 0 0 0,0 0 0 0 0,-1 0 0 0 0,1-1 0 0 0,-1 1-1 0 0,1 0 1 0 0,0 0 0 0 0,-1 0 0 0 0,1 0 0 0 0,-1 0 0 0 0,1 0 0 0 0,-1 0 0 0 0,1 0 0 0 0,0 0-1 0 0,-1 0 1 0 0,1 0 0 0 0,-1 0 0 0 0,0 0 0 0 0,-22 10-639 0 0,22-10 904 0 0,-4 3-303 0 0,0-1 0 0 0,0 1-1 0 0,0 0 1 0 0,0 0 0 0 0,1 1-1 0 0,-1-1 1 0 0,1 1 0 0 0,0 0-1 0 0,0 0 1 0 0,0 0 0 0 0,-6 10-1 0 0,-36 76-158 0 0,44-83 127 0 0,-1 0 0 0 0,1 0 0 0 0,1 0 0 0 0,-1 0 0 0 0,1 0 0 0 0,1 1-1 0 0,-1-1 1 0 0,1 0 0 0 0,0 1 0 0 0,1-1 0 0 0,2 10 0 0 0,-3-10-12 0 0,1-5 6 0 0,-1 0 1 0 0,0 0-1 0 0,1 0 1 0 0,0 0 0 0 0,0 0-1 0 0,-1 0 1 0 0,1 0-1 0 0,0 0 1 0 0,0 0-1 0 0,1 0 1 0 0,-1-1-1 0 0,0 1 1 0 0,1 0 0 0 0,-1-1-1 0 0,1 1 1 0 0,-1-1-1 0 0,1 1 1 0 0,0-1-1 0 0,-1 0 1 0 0,1 0 0 0 0,0 0-1 0 0,0 0 1 0 0,0 0-1 0 0,0 0 1 0 0,0 0-1 0 0,0-1 1 0 0,0 1-1 0 0,0-1 1 0 0,1 0 0 0 0,-1 1-1 0 0,0-1 1 0 0,0 0-1 0 0,0 0 1 0 0,0 0-1 0 0,0 0 1 0 0,1-1 0 0 0,-1 1-1 0 0,0-1 1 0 0,0 1-1 0 0,0-1 1 0 0,0 0-1 0 0,0 0 1 0 0,0 1-1 0 0,0-1 1 0 0,0-1 0 0 0,3-1-1 0 0,15-14-94 0 0,-14 11 70 0 0,1 1 1 0 0,0-1 0 0 0,8-4-1 0 0,-3 3 59 0 0,-1-1 0 0 0,0 0 0 0 0,-1-1 0 0 0,0-1 0 0 0,0 1 0 0 0,-1-1 0 0 0,0-1 0 0 0,-1 0 0 0 0,0 0 0 0 0,-1-1 0 0 0,0 1 0 0 0,0-2 0 0 0,-2 1 0 0 0,7-20 0 0 0,-11 28-10 0 0,0 0 0 0 0,0 0-1 0 0,0 0 1 0 0,0 0-1 0 0,-1 0 1 0 0,0 0-1 0 0,0 0 1 0 0,0 0-1 0 0,-1-1 1 0 0,1 1-1 0 0,-1 0 1 0 0,-1-4-1 0 0,1 2-31 0 0,-13 1-852 0 0,-2 17-4127 0 0,9-5 91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1.914"/>
    </inkml:context>
    <inkml:brush xml:id="br0">
      <inkml:brushProperty name="width" value="0.05" units="cm"/>
      <inkml:brushProperty name="height" value="0.05" units="cm"/>
      <inkml:brushProperty name="color" value="#FFC114"/>
    </inkml:brush>
  </inkml:definitions>
  <inkml:trace contextRef="#ctx0" brushRef="#br0">504 1 11856 0 0,'0'0'689'0'0,"16"1"1915"0"0,-5 16-1030 0 0,-4-5-1459 0 0,-6-11-50 0 0,-2 2 28 0 0,1 0-1 0 0,-1 1 1 0 0,0-1-1 0 0,0 0 0 0 0,0 0 1 0 0,0 0-1 0 0,-1 0 1 0 0,1 0-1 0 0,-1 0 0 0 0,0 0 1 0 0,-3 4-1 0 0,-26 27-27 0 0,-6 8 38 0 0,1 2 1 0 0,-37 58 0 0 0,33-43-117 0 0,-30 37-172 0 0,-120 185 14 0 0,180-263-2116 0 0,-13 31-1 0 0,12-20-100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2.346"/>
    </inkml:context>
    <inkml:brush xml:id="br0">
      <inkml:brushProperty name="width" value="0.05" units="cm"/>
      <inkml:brushProperty name="height" value="0.05" units="cm"/>
      <inkml:brushProperty name="color" value="#FFC114"/>
    </inkml:brush>
  </inkml:definitions>
  <inkml:trace contextRef="#ctx0" brushRef="#br0">198 54 14992 0 0,'0'0'868'0'0,"-15"-8"-121"0"0,12 9-695 0 0,1-1 0 0 0,-1 1 0 0 0,0 0 0 0 0,1 0 0 0 0,-1 0 0 0 0,1 0 0 0 0,-1 0 0 0 0,1 1 0 0 0,-1-1 0 0 0,1 1 0 0 0,0-1 0 0 0,-4 4 0 0 0,-26 26 0 0 0,28-26-52 0 0,-1-1 0 0 0,1 0 0 0 0,-9 5 0 0 0,8-6 0 0 0,0 1 0 0 0,0-1 0 0 0,1 1 0 0 0,0 0 0 0 0,-6 6 0 0 0,-7 10 0 0 0,12-16 0 0 0,1 0 0 0 0,0 1 0 0 0,1-1 0 0 0,-1 1 0 0 0,1 0 0 0 0,0 0 0 0 0,-4 8 0 0 0,6-10-6 0 0,0 1 0 0 0,0 0 0 0 0,0-1 1 0 0,0 1-1 0 0,1 0 0 0 0,-1 0 0 0 0,1 0 0 0 0,0-1 0 0 0,0 1 0 0 0,1 0 0 0 0,-1 0 0 0 0,2 6 0 0 0,-1-9-13 0 0,-1 1 1 0 0,1-1-1 0 0,0 0 1 0 0,-1 1 0 0 0,1-1-1 0 0,0 0 1 0 0,0 1-1 0 0,0-1 1 0 0,0 0-1 0 0,0 0 1 0 0,0 0 0 0 0,0 0-1 0 0,1 0 1 0 0,-1 0-1 0 0,0 0 1 0 0,1 0 0 0 0,-1 0-1 0 0,0 0 1 0 0,1-1-1 0 0,-1 1 1 0 0,1-1-1 0 0,-1 1 1 0 0,1-1 0 0 0,-1 0-1 0 0,1 1 1 0 0,0-1-1 0 0,-1 0 1 0 0,1 0 0 0 0,-1 0-1 0 0,1 0 1 0 0,-1 0-1 0 0,1-1 1 0 0,2 1-1 0 0,-2-1-11 0 0,0 0-1 0 0,0 1 0 0 0,0-1 0 0 0,0 0 1 0 0,0 0-1 0 0,0 0 0 0 0,0 0 0 0 0,0 0 0 0 0,0 0 1 0 0,-1-1-1 0 0,1 1 0 0 0,0 0 0 0 0,1-3 0 0 0,19-26-402 0 0,-4 5 158 0 0,0 7 450 0 0,-2-1 0 0 0,0 0 0 0 0,-1-2 0 0 0,14-24 1 0 0,-28 43-114 0 0,0-1 0 0 0,0-1 0 0 0,0 1 1 0 0,0 0-1 0 0,0 0 0 0 0,0 0 0 0 0,-1 0 1 0 0,0-1-1 0 0,1 1 0 0 0,-1 0 0 0 0,0 0 1 0 0,-1-1-1 0 0,1 1 0 0 0,-1 0 0 0 0,1 0 1 0 0,-1-1-1 0 0,0 1 0 0 0,-2-5 0 0 0,2 6-76 0 0,0 0-1 0 0,0 0 1 0 0,0 1-1 0 0,0-1 1 0 0,-1 0-1 0 0,1 0 1 0 0,-1 1-1 0 0,1-1 1 0 0,-1 1-1 0 0,1-1 1 0 0,-1 1-1 0 0,0 0 1 0 0,1 0-1 0 0,-1 0 1 0 0,0 0-1 0 0,0 0 1 0 0,0 0-1 0 0,0 0 1 0 0,0 1-1 0 0,0-1 1 0 0,0 0-1 0 0,0 1 1 0 0,-1 0-1 0 0,1 0 1 0 0,0 0-1 0 0,0-1 1 0 0,0 2-1 0 0,0-1 1 0 0,0 0-1 0 0,-3 1 1 0 0,-7 2-6119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6.702"/>
    </inkml:context>
    <inkml:brush xml:id="br0">
      <inkml:brushProperty name="width" value="0.05" units="cm"/>
      <inkml:brushProperty name="height" value="0.05" units="cm"/>
      <inkml:brushProperty name="color" value="#FFC114"/>
    </inkml:brush>
  </inkml:definitions>
  <inkml:trace contextRef="#ctx0" brushRef="#br0">104 139 5840 0 0,'0'0'658'0'0,"0"-1"-114"0"0,0-1 0 0 0,-1 0 0 0 0,1 1 0 0 0,-1-1 0 0 0,1 0-1 0 0,-1 1 1 0 0,-1-4 0 0 0,1 5-388 0 0,-1-1 0 0 0,1 1 0 0 0,0-1-1 0 0,0 1 1 0 0,-1 0 0 0 0,1 0 0 0 0,0-1 0 0 0,-1 1 0 0 0,1 0 0 0 0,0 0-1 0 0,-1 0 1 0 0,1 0 0 0 0,0 1 0 0 0,-1-1 0 0 0,1 0 0 0 0,0 0 0 0 0,-1 1-1 0 0,-1 0 1 0 0,2 0-220 0 0,-8 11 8 0 0,5 4 110 0 0,3-11-74 0 0,0 1 0 0 0,-1 0 1 0 0,2 0-1 0 0,-1 9 0 0 0,1 98 191 0 0,-1-103-18 0 0,-2-3-141 0 0,3-6-115 0 0,-2 7-255 0 0,0-6 405 0 0,2-5-232 0 0,-1-38 154 0 0,-1 16 31 0 0,2 0 0 0 0,3-30 1 0 0,0 1 463 0 0,-1 44-347 0 0,-2 7-161 0 0,1 0 0 0 0,-1 0 0 0 0,1 0 0 0 0,0 0-1 0 0,0 0 1 0 0,0 1 0 0 0,0-1 0 0 0,4-5 0 0 0,-4 7 53 0 0,0-1 0 0 0,0 0 0 0 0,0 1-1 0 0,0-1 1 0 0,0 0 0 0 0,0 0 0 0 0,-1 1 0 0 0,1-1 0 0 0,0 0 0 0 0,0-3 0 0 0,-1 3 173 0 0,1 2-177 0 0,-1 0 0 0 0,0 0 0 0 0,0-1 0 0 0,0 1 0 0 0,1 0 0 0 0,-1 0 0 0 0,0 0 0 0 0,0 0 0 0 0,1 0 0 0 0,-1-1 0 0 0,0 1 0 0 0,0 0 0 0 0,0 0 0 0 0,0 0 0 0 0,1-1 0 0 0,-1 1 0 0 0,0 0 0 0 0,0 0 0 0 0,0-1 0 0 0,0 1 0 0 0,0 0 0 0 0,0 0 0 0 0,0-1 1 0 0,0 1-1 0 0,0 0 0 0 0,0 0 0 0 0,0-1 0 0 0,1 1 0 0 0,-2 0 0 0 0,1 0 0 0 0,0-1 0 0 0,0 1 0 0 0,0 0 0 0 0,0 0 0 0 0,0-1 0 0 0,-1-8-21 0 0,1 8-87 0 0,-12 10-423 0 0,8-3 763 0 0,2 0 0 0 0,-1 0 0 0 0,1 1 0 0 0,0 0 1 0 0,0-1-1 0 0,-1 13 0 0 0,-1 2 79 0 0,2-7-401 0 0,1-1 0 0 0,0 1 1 0 0,1 0-1 0 0,2 18 0 0 0,-1 3-35 0 0,-4-16 120 0 0,-1-5 0 0 0,2-1 0 0 0,-1 3 0 0 0,1-1 0 0 0,0 19 0 0 0,1-20 4 0 0,0 0 0 0 0,-1-1 0 0 0,-6 23 0 0 0,6-12 290 0 0,2-21-276 0 0,0 0-1 0 0,0 0 1 0 0,0 0-1 0 0,-1 0 1 0 0,1 0-1 0 0,-2 4 1 0 0,0-3-82 0 0,2-3 46 0 0,-1 0-1 0 0,1 1 1 0 0,-1-1-1 0 0,1 0 1 0 0,-1 0-1 0 0,1 1 1 0 0,0-1-1 0 0,-1 0 1 0 0,1 0-1 0 0,0 1 1 0 0,0-1 0 0 0,0 0-1 0 0,0 1 1 0 0,0-1-1 0 0,1 0 1 0 0,-1 0-1 0 0,0 1 1 0 0,1-1-1 0 0,0 2 1 0 0,1 1 34 0 0,2-22 352 0 0,1-40-875 0 0,4-12 1116 0 0,-1-3-574 0 0,-4 29-36 0 0,-2 33-53 0 0,-1-1 0 0 0,0 1 1 0 0,-1-1-1 0 0,0 0 1 0 0,-2-14-1 0 0,1 22 31 0 0,1 1 0 0 0,0-1 0 0 0,0 0 0 0 0,0 0 0 0 0,0 1 0 0 0,2-8 0 0 0,-1 7 52 0 0,0 1 1 0 0,-1-1-1 0 0,1 1 0 0 0,-1-1 1 0 0,0 1-1 0 0,0 0 0 0 0,-1-6 1 0 0,-1 5 13 0 0,2 2-28 0 0,-1 1 0 0 0,1 0-1 0 0,-1-1 1 0 0,1 1 0 0 0,0-1 0 0 0,-1 1 0 0 0,1 0-1 0 0,0-1 1 0 0,0 1 0 0 0,0-1 0 0 0,0 1 0 0 0,0 0-1 0 0,1-3 1 0 0,-1 4-89 0 0,0 8 162 0 0,0 5-169 0 0,-1 2 32 0 0,1 1 0 0 0,1 0 0 0 0,0 0 0 0 0,1 0 0 0 0,1 0 0 0 0,8 27 0 0 0,-5-28 61 0 0,-1-1 0 0 0,-1 1 0 0 0,-1 0 0 0 0,0 0 1 0 0,-1 1-1 0 0,0 19 0 0 0,4 25 335 0 0,-5-34-347 0 0,0-17 0 0 0,-1-1 0 0 0,0 0 0 0 0,-2 14 0 0 0,2 11 0 0 0,-2-32 0 0 0,-3-5 0 0 0,-1-3 0 0 0,4 4-5 0 0,1 0 0 0 0,0 0 1 0 0,-1 0-1 0 0,1 0 1 0 0,0 0-1 0 0,1-1 1 0 0,-1 1-1 0 0,0-6 0 0 0,-3-11-45 0 0,0-2-2 0 0,0-1 1 0 0,-2-35-1 0 0,4-44 59 0 0,-3 8-7 0 0,9 3-176 0 0,-3 73-412 0 0,-1-23 0 0 0,0 17-1534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0.271"/>
    </inkml:context>
    <inkml:brush xml:id="br0">
      <inkml:brushProperty name="width" value="0.05" units="cm"/>
      <inkml:brushProperty name="height" value="0.05" units="cm"/>
      <inkml:brushProperty name="color" value="#FFC114"/>
    </inkml:brush>
  </inkml:definitions>
  <inkml:trace contextRef="#ctx0" brushRef="#br0">85 134 5936 0 0,'0'0'169'0'0,"-1"-2"2"0"0,-3-4 5353 0 0,4 7-5457 0 0,0-1 0 0 0,0 1 1 0 0,0 0-1 0 0,0-1 0 0 0,-1 1 0 0 0,1 0 1 0 0,0-1-1 0 0,0 1 0 0 0,-1 0 1 0 0,1-1-1 0 0,0 1 0 0 0,-1 0 0 0 0,1-1 1 0 0,0 1-1 0 0,-1-1 0 0 0,1 1 1 0 0,-1-1-1 0 0,0 2 0 0 0,0-2-9 0 0,1 0 0 0 0,-1 1-1 0 0,1-1 1 0 0,0 1 0 0 0,-1-1 0 0 0,1 1 0 0 0,0-1-1 0 0,-1 1 1 0 0,1-1 0 0 0,0 1 0 0 0,-1-1-1 0 0,1 1 1 0 0,0-1 0 0 0,0 1 0 0 0,0 0-1 0 0,0-1 1 0 0,-1 1 0 0 0,1 0 0 0 0,-8 11 790 0 0,4 33-1116 0 0,2-5 394 0 0,2-31 0 0 0,0-1-1 0 0,0 0 0 0 0,-3 14 1 0 0,-2 24 330 0 0,-3 22-96 0 0,7-57-357 0 0,0-1 1 0 0,0 1 0 0 0,1-1-1 0 0,1 14 1 0 0,0 5 964 0 0,0-17 186 0 0,0 0 1 0 0,3 15-1 0 0,8 23-3925 0 0,-11-43 3216 0 0,0 0 1 0 0,-1 0-1 0 0,0 0 0 0 0,-1 14 0 0 0,0-1-1672 0 0,-4 25 455 0 0,5-39 933 0 0,0 0 1 0 0,-1 1 0 0 0,-2 10-1 0 0,1-16-153 0 0,0 10 286 0 0,2-10 558 0 0,0-2-1087 0 0,-5-68-1060 0 0,5 60 1295 0 0,-1 0 0 0 0,-4-16 0 0 0,0-1 0 0 0,0-50 0 0 0,4 47 0 0 0,1-19 0 0 0,14-60-38 0 0,2-7-12 0 0,-16 67 50 0 0,0 31-10 0 0,0 14-44 0 0,-4 4 44 0 0,2 0 10 0 0,1 0 1 0 0,0 0 0 0 0,0 1-1 0 0,-1-1 1 0 0,1 0 0 0 0,0 1-1 0 0,1-1 1 0 0,-1 1 0 0 0,0-1-1 0 0,0 1 1 0 0,0-1 0 0 0,1 1-1 0 0,-1-1 1 0 0,1 1 0 0 0,0 0-1 0 0,-1-1 1 0 0,1 4-1 0 0,-2 34-1 0 0,3-28 1 0 0,-2 14 0 0 0,1-6 0 0 0,0 1 0 0 0,4 22 0 0 0,5 54 0 0 0,-8-84 0 0 0,0 1 0 0 0,-2 13 0 0 0,1-15 0 0 0,0 0 0 0 0,1 0 0 0 0,1 14 0 0 0,12 81 0 0 0,-12-92-4 0 0,-1 1-1 0 0,-1 18 1 0 0,0-18-36 0 0,-3 11 58 0 0,1-19 26 0 0,1 1 1 0 0,0 0 0 0 0,0 8-1 0 0,1-15 157 0 0,0-2-196 0 0,-1 0 0 0 0,0 0-1 0 0,1 0 1 0 0,-1-1-1 0 0,1 1 1 0 0,-1 0-1 0 0,1 0 1 0 0,0-1 0 0 0,0 1-1 0 0,-1 0 1 0 0,1-1-1 0 0,0 1 1 0 0,0-2-1 0 0,-1-14-4 0 0,2-14 0 0 0,0 15 12 0 0,-1 1-1 0 0,-2-29 0 0 0,-1-3 19 0 0,-2-28-30 0 0,1 37 54 0 0,-1-2-43 0 0,2 23-11 0 0,0-25-1 0 0,2 24 1 0 0,-1-1 0 0 0,-7-31 0 0 0,-2-15 0 0 0,9 46 0 0 0,2-1 0 0 0,0 1 0 0 0,0-1 0 0 0,6-26 0 0 0,-5 38 0 0 0,3 4-14 0 0,-3 23-60 0 0,0 0 74 0 0,4 30 0 0 0,-2-31 0 0 0,1 29 0 0 0,-4-35 0 0 0,2 1 0 0 0,4 21 0 0 0,2 6 0 0 0,4 57 0 0 0,-2-15 0 0 0,2 10 0 0 0,-9-73 0 0 0,-3-14 0 0 0,1 1 0 0 0,0-1 0 0 0,3 10 0 0 0,-2-7 0 0 0,0 0 0 0 0,-1-1 0 0 0,1 11 0 0 0,3 16 0 0 0,-1 1 0 0 0,-3-29 11 0 0,-1-5 258 0 0,-5-16-205 0 0,-10-63-64 0 0,1 9 0 0 0,11 51 30 0 0,1 0-1 0 0,0-1 0 0 0,2-25 0 0 0,-1-9-18 0 0,1-136-344 0 0,4 151 301 0 0,0-16-21 0 0,2-43-4 0 0,0-2 60 0 0,-6 95-4 0 0,0 2 0 0 0,0 0 1 0 0,0 1-1 0 0,0-1 0 0 0,1 0 0 0 0,-1 0 0 0 0,1 0 0 0 0,-1 0 0 0 0,1 1 0 0 0,0-1 1 0 0,-1 0-1 0 0,1 1 0 0 0,0-1 0 0 0,1-1 0 0 0,-1 2 528 0 0,1 7-784 0 0,5 6-4416 0 0,0 2 2234 0 0,-1 4 839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6.266"/>
    </inkml:context>
    <inkml:brush xml:id="br0">
      <inkml:brushProperty name="width" value="0.05" units="cm"/>
      <inkml:brushProperty name="height" value="0.05" units="cm"/>
      <inkml:brushProperty name="color" value="#FFC114"/>
    </inkml:brush>
  </inkml:definitions>
  <inkml:trace contextRef="#ctx0" brushRef="#br0">182 93 10360 0 0,'0'0'600'0'0,"0"-1"-435"0"0,-4-35 6023 0 0,-2 12-3087 0 0,5 19-2389 0 0,-1 14-461 0 0,-2 17-218 0 0,3-21-74 0 0,1 0 0 0 0,-1-1-1 0 0,0 1 1 0 0,0-1 0 0 0,-2 7 0 0 0,-3 9 180 0 0,-8 45 6 0 0,14-64-145 0 0,0 1 0 0 0,0-1 0 0 0,-1 0 0 0 0,1 0 0 0 0,0 1 0 0 0,-1-1 0 0 0,1 0 0 0 0,-1 0 0 0 0,0 0 0 0 0,1 0 0 0 0,-1 0 0 0 0,0 0 0 0 0,-1 2 0 0 0,-1 2 0 0 0,-2 10 0 0 0,-9 21 0 0 0,-2 8 0 0 0,11-29 0 0 0,3-12 0 0 0,1 0 0 0 0,0 0 0 0 0,0 1 0 0 0,0-1 0 0 0,1 0 0 0 0,-1 1 0 0 0,1 3 0 0 0,0 23 16 0 0,-1-30-15 0 0,0 0 0 0 0,1 0-1 0 0,-1 0 1 0 0,1 0 0 0 0,-1 0 0 0 0,1 0-1 0 0,-1 0 1 0 0,1 0 0 0 0,-1-1-1 0 0,1 1 1 0 0,-1 0 0 0 0,1 0-1 0 0,-1 0 1 0 0,1-1 0 0 0,0 1-1 0 0,-1 0 1 0 0,1 0 0 0 0,-1-1 0 0 0,1 1-1 0 0,-1 0 1 0 0,1-1 0 0 0,0 1-1 0 0,-1 0 1 0 0,1-1 0 0 0,-1 0-1 0 0,-12-11-74 0 0,0-12 74 0 0,8 13 0 0 0,1-1 0 0 0,0-1 0 0 0,1 1 0 0 0,0-1 0 0 0,1 1 0 0 0,-1-26 0 0 0,0 10 0 0 0,0-110-42 0 0,3 91 628 0 0,0 46-663 0 0,0 25-288 0 0,-8 138 247 0 0,7-142 117 0 0,1 34 0 0 0,1-33 46 0 0,-3 32 0 0 0,2-38-53 0 0,0 1-1 0 0,0 0 0 0 0,5 22 0 0 0,0 24-36 0 0,-6-60 45 0 0,1 2 0 0 0,10 9 0 0 0,-5-10-35 0 0,-4-9-13 0 0,0-1 59 0 0,7-42-29 0 0,-3-1-1 0 0,-2 1 0 0 0,-4-64 0 0 0,0 35 30 0 0,0 51-8 0 0,0 16 9 0 0,1-1 1 0 0,0 1 0 0 0,0-1-1 0 0,5-20 1 0 0,-4 20 52 0 0,-1 11-59 0 0,0 1 0 0 0,0-1 1 0 0,0 0-1 0 0,0 0 0 0 0,0 0 1 0 0,0 0-1 0 0,1 0 0 0 0,-1 0 1 0 0,0 1-1 0 0,1-1 0 0 0,-1 0 1 0 0,0 0-1 0 0,1 0 0 0 0,0-1 1 0 0,0-2 199 0 0,-1 4-204 0 0,0-1 0 0 0,-1 1-1 0 0,1 0 1 0 0,0 0 0 0 0,0 0 0 0 0,0-1-1 0 0,0 1 1 0 0,0 0 0 0 0,0 0-1 0 0,0-1 1 0 0,0 1 0 0 0,0 0 0 0 0,0 0-1 0 0,0 0 1 0 0,0-1 0 0 0,0 1 0 0 0,0 0-1 0 0,0 0 1 0 0,1-1 0 0 0,-1 1 0 0 0,0 0-1 0 0,0 0 1 0 0,0 0 0 0 0,0-1 0 0 0,0 1-1 0 0,0 0 1 0 0,0 0 0 0 0,1 0 0 0 0,-1 0-1 0 0,0-1 1 0 0,0 1 0 0 0,0 0-1 0 0,0 0 1 0 0,1 0 0 0 0,-1 0 0 0 0,0 0-1 0 0,0 0 1 0 0,1-1 0 0 0,-1 1 0 0 0,2-10-161 0 0,-2 6 111 0 0,2 11 77 0 0,1 17-62 0 0,0 0 0 0 0,-3 46 0 0 0,0-35 72 0 0,-9 136 353 0 0,5 18-765 0 0,8-150 370 0 0,-4-38 197 0 0,0-17-188 0 0,8-102-606 0 0,-5 47 776 0 0,-1 17-176 0 0,-1 8-8 0 0,-1 30-8 0 0,1 0 0 0 0,0 0 0 0 0,4-19 0 0 0,9-53-42 0 0,-10 56-17 0 0,-1 21 79 0 0,-3 11 41 0 0,0 5-73 0 0,0-8 654 0 0,1 12-371 0 0,2 39-256 0 0,-2-29-119 0 0,-1-1-1 0 0,0 0 1 0 0,-4 24 0 0 0,0-2 57 0 0,-11 92 70 0 0,3-37-238 0 0,6-57 110 0 0,4-24 243 0 0,-2 30 0 0 0,0-25-381 0 0,3-17-198 0 0,2-14 266 0 0,1-9 115 0 0,0-1-1 0 0,-2 0 0 0 0,-1 1 0 0 0,-6-40 0 0 0,-2-36-291 0 0,0-20 184 0 0,5 79 339 0 0,4 37 44 0 0,1 3-125 0 0,1 2-43 0 0,0 0-1 0 0,0 0 1 0 0,0 1-1 0 0,-1-1 1 0 0,0 1-1 0 0,0-1 1 0 0,0 1-1 0 0,0 6 0 0 0,0 41-263 0 0,-1-47 170 0 0,-2 280 221 0 0,6-236-170 0 0,-4-45-9 0 0,0 1-1 0 0,0-1 1 0 0,1 0-1 0 0,0 0 1 0 0,0 0-1 0 0,0 0 1 0 0,3 8-1 0 0,-3-11-166 0 0,-6-9-1660 0 0,-11-35 1926 0 0,15 40-14 0 0,1 1-48 0 0,0 0 0 0 0,0-1 1 0 0,0 1-1 0 0,0 0 0 0 0,-1 0 0 0 0,1 0 0 0 0,-1 0 1 0 0,1 0-1 0 0,-2-2 0 0 0,-1-6-5 0 0,1-1 3 0 0,2 1-1 0 0,-1 0 1 0 0,2-18-1 0 0,0 1 65 0 0,7-119 199 0 0,-4-53-265 0 0,1 138 124 0 0,-5 61-136 0 0,0 0-1 0 0,0-1 1 0 0,0 1 0 0 0,0 0-1 0 0,0-1 1 0 0,0 1-1 0 0,0 0 1 0 0,-1-1-1 0 0,1 1 1 0 0,0 0-1 0 0,0 0 1 0 0,0-1-1 0 0,0 1 1 0 0,0 0-1 0 0,-1 0 1 0 0,1-1-1 0 0,0 1 1 0 0,0 0-1 0 0,0 0 1 0 0,-1-1-1 0 0,1 1 1 0 0,0 0-1 0 0,-1 0 1 0 0,-1 1-1257 0 0,4 6-1354 0 0,1 3 848 0 0,-2-7-18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9.731"/>
    </inkml:context>
    <inkml:brush xml:id="br0">
      <inkml:brushProperty name="width" value="0.05" units="cm"/>
      <inkml:brushProperty name="height" value="0.05" units="cm"/>
      <inkml:brushProperty name="color" value="#FFC114"/>
    </inkml:brush>
  </inkml:definitions>
  <inkml:trace contextRef="#ctx0" brushRef="#br0">76 27 13288 0 0,'0'0'389'0'0,"-3"-8"134"0"0,2 5-542 0 0,1 0 240 0 0,-3-9 3615 0 0,2 16-3540 0 0,1-1 1 0 0,-1 1-1 0 0,1 0 0 0 0,1 7 1 0 0,-1 12 61 0 0,-5 14-419 0 0,0 43 0 0 0,-2 22-252 0 0,-1-16 824 0 0,-1 10-402 0 0,-17 107-1425 0 0,19-135-3330 0 0,6-62 2905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0.333"/>
    </inkml:context>
    <inkml:brush xml:id="br0">
      <inkml:brushProperty name="width" value="0.05" units="cm"/>
      <inkml:brushProperty name="height" value="0.05" units="cm"/>
      <inkml:brushProperty name="color" value="#FFC114"/>
    </inkml:brush>
  </inkml:definitions>
  <inkml:trace contextRef="#ctx0" brushRef="#br0">10 167 16208 0 0,'-1'-1'365'0'0,"0"-1"-318"0"0,0 0 0 0 0,0 0 1 0 0,0 1-1 0 0,0-1 0 0 0,0 0 1 0 0,1 0-1 0 0,-1 0 0 0 0,1 0 0 0 0,-1 0 1 0 0,1 0-1 0 0,0-1 0 0 0,0 1 1 0 0,0 0-1 0 0,0 0 0 0 0,0 0 0 0 0,0 0 1 0 0,1 0-1 0 0,-1 0 0 0 0,1 0 1 0 0,-1 0-1 0 0,1 0 0 0 0,0 0 0 0 0,0 0 1 0 0,0 0-1 0 0,0 1 0 0 0,0-1 1 0 0,0 0-1 0 0,0 0 0 0 0,2-1 0 0 0,69-51-2225 0 0,-63 48 2271 0 0,1 0-1 0 0,0 1 0 0 0,0 0 1 0 0,1 1-1 0 0,20-6 0 0 0,-7 3 64 0 0,-19 5-82 0 0,1 1 0 0 0,0-1 1 0 0,0 1-1 0 0,0 0 0 0 0,10 0 1 0 0,0 1 217 0 0,30 4 0 0 0,-40-3-251 0 0,-1 0 0 0 0,1 1-1 0 0,-1-1 1 0 0,1 1 0 0 0,-1 0-1 0 0,1 1 1 0 0,-1-1 0 0 0,8 6-1 0 0,-3-1 37 0 0,-7-5-55 0 0,0 1 0 0 0,0-1 0 0 0,0 0 0 0 0,0 1 0 0 0,0-1 0 0 0,0 1 0 0 0,-1 0 0 0 0,1 0 0 0 0,-1 0-1 0 0,0 0 1 0 0,0 1 0 0 0,0-1 0 0 0,1 4 0 0 0,4 9 81 0 0,-1-1-1 0 0,-1 1 1 0 0,-1 0-1 0 0,0 1 1 0 0,-1-1-1 0 0,-1 1 1 0 0,1 25-1 0 0,-3-30-48 0 0,1-2-7 0 0,-1 1-1 0 0,-1-1 1 0 0,1 0 0 0 0,-2 0 0 0 0,1 0 0 0 0,-1 0 0 0 0,-6 16-1 0 0,-1-6 16 0 0,-16 28 0 0 0,21-42-22 0 0,0 0-1 0 0,0-1 1 0 0,-1 1 0 0 0,0-1-1 0 0,0 0 1 0 0,0 0-1 0 0,-1 0 1 0 0,-8 5-1 0 0,9-7-38 0 0,-1 0-1 0 0,1-1 0 0 0,-1 0 1 0 0,-8 2-1 0 0,-5 2-40 0 0,12-4 4 0 0,0 0 1 0 0,0 0-1 0 0,0 0 1 0 0,0-1 0 0 0,-1 0-1 0 0,1-1 1 0 0,0 1-1 0 0,-1-2 1 0 0,1 1-1 0 0,0-1 1 0 0,-1 0-1 0 0,1 0 1 0 0,0-1 0 0 0,0 0-1 0 0,0 0 1 0 0,0 0-1 0 0,0-1 1 0 0,-7-4-1 0 0,12 6-87 0 0,0 0-1 0 0,0 0 1 0 0,1-1-1 0 0,-1 1 0 0 0,0 0 1 0 0,1-1-1 0 0,-1 1 1 0 0,1-1-1 0 0,0 1 0 0 0,-1-1 1 0 0,1 0-1 0 0,0 1 1 0 0,0-1-1 0 0,0 0 0 0 0,0 0 1 0 0,0 0-1 0 0,0-2 1 0 0,1 3 95 0 0,0 0 1 0 0,0-1-1 0 0,0 1 1 0 0,0-1-1 0 0,0 1 1 0 0,1 0 0 0 0,-1-1-1 0 0,1 1 1 0 0,-1 0-1 0 0,1-1 1 0 0,-1 1 0 0 0,1 0-1 0 0,0 0 1 0 0,-1-1-1 0 0,1 1 1 0 0,0 0-1 0 0,0 0 1 0 0,0 0 0 0 0,0 0-1 0 0,0 0 1 0 0,0 0-1 0 0,0 1 1 0 0,0-1-1 0 0,1 0 1 0 0,-1 0 0 0 0,2 0-1 0 0,2-2 11 0 0,1 1 0 0 0,-1 0-1 0 0,1 0 1 0 0,-1 1 0 0 0,1 0-1 0 0,7-1 1 0 0,38-3-8 0 0,-6 2 22 0 0,-18 1 35 0 0,-1 1 1 0 0,1 1 0 0 0,44 5 0 0 0,-13 3-16 0 0,34 7-1504 0 0,-67-8 659 0 0,-4-3-10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0.762"/>
    </inkml:context>
    <inkml:brush xml:id="br0">
      <inkml:brushProperty name="width" value="0.05" units="cm"/>
      <inkml:brushProperty name="height" value="0.05" units="cm"/>
      <inkml:brushProperty name="color" value="#FFC114"/>
    </inkml:brush>
  </inkml:definitions>
  <inkml:trace contextRef="#ctx0" brushRef="#br0">206 24 11920 0 0,'0'0'576'0'0,"-1"0"-252"0"0,-6 2-225 0 0,1 0-1 0 0,-1 1 1 0 0,1 0 0 0 0,0 0 0 0 0,0 0 0 0 0,0 1 0 0 0,1 0 0 0 0,-1 0 0 0 0,1 0 0 0 0,0 1 0 0 0,0 0 0 0 0,0 0-1 0 0,1 0 1 0 0,-1 0 0 0 0,-5 10 0 0 0,-69 134 1340 0 0,71-133-1240 0 0,3-6-163 0 0,2 0 0 0 0,-1 0 0 0 0,1 0 1 0 0,1 0-1 0 0,0 0 0 0 0,0 1 0 0 0,1-1 1 0 0,0 0-1 0 0,1 1 0 0 0,0-1 0 0 0,1 1 1 0 0,0-1-1 0 0,1 1 0 0 0,3 12 0 0 0,-4-21-36 0 0,-1-1 0 0 0,1 1 0 0 0,0-1 0 0 0,0 1 0 0 0,0-1 0 0 0,0 0 0 0 0,0 1 0 0 0,0-1 0 0 0,0 0 0 0 0,0 0 0 0 0,0 0 0 0 0,1 0 0 0 0,-1 0 0 0 0,1 0 0 0 0,-1 0 0 0 0,0 0 0 0 0,1 0 0 0 0,-1-1 0 0 0,1 1 0 0 0,0-1 0 0 0,-1 1 0 0 0,1-1 0 0 0,0 0 0 0 0,-1 1 0 0 0,1-1 0 0 0,0 0 0 0 0,-1 0 0 0 0,1 0 0 0 0,2-1 0 0 0,0 1 0 0 0,0-1 0 0 0,0 1 0 0 0,0-1 0 0 0,0 0 0 0 0,0-1 0 0 0,0 1 0 0 0,0-1 0 0 0,0 0 0 0 0,-1 0 0 0 0,1 0 0 0 0,5-4 0 0 0,5-6 12 0 0,0-1-1 0 0,0 0 1 0 0,-2-1-1 0 0,1 0 1 0 0,-2-1-1 0 0,0 0 1 0 0,-1-1-1 0 0,-1 0 1 0 0,0-1-1 0 0,-1 0 1 0 0,-1 0-1 0 0,0-1 1 0 0,-1 0-1 0 0,-1 0 1 0 0,-1 0-1 0 0,-1 0 1 0 0,0-1-1 0 0,-2 0 1 0 0,0 0-1 0 0,-2-26 1 0 0,1 42-17 0 0,-1 0 1 0 0,0 0-1 0 0,0-1 0 0 0,0 1 1 0 0,0 0-1 0 0,0 0 1 0 0,-1 1-1 0 0,1-1 0 0 0,-1 0 1 0 0,0 0-1 0 0,0 1 1 0 0,0-1-1 0 0,0 1 1 0 0,0-1-1 0 0,-1 1 0 0 0,-4-4 1 0 0,5 5-35 0 0,1 0 1 0 0,-1 0-1 0 0,0 0 1 0 0,0 0-1 0 0,0 0 1 0 0,0 0 0 0 0,0 0-1 0 0,0 1 1 0 0,0-1-1 0 0,0 1 1 0 0,0-1-1 0 0,0 1 1 0 0,0 0-1 0 0,0 0 1 0 0,0 0 0 0 0,-1 0-1 0 0,1 0 1 0 0,0 1-1 0 0,0-1 1 0 0,0 1-1 0 0,0-1 1 0 0,0 1-1 0 0,0 0 1 0 0,0-1 0 0 0,0 1-1 0 0,0 0 1 0 0,-2 2-1 0 0,-4 3-343 0 0,-1-1-2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1.243"/>
    </inkml:context>
    <inkml:brush xml:id="br0">
      <inkml:brushProperty name="width" value="0.05" units="cm"/>
      <inkml:brushProperty name="height" value="0.05" units="cm"/>
      <inkml:brushProperty name="color" value="#FFC114"/>
    </inkml:brush>
  </inkml:definitions>
  <inkml:trace contextRef="#ctx0" brushRef="#br0">230 10 14832 0 0,'0'0'1121'0'0,"-5"-4"-633"0"0,4 4-472 0 0,0-1 0 0 0,0 0 0 0 0,0 1 0 0 0,0-1 0 0 0,0 1 0 0 0,0-1 0 0 0,0 1 0 0 0,0 0 0 0 0,0-1 1 0 0,0 1-1 0 0,0 0 0 0 0,-1 0 0 0 0,1 0 0 0 0,0 0 0 0 0,0 0 0 0 0,0 0 0 0 0,0 0 0 0 0,-1 0 0 0 0,1 0 0 0 0,0 0 0 0 0,0 1 0 0 0,0-1 0 0 0,0 1 1 0 0,0-1-1 0 0,-2 1 0 0 0,0 1 63 0 0,-7 2-77 0 0,1 0 0 0 0,1 0 0 0 0,-1 1 0 0 0,1 1 0 0 0,0-1 0 0 0,0 1 0 0 0,1 1 0 0 0,-1-1 0 0 0,1 2 0 0 0,-8 10-1 0 0,8-10-1 0 0,-7 11 0 0 0,0 0 0 0 0,1 0 0 0 0,1 1 0 0 0,1 1 0 0 0,-9 23 0 0 0,19-40 6 0 0,0 1-1 0 0,0-1 0 0 0,1 1 1 0 0,0-1-1 0 0,0 1 0 0 0,0-1 0 0 0,0 1 1 0 0,1 4-1 0 0,-1-8-11 0 0,1 0-1 0 0,-1 0 1 0 0,0 1 0 0 0,1-1 0 0 0,-1 0 0 0 0,0 0-1 0 0,1 0 1 0 0,0 0 0 0 0,-1 0 0 0 0,1 0-1 0 0,0 0 1 0 0,-1 0 0 0 0,1 0 0 0 0,1 1 0 0 0,-1-2-15 0 0,-1 1-1 0 0,1-1 1 0 0,0 0 0 0 0,0 1 0 0 0,-1-1 0 0 0,1 0 0 0 0,0 0 0 0 0,-1 0 0 0 0,1 0 0 0 0,0 0-1 0 0,0 1 1 0 0,-1-1 0 0 0,1-1 0 0 0,0 1 0 0 0,0 0 0 0 0,-1 0 0 0 0,1 0 0 0 0,0 0 0 0 0,0 0 0 0 0,-1-1-1 0 0,1 1 1 0 0,0 0 0 0 0,-1-1 0 0 0,1 1 0 0 0,1-1 0 0 0,11-7-131 0 0,-1-1 0 0 0,1 0 1 0 0,-1-1-1 0 0,-1 0 0 0 0,0-1 0 0 0,0 0 1 0 0,-1 0-1 0 0,0-1 0 0 0,10-18 1 0 0,-8 13 159 0 0,0-1 7 0 0,12-22 1 0 0,-22 34-149 0 0,1 1 1 0 0,-1-1 0 0 0,0 0 0 0 0,0 0 0 0 0,0 0 0 0 0,-1 0 0 0 0,0 0 0 0 0,0-10 0 0 0,-1 15 379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1.215"/>
    </inkml:context>
    <inkml:brush xml:id="br0">
      <inkml:brushProperty name="width" value="0.05" units="cm"/>
      <inkml:brushProperty name="height" value="0.05" units="cm"/>
      <inkml:brushProperty name="color" value="#FFC114"/>
    </inkml:brush>
  </inkml:definitions>
  <inkml:trace contextRef="#ctx0" brushRef="#br0">78 27 8432 0 0,'0'0'636'0'0,"-1"-1"-434"0"0,-3-6 2428 0 0,4 6-2360 0 0,0 0 0 0 0,0 0 1 0 0,0 0-1 0 0,0 0 1 0 0,0 0-1 0 0,0 0 1 0 0,0 0-1 0 0,-1 0 0 0 0,1 0 1 0 0,0 0-1 0 0,-1 1 1 0 0,1-1-1 0 0,0 0 0 0 0,-1 0 1 0 0,1 0-1 0 0,-1 0 1 0 0,0-1-1 0 0,0 2-154 0 0,1 0 0 0 0,0 0-1 0 0,0 0 1 0 0,0 0 0 0 0,-1 0 0 0 0,1 0 0 0 0,0 0 0 0 0,0 0-1 0 0,-1 0 1 0 0,1 0 0 0 0,0 0 0 0 0,0 0 0 0 0,0 0-1 0 0,-1 0 1 0 0,1 0 0 0 0,0 0 0 0 0,0 0 0 0 0,-1 0-1 0 0,1 0 1 0 0,0 0 0 0 0,0 1 0 0 0,0-1 0 0 0,-1 0-1 0 0,1 0 1 0 0,0 0 0 0 0,0 0 0 0 0,0 0 0 0 0,0 1 0 0 0,-1-1-1 0 0,1 0 1 0 0,-5 8-626 0 0,1 1 522 0 0,2 0 0 0 0,-1 1 0 0 0,1-1 0 0 0,0 0 0 0 0,1 1 0 0 0,0-1 0 0 0,0 1 0 0 0,1-1 0 0 0,2 18 0 0 0,-1-8-12 0 0,-2 22 0 0 0,-14 141 184 0 0,11-82-104 0 0,3 9-80 0 0,1-61 0 0 0,4 62-80 0 0,-3-79 205 0 0,0-19-169 0 0,-1-1 0 0 0,-1 19-1 0 0,-1-12-15 0 0,2-12 75 0 0,-1 0 0 0 0,0 0 0 0 0,0 0 0 0 0,0 1 0 0 0,-1-1 0 0 0,0 0 0 0 0,0 0 0 0 0,-4 7 0 0 0,-1 3 82 0 0,5-9-2550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1.909"/>
    </inkml:context>
    <inkml:brush xml:id="br0">
      <inkml:brushProperty name="width" value="0.05" units="cm"/>
      <inkml:brushProperty name="height" value="0.05" units="cm"/>
      <inkml:brushProperty name="color" value="#FFC114"/>
    </inkml:brush>
  </inkml:definitions>
  <inkml:trace contextRef="#ctx0" brushRef="#br0">435 0 11576 0 0,'0'0'2385'0'0,"0"17"-704"0"0,-3-6-1397 0 0,0 0 0 0 0,-1 1 0 0 0,0-1 0 0 0,-1-1-1 0 0,0 1 1 0 0,-1-1 0 0 0,0 0 0 0 0,-1 0 0 0 0,-9 11 0 0 0,-2 5-2 0 0,-21 38-1 0 0,15-22 92 0 0,-45 90 44 0 0,5-10-661 0 0,32-70 461 0 0,-41 52-1 0 0,17-33-1780 0 0,55-70 1152 0 0,6-4-3155 0 0,-4 2 3325 0 0,0 1 0 0 0,-1-1 0 0 0,1 0-1 0 0,0 0 1 0 0,0 1 0 0 0,0-3 0 0 0,1 1-273 0 0,11-13-1243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2.311"/>
    </inkml:context>
    <inkml:brush xml:id="br0">
      <inkml:brushProperty name="width" value="0.05" units="cm"/>
      <inkml:brushProperty name="height" value="0.05" units="cm"/>
      <inkml:brushProperty name="color" value="#FFC114"/>
    </inkml:brush>
  </inkml:definitions>
  <inkml:trace contextRef="#ctx0" brushRef="#br0">142 1 15408 0 0,'0'0'1541'0'0,"-8"0"-1395"0"0,4 2-26 0 0,0-1 0 0 0,0 1 0 0 0,0-1 0 0 0,0 1 0 0 0,1 0 0 0 0,-1 0 0 0 0,1 1-1 0 0,-1-1 1 0 0,1 1 0 0 0,0 0 0 0 0,0 0 0 0 0,0 0 0 0 0,-3 4 0 0 0,-4 7-48 0 0,1 0-1 0 0,-8 16 1 0 0,2-4-78 0 0,10-16 1 0 0,0 0 0 0 0,1 0 0 0 0,1 0 0 0 0,-1 1-1 0 0,2-1 1 0 0,-3 14 0 0 0,4-17-19 0 0,0-3 17 0 0,1 0-1 0 0,0 0 0 0 0,-1 0 1 0 0,2 0-1 0 0,-1-1 0 0 0,0 1 0 0 0,2 5 1 0 0,-2-8-4 0 0,0 0 1 0 0,0 0-1 0 0,0 0 1 0 0,1 0-1 0 0,-1 0 1 0 0,0 0-1 0 0,1 0 1 0 0,-1 0-1 0 0,0 0 1 0 0,1-1 0 0 0,0 1-1 0 0,-1 0 1 0 0,1 0-1 0 0,-1 0 1 0 0,1 0-1 0 0,0-1 1 0 0,0 1-1 0 0,-1 0 1 0 0,1-1-1 0 0,0 1 1 0 0,0-1-1 0 0,0 1 1 0 0,0-1-1 0 0,-1 1 1 0 0,1-1-1 0 0,0 1 1 0 0,0-1-1 0 0,0 0 1 0 0,2 1-1 0 0,1-2-85 0 0,0 1-1 0 0,0 0 1 0 0,0-1-1 0 0,0 0 1 0 0,0 0-1 0 0,0 0 0 0 0,0-1 1 0 0,-1 1-1 0 0,1-1 1 0 0,0 0-1 0 0,6-4 1 0 0,1-3-21 0 0,0 0 1 0 0,11-12 0 0 0,9-7-45 0 0,-21 20 180 0 0,-1 0-1 0 0,1 0 0 0 0,-2-1 0 0 0,1 0 1 0 0,13-19-1 0 0,-22 27 1 0 0,0 1 0 0 0,1-1 0 0 0,-1 1 1 0 0,0-1-1 0 0,0 1 0 0 0,0-1 0 0 0,0 1 0 0 0,0-1 1 0 0,0 1-1 0 0,0-1 0 0 0,0 1 0 0 0,0-1 0 0 0,0 1 1 0 0,0-1-1 0 0,0 1 0 0 0,0-1 0 0 0,0 1 0 0 0,-1-1 1 0 0,1 1-1 0 0,0-1 0 0 0,0 1 0 0 0,-1-1 0 0 0,1 1 0 0 0,0-1 1 0 0,0 1-1 0 0,-1 0 0 0 0,1-1 0 0 0,-1 1 0 0 0,1 0 1 0 0,0-1-1 0 0,-1 1 0 0 0,1 0 0 0 0,-1-1 0 0 0,0 1 1 0 0,-21-12 314 0 0,9 5-50 0 0,8 3-294 0 0,0 1 0 0 0,0 0 0 0 0,0 0 0 0 0,-1 1 0 0 0,1-1-1 0 0,-1 1 1 0 0,-10-2 0 0 0,-4-3-1213 0 0,10 3 615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50.599"/>
    </inkml:context>
    <inkml:brush xml:id="br0">
      <inkml:brushProperty name="width" value="0.05" units="cm"/>
      <inkml:brushProperty name="height" value="0.05" units="cm"/>
      <inkml:brushProperty name="color" value="#FFC114"/>
    </inkml:brush>
  </inkml:definitions>
  <inkml:trace contextRef="#ctx0" brushRef="#br0">87 293 10680 0 0,'0'0'1072'0'0,"-5"-3"1222"0"0,2 9-2189 0 0,0 0 0 0 0,0 1 0 0 0,0-1 0 0 0,1 1 0 0 0,0 0 0 0 0,1 0 0 0 0,-2 11 1 0 0,3-15-80 0 0,-14 99 829 0 0,7-63-986 0 0,-2 55 0 0 0,0 5 281 0 0,8-92-136 0 0,0 1 1 0 0,0 0 0 0 0,1-1-1 0 0,0 1 1 0 0,1 0 0 0 0,0 0-1 0 0,3 13 1 0 0,-3-14 6 0 0,0 1 167 0 0,1-8 87 0 0,2-15-78 0 0,-2 2-129 0 0,-1 0-1 0 0,0 0 1 0 0,-1 0-1 0 0,-4-25 0 0 0,-8-68 429 0 0,2-3-178 0 0,3 17-198 0 0,3 47 123 0 0,4-55 1 0 0,0 49 231 0 0,0 49-47 0 0,1 4-688 0 0,3 11 223 0 0,0 0-1 0 0,-2 1 0 0 0,1-1 0 0 0,-2 1 1 0 0,1 21-1 0 0,5 51-45 0 0,-1 2 48 0 0,-6 127 99 0 0,-9-125 19 0 0,7-86-28 0 0,0 4-39 0 0,2-8 482 0 0,-1-7-30 0 0,1 2-424 0 0,-1 0 0 0 0,0-1 0 0 0,1 1-1 0 0,0 0 1 0 0,0 0 0 0 0,2-5-1 0 0,-1-15-29 0 0,4-23 163 0 0,0 10-84 0 0,-2-18-82 0 0,6-61-1 0 0,-5 63 45 0 0,-4 37-62 0 0,4-23 0 0 0,3-11-76 0 0,4-23 42 0 0,-10 65 55 0 0,1 0-1 0 0,-1 0 1 0 0,-1 0-1 0 0,0-11 0 0 0,0 1 296 0 0,0 19-242 0 0,2 1-89 0 0,-1 1 0 0 0,0-1 0 0 0,0 1 0 0 0,0 0 0 0 0,0-1 0 0 0,0 1 0 0 0,-1 0 0 0 0,1 0 0 0 0,0 0 0 0 0,-1-1 0 0 0,1 1 0 0 0,-1 0 0 0 0,0 3 0 0 0,1-2 7 0 0,2 32-19 0 0,-2-26 21 0 0,-1 0 1 0 0,5 16-1 0 0,-3-12 2 0 0,0 0 0 0 0,-1 0-1 0 0,0-1 1 0 0,-2 21 0 0 0,1-7-61 0 0,-6 74 8 0 0,3 10 143 0 0,-1 11 58 0 0,4-112-137 0 0,-1-1 0 0 0,0 0 0 0 0,0 0 0 0 0,-5 16 0 0 0,6-18 16 0 0,0-4 160 0 0,-13-18 114 0 0,11 12-255 0 0,1 0 0 0 0,0 0 0 0 0,0 0 0 0 0,0-1 0 0 0,1 1 1 0 0,-1 0-1 0 0,1 0 0 0 0,0-7 0 0 0,0-10 13 0 0,-2-15 23 0 0,2 0 1 0 0,1 0 0 0 0,6-35 0 0 0,3-57-53 0 0,-10 89-19 0 0,1 12 0 0 0,-1 1 0 0 0,-1 0 0 0 0,-1-1 0 0 0,-9-39 0 0 0,6 28 0 0 0,2 30-40 0 0,2-4-432 0 0,3 49 240 0 0,7 45-1 0 0,2 12 109 0 0,-8-5 124 0 0,-14 141 0 0 0,8-198 43 0 0,2-9 21 0 0,-9 43 0 0 0,10-65-64 0 0,-4 14 30 0 0,1 0 0 0 0,0 0 0 0 0,2-1-1 0 0,-1 19 1 0 0,2-32 23 0 0,5-13 11 0 0,4-17-102 0 0,-1-1 0 0 0,-1 1-1 0 0,-2-1 1 0 0,3-45-1 0 0,-7-141-78 0 0,-9 12 40 0 0,7 81-19 0 0,2 45 98 0 0,7 105-306 0 0,-6-29 290 0 0,2 1 12 0 0,-2 11 2 0 0,0 189 55 0 0,-3-101-110 0 0,-8 72 38 0 0,2-88-163 0 0,-3 28 89 0 0,-2-35 389 0 0,4-27-1775 0 0,3-15-3189 0 0,4-13-1288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7.131"/>
    </inkml:context>
    <inkml:brush xml:id="br0">
      <inkml:brushProperty name="width" value="0.05" units="cm"/>
      <inkml:brushProperty name="height" value="0.05" units="cm"/>
      <inkml:brushProperty name="color" value="#004F8B"/>
    </inkml:brush>
  </inkml:definitions>
  <inkml:trace contextRef="#ctx0" brushRef="#br0">18 39 13824 0 0,'-9'-18'1056'0'0,"9"17"-724"0"0,-1 0-220 0 0,-2-6 4090 0 0,2 10-4100 0 0,0-1-1 0 0,1 0 1 0 0,-1 1-1 0 0,0-1 1 0 0,1 1-1 0 0,0 0 1 0 0,0-1-1 0 0,0 1 1 0 0,0-1-1 0 0,1 6 1 0 0,6 28 384 0 0,-3-20-280 0 0,32 121 653 0 0,-4-13-188 0 0,-13-36-84 0 0,10 42-541 0 0,-25-116-260 0 0,0 0 1 0 0,11 21-1 0 0,-12-30 220 0 0,-1 0-1 0 0,1 0 1 0 0,1 0 0 0 0,-1-1-1 0 0,1 1 1 0 0,0-1-1 0 0,0 0 1 0 0,8 7-1 0 0,-9-9 8 0 0,-1-1 0 0 0,0 0-1 0 0,0 0 1 0 0,0 0 0 0 0,1 0-1 0 0,-1-1 1 0 0,0 1 0 0 0,1-1-1 0 0,-1 1 1 0 0,1-1 0 0 0,-1 0-1 0 0,0 0 1 0 0,1 0 0 0 0,-1 0-1 0 0,1 0 1 0 0,-1-1 0 0 0,0 1-1 0 0,1-1 1 0 0,-1 0 0 0 0,0 1 0 0 0,1-1-1 0 0,-1 0 1 0 0,0 0 0 0 0,0 0-1 0 0,0-1 1 0 0,0 1 0 0 0,4-4-1 0 0,3-2 32 0 0,0-1-1 0 0,0-1 0 0 0,0 1 1 0 0,6-11-1 0 0,35-56-43 0 0,-13 20 0 0 0,-24 38 0 0 0,-9 12 0 0 0,1-1 0 0 0,-1 1 0 0 0,-1-1 0 0 0,7-12 0 0 0,-5 8-156 0 0,0 0 0 0 0,1 0 0 0 0,0 1-1 0 0,1 0 1 0 0,0 0 0 0 0,0 1 0 0 0,1 0-1 0 0,0 0 1 0 0,0 0 0 0 0,17-10 0 0 0,-23 17 148 0 0,-1 0 1 0 0,1 0 0 0 0,-1 1-1 0 0,1-1 1 0 0,-1 1 0 0 0,1-1-1 0 0,-1 1 1 0 0,1 0-1 0 0,-1-1 1 0 0,1 1 0 0 0,0 0-1 0 0,-1 0 1 0 0,1 0 0 0 0,-1 0-1 0 0,1 0 1 0 0,0 1 0 0 0,-1-1-1 0 0,1 0 1 0 0,-1 1-1 0 0,1-1 1 0 0,-1 1 0 0 0,1 0-1 0 0,-1-1 1 0 0,0 1 0 0 0,1 0-1 0 0,-1 0 1 0 0,0 0 0 0 0,1 0-1 0 0,-1 0 1 0 0,0 0 0 0 0,0 0-1 0 0,0 0 1 0 0,0 1-1 0 0,2 2 1 0 0,2 4 14 0 0,-1 0-1 0 0,0 0 1 0 0,0 1 0 0 0,5 16-1 0 0,-4-11-23 0 0,-2-3 25 0 0,1-1 0 0 0,1 0 0 0 0,0 0 0 0 0,0 0 0 0 0,1 0 0 0 0,0-1 0 0 0,11 12 0 0 0,-15-19-10 0 0,0-1 0 0 0,0 0 1 0 0,0 1-1 0 0,0-1 0 0 0,0 0 0 0 0,1-1 0 0 0,-1 1 0 0 0,0 0 0 0 0,1-1 0 0 0,-1 1 0 0 0,1-1 0 0 0,-1 0 0 0 0,3 0 0 0 0,3 0-7 0 0,-1 0 0 0 0,0 0 0 0 0,8-2-1 0 0,-14 1 10 0 0,1 1 0 0 0,0-1 0 0 0,0 1 0 0 0,-1-1 0 0 0,1 0 0 0 0,0 1 0 0 0,-1-1 0 0 0,1 0 0 0 0,-1 0 0 0 0,1 0 0 0 0,1-2 0 0 0,6-4 0 0 0,23-15 0 0 0,-10 8 0 0 0,27-24 0 0 0,-17 9 119 0 0,1 0 481 0 0,33-38 0 0 0,-61 62-556 0 0,9-12 120 0 0,0 1-1 0 0,30-25 1 0 0,-33 32-294 0 0,-1-1 0 0 0,0-1 0 0 0,-1 0 1 0 0,0 0-1 0 0,-1 0 0 0 0,0-1 0 0 0,8-17 1 0 0,15-23-1333 0 0,-6 10-2185 0 0,-12 16-2771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8.459"/>
    </inkml:context>
    <inkml:brush xml:id="br0">
      <inkml:brushProperty name="width" value="0.05" units="cm"/>
      <inkml:brushProperty name="height" value="0.05" units="cm"/>
      <inkml:brushProperty name="color" value="#004F8B"/>
    </inkml:brush>
  </inkml:definitions>
  <inkml:trace contextRef="#ctx0" brushRef="#br0">1 126 15856 0 0,'0'0'1190'0'0,"10"-9"-962"0"0,0 2-161 0 0,0-1 0 0 0,0 2 0 0 0,1-1 0 0 0,0 2 0 0 0,0-1-1 0 0,1 1 1 0 0,-1 1 0 0 0,1 0 0 0 0,0 1 0 0 0,1 0 0 0 0,21-2 0 0 0,43-8 217 0 0,8 0-902 0 0,-13 0 874 0 0,-61 12-1202 0 0,-1-2-1 0 0,0 1 1 0 0,12-5-1 0 0,-19 5-522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8.855"/>
    </inkml:context>
    <inkml:brush xml:id="br0">
      <inkml:brushProperty name="width" value="0.05" units="cm"/>
      <inkml:brushProperty name="height" value="0.05" units="cm"/>
      <inkml:brushProperty name="color" value="#004F8B"/>
    </inkml:brush>
  </inkml:definitions>
  <inkml:trace contextRef="#ctx0" brushRef="#br0">65 1 14336 0 0,'-8'14'1029'0'0,"7"-13"-330"0"0,0 2-641 0 0,0-1 0 0 0,1 0 0 0 0,-1 1 0 0 0,0-1 0 0 0,1 1 0 0 0,-1-1 0 0 0,1 0 0 0 0,0 1 0 0 0,0-1 0 0 0,0 1 0 0 0,0-1 0 0 0,1 6 0 0 0,-1 0 309 0 0,-9 95 1535 0 0,8-64-1798 0 0,-12 61 0 0 0,1-7-336 0 0,4-37-126 0 0,5-34-1270 0 0,-2 39 0 0 0,5-45 243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9.208"/>
    </inkml:context>
    <inkml:brush xml:id="br0">
      <inkml:brushProperty name="width" value="0.05" units="cm"/>
      <inkml:brushProperty name="height" value="0.05" units="cm"/>
      <inkml:brushProperty name="color" value="#004F8B"/>
    </inkml:brush>
  </inkml:definitions>
  <inkml:trace contextRef="#ctx0" brushRef="#br0">60 0 14112 0 0,'0'0'1748'0'0,"0"8"-1296"0"0,-5 13 696 0 0,0 23 0 0 0,-6 23 699 0 0,-2 13-1059 0 0,11-63-704 0 0,-1 27-1 0 0,0 1-46 0 0,-8 100-33 0 0,6-60-160 0 0,4-71 150 0 0,0 0-1 0 0,2 0 0 0 0,-1 0 1 0 0,2 0-1 0 0,4 19 0 0 0,-5-25 46 0 0,-1-7 108 0 0,12-13-865 0 0,1-13 635 0 0,-8 15 33 0 0,1 0-1 0 0,-1 0 0 0 0,2 1 0 0 0,-1 0 0 0 0,16-17 0 0 0,1 1-84 0 0,-21 22 126 0 0,0 0 1 0 0,1 0-1 0 0,-1 0 1 0 0,1 0-1 0 0,0 1 0 0 0,0-1 1 0 0,0 1-1 0 0,0 0 0 0 0,0-1 1 0 0,0 1-1 0 0,1 1 1 0 0,-1-1-1 0 0,6-2 0 0 0,-7 4 12 0 0,1-1-29 0 0,0 0 0 0 0,0 0 0 0 0,-1 0 1 0 0,1 1-1 0 0,0-1 0 0 0,0 1 0 0 0,0 0 0 0 0,0-1 0 0 0,-1 1 0 0 0,1 1 1 0 0,0-1-1 0 0,0 0 0 0 0,0 1 0 0 0,0-1 0 0 0,-1 1 0 0 0,1 0 0 0 0,0 0 1 0 0,0 0-1 0 0,-1 1 0 0 0,1-1 0 0 0,-1 0 0 0 0,3 3 0 0 0,-2-2 76 0 0,-1 0 0 0 0,0 0-1 0 0,1 0 1 0 0,-1 0-1 0 0,0 1 1 0 0,-1-1 0 0 0,1 1-1 0 0,0-1 1 0 0,-1 1 0 0 0,1 0-1 0 0,-1 0 1 0 0,0 0-1 0 0,0 0 1 0 0,1 3 0 0 0,1 6 267 0 0,0 0 0 0 0,1 15 0 0 0,-4-15-281 0 0,1-1-1 0 0,-2 1 0 0 0,-1 16 0 0 0,0-17-71 0 0,1-1 0 0 0,1 1 0 0 0,0 0-1 0 0,2 20 1 0 0,1 12 207 0 0,-3-23-3727 0 0,0-13 419 0 0,0 1-3156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0.256"/>
    </inkml:context>
    <inkml:brush xml:id="br0">
      <inkml:brushProperty name="width" value="0.05" units="cm"/>
      <inkml:brushProperty name="height" value="0.05" units="cm"/>
      <inkml:brushProperty name="color" value="#004F8B"/>
    </inkml:brush>
  </inkml:definitions>
  <inkml:trace contextRef="#ctx0" brushRef="#br0">384 0 10912 0 0,'0'0'5209'0'0,"-16"0"-3684"0"0,14 0-1411 0 0,0 1 1 0 0,0-1-1 0 0,1 0 0 0 0,-1 1 0 0 0,0-1 0 0 0,0 1 1 0 0,1 0-1 0 0,-1-1 0 0 0,0 1 0 0 0,1 0 1 0 0,-1 0-1 0 0,1 0 0 0 0,-1 0 0 0 0,1 0 0 0 0,-1 1 1 0 0,1-1-1 0 0,0 0 0 0 0,-2 3 0 0 0,-2 3 24 0 0,0 0 0 0 0,-7 14 0 0 0,1-1-63 0 0,-12 12 333 0 0,-30 35 0 0 0,-55 54-74 0 0,100-111-334 0 0,1 1 0 0 0,0 0 0 0 0,0 0 0 0 0,-9 23 0 0 0,-14 51 0 0 0,16-43 0 0 0,6-17 0 0 0,2 2 0 0 0,0-1 0 0 0,-3 40 0 0 0,9-54-28 0 0,0-1 0 0 0,1 1 0 0 0,0-1 0 0 0,1 1 0 0 0,6 21 0 0 0,-6-29-46 0 0,0 0-1 0 0,0 1 0 0 0,1-1 1 0 0,-1 0-1 0 0,1 0 0 0 0,0-1 1 0 0,0 1-1 0 0,0 0 0 0 0,0-1 1 0 0,1 0-1 0 0,-1 0 0 0 0,1 0 1 0 0,0 0-1 0 0,0-1 0 0 0,0 1 1 0 0,0-1-1 0 0,0 0 0 0 0,1 0 1 0 0,-1 0-1 0 0,1-1 0 0 0,-1 0 1 0 0,1 0-1 0 0,4 1 0 0 0,-2-2 103 0 0,-1-1-1 0 0,1 0 0 0 0,-1 0 1 0 0,1 0-1 0 0,-1-1 1 0 0,0 0-1 0 0,0 0 0 0 0,0 0 1 0 0,0-1-1 0 0,0 0 0 0 0,-1 0 1 0 0,1 0-1 0 0,-1-1 0 0 0,0 0 1 0 0,0 0-1 0 0,0 0 0 0 0,6-8 1 0 0,4-6-276 0 0,-1 0 0 0 0,-1-1 0 0 0,16-31 0 0 0,-27 47 159 0 0,5-9 42 0 0,-5 10 46 0 0,0-1 1 0 0,-1 1 0 0 0,1-1-1 0 0,-1 1 1 0 0,0-1 0 0 0,0 0-1 0 0,0 0 1 0 0,0 0-1 0 0,0 0 1 0 0,0 1 0 0 0,0-6-1 0 0,-1 6 3 0 0,0-1 1 0 0,0 0-1 0 0,0 1 0 0 0,-1-1 0 0 0,1 0 0 0 0,-1 1 0 0 0,1-1 0 0 0,-1 1 0 0 0,0-1 0 0 0,0 1 0 0 0,0-1 0 0 0,0 1 0 0 0,-1-1 0 0 0,1 1 0 0 0,0 0 0 0 0,-3-3 0 0 0,0 2 16 0 0,0-1 0 0 0,-1 1 0 0 0,1 0 0 0 0,-1 0 0 0 0,0 1 0 0 0,-9-4-1 0 0,6 3 87 0 0,0 0 0 0 0,0 1-1 0 0,-1 0 1 0 0,1 0-1 0 0,0 1 1 0 0,-1 0-1 0 0,1 1 1 0 0,-10 0-1 0 0,-8-1-53 0 0,18 0-95 0 0,-1 1 0 0 0,1 0 1 0 0,-11 1-1 0 0,-5 2-420 0 0,16-3 208 0 0,0 1 1 0 0,-15 3-1 0 0,3 3-2398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3.415"/>
    </inkml:context>
    <inkml:brush xml:id="br0">
      <inkml:brushProperty name="width" value="0.05" units="cm"/>
      <inkml:brushProperty name="height" value="0.05" units="cm"/>
      <inkml:brushProperty name="color" value="#004F8B"/>
    </inkml:brush>
  </inkml:definitions>
  <inkml:trace contextRef="#ctx0" brushRef="#br0">286 395 12528 0 0,'0'0'3765'0'0,"-4"8"-3444"0"0,2 3-82 0 0,1 1 0 0 0,0-1 1 0 0,1 1-1 0 0,0-1 0 0 0,1 1 0 0 0,2 13 0 0 0,-1-8-68 0 0,-1 0 0 0 0,-1 18 0 0 0,-30 241 427 0 0,-20-14 178 0 0,47-251-736 0 0,-30 123 184 0 0,21-93 26 0 0,2 2 0 0 0,-6 56-1 0 0,0 0 2 0 0,12-77-251 0 0,0 1 0 0 0,-1 42 0 0 0,5-62 0 0 0,0-3 0 0 0,0 0 0 0 0,0 0 0 0 0,1 0 0 0 0,-1 0 0 0 0,0 0 0 0 0,0 0 0 0 0,0 0 0 0 0,0 0 0 0 0,0 0 0 0 0,0 0 0 0 0,0 0 0 0 0,0 0 0 0 0,1 0 0 0 0,-1 0 0 0 0,0 0 0 0 0,0 0 0 0 0,0 0 0 0 0,0 0 0 0 0,0 0 0 0 0,0 0 0 0 0,0 0 0 0 0,0 0 0 0 0,1 0 0 0 0,-1 0 0 0 0,0 0 0 0 0,0 0 0 0 0,0 0 0 0 0,0 0 0 0 0,0 0 0 0 0,0 0 0 0 0,0 1 0 0 0,0-1 0 0 0,0 0 0 0 0,0 0 0 0 0,0 0 0 0 0,0 0 0 0 0,1 0 0 0 0,-1 0 0 0 0,0 0 0 0 0,0 0 0 0 0,0 0 0 0 0,0 0 0 0 0,0 1 0 0 0,0-1 0 0 0,0 0 0 0 0,0 0 0 0 0,0 0 0 0 0,0 0 0 0 0,0 0 0 0 0,0 0 0 0 0,0 0 0 0 0,0 0 0 0 0,0 1 0 0 0,0-1 0 0 0,0 0 0 0 0,0 0 0 0 0,0 0 0 0 0,0 0 0 0 0,0 0 0 0 0,0 0 0 0 0,0 0 0 0 0,0 0 0 0 0,-1 0 0 0 0,1 1 0 0 0,0-1 0 0 0,0 0 0 0 0,0 0 0 0 0,0 0 0 0 0,0 0 0 0 0,14-2 0 0 0,17 8 0 0 0,29-5 0 0 0,162 21-14 0 0,-169-22-375 0 0,8 2-112 0 0,20 3 245 0 0,125-7 0 0 0,-58-2 560 0 0,95-6-233 0 0,-85 2-144 0 0,60-4-208 0 0,11 0-225 0 0,-148 9 591 0 0,90-2 301 0 0,89 2-226 0 0,-78-3-545 0 0,-1 0 119 0 0,234 0 187 0 0,-214-3 79 0 0,-66 1 0 0 0,176-19-400 0 0,-147 1 250 0 0,-107 15 108 0 0,6-2-27 0 0,27-4-32 0 0,94-6-62 0 0,226 0 0 0 0,-368 23 166 0 0,92 4 36 0 0,-119-4 169 0 0,0 0 0 0 0,-1 0-1 0 0,16-3 1 0 0,28-2-706 0 0,-53 5 429 0 0,1-1 0 0 0,0 1-1 0 0,11-4 1 0 0,-12 2 71 0 0,0 1 0 0 0,0 0 0 0 0,0 0-1 0 0,0 1 1 0 0,0-1 0 0 0,1 1 0 0 0,5 0-1 0 0,-4 1-1 0 0,1 0 0 0 0,-1 0 0 0 0,1-1 0 0 0,-1-1 0 0 0,1 1 0 0 0,-1-1 0 0 0,12-3 0 0 0,-9 1 0 0 0,0 1 0 0 0,0-1 0 0 0,0 2 0 0 0,19-1 0 0 0,-26 2 7 0 0,-2 0 1 0 0,0 0 1 0 0,1-1 0 0 0,-1 1-1 0 0,0 0 1 0 0,0 0 0 0 0,1-1-1 0 0,-1 1 1 0 0,0-1 0 0 0,0 1 0 0 0,0-1-1 0 0,2 0 1 0 0,4-2 2000 0 0,-7 2-1992 0 0,1 0-1 0 0,-1 0 0 0 0,1 1 0 0 0,-1-1 0 0 0,1 0 0 0 0,-1 0 1 0 0,0 0-1 0 0,1 0 0 0 0,-1 0 0 0 0,0 0 0 0 0,0 0 1 0 0,0 0-1 0 0,0 0 0 0 0,0-2 0 0 0,2-1 13 0 0,0-17 147 0 0,-10-14 232 0 0,5 28-408 0 0,0 0 0 0 0,1-1 0 0 0,0 1 0 0 0,-1-14 0 0 0,-6-59-66 0 0,9-272-196 0 0,-1 285 262 0 0,1-55 0 0 0,2 56 0 0 0,-1 25-77 0 0,6-41 0 0 0,-4 48-34 0 0,-2-56 1 0 0,-1 50 77 0 0,-2 10 33 0 0,-5-34 0 0 0,2 27 0 0 0,-23-115 0 0 0,26 144-10 0 0,2 8 26 0 0,-2-1-21 0 0,-7-16-214 0 0,8 16 161 0 0,-11 9-275 0 0,6-4 290 0 0,1 0 0 0 0,0 0-1 0 0,1 1 1 0 0,-1-1 0 0 0,1 1 0 0 0,0 0-1 0 0,0 1 1 0 0,-6 10 0 0 0,3 4-85 0 0,5-15 149 0 0,1-1 0 0 0,-1 1 0 0 0,0-1-1 0 0,0 1 1 0 0,-5 7 0 0 0,5-11-20 0 0,1 1 0 0 0,0-1 0 0 0,-1 0 0 0 0,1 1 0 0 0,-1-1 0 0 0,1 0 0 0 0,-1 0 0 0 0,1 0 0 0 0,-1-1-1 0 0,0 1 1 0 0,0 0 0 0 0,1 0 0 0 0,-1-1 0 0 0,0 1 0 0 0,0-1 0 0 0,0 0 0 0 0,1 1 0 0 0,-1-1 0 0 0,-4 0 0 0 0,-41 4 333 0 0,36-2-401 0 0,-1-1 1 0 0,1 0-1 0 0,-18-1 1 0 0,-64-3 19 0 0,66 3-30 0 0,0-1 1 0 0,-45-7 0 0 0,-35-10 67 0 0,-2 4 1 0 0,-174 1-1 0 0,180 12 16 0 0,-88 1 1362 0 0,-125 15-2774 0 0,-420 36 3612 0 0,647-44-2401 0 0,-44 12-70 0 0,16-1-138 0 0,-53-3 838 0 0,-153 17-954 0 0,169-15 479 0 0,-50 7 42 0 0,-239 18 281 0 0,340-35 124 0 0,-93-8-1371 0 0,162-1 938 0 0,-44-1 35 0 0,-95-7-652 0 0,74 4 711 0 0,-3-1 486 0 0,-89-13-679 0 0,167 16-48 0 0,5 1-93 0 0,-34-1 1 0 0,40 3 426 0 0,-24-4 0 0 0,24 2 45 0 0,-26 0-1 0 0,-71-5-131 0 0,108 8-32 0 0,-4-2-45 0 0,4 2-59 0 0,-2 10-2229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3.933"/>
    </inkml:context>
    <inkml:brush xml:id="br0">
      <inkml:brushProperty name="width" value="0.05" units="cm"/>
      <inkml:brushProperty name="height" value="0.05" units="cm"/>
      <inkml:brushProperty name="color" value="#004F8B"/>
    </inkml:brush>
  </inkml:definitions>
  <inkml:trace contextRef="#ctx0" brushRef="#br0">2 0 10048 0 0,'0'1'32'0'0,"0"-1"1"0"0,0 1 0 0 0,-1-1 0 0 0,1 1 0 0 0,0-1-1 0 0,0 0 1 0 0,0 1 0 0 0,0-1 0 0 0,0 1-1 0 0,-1-1 1 0 0,1 1 0 0 0,0-1 0 0 0,0 1 0 0 0,0-1-1 0 0,1 1 1 0 0,-1-1 0 0 0,0 1 0 0 0,0-1-1 0 0,0 1 1 0 0,0-1 0 0 0,0 0 0 0 0,0 1-1 0 0,1-1 1 0 0,-1 1 0 0 0,0-1 0 0 0,0 1 0 0 0,1-1-1 0 0,-1 1 1 0 0,14 8 943 0 0,-6-4-892 0 0,-3-2 7 0 0,0 0 0 0 0,0 1 0 0 0,-1-1 0 0 0,0 1 0 0 0,1 0 0 0 0,-1 1 0 0 0,-1-1 0 0 0,1 1 0 0 0,3 6 0 0 0,1 3 419 0 0,-1 0 0 0 0,5 16 0 0 0,-5-13-95 0 0,16 30 0 0 0,-10-26-415 0 0,-5-10 0 0 0,-1-4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3.153"/>
    </inkml:context>
    <inkml:brush xml:id="br0">
      <inkml:brushProperty name="width" value="0.05" units="cm"/>
      <inkml:brushProperty name="height" value="0.05" units="cm"/>
      <inkml:brushProperty name="color" value="#FFC114"/>
    </inkml:brush>
  </inkml:definitions>
  <inkml:trace contextRef="#ctx0" brushRef="#br0">219 9 11880 0 0,'-3'-2'59'0'0,"-1"1"1"0"0,0-1 0 0 0,0 1 0 0 0,0 1 0 0 0,0-1 0 0 0,0 0 0 0 0,0 1-1 0 0,0 0 1 0 0,-1 0 0 0 0,1 0 0 0 0,0 0 0 0 0,0 1 0 0 0,0-1 0 0 0,0 1-1 0 0,0 0 1 0 0,0 1 0 0 0,-4 1 0 0 0,-9 3 407 0 0,-4 2 249 0 0,7 0-72 0 0,11-7-615 0 0,1 0 0 0 0,0 1 0 0 0,-1-1 0 0 0,1 0 0 0 0,0 1 0 0 0,0-1 0 0 0,0 1 0 0 0,0 0 0 0 0,0 0 0 0 0,1 0 0 0 0,-1 0 0 0 0,0 0 0 0 0,1 0 0 0 0,-1 0 0 0 0,-1 5 0 0 0,-5 11-40 0 0,-2 2 12 0 0,1 1 0 0 0,1 0-1 0 0,-9 38 1 0 0,15-48 3 0 0,1-1 1 0 0,0 1-1 0 0,0 0 1 0 0,1 0-1 0 0,0-1 1 0 0,1 1 0 0 0,0 0-1 0 0,1-1 1 0 0,0 1-1 0 0,1-1 1 0 0,0 1-1 0 0,1-1 1 0 0,8 18 0 0 0,-11-27-6 0 0,0 1 0 0 0,1 0 0 0 0,-1-1 0 0 0,0 1 0 0 0,1-1 0 0 0,-1 1 0 0 0,1-1 0 0 0,0 0 1 0 0,0 0-1 0 0,-1 1 0 0 0,1-1 0 0 0,0-1 0 0 0,0 1 0 0 0,0 0 0 0 0,0 0 0 0 0,0-1 0 0 0,0 1 0 0 0,0-1 1 0 0,0 1-1 0 0,0-1 0 0 0,0 0 0 0 0,3 0 0 0 0,-1 0-4 0 0,0 0 1 0 0,0-1-1 0 0,-1 1 0 0 0,1-1 0 0 0,0 0 1 0 0,0 0-1 0 0,-1 0 0 0 0,1 0 0 0 0,-1-1 1 0 0,1 1-1 0 0,4-4 0 0 0,-2 0 23 0 0,-1 0 0 0 0,0 0 0 0 0,0 0 1 0 0,0-1-1 0 0,-1 0 0 0 0,1 0 0 0 0,3-7 0 0 0,14-19 107 0 0,-17 25-113 0 0,0-1 0 0 0,0 1 1 0 0,-1-1-1 0 0,0 0 1 0 0,-1 0-1 0 0,1 0 1 0 0,-2 0-1 0 0,1 0 1 0 0,-1-1-1 0 0,2-11 0 0 0,-1-10 21 0 0,-1-48-1 0 0,-2 73-33 0 0,0 4-43 0 0,0-1 1 0 0,0 0-1 0 0,0 0 1 0 0,0 0-1 0 0,-1 0 1 0 0,1 0-1 0 0,-1 0 1 0 0,0 0-1 0 0,1 1 1 0 0,-1-1-1 0 0,0 0 1 0 0,0 1-1 0 0,0-1 1 0 0,0 0-1 0 0,0 1 1 0 0,-1-1-1 0 0,1 1 1 0 0,0 0-1 0 0,-3-3 1 0 0,2 3-146 0 0,1-1-790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52.378"/>
    </inkml:context>
    <inkml:brush xml:id="br0">
      <inkml:brushProperty name="width" value="0.05" units="cm"/>
      <inkml:brushProperty name="height" value="0.05" units="cm"/>
      <inkml:brushProperty name="color" value="#004F8B"/>
    </inkml:brush>
  </inkml:definitions>
  <inkml:trace contextRef="#ctx0" brushRef="#br0">182 89 9760 0 0,'0'0'744'0'0,"0"-1"-650"0"0,0 1 1 0 0,0-1 0 0 0,0 1-1 0 0,0-1 1 0 0,-1 1 0 0 0,2 0-1 0 0,-1-1 1 0 0,0 1 0 0 0,0-1-1 0 0,0 1 1 0 0,0-1 0 0 0,0 1-1 0 0,0-1 1 0 0,0 1 0 0 0,0-1-1 0 0,1 1 1 0 0,-1-1 0 0 0,10-10 782 0 0,9-8 310 0 0,-18 18-1056 0 0,0 0 0 0 0,0 0 0 0 0,1 0-1 0 0,-1 0 1 0 0,0 0 0 0 0,1 0 0 0 0,-1 1 0 0 0,1-1-1 0 0,-1 1 1 0 0,0-1 0 0 0,1 1 0 0 0,-1-1 0 0 0,4 1 0 0 0,-11-4 1134 0 0,6 4-1205 0 0,0-1 0 0 0,-1 1 0 0 0,1 0 0 0 0,0-1 0 0 0,-1 1 0 0 0,1 0 0 0 0,0 0-1 0 0,-1-1 1 0 0,1 1 0 0 0,0 0 0 0 0,-1 0 0 0 0,1-1 0 0 0,0 1 0 0 0,-1 0 0 0 0,1 0 0 0 0,-1 0 0 0 0,1 0 0 0 0,0 0-1 0 0,-1 0 1 0 0,1 0 0 0 0,-1 0 0 0 0,1-1 0 0 0,0 1 0 0 0,-1 1 0 0 0,1-1 0 0 0,-1 0 0 0 0,1 0 0 0 0,-1 0-1 0 0,1 0 1 0 0,0 0 0 0 0,-1 0 0 0 0,0 1 0 0 0,-57 28-844 0 0,43-20 809 0 0,0 0 0 0 0,-14 13 1 0 0,23-17-27 0 0,1 0 0 0 0,0 0 0 0 0,0 1 0 0 0,0-1 1 0 0,1 1-1 0 0,0 0 0 0 0,-6 11 0 0 0,-4 10 1 0 0,9-18 0 0 0,0-1 0 0 0,1 1 0 0 0,-6 17 0 0 0,4-4 0 0 0,4-19 0 0 0,0 1 0 0 0,1-1 0 0 0,0 1 0 0 0,0-1 0 0 0,0 1 0 0 0,0 0 0 0 0,1 0 0 0 0,0-1 0 0 0,-1 1 0 0 0,1 0 0 0 0,1 0 0 0 0,-1 0 0 0 0,0-1 0 0 0,2 8 0 0 0,0-7-3 0 0,-1-1-1 0 0,1 1 0 0 0,0-1 0 0 0,0 1 0 0 0,0-1 1 0 0,0 0-1 0 0,1 1 0 0 0,-1-1 0 0 0,1 0 1 0 0,0-1-1 0 0,-1 1 0 0 0,1 0 0 0 0,1-1 0 0 0,-1 0 1 0 0,0 0-1 0 0,1 0 0 0 0,-1 0 0 0 0,5 2 0 0 0,-3-3-1 0 0,-1 0-1 0 0,0 0 0 0 0,1 0 1 0 0,-1-1-1 0 0,1 0 0 0 0,0 0 1 0 0,-1 0-1 0 0,1 0 0 0 0,-1-1 1 0 0,1 1-1 0 0,-1-1 0 0 0,0 0 1 0 0,1-1-1 0 0,-1 1 0 0 0,7-4 1 0 0,8-5 7 0 0,0-1 0 0 0,-1-1 0 0 0,-1 0 0 0 0,29-27 0 0 0,-34 27-2 0 0,-1-1 0 0 0,0 0 0 0 0,-1-1 0 0 0,0-1 0 0 0,15-30 0 0 0,-18 33 0 0 0,-1-1-22 0 0,-1 0-1 0 0,-1 0 0 0 0,0-1 0 0 0,0 1 0 0 0,-2-1 1 0 0,1 0-1 0 0,-2 0 0 0 0,0-20 0 0 0,-1 31-245 0 0,-10-8-1500 0 0,4 8 1378 0 0,4 2-2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53.329"/>
    </inkml:context>
    <inkml:brush xml:id="br0">
      <inkml:brushProperty name="width" value="0.05" units="cm"/>
      <inkml:brushProperty name="height" value="0.05" units="cm"/>
      <inkml:brushProperty name="color" value="#004F8B"/>
    </inkml:brush>
  </inkml:definitions>
  <inkml:trace contextRef="#ctx0" brushRef="#br0">154 27 6416 0 0,'0'0'3920'0'0,"-7"-3"-3375"0"0,4 1 2054 0 0,2 1-2527 0 0,0 0 1 0 0,0 0-1 0 0,0 0 1 0 0,0 1-1 0 0,0-1 1 0 0,1-1-1 0 0,-1 1 1 0 0,0 0-1 0 0,0 0 1 0 0,1 0-1 0 0,-1 0 1 0 0,1 0-1 0 0,-1-1 1 0 0,0-1 0 0 0,1 2-29 0 0,-1 1 0 0 0,0 0 1 0 0,0-1-1 0 0,1 1 1 0 0,-1 0-1 0 0,0-1 0 0 0,0 1 1 0 0,0 0-1 0 0,0 0 1 0 0,0 0-1 0 0,1 0 1 0 0,-1 0-1 0 0,0 0 0 0 0,0 0 1 0 0,0 0-1 0 0,0 0 1 0 0,0 0-1 0 0,1 1 1 0 0,-1-1-1 0 0,-1 1 0 0 0,-8 0 318 0 0,6-1-372 0 0,0 1-1 0 0,0 0 1 0 0,0 0-1 0 0,0 1 1 0 0,0-1-1 0 0,-6 4 1 0 0,9-5 371 0 0,-30 9-618 0 0,24-8 110 0 0,4-1 206 0 0,0 0-1 0 0,0 1 1 0 0,0-1 0 0 0,0 1-1 0 0,0 0 1 0 0,1 0 0 0 0,-1 0-1 0 0,-3 2 1 0 0,5-2-831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04.516"/>
    </inkml:context>
    <inkml:brush xml:id="br0">
      <inkml:brushProperty name="width" value="0.05" units="cm"/>
      <inkml:brushProperty name="height" value="0.05" units="cm"/>
      <inkml:brushProperty name="color" value="#004F8B"/>
    </inkml:brush>
  </inkml:definitions>
  <inkml:trace contextRef="#ctx0" brushRef="#br0">9 146 8784 0 0,'0'0'197'0'0,"0"-9"7022"0"0,4 4-7134 0 0,-3 3 469 0 0,2 10-138 0 0,-2-3-289 0 0,-1-1 0 0 0,0 1 0 0 0,0 0 0 0 0,0 0 0 0 0,0 0 0 0 0,-2 7 0 0 0,0 12 168 0 0,-7 71 285 0 0,9-86-551 0 0,-1 2-11 0 0,1-1 0 0 0,1 1 0 0 0,-1 0 0 0 0,2-1 1 0 0,0 1-1 0 0,0-1 0 0 0,5 14 0 0 0,1 7-28 0 0,-6-24 534 0 0,-3-12-425 0 0,-4-32 356 0 0,1 13-415 0 0,-9-113-30 0 0,9 1-10 0 0,5 130 0 0 0,0-1 0 0 0,1 1 0 0 0,-1-1 0 0 0,1 1 0 0 0,1-1 0 0 0,-1 1 0 0 0,1 0 0 0 0,0 0 0 0 0,1 0 0 0 0,8-10 0 0 0,-11 15 0 0 0,0 0 0 0 0,0 0 0 0 0,0 0 0 0 0,0 0 0 0 0,0 0 0 0 0,1 0 0 0 0,-1 1 0 0 0,0-1 0 0 0,1 0 0 0 0,-1 1 0 0 0,0-1 0 0 0,1 1 0 0 0,-1 0 0 0 0,1-1 0 0 0,-1 1 0 0 0,1 0 0 0 0,-1 0 0 0 0,3 0 0 0 0,-2 0 0 0 0,0 0 0 0 0,0-1 0 0 0,0 1 0 0 0,0 0 0 0 0,0-1 0 0 0,0 1 0 0 0,0-1 0 0 0,3-1 0 0 0,-3 0-14 0 0,1 1 0 0 0,0 0 0 0 0,0 0 0 0 0,0 0 0 0 0,1 0-1 0 0,-1 1 1 0 0,0-1 0 0 0,0 1 0 0 0,0 0 0 0 0,0 0-1 0 0,7 0 1 0 0,38 9-642 0 0,-18-3 13 0 0,-22-5-238 0 0,-1 0 0 0 0,0 1 0 0 0,0 0 0 0 0,11 4 0 0 0,-3 2-764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1.215"/>
    </inkml:context>
    <inkml:brush xml:id="br0">
      <inkml:brushProperty name="width" value="0.05" units="cm"/>
      <inkml:brushProperty name="height" value="0.05" units="cm"/>
      <inkml:brushProperty name="color" value="#FFC114"/>
    </inkml:brush>
  </inkml:definitions>
  <inkml:trace contextRef="#ctx0" brushRef="#br0">78 27 8432 0 0,'0'0'636'0'0,"-1"-1"-434"0"0,-3-6 2428 0 0,4 6-2360 0 0,0 0 0 0 0,0 0 1 0 0,0 0-1 0 0,0 0 1 0 0,0 0-1 0 0,0 0 1 0 0,0 0-1 0 0,-1 0 0 0 0,1 0 1 0 0,0 0-1 0 0,-1 1 1 0 0,1-1-1 0 0,0 0 0 0 0,-1 0 1 0 0,1 0-1 0 0,-1 0 1 0 0,0-1-1 0 0,0 2-154 0 0,1 0 0 0 0,0 0-1 0 0,0 0 1 0 0,0 0 0 0 0,-1 0 0 0 0,1 0 0 0 0,0 0 0 0 0,0 0-1 0 0,-1 0 1 0 0,1 0 0 0 0,0 0 0 0 0,0 0 0 0 0,0 0-1 0 0,-1 0 1 0 0,1 0 0 0 0,0 0 0 0 0,0 0 0 0 0,-1 0-1 0 0,1 0 1 0 0,0 0 0 0 0,0 1 0 0 0,0-1 0 0 0,-1 0-1 0 0,1 0 1 0 0,0 0 0 0 0,0 0 0 0 0,0 0 0 0 0,0 1 0 0 0,-1-1-1 0 0,1 0 1 0 0,-5 8-626 0 0,1 1 522 0 0,2 0 0 0 0,-1 1 0 0 0,1-1 0 0 0,0 0 0 0 0,1 1 0 0 0,0-1 0 0 0,0 1 0 0 0,1-1 0 0 0,2 18 0 0 0,-1-8-12 0 0,-2 22 0 0 0,-14 141 184 0 0,11-82-104 0 0,3 9-80 0 0,1-61 0 0 0,4 62-80 0 0,-3-79 205 0 0,0-19-169 0 0,-1-1 0 0 0,-1 19-1 0 0,-1-12-15 0 0,2-12 75 0 0,-1 0 0 0 0,0 0 0 0 0,0 0 0 0 0,0 1 0 0 0,-1-1 0 0 0,0 0 0 0 0,0 0 0 0 0,-4 7 0 0 0,-1 3 82 0 0,5-9-2550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3.153"/>
    </inkml:context>
    <inkml:brush xml:id="br0">
      <inkml:brushProperty name="width" value="0.05" units="cm"/>
      <inkml:brushProperty name="height" value="0.05" units="cm"/>
      <inkml:brushProperty name="color" value="#FFC114"/>
    </inkml:brush>
  </inkml:definitions>
  <inkml:trace contextRef="#ctx0" brushRef="#br0">219 9 11880 0 0,'-3'-2'59'0'0,"-1"1"1"0"0,0-1 0 0 0,0 1 0 0 0,0 1 0 0 0,0-1 0 0 0,0 0 0 0 0,0 1-1 0 0,0 0 1 0 0,-1 0 0 0 0,1 0 0 0 0,0 0 0 0 0,0 1 0 0 0,0-1 0 0 0,0 1-1 0 0,0 0 1 0 0,0 1 0 0 0,-4 1 0 0 0,-9 3 407 0 0,-4 2 249 0 0,7 0-72 0 0,11-7-615 0 0,1 0 0 0 0,0 1 0 0 0,-1-1 0 0 0,1 0 0 0 0,0 1 0 0 0,0-1 0 0 0,0 1 0 0 0,0 0 0 0 0,0 0 0 0 0,1 0 0 0 0,-1 0 0 0 0,0 0 0 0 0,1 0 0 0 0,-1 0 0 0 0,-1 5 0 0 0,-5 11-40 0 0,-2 2 12 0 0,1 1 0 0 0,1 0-1 0 0,-9 38 1 0 0,15-48 3 0 0,1-1 1 0 0,0 1-1 0 0,0 0 1 0 0,1 0-1 0 0,0-1 1 0 0,1 1 0 0 0,0 0-1 0 0,1-1 1 0 0,0 1-1 0 0,1-1 1 0 0,0 1-1 0 0,1-1 1 0 0,8 18 0 0 0,-11-27-6 0 0,0 1 0 0 0,1 0 0 0 0,-1-1 0 0 0,0 1 0 0 0,1-1 0 0 0,-1 1 0 0 0,1-1 0 0 0,0 0 1 0 0,0 0-1 0 0,-1 1 0 0 0,1-1 0 0 0,0-1 0 0 0,0 1 0 0 0,0 0 0 0 0,0 0 0 0 0,0-1 0 0 0,0 1 0 0 0,0-1 1 0 0,0 1-1 0 0,0-1 0 0 0,0 0 0 0 0,3 0 0 0 0,-1 0-4 0 0,0 0 1 0 0,0-1-1 0 0,-1 1 0 0 0,1-1 0 0 0,0 0 1 0 0,0 0-1 0 0,-1 0 0 0 0,1 0 0 0 0,-1-1 1 0 0,1 1-1 0 0,4-4 0 0 0,-2 0 23 0 0,-1 0 0 0 0,0 0 0 0 0,0 0 1 0 0,0-1-1 0 0,-1 0 0 0 0,1 0 0 0 0,3-7 0 0 0,14-19 107 0 0,-17 25-113 0 0,0-1 0 0 0,0 1 1 0 0,-1-1-1 0 0,0 0 1 0 0,-1 0-1 0 0,1 0 1 0 0,-2 0-1 0 0,1 0 1 0 0,-1-1-1 0 0,2-11 0 0 0,-1-10 21 0 0,-1-48-1 0 0,-2 73-33 0 0,0 4-43 0 0,0-1 1 0 0,0 0-1 0 0,0 0 1 0 0,0 0-1 0 0,-1 0 1 0 0,1 0-1 0 0,-1 0 1 0 0,0 0-1 0 0,1 1 1 0 0,-1-1-1 0 0,0 0 1 0 0,0 1-1 0 0,0-1 1 0 0,0 0-1 0 0,0 1 1 0 0,-1-1-1 0 0,1 1 1 0 0,0 0-1 0 0,-3-3 1 0 0,2 3-146 0 0,1-1-790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3.679"/>
    </inkml:context>
    <inkml:brush xml:id="br0">
      <inkml:brushProperty name="width" value="0.05" units="cm"/>
      <inkml:brushProperty name="height" value="0.05" units="cm"/>
      <inkml:brushProperty name="color" value="#FFC114"/>
    </inkml:brush>
  </inkml:definitions>
  <inkml:trace contextRef="#ctx0" brushRef="#br0">350 48 11376 0 0,'0'0'857'0'0,"-5"-4"-485"0"0,0 2-120 0 0,0-1 1 0 0,0 1-1 0 0,0-1 1 0 0,-6-1-1 0 0,-9-4 1041 0 0,15 5-1080 0 0,1 0 1 0 0,-1 1 0 0 0,0-1 0 0 0,0 1 0 0 0,-1 0 0 0 0,1 1 0 0 0,0-1 0 0 0,-1 1 0 0 0,1 0-1 0 0,0 0 1 0 0,-1 1 0 0 0,1 0 0 0 0,-1 0 0 0 0,0 0 0 0 0,1 0 0 0 0,0 1 0 0 0,-1 0 0 0 0,-9 3-1 0 0,-4 3 234 0 0,5-3-280 0 0,-21 10 0 0 0,31-12-168 0 0,0 0 0 0 0,1 0 0 0 0,-1 1 0 0 0,1-1-1 0 0,-1 1 1 0 0,1 0 0 0 0,0 0 0 0 0,0 0 0 0 0,0 0 0 0 0,-2 4-1 0 0,-6 11-97 0 0,1 1-1 0 0,0 0 1 0 0,1 0-1 0 0,1 1 1 0 0,1 0-1 0 0,1 1 1 0 0,1 0-1 0 0,-5 36 0 0 0,10-51 100 0 0,-1-1 0 0 0,1 1 0 0 0,1-1 0 0 0,-1 1 0 0 0,1 0 0 0 0,0-1 0 0 0,0 1 0 0 0,1-1 0 0 0,-1 0 0 0 0,1 1 0 0 0,1-1 0 0 0,-1 0 0 0 0,1 0 1 0 0,5 8-1 0 0,-6-10-17 0 0,0-1 1 0 0,0 1 0 0 0,1-1 0 0 0,-1 0 0 0 0,1 1 0 0 0,0-1 0 0 0,0 0 0 0 0,-1-1 0 0 0,1 1 0 0 0,0 0 0 0 0,1-1 0 0 0,-1 0 0 0 0,0 1 0 0 0,0-1 0 0 0,0-1 0 0 0,1 1 0 0 0,-1 0 0 0 0,1-1-1 0 0,-1 0 1 0 0,0 1 0 0 0,1-1 0 0 0,-1-1 0 0 0,1 1 0 0 0,-1 0 0 0 0,5-2 0 0 0,0 0-22 0 0,-1 0-1 0 0,1-1 0 0 0,-1 0 1 0 0,1-1-1 0 0,-1 1 1 0 0,0-1-1 0 0,0-1 0 0 0,-1 1 1 0 0,9-8-1 0 0,-5 3 34 0 0,0-1-1 0 0,-1 0 0 0 0,-1-1 0 0 0,14-20 0 0 0,-13 17 15 0 0,0 0-1 0 0,-1-1 0 0 0,0 0 1 0 0,-2-1-1 0 0,0 0 0 0 0,0 0 1 0 0,3-18-1 0 0,-7 19-1 0 0,3-27 1 0 0,-5 38-9 0 0,0-1 1 0 0,-1 0 0 0 0,1 0 0 0 0,-1 0 0 0 0,0 0 0 0 0,0 0 0 0 0,-1 0 0 0 0,1 1 0 0 0,-4-6-1 0 0,5 9-155 0 0,0 1 0 0 0,-1-1-1 0 0,1 1 1 0 0,0-1 0 0 0,-1 1-1 0 0,1-1 1 0 0,-1 1-1 0 0,1-1 1 0 0,-1 1 0 0 0,1 0-1 0 0,-1-1 1 0 0,0 1-1 0 0,1 0 1 0 0,-1 0 0 0 0,1-1-1 0 0,-1 1 1 0 0,0 0 0 0 0,1 0-1 0 0,-1 0 1 0 0,1 0-1 0 0,-1 0 1 0 0,0-1 0 0 0,1 1-1 0 0,-2 1 1 0 0,-13 1-3215 0 0,13-1 3418 0 0,-1-1-1901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191"/>
    </inkml:context>
    <inkml:brush xml:id="br0">
      <inkml:brushProperty name="width" value="0.05" units="cm"/>
      <inkml:brushProperty name="height" value="0.05" units="cm"/>
      <inkml:brushProperty name="color" value="#FFC114"/>
    </inkml:brush>
  </inkml:definitions>
  <inkml:trace contextRef="#ctx0" brushRef="#br0">192 3 9728 0 0,'0'0'744'0'0,"-8"-3"-472"0"0,-27 5 124 0 0,29-1-264 0 0,-12 4 387 0 0,8-1-294 0 0,5-3-163 0 0,0 1 0 0 0,-1 0 0 0 0,1 1 0 0 0,0-1 0 0 0,0 1 0 0 0,0 0 0 0 0,0 1 0 0 0,-4 3 0 0 0,-5 3 76 0 0,11-7-127 0 0,-1 0 0 0 0,1 0 0 0 0,0 1 0 0 0,0-1 0 0 0,1 1 0 0 0,-1-1 0 0 0,1 1 0 0 0,-3 5 1 0 0,-14 34 48 0 0,18-39-60 0 0,0-1 0 0 0,1 1 0 0 0,-1-1 0 0 0,1 1 0 0 0,-1-1 0 0 0,1 1 0 0 0,0 0 0 0 0,0-1 0 0 0,1 1 0 0 0,-1-1 0 0 0,1 1 0 0 0,0-1 0 0 0,0 1 0 0 0,0-1 0 0 0,0 1 0 0 0,0-1 0 0 0,1 0 0 0 0,0 0 0 0 0,-1 1 0 0 0,1-1 0 0 0,0 0 0 0 0,1-1 0 0 0,-1 1 0 0 0,0 0 0 0 0,5 3 0 0 0,-5-5-3 0 0,-1-1 1 0 0,1 1 0 0 0,0-1-1 0 0,-1 0 1 0 0,1 0 0 0 0,0 0-1 0 0,-1 0 1 0 0,1 0 0 0 0,-1 0-1 0 0,1 0 1 0 0,0 0 0 0 0,-1-1 0 0 0,1 1-1 0 0,0-1 1 0 0,-1 1 0 0 0,1-1-1 0 0,-1 0 1 0 0,3-1 0 0 0,27-16-42 0 0,-21 11 49 0 0,-1-1 1 0 0,1 0 0 0 0,-2-1 0 0 0,1 0 0 0 0,-1 0 0 0 0,-1 0 0 0 0,1-1 0 0 0,-2-1-1 0 0,1 1 1 0 0,-1-1 0 0 0,-1 0 0 0 0,0 0 0 0 0,-1 0 0 0 0,4-14 0 0 0,-7 22-6 0 0,-1 2 0 0 0,1-1 0 0 0,-1 1 0 0 0,0-1 0 0 0,0 1 0 0 0,0-1 0 0 0,0 0 0 0 0,0 1 0 0 0,0-1 0 0 0,0 1 0 0 0,0-1 0 0 0,0 1 0 0 0,-1-1 0 0 0,0-1 0 0 0,-2-3-38 0 0,3 4-151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563"/>
    </inkml:context>
    <inkml:brush xml:id="br0">
      <inkml:brushProperty name="width" value="0.05" units="cm"/>
      <inkml:brushProperty name="height" value="0.05" units="cm"/>
      <inkml:brushProperty name="color" value="#FFC114"/>
    </inkml:brush>
  </inkml:definitions>
  <inkml:trace contextRef="#ctx0" brushRef="#br0">477 49 12752 0 0,'0'0'289'0'0,"-5"-8"391"0"0,-28-26 292 0 0,32 33-875 0 0,1 0 1 0 0,-1 1-1 0 0,0-1 1 0 0,0 1-1 0 0,1-1 1 0 0,-1 1-1 0 0,0 0 1 0 0,0-1-1 0 0,0 1 0 0 0,0 0 1 0 0,1 0-1 0 0,-1-1 1 0 0,0 1-1 0 0,0 0 1 0 0,0 0-1 0 0,0 0 1 0 0,0 0-1 0 0,0 0 0 0 0,0 0 1 0 0,0 0-1 0 0,1 0 1 0 0,-1 1-1 0 0,0-1 1 0 0,0 0-1 0 0,0 0 1 0 0,0 1-1 0 0,-1 0 1 0 0,1 0-49 0 0,-1-1 1 0 0,1 1 0 0 0,-1 0-1 0 0,1 0 1 0 0,0 0 0 0 0,0 0-1 0 0,-1 0 1 0 0,1 1-1 0 0,0-1 1 0 0,0 0 0 0 0,0 1-1 0 0,0-1 1 0 0,-1 3 0 0 0,-2 3-17 0 0,1 0 0 0 0,-1-1 0 0 0,-7 9 0 0 0,-6 10-35 0 0,-15 31 2 0 0,-17 33 0 0 0,28-50-31 0 0,-36 54 0 0 0,55-89 20 0 0,-9 10 18 0 0,0-1-1 0 0,-25 24 1 0 0,24-25 0 0 0,0 0 1 0 0,1 0-1 0 0,-16 25 0 0 0,15-21-169 0 0,-20 25-1 0 0,20-27-352 0 0,-8 4-726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950"/>
    </inkml:context>
    <inkml:brush xml:id="br0">
      <inkml:brushProperty name="width" value="0.05" units="cm"/>
      <inkml:brushProperty name="height" value="0.05" units="cm"/>
      <inkml:brushProperty name="color" value="#FFC114"/>
    </inkml:brush>
  </inkml:definitions>
  <inkml:trace contextRef="#ctx0" brushRef="#br0">146 0 11088 0 0,'0'0'834'0'0,"-8"0"-463"0"0,-38 4 1480 0 0,39 1-1253 0 0,2-2-466 0 0,3-2-84 0 0,0 1 0 0 0,0-1 1 0 0,0 0-1 0 0,0 1 0 0 0,0-1 1 0 0,0 1-1 0 0,1-1 1 0 0,-3 4-1 0 0,-30 44-37 0 0,29-40-63 0 0,0 0 0 0 0,1 0 0 0 0,-3 12 0 0 0,5-16 31 0 0,1-1 0 0 0,0 1 0 0 0,1 0 0 0 0,-1 0 1 0 0,1-1-1 0 0,0 1 0 0 0,0 0 0 0 0,0 0 0 0 0,1 5 1 0 0,-1-9 25 0 0,1 0 1 0 0,-1 0-1 0 0,0 0 1 0 0,1 0-1 0 0,-1 0 1 0 0,1 0-1 0 0,-1 0 1 0 0,1 0-1 0 0,-1 0 1 0 0,1 0-1 0 0,0 0 1 0 0,-1 0 0 0 0,1 0-1 0 0,0-1 1 0 0,0 1-1 0 0,0 0 1 0 0,0 0-1 0 0,-1-1 1 0 0,1 1-1 0 0,0-1 1 0 0,0 1-1 0 0,0-1 1 0 0,0 1-1 0 0,0-1 1 0 0,0 0 0 0 0,1 1-1 0 0,-1-1 1 0 0,0 0-1 0 0,0 0 1 0 0,0 0-1 0 0,0 0 1 0 0,0 0-1 0 0,0 0 1 0 0,0 0-1 0 0,0 0 1 0 0,1 0-1 0 0,-1-1 1 0 0,2 0 0 0 0,1 0 18 0 0,1 0 0 0 0,0-1 0 0 0,-1 0 0 0 0,1 0 0 0 0,-1 0 0 0 0,1-1 0 0 0,3-2 0 0 0,0-1-62 0 0,-2 0 1 0 0,1-1 0 0 0,-1 1-1 0 0,0-1 1 0 0,0 0 0 0 0,-1-1-1 0 0,7-10 1 0 0,-10 15 39 0 0,-1-1 0 0 0,0 1 0 0 0,1-1 0 0 0,-1 1-1 0 0,0-1 1 0 0,-1 1 0 0 0,1-1 0 0 0,-1 0 0 0 0,1 1 0 0 0,-1-1 0 0 0,0 0 0 0 0,-1 0 0 0 0,1 1 0 0 0,-1-1 0 0 0,-1-6 0 0 0,2 10-14 0 0,0 0 1 0 0,0 0 0 0 0,0-1-1 0 0,0 1 1 0 0,0 0 0 0 0,0 0-1 0 0,0-1 1 0 0,0 1 0 0 0,0 0-1 0 0,0-1 1 0 0,0 1 0 0 0,0 0-1 0 0,0 0 1 0 0,-1-1 0 0 0,1 1-1 0 0,0 0 1 0 0,0 0 0 0 0,0-1-1 0 0,0 1 1 0 0,-1 0 0 0 0,1 0 0 0 0,0 0-1 0 0,0-1 1 0 0,0 1 0 0 0,-1 0-1 0 0,1 0 1 0 0,0 0 0 0 0,0 0-1 0 0,-1-1 1 0 0,1 1 0 0 0,0 0-1 0 0,0 0 1 0 0,-1 0 0 0 0,1 0-1 0 0,0 0 1 0 0,-1 0 0 0 0,1 0-1 0 0,-4-1-645 0 0,-5-2-4347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7.877"/>
    </inkml:context>
    <inkml:brush xml:id="br0">
      <inkml:brushProperty name="width" value="0.05" units="cm"/>
      <inkml:brushProperty name="height" value="0.05" units="cm"/>
      <inkml:brushProperty name="color" value="#FFC114"/>
    </inkml:brush>
  </inkml:definitions>
  <inkml:trace contextRef="#ctx0" brushRef="#br0">13 0 9472 0 0,'0'0'4792'0'0,"0"18"-3536"0"0,-2-12-1136 0 0,1 1 0 0 0,0 0 1 0 0,0 0-1 0 0,0 9 1 0 0,-1 19 139 0 0,1-29-216 0 0,0 0-1 0 0,1 1 1 0 0,0-1 0 0 0,1 8-1 0 0,0 11 102 0 0,7 55 165 0 0,-7-59-309 0 0,-1 18-36 0 0,-1-4 347 0 0,1-25-171 0 0,0-1 1 0 0,-1 0 0 0 0,-2 11-1 0 0,-5 37-97 0 0,8-55-466 0 0,-1 1 1311 0 0,1 1-1775 0 0,0 6-3614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3.679"/>
    </inkml:context>
    <inkml:brush xml:id="br0">
      <inkml:brushProperty name="width" value="0.05" units="cm"/>
      <inkml:brushProperty name="height" value="0.05" units="cm"/>
      <inkml:brushProperty name="color" value="#FFC114"/>
    </inkml:brush>
  </inkml:definitions>
  <inkml:trace contextRef="#ctx0" brushRef="#br0">350 48 11376 0 0,'0'0'857'0'0,"-5"-4"-485"0"0,0 2-120 0 0,0-1 1 0 0,0 1-1 0 0,0-1 1 0 0,-6-1-1 0 0,-9-4 1041 0 0,15 5-1080 0 0,1 0 1 0 0,-1 1 0 0 0,0-1 0 0 0,0 1 0 0 0,-1 0 0 0 0,1 1 0 0 0,0-1 0 0 0,-1 1 0 0 0,1 0-1 0 0,0 0 1 0 0,-1 1 0 0 0,1 0 0 0 0,-1 0 0 0 0,0 0 0 0 0,1 0 0 0 0,0 1 0 0 0,-1 0 0 0 0,-9 3-1 0 0,-4 3 234 0 0,5-3-280 0 0,-21 10 0 0 0,31-12-168 0 0,0 0 0 0 0,1 0 0 0 0,-1 1 0 0 0,1-1-1 0 0,-1 1 1 0 0,1 0 0 0 0,0 0 0 0 0,0 0 0 0 0,0 0 0 0 0,-2 4-1 0 0,-6 11-97 0 0,1 1-1 0 0,0 0 1 0 0,1 0-1 0 0,1 1 1 0 0,1 0-1 0 0,1 1 1 0 0,1 0-1 0 0,-5 36 0 0 0,10-51 100 0 0,-1-1 0 0 0,1 1 0 0 0,1-1 0 0 0,-1 1 0 0 0,1 0 0 0 0,0-1 0 0 0,0 1 0 0 0,1-1 0 0 0,-1 0 0 0 0,1 1 0 0 0,1-1 0 0 0,-1 0 0 0 0,1 0 1 0 0,5 8-1 0 0,-6-10-17 0 0,0-1 1 0 0,0 1 0 0 0,1-1 0 0 0,-1 0 0 0 0,1 1 0 0 0,0-1 0 0 0,0 0 0 0 0,-1-1 0 0 0,1 1 0 0 0,0 0 0 0 0,1-1 0 0 0,-1 0 0 0 0,0 1 0 0 0,0-1 0 0 0,0-1 0 0 0,1 1 0 0 0,-1 0 0 0 0,1-1-1 0 0,-1 0 1 0 0,0 1 0 0 0,1-1 0 0 0,-1-1 0 0 0,1 1 0 0 0,-1 0 0 0 0,5-2 0 0 0,0 0-22 0 0,-1 0-1 0 0,1-1 0 0 0,-1 0 1 0 0,1-1-1 0 0,-1 1 1 0 0,0-1-1 0 0,0-1 0 0 0,-1 1 1 0 0,9-8-1 0 0,-5 3 34 0 0,0-1-1 0 0,-1 0 0 0 0,-1-1 0 0 0,14-20 0 0 0,-13 17 15 0 0,0 0-1 0 0,-1-1 0 0 0,0 0 1 0 0,-2-1-1 0 0,0 0 0 0 0,0 0 1 0 0,3-18-1 0 0,-7 19-1 0 0,3-27 1 0 0,-5 38-9 0 0,0-1 1 0 0,-1 0 0 0 0,1 0 0 0 0,-1 0 0 0 0,0 0 0 0 0,0 0 0 0 0,-1 0 0 0 0,1 1 0 0 0,-4-6-1 0 0,5 9-155 0 0,0 1 0 0 0,-1-1-1 0 0,1 1 1 0 0,0-1 0 0 0,-1 1-1 0 0,1-1 1 0 0,-1 1-1 0 0,1-1 1 0 0,-1 1 0 0 0,1 0-1 0 0,-1-1 1 0 0,0 1-1 0 0,1 0 1 0 0,-1 0 0 0 0,1-1-1 0 0,-1 1 1 0 0,0 0 0 0 0,1 0-1 0 0,-1 0 1 0 0,1 0-1 0 0,-1 0 1 0 0,0-1 0 0 0,1 1-1 0 0,-2 1 1 0 0,-13 1-3215 0 0,13-1 3418 0 0,-1-1-1901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109"/>
    </inkml:context>
    <inkml:brush xml:id="br0">
      <inkml:brushProperty name="width" value="0.05" units="cm"/>
      <inkml:brushProperty name="height" value="0.05" units="cm"/>
      <inkml:brushProperty name="color" value="#E71224"/>
    </inkml:brush>
  </inkml:definitions>
  <inkml:trace contextRef="#ctx0" brushRef="#br0">129 154 10568 0 0,'0'0'1224'0'0,"-3"8"-316"0"0,-8 48 616 0 0,-7 110 1 0 0,11-84-1378 0 0,-1 20-148 0 0,-5 42 18 0 0,7-78 106 0 0,-5 35 119 0 0,6-61-22 0 0,5-30-18 0 0,-1-1 0 0 0,0 1-1 0 0,-1 0 1 0 0,0-1 0 0 0,0 1-1 0 0,-5 12 1 0 0,6-21 248 0 0,-1-2-391 0 0,-1-2-122 0 0,1-1-1 0 0,-1 1 1 0 0,0-1 0 0 0,1 1-1 0 0,0-1 1 0 0,0 0-1 0 0,0 0 1 0 0,0 0 0 0 0,1 0-1 0 0,-1 0 1 0 0,1 0 0 0 0,0 0-1 0 0,0-1 1 0 0,1 1-1 0 0,-1-6 1 0 0,0-12 655 0 0,4-39-1 0 0,-2 35-344 0 0,18-224-93 0 0,-12 194-281 0 0,3 1 0 0 0,24-80 0 0 0,-22 104 25 0 0,1 0 0 0 0,2 1 0 0 0,0 0 0 0 0,37-49 0 0 0,-45 70 62 0 0,0 0 1 0 0,1 1 0 0 0,0 0-1 0 0,0 0 1 0 0,13-9 0 0 0,51-26 956 0 0,-66 39-851 0 0,1 1-1 0 0,-1 0 0 0 0,1 0 1 0 0,-1 1-1 0 0,1 0 1 0 0,0 0-1 0 0,0 1 1 0 0,0 0-1 0 0,0 0 1 0 0,0 0-1 0 0,13 2 0 0 0,-7 1-176 0 0,-4-1-159 0 0,0 1 0 0 0,0 0 0 0 0,0 0 0 0 0,14 7 0 0 0,-20-7 193 0 0,0 0 0 0 0,-1 0 0 0 0,0 0 0 0 0,1 1 0 0 0,-1-1 0 0 0,0 1-1 0 0,0-1 1 0 0,0 1 0 0 0,0 0 0 0 0,-1 0 0 0 0,1 0 0 0 0,-1 0 0 0 0,2 6 0 0 0,0 0 71 0 0,0 1 0 0 0,0 0 0 0 0,1 13 0 0 0,-3-4 187 0 0,-1-1-1 0 0,-1 0 0 0 0,0 1 1 0 0,-2-1-1 0 0,0 0 0 0 0,-1 0 0 0 0,0 0 1 0 0,-2 0-1 0 0,-11 26 0 0 0,12-35-157 0 0,1-1 0 0 0,-1-1 0 0 0,-1 1 0 0 0,1-1 0 0 0,-1 1 0 0 0,-13 10 0 0 0,5-4-11 0 0,7-6-318 0 0,-1-1-1 0 0,-1 0 0 0 0,1 0 0 0 0,-1-1 0 0 0,0 0 1 0 0,-1-1-1 0 0,1 0 0 0 0,-16 5 0 0 0,8-6-715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608"/>
    </inkml:context>
    <inkml:brush xml:id="br0">
      <inkml:brushProperty name="width" value="0.05" units="cm"/>
      <inkml:brushProperty name="height" value="0.05" units="cm"/>
      <inkml:brushProperty name="color" value="#E71224"/>
    </inkml:brush>
  </inkml:definitions>
  <inkml:trace contextRef="#ctx0" brushRef="#br0">318 53 12528 0 0,'-4'-7'602'0'0,"0"4"-448"0"0,0 0-1 0 0,-1 1 1 0 0,1-1-1 0 0,-7-1 1 0 0,-4-4-156 0 0,9 4 122 0 0,-1 1 0 0 0,0 0 0 0 0,0 1 0 0 0,0-1-1 0 0,0 1 1 0 0,0 1 0 0 0,-1-1 0 0 0,1 1 0 0 0,0 0 0 0 0,-1 1 0 0 0,-10 0 0 0 0,13 1-32 0 0,-1-1 0 0 0,1 1 0 0 0,0 1 0 0 0,0-1 0 0 0,0 0 0 0 0,0 1 0 0 0,0 0 0 0 0,0 1 0 0 0,0-1 0 0 0,1 1 0 0 0,-1 0 0 0 0,1 0 0 0 0,0 0 0 0 0,-1 0 0 0 0,2 1 0 0 0,-1 0 0 0 0,-3 4 0 0 0,-6 9-56 0 0,2 2 0 0 0,-18 35 0 0 0,15-25 71 0 0,10-21 128 0 0,0-1 0 0 0,1 1 0 0 0,0 0 1 0 0,-1 8-1 0 0,3-13-247 0 0,1 0 0 0 0,-1 0 0 0 0,1 0 0 0 0,0 0 0 0 0,0 0 0 0 0,0 0 0 0 0,0 0 0 0 0,0 0 0 0 0,1 0 0 0 0,-1 0 0 0 0,1 0 0 0 0,0-1 0 0 0,0 1 0 0 0,2 4 0 0 0,-1-2 125 0 0,1 0-1 0 0,0 0 0 0 0,0 0 1 0 0,1-1-1 0 0,-1 0 1 0 0,7 7-1 0 0,-9-10-72 0 0,0 0-1 0 0,0-1 1 0 0,0 1-1 0 0,0 0 1 0 0,0-1-1 0 0,1 1 0 0 0,-1-1 1 0 0,0 1-1 0 0,0-1 1 0 0,0 0-1 0 0,1 0 1 0 0,-1 1-1 0 0,0-1 1 0 0,0 0-1 0 0,0 0 0 0 0,1 0 1 0 0,-1 0-1 0 0,2-1 1 0 0,-1 1-277 0 0,0-1 1 0 0,0 1-1 0 0,0-1 0 0 0,0 0 1 0 0,-1 0-1 0 0,1 0 1 0 0,0 0-1 0 0,-1 0 0 0 0,3-3 1 0 0,14-14 34 0 0,0 0 1 0 0,-2-2 0 0 0,18-25 0 0 0,-31 41 174 0 0,0 1 1 0 0,0 0 0 0 0,0 0-1 0 0,1 0 1 0 0,-1 0 0 0 0,1 0-1 0 0,4-1 1 0 0,-7 4-1 0 0,0 0-1 0 0,-1 0 1 0 0,1 0 0 0 0,0 0-1 0 0,0 1 1 0 0,0-1 0 0 0,-1 0-1 0 0,1 1 1 0 0,0-1 0 0 0,-1 1-1 0 0,1-1 1 0 0,0 1 0 0 0,-1-1-1 0 0,1 1 1 0 0,-1-1 0 0 0,2 2-1 0 0,5 5-24 0 0,-5-4 78 0 0,0 0 0 0 0,0 0 0 0 0,0 1 0 0 0,0-1 0 0 0,0 0 0 0 0,-1 1 0 0 0,1-1 0 0 0,-1 1 0 0 0,0-1 0 0 0,1 7 0 0 0,-1-5 33 0 0,0 0 1 0 0,0 0-1 0 0,1 0 1 0 0,4 7 0 0 0,-4-7-56 0 0,0-1 0 0 0,0 1 0 0 0,0-1 0 0 0,-1 1 0 0 0,1 0 0 0 0,0 5 0 0 0,-2-8 4 0 0,1-1 1 0 0,-1 1 0 0 0,1 0 0 0 0,0-1 0 0 0,-1 0 0 0 0,1 1 0 0 0,0-1 0 0 0,0 1 0 0 0,0-1 0 0 0,0 0 0 0 0,2 2 0 0 0,6 9-4435 0 0,-5-5-527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975"/>
    </inkml:context>
    <inkml:brush xml:id="br0">
      <inkml:brushProperty name="width" value="0.05" units="cm"/>
      <inkml:brushProperty name="height" value="0.05" units="cm"/>
      <inkml:brushProperty name="color" value="#E71224"/>
    </inkml:brush>
  </inkml:definitions>
  <inkml:trace contextRef="#ctx0" brushRef="#br0">0 0 11600 0 0,'0'0'881'0'0,"4"8"-501"0"0,1-2-469 0 0,-1 0 1 0 0,1 0-1 0 0,0 0 0 0 0,1-1 1 0 0,0 0-1 0 0,6 6 0 0 0,-6-7 27 0 0,0 1-1 0 0,0 1 1 0 0,0-1-1 0 0,8 13 1 0 0,-9-12 58 0 0,0 0 1 0 0,0 0 0 0 0,0-1 0 0 0,1 1 0 0 0,0-1 0 0 0,0 0 0 0 0,12 7-1 0 0,-9-6-30 0 0,-1-2 22 0 0,4 0 12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1.328"/>
    </inkml:context>
    <inkml:brush xml:id="br0">
      <inkml:brushProperty name="width" value="0.05" units="cm"/>
      <inkml:brushProperty name="height" value="0.05" units="cm"/>
      <inkml:brushProperty name="color" value="#E71224"/>
    </inkml:brush>
  </inkml:definitions>
  <inkml:trace contextRef="#ctx0" brushRef="#br0">590 1 13792 0 0,'0'0'1056'0'0,"-10"3"-600"0"0,9-1-428 0 0,-1 0 1 0 0,0 0 0 0 0,1 0 0 0 0,-1 0 0 0 0,1 1 0 0 0,0-1-1 0 0,-1 0 1 0 0,1 1 0 0 0,0 2 0 0 0,-6 7 115 0 0,-19 23 671 0 0,13-20-274 0 0,-12 20 0 0 0,-4 15 342 0 0,-62 93 622 0 0,-127 188-1495 0 0,176-252-466 0 0,-38 94 0 0 0,71-149-1693 0 0,2 1-1 0 0,-7 30 0 0 0,10-29-128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3.992"/>
    </inkml:context>
    <inkml:brush xml:id="br0">
      <inkml:brushProperty name="width" value="0.05" units="cm"/>
      <inkml:brushProperty name="height" value="0.05" units="cm"/>
      <inkml:brushProperty name="color" value="#E71224"/>
    </inkml:brush>
  </inkml:definitions>
  <inkml:trace contextRef="#ctx0" brushRef="#br0">474 63 10800 0 0,'0'0'1218'0'0,"-17"1"126"0"0,7 1-381 0 0,7-1-423 0 0,-1 0 0 0 0,0 0 0 0 0,0 0 0 0 0,0-1 1 0 0,0 1-1 0 0,0-1 0 0 0,-7-1 0 0 0,-30-2-360 0 0,27 2 226 0 0,1 0 0 0 0,-22-5-1 0 0,-27-5 315 0 0,9-3 32 0 0,-56-8 0 0 0,57 13-622 0 0,49 8-122 0 0,-8-1 48 0 0,4 5-60 0 0,6-1-3 0 0,0 0 0 0 0,0 0 0 0 0,0 0 0 0 0,0 0 0 0 0,0 0 0 0 0,1 0 0 0 0,-1 0 0 0 0,0 0 0 0 0,1 0 0 0 0,0 0 0 0 0,-1 0 0 0 0,1 0 0 0 0,0 0 0 0 0,0 1 0 0 0,0-1 0 0 0,0 0 0 0 0,1 0 0 0 0,-1 0 0 0 0,1 0 0 0 0,0 3 0 0 0,1 13-112 0 0,-1-8 98 0 0,0 0 0 0 0,4 15-1 0 0,-1-2 22 0 0,-2-12 5 0 0,-1 0-29 0 0,0-1-1 0 0,1 0 1 0 0,1 0-1 0 0,6 18 1 0 0,5 9-347 0 0,-14-36 367 0 0,0-1 0 0 0,0 1-1 0 0,0-1 1 0 0,0 0 0 0 0,1 1-1 0 0,-1-1 1 0 0,0 0 0 0 0,0 1-1 0 0,0-1 1 0 0,0 1 0 0 0,0-1-1 0 0,1 0 1 0 0,-1 0 0 0 0,0 1-1 0 0,0-1 1 0 0,1 0 0 0 0,-1 1-1 0 0,0-1 1 0 0,0 0 0 0 0,1 0-1 0 0,-1 1 1 0 0,0-1 0 0 0,1 0-1 0 0,0 0 1 0 0,0 1 0 0 0,0 0 10 0 0,-1-1-1 0 0,0 1 0 0 0,0 0 0 0 0,1-1 0 0 0,-1 1 1 0 0,1-1-1 0 0,-1 0 0 0 0,1 1 0 0 0,-1-1 0 0 0,0 1 1 0 0,1-1-1 0 0,-1 1 0 0 0,1-1 0 0 0,0 0 0 0 0,-1 0 1 0 0,1 1-1 0 0,-1-1 0 0 0,1 0 0 0 0,-1 0 0 0 0,1 1 1 0 0,1-1-1 0 0,3 2 66 0 0,3 12 89 0 0,-8-12-156 0 0,1-1 0 0 0,0 1 0 0 0,-1-1 0 0 0,1 0 0 0 0,0 1 0 0 0,0-1 0 0 0,0 0-1 0 0,0 1 1 0 0,0-1 0 0 0,0 0 0 0 0,0 0 0 0 0,1 0 0 0 0,-1 0 0 0 0,0 0 0 0 0,1 0 0 0 0,-1 0 0 0 0,0-1 0 0 0,1 1-1 0 0,1 0 1 0 0,-1 0-18 0 0,0-1 0 0 0,-1 0 0 0 0,1 1 0 0 0,0-1-1 0 0,-1 0 1 0 0,1 0 0 0 0,0 0 0 0 0,-1 0 0 0 0,1 0-1 0 0,0-1 1 0 0,-1 1 0 0 0,1 0 0 0 0,-1-1 0 0 0,1 1-1 0 0,1-2 1 0 0,22-14-158 0 0,-22 13 199 0 0,1 0 0 0 0,0 0 1 0 0,0 1-1 0 0,0-1 0 0 0,0 1 0 0 0,5-2 0 0 0,-1 2-18 0 0,0 0 0 0 0,-1 0 0 0 0,1 0 0 0 0,8 0 0 0 0,-14 2-18 0 0,0 0 1 0 0,0 0 0 0 0,-1 0 0 0 0,1 0 0 0 0,0 0 0 0 0,-1 0 0 0 0,1 1-1 0 0,0-1 1 0 0,-1 0 0 0 0,1 1 0 0 0,-1 0 0 0 0,1-1 0 0 0,0 1 0 0 0,-1 0 0 0 0,0 0-1 0 0,1 0 1 0 0,-1 0 0 0 0,1 0 0 0 0,-1 0 0 0 0,0 0 0 0 0,0 0 0 0 0,0 0 0 0 0,1 1-1 0 0,0 1 1 0 0,8 14-7 0 0,-7-13 15 0 0,0 1 0 0 0,0-1 0 0 0,-1 1 0 0 0,1 0 0 0 0,-1 0 0 0 0,-1 0 0 0 0,1 0-1 0 0,1 9 1 0 0,6 57 0 0 0,-8-67 0 0 0,-1-1 0 0 0,0 1 0 0 0,0-1 0 0 0,-1 1 0 0 0,1 0 0 0 0,-2 3 0 0 0,0 14 0 0 0,2-15-1 0 0,-1-1-1 0 0,1 1 0 0 0,-1 0 1 0 0,-1-1-1 0 0,1 1 1 0 0,-1-1-1 0 0,-4 11 0 0 0,5-13 21 0 0,-1 0-1 0 0,1-1 1 0 0,-1 1 0 0 0,0 0-1 0 0,0 0 1 0 0,0-1-1 0 0,0 1 1 0 0,0-1-1 0 0,-1 0 1 0 0,1 0 0 0 0,-1 0-1 0 0,1 0 1 0 0,-1 0-1 0 0,0 0 1 0 0,-3 1-1 0 0,-8 2 30 0 0,1-1-1 0 0,-1-1 1 0 0,0 0 0 0 0,0-1-1 0 0,0 0 1 0 0,-1-1-1 0 0,1-1 1 0 0,-19-1-1 0 0,27 0-75 0 0,0 0-1 0 0,1 0 1 0 0,-1-1-1 0 0,1 1 1 0 0,-1-1 0 0 0,1 0-1 0 0,0-1 1 0 0,-9-4-1 0 0,11 5-584 0 0,0-1-1 0 0,0 1 1 0 0,0 0-1 0 0,1-1 1 0 0,-1 0-1 0 0,0 0 1 0 0,1 0 0 0 0,-3-5-1 0 0,1 1-944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090"/>
    </inkml:context>
    <inkml:brush xml:id="br0">
      <inkml:brushProperty name="width" value="0.05" units="cm"/>
      <inkml:brushProperty name="height" value="0.05" units="cm"/>
      <inkml:brushProperty name="color" value="#FFC114"/>
    </inkml:brush>
  </inkml:definitions>
  <inkml:trace contextRef="#ctx0" brushRef="#br0">207 82 8840 0 0,'0'0'658'0'0,"1"-2"-447"0"0,-1 1-47 0 0,1 0 0 0 0,0 0 1 0 0,-1-1-1 0 0,1 1 0 0 0,0 0 0 0 0,-1-1 0 0 0,0 1 1 0 0,1-1-1 0 0,-1 1 0 0 0,0 0 0 0 0,0-1 0 0 0,0 1 0 0 0,0-1 1 0 0,0 1-1 0 0,0-1 0 0 0,0 1 0 0 0,0-1 0 0 0,0 1 1 0 0,-1 0-1 0 0,0-2 0 0 0,-7-9 1767 0 0,-8-10 1192 0 0,13 20-3030 0 0,0 1 0 0 0,1-1 0 0 0,-1 0 0 0 0,0 1 0 0 0,0-1 0 0 0,0 1-1 0 0,0 0 1 0 0,0 0 0 0 0,0 0 0 0 0,0 1 0 0 0,0-1 0 0 0,0 1-1 0 0,0-1 1 0 0,-1 1 0 0 0,1 0 0 0 0,0 0 0 0 0,0 0 0 0 0,0 1-1 0 0,-1-1 1 0 0,1 1 0 0 0,0 0 0 0 0,0 0 0 0 0,-6 2 0 0 0,1 1-114 0 0,-1 0 1 0 0,1 1 0 0 0,0-1-1 0 0,0 1 1 0 0,1 1-1 0 0,-1 0 1 0 0,-8 8 0 0 0,13-9 11 0 0,0-1 0 0 0,0 0 0 0 0,0 1 0 0 0,0 0 0 0 0,-2 5 0 0 0,-3 7 9 0 0,6-15 2 0 0,1 0 0 0 0,0 0 0 0 0,1 1 0 0 0,-1-1-1 0 0,0 1 1 0 0,1-1 0 0 0,-1 0 0 0 0,1 1-1 0 0,0-1 1 0 0,0 1 0 0 0,0-1 0 0 0,0 1-1 0 0,0-1 1 0 0,0 1 0 0 0,1-1 0 0 0,-1 1 0 0 0,1-1-1 0 0,0 0 1 0 0,0 1 0 0 0,0-1 0 0 0,0 0-1 0 0,0 0 1 0 0,0 1 0 0 0,1-1 0 0 0,-1 0 0 0 0,1 0-1 0 0,-1 0 1 0 0,1-1 0 0 0,0 1 0 0 0,0 0-1 0 0,-1-1 1 0 0,5 3 0 0 0,3 1-57 0 0,17 10-44 0 0,42 30 1 0 0,-61-40 100 0 0,0 1-1 0 0,-1 0 1 0 0,1 1-1 0 0,-1 0 1 0 0,0 0 0 0 0,-1 0-1 0 0,0 0 1 0 0,0 1-1 0 0,-1 0 1 0 0,5 10-1 0 0,-3-3-4 0 0,-1-4-9 0 0,-1 1-1 0 0,0-1 1 0 0,3 24-1 0 0,-5-21 11 0 0,1 2-33 0 0,0 26 0 0 0,-3-37 41 0 0,0 1 1 0 0,-1-1-1 0 0,0 1 1 0 0,0-1-1 0 0,0 1 0 0 0,-1-1 1 0 0,1 0-1 0 0,-5 9 0 0 0,5-12-4 0 0,-3 6 1 0 0,0 0 0 0 0,-1 0 0 0 0,-8 12-1 0 0,10-18-2 0 0,1 1 0 0 0,0-1 0 0 0,-1 0 0 0 0,0 0 0 0 0,1 0 0 0 0,-1 0 0 0 0,0 0 0 0 0,0-1 0 0 0,0 1 0 0 0,0-1 0 0 0,0 0 0 0 0,0 1-1 0 0,-6 0 1 0 0,-2 0 0 0 0,6 0 0 0 0,0-1 0 0 0,-1 0 0 0 0,-9 0 0 0 0,13-1 0 0 0,0 0 0 0 0,1 0 0 0 0,-1 0 0 0 0,0 0 0 0 0,1-1 0 0 0,-1 1 0 0 0,0-1 0 0 0,1 1 0 0 0,-1-1 0 0 0,0 0 0 0 0,1 0 0 0 0,-1 1 0 0 0,1-1 0 0 0,0 0 0 0 0,-1 0 0 0 0,-1-2 0 0 0,0 0 0 0 0,0 0 0 0 0,1 1 0 0 0,-1-1 0 0 0,1 0 0 0 0,0 0 0 0 0,0 0 0 0 0,0-1 0 0 0,0 1 0 0 0,0-1 0 0 0,1 1 0 0 0,-1-1 0 0 0,1 1 0 0 0,0-1 0 0 0,0 0 0 0 0,0-4 0 0 0,1 0-90 0 0,0-1 1 0 0,1 1-1 0 0,0 0 0 0 0,0 0 0 0 0,1 0 0 0 0,0 0 0 0 0,1 0 0 0 0,-1 0 0 0 0,6-9 0 0 0,2-9 104 0 0,-7 18-3 0 0,0 1 0 0 0,1 0 0 0 0,-1 0 0 0 0,9-9 0 0 0,5-13-13 0 0,-5 7-13 0 0,0 0 0 0 0,1 1 0 0 0,1 0 0 0 0,33-36-1 0 0,-17 25 183 0 0,16-16 264 0 0,-4 0-97 0 0,-41 48-334 0 0,-1-1 0 0 0,1 1 0 0 0,-1 0 0 0 0,0 0 0 0 0,1-1 0 0 0,-1 1 0 0 0,1 0 0 0 0,-1-1 0 0 0,0 1 0 0 0,1 0 0 0 0,-1-1 0 0 0,0 1 0 0 0,1-1 0 0 0,-1 1 0 0 0,0-1 0 0 0,0 1 0 0 0,1 0 0 0 0,-1-1 0 0 0,0 1 0 0 0,0-1 0 0 0,0 1 0 0 0,0-1 0 0 0,0 1 0 0 0,0-1 0 0 0,0 0 0 0 0,2-12 0 0 0,2-15-952 0 0,-3 21 1726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485"/>
    </inkml:context>
    <inkml:brush xml:id="br0">
      <inkml:brushProperty name="width" value="0.05" units="cm"/>
      <inkml:brushProperty name="height" value="0.05" units="cm"/>
      <inkml:brushProperty name="color" value="#FFC114"/>
    </inkml:brush>
  </inkml:definitions>
  <inkml:trace contextRef="#ctx0" brushRef="#br0">28 66 12528 0 0,'0'0'602'0'0,"-10"-1"152"0"0,8 1-406 0 0,1-1 0 0 0,0 1 0 0 0,0-1 0 0 0,0 0 0 0 0,-1 1 0 0 0,1-1 0 0 0,0 0 0 0 0,0 0 0 0 0,0 0 0 0 0,0 0 1 0 0,0 0-1 0 0,0 0 0 0 0,-1-1 0 0 0,2 1-299 0 0,0 1 1 0 0,0-1-1 0 0,0 1 1 0 0,-1-1-1 0 0,1 1 1 0 0,0-1-1 0 0,0 1 1 0 0,0-1-1 0 0,0 1 1 0 0,0-1-1 0 0,0 1 1 0 0,0-1-1 0 0,0 1 1 0 0,0-1-1 0 0,1 1 1 0 0,-1-1-1 0 0,0 1 1 0 0,0-1-1 0 0,0 1 1 0 0,0-1-1 0 0,1 1 1 0 0,-1-1-1 0 0,2-2-213 0 0,0 1 0 0 0,1 0 0 0 0,-1 0 0 0 0,0 0 0 0 0,0 0 0 0 0,1 0 0 0 0,3-2-1 0 0,-2 2 438 0 0,1-1-265 0 0,0 0 0 0 0,0 1 0 0 0,0 0 0 0 0,1 0 0 0 0,-1 0 0 0 0,1 0 0 0 0,-1 1 0 0 0,1 0 0 0 0,0 0 0 0 0,-1 1 0 0 0,1-1 0 0 0,0 1 0 0 0,0 0 0 0 0,-1 1 0 0 0,1 0 0 0 0,0 0 0 0 0,-1 0 0 0 0,1 0 0 0 0,5 3 0 0 0,-8-3-14 0 0,1 0 0 0 0,-1 1 0 0 0,0 0 0 0 0,0 0-1 0 0,0 0 1 0 0,0 0 0 0 0,0 0 0 0 0,0 0 0 0 0,0 1-1 0 0,0-1 1 0 0,-1 1 0 0 0,0 0 0 0 0,1 0 0 0 0,-1 0-1 0 0,0 0 1 0 0,2 6 0 0 0,-3-7-1 0 0,0 1 0 0 0,0-1 1 0 0,0 1-1 0 0,-1-1 0 0 0,1 1 1 0 0,-1-1-1 0 0,0 1 0 0 0,0-1 1 0 0,0 1-1 0 0,0 0 0 0 0,0-1 0 0 0,-1 1 1 0 0,1-1-1 0 0,-1 1 0 0 0,0-1 1 0 0,1 1-1 0 0,-1-1 0 0 0,0 1 0 0 0,0-1 1 0 0,-1 0-1 0 0,1 0 0 0 0,0 1 1 0 0,-1-1-1 0 0,1 0 0 0 0,-3 2 0 0 0,-9 9-14 0 0,-1 0 0 0 0,-30 21-1 0 0,38-30 22 0 0,6-4 0 0 0,0 0 0 0 0,0 1 0 0 0,0-1 0 0 0,-1 0 0 0 0,1 0 0 0 0,0 0 0 0 0,0 1 0 0 0,0-1 0 0 0,-1 0 0 0 0,1 0 0 0 0,0 1 0 0 0,0-1 0 0 0,0 0 0 0 0,0 0 0 0 0,0 1 0 0 0,0-1 0 0 0,0 0 0 0 0,0 1 0 0 0,0-1 0 0 0,0 0 0 0 0,0 0 0 0 0,0 1 0 0 0,0-1 0 0 0,0 0 0 0 0,0 1 0 0 0,0-1 0 0 0,0 0 0 0 0,0 0 0 0 0,0 1 0 0 0,0-1 0 0 0,0 0 0 0 0,0 0 0 0 0,0 1 0 0 0,1-1 0 0 0,-1 0 0 0 0,0 0 0 0 0,0 1 0 0 0,0-1 0 0 0,0 0 0 0 0,1 0 0 0 0,-1 0 0 0 0,0 1 0 0 0,9 3 0 0 0,-9-3 0 0 0,4 0 7 0 0,1 2-19 0 0,0-1 1 0 0,0 0-1 0 0,0 0 0 0 0,1 0 0 0 0,7 0 0 0 0,43 10 12 0 0,-54-11 0 0 0,1 0 0 0 0,0 0 0 0 0,0 0 0 0 0,0 1 0 0 0,-1-1 0 0 0,1 1 0 0 0,0-1 0 0 0,-1 1 0 0 0,0 0 0 0 0,1 0 0 0 0,-1 0 0 0 0,0 1 0 0 0,0-1 0 0 0,0 0 0 0 0,0 1 0 0 0,-1-1 0 0 0,1 1 0 0 0,-1 0 0 0 0,1-1 0 0 0,-1 1-1 0 0,0 0 1 0 0,1 3 0 0 0,1 3 3 0 0,0 1-1 0 0,-1-1 0 0 0,0 1 0 0 0,0-1 0 0 0,0 19 0 0 0,-3-18 19 0 0,0-1 0 0 0,0 1 0 0 0,-1-1 0 0 0,0 0 0 0 0,-7 17 0 0 0,-21 42 53 0 0,29-66-70 0 0,-1 2 13 0 0,-1 0 0 0 0,0 0-1 0 0,0 0 1 0 0,0 0-1 0 0,-1 0 1 0 0,1-1 0 0 0,-1 1-1 0 0,0-1 1 0 0,-8 5-1 0 0,-1 0-122 0 0,1-1 0 0 0,-16 5 0 0 0,16-6-798 0 0,-1-2 0 0 0,-17 5-1 0 0,13-5-117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905"/>
    </inkml:context>
    <inkml:brush xml:id="br0">
      <inkml:brushProperty name="width" value="0.05" units="cm"/>
      <inkml:brushProperty name="height" value="0.05" units="cm"/>
      <inkml:brushProperty name="color" value="#FFC114"/>
    </inkml:brush>
  </inkml:definitions>
  <inkml:trace contextRef="#ctx0" brushRef="#br0">216 17 11312 0 0,'-60'-4'1240'0'0,"58"5"-1117"0"0,0-1 1 0 0,0 0 0 0 0,0 1 0 0 0,0-1 0 0 0,0 1-1 0 0,0-1 1 0 0,1 1 0 0 0,-4 1 0 0 0,3-1 20 0 0,0 0 1 0 0,1 0-1 0 0,-1 0 1 0 0,0-1-1 0 0,0 1 1 0 0,0-1-1 0 0,1 1 1 0 0,-4-1-1 0 0,2 1 40 0 0,0 0 1 0 0,1 1-1 0 0,-1-1 0 0 0,1 0 1 0 0,-1 1-1 0 0,1 0 0 0 0,0 0 1 0 0,0-1-1 0 0,-4 5 0 0 0,-8 6 857 0 0,8-7-850 0 0,0 1 0 0 0,0 1 0 0 0,0-1 0 0 0,1 1-1 0 0,0 0 1 0 0,0 0 0 0 0,0 0 0 0 0,1 1 0 0 0,0-1 0 0 0,-4 13-1 0 0,0-2-108 0 0,7-15-80 0 0,0 0 0 0 0,0 0 0 0 0,0 0 0 0 0,0 0-1 0 0,0 0 1 0 0,1 0 0 0 0,0 0 0 0 0,-1 0 0 0 0,1 0-1 0 0,1 6 1 0 0,-1-8-15 0 0,0 1 0 0 0,1 0 0 0 0,-1 0 1 0 0,1 0-1 0 0,-1-1 0 0 0,1 1 0 0 0,0 0 0 0 0,-1-1 0 0 0,1 1 0 0 0,0-1 0 0 0,0 1 0 0 0,0-1 0 0 0,0 1 1 0 0,1-1-1 0 0,-1 0 0 0 0,0 1 0 0 0,0-1 0 0 0,3 2 0 0 0,-2-2-39 0 0,0 0 1 0 0,1 1-1 0 0,-1-1 0 0 0,0 0 0 0 0,0 0 1 0 0,1 0-1 0 0,-1-1 0 0 0,1 1 0 0 0,-1-1 1 0 0,1 1-1 0 0,-1-1 0 0 0,3 0 0 0 0,-1 0 48 0 0,0-1-1 0 0,0 0 0 0 0,0 0 0 0 0,0 0 1 0 0,0 0-1 0 0,0-1 0 0 0,4-2 0 0 0,4-2 5 0 0,1-1 0 0 0,-1 0 0 0 0,0-1 0 0 0,-1 0 0 0 0,0-1 0 0 0,0 0 0 0 0,-1-1 0 0 0,0 0 0 0 0,0-1 0 0 0,9-14 0 0 0,-6 5 0 0 0,-10 17 0 0 0,0-1 0 0 0,0 0 0 0 0,-1 0 0 0 0,0 0 0 0 0,1 0 0 0 0,-1 0 0 0 0,-1 0 0 0 0,1-1 0 0 0,-1 1 0 0 0,0-1 0 0 0,0 1 0 0 0,0-1 0 0 0,0-4 0 0 0,-1 8 54 0 0,1-2-160 0 0,-1 0 0 0 0,0 0 0 0 0,-1 0-1 0 0,1 1 1 0 0,0-1 0 0 0,-1 0 0 0 0,-1-4 0 0 0,2 6 52 0 0,-1 1-1 0 0,1-1 1 0 0,-1 1 0 0 0,1-1-1 0 0,-1 1 1 0 0,1-1 0 0 0,-1 1-1 0 0,0-1 1 0 0,1 1 0 0 0,-1-1-1 0 0,1 1 1 0 0,-1-1-1 0 0,0 1 1 0 0,0 0 0 0 0,1 0-1 0 0,-1-1 1 0 0,0 1 0 0 0,1 0-1 0 0,-1 0 1 0 0,0 0 0 0 0,0 0-1 0 0,0 0 1 0 0,1 0-1 0 0,-1 0 1 0 0,0 0 0 0 0,0 0-1 0 0,1 0 1 0 0,-1 0 0 0 0,0 0-1 0 0,0 1 1 0 0,1-1 0 0 0,-2 0-1 0 0,-10 8-2433 0 0,7-5 228 0 0,-3 1-2794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2.267"/>
    </inkml:context>
    <inkml:brush xml:id="br0">
      <inkml:brushProperty name="width" value="0.05" units="cm"/>
      <inkml:brushProperty name="height" value="0.05" units="cm"/>
      <inkml:brushProperty name="color" value="#FFC114"/>
    </inkml:brush>
  </inkml:definitions>
  <inkml:trace contextRef="#ctx0" brushRef="#br0">590 1 14368 0 0,'0'0'3519'0'0,"-11"0"-1983"0"0,9 0-1478 0 0,-1 1-1 0 0,1-1 0 0 0,0 1 0 0 0,-1 0 0 0 0,1 0 1 0 0,0 0-1 0 0,-1 0 0 0 0,1 0 0 0 0,0 1 0 0 0,0-1 1 0 0,0 0-1 0 0,0 1 0 0 0,0 0 0 0 0,1-1 0 0 0,-3 4 1 0 0,-25 32 8 0 0,27-34-56 0 0,-164 240-39 0 0,27-34-570 0 0,-28 40-1557 0 0,133-199-2522 0 0,29-40-195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2.690"/>
    </inkml:context>
    <inkml:brush xml:id="br0">
      <inkml:brushProperty name="width" value="0.05" units="cm"/>
      <inkml:brushProperty name="height" value="0.05" units="cm"/>
      <inkml:brushProperty name="color" value="#FFC114"/>
    </inkml:brush>
  </inkml:definitions>
  <inkml:trace contextRef="#ctx0" brushRef="#br0">210 12 13448 0 0,'5'-11'1341'0'0,"-1"11"492"0"0,-18 5-214 0 0,11-3-1367 0 0,-1 0 0 0 0,0 0 0 0 0,0 0 0 0 0,0-1 0 0 0,0 1 0 0 0,-7 0 0 0 0,6 0-203 0 0,1-1-1 0 0,0 1 1 0 0,0 0 0 0 0,0 0 0 0 0,0 0 0 0 0,0 1 0 0 0,1 0 0 0 0,-1-1 0 0 0,1 1-1 0 0,-1 0 1 0 0,-2 4 0 0 0,-17 13-22 0 0,12-10-20 0 0,0 0 0 0 0,1 0 1 0 0,0 1-1 0 0,1 0 0 0 0,0 1 0 0 0,-8 15 0 0 0,13-22-4 0 0,2-1-10 0 0,-1 1-1 0 0,1-1 0 0 0,0 1 0 0 0,0 0 0 0 0,1-1 1 0 0,-1 1-1 0 0,1 0 0 0 0,0 0 0 0 0,1 0 0 0 0,-1 0 1 0 0,1 0-1 0 0,0 5 0 0 0,0-9 4 0 0,-1 0 1 0 0,1-1-1 0 0,0 1 0 0 0,0 0 0 0 0,0-1 1 0 0,0 1-1 0 0,0 0 0 0 0,0-1 0 0 0,0 1 0 0 0,0 0 1 0 0,0-1-1 0 0,1 1 0 0 0,-1-1 0 0 0,0 1 1 0 0,0 0-1 0 0,1-1 0 0 0,-1 1 0 0 0,0-1 1 0 0,1 1-1 0 0,-1 0 0 0 0,0-1 0 0 0,1 1 1 0 0,-1-1-1 0 0,1 1 0 0 0,-1-1 0 0 0,1 1 1 0 0,-1-1-1 0 0,1 0 0 0 0,0 1 0 0 0,1 0-10 0 0,-1 1 4 0 0,1 0 0 0 0,0 0 0 0 0,0 0 0 0 0,-1 0 0 0 0,2 0 0 0 0,-1-1 0 0 0,0 1 0 0 0,0-1 0 0 0,0 0-1 0 0,1 1 1 0 0,-1-1 0 0 0,0 0 0 0 0,1 0 0 0 0,-1-1 0 0 0,1 1 0 0 0,-1 0 0 0 0,1-1 0 0 0,0 0 0 0 0,-1 1-1 0 0,1-1 1 0 0,0 0 0 0 0,-1 0 0 0 0,1-1 0 0 0,-1 1 0 0 0,1 0 0 0 0,0-1 0 0 0,-1 0 0 0 0,1 1 0 0 0,-1-1 0 0 0,1 0-1 0 0,-1 0 1 0 0,0-1 0 0 0,0 1 0 0 0,4-3 0 0 0,12-6 2 0 0,-8 5 7 0 0,0-1 0 0 0,12-10 0 0 0,-19 13 1 0 0,0 0 0 0 0,0 0 0 0 0,0 0 0 0 0,-1 0 0 0 0,1 0 0 0 0,-1-1 0 0 0,0 1 0 0 0,0-1 0 0 0,0 1 0 0 0,2-7 0 0 0,-2 7 0 0 0,-1-1 0 0 0,1 1 0 0 0,-1-1 0 0 0,0 0 0 0 0,0 1 0 0 0,-1-1 0 0 0,1 0 0 0 0,-1 0 0 0 0,0 1 0 0 0,0-1 0 0 0,0 0 0 0 0,0 0 0 0 0,0 0 0 0 0,-1 1 0 0 0,0-1 0 0 0,0 0 0 0 0,0 0 0 0 0,0 1 0 0 0,-4-7 0 0 0,1 0-19 0 0,3 8 9 0 0,0 0 0 0 0,0-1 0 0 0,0 1 0 0 0,0 0 0 0 0,0 0 0 0 0,0-1 0 0 0,-1 1 0 0 0,1 0 0 0 0,-1 0 0 0 0,1 0 1 0 0,-1 1-1 0 0,0-1 0 0 0,0 0 0 0 0,0 1 0 0 0,0-1 0 0 0,0 1 0 0 0,0-1 0 0 0,0 1 0 0 0,-1 0 0 0 0,-2-1 0 0 0,-9-4-431 0 0,14 5 410 0 0,-1 1 1 0 0,0-1-1 0 0,0 1 0 0 0,0-1 1 0 0,0 1-1 0 0,0 0 1 0 0,1-1-1 0 0,-1 1 0 0 0,0 0 1 0 0,0 0-1 0 0,0-1 1 0 0,0 1-1 0 0,0 0 0 0 0,0 0 1 0 0,0 0-1 0 0,0 0 1 0 0,0 0-1 0 0,0 1 0 0 0,0-1 1 0 0,0 0-1 0 0,0 0 0 0 0,0 1 1 0 0,1-1-1 0 0,-1 0 1 0 0,0 1-1 0 0,-1 0 0 0 0,-6 2-1409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191"/>
    </inkml:context>
    <inkml:brush xml:id="br0">
      <inkml:brushProperty name="width" value="0.05" units="cm"/>
      <inkml:brushProperty name="height" value="0.05" units="cm"/>
      <inkml:brushProperty name="color" value="#FFC114"/>
    </inkml:brush>
  </inkml:definitions>
  <inkml:trace contextRef="#ctx0" brushRef="#br0">192 3 9728 0 0,'0'0'744'0'0,"-8"-3"-472"0"0,-27 5 124 0 0,29-1-264 0 0,-12 4 387 0 0,8-1-294 0 0,5-3-163 0 0,0 1 0 0 0,-1 0 0 0 0,1 1 0 0 0,0-1 0 0 0,0 1 0 0 0,0 0 0 0 0,0 1 0 0 0,-4 3 0 0 0,-5 3 76 0 0,11-7-127 0 0,-1 0 0 0 0,1 0 0 0 0,0 1 0 0 0,0-1 0 0 0,1 1 0 0 0,-1-1 0 0 0,1 1 0 0 0,-3 5 1 0 0,-14 34 48 0 0,18-39-60 0 0,0-1 0 0 0,1 1 0 0 0,-1-1 0 0 0,1 1 0 0 0,-1-1 0 0 0,1 1 0 0 0,0 0 0 0 0,0-1 0 0 0,1 1 0 0 0,-1-1 0 0 0,1 1 0 0 0,0-1 0 0 0,0 1 0 0 0,0-1 0 0 0,0 1 0 0 0,0-1 0 0 0,1 0 0 0 0,0 0 0 0 0,-1 1 0 0 0,1-1 0 0 0,0 0 0 0 0,1-1 0 0 0,-1 1 0 0 0,0 0 0 0 0,5 3 0 0 0,-5-5-3 0 0,-1-1 1 0 0,1 1 0 0 0,0-1-1 0 0,-1 0 1 0 0,1 0 0 0 0,0 0-1 0 0,-1 0 1 0 0,1 0 0 0 0,-1 0-1 0 0,1 0 1 0 0,0 0 0 0 0,-1-1 0 0 0,1 1-1 0 0,0-1 1 0 0,-1 1 0 0 0,1-1-1 0 0,-1 0 1 0 0,3-1 0 0 0,27-16-42 0 0,-21 11 49 0 0,-1-1 1 0 0,1 0 0 0 0,-2-1 0 0 0,1 0 0 0 0,-1 0 0 0 0,-1 0 0 0 0,1-1 0 0 0,-2-1-1 0 0,1 1 1 0 0,-1-1 0 0 0,-1 0 0 0 0,0 0 0 0 0,-1 0 0 0 0,4-14 0 0 0,-7 22-6 0 0,-1 2 0 0 0,1-1 0 0 0,-1 1 0 0 0,0-1 0 0 0,0 1 0 0 0,0-1 0 0 0,0 0 0 0 0,0 1 0 0 0,0-1 0 0 0,0 1 0 0 0,0-1 0 0 0,0 1 0 0 0,-1-1 0 0 0,0-1 0 0 0,-2-3-38 0 0,3 4-151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9.860"/>
    </inkml:context>
    <inkml:brush xml:id="br0">
      <inkml:brushProperty name="width" value="0.05" units="cm"/>
      <inkml:brushProperty name="height" value="0.05" units="cm"/>
      <inkml:brushProperty name="color" value="#E71224"/>
    </inkml:brush>
  </inkml:definitions>
  <inkml:trace contextRef="#ctx0" brushRef="#br0">80 336 12624 0 0,'0'0'740'0'0,"-2"0"-607"0"0,1 0-124 0 0,1-1-1 0 0,-1 1 1 0 0,1 0 0 0 0,-1 0-1 0 0,1 0 1 0 0,-1 0-1 0 0,0 0 1 0 0,1 0 0 0 0,-1 1-1 0 0,1-1 1 0 0,-1 0 0 0 0,1 0-1 0 0,-1 0 1 0 0,1 1 0 0 0,-1-1-1 0 0,1 0 1 0 0,-1 0 0 0 0,1 1-1 0 0,-1-1 1 0 0,1 0 0 0 0,-1 1-1 0 0,1-1 1 0 0,-1 1 0 0 0,1-1-1 0 0,0 0 1 0 0,-1 1 0 0 0,1-1-1 0 0,0 1 1 0 0,-1-1 0 0 0,1 1-1 0 0,0-1 1 0 0,0 1-1 0 0,-1 0 1 0 0,1 1 41 0 0,-3 1 39 0 0,1 1 1 0 0,0 0-1 0 0,0 0 1 0 0,0 0-1 0 0,1 0 0 0 0,-1 1 1 0 0,1-1-1 0 0,0 0 1 0 0,0 1-1 0 0,0-1 0 0 0,1 1 1 0 0,0 6-1 0 0,-3 15 196 0 0,-3 16 62 0 0,0 42 0 0 0,2-24-69 0 0,2-11-52 0 0,3-33-178 0 0,-2 0-1 0 0,-2 20 1 0 0,-2 3 1046 0 0,4-40-824 0 0,-2-8-186 0 0,1 1 1 0 0,-1 0-1 0 0,1-1 1 0 0,1 0-1 0 0,0 1 1 0 0,0-1 0 0 0,0 0-1 0 0,1 0 1 0 0,2-10-1 0 0,-2-6-56 0 0,4-43-241 0 0,3 0 0 0 0,17-74-1 0 0,-12 77 155 0 0,-7 37 34 0 0,2-1-1 0 0,1 1 1 0 0,2 0-1 0 0,0 1 1 0 0,15-26-1 0 0,-20 43 25 0 0,0 2 0 0 0,1-1 0 0 0,0 1 0 0 0,1 0 1 0 0,0 0-1 0 0,0 0 0 0 0,1 1 0 0 0,0 0 0 0 0,0 1 0 0 0,0 0 0 0 0,1 0 0 0 0,0 1 0 0 0,0 0 0 0 0,0 0 0 0 0,11-3 0 0 0,-18 7-14 0 0,0 1-1 0 0,1-1 1 0 0,-1 1-1 0 0,0 0 1 0 0,0-1-1 0 0,1 1 0 0 0,-1 0 1 0 0,0 0-1 0 0,0 1 1 0 0,1-1-1 0 0,-1 0 0 0 0,0 1 1 0 0,0-1-1 0 0,1 1 1 0 0,-1 0-1 0 0,0 0 0 0 0,0 0 1 0 0,0 0-1 0 0,0 0 1 0 0,0 0-1 0 0,0 0 0 0 0,-1 1 1 0 0,1-1-1 0 0,0 1 1 0 0,-1-1-1 0 0,1 1 1 0 0,-1 0-1 0 0,1 0 0 0 0,-1-1 1 0 0,0 1-1 0 0,1 0 1 0 0,-1 0-1 0 0,0 0 0 0 0,-1 1 1 0 0,1-1-1 0 0,0 0 1 0 0,-1 0-1 0 0,1 3 0 0 0,3 8-17 0 0,-2 1-1 0 0,1-1 1 0 0,-2 1-1 0 0,0-1 1 0 0,-1 1-1 0 0,-2 22 1 0 0,-1-14 5 0 0,-2 0 0 0 0,0 0 1 0 0,-10 24-1 0 0,10-35 27 0 0,1 0 0 0 0,-2-1 1 0 0,1 1-1 0 0,-1-1 0 0 0,-1-1 0 0 0,0 1 0 0 0,-15 15 0 0 0,-20 24-16 0 0,34-39 40 0 0,1-1 0 0 0,-2 1 0 0 0,1-1 0 0 0,-1 0 0 0 0,-1-1 0 0 0,-20 14 0 0 0,29-21-79 0 0,-1 0-1 0 0,0-1 1 0 0,1 1-1 0 0,-1 0 0 0 0,0-1 1 0 0,0 0-1 0 0,1 1 0 0 0,-1-1 1 0 0,-2 0-1 0 0,-5 0-3157 0 0,7 0 1985 0 0,-6 0-4009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0.341"/>
    </inkml:context>
    <inkml:brush xml:id="br0">
      <inkml:brushProperty name="width" value="0.05" units="cm"/>
      <inkml:brushProperty name="height" value="0.05" units="cm"/>
      <inkml:brushProperty name="color" value="#E71224"/>
    </inkml:brush>
  </inkml:definitions>
  <inkml:trace contextRef="#ctx0" brushRef="#br0">297 16 12864 0 0,'-10'-4'259'0'0,"-1"1"0"0"0,0 0 0 0 0,0 1 0 0 0,0 1 0 0 0,0-1 0 0 0,0 2 0 0 0,-22 0 0 0 0,15 1 610 0 0,-34 3 1384 0 0,46-2-2116 0 0,-1 0 0 0 0,1 0 0 0 0,0 1 0 0 0,0 0 0 0 0,0 0 0 0 0,0 0 0 0 0,1 1 0 0 0,-1 0 0 0 0,1 0 0 0 0,0 0 0 0 0,0 1 0 0 0,-6 8 0 0 0,6-7-134 0 0,0 0-1 0 0,1 1 1 0 0,0-1-1 0 0,0 1 1 0 0,1 0-1 0 0,0 0 1 0 0,-4 14 0 0 0,6-18-36 0 0,1 0 1 0 0,-1 1-1 0 0,1-1 1 0 0,0 0-1 0 0,0 1 1 0 0,0-1-1 0 0,0 0 1 0 0,1 1-1 0 0,-1-1 1 0 0,1 0 0 0 0,0 1-1 0 0,0-1 1 0 0,0 0-1 0 0,1 0 1 0 0,-1 0-1 0 0,1 0 1 0 0,-1 0-1 0 0,1 0 1 0 0,0 0 0 0 0,3 2-1 0 0,-4-4 13 0 0,0 0 0 0 0,1 1-1 0 0,0-1 1 0 0,-1 0 0 0 0,1 0 0 0 0,0 0-1 0 0,-1-1 1 0 0,1 1 0 0 0,0 0 0 0 0,0-1-1 0 0,0 1 1 0 0,0-1 0 0 0,0 0 0 0 0,0 1-1 0 0,0-1 1 0 0,-1 0 0 0 0,1 0 0 0 0,0 0-1 0 0,0 0 1 0 0,0-1 0 0 0,0 1 0 0 0,0-1-1 0 0,0 1 1 0 0,0-1 0 0 0,-1 1-1 0 0,4-3 1 0 0,3 0-100 0 0,-1 0 0 0 0,1-1 0 0 0,-1 0 0 0 0,13-10 0 0 0,-9 4-34 0 0,-1 0 0 0 0,-1 0-1 0 0,1-1 1 0 0,11-19 0 0 0,12-13 61 0 0,0 5 105 0 0,-30 35 0 0 0,7-4 1319 0 0,-10 7-1314 0 0,1 0 0 0 0,-1 0 0 0 0,0 1 0 0 0,1-1-1 0 0,-1 0 1 0 0,0 0 0 0 0,1 0 0 0 0,-1 1 0 0 0,0-1 0 0 0,1 0 0 0 0,-1 1 0 0 0,0-1 0 0 0,1 0 0 0 0,-1 1 0 0 0,0-1 0 0 0,0 0 0 0 0,0 1 0 0 0,1-1 0 0 0,-1 0 0 0 0,0 1 0 0 0,0-1 0 0 0,0 1-1 0 0,0-1 1 0 0,0 0 0 0 0,0 1 0 0 0,0-1 0 0 0,0 1 0 0 0,0-1 0 0 0,0 1 0 0 0,13 64 338 0 0,-11-55-383 0 0,0-1 1 0 0,0 1 0 0 0,1-1-1 0 0,0 1 1 0 0,0-1-1 0 0,1 0 1 0 0,1 0-1 0 0,8 14 1 0 0,-10-20-119 0 0,-1 0 0 0 0,1-1 0 0 0,-1 1-1 0 0,1-1 1 0 0,0 1 0 0 0,3 1 0 0 0,11 6-4716 0 0,1-2-839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0.747"/>
    </inkml:context>
    <inkml:brush xml:id="br0">
      <inkml:brushProperty name="width" value="0.05" units="cm"/>
      <inkml:brushProperty name="height" value="0.05" units="cm"/>
      <inkml:brushProperty name="color" value="#E71224"/>
    </inkml:brush>
  </inkml:definitions>
  <inkml:trace contextRef="#ctx0" brushRef="#br0">1 0 13824 0 0,'0'0'1558'0'0,"1"2"-1242"0"0,15 57 1697 0 0,-14-55-1980 0 0,0 1 0 0 0,0-1 0 0 0,0 1-1 0 0,1-1 1 0 0,-1 0 0 0 0,7 8-1 0 0,0 1-21 0 0,-3-4-11 0 0,8 12 0 0 0,-5-3-715 0 0,0 0 0 0 0,24 32 0 0 0,-20-35-517 0 0,0-3-14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1.159"/>
    </inkml:context>
    <inkml:brush xml:id="br0">
      <inkml:brushProperty name="width" value="0.05" units="cm"/>
      <inkml:brushProperty name="height" value="0.05" units="cm"/>
      <inkml:brushProperty name="color" value="#E71224"/>
    </inkml:brush>
  </inkml:definitions>
  <inkml:trace contextRef="#ctx0" brushRef="#br0">819 1 13824 0 0,'0'0'674'0'0,"-1"1"-292"0"0,-81 84 2697 0 0,-108 144 1 0 0,41-22-2640 0 0,80-115-440 0 0,-16 25 0 0 0,69-94 0 0 0,0-2 0 0 0,-23 24 0 0 0,0-1 0 0 0,13-15-316 0 0,-51 45-1 0 0,67-67-375 0 0,-4 4-4658 0 0,8 0-1022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5.099"/>
    </inkml:context>
    <inkml:brush xml:id="br0">
      <inkml:brushProperty name="width" value="0.05" units="cm"/>
      <inkml:brushProperty name="height" value="0.05" units="cm"/>
      <inkml:brushProperty name="color" value="#E71224"/>
    </inkml:brush>
  </inkml:definitions>
  <inkml:trace contextRef="#ctx0" brushRef="#br0">64 87 10912 0 0,'0'0'248'0'0,"-2"0"34"0"0,-11-1 93 0 0,10 1-338 0 0,1 0 0 0 0,-1-1 0 0 0,0 1-1 0 0,0 0 1 0 0,0 0 0 0 0,0 1 0 0 0,-4 0 0 0 0,6-1 16 0 0,-1 1 1 0 0,1-1 0 0 0,0 0 0 0 0,0 0-1 0 0,-1 0 1 0 0,1 1 0 0 0,-1-1-1 0 0,1 0 1 0 0,0-1 0 0 0,-7 0 5119 0 0,9 1-5156 0 0,6-3 1 0 0,0 0 0 0 0,0 1 0 0 0,1 0-1 0 0,-1 1 1 0 0,12-2 0 0 0,23-5 27 0 0,21-6-45 0 0,-45 11 0 0 0,-1-1 0 0 0,30-9 0 0 0,-23 5 0 0 0,1 1 0 0 0,32-4 0 0 0,-41 8 0 0 0,-15 2 0 0 0,0 1 0 0 0,0 0 0 0 0,0 0 0 0 0,0 0 0 0 0,0-1 0 0 0,0 1 0 0 0,-1 0 0 0 0,1 0 0 0 0,0 0 0 0 0,0 0 0 0 0,0 0 0 0 0,0 1 0 0 0,0-1 0 0 0,1 1 0 0 0,14 2 0 0 0,-9 2 0 0 0,-6-4-15 0 0,0 1-1 0 0,-1 0 0 0 0,0-1 1 0 0,1 1-1 0 0,-1-1 0 0 0,0 1 1 0 0,0 0-1 0 0,0-1 0 0 0,0 1 0 0 0,0 0 1 0 0,0 0-1 0 0,-1-1 0 0 0,1 1 1 0 0,0-1-1 0 0,-1 1 0 0 0,1 0 1 0 0,-1-1-1 0 0,0 1 0 0 0,-1 2 0 0 0,-3 9 72 0 0,4-10-41 0 0,0 0 0 0 0,-1-1 0 0 0,1 1 0 0 0,-1 0 0 0 0,1-1 0 0 0,-1 1 0 0 0,0-1 0 0 0,-5 5 0 0 0,-7 11 40 0 0,7-9-10 0 0,0 0-1 0 0,-1 0 1 0 0,-9 9-1 0 0,-12 13 60 0 0,19-19-94 0 0,-36 40 84 0 0,24-28 12 0 0,-20 26 0 0 0,-9 11 15 0 0,33-41-80 0 0,-23 24 35 0 0,22-26-70 0 0,-13 10-365 0 0,31-28 98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0.575"/>
    </inkml:context>
    <inkml:brush xml:id="br0">
      <inkml:brushProperty name="width" value="0.05" units="cm"/>
      <inkml:brushProperty name="height" value="0.05" units="cm"/>
      <inkml:brushProperty name="color" value="#FFC114"/>
    </inkml:brush>
  </inkml:definitions>
  <inkml:trace contextRef="#ctx0" brushRef="#br0">27 7 11600 0 0,'0'0'562'0'0,"-4"-7"4539"0"0,-5 67-4421 0 0,2 153-680 0 0,2-89 0 0 0,3-3 15 0 0,3-67-526 0 0,0-47-86 0 0,3 1-45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002"/>
    </inkml:context>
    <inkml:brush xml:id="br0">
      <inkml:brushProperty name="width" value="0.05" units="cm"/>
      <inkml:brushProperty name="height" value="0.05" units="cm"/>
      <inkml:brushProperty name="color" value="#FFC114"/>
    </inkml:brush>
  </inkml:definitions>
  <inkml:trace contextRef="#ctx0" brushRef="#br0">73 0 13104 0 0,'-8'11'988'0'0,"0"-1"-667"0"0,4-5-290 0 0,0 0 1 0 0,0 0-1 0 0,1 0 0 0 0,0 0 1 0 0,0 1-1 0 0,0-1 0 0 0,-3 11 1 0 0,0 11 226 0 0,1 0 0 0 0,2 1 0 0 0,-1 43 1 0 0,0 4-251 0 0,3 26-204 0 0,-2 5 583 0 0,3-95-381 0 0,0 1 0 0 0,2 18 1 0 0,-1-22-312 0 0,-1 1 1 0 0,1-1-1 0 0,-1 1 1 0 0,-1-1-1 0 0,-2 16 1 0 0,3-17-1040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417"/>
    </inkml:context>
    <inkml:brush xml:id="br0">
      <inkml:brushProperty name="width" value="0.05" units="cm"/>
      <inkml:brushProperty name="height" value="0.05" units="cm"/>
      <inkml:brushProperty name="color" value="#FFC114"/>
    </inkml:brush>
  </inkml:definitions>
  <inkml:trace contextRef="#ctx0" brushRef="#br0">235 1 13584 0 0,'0'0'1256'0'0,"-1"1"-1096"0"0,-4 4 214 0 0,0 0 1 0 0,0 0 0 0 0,0 1 0 0 0,1-1-1 0 0,0 1 1 0 0,-5 9 0 0 0,-15 41 557 0 0,18-41-873 0 0,0-1-1 0 0,0 0 0 0 0,-17 24 1 0 0,5-12-20 0 0,0 1 0 0 0,2 0-1 0 0,1 2 1 0 0,-18 48 0 0 0,26-56-39 0 0,0-1 0 0 0,2 1 0 0 0,1 1 0 0 0,0-1 0 0 0,1 1 0 0 0,2-1 0 0 0,1 40 0 0 0,1-52 10 0 0,0 0-1 0 0,1 0 0 0 0,0 0 1 0 0,1-1-1 0 0,0 1 0 0 0,0 0 1 0 0,1-1-1 0 0,8 14 0 0 0,-10-19-37 0 0,0 1-1 0 0,0-1 1 0 0,1 0-1 0 0,0 1 1 0 0,-1-1-1 0 0,1 0 0 0 0,0-1 1 0 0,1 1-1 0 0,-1-1 1 0 0,0 1-1 0 0,1-1 1 0 0,-1 0-1 0 0,1 0 1 0 0,0 0-1 0 0,0-1 1 0 0,0 1-1 0 0,0-1 1 0 0,0 0-1 0 0,0 0 1 0 0,0-1-1 0 0,6 1 0 0 0,-7-1 1 0 0,-1 0-1 0 0,1 0 0 0 0,-1-1 0 0 0,0 1 1 0 0,1-1-1 0 0,-1 1 0 0 0,0-1 0 0 0,0 0 1 0 0,0 0-1 0 0,1 0 0 0 0,-1-1 0 0 0,0 1 1 0 0,0 0-1 0 0,0-1 0 0 0,-1 1 0 0 0,1-1 1 0 0,0 1-1 0 0,-1-1 0 0 0,1 0 0 0 0,-1 0 1 0 0,1 0-1 0 0,-1 0 0 0 0,0 0 1 0 0,0 0-1 0 0,0 0 0 0 0,1-3 0 0 0,1-3 32 0 0,-1 1 0 0 0,1-1 0 0 0,-2 0 1 0 0,1 1-1 0 0,-1-1 0 0 0,0-15 0 0 0,-2 15 82 0 0,0-1 0 0 0,0 0 0 0 0,-1 1 0 0 0,0-1 0 0 0,-1 1 1 0 0,1-1-1 0 0,-2 1 0 0 0,1 0 0 0 0,-1 0 0 0 0,0 1 0 0 0,-1-1 0 0 0,-6-7 0 0 0,-14-27-14 0 0,9 21-2142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968"/>
    </inkml:context>
    <inkml:brush xml:id="br0">
      <inkml:brushProperty name="width" value="0.05" units="cm"/>
      <inkml:brushProperty name="height" value="0.05" units="cm"/>
      <inkml:brushProperty name="color" value="#FFC114"/>
    </inkml:brush>
  </inkml:definitions>
  <inkml:trace contextRef="#ctx0" brushRef="#br0">223 0 7920 0 0,'0'0'900'0'0,"-14"1"2234"0"0,6 1-2622 0 0,0 2 1 0 0,1-1-1 0 0,-1 1 0 0 0,1 0 0 0 0,0 0 0 0 0,0 1 0 0 0,0 0 0 0 0,-10 10 0 0 0,-3 6-343 0 0,-20 27-1 0 0,10-12-101 0 0,25-30-67 0 0,1 0 0 0 0,0 1 0 0 0,0-1 0 0 0,1 1 0 0 0,0 0 0 0 0,-3 9 0 0 0,-2 3 0 0 0,7-18 0 0 0,1 1 0 0 0,-1 0 0 0 0,0 0 0 0 0,0 0 0 0 0,1 0 0 0 0,-1 0 0 0 0,1 0 0 0 0,0 0 0 0 0,-1 2 0 0 0,1-3 0 0 0,0-1 0 0 0,1 1 0 0 0,-1 0 0 0 0,0 0 0 0 0,0 0 0 0 0,1-1 0 0 0,-1 1 0 0 0,0 0 0 0 0,1-1 0 0 0,-1 1 0 0 0,1 0 0 0 0,-1-1 0 0 0,1 1 0 0 0,-1 0 0 0 0,1-1 0 0 0,0 1 0 0 0,-1-1 0 0 0,1 1 0 0 0,-1-1 0 0 0,1 1 0 0 0,0-1 0 0 0,0 0 0 0 0,-1 1 0 0 0,1-1 0 0 0,1 1 0 0 0,3 1-5 0 0,0-1-1 0 0,0 1 0 0 0,1-1 0 0 0,6 2 1 0 0,-10-3-15 0 0,0 0-1 0 0,0 0 1 0 0,0 0 0 0 0,0 0 0 0 0,0 0 0 0 0,0 0-1 0 0,1-1 1 0 0,-1 1 0 0 0,0-1 0 0 0,0 1 0 0 0,0-1 0 0 0,0 0-1 0 0,0 0 1 0 0,0 0 0 0 0,-1 0 0 0 0,1 0 0 0 0,3-2 0 0 0,45-42-750 0 0,-35 32 541 0 0,-1 0 0 0 0,-1-1 0 0 0,18-24 0 0 0,-18 22 171 0 0,-9 11 74 0 0,0 0 1 0 0,0 0 0 0 0,0-1 0 0 0,-1 1-1 0 0,0-1 1 0 0,5-11 0 0 0,8-17-624 0 0,-7 23-2214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2.349"/>
    </inkml:context>
    <inkml:brush xml:id="br0">
      <inkml:brushProperty name="width" value="0.05" units="cm"/>
      <inkml:brushProperty name="height" value="0.05" units="cm"/>
      <inkml:brushProperty name="color" value="#FFC114"/>
    </inkml:brush>
  </inkml:definitions>
  <inkml:trace contextRef="#ctx0" brushRef="#br0">493 16 15000 0 0,'0'0'340'0'0,"-8"-15"1871"0"0,1 21-2103 0 0,0 0-1 0 0,1 1 1 0 0,0 0-1 0 0,0 0 0 0 0,-6 10 1 0 0,7-9-58 0 0,0 0 0 0 0,-1-1 0 0 0,0 0 0 0 0,-1 0 1 0 0,-10 9-1 0 0,7-8 36 0 0,0 1 1 0 0,0 1-1 0 0,-8 11 0 0 0,-3 2-49 0 0,2 0-39 0 0,0 0 0 0 0,1 1-1 0 0,-21 39 1 0 0,-34 83-103 0 0,64-127 86 0 0,-2 5-164 0 0,-1-2 0 0 0,-1 0 0 0 0,-1 0 1 0 0,-1-1-1 0 0,-23 25 0 0 0,33-40-384 0 0,0 1 0 0 0,0 0 0 0 0,-6 13 0 0 0,-8 9-3881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563"/>
    </inkml:context>
    <inkml:brush xml:id="br0">
      <inkml:brushProperty name="width" value="0.05" units="cm"/>
      <inkml:brushProperty name="height" value="0.05" units="cm"/>
      <inkml:brushProperty name="color" value="#FFC114"/>
    </inkml:brush>
  </inkml:definitions>
  <inkml:trace contextRef="#ctx0" brushRef="#br0">477 49 12752 0 0,'0'0'289'0'0,"-5"-8"391"0"0,-28-26 292 0 0,32 33-875 0 0,1 0 1 0 0,-1 1-1 0 0,0-1 1 0 0,0 1-1 0 0,1-1 1 0 0,-1 1-1 0 0,0 0 1 0 0,0-1-1 0 0,0 1 0 0 0,0 0 1 0 0,1 0-1 0 0,-1-1 1 0 0,0 1-1 0 0,0 0 1 0 0,0 0-1 0 0,0 0 1 0 0,0 0-1 0 0,0 0 0 0 0,0 0 1 0 0,0 0-1 0 0,1 0 1 0 0,-1 1-1 0 0,0-1 1 0 0,0 0-1 0 0,0 0 1 0 0,0 1-1 0 0,-1 0 1 0 0,1 0-49 0 0,-1-1 1 0 0,1 1 0 0 0,-1 0-1 0 0,1 0 1 0 0,0 0 0 0 0,0 0-1 0 0,-1 0 1 0 0,1 1-1 0 0,0-1 1 0 0,0 0 0 0 0,0 1-1 0 0,0-1 1 0 0,-1 3 0 0 0,-2 3-17 0 0,1 0 0 0 0,-1-1 0 0 0,-7 9 0 0 0,-6 10-35 0 0,-15 31 2 0 0,-17 33 0 0 0,28-50-31 0 0,-36 54 0 0 0,55-89 20 0 0,-9 10 18 0 0,0-1-1 0 0,-25 24 1 0 0,24-25 0 0 0,0 0 1 0 0,1 0-1 0 0,-16 25 0 0 0,15-21-169 0 0,-20 25-1 0 0,20-27-352 0 0,-8 4-726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2.704"/>
    </inkml:context>
    <inkml:brush xml:id="br0">
      <inkml:brushProperty name="width" value="0.05" units="cm"/>
      <inkml:brushProperty name="height" value="0.05" units="cm"/>
      <inkml:brushProperty name="color" value="#FFC114"/>
    </inkml:brush>
  </inkml:definitions>
  <inkml:trace contextRef="#ctx0" brushRef="#br0">193 8 13680 0 0,'0'0'658'0'0,"-9"0"49"0"0,6 1-695 0 0,-1-1 0 0 0,1 1 0 0 0,0-1-1 0 0,0 1 1 0 0,-1 0 0 0 0,1 0 0 0 0,0 0 0 0 0,0 1 0 0 0,0-1 0 0 0,0 1 0 0 0,-4 3 0 0 0,-31 28 44 0 0,20-17 40 0 0,4-2 130 0 0,1 0 0 0 0,0 1 0 0 0,1 0 0 0 0,-10 19 0 0 0,20-31-178 0 0,1-1-45 0 0,-1 0-1 0 0,1 0 1 0 0,0 0-1 0 0,0 1 1 0 0,0-1 0 0 0,1 0-1 0 0,-1 1 1 0 0,0-1-1 0 0,1 0 1 0 0,0 1-1 0 0,-1-1 1 0 0,1 1 0 0 0,0-1-1 0 0,0 1 1 0 0,0-1-1 0 0,1 1 1 0 0,-1-1-1 0 0,2 5 1 0 0,-2-6-9 0 0,1 1-1 0 0,0 0 1 0 0,0 0-1 0 0,0-1 1 0 0,0 1 0 0 0,0 0-1 0 0,0-1 1 0 0,0 1 0 0 0,0-1-1 0 0,1 0 1 0 0,-1 1-1 0 0,0-1 1 0 0,1 0 0 0 0,0 0-1 0 0,-1 0 1 0 0,1 0 0 0 0,-1 0-1 0 0,1 0 1 0 0,0 0-1 0 0,0-1 1 0 0,0 1 0 0 0,-1-1-1 0 0,1 1 1 0 0,3 0-1 0 0,6-1-4 0 0,0-1 0 0 0,0 0 0 0 0,0 0-1 0 0,-1-1 1 0 0,22-6 0 0 0,-27 7 7 0 0,-2 0 4 0 0,-1 1 0 0 0,1-1 1 0 0,0 0-1 0 0,-1 0 1 0 0,1-1-1 0 0,-1 1 1 0 0,1 0-1 0 0,-1-1 1 0 0,0 0-1 0 0,1 1 1 0 0,1-3-1 0 0,0-1-16 0 0,0 0 1 0 0,-1 0-1 0 0,6-10 0 0 0,-8 13 4 0 0,4-7-283 0 0,0-1-1 0 0,-1 1 1 0 0,0-1-1 0 0,0 0 1 0 0,3-18-1 0 0,-6 25 288 0 0,0-1 0 0 0,-1 0 0 0 0,0 0 0 0 0,1 0 0 0 0,-2 0 0 0 0,1 0 0 0 0,0 1 0 0 0,-1-1 0 0 0,1 0 0 0 0,-1 0 0 0 0,0 0 0 0 0,-1 1 0 0 0,1-1 0 0 0,-1 1 0 0 0,1-1 0 0 0,-1 1 0 0 0,0-1 0 0 0,-5-5 0 0 0,5 6 54 0 0,-1 1 0 0 0,0-1 0 0 0,0 0 1 0 0,0 1-1 0 0,-1 0 0 0 0,1 0 0 0 0,-1 0 0 0 0,1 0 0 0 0,-1 1 0 0 0,1-1 1 0 0,-1 1-1 0 0,-6-2 0 0 0,2 2-196 0 0,0 0 0 0 0,1 0-1 0 0,-1 1 1 0 0,0 0 0 0 0,-14 1 0 0 0,7 3-3280 0 0,5 2-1132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19.284"/>
    </inkml:context>
    <inkml:brush xml:id="br0">
      <inkml:brushProperty name="width" value="0.1" units="cm"/>
      <inkml:brushProperty name="height" value="0.1" units="cm"/>
      <inkml:brushProperty name="color" value="#AB008B"/>
    </inkml:brush>
  </inkml:definitions>
  <inkml:trace contextRef="#ctx0" brushRef="#br0">61 0 14944 0 0,'0'0'2719'0'0,"0"2"-2371"0"0,2 5-270 0 0,-1 0 0 0 0,-1-1 0 0 0,1 1 0 0 0,-1 0 0 0 0,-1 0 0 0 0,1 0 0 0 0,-1 0 0 0 0,-2 10 0 0 0,0 4-32 0 0,0 3-49 0 0,-7 89 81 0 0,9-95-109 0 0,-1 0 0 0 0,-1 0 0 0 0,-10 33 0 0 0,1-1-8 0 0,7-33 39 0 0,-3-8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19.648"/>
    </inkml:context>
    <inkml:brush xml:id="br0">
      <inkml:brushProperty name="width" value="0.1" units="cm"/>
      <inkml:brushProperty name="height" value="0.1" units="cm"/>
      <inkml:brushProperty name="color" value="#AB008B"/>
    </inkml:brush>
  </inkml:definitions>
  <inkml:trace contextRef="#ctx0" brushRef="#br0">176 73 13040 0 0,'0'0'633'0'0,"-8"-12"154"0"0,-1-6-765 0 0,8 16 97 0 0,0 0 0 0 0,0 0 0 0 0,0 0 0 0 0,0 0 0 0 0,0 0 0 0 0,-1 0 0 0 0,1 0 0 0 0,0 0 0 0 0,-1 0 0 0 0,-2-2 1 0 0,-6-4 370 0 0,10 7-348 0 0,-1 0 0 0 0,0 1 0 0 0,0-1 0 0 0,0 0 0 0 0,0 0 0 0 0,0 0 0 0 0,0 1 0 0 0,0-1 0 0 0,0 1 0 0 0,0-1 0 0 0,0 1 0 0 0,0-1 0 0 0,0 1 0 0 0,0-1 0 0 0,0 1 0 0 0,0 0 0 0 0,0 0 0 0 0,-1-1 0 0 0,1 1 0 0 0,0 0 0 0 0,0 0 0 0 0,0 0 0 0 0,-1 1 0 0 0,1-1 0 0 0,-2 0 0 0 0,2 1-64 0 0,-1-1 0 0 0,0 1 0 0 0,0-1 0 0 0,0 1 0 0 0,1 0 0 0 0,-1 0 0 0 0,0 0 0 0 0,1 0 0 0 0,-1 0 0 0 0,1 0-1 0 0,-1 0 1 0 0,1 0 0 0 0,-1 0 0 0 0,1 1 0 0 0,0-1 0 0 0,0 1 0 0 0,0-1 0 0 0,-2 4 0 0 0,-6 7 2 0 0,2-2-77 0 0,1 0 0 0 0,0 1 0 0 0,1 0-1 0 0,0 0 1 0 0,1 0 0 0 0,0 1 0 0 0,-4 21-1 0 0,3-15 0 0 0,1-2 16 0 0,1 0-1 0 0,0 1 1 0 0,1-1-1 0 0,0 1 1 0 0,2-1-1 0 0,2 30 1 0 0,-2-42-57 0 0,1 0-1 0 0,0 0 1 0 0,1 0-1 0 0,-1 0 1 0 0,0 0-1 0 0,1-1 1 0 0,0 1-1 0 0,0 0 1 0 0,0-1-1 0 0,1 0 1 0 0,-1 1-1 0 0,1-1 1 0 0,-1 0-1 0 0,1 0 1 0 0,0-1-1 0 0,0 1 1 0 0,0 0 0 0 0,1-1-1 0 0,-1 0 1 0 0,1 0-1 0 0,-1 0 1 0 0,1 0-1 0 0,0-1 1 0 0,6 3-1 0 0,-5-3-771 0 0,-1 0 0 0 0,1 0 0 0 0,0 0 0 0 0,0-1 0 0 0,0 0-1 0 0,0 0 1 0 0,8-1 0 0 0,3-2-5307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067"/>
    </inkml:context>
    <inkml:brush xml:id="br0">
      <inkml:brushProperty name="width" value="0.1" units="cm"/>
      <inkml:brushProperty name="height" value="0.1" units="cm"/>
      <inkml:brushProperty name="color" value="#AB008B"/>
    </inkml:brush>
  </inkml:definitions>
  <inkml:trace contextRef="#ctx0" brushRef="#br0">9 12 15000 0 0,'0'0'1505'0'0,"1"-2"-1462"0"0,0 1 0 0 0,-1 0 0 0 0,1 0 0 0 0,0 0 0 0 0,0 0 0 0 0,0 0 1 0 0,0 0-1 0 0,2-2 0 0 0,-2 3-28 0 0,0 0 1 0 0,0 0-1 0 0,0 1 0 0 0,0-1 1 0 0,0 0-1 0 0,0 0 0 0 0,0 1 1 0 0,0-1-1 0 0,0 1 0 0 0,0-1 1 0 0,0 1-1 0 0,-1-1 0 0 0,1 1 1 0 0,0 0-1 0 0,0-1 1 0 0,0 1-1 0 0,-1 0 0 0 0,1 0 1 0 0,0-1-1 0 0,-1 1 0 0 0,1 0 1 0 0,0 0-1 0 0,-1 0 0 0 0,1 0 1 0 0,-1 0-1 0 0,0 0 1 0 0,1 0-1 0 0,-1 0 0 0 0,0 0 1 0 0,0 0-1 0 0,1 0 0 0 0,-1 2 1 0 0,1 1 103 0 0,1 7 23 0 0,0 1-1 0 0,-1 0 1 0 0,0 0-1 0 0,0 0 1 0 0,-3 18-1 0 0,1 3-14 0 0,1-21-78 0 0,0-6-37 0 0,0 0 0 0 0,0 1 1 0 0,0-1-1 0 0,-1 0 1 0 0,0 0-1 0 0,0 0 1 0 0,0 0-1 0 0,-3 7 0 0 0,0-4-53 0 0,1 0 0 0 0,-3 17 0 0 0,-3 6-1241 0 0,-3 5-1114 0 0,7-18 1158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475"/>
    </inkml:context>
    <inkml:brush xml:id="br0">
      <inkml:brushProperty name="width" value="0.1" units="cm"/>
      <inkml:brushProperty name="height" value="0.1" units="cm"/>
      <inkml:brushProperty name="color" value="#AB008B"/>
    </inkml:brush>
  </inkml:definitions>
  <inkml:trace contextRef="#ctx0" brushRef="#br0">397 30 12640 0 0,'-40'-27'1373'0'0,"28"24"3175"0"0,11 4-4511 0 0,0 1 1 0 0,0-1 0 0 0,1 1 0 0 0,-1 0-1 0 0,0-1 1 0 0,1 1 0 0 0,-1-1-1 0 0,1 1 1 0 0,-1 0 0 0 0,1 2-1 0 0,-1 7-37 0 0,0 0-1 0 0,1 0 0 0 0,3 18 0 0 0,-1 11 47 0 0,-1 23 430 0 0,-2 74 29 0 0,-3-106-505 0 0,-1 0 0 0 0,-12 44 0 0 0,14-66 12 0 0,-1 0-1 0 0,1 0 0 0 0,-2 0 0 0 0,1 0 1 0 0,-1-1-1 0 0,-1 0 0 0 0,-6 9 0 0 0,9-13 6 0 0,0 0 0 0 0,-1 0 0 0 0,0-1 0 0 0,1 1 0 0 0,-1-1 1 0 0,0 0-1 0 0,-1 0 0 0 0,1 0 0 0 0,-1 0 0 0 0,1-1 0 0 0,-1 0 0 0 0,0 0 0 0 0,1 0 0 0 0,-1-1 0 0 0,-7 2 0 0 0,6-3-14 0 0,-1 1 1 0 0,0-1-1 0 0,1-1 1 0 0,-1 1-1 0 0,1-1 0 0 0,-1-1 1 0 0,1 1-1 0 0,-11-5 0 0 0,-3-2-764 0 0,-25-15-1 0 0,1 1-2702 0 0,23 13 1787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854"/>
    </inkml:context>
    <inkml:brush xml:id="br0">
      <inkml:brushProperty name="width" value="0.1" units="cm"/>
      <inkml:brushProperty name="height" value="0.1" units="cm"/>
      <inkml:brushProperty name="color" value="#AB008B"/>
    </inkml:brush>
  </inkml:definitions>
  <inkml:trace contextRef="#ctx0" brushRef="#br0">9 1 12752 0 0,'0'0'1280'0'0,"1"1"-1172"0"0,1 4-38 0 0,0 0 0 0 0,-1-1 0 0 0,1 1 0 0 0,-1 0 1 0 0,0 1-1 0 0,-1-1 0 0 0,1 6 0 0 0,-2 40 666 0 0,0-21-323 0 0,1-23-400 0 0,0 23-106 0 0,-4 36 0 0 0,3-44-51 0 0,-3 10-1167 0 0,1-17-28 0 0,-2 24 0 0 0,4-7-37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1.264"/>
    </inkml:context>
    <inkml:brush xml:id="br0">
      <inkml:brushProperty name="width" value="0.1" units="cm"/>
      <inkml:brushProperty name="height" value="0.1" units="cm"/>
      <inkml:brushProperty name="color" value="#AB008B"/>
    </inkml:brush>
  </inkml:definitions>
  <inkml:trace contextRef="#ctx0" brushRef="#br0">1001 1 12696 0 0,'0'0'289'0'0,"-8"0"636"0"0,4 1-899 0 0,0-1-1 0 0,0 1 0 0 0,0 0 1 0 0,0 1-1 0 0,0-1 1 0 0,0 1-1 0 0,0 0 0 0 0,1 0 1 0 0,-1 0-1 0 0,1 0 0 0 0,-1 0 1 0 0,1 1-1 0 0,0 0 1 0 0,-6 5-1 0 0,-1 3 270 0 0,1 0 1 0 0,-17 23-1 0 0,21-25-179 0 0,-1 1 0 0 0,2 0 0 0 0,-1 0 0 0 0,2 0 1 0 0,-1 0-1 0 0,1 0 0 0 0,1 1 0 0 0,0-1 0 0 0,0 1 0 0 0,1 0 1 0 0,0 0-1 0 0,1-1 0 0 0,1 1 0 0 0,-1 0 0 0 0,2 0 0 0 0,3 15 0 0 0,-4-24-149 0 0,-1 1-1 0 0,1 0 0 0 0,1-1 1 0 0,-1 1-1 0 0,0-1 0 0 0,1 1 1 0 0,-1-1-1 0 0,1 1 0 0 0,0-1 1 0 0,0 0-1 0 0,0 0 0 0 0,0 0 1 0 0,0 0-1 0 0,0 0 0 0 0,0-1 1 0 0,3 2-1 0 0,-1-1-762 0 0,-1 0 0 0 0,1-1 0 0 0,0 1 0 0 0,-1-1 0 0 0,1 0 1 0 0,0 0-1 0 0,4 0 0 0 0,9-1-2896 0 0</inkml:trace>
  <inkml:trace contextRef="#ctx0" brushRef="#br0" timeOffset="1">3 168 14888 0 0,'0'0'332'0'0,"-3"-12"953"0"0,5 9-1288 0 0,0 1-1 0 0,-1 0 1 0 0,1-1 0 0 0,1 1-1 0 0,-1 0 1 0 0,0 0 0 0 0,0 0 0 0 0,1 1-1 0 0,-1-1 1 0 0,1 0 0 0 0,0 1 0 0 0,4-2-1 0 0,41-14-155 0 0,-33 12 160 0 0,0 0 85 0 0,0 0 1 0 0,0 1-1 0 0,0 1 1 0 0,0 0-1 0 0,0 1 1 0 0,1 1-1 0 0,-1 0 1 0 0,1 1-1 0 0,-1 1 1 0 0,30 4-1 0 0,-24 0-25 0 0,-1 0 0 0 0,0 1 0 0 0,0 2 0 0 0,35 17-1 0 0,-48-21-125 0 0,1 0 0 0 0,-1 1-1 0 0,0 0 1 0 0,0 0-1 0 0,-1 0 1 0 0,1 1-1 0 0,-1 0 1 0 0,0 1-1 0 0,-1-1 1 0 0,8 12-1 0 0,1 3-102 0 0,-7-13 8 0 0,-1 1-1 0 0,0 0 1 0 0,-1 0-1 0 0,0 0 1 0 0,0 1-1 0 0,4 15 1 0 0,-4-6-5340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1.686"/>
    </inkml:context>
    <inkml:brush xml:id="br0">
      <inkml:brushProperty name="width" value="0.1" units="cm"/>
      <inkml:brushProperty name="height" value="0.1" units="cm"/>
      <inkml:brushProperty name="color" value="#AB008B"/>
    </inkml:brush>
  </inkml:definitions>
  <inkml:trace contextRef="#ctx0" brushRef="#br0">230 0 16208 0 0,'0'0'1233'0'0,"-1"12"-683"0"0,-9 41-550 0 0,9-48 21 0 0,0 0-1 0 0,0 0 0 0 0,-1 0 1 0 0,0 0-1 0 0,0 0 0 0 0,0 0 1 0 0,-1-1-1 0 0,1 1 0 0 0,-1-1 1 0 0,0 0-1 0 0,0 0 0 0 0,-5 5 0 0 0,-6 4 161 0 0,0 0 0 0 0,-16 11 0 0 0,17-14-108 0 0,7-5-248 0 0,0-1-1 0 0,0-1 1 0 0,-1 1 0 0 0,1-1-1 0 0,-1 0 1 0 0,1 0-1 0 0,-1-1 1 0 0,0 0-1 0 0,0 0 1 0 0,0-1-1 0 0,0 1 1 0 0,-12-1-1 0 0,2-1-5838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3.118"/>
    </inkml:context>
    <inkml:brush xml:id="br0">
      <inkml:brushProperty name="width" value="0.1" units="cm"/>
      <inkml:brushProperty name="height" value="0.1" units="cm"/>
      <inkml:brushProperty name="color" value="#AB008B"/>
    </inkml:brush>
  </inkml:definitions>
  <inkml:trace contextRef="#ctx0" brushRef="#br0">0 24 5280 0 0,'2'-6'6568'0'0,"-2"5"-6511"0"0,1 0-33 0 0,0 0 1 0 0,0-1-1 0 0,0 1 0 0 0,0 0 1 0 0,0 0-1 0 0,1 0 1 0 0,-1 0-1 0 0,0 0 1 0 0,0 0-1 0 0,1 0 0 0 0,-1 1 1 0 0,1-1-1 0 0,-1 0 1 0 0,0 1-1 0 0,3-1 1 0 0,10 0-25 0 0,-3 3 0 0 0,-9-1 40 0 0,0 0 1 0 0,0 0 0 0 0,0 0-1 0 0,0 1 1 0 0,0-1 0 0 0,0 0-1 0 0,-1 1 1 0 0,1 0 0 0 0,-1-1 0 0 0,1 1-1 0 0,-1 0 1 0 0,1 0 0 0 0,-1 0-1 0 0,0 0 1 0 0,0 0 0 0 0,0 0-1 0 0,0 0 1 0 0,0 0 0 0 0,-1 0-1 0 0,1 1 1 0 0,0 2 0 0 0,0 5 655 0 0,0 1 1 0 0,-1-1 0 0 0,-2 19-1 0 0,1-21-644 0 0,0 0 0 0 0,1 0-1 0 0,0 0 1 0 0,0 0 0 0 0,3 15 0 0 0,14 45-52 0 0,-18-64 0 0 0,1-4 0 0 0,0 1 0 0 0,0-1 0 0 0,0 1 0 0 0,0 0 0 0 0,-1-1 0 0 0,1 1 0 0 0,0-1 0 0 0,0 1 0 0 0,1 0 0 0 0,-1-1 0 0 0,0 1 0 0 0,0-1 0 0 0,0 1 0 0 0,0 0 0 0 0,0-1 0 0 0,1 1 0 0 0,-1-1 0 0 0,0 1 0 0 0,1 0 0 0 0,0 3-11 0 0,0-1 1 0 0,-1 1 0 0 0,1-1 0 0 0,-1 1-1 0 0,0 0 1 0 0,0-1 0 0 0,0 1 0 0 0,-1-1 0 0 0,1 1-1 0 0,-3 6 1 0 0,0 0-457 0 0,0 0 0 0 0,-8 15 0 0 0,2-13-181 0 0,-2-1-6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3.867"/>
    </inkml:context>
    <inkml:brush xml:id="br0">
      <inkml:brushProperty name="width" value="0.1" units="cm"/>
      <inkml:brushProperty name="height" value="0.1" units="cm"/>
      <inkml:brushProperty name="color" value="#AB008B"/>
    </inkml:brush>
  </inkml:definitions>
  <inkml:trace contextRef="#ctx0" brushRef="#br0">9 0 7112 0 0,'0'0'3273'0'0,"5"4"-1660"0"0,6 19-777 0 0,-8-8-673 0 0,-1-8-54 0 0,-1 0-1 0 0,1 0 1 0 0,-1 14 0 0 0,1 23 183 0 0,-1-25-4 0 0,-1 0-1 0 0,0 0 1 0 0,-1 0 0 0 0,-5 23-1 0 0,2-18-220 0 0,-3 43-1 0 0,2-14-376 0 0,0-18 523 0 0,5-18-154 0 0,0-16-77 0 0,0 1-1 0 0,0 0 0 0 0,0-1 1 0 0,0 1-1 0 0,0 0 1 0 0,0 0-1 0 0,-1-1 0 0 0,1 1 1 0 0,-1 0-1 0 0,1-1 1 0 0,-1 1-1 0 0,0 2 1 0 0,0-4-9 0 0,1 1 0 0 0,-1 0 0 0 0,1-1 0 0 0,0 1 1 0 0,-1-1-1 0 0,1 1 0 0 0,0 0 0 0 0,0-1 0 0 0,-1 1 1 0 0,1 0-1 0 0,0-1 0 0 0,0 1 0 0 0,0 0 1 0 0,0-1-1 0 0,0 1 0 0 0,0 0 0 0 0,0 0 0 0 0,0 1-114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4.950"/>
    </inkml:context>
    <inkml:brush xml:id="br0">
      <inkml:brushProperty name="width" value="0.05" units="cm"/>
      <inkml:brushProperty name="height" value="0.05" units="cm"/>
      <inkml:brushProperty name="color" value="#FFC114"/>
    </inkml:brush>
  </inkml:definitions>
  <inkml:trace contextRef="#ctx0" brushRef="#br0">146 0 11088 0 0,'0'0'834'0'0,"-8"0"-463"0"0,-38 4 1480 0 0,39 1-1253 0 0,2-2-466 0 0,3-2-84 0 0,0 1 0 0 0,0-1 1 0 0,0 0-1 0 0,0 1 0 0 0,0-1 1 0 0,0 1-1 0 0,1-1 1 0 0,-3 4-1 0 0,-30 44-37 0 0,29-40-63 0 0,0 0 0 0 0,1 0 0 0 0,-3 12 0 0 0,5-16 31 0 0,1-1 0 0 0,0 1 0 0 0,1 0 0 0 0,-1 0 1 0 0,1-1-1 0 0,0 1 0 0 0,0 0 0 0 0,0 0 0 0 0,1 5 1 0 0,-1-9 25 0 0,1 0 1 0 0,-1 0-1 0 0,0 0 1 0 0,1 0-1 0 0,-1 0 1 0 0,1 0-1 0 0,-1 0 1 0 0,1 0-1 0 0,-1 0 1 0 0,1 0-1 0 0,0 0 1 0 0,-1 0 0 0 0,1 0-1 0 0,0-1 1 0 0,0 1-1 0 0,0 0 1 0 0,0 0-1 0 0,-1-1 1 0 0,1 1-1 0 0,0-1 1 0 0,0 1-1 0 0,0-1 1 0 0,0 1-1 0 0,0-1 1 0 0,0 0 0 0 0,1 1-1 0 0,-1-1 1 0 0,0 0-1 0 0,0 0 1 0 0,0 0-1 0 0,0 0 1 0 0,0 0-1 0 0,0 0 1 0 0,0 0-1 0 0,0 0 1 0 0,1 0-1 0 0,-1-1 1 0 0,2 0 0 0 0,1 0 18 0 0,1 0 0 0 0,0-1 0 0 0,-1 0 0 0 0,1 0 0 0 0,-1 0 0 0 0,1-1 0 0 0,3-2 0 0 0,0-1-62 0 0,-2 0 1 0 0,1-1 0 0 0,-1 1-1 0 0,0-1 1 0 0,0 0 0 0 0,-1-1-1 0 0,7-10 1 0 0,-10 15 39 0 0,-1-1 0 0 0,0 1 0 0 0,1-1 0 0 0,-1 1-1 0 0,0-1 1 0 0,-1 1 0 0 0,1-1 0 0 0,-1 0 0 0 0,1 1 0 0 0,-1-1 0 0 0,0 0 0 0 0,-1 0 0 0 0,1 1 0 0 0,-1-1 0 0 0,-1-6 0 0 0,2 10-14 0 0,0 0 1 0 0,0 0 0 0 0,0-1-1 0 0,0 1 1 0 0,0 0 0 0 0,0 0-1 0 0,0-1 1 0 0,0 1 0 0 0,0 0-1 0 0,0-1 1 0 0,0 1 0 0 0,0 0-1 0 0,0 0 1 0 0,-1-1 0 0 0,1 1-1 0 0,0 0 1 0 0,0 0 0 0 0,0-1-1 0 0,0 1 1 0 0,-1 0 0 0 0,1 0 0 0 0,0 0-1 0 0,0-1 1 0 0,0 1 0 0 0,-1 0-1 0 0,1 0 1 0 0,0 0 0 0 0,0 0-1 0 0,-1-1 1 0 0,1 1 0 0 0,0 0-1 0 0,0 0 1 0 0,-1 0 0 0 0,1 0-1 0 0,0 0 1 0 0,-1 0 0 0 0,1 0-1 0 0,-4-1-645 0 0,-5-2-4347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0.682"/>
    </inkml:context>
    <inkml:brush xml:id="br0">
      <inkml:brushProperty name="width" value="0.1" units="cm"/>
      <inkml:brushProperty name="height" value="0.1" units="cm"/>
      <inkml:brushProperty name="color" value="#AB008B"/>
    </inkml:brush>
  </inkml:definitions>
  <inkml:trace contextRef="#ctx0" brushRef="#br0">261 751 13448 0 0,'0'-2'298'0'0,"0"-40"932"0"0,0 41-942 0 0,-1 0 90 0 0,-11-10 870 0 0,11 13-787 0 0,0-2-434 0 0,1 0 0 0 0,0 0 0 0 0,0 1 0 0 0,0-1 0 0 0,-1 0 0 0 0,1 0 0 0 0,0 1-1 0 0,-1-1 1 0 0,1 0 0 0 0,0 0 0 0 0,0 0 0 0 0,-1 1 0 0 0,1-1 0 0 0,0 0 0 0 0,-1 0-1 0 0,1 0 1 0 0,-1 0 0 0 0,1 0 0 0 0,0 0 0 0 0,-1 0 0 0 0,1 0 0 0 0,0 0 0 0 0,-1 0-1 0 0,1 0 1 0 0,0 0 0 0 0,-1 0 0 0 0,1 0 0 0 0,0 0 0 0 0,-1 0 0 0 0,1 0 0 0 0,0 0-1 0 0,-1 0 1 0 0,1-1 0 0 0,0 1 0 0 0,-1 0 0 0 0,1 0 0 0 0,0 0 0 0 0,-1-1 0 0 0,1 1-1 0 0,0 0 1 0 0,0 0 0 0 0,-1-1 0 0 0,1 1 0 0 0,0 0 0 0 0,-1 0 10 0 0,0 1-1 0 0,0-1 1 0 0,0 1 0 0 0,1-1 0 0 0,-1 1 0 0 0,0 0 0 0 0,0 0 0 0 0,1-1 0 0 0,-1 1-1 0 0,1 0 1 0 0,-1 0 0 0 0,0 1 0 0 0,1-2-22 0 0,-5 10 130 0 0,0 0 0 0 0,1 0-1 0 0,0 0 1 0 0,1 0-1 0 0,-4 18 1 0 0,-4 15 139 0 0,10-39-278 0 0,0 1 0 0 0,0-1 0 0 0,1 1 0 0 0,0-1 0 0 0,0 1 0 0 0,0-1-1 0 0,0 1 1 0 0,1 0 0 0 0,-1-1 0 0 0,1 1 0 0 0,1-1 0 0 0,-1 0-1 0 0,4 8 1 0 0,-3-6 0 0 0,-2-5-6 0 0,0 0 0 0 0,0 0 0 0 0,1 0 0 0 0,-1 0 0 0 0,1 0 0 0 0,-1 0 0 0 0,1 0 0 0 0,-1 0 0 0 0,1-1 0 0 0,-1 1 0 0 0,1 0 0 0 0,1 1 0 0 0,3-2 0 0 0,-4-1 0 0 0,3 2 0 0 0,0-1 0 0 0,0 0 0 0 0,0-1 0 0 0,0 1 0 0 0,0-1 0 0 0,-1 0 0 0 0,1 0 0 0 0,0 0 0 0 0,0 0 0 0 0,0-1 0 0 0,-1 1 0 0 0,1-1 0 0 0,-1 0 0 0 0,1 0 0 0 0,-1 0 0 0 0,6-5 0 0 0,-6 5 0 0 0,0 0 0 0 0,1 0 0 0 0,-1-1 0 0 0,0 1 0 0 0,0-1 0 0 0,0 1 0 0 0,-1-1 0 0 0,1 0 0 0 0,-1 0 0 0 0,1 0 0 0 0,-1-1 0 0 0,0 1 0 0 0,0 0 0 0 0,-1-1 0 0 0,1 1 0 0 0,-1-1 0 0 0,2-7 0 0 0,6-10 0 0 0,-8 18 1 0 0,0 0 1 0 0,0 1 0 0 0,0-1-1 0 0,0 0 1 0 0,0 0-1 0 0,1-6 1 0 0,-1-52 51 0 0,-2 38-53 0 0,1 18 6 0 0,-1 1 1 0 0,1 0-1 0 0,-1 0 0 0 0,0 0 0 0 0,-1 0 0 0 0,1 0 0 0 0,-1 0 0 0 0,0 0 0 0 0,0 0 0 0 0,0 1 0 0 0,0-1 0 0 0,-5-4 0 0 0,-7-16 39 0 0,-3-15-32 0 0,12 26 0 0 0,0 1-1 0 0,-1-1 1 0 0,-1 1 0 0 0,-9-13-1 0 0,-3-4 18 0 0,14 20 7 0 0,-1 1 0 0 0,1 0-1 0 0,-1 0 1 0 0,-1 1 0 0 0,1-1 0 0 0,-9-5 0 0 0,-5-5 64 0 0,0-1 0 0 0,1-1 0 0 0,1 0 0 0 0,1-1 0 0 0,1-1 0 0 0,-17-31 0 0 0,31 50-67 0 0,-3-5 93 0 0,0 0-1 0 0,1-1 1 0 0,0 0-1 0 0,-5-13 0 0 0,9 20-103 0 0,-1 0 1 0 0,1 0-1 0 0,-1-1 0 0 0,1 1 0 0 0,0 0 0 0 0,0-1 0 0 0,0 1 0 0 0,0 0 0 0 0,0 0 0 0 0,1-1 0 0 0,-1 1 1 0 0,1 0-1 0 0,-1 0 0 0 0,1-1 0 0 0,0 1 0 0 0,0 0 0 0 0,0 0 0 0 0,0 0 0 0 0,0 0 0 0 0,0 0 1 0 0,0 0-1 0 0,1 1 0 0 0,-1-1 0 0 0,3-2 0 0 0,9-8 79 0 0,-9 8-99 0 0,0-1-1 0 0,0 1 1 0 0,1 0 0 0 0,-1 1 0 0 0,1-1-1 0 0,0 1 1 0 0,0 0 0 0 0,1 0-1 0 0,-1 0 1 0 0,1 1 0 0 0,-1-1 0 0 0,9-1-1 0 0,0 1-39 0 0,-1-1 1 0 0,0 0-1 0 0,17-9 0 0 0,15-4-56 0 0,-28 13-71 0 0,0 0-1 0 0,28-1 1 0 0,8-2-1132 0 0,3-3-2272 0 0,-30 9-2882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2.484"/>
    </inkml:context>
    <inkml:brush xml:id="br0">
      <inkml:brushProperty name="width" value="0.1" units="cm"/>
      <inkml:brushProperty name="height" value="0.1" units="cm"/>
      <inkml:brushProperty name="color" value="#AB008B"/>
    </inkml:brush>
  </inkml:definitions>
  <inkml:trace contextRef="#ctx0" brushRef="#br0">472 0 15864 0 0,'0'0'3383'0'0,"-8"16"-2024"0"0,5-13-1287 0 0,1 0-1 0 0,1 0 0 0 0,-1 0 1 0 0,0 0-1 0 0,1 0 1 0 0,-1 1-1 0 0,1-1 1 0 0,0 0-1 0 0,0 1 1 0 0,0-1-1 0 0,0 8 1 0 0,-2 4 79 0 0,-6 30 199 0 0,6-28-297 0 0,-6 20 0 0 0,-5-10-53 0 0,3-6 0 0 0,11-21 0 0 0,-1 1 0 0 0,1 0-1 0 0,0 0 1 0 0,0 0 0 0 0,0-1-1 0 0,-1 1 1 0 0,1 0 0 0 0,0 0-1 0 0,-1-1 1 0 0,1 1 0 0 0,-1 0-1 0 0,1-1 1 0 0,-1 1 0 0 0,1 0-1 0 0,-1-1 1 0 0,1 1-1 0 0,-1-1 1 0 0,0 1 0 0 0,1-1-1 0 0,-2 1 1 0 0,1-1-5 0 0,0 0 1 0 0,0-1-1 0 0,1 1 0 0 0,-1-1 0 0 0,0 1 0 0 0,0-1 1 0 0,1 1-1 0 0,-1-1 0 0 0,1 1 0 0 0,-1-1 1 0 0,0 0-1 0 0,1 1 0 0 0,-1-1 0 0 0,0-1 0 0 0,-2-1-18 0 0,3 2 18 0 0,0 1 0 0 0,0 0 0 0 0,0-1 0 0 0,-1 1 0 0 0,1 0-1 0 0,0-1 1 0 0,0 1 0 0 0,-1 0 0 0 0,1 0 0 0 0,0-1 0 0 0,-1 1 0 0 0,1 0 0 0 0,0 0 0 0 0,-1 0 0 0 0,1-1 0 0 0,0 1 0 0 0,-1 0 0 0 0,1 0 0 0 0,-1 0 0 0 0,1 0 0 0 0,0 0 0 0 0,-1 0 0 0 0,1 0 0 0 0,0 0 0 0 0,-1 0 0 0 0,1 0 0 0 0,-1 0 0 0 0,1 0 0 0 0,0 0 0 0 0,-1 0 0 0 0,1 0 0 0 0,-1 0 0 0 0,1 0 0 0 0,0 0 0 0 0,-1 1 0 0 0,1-1 0 0 0,0 0 0 0 0,-1 0 0 0 0,1 0-1 0 0,0 1 1 0 0,-1-1 0 0 0,1 0 0 0 0,-1 1 0 0 0,-13 20-163 0 0,13-18 164 0 0,0-1 0 0 0,0 0 0 0 0,0 1 0 0 0,-1-1 0 0 0,0 0 0 0 0,1 0 0 0 0,-1 0 0 0 0,0 0 0 0 0,0 0 0 0 0,-3 3 0 0 0,4-5 5 0 0,0 0 0 0 0,0 0-1 0 0,0 0 1 0 0,0 0 0 0 0,0 0-1 0 0,0 0 1 0 0,0 0-1 0 0,0-1 1 0 0,0 1 0 0 0,0 0-1 0 0,0 0 1 0 0,0-1 0 0 0,0 1-1 0 0,1 0 1 0 0,-1-1 0 0 0,0 1-1 0 0,0-1 1 0 0,0 1-1 0 0,1-1 1 0 0,-1 0 0 0 0,-1 0-1 0 0,-17-19 102 0 0,11 11-10 0 0,-1 2-152 0 0,1-1 0 0 0,0 0 0 0 0,0-1 0 0 0,1 0 0 0 0,-9-15 0 0 0,-13-19-430 0 0,19 30 435 0 0,1-1 0 0 0,-9-18-1 0 0,0 2 78 0 0,17 29 532 0 0,-10 10-490 0 0,5 3-88 0 0,0 1 0 0 0,-5 20-1 0 0,8-24 18 0 0,-3 19 7 0 0,5-22 0 0 0,0 0 0 0 0,0 0 0 0 0,-3 9 0 0 0,-1-3 0 0 0,2 1 0 0 0,-3 14 0 0 0,2-8 0 0 0,4-18 0 0 0,-1 1 1 0 0,0 0-1 0 0,0 0 0 0 0,0 0 0 0 0,0 0 0 0 0,-1-1 0 0 0,1 1 0 0 0,0-1 0 0 0,-1 1 0 0 0,1-1 0 0 0,-1 1 0 0 0,1-1 0 0 0,-1 0 1 0 0,0 0-1 0 0,1 0 0 0 0,-1 0 0 0 0,-2 1 0 0 0,-12 9-31 0 0,-6 3-1063 0 0,20-13 644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2.868"/>
    </inkml:context>
    <inkml:brush xml:id="br0">
      <inkml:brushProperty name="width" value="0.1" units="cm"/>
      <inkml:brushProperty name="height" value="0.1" units="cm"/>
      <inkml:brushProperty name="color" value="#AB008B"/>
    </inkml:brush>
  </inkml:definitions>
  <inkml:trace contextRef="#ctx0" brushRef="#br0">102 1 11632 0 0,'0'0'2522'0'0,"-9"13"251"0"0,9-9-2403 0 0,-1 0 0 0 0,0 1-1 0 0,1-1 1 0 0,-2 0-1 0 0,-1 5 1 0 0,-3 16 290 0 0,-11 110-124 0 0,15-123-550 0 0,-1 1 1 0 0,0-1 0 0 0,-1 0-1 0 0,-10 23 1 0 0,10-27-448 0 0,0 0 0 0 0,0-1 1 0 0,-1 1-1 0 0,-10 11 0 0 0,10-11-710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3.273"/>
    </inkml:context>
    <inkml:brush xml:id="br0">
      <inkml:brushProperty name="width" value="0.1" units="cm"/>
      <inkml:brushProperty name="height" value="0.1" units="cm"/>
      <inkml:brushProperty name="color" value="#AB008B"/>
    </inkml:brush>
  </inkml:definitions>
  <inkml:trace contextRef="#ctx0" brushRef="#br0">1 1 12416 0 0,'0'0'1308'0'0,"1"12"1735"0"0,0-11-2993 0 0,0 0 0 0 0,1 1-1 0 0,-1-1 1 0 0,1 0 0 0 0,-1 0-1 0 0,1 0 1 0 0,0 0 0 0 0,-1 0-1 0 0,1-1 1 0 0,0 1 0 0 0,0 0-1 0 0,-1-1 1 0 0,1 1 0 0 0,0-1-1 0 0,0 0 1 0 0,0 0 0 0 0,0 0-1 0 0,0 0 1 0 0,0 0 0 0 0,-1 0-1 0 0,1 0 1 0 0,0 0 0 0 0,0-1-1 0 0,3 0 1 0 0,-1 0 16 0 0,-1-1 1 0 0,1 1-1 0 0,-1 1 1 0 0,1-1-1 0 0,-1 1 1 0 0,1-1-1 0 0,-1 1 1 0 0,1 0-1 0 0,0 0 1 0 0,-1 1-1 0 0,1-1 1 0 0,-1 1-1 0 0,1-1 1 0 0,-1 1 0 0 0,1 0-1 0 0,-1 1 1 0 0,0-1-1 0 0,1 0 1 0 0,-1 1-1 0 0,0 0 1 0 0,0 0-1 0 0,0 0 1 0 0,0 0-1 0 0,0 0 1 0 0,-1 1-1 0 0,4 3 1 0 0,-1-1-46 0 0,-4-3-12 0 0,1 0 1 0 0,-1 0 0 0 0,0 0 0 0 0,1-1 0 0 0,0 1-1 0 0,-1-1 1 0 0,1 1 0 0 0,0-1 0 0 0,0 0 0 0 0,0 1-1 0 0,0-1 1 0 0,0 0 0 0 0,0 0 0 0 0,0 0 0 0 0,0-1-1 0 0,0 1 1 0 0,1-1 0 0 0,-1 1 0 0 0,0-1 0 0 0,4 1-1 0 0,-3-1-9 0 0,-1 1 0 0 0,1-1 0 0 0,0 1 0 0 0,-1 0 0 0 0,1 0 0 0 0,-1 0 0 0 0,1 1 0 0 0,-1-1 0 0 0,0 0 0 0 0,1 1 0 0 0,-1-1 0 0 0,0 1 0 0 0,0 0 0 0 0,0 0 0 0 0,0 0 0 0 0,0 0 0 0 0,-1 0 0 0 0,1 0 0 0 0,2 5 0 0 0,6 9 0 0 0,-10-12 0 0 0,-1 1 0 0 0,2 1 0 0 0,0 1 0 0 0,0 0 0 0 0,-1-1 0 0 0,-1 1 0 0 0,1 0 0 0 0,-1-1 0 0 0,0 1 0 0 0,0 0 0 0 0,-1-1 0 0 0,0 1 0 0 0,-3 8 0 0 0,4-14-5 0 0,0 1 0 0 0,0-1-1 0 0,-1 0 1 0 0,1 1 0 0 0,0-1-1 0 0,-1 0 1 0 0,1 0 0 0 0,-1 0-1 0 0,1 0 1 0 0,-1 0 0 0 0,1 0-1 0 0,-1 0 1 0 0,1-1 0 0 0,-1 1-1 0 0,0 0 1 0 0,0-1 0 0 0,1 0-1 0 0,-1 1 1 0 0,0-1-1 0 0,-3 0 1 0 0,2 1-104 0 0,0-1 0 0 0,1 1 0 0 0,-1-1 0 0 0,0 1 0 0 0,0 0 0 0 0,-4 2-1 0 0,-16 15-712 0 0,21-16 807 0 0,0 0 1 0 0,0 0-1 0 0,0 0 0 0 0,-1-1 1 0 0,1 1-1 0 0,-1 0 0 0 0,1-1 1 0 0,-1 1-1 0 0,0-1 0 0 0,1 0 1 0 0,-1 0-1 0 0,0 0 0 0 0,0-1 1 0 0,0 1-1 0 0,0 0 0 0 0,0-1 0 0 0,0 0 1 0 0,0 0-1 0 0,-4 0 0 0 0,-24 0 37 0 0,28 1-106 0 0,-1-1 0 0 0,0 0 0 0 0,0 1 0 0 0,1-2 0 0 0,-1 1 0 0 0,0 0 0 0 0,0-1 0 0 0,0 0 0 0 0,-5-1 0 0 0,-2-2-1412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3.679"/>
    </inkml:context>
    <inkml:brush xml:id="br0">
      <inkml:brushProperty name="width" value="0.1" units="cm"/>
      <inkml:brushProperty name="height" value="0.1" units="cm"/>
      <inkml:brushProperty name="color" value="#AB008B"/>
    </inkml:brush>
  </inkml:definitions>
  <inkml:trace contextRef="#ctx0" brushRef="#br0">1 58 16783 0 0,'0'0'1276'0'0,"14"-8"-704"0"0,9-1-945 0 0,1 1-1 0 0,0 2 1 0 0,1 0-1 0 0,29-3 1 0 0,-9 2 824 0 0,-30 5-271 0 0,0 0-1 0 0,1 2 0 0 0,-1 0 0 0 0,1 0 0 0 0,-1 1 1 0 0,1 1-1 0 0,-1 1 0 0 0,0 0 0 0 0,17 7 0 0 0,-27-9-261 0 0,-1 1 0 0 0,1 0 0 0 0,-1 0 0 0 0,0 0-1 0 0,0 1 1 0 0,0 0 0 0 0,0 0 0 0 0,0 0-1 0 0,0 0 1 0 0,-1 0 0 0 0,1 1 0 0 0,-1-1 0 0 0,0 1-1 0 0,0 0 1 0 0,-1 0 0 0 0,1 0 0 0 0,-1 0-1 0 0,0 1 1 0 0,0-1 0 0 0,2 5 0 0 0,-2 0 371 0 0,0-1 0 0 0,-1 1-1 0 0,0-1 1 0 0,0 1 0 0 0,-1-1 0 0 0,0 1 0 0 0,0 0 0 0 0,-3 9 0 0 0,1-5-421 0 0,0-1 1 0 0,-1 0 0 0 0,-1 1 0 0 0,0-1-1 0 0,0-1 1 0 0,-2 1 0 0 0,1-1 0 0 0,-8 11-1 0 0,3-3-860 0 0,-6 9 80 0 0,15-27 799 0 0,0 1 1 0 0,-1-1-1 0 0,1 1 0 0 0,-1-1 1 0 0,1 0-1 0 0,-1 1 1 0 0,1-1-1 0 0,-1 0 0 0 0,0 0 1 0 0,0 0-1 0 0,1 0 0 0 0,-1 0 1 0 0,-3 0-1 0 0,-12 4-3657 0 0,5 2-1158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078"/>
    </inkml:context>
    <inkml:brush xml:id="br0">
      <inkml:brushProperty name="width" value="0.1" units="cm"/>
      <inkml:brushProperty name="height" value="0.1" units="cm"/>
      <inkml:brushProperty name="color" value="#AB008B"/>
    </inkml:brush>
  </inkml:definitions>
  <inkml:trace contextRef="#ctx0" brushRef="#br0">93 9 15176 0 0,'0'0'730'0'0,"-5"-4"58"0"0,4 3-730 0 0,0 0-51 0 0,1 1 1 0 0,-1-1 0 0 0,1 1 0 0 0,-1 0-1 0 0,1 0 1 0 0,-1-1 0 0 0,0 1-1 0 0,1 0 1 0 0,-1 0 0 0 0,1 0 0 0 0,-1 0-1 0 0,0-1 1 0 0,1 1 0 0 0,-1 0 0 0 0,0 0-1 0 0,1 0 1 0 0,-5 1 1776 0 0,-9 8 183 0 0,7-1-1818 0 0,5-3-146 0 0,1 0-1 0 0,0 0 1 0 0,-1 0-1 0 0,2 1 0 0 0,-2 4 1 0 0,-3 22 25 0 0,-4-1 287 0 0,-4 39-1 0 0,6-41-357 0 0,0-3-1842 0 0,5-9-3493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492"/>
    </inkml:context>
    <inkml:brush xml:id="br0">
      <inkml:brushProperty name="width" value="0.1" units="cm"/>
      <inkml:brushProperty name="height" value="0.1" units="cm"/>
      <inkml:brushProperty name="color" value="#AB008B"/>
    </inkml:brush>
  </inkml:definitions>
  <inkml:trace contextRef="#ctx0" brushRef="#br0">246 7 16903 0 0,'0'0'382'0'0,"0"0"-310"0"0,0-1 1 0 0,0 1 0 0 0,-1-1-1 0 0,1 1 1 0 0,0-1-1 0 0,0 1 1 0 0,-1 0 0 0 0,1-1-1 0 0,0 1 1 0 0,-1-1-1 0 0,1 1 1 0 0,0 0-1 0 0,-1-1 1 0 0,1 1 0 0 0,-1 0-1 0 0,1 0 1 0 0,-1-1-1 0 0,-7 4-25 0 0,1 0-1 0 0,-1-1 0 0 0,-10 2 0 0 0,-8 3 12 0 0,14-4-38 0 0,1 1 1 0 0,-18 9-1 0 0,24-10 1 0 0,0 1 1 0 0,0-1-1 0 0,0 1 0 0 0,1-1 0 0 0,-1 1 0 0 0,1 1 1 0 0,-5 5-1 0 0,-12 16 152 0 0,7-10-80 0 0,-23 37-1 0 0,36-51-32 0 0,0 0 0 0 0,0 0 0 0 0,0 0 0 0 0,1 1 0 0 0,-1-1 0 0 0,1 0-1 0 0,-1 0 1 0 0,1 1 0 0 0,0-1 0 0 0,0 0 0 0 0,0 1 0 0 0,0-1 0 0 0,0 0-1 0 0,0 1 1 0 0,1-1 0 0 0,-1 0 0 0 0,1 1 0 0 0,-1-1 0 0 0,1 0 0 0 0,0 0 0 0 0,0 0-1 0 0,0 0 1 0 0,2 3 0 0 0,-1-2-76 0 0,0 0 0 0 0,1 0 0 0 0,-1-1 0 0 0,0 1-1 0 0,1-1 1 0 0,-1 1 0 0 0,1-1 0 0 0,0 0 0 0 0,0 0 0 0 0,-1 0 0 0 0,1-1 0 0 0,1 1-1 0 0,-1-1 1 0 0,0 1 0 0 0,5 0 0 0 0,14 4-542 0 0,5 1-803 0 0,-8-5-3361 0 0,-2-2-1287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884"/>
    </inkml:context>
    <inkml:brush xml:id="br0">
      <inkml:brushProperty name="width" value="0.1" units="cm"/>
      <inkml:brushProperty name="height" value="0.1" units="cm"/>
      <inkml:brushProperty name="color" value="#AB008B"/>
    </inkml:brush>
  </inkml:definitions>
  <inkml:trace contextRef="#ctx0" brushRef="#br0">31 3 8512 0 0,'0'0'490'0'0,"1"0"-299"0"0,1-1-1 0 0,-1 1 1 0 0,1-1-1 0 0,0 1 1 0 0,-1 0-1 0 0,1 0 1 0 0,0-1-1 0 0,2 2 1 0 0,6 11 1782 0 0,-2 0-1782 0 0,-8-8-146 0 0,0-1 67 0 0,-5 44 4554 0 0,-11 28-3268 0 0,11-52-1029 0 0,-6 10 70 0 0,8-24-399 0 0,0 0 1 0 0,-3 17-1 0 0,-1 1 266 0 0,0-7-1171 0 0,5-7-3194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6.243"/>
    </inkml:context>
    <inkml:brush xml:id="br0">
      <inkml:brushProperty name="width" value="0.1" units="cm"/>
      <inkml:brushProperty name="height" value="0.1" units="cm"/>
      <inkml:brushProperty name="color" value="#AB008B"/>
    </inkml:brush>
  </inkml:definitions>
  <inkml:trace contextRef="#ctx0" brushRef="#br0">253 12 14624 0 0,'-6'-4'714'0'0,"-9"-4"268"0"0,13 9-965 0 0,1 1 1 0 0,-1-1 0 0 0,1 0-1 0 0,-1 1 1 0 0,1-1 0 0 0,0 1-1 0 0,-1 0 1 0 0,1-1 0 0 0,0 1-1 0 0,0 0 1 0 0,0 0 0 0 0,0-1-1 0 0,0 1 1 0 0,1 0 0 0 0,-1 0-1 0 0,1 0 1 0 0,-1 0 0 0 0,1 0-1 0 0,-1 3 1 0 0,0 7 12 0 0,0 0 0 0 0,2 14 0 0 0,-1-14-4 0 0,1 63 104 0 0,-3 81 597 0 0,-1-132-558 0 0,-7 31-1 0 0,9-52-160 0 0,0 0 1 0 0,1 1-1 0 0,-1-1 0 0 0,-1 0 0 0 0,1 0 0 0 0,0 0 0 0 0,-1-1 0 0 0,1 1 0 0 0,-1 0 0 0 0,0-1 0 0 0,0 1 0 0 0,0-1 0 0 0,0 1 0 0 0,-1-1 0 0 0,1 0 0 0 0,-1 0 0 0 0,1 0 0 0 0,-1 0 0 0 0,0 0 0 0 0,-4 1 0 0 0,5-2 11 0 0,-1 0 0 0 0,0 0 0 0 0,0-1 1 0 0,0 1-1 0 0,0-1 0 0 0,0 0 0 0 0,0 0 0 0 0,0 0 0 0 0,0 0 0 0 0,0-1 0 0 0,0 1 0 0 0,0-1 0 0 0,0 0 0 0 0,0 1 0 0 0,0-1 0 0 0,1-1 0 0 0,-1 1 0 0 0,0 0 0 0 0,1-1 0 0 0,-1 1 0 0 0,-4-5 0 0 0,0 0-259 0 0,-1-1-1 0 0,1 0 0 0 0,1-1 1 0 0,0 1-1 0 0,0-1 0 0 0,-8-15 1 0 0,-7-9-2561 0 0,11 18 1331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6.661"/>
    </inkml:context>
    <inkml:brush xml:id="br0">
      <inkml:brushProperty name="width" value="0.1" units="cm"/>
      <inkml:brushProperty name="height" value="0.1" units="cm"/>
      <inkml:brushProperty name="color" value="#AB008B"/>
    </inkml:brush>
  </inkml:definitions>
  <inkml:trace contextRef="#ctx0" brushRef="#br0">56 0 11600 0 0,'0'0'1164'0'0,"0"17"-1056"0"0,-8 18-12 0 0,0 0 292 0 0,-2 38 0 0 0,4-22 194 0 0,-1 44 420 0 0,6-59-1002 0 0,-5-12-679 0 0,1-13-2854 0 0,1 0-1239 0 0</inkml:trace>
  <inkml:trace contextRef="#ctx0" brushRef="#br0" timeOffset="1">236 129 15176 0 0,'-13'-3'1146'0'0,"11"3"-1111"0"0,0 0 0 0 0,0 0 0 0 0,0 0 0 0 0,0 0 0 0 0,0 0 0 0 0,0 1 1 0 0,1-1-1 0 0,-1 0 0 0 0,0 1 0 0 0,0 0 0 0 0,0-1 0 0 0,1 1 0 0 0,-1 0 0 0 0,0 0 0 0 0,1 0 0 0 0,-1 0 0 0 0,1 0 0 0 0,-1 0 0 0 0,1 0 0 0 0,-1 1 0 0 0,1-1 0 0 0,-1 2 0 0 0,-5 5 200 0 0,1 0 0 0 0,-10 16 0 0 0,12-17-65 0 0,0-1 15 0 0,1 1 0 0 0,-1 0 0 0 0,1 0 0 0 0,0 0 0 0 0,-3 14 0 0 0,5-17-129 0 0,1 0 0 0 0,-1 0 0 0 0,1 0 0 0 0,0 0 0 0 0,0 0 0 0 0,0 0-1 0 0,0 0 1 0 0,1 0 0 0 0,-1 0 0 0 0,1 0 0 0 0,0 0 0 0 0,4 7-1 0 0,-5-9-39 0 0,2 2-55 0 0,0 0 1 0 0,-1 0-1 0 0,2 0 0 0 0,-1 0 0 0 0,0 0 1 0 0,1-1-1 0 0,0 1 0 0 0,0-1 0 0 0,0 1 1 0 0,0-1-1 0 0,0 0 0 0 0,5 3 0 0 0,-5-4-312 0 0,-1 0 0 0 0,0-1 0 0 0,1 1 0 0 0,0-1 0 0 0,-1 1 0 0 0,1-1-1 0 0,0 0 1 0 0,-1 0 0 0 0,1 0 0 0 0,0 0 0 0 0,0-1 0 0 0,0 1 0 0 0,4-1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27.877"/>
    </inkml:context>
    <inkml:brush xml:id="br0">
      <inkml:brushProperty name="width" value="0.05" units="cm"/>
      <inkml:brushProperty name="height" value="0.05" units="cm"/>
      <inkml:brushProperty name="color" value="#FFC114"/>
    </inkml:brush>
  </inkml:definitions>
  <inkml:trace contextRef="#ctx0" brushRef="#br0">13 0 9472 0 0,'0'0'4792'0'0,"0"18"-3536"0"0,-2-12-1136 0 0,1 1 0 0 0,0 0 1 0 0,0 0-1 0 0,0 9 1 0 0,-1 19 139 0 0,1-29-216 0 0,0 0-1 0 0,1 1 1 0 0,0-1 0 0 0,1 8-1 0 0,0 11 102 0 0,7 55 165 0 0,-7-59-309 0 0,-1 18-36 0 0,-1-4 347 0 0,1-25-171 0 0,0-1 1 0 0,-1 0 0 0 0,-2 11-1 0 0,-5 37-97 0 0,8-55-466 0 0,-1 1 1311 0 0,1 1-1775 0 0,0 6-3614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7.029"/>
    </inkml:context>
    <inkml:brush xml:id="br0">
      <inkml:brushProperty name="width" value="0.1" units="cm"/>
      <inkml:brushProperty name="height" value="0.1" units="cm"/>
      <inkml:brushProperty name="color" value="#AB008B"/>
    </inkml:brush>
  </inkml:definitions>
  <inkml:trace contextRef="#ctx0" brushRef="#br0">61 1 13104 0 0,'-9'8'1309'0'0,"6"-5"-1152"0"0,3-3-130 0 0,0 1 0 0 0,0-1 0 0 0,0 0 0 0 0,0 1-1 0 0,0-1 1 0 0,0 0 0 0 0,0 1 0 0 0,0-1 0 0 0,0 1 0 0 0,0-1-1 0 0,1 0 1 0 0,-1 1 0 0 0,0-1 0 0 0,0 0 0 0 0,0 1 0 0 0,0-1-1 0 0,1 0 1 0 0,-1 1 0 0 0,0-1 0 0 0,0 0 0 0 0,1 1 0 0 0,-1-1-1 0 0,0 0 1 0 0,0 0 0 0 0,1 1 0 0 0,-1-1 0 0 0,1 0 0 0 0,10 9 387 0 0,-11-8-340 0 0,15 9 329 0 0,1 0 0 0 0,0-1 0 0 0,0-1 0 0 0,1-1 0 0 0,0 0 0 0 0,26 7 0 0 0,-38-12-392 0 0,0 0-1 0 0,0 0 0 0 0,0 0 1 0 0,0 1-1 0 0,-1 0 0 0 0,1 0 1 0 0,4 4-1 0 0,-4-3-11 0 0,1 1 1 0 0,0-2-1 0 0,8 6 0 0 0,-9-7-13 0 0,0 0 0 0 0,0 0-1 0 0,0 1 1 0 0,-1 0-1 0 0,1 0 1 0 0,-1 0-1 0 0,0 1 1 0 0,0 0-1 0 0,0-1 1 0 0,0 1 0 0 0,3 5-1 0 0,0-1-58 0 0,-4-4 23 0 0,0 0 0 0 0,0 0 0 0 0,0 1 0 0 0,4 8 0 0 0,-3-6 2 0 0,10 23-45 0 0,-12-27 91 0 0,-1 0 0 0 0,-1 0 1 0 0,1 0-1 0 0,0 0 0 0 0,-1-1 1 0 0,1 1-1 0 0,-1 0 0 0 0,0 0 1 0 0,0 0-1 0 0,0 3 0 0 0,-5 9 2 0 0</inkml:trace>
  <inkml:trace contextRef="#ctx0" brushRef="#br0" timeOffset="1">163 342 15056 0 0,'0'0'1511'0'0,"-3"7"-1367"0"0,-15 42-16 0 0,18-47-126 0 0,-1-1 0 0 0,1 0 0 0 0,0 0 0 0 0,-1 0 0 0 0,1 0 0 0 0,-1 0-1 0 0,0 0 1 0 0,1 0 0 0 0,-1 0 0 0 0,1 0 0 0 0,-1 0 0 0 0,0 0 0 0 0,0 0-1 0 0,0 0 1 0 0,0 0 0 0 0,0-1 0 0 0,1 1 0 0 0,-1 0 0 0 0,0-1-1 0 0,-1 1 1 0 0,1-1 0 0 0,0 1 0 0 0,0-1 0 0 0,0 1 0 0 0,0-1 0 0 0,0 0-1 0 0,-2 1 1 0 0,-4 1 10 0 0,3 0-33 0 0,0 0-1 0 0,0 1 0 0 0,0-1 0 0 0,1 1 1 0 0,-1 0-1 0 0,1 0 0 0 0,-1 0 0 0 0,1 0 1 0 0,-3 5-1 0 0,-20 17-1615 0 0,3-8 556 0 0,1-2-7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8.183"/>
    </inkml:context>
    <inkml:brush xml:id="br0">
      <inkml:brushProperty name="width" value="0.1" units="cm"/>
      <inkml:brushProperty name="height" value="0.1" units="cm"/>
      <inkml:brushProperty name="color" value="#AB008B"/>
    </inkml:brush>
  </inkml:definitions>
  <inkml:trace contextRef="#ctx0" brushRef="#br0">253 514 16208 0 0,'0'0'365'0'0,"-6"14"1048"0"0,-4 1-1321 0 0,0 0 0 0 0,0 1 1 0 0,1 0-1 0 0,1 0 0 0 0,1 1 0 0 0,-5 18 0 0 0,10-30-92 0 0,1 0 0 0 0,0-1 0 0 0,0 1 0 0 0,1 6 0 0 0,-3 8 0 0 0,3-16 2 0 0,0 0-1 0 0,0 0 0 0 0,1 0 1 0 0,-1-1-1 0 0,1 1 1 0 0,-1 0-1 0 0,1 0 0 0 0,0 0 1 0 0,0-1-1 0 0,2 6 0 0 0,-2-7-12 0 0,-1 0-1 0 0,1 1 1 0 0,0-1-1 0 0,-1 0 1 0 0,1 1-1 0 0,0-1 1 0 0,0 0-1 0 0,0 0 1 0 0,0 0-1 0 0,0 0 1 0 0,0 0-1 0 0,0 0 0 0 0,0 0 1 0 0,0 0-1 0 0,0 0 1 0 0,1-1-1 0 0,-1 1 1 0 0,0 0-1 0 0,1-1 1 0 0,-1 1-1 0 0,3 0 1 0 0,-3-1-20 0 0,0-1 1 0 0,0 1-1 0 0,0 0 1 0 0,0-1 0 0 0,0 1-1 0 0,-1-1 1 0 0,1 1-1 0 0,0-1 1 0 0,0 1-1 0 0,0-1 1 0 0,0 0-1 0 0,0 1 1 0 0,0-2 0 0 0,12-6-554 0 0,-10 7 555 0 0,1 0-1 0 0,-1-1 0 0 0,0 1 0 0 0,0-1 0 0 0,0 1 0 0 0,0-1 0 0 0,0 0 0 0 0,-1 0 0 0 0,1 0 0 0 0,-1-1 0 0 0,1 1 0 0 0,-1-1 0 0 0,3-3 0 0 0,0-1 35 0 0,0 0 1 0 0,-1 0-1 0 0,0 0 1 0 0,4-10-1 0 0,-2 1-5 0 0,-6 11 0 0 0,-1-1 0 0 0,2-8 0 0 0,-1-1 0 0 0,-1 1 0 0 0,0-1 0 0 0,-1 1 0 0 0,0 0 0 0 0,-7-21 0 0 0,-8-8 0 0 0,-1 0 0 0 0,-2 2 0 0 0,-26-40 0 0 0,-36-41 264 0 0,76 113-82 0 0,-1 0-1 0 0,0 0 1 0 0,-1 1-1 0 0,0 0 0 0 0,0 0 1 0 0,-10-6-1 0 0,0-2 157 0 0,15 13-284 0 0,1 1 0 0 0,-1-1-1 0 0,1 0 1 0 0,0 0-1 0 0,0 0 1 0 0,-3-7-1 0 0,-2-3 100 0 0,7 13-149 0 0,-1-1 0 0 0,1 0 0 0 0,0 1 1 0 0,0-1-1 0 0,0 0 0 0 0,-1 0 0 0 0,1 0 0 0 0,0 1 0 0 0,0-1 0 0 0,0 0 0 0 0,0 0 0 0 0,0 1 0 0 0,1-1 0 0 0,-1 0 0 0 0,0 0 0 0 0,0 1 0 0 0,0-1 0 0 0,1 0 0 0 0,-1 0 0 0 0,0 1 0 0 0,1-1 0 0 0,-1 0 0 0 0,0 1 0 0 0,1-1 0 0 0,0 0 0 0 0,13-14-15 0 0,-14 15 13 0 0,2-3-15 0 0,1 1-1 0 0,0 0 0 0 0,0 0 0 0 0,-1 0 0 0 0,1 0 1 0 0,0 1-1 0 0,0-1 0 0 0,1 1 0 0 0,-1 0 0 0 0,0 0 0 0 0,0 0 1 0 0,1 0-1 0 0,-1 0 0 0 0,0 1 0 0 0,1 0 0 0 0,-1-1 1 0 0,1 1-1 0 0,-1 0 0 0 0,0 1 0 0 0,1-1 0 0 0,3 2 0 0 0,1-2-6 0 0,0 0 0 0 0,-1-1-1 0 0,1 1 1 0 0,0-2-1 0 0,8-1 1 0 0,23-3 10 0 0,-2 2-44 0 0,-22 2 72 0 0,0 0 1 0 0,0 2-1 0 0,26 1 0 0 0,-8 2-42 0 0,49 9-1509 0 0,-57-8-2774 0 0,1 0-1379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8.679"/>
    </inkml:context>
    <inkml:brush xml:id="br0">
      <inkml:brushProperty name="width" value="0.1" units="cm"/>
      <inkml:brushProperty name="height" value="0.1" units="cm"/>
      <inkml:brushProperty name="color" value="#AB008B"/>
    </inkml:brush>
  </inkml:definitions>
  <inkml:trace contextRef="#ctx0" brushRef="#br0">60 31 10624 0 0,'0'0'2'0'0,"4"-16"259"0"0,-4 15-239 0 0,1 1 1 0 0,-1-1-1 0 0,0 1 0 0 0,0-1 0 0 0,0 1 1 0 0,0 0-1 0 0,0-1 0 0 0,1 1 1 0 0,-1-1-1 0 0,0 1 0 0 0,0-1 0 0 0,0 1 1 0 0,0-1-1 0 0,0 1 0 0 0,0 0 0 0 0,-1-1 1 0 0,1 1-1 0 0,0-1 0 0 0,0 1 1 0 0,0-1-1 0 0,0 1 0 0 0,0 0 0 0 0,-1-1 1 0 0,1 1-1 0 0,0-1 0 0 0,0 1 1 0 0,-1 0-1 0 0,1-1 0 0 0,0 1 0 0 0,-1 0 1 0 0,1-1-1 0 0,0 1 0 0 0,-1 0 0 0 0,1 0 1 0 0,-1-1-1 0 0,-2 9 310 0 0,-3 26 452 0 0,5-25-94 0 0,-1 0 0 0 0,0 0 0 0 0,-5 14 0 0 0,5-15-505 0 0,0 0 0 0 0,1 0 1 0 0,-1 0-1 0 0,1 0 0 0 0,1 12 0 0 0,-1-1 13 0 0,-12 114-89 0 0,5-75 93 0 0,3-20-1596 0 0,2-13-2521 0 0,3-2-1193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9.077"/>
    </inkml:context>
    <inkml:brush xml:id="br0">
      <inkml:brushProperty name="width" value="0.1" units="cm"/>
      <inkml:brushProperty name="height" value="0.1" units="cm"/>
      <inkml:brushProperty name="color" value="#AB008B"/>
    </inkml:brush>
  </inkml:definitions>
  <inkml:trace contextRef="#ctx0" brushRef="#br0">0 26 14112 0 0,'0'-8'292'0'0,"0"10"181"0"0,0 14 174 0 0,1-8-529 0 0,3-5-104 0 0,-3-3-14 0 0,0 0 0 0 0,0 0 0 0 0,0 0 0 0 0,0 0 0 0 0,-1 0 0 0 0,1 0 0 0 0,0 0 0 0 0,0 0 0 0 0,0 0 0 0 0,0 0 0 0 0,0-1 0 0 0,0 1 0 0 0,0 0 0 0 0,0-1 0 0 0,-1 1 0 0 0,2-1 0 0 0,1-1 0 0 0,2-1 0 0 0,-1 0 0 0 0,1-1 0 0 0,-1 1 0 0 0,0-1 0 0 0,6-7 0 0 0,0 1 0 0 0,-10 10 0 0 0,0 0 0 0 0,1-1 0 0 0,-1 1 0 0 0,0 0 0 0 0,0 0 0 0 0,1-1 0 0 0,-1 1 0 0 0,0 0 0 0 0,0 0 0 0 0,1 0 0 0 0,-1-1 0 0 0,0 1 0 0 0,1 0 0 0 0,-1 0 0 0 0,0 0 0 0 0,1 0 0 0 0,-1 0 0 0 0,0 0 0 0 0,1 0 0 0 0,-1 0 0 0 0,1 0 0 0 0,-1 0 0 0 0,0 0 0 0 0,1 0 0 0 0,-1 0 0 0 0,0 0 0 0 0,1 0 0 0 0,-1 0 0 0 0,0 0 0 0 0,1 0 0 0 0,-1 0 0 0 0,0 0 0 0 0,1 0 0 0 0,-1 1 0 0 0,0-1 0 0 0,1 0 0 0 0,6 13 0 0 0,-4-6 0 0 0,4 5 0 0 0,0 0 0 0 0,1-1 0 0 0,0 0 0 0 0,15 16 0 0 0,-15-17-71 0 0,0 1 1 0 0,-1-1-1 0 0,0 2 1 0 0,9 20 0 0 0,-11-20-144 0 0,0 1 0 0 0,-1 0 0 0 0,0 0 1 0 0,-2 1-1 0 0,1-1 0 0 0,0 25 1 0 0,-3-37-205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9.620"/>
    </inkml:context>
    <inkml:brush xml:id="br0">
      <inkml:brushProperty name="width" value="0.1" units="cm"/>
      <inkml:brushProperty name="height" value="0.1" units="cm"/>
      <inkml:brushProperty name="color" value="#AB008B"/>
    </inkml:brush>
  </inkml:definitions>
  <inkml:trace contextRef="#ctx0" brushRef="#br0">26 23 8208 0 0,'0'0'474'0'0,"-1"-2"-383"0"0,-2-16-44 0 0,3 16 138 0 0,0 24 1907 0 0,1-21-1759 0 0,0 1 1 0 0,0-1-1 0 0,0 1 0 0 0,-1 0 1 0 0,1 0-1 0 0,0-1 0 0 0,-1 1 1 0 0,1 0-1 0 0,-1 0 0 0 0,0-1 1 0 0,1 5-1 0 0,-10 137-433 0 0,-3-77 329 0 0,8-40-215 0 0,-1-12-1034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124"/>
    </inkml:context>
    <inkml:brush xml:id="br0">
      <inkml:brushProperty name="width" value="0.1" units="cm"/>
      <inkml:brushProperty name="height" value="0.1" units="cm"/>
      <inkml:brushProperty name="color" value="#AB008B"/>
    </inkml:brush>
  </inkml:definitions>
  <inkml:trace contextRef="#ctx0" brushRef="#br0">243 0 14544 0 0,'-9'13'992'0'0,"-2"-1"-961"0"0,8-7 50 0 0,-3 6 91 0 0,5-9-146 0 0,0-1 0 0 0,1 1 1 0 0,-1 0-1 0 0,0 0 0 0 0,1-1 1 0 0,-1 1-1 0 0,1 0 0 0 0,-1 0 1 0 0,1 0-1 0 0,0-1 0 0 0,0 4 1 0 0,2 33 335 0 0,-1-29-227 0 0,0 0 1 0 0,0 0-1 0 0,-2 16 0 0 0,6-5 332 0 0,-4-5-355 0 0,-1-12-91 0 0,0 1-1 0 0,1-1 1 0 0,-1 1 0 0 0,-1 0 0 0 0,0 5 0 0 0,-2 8 46 0 0,0 1 0 0 0,0 25-1 0 0,-11-30 314 0 0,8-4-187 0 0,-16 22 446 0 0,21-29-624 0 0,0-1 1 0 0,-1 1-1 0 0,1-1 0 0 0,-1 0 1 0 0,1 0-1 0 0,-1 0 0 0 0,1 0 1 0 0,-1 0-1 0 0,0 0 0 0 0,1 0 1 0 0,-1 0-1 0 0,0-1 0 0 0,0 1 0 0 0,1-1 1 0 0,-1 1-1 0 0,-4-1 0 0 0,-19 3-15 0 0,22-2 0 0 0,0 0 0 0 0,0-1 0 0 0,0 1 0 0 0,0-1 0 0 0,0 0 0 0 0,0 0 0 0 0,0 0 0 0 0,0 0 0 0 0,0-1 0 0 0,0 1 0 0 0,0-1 0 0 0,0 0 0 0 0,-5-2 0 0 0,-3-4-58 0 0,-15-8 158 0 0,24 14-165 0 0,1 1 1 0 0,0-1 0 0 0,-1 1-1 0 0,1-1 1 0 0,0 1 0 0 0,-1 0 0 0 0,1 0-1 0 0,-1 0 1 0 0,1 0 0 0 0,0 0-1 0 0,-1 0 1 0 0,1 0 0 0 0,-1 0-1 0 0,1 0 1 0 0,0 0 0 0 0,-3 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547"/>
    </inkml:context>
    <inkml:brush xml:id="br0">
      <inkml:brushProperty name="width" value="0.1" units="cm"/>
      <inkml:brushProperty name="height" value="0.1" units="cm"/>
      <inkml:brushProperty name="color" value="#AB008B"/>
    </inkml:brush>
  </inkml:definitions>
  <inkml:trace contextRef="#ctx0" brushRef="#br0">0 44 15680 0 0,'0'0'911'0'0,"1"-1"-752"0"0,1-5-149 0 0,-2 5-18 0 0,0-1 1 0 0,1 1 0 0 0,-1-1-1 0 0,1 0 1 0 0,0 1 0 0 0,-1-1-1 0 0,1 1 1 0 0,0 0 0 0 0,0-1-1 0 0,0 1 1 0 0,2-3-1 0 0,-2 3 37 0 0,0 0 0 0 0,0-1-1 0 0,0 1 1 0 0,1 0 0 0 0,-1 0-1 0 0,0 0 1 0 0,1 0 0 0 0,-1 0-1 0 0,0 0 1 0 0,1 0-1 0 0,-1 0 1 0 0,1 0 0 0 0,0 1-1 0 0,-1-1 1 0 0,1 0 0 0 0,2 0-1 0 0,-3 1-5 0 0,1 1 1 0 0,-1-1-1 0 0,0 0 0 0 0,0 0 0 0 0,0 0 0 0 0,0 1 0 0 0,0-1 0 0 0,0 1 1 0 0,0-1-1 0 0,0 0 0 0 0,0 1 0 0 0,0 0 0 0 0,0-1 0 0 0,0 1 1 0 0,0 0-1 0 0,0-1 0 0 0,0 1 0 0 0,-1 0 0 0 0,1 0 0 0 0,0 0 1 0 0,0 0-1 0 0,-1 0 0 0 0,1 0 0 0 0,-1 0 0 0 0,1 0 0 0 0,0 2 0 0 0,2 3 13 0 0,6 11 107 0 0,-9-16-141 0 0,0-1 1 0 0,0 0 0 0 0,1 1 0 0 0,-1-1-1 0 0,0 0 1 0 0,0 0 0 0 0,1 0-1 0 0,-1 0 1 0 0,0 1 0 0 0,1-1 0 0 0,-1 0-1 0 0,0 0 1 0 0,1 0 0 0 0,-1 0 0 0 0,0 0-1 0 0,1 0 1 0 0,-1 0 0 0 0,1 0 0 0 0,-1 0-1 0 0,0 0 1 0 0,1 0 0 0 0,-1 0-1 0 0,0 0 1 0 0,1 0 0 0 0,-1 0 0 0 0,0 0-1 0 0,1 0 1 0 0,-1 0 0 0 0,0 0 0 0 0,1 0-1 0 0,-1-1 1 0 0,0 1 0 0 0,1 0 0 0 0,-1 0-1 0 0,0 0 1 0 0,0-1 0 0 0,1 1-1 0 0,-1 0 1 0 0,0 0 0 0 0,0-1 0 0 0,1 1-1 0 0,-1 0 1 0 0,0-1 0 0 0,0 1 0 0 0,0 0-1 0 0,0-1 1 0 0,1 1 0 0 0,0-2 5 0 0,0 0 0 0 0,1 0 0 0 0,-1 0 0 0 0,1 1 1 0 0,-1-1-1 0 0,1 1 0 0 0,0-1 0 0 0,0 1 0 0 0,2-2 0 0 0,-3 3-6 0 0,1-1 0 0 0,-1 1-1 0 0,0 0 1 0 0,1 0-1 0 0,-1 0 1 0 0,1 0-1 0 0,-1 0 1 0 0,1 0 0 0 0,-1 0-1 0 0,0 0 1 0 0,1 0-1 0 0,-1 1 1 0 0,1-1-1 0 0,-1 1 1 0 0,3 0-1 0 0,41 14-25 0 0,-24-9-364 0 0,23 10 0 0 0,-24-11-167 0 0,-18-5 514 0 0,-1 0-1 0 0,0 0 1 0 0,0 0-1 0 0,0 0 1 0 0,0 0 0 0 0,1 0-1 0 0,-1 1 1 0 0,0-1-1 0 0,0 0 1 0 0,0 1 0 0 0,0-1-1 0 0,0 1 1 0 0,0-1-1 0 0,0 1 1 0 0,0-1 0 0 0,0 1-1 0 0,0 0 1 0 0,0 0-1 0 0,0-1 1 0 0,-1 1 0 0 0,1 0-1 0 0,0 0 1 0 0,0 0-1 0 0,-1 0 1 0 0,2 2 0 0 0,-2-1-92 0 0,1 0 0 0 0,-1 0 1 0 0,1 1-1 0 0,-1-1 1 0 0,0 0-1 0 0,0 1 0 0 0,0-1 1 0 0,0 0-1 0 0,-1 0 1 0 0,1 1-1 0 0,-1-1 1 0 0,1 0-1 0 0,-1 0 0 0 0,0 0 1 0 0,0 1-1 0 0,-1 2 1 0 0,-2 4-160 0 0,-8 21-482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962"/>
    </inkml:context>
    <inkml:brush xml:id="br0">
      <inkml:brushProperty name="width" value="0.1" units="cm"/>
      <inkml:brushProperty name="height" value="0.1" units="cm"/>
      <inkml:brushProperty name="color" value="#AB008B"/>
    </inkml:brush>
  </inkml:definitions>
  <inkml:trace contextRef="#ctx0" brushRef="#br0">128 0 10912 0 0,'-8'18'1189'0'0,"8"-18"-1184"0"0,-1 1 1 0 0,1-1-1 0 0,0 0 0 0 0,0 0 0 0 0,0 1 1 0 0,0-1-1 0 0,-1 0 0 0 0,1 0 1 0 0,0 0-1 0 0,0 0 0 0 0,0 0 0 0 0,-1 1 1 0 0,1-1-1 0 0,0 0 0 0 0,0 0 1 0 0,-1 0-1 0 0,1 0 0 0 0,0 0 0 0 0,0 0 1 0 0,-1 0-1 0 0,1 0 0 0 0,0 0 1 0 0,0 0-1 0 0,-1 0 0 0 0,1 0 0 0 0,0 0 1 0 0,0 0-1 0 0,-1 0 0 0 0,1 0 1 0 0,0 0-1 0 0,0 0 0 0 0,-1 0 0 0 0,1 0 1 0 0,0 0-1 0 0,0 0 0 0 0,-1 0 1 0 0,1-1-1 0 0,-2 1 84 0 0,0 4 9 0 0,-4 14 155 0 0,4-13-207 0 0,1 0 0 0 0,-1 0-1 0 0,0-1 1 0 0,0 1 0 0 0,0-1 0 0 0,-1 1-1 0 0,1-1 1 0 0,-1 0 0 0 0,-7 7 0 0 0,8-8 54 0 0,-1 0 1 0 0,1 0-1 0 0,0 0 1 0 0,0 0 0 0 0,-4 6-1 0 0,5-7 21 0 0,0 0 1 0 0,0 0-1 0 0,0 0 0 0 0,-1 0 1 0 0,1 0-1 0 0,-1 0 0 0 0,1 0 0 0 0,-1 0 1 0 0,0 0-1 0 0,0-1 0 0 0,0 1 0 0 0,0-1 1 0 0,0 1-1 0 0,0-1 0 0 0,-3 1 1 0 0,3-1-113 0 0,0 0 1 0 0,0 0 0 0 0,0 0 0 0 0,0 1 0 0 0,1-1 0 0 0,-1 0-1 0 0,-2 4 1 0 0,-5 5-3635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28.300"/>
    </inkml:context>
    <inkml:brush xml:id="br0">
      <inkml:brushProperty name="width" value="0.05" units="cm"/>
      <inkml:brushProperty name="height" value="0.05" units="cm"/>
    </inkml:brush>
  </inkml:definitions>
  <inkml:trace contextRef="#ctx0" brushRef="#br0">21 119 21191 0 0,'0'0'480'0'0,"-2"-1"67"0"0,1 0-436 0 0,0 0-27 0 0,-1 0-1 0 0,1 0 1 0 0,0 0 0 0 0,0 0-1 0 0,0-1 1 0 0,0 1-1 0 0,0 0 1 0 0,0-1-1 0 0,0 1 1 0 0,0-1 0 0 0,0 1-1 0 0,1-1 1 0 0,-2-1-1 0 0,2 1-68 0 0,-1 1-1 0 0,1 0 1 0 0,0-1-1 0 0,-1 1 1 0 0,1-1-1 0 0,0 1 0 0 0,0-1 1 0 0,0 1-1 0 0,0 0 1 0 0,0-1-1 0 0,0 1 1 0 0,0-1-1 0 0,0 1 1 0 0,0 0-1 0 0,1-1 0 0 0,-1 1 1 0 0,1-1-1 0 0,-1 1 1 0 0,1 0-1 0 0,-1 0 1 0 0,1-1-1 0 0,0 1 1 0 0,0 0-1 0 0,0 0 1 0 0,0 0-1 0 0,-1 0 0 0 0,1 0 1 0 0,1 0-1 0 0,-1 0 1 0 0,0 0-1 0 0,0 0 1 0 0,0 0-1 0 0,0 0 1 0 0,2 0-1 0 0,5-3 167 0 0,-1 0 0 0 0,1 0-1 0 0,1 1 1 0 0,9-3 0 0 0,-16 6-164 0 0,28-8 81 0 0,0 0 1 0 0,0 3-1 0 0,1 0 0 0 0,0 2 0 0 0,0 1 1 0 0,0 2-1 0 0,0 0 0 0 0,-1 3 1 0 0,1 0-1 0 0,59 16 0 0 0,-66-13-97 0 0,-3-1-3 0 0,-1 1 0 0 0,1 1 0 0 0,-1 1-1 0 0,0 1 1 0 0,18 11 0 0 0,-23-10-20 0 0,-2 1 0 0 0,1 0 0 0 0,-1 1 1 0 0,-1 0-1 0 0,0 1 0 0 0,-1 0 0 0 0,-1 1 0 0 0,0 1 0 0 0,-1-1 0 0 0,9 19 0 0 0,-11-18-37 0 0,-1-1 1 0 0,-1 1-1 0 0,-1 0 0 0 0,0 1 1 0 0,-1-1-1 0 0,3 31 0 0 0,-5-15 43 0 0,-1 0-1 0 0,-2 0 1 0 0,-1 0 0 0 0,-1 0-1 0 0,-17 57 1 0 0,15-68-108 0 0,-1 0 1 0 0,-1-1-1 0 0,-1 0 0 0 0,0 0 1 0 0,-2-1-1 0 0,0 0 0 0 0,-1-1 1 0 0,-1-1-1 0 0,-24 26 1 0 0,19-25-50 0 0,-131 116-2393 0 0,131-123 1143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28.913"/>
    </inkml:context>
    <inkml:brush xml:id="br0">
      <inkml:brushProperty name="width" value="0.05" units="cm"/>
      <inkml:brushProperty name="height" value="0.05" units="cm"/>
    </inkml:brush>
  </inkml:definitions>
  <inkml:trace contextRef="#ctx0" brushRef="#br0">91 96 18959 0 0,'1'-1'556'0'0,"16"-8"181"0"0,-10 5-723 0 0,0 0 0 0 0,0 1 1 0 0,0-1-1 0 0,11-2 0 0 0,71-9 790 0 0,-49 6-693 0 0,20-5-998 0 0,84-9-1 0 0,-101 20 888 0 0,0 2 0 0 0,57 6 0 0 0,-77-2 0 0 0,0 0 0 0 0,0 2 0 0 0,-1 1 0 0 0,1 0 0 0 0,-1 2 0 0 0,22 10 0 0 0,-39-15 0 0 0,0 0 0 0 0,0 0 0 0 0,0 0 0 0 0,0 1 0 0 0,0-1 0 0 0,-1 1 0 0 0,1 1 0 0 0,-1-1 0 0 0,0 0 0 0 0,-1 1 0 0 0,1 0 0 0 0,-1 0 0 0 0,0 0 0 0 0,0 0 0 0 0,0 1 0 0 0,2 8 0 0 0,11 30 0 0 0,-2 1 0 0 0,11 72 0 0 0,-20-93 0 0 0,-4-12 0 0 0,0 0 0 0 0,-1 0 0 0 0,0 0 0 0 0,-1 0 0 0 0,0 0 0 0 0,-5 19 0 0 0,0 2 0 0 0,2-16 10 0 0,-1 0-1 0 0,-1-1 0 0 0,0 1 0 0 0,-1-1 0 0 0,0-1 1 0 0,-13 20-1 0 0,13-24-10 0 0,4-5 23 0 0,0-2-1 0 0,0 1 0 0 0,-1 0 0 0 0,0-1 0 0 0,0 1 0 0 0,0-1 0 0 0,0 0 0 0 0,-1-1 0 0 0,0 1 1 0 0,0-1-1 0 0,-7 5 0 0 0,0-3 63 0 0,0 0 1 0 0,0-1 0 0 0,-20 5-1 0 0,30-8-84 0 0,-1-1 0 0 0,1 0 0 0 0,-1 0 0 0 0,0 0 0 0 0,1 0 0 0 0,-1 0 0 0 0,1-1 0 0 0,-1 1 0 0 0,0-1 0 0 0,1 1 0 0 0,-5-3 0 0 0,-20-11 0 0 0,26 14 0 0 0,-10-7 1 0 0,1-1 0 0 0,1 0 0 0 0,-11-10 0 0 0,-9-9-47 0 0,28 27 43 0 0,-5-6-111 0 0,0 2 1 0 0,-1-1-1 0 0,1 0 1 0 0,-1 1-1 0 0,-1 1 1 0 0,1-1 0 0 0,-10-3-1 0 0,2 2-46 0 0,-1 1-1 0 0,-22-3 1 0 0,32 6 155 0 0,0 1 1 0 0,0 0 0 0 0,0 0 0 0 0,0 1 0 0 0,0-1 0 0 0,0 1 0 0 0,0 1 0 0 0,0-1 0 0 0,1 1 0 0 0,-7 2-1 0 0,-11 7 63 0 0,-1 1 0 0 0,-33 23 0 0 0,-37 37 150 0 0,57-44-150 0 0,14-8 30 0 0,1 1-1 0 0,-29 35 1 0 0,32-35-23 0 0,3-1-36 0 0,1 0 0 0 0,-16 28 0 0 0,10-8-3587 0 0,15-24-508 0 0,5-1-220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109"/>
    </inkml:context>
    <inkml:brush xml:id="br0">
      <inkml:brushProperty name="width" value="0.05" units="cm"/>
      <inkml:brushProperty name="height" value="0.05" units="cm"/>
      <inkml:brushProperty name="color" value="#E71224"/>
    </inkml:brush>
  </inkml:definitions>
  <inkml:trace contextRef="#ctx0" brushRef="#br0">129 154 10568 0 0,'0'0'1224'0'0,"-3"8"-316"0"0,-8 48 616 0 0,-7 110 1 0 0,11-84-1378 0 0,-1 20-148 0 0,-5 42 18 0 0,7-78 106 0 0,-5 35 119 0 0,6-61-22 0 0,5-30-18 0 0,-1-1 0 0 0,0 1-1 0 0,-1 0 1 0 0,0-1 0 0 0,0 1-1 0 0,-5 12 1 0 0,6-21 248 0 0,-1-2-391 0 0,-1-2-122 0 0,1-1-1 0 0,-1 1 1 0 0,0-1 0 0 0,1 1-1 0 0,0-1 1 0 0,0 0-1 0 0,0 0 1 0 0,0 0 0 0 0,1 0-1 0 0,-1 0 1 0 0,1 0 0 0 0,0 0-1 0 0,0-1 1 0 0,1 1-1 0 0,-1-6 1 0 0,0-12 655 0 0,4-39-1 0 0,-2 35-344 0 0,18-224-93 0 0,-12 194-281 0 0,3 1 0 0 0,24-80 0 0 0,-22 104 25 0 0,1 0 0 0 0,2 1 0 0 0,0 0 0 0 0,37-49 0 0 0,-45 70 62 0 0,0 0 1 0 0,1 1 0 0 0,0 0-1 0 0,0 0 1 0 0,13-9 0 0 0,51-26 956 0 0,-66 39-851 0 0,1 1-1 0 0,-1 0 0 0 0,1 0 1 0 0,-1 1-1 0 0,1 0 1 0 0,0 0-1 0 0,0 1 1 0 0,0 0-1 0 0,0 0 1 0 0,0 0-1 0 0,13 2 0 0 0,-7 1-176 0 0,-4-1-159 0 0,0 1 0 0 0,0 0 0 0 0,0 0 0 0 0,14 7 0 0 0,-20-7 193 0 0,0 0 0 0 0,-1 0 0 0 0,0 0 0 0 0,1 1 0 0 0,-1-1 0 0 0,0 1-1 0 0,0-1 1 0 0,0 1 0 0 0,0 0 0 0 0,-1 0 0 0 0,1 0 0 0 0,-1 0 0 0 0,2 6 0 0 0,0 0 71 0 0,0 1 0 0 0,0 0 0 0 0,1 13 0 0 0,-3-4 187 0 0,-1-1-1 0 0,-1 0 0 0 0,0 1 1 0 0,-2-1-1 0 0,0 0 0 0 0,-1 0 0 0 0,0 0 1 0 0,-2 0-1 0 0,-11 26 0 0 0,12-35-157 0 0,1-1 0 0 0,-1-1 0 0 0,-1 1 0 0 0,1-1 0 0 0,-1 1 0 0 0,-13 10 0 0 0,5-4-11 0 0,7-6-318 0 0,-1-1-1 0 0,-1 0 0 0 0,1 0 0 0 0,-1-1 0 0 0,0 0 1 0 0,-1-1-1 0 0,1 0 0 0 0,-16 5 0 0 0,8-6-715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0.092"/>
    </inkml:context>
    <inkml:brush xml:id="br0">
      <inkml:brushProperty name="width" value="0.05" units="cm"/>
      <inkml:brushProperty name="height" value="0.05" units="cm"/>
    </inkml:brush>
  </inkml:definitions>
  <inkml:trace contextRef="#ctx0" brushRef="#br0">162 22 15616 0 0,'-2'-2'71'0'0,"-1"0"1"0"0,1 0-1 0 0,-1 1 1 0 0,0-1-1 0 0,0 1 1 0 0,1-1-1 0 0,-1 1 1 0 0,0 0-1 0 0,0 0 1 0 0,-1 0-1 0 0,1 0 1 0 0,0 0-1 0 0,0 1 1 0 0,0 0-1 0 0,0 0 1 0 0,-6 0-1 0 0,8 0-43 0 0,-1 0 0 0 0,1 0 0 0 0,0 0 0 0 0,-1 0-1 0 0,1 0 1 0 0,0 0 0 0 0,-1 0 0 0 0,1 0-1 0 0,0 0 1 0 0,-3-1 0 0 0,3 0-21 0 0,0 1 0 0 0,0 0 1 0 0,0 0-1 0 0,0-1 0 0 0,0 1 1 0 0,0 0-1 0 0,0 0 0 0 0,0 0 1 0 0,0 0-1 0 0,0 0 0 0 0,0 0 0 0 0,0 0 1 0 0,0 1-1 0 0,-1-1 0 0 0,1 0 1 0 0,0 1-1 0 0,0-1 0 0 0,-1 1 0 0 0,-3 2 43 0 0,0 0 0 0 0,0 0 0 0 0,0 1 0 0 0,1 0 0 0 0,-1-1 0 0 0,1 1 0 0 0,0 1 0 0 0,0-1 0 0 0,1 1 0 0 0,-1-1 0 0 0,1 1 0 0 0,0 0 0 0 0,-4 9 0 0 0,1 10 43 0 0,5-23-88 0 0,1 0 0 0 0,0-1-1 0 0,0 1 1 0 0,0 0 0 0 0,0 0 0 0 0,0 0-1 0 0,0-1 1 0 0,0 1 0 0 0,0 0 0 0 0,0 0-1 0 0,0-1 1 0 0,0 1 0 0 0,0 0 0 0 0,1 0-1 0 0,-1-1 1 0 0,0 1 0 0 0,1 0-1 0 0,-1 0 1 0 0,0-1 0 0 0,1 1 0 0 0,-1 0-1 0 0,1-1 1 0 0,-1 1 0 0 0,1-1 0 0 0,-1 1-1 0 0,1-1 1 0 0,0 2 0 0 0,11 6-140 0 0,-11-7 132 0 0,0 0 0 0 0,0 0 0 0 0,-1-1 0 0 0,1 1 0 0 0,0 0 0 0 0,0-1 0 0 0,0 1 0 0 0,0-1 0 0 0,0 1 0 0 0,0-1 0 0 0,0 0 0 0 0,0 1 0 0 0,0-1 0 0 0,0 0 0 0 0,0 1 0 0 0,0-1 0 0 0,0 0 0 0 0,0 0 0 0 0,0 0 0 0 0,0 0-1 0 0,2 0 1 0 0,2-1 3 0 0,0-1 0 0 0,1 1 0 0 0,-1-1 0 0 0,0 0 0 0 0,0 0 0 0 0,0-1 0 0 0,-1 1 0 0 0,1-1 0 0 0,-1 0 0 0 0,5-4 0 0 0,2-2 0 0 0,-1-1 0 0 0,16-18 0 0 0,-23 24 4 0 0,0 0-1 0 0,-1-1 0 0 0,0 1 0 0 0,2-8 0 0 0,-3 8 101 0 0,-1 4-100 0 0,0-1 0 0 0,0 1 0 0 0,0-1 0 0 0,0 1 0 0 0,0-1 0 0 0,0 1 0 0 0,0 0 0 0 0,0-1 0 0 0,0 1 0 0 0,0-1 0 0 0,0 1 0 0 0,0-1 0 0 0,-1 1 0 0 0,1-1 0 0 0,0 1 0 0 0,0 0 0 0 0,0-1 0 0 0,-1 1 0 0 0,1 0 0 0 0,0-1 0 0 0,-1 1 0 0 0,1 0 0 0 0,0-1 0 0 0,-1 1 0 0 0,1 0 0 0 0,0-1 0 0 0,-1 1 0 0 0,0 0 0 0 0,1-1-9 0 0,-1 0 0 0 0,0 0 0 0 0,0 0 0 0 0,0 0 0 0 0,0 0 0 0 0,0 0 0 0 0,0 1-1 0 0,0-1 1 0 0,0 0 0 0 0,0 1 0 0 0,0-1 0 0 0,0 1 0 0 0,0 0 0 0 0,0-1-1 0 0,0 1 1 0 0,0 0 0 0 0,-1-1 0 0 0,1 1 0 0 0,0 0 0 0 0,0 0 0 0 0,0 0-1 0 0,-1 0 1 0 0,1 0 0 0 0,-2 1 0 0 0,0 0-190 0 0,0 0 1 0 0,0 0-1 0 0,0 0 0 0 0,0 1 0 0 0,1-1 1 0 0,-6 5-1 0 0,2-2-864 0 0,-3 3-4634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0.544"/>
    </inkml:context>
    <inkml:brush xml:id="br0">
      <inkml:brushProperty name="width" value="0.05" units="cm"/>
      <inkml:brushProperty name="height" value="0.05" units="cm"/>
    </inkml:brush>
  </inkml:definitions>
  <inkml:trace contextRef="#ctx0" brushRef="#br0">132 66 11376 0 0,'0'0'1133'0'0,"5"-7"-1026"0"0,-2 1-102 0 0,0 2 6 0 0,-1-1 1 0 0,0 1 0 0 0,0-1 0 0 0,2-8 0 0 0,-3 11 974 0 0,-1 1-864 0 0,0 1-1 0 0,0-1 0 0 0,0 0 0 0 0,0 0 1 0 0,0 1-1 0 0,0-1 0 0 0,0 0 0 0 0,0 0 1 0 0,0 1-1 0 0,-1-1 0 0 0,1 0 1 0 0,0 1-1 0 0,0-1 0 0 0,-1 0 0 0 0,1 1 1 0 0,0-1-1 0 0,-1 0 0 0 0,1 1 0 0 0,-1-1 1 0 0,1 1-1 0 0,-1-1 0 0 0,1 0 1 0 0,-1 1-1 0 0,1 0 0 0 0,-1-1 0 0 0,0 1 1 0 0,1-1-1 0 0,-1 1 0 0 0,0 0 0 0 0,1-1 1 0 0,-1 1-1 0 0,0 0 0 0 0,1 0 1 0 0,-1-1-1 0 0,0 1 0 0 0,0 0 0 0 0,1 0 1 0 0,-1 0-1 0 0,0 0 0 0 0,0 0 0 0 0,1 0 1 0 0,-1 0-1 0 0,0 0 0 0 0,1 0 1 0 0,-1 1-1 0 0,0-1 0 0 0,0 0 0 0 0,-1 1 1 0 0,-2 0-166 0 0,0 1 1 0 0,0-1-1 0 0,0 1 1 0 0,0 0-1 0 0,1 0 1 0 0,-1 1-1 0 0,-3 2 1 0 0,-4 5-194 0 0,-16 20-1 0 0,6-5 134 0 0,17-20 103 0 0,1-1-1 0 0,-1 2 1 0 0,1-1-1 0 0,1 0 1 0 0,-1 1-1 0 0,-2 7 1 0 0,-3 6 0 0 0,8-17-4 0 0,-1-1-1 0 0,1 0 0 0 0,-1 1 0 0 0,1-1 0 0 0,-1 0 1 0 0,1 1-1 0 0,0-1 0 0 0,-1 0 0 0 0,1 1 0 0 0,0-1 1 0 0,0 1-1 0 0,0-1 0 0 0,0 0 0 0 0,0 1 0 0 0,0-1 1 0 0,1 1-1 0 0,-1-1 0 0 0,0 0 0 0 0,1 1 0 0 0,-1-1 1 0 0,1 0-1 0 0,0 1 0 0 0,-1-1 0 0 0,1 0 0 0 0,0 0 1 0 0,0 0-1 0 0,0 0 0 0 0,-1 0 0 0 0,1 1 0 0 0,0-2 1 0 0,0 1-1 0 0,1 0 0 0 0,-1 0 0 0 0,0 0 0 0 0,0 0 1 0 0,0-1-1 0 0,1 1 0 0 0,-1 0 0 0 0,0-1 0 0 0,1 1 1 0 0,-1-1-1 0 0,0 0 0 0 0,1 1 0 0 0,-1-1 0 0 0,0 0 1 0 0,1 0-1 0 0,-1 0 0 0 0,1 0 0 0 0,-1 0 0 0 0,0 0 1 0 0,1 0-1 0 0,-1-1 0 0 0,1 1 0 0 0,-1 0 0 0 0,0-1 1 0 0,2 0-1 0 0,13-7 103 0 0,-1 0-1 0 0,-1-1 1 0 0,23-18 0 0 0,-30 21-365 0 0,-1 0-1 0 0,1-1 1 0 0,-1 0 0 0 0,5-8 0 0 0,8-19-4053 0 0,-15 26-1289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4.567"/>
    </inkml:context>
    <inkml:brush xml:id="br0">
      <inkml:brushProperty name="width" value="0.05" units="cm"/>
      <inkml:brushProperty name="height" value="0.05" units="cm"/>
    </inkml:brush>
  </inkml:definitions>
  <inkml:trace contextRef="#ctx0" brushRef="#br0">1 976 15320 0 0,'0'0'1534'0'0,"0"-2"-1403"0"0,4-2-104 0 0,-1 0 0 0 0,1-1 0 0 0,0 1 0 0 0,6-5 0 0 0,-6 6 98 0 0,-1 1 14 0 0,0-1 1 0 0,1 1 0 0 0,-1 0-1 0 0,1 0 1 0 0,0 0 0 0 0,0 1-1 0 0,4-2 1 0 0,-3 1 22 0 0,0 0-1 0 0,0 0 1 0 0,8-5 0 0 0,-4 1 0 0 0,0 1 0 0 0,1 0 0 0 0,0 1 0 0 0,-1 0 0 0 0,2 1 1 0 0,12-3-1 0 0,65-9 109 0 0,-69 13-271 0 0,34-4 339 0 0,64 3 0 0 0,-19 1-265 0 0,167-5-74 0 0,-228 6 0 0 0,37 2 0 0 0,101 2-3 0 0,-21-1-47 0 0,-18 10 39 0 0,152-4 11 0 0,-60-1 0 0 0,10-10 0 0 0,-126-1 0 0 0,359-8 0 0 0,-295 7-1 0 0,68-2 56 0 0,-68 11-44 0 0,52 2-12 0 0,1-9 1 0 0,-193 2 0 0 0,135 2 0 0 0,50 5 0 0 0,-164-4 0 0 0,85-1 0 0 0,109-5 0 0 0,-32-1 0 0 0,48-3 0 0 0,-219 6 0 0 0,138-13 0 0 0,90-8 0 0 0,-156 27 0 0 0,-4-1 0 0 0,87-8 79 0 0,6 0 364 0 0,68 4 88 0 0,452 6-264 0 0,-349-8-213 0 0,119 11-7 0 0,-197 2 40 0 0,221-20-83 0 0,-342 5-62 0 0,530-25 44 0 0,-517 17 14 0 0,175-6 0 0 0,144 5 55 0 0,-203 3-30 0 0,150-10-25 0 0,-212 8 0 0 0,394-35 0 0 0,-585 43 0 0 0,262-21 0 0 0,5 2 0 0 0,-47-2 0 0 0,27 3 0 0 0,-29 1 0 0 0,14 2 0 0 0,-250 17 0 0 0,180-21 0 0 0,52-12 0 0 0,-22 8 0 0 0,-47 14 0 0 0,-133 10 0 0 0,-11 0 0 0 0,133-3 0 0 0,89-2 0 0 0,-27-6 0 0 0,19 1 0 0 0,-19 6 0 0 0,-60 7 0 0 0,-116 1 0 0 0,168-2 0 0 0,18 2 0 0 0,-22 0 0 0 0,275-8 1120 0 0,-480 7-1008 0 0,668-29 224 0 0,-77-1-271 0 0,-479 24-58 0 0,226-19-7 0 0,276-4 50 0 0,-60 20-65 0 0,-127 4 20 0 0,-101-3-11 0 0,476-19 2 0 0,-571 20-39 0 0,6 0-81 0 0,-141 0 65 0 0,128-7-50 0 0,381-11 49 0 0,253-9 193 0 0,-394 8-183 0 0,-479 25 47 0 0,328-3-3 0 0,-160 5 55 0 0,661-3-38 0 0,-626 3-12 0 0,509 4 1 0 0,-356 7 0 0 0,-3 1 0 0 0,198 3 167 0 0,-305-3-38 0 0,-136 1-129 0 0,-82-7 0 0 0,91 8 0 0 0,41-14 0 0 0,188 16 0 0 0,-139-1 0 0 0,-93-8 0 0 0,82 1 0 0 0,-72 0-47 0 0,5-1-2 0 0,-114-5 81 0 0,0 1 0 0 0,47 11 0 0 0,108 9-280 0 0,-187-22 179 0 0,-1 0 0 0 0,1 0-1 0 0,-1 0 1 0 0,1 1-1 0 0,-1 0 1 0 0,10 4 0 0 0,17 5-932 0 0,6 1-2443 0 0,-21-4 1662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46.964"/>
    </inkml:context>
    <inkml:brush xml:id="br0">
      <inkml:brushProperty name="width" value="0.05" units="cm"/>
      <inkml:brushProperty name="height" value="0.05" units="cm"/>
      <inkml:brushProperty name="color" value="#66CC00"/>
    </inkml:brush>
  </inkml:definitions>
  <inkml:trace contextRef="#ctx0" brushRef="#br0">122 768 20239 0 0,'0'1'76'0'0,"0"-1"0"0"0,0 0-1 0 0,1 1 1 0 0,-1-1-1 0 0,0 0 1 0 0,1 1-1 0 0,-1-1 1 0 0,0 0 0 0 0,1 0-1 0 0,-1 1 1 0 0,1-1-1 0 0,-1 0 1 0 0,0 0 0 0 0,1 0-1 0 0,-1 0 1 0 0,1 1-1 0 0,-1-1 1 0 0,1 0 0 0 0,-1 0-1 0 0,1 0 1 0 0,-1 0-1 0 0,1 0 1 0 0,-1 0-1 0 0,0 0 1 0 0,1 0 0 0 0,-1 0-1 0 0,1-1 1 0 0,-1 1-1 0 0,1 0 1 0 0,-1 0 0 0 0,1 0-1 0 0,0-1-59 0 0,0 1 0 0 0,-1 0 0 0 0,1-1 0 0 0,0 1-1 0 0,0 0 1 0 0,0 0 0 0 0,-1 0 0 0 0,1 0 0 0 0,0 0 0 0 0,0 0 0 0 0,0 0-1 0 0,-1 0 1 0 0,1 0 0 0 0,0 0 0 0 0,0 1 0 0 0,-1-1 0 0 0,1 0 0 0 0,0 0-1 0 0,0 1 1 0 0,6 1-24 0 0,0 1 0 0 0,1-2 0 0 0,-1 1 0 0 0,0-1-1 0 0,14 0 1 0 0,-1 1-9 0 0,-7-1 16 0 0,1 0 1 0 0,0-1-1 0 0,-1-1 1 0 0,27-4-1 0 0,-23 2 30 0 0,-1-1 0 0 0,0-1-1 0 0,1 0 1 0 0,-2-1 0 0 0,1 0 0 0 0,-1-2 0 0 0,0 0-1 0 0,0 0 1 0 0,19-16 0 0 0,-2-1-25 0 0,0-2 1 0 0,40-44-1 0 0,-53 46-4 0 0,-2 0 0 0 0,0-1 0 0 0,-2 0 0 0 0,13-31 0 0 0,0-22 0 0 0,-21 62 0 0 0,0-2 0 0 0,-1 1 0 0 0,-1-1 0 0 0,-1 0 0 0 0,2-24 0 0 0,-6 34 0 0 0,0 1 0 0 0,-1 0 0 0 0,0 0 0 0 0,0-1 0 0 0,-1 1 0 0 0,0 0 0 0 0,0 0 0 0 0,-7-13 0 0 0,4 8 0 0 0,1 1 0 0 0,3 8 0 0 0,0 0 0 0 0,0 1 0 0 0,0-1 0 0 0,-1 0 0 0 0,0 1 0 0 0,0-1 0 0 0,0 1 0 0 0,0 0 0 0 0,0-1 0 0 0,-1 1 0 0 0,1 0 0 0 0,-1 0 0 0 0,0 1 0 0 0,-4-4 0 0 0,-1 0 0 0 0,-1 1 0 0 0,1 0 0 0 0,-1 1 0 0 0,-1 0 0 0 0,1 0 0 0 0,-1 1 0 0 0,1 0 0 0 0,-1 1 0 0 0,0 0 0 0 0,0 0 0 0 0,0 1 0 0 0,0 1 0 0 0,0-1 0 0 0,0 2 0 0 0,0-1 0 0 0,0 1 0 0 0,-13 4 0 0 0,1 0 0 0 0,0 2 0 0 0,1 0 0 0 0,0 2 0 0 0,0 0 0 0 0,0 2 0 0 0,-32 22 0 0 0,42-26 0 0 0,-4 2 0 0 0,0 2 0 0 0,1 0 0 0 0,-19 18 0 0 0,-31 44 0 0 0,39-43 0 0 0,4-4 46 0 0,1 2-1 0 0,1 0 0 0 0,2 1 1 0 0,1 1-1 0 0,-15 36 0 0 0,17-28 27 0 0,1 0 0 0 0,2 1 0 0 0,1 0 0 0 0,-4 41 0 0 0,13-64-40 0 0,0 1 0 0 0,1-1-1 0 0,1 0 1 0 0,0 1-1 0 0,1-1 1 0 0,1 0 0 0 0,0 0-1 0 0,1 0 1 0 0,1-1 0 0 0,11 24-1 0 0,-5-16 6 0 0,1-1 1 0 0,1 0-1 0 0,1-1 0 0 0,0-1 0 0 0,2 0 0 0 0,21 20 0 0 0,-18-22-37 0 0,1-1 0 0 0,0 0 0 0 0,25 13 0 0 0,72 36 0 0 0,-80-49-414 0 0,0-1-1 0 0,2-2 0 0 0,39 9 1 0 0,123 13-4805 0 0,-112-25-2327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47.829"/>
    </inkml:context>
    <inkml:brush xml:id="br0">
      <inkml:brushProperty name="width" value="0.05" units="cm"/>
      <inkml:brushProperty name="height" value="0.05" units="cm"/>
      <inkml:brushProperty name="color" value="#66CC00"/>
    </inkml:brush>
  </inkml:definitions>
  <inkml:trace contextRef="#ctx0" brushRef="#br0">1021 160 19895 0 0,'0'0'971'0'0,"-1"1"-427"0"0,-6 7-31 0 0,-2 6-347 0 0,8-9-168 0 0,0 0 0 0 0,0 1 0 0 0,0-1 0 0 0,0 7 0 0 0,-6 190-480 0 0,2-146 95 0 0,-19 101 0 0 0,16-126 394 0 0,-1 0-1 0 0,-1-1 1 0 0,-1 0-1 0 0,-26 47 0 0 0,31-67-6 0 0,-1 0 0 0 0,1 0 0 0 0,-2 0 0 0 0,1-1 0 0 0,-13 12 0 0 0,19-20 0 0 0,0-1 0 0 0,0 1 0 0 0,0 0 0 0 0,0 0 0 0 0,0-1 0 0 0,0 1 0 0 0,0 0 0 0 0,-1-1 0 0 0,1 0 0 0 0,0 1 0 0 0,0-1 0 0 0,-1 0 0 0 0,1 1 0 0 0,0-1 0 0 0,-1 0 0 0 0,1 0 0 0 0,0 0 0 0 0,-1 0 0 0 0,1 0 0 0 0,0 0 0 0 0,-1-1 0 0 0,1 1 0 0 0,0 0 0 0 0,0-1 0 0 0,-1 1 0 0 0,1-1 0 0 0,0 1 0 0 0,0-1 0 0 0,0 0 0 0 0,-2 0 0 0 0,0-1 0 0 0,0-1 0 0 0,-1 1 0 0 0,1-1 0 0 0,0 0 0 0 0,1 1 0 0 0,-1-1 0 0 0,0 0 0 0 0,1-1 0 0 0,-4-4 0 0 0,-13-35 0 0 0,1-1 0 0 0,-12-46 0 0 0,26 77 0 0 0,-16-50-10 0 0,-11-71 0 0 0,-29-162-960 0 0,55 279 983 0 0,-1 0 0 0 0,0 0-1 0 0,-1 0 1 0 0,-10-15 0 0 0,12 22 75 0 0,-1 1 0 0 0,0 1 0 0 0,0-1-1 0 0,-1 1 1 0 0,0 0 0 0 0,0 1 0 0 0,-17-13-1 0 0,23 19-87 0 0,-1 0 0 0 0,1 0 0 0 0,-1 0 0 0 0,1 1 0 0 0,0-1 0 0 0,-1 1 0 0 0,1-1 0 0 0,-1 1 0 0 0,1 0 0 0 0,-1-1 0 0 0,0 1 0 0 0,1 0 0 0 0,-1 0 0 0 0,1 0 0 0 0,-1 0 0 0 0,1 1 0 0 0,-1-1 0 0 0,1 0 0 0 0,-1 0 0 0 0,1 1-1 0 0,-1-1 1 0 0,1 1 0 0 0,-1 0 0 0 0,1-1 0 0 0,0 1 0 0 0,-1 0 0 0 0,1 0 0 0 0,0 0 0 0 0,0 0 0 0 0,-1 0 0 0 0,1 0 0 0 0,-2 2 0 0 0,-1 2 3 0 0,-1 1 0 0 0,0 0 0 0 0,1 0 0 0 0,0 0-1 0 0,-4 10 1 0 0,-10 26 125 0 0,2 1 1 0 0,-20 86-1 0 0,23-76-41 0 0,-83 298-15 0 0,50-205-72 0 0,40-131 0 0 0,0 0 0 0 0,-2 0 0 0 0,-11 19 0 0 0,-13 23 0 0 0,-2 14 0 0 0,33-70 0 0 0,1 0 0 0 0,0 0 0 0 0,-1-1 0 0 0,1 1 0 0 0,-1 0 0 0 0,1-1 0 0 0,-1 1 0 0 0,1 0 0 0 0,-1-1 0 0 0,1 1 0 0 0,-1 0 0 0 0,0-1 0 0 0,1 1 0 0 0,-1-1 0 0 0,0 1 0 0 0,1-1 0 0 0,-1 1 0 0 0,0-1 0 0 0,0 0 0 0 0,1 1 0 0 0,-1-1 0 0 0,0 0 0 0 0,0 0 0 0 0,0 0 0 0 0,0 1 0 0 0,1-1 0 0 0,-1 0 0 0 0,0 0 0 0 0,0 0 0 0 0,0 0 0 0 0,0 0 0 0 0,-1-1 0 0 0,0 0 0 0 0,-1 0 0 0 0,1-1 0 0 0,0 1 0 0 0,-1-1 0 0 0,1 1 0 0 0,0-1 0 0 0,-3-3 0 0 0,-2-1 0 0 0,-3 0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2.326"/>
    </inkml:context>
    <inkml:brush xml:id="br0">
      <inkml:brushProperty name="width" value="0.05" units="cm"/>
      <inkml:brushProperty name="height" value="0.05" units="cm"/>
      <inkml:brushProperty name="color" value="#66CC00"/>
    </inkml:brush>
  </inkml:definitions>
  <inkml:trace contextRef="#ctx0" brushRef="#br0">0 0 17407 0 0,'0'0'1016'0'0,"0"13"-805"0"0,10 112 93 0 0,-3-51-183 0 0,-1-22-81 0 0,1 48 68 0 0,-14 19-601 0 0,-3-40-2568 0 0,5-34-2736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2.767"/>
    </inkml:context>
    <inkml:brush xml:id="br0">
      <inkml:brushProperty name="width" value="0.05" units="cm"/>
      <inkml:brushProperty name="height" value="0.05" units="cm"/>
      <inkml:brushProperty name="color" value="#66CC00"/>
    </inkml:brush>
  </inkml:definitions>
  <inkml:trace contextRef="#ctx0" brushRef="#br0">342 30 16847 0 0,'0'0'382'0'0,"-8"-4"512"0"0,-3 0-754 0 0,0 0 0 0 0,-1 1 0 0 0,-13-3 0 0 0,1 1-128 0 0,17 4-12 0 0,1 0 0 0 0,-1 0 0 0 0,1 1 0 0 0,-1-1 0 0 0,-11 3 0 0 0,0-2 0 0 0,13 0 0 0 0,-1 1 0 0 0,1-1 0 0 0,-1 1 0 0 0,1 0 0 0 0,-1 0 0 0 0,1 1 0 0 0,0-1 0 0 0,-1 1 0 0 0,1 0 0 0 0,-7 4 0 0 0,-1 1 0 0 0,7-4-15 0 0,0 1 0 0 0,1-1 1 0 0,-1 1-1 0 0,1 1 0 0 0,0-1 0 0 0,0 1 0 0 0,0 0 0 0 0,0 0 0 0 0,-5 8 0 0 0,4-4 565 0 0,1 0 1 0 0,0 0-1 0 0,0 0 1 0 0,1 0-1 0 0,-6 17 1 0 0,7-10 137 0 0,0-1 1 0 0,1 1 0 0 0,1-1-1 0 0,0 1 1 0 0,3 26 0 0 0,13 79-1121 0 0,-9-88 674 0 0,-3-6-242 0 0,-1-12 0 0 0,0 0 0 0 0,1 1 0 0 0,1-1 0 0 0,9 24 0 0 0,-7-24 0 0 0,-3-6 0 0 0,0-1 0 0 0,1 1 0 0 0,0-1 0 0 0,0 0 0 0 0,1 0 0 0 0,0-1 0 0 0,0 1 0 0 0,1-1 0 0 0,10 10 0 0 0,-7-9 0 0 0,0-1 0 0 0,0 0 0 0 0,15 9 0 0 0,-6-7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3.836"/>
    </inkml:context>
    <inkml:brush xml:id="br0">
      <inkml:brushProperty name="width" value="0.05" units="cm"/>
      <inkml:brushProperty name="height" value="0.05" units="cm"/>
      <inkml:brushProperty name="color" value="#66CC00"/>
    </inkml:brush>
  </inkml:definitions>
  <inkml:trace contextRef="#ctx0" brushRef="#br0">726 1968 15440 0 0,'1'-7'178'0'0,"-1"0"0"0"0,1-1 0 0 0,-1 1 0 0 0,-1 0 0 0 0,-1-12 1 0 0,-1-16-115 0 0,3 30 97 0 0,-1 0 0 0 0,0 1-1 0 0,0-1 1 0 0,0 1 0 0 0,-3-10 0 0 0,-4-14 1083 0 0,7 24-1060 0 0,1 1-1 0 0,-1 0 1 0 0,0 0-1 0 0,0 0 1 0 0,0-1-1 0 0,0 1 1 0 0,0 0-1 0 0,-1 0 1 0 0,1 1-1 0 0,-1-1 1 0 0,0 0-1 0 0,0 0 1 0 0,0 1-1 0 0,0-1 1 0 0,-1 1-1 0 0,1 0 1 0 0,0 0-1 0 0,-1 0 1 0 0,0 0 0 0 0,0 0-1 0 0,1 0 1 0 0,-1 1-1 0 0,0-1 1 0 0,0 1-1 0 0,0 0 1 0 0,0 0-1 0 0,-1 0 1 0 0,1 0-1 0 0,0 1 1 0 0,-5-1-1 0 0,-2 1-101 0 0,0 1-1 0 0,1 0 1 0 0,-1 0-1 0 0,0 1 1 0 0,0 0-1 0 0,1 1 1 0 0,0 0-1 0 0,-1 1 1 0 0,1-1-1 0 0,0 2 1 0 0,1-1 0 0 0,-1 2-1 0 0,1-1 1 0 0,0 1-1 0 0,0 0 1 0 0,0 0-1 0 0,1 1 1 0 0,0 0-1 0 0,1 1 1 0 0,-7 8-1 0 0,-2 7-234 0 0,1 0 1 0 0,1 1-1 0 0,1 0 0 0 0,1 1 0 0 0,1 0 0 0 0,1 1 1 0 0,2 0-1 0 0,0 0 0 0 0,-4 43 0 0 0,11-64 78 0 0,-1-1 1 0 0,1 1-1 0 0,0 0 0 0 0,1 0 0 0 0,-1-1 1 0 0,1 1-1 0 0,0 0 0 0 0,0-1 0 0 0,0 1 0 0 0,1-1 1 0 0,0 0-1 0 0,0 1 0 0 0,0-1 0 0 0,0 0 1 0 0,1 0-1 0 0,-1 0 0 0 0,1 0 0 0 0,0 0 0 0 0,0-1 1 0 0,0 0-1 0 0,1 1 0 0 0,-1-1 0 0 0,1 0 0 0 0,0 0 1 0 0,0-1-1 0 0,0 1 0 0 0,0-1 0 0 0,0 0 1 0 0,1 0-1 0 0,-1-1 0 0 0,0 1 0 0 0,1-1 0 0 0,8 2 1 0 0,0-1 28 0 0,-1 0 1 0 0,0 0-1 0 0,1-2 1 0 0,-1 1-1 0 0,0-2 1 0 0,1 0 0 0 0,-1 0-1 0 0,1-1 1 0 0,-1 0-1 0 0,0-1 1 0 0,22-9-1 0 0,-19 6 46 0 0,0-2 0 0 0,-1 0 0 0 0,22-14 0 0 0,-29 16 0 0 0,0 0 0 0 0,0 0 0 0 0,0 0 0 0 0,-1-1 0 0 0,0 0 0 0 0,0-1 0 0 0,0 1 0 0 0,7-15 0 0 0,-3-2 0 0 0,-1 1 0 0 0,10-40 0 0 0,4-46 0 0 0,-21 102 0 0 0,1-11 0 0 0,2-7 0 0 0,-1 0 0 0 0,-1 0 0 0 0,0-31 0 0 0,-5-21 0 0 0,-14-88 0 0 0,-15-37 0 0 0,27 184 0 0 0,0 0 0 0 0,-12-32 0 0 0,11 35 0 0 0,-3-6 17 0 0,-69-173-55 0 0,64 167 135 0 0,-1 0 0 0 0,-1 0 0 0 0,-2 2 0 0 0,-38-47 0 0 0,-70-53 557 0 0,4 4-154 0 0,91 88-260 0 0,-47-68 0 0 0,-73-107 214 0 0,147 204-454 0 0,-4-4-15 0 0,1 0 1 0 0,0 0 0 0 0,0-1-1 0 0,1 0 1 0 0,-5-11 0 0 0,9 18 9 0 0,0 0 0 0 0,0-1 0 0 0,1 1 1 0 0,-1 0-1 0 0,1 0 0 0 0,-1 0 0 0 0,1 0 0 0 0,0-1 1 0 0,0 1-1 0 0,0 0 0 0 0,0 0 0 0 0,1-1 1 0 0,-1 1-1 0 0,0 0 0 0 0,1 0 0 0 0,0 0 0 0 0,-1 0 1 0 0,1 0-1 0 0,0 0 0 0 0,0 0 0 0 0,0 0 1 0 0,1 0-1 0 0,-1 0 0 0 0,0 0 0 0 0,1 1 0 0 0,-1-1 1 0 0,1 0-1 0 0,-1 1 0 0 0,1-1 0 0 0,3-1 1 0 0,13-9-125 0 0,1 1 1 0 0,1 0 0 0 0,0 2 0 0 0,0 0 0 0 0,40-10-1 0 0,-38 14 124 0 0,1 0 0 0 0,0 2 1 0 0,29-1-1 0 0,68 5-112 0 0,-117-1 111 0 0,373 27-3450 0 0,-253-16 612 0 0,-104-9 2485 0 0,99 8-1413 0 0,-13 2-10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1.987"/>
    </inkml:context>
    <inkml:brush xml:id="br0">
      <inkml:brushProperty name="width" value="0.05" units="cm"/>
      <inkml:brushProperty name="height" value="0.05" units="cm"/>
      <inkml:brushProperty name="color" value="#66CC00"/>
    </inkml:brush>
  </inkml:definitions>
  <inkml:trace contextRef="#ctx0" brushRef="#br0">164 11 11600 0 0,'0'0'1164'0'0,"-5"-3"-1056"0"0,-18-1-108 0 0,15 3 0 0 0,8 0 70 0 0,-1 1 1 0 0,0 0-1 0 0,0-1 1 0 0,0 1-1 0 0,0 0 1 0 0,0 0 0 0 0,0 0-1 0 0,0 0 1 0 0,0 0-1 0 0,0 0 1 0 0,0 0-1 0 0,0 0 1 0 0,0 0-1 0 0,0 1 1 0 0,0-1 0 0 0,1 0-1 0 0,-1 1 1 0 0,0-1-1 0 0,0 0 1 0 0,0 1-1 0 0,0-1 1 0 0,0 1 0 0 0,1 0-1 0 0,-1-1 1 0 0,0 1-1 0 0,1-1 1 0 0,-1 1-1 0 0,0 0 1 0 0,1 0-1 0 0,-1-1 1 0 0,1 1 0 0 0,-2 1-1 0 0,1 2 458 0 0,-1-1 0 0 0,1 1 1 0 0,0 0-1 0 0,0 0 0 0 0,-1 7 0 0 0,1-6-270 0 0,-9 37 98 0 0,1 14-236 0 0,-9 55-120 0 0,14-93 0 0 0,-2 23 0 0 0,2-9 0 0 0,-21 110 0 0 0,12-28 0 0 0,12-35 0 0 0,1-49 0 0 0,0-27 0 0 0,4 17 0 0 0,-3-6 0 0 0,-2-4 0 0 0,-1-4 0 0 0,0 11 0 0 0,3-11 0 0 0,2 6 0 0 0,-4-8 0 0 0,-1-2 0 0 0,2 8 0 0 0,5-5 0 0 0,2 3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3.621"/>
    </inkml:context>
    <inkml:brush xml:id="br0">
      <inkml:brushProperty name="width" value="0.05" units="cm"/>
      <inkml:brushProperty name="height" value="0.05" units="cm"/>
      <inkml:brushProperty name="color" value="#66CC00"/>
    </inkml:brush>
  </inkml:definitions>
  <inkml:trace contextRef="#ctx0" brushRef="#br0">10 0 7544 0 0,'0'0'569'0'0,"0"2"-390"0"0,0-1-8 0 0,0 1 1 0 0,0-1 0 0 0,0 1-1 0 0,1-1 1 0 0,-1 1 0 0 0,0-1-1 0 0,1 0 1 0 0,-1 1 0 0 0,1-1-1 0 0,0 1 1 0 0,-1-1 0 0 0,1 0-1 0 0,0 0 1 0 0,0 1 0 0 0,0-1-1 0 0,0 0 1 0 0,0 0 0 0 0,0 0-1 0 0,0 0 1 0 0,1 1 0 0 0,-1-1-85 0 0,0 0 0 0 0,0 0 0 0 0,0 0 0 0 0,0 0 0 0 0,0 0 1 0 0,0 0-1 0 0,-1 0 0 0 0,1 0 0 0 0,0 0 0 0 0,0 1 1 0 0,4 10 408 0 0,-4-9-449 0 0,0 0 0 0 0,0 0 0 0 0,0 0 1 0 0,-1 0-1 0 0,1 0 0 0 0,-1 0 1 0 0,0 0-1 0 0,0 1 0 0 0,0-1 0 0 0,0 5 1 0 0,-1 2 248 0 0,0 0 1 0 0,-4 15 0 0 0,3-14 78 0 0,0-1 0 0 0,0 18 1 0 0,-2 32 168 0 0,0 48 34 0 0,4-82-300 0 0,-4 155 1211 0 0,1-62-2313 0 0,2-7 1150 0 0,-12 70 409 0 0,12-119-210 0 0,1-25 99 0 0,0-37-1146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608"/>
    </inkml:context>
    <inkml:brush xml:id="br0">
      <inkml:brushProperty name="width" value="0.05" units="cm"/>
      <inkml:brushProperty name="height" value="0.05" units="cm"/>
      <inkml:brushProperty name="color" value="#E71224"/>
    </inkml:brush>
  </inkml:definitions>
  <inkml:trace contextRef="#ctx0" brushRef="#br0">318 53 12528 0 0,'-4'-7'602'0'0,"0"4"-448"0"0,0 0-1 0 0,-1 1 1 0 0,1-1-1 0 0,-7-1 1 0 0,-4-4-156 0 0,9 4 122 0 0,-1 1 0 0 0,0 0 0 0 0,0 1 0 0 0,0-1-1 0 0,0 1 1 0 0,0 1 0 0 0,-1-1 0 0 0,1 1 0 0 0,0 0 0 0 0,-1 1 0 0 0,-10 0 0 0 0,13 1-32 0 0,-1-1 0 0 0,1 1 0 0 0,0 1 0 0 0,0-1 0 0 0,0 0 0 0 0,0 1 0 0 0,0 0 0 0 0,0 1 0 0 0,0-1 0 0 0,1 1 0 0 0,-1 0 0 0 0,1 0 0 0 0,0 0 0 0 0,-1 0 0 0 0,2 1 0 0 0,-1 0 0 0 0,-3 4 0 0 0,-6 9-56 0 0,2 2 0 0 0,-18 35 0 0 0,15-25 71 0 0,10-21 128 0 0,0-1 0 0 0,1 1 0 0 0,0 0 1 0 0,-1 8-1 0 0,3-13-247 0 0,1 0 0 0 0,-1 0 0 0 0,1 0 0 0 0,0 0 0 0 0,0 0 0 0 0,0 0 0 0 0,0 0 0 0 0,0 0 0 0 0,1 0 0 0 0,-1 0 0 0 0,1 0 0 0 0,0-1 0 0 0,0 1 0 0 0,2 4 0 0 0,-1-2 125 0 0,1 0-1 0 0,0 0 0 0 0,0 0 1 0 0,1-1-1 0 0,-1 0 1 0 0,7 7-1 0 0,-9-10-72 0 0,0 0-1 0 0,0-1 1 0 0,0 1-1 0 0,0 0 1 0 0,0-1-1 0 0,1 1 0 0 0,-1-1 1 0 0,0 1-1 0 0,0-1 1 0 0,0 0-1 0 0,1 0 1 0 0,-1 1-1 0 0,0-1 1 0 0,0 0-1 0 0,0 0 0 0 0,1 0 1 0 0,-1 0-1 0 0,2-1 1 0 0,-1 1-277 0 0,0-1 1 0 0,0 1-1 0 0,0-1 0 0 0,0 0 1 0 0,-1 0-1 0 0,1 0 1 0 0,0 0-1 0 0,-1 0 0 0 0,3-3 1 0 0,14-14 34 0 0,0 0 1 0 0,-2-2 0 0 0,18-25 0 0 0,-31 41 174 0 0,0 1 1 0 0,0 0 0 0 0,0 0-1 0 0,1 0 1 0 0,-1 0 0 0 0,1 0-1 0 0,4-1 1 0 0,-7 4-1 0 0,0 0-1 0 0,-1 0 1 0 0,1 0 0 0 0,0 0-1 0 0,0 1 1 0 0,0-1 0 0 0,-1 0-1 0 0,1 1 1 0 0,0-1 0 0 0,-1 1-1 0 0,1-1 1 0 0,0 1 0 0 0,-1-1-1 0 0,1 1 1 0 0,-1-1 0 0 0,2 2-1 0 0,5 5-24 0 0,-5-4 78 0 0,0 0 0 0 0,0 0 0 0 0,0 1 0 0 0,0-1 0 0 0,0 0 0 0 0,-1 1 0 0 0,1-1 0 0 0,-1 1 0 0 0,0-1 0 0 0,1 7 0 0 0,-1-5 33 0 0,0 0 1 0 0,0 0-1 0 0,1 0 1 0 0,4 7 0 0 0,-4-7-56 0 0,0-1 0 0 0,0 1 0 0 0,0-1 0 0 0,-1 1 0 0 0,1 0 0 0 0,0 5 0 0 0,-2-8 4 0 0,1-1 1 0 0,-1 1 0 0 0,1 0 0 0 0,0-1 0 0 0,-1 0 0 0 0,1 1 0 0 0,0-1 0 0 0,0 1 0 0 0,0-1 0 0 0,0 0 0 0 0,2 2 0 0 0,6 9-4435 0 0,-5-5-527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5.594"/>
    </inkml:context>
    <inkml:brush xml:id="br0">
      <inkml:brushProperty name="width" value="0.05" units="cm"/>
      <inkml:brushProperty name="height" value="0.05" units="cm"/>
      <inkml:brushProperty name="color" value="#66CC00"/>
    </inkml:brush>
  </inkml:definitions>
  <inkml:trace contextRef="#ctx0" brushRef="#br0">186 149 16208 0 0,'2'-4'164'0'0,"-1"0"1"0"0,-1 0 0 0 0,1 0 0 0 0,0 0-1 0 0,-1-6 1 0 0,0 4-32 0 0,0-1-1 0 0,1 1 1 0 0,0 0-1 0 0,0 0 1 0 0,3-9-1 0 0,-1 9-1035 0 0,-2-1 0 0 0,1 1-1 0 0,-1-1 1 0 0,1-9-1 0 0,-5-12 1672 0 0,2 26 262 0 0,-8 2 8 0 0,6-1-969 0 0,-1 1 0 0 0,0 1-1 0 0,0-1 1 0 0,0 0-1 0 0,1 1 1 0 0,-1 0 0 0 0,0 0-1 0 0,0 0 1 0 0,1 0 0 0 0,-1 0-1 0 0,1 1 1 0 0,-1 0 0 0 0,1 0-1 0 0,0 0 1 0 0,0 0 0 0 0,0 0-1 0 0,0 0 1 0 0,0 1 0 0 0,0 0-1 0 0,0-1 1 0 0,-2 5 0 0 0,-11 16-131 0 0,1 0 1 0 0,-24 51 0 0 0,29-52 30 0 0,2 1 0 0 0,0 0 1 0 0,-5 26-1 0 0,11-35 7 0 0,-1 0-1 0 0,2 1 1 0 0,0-1 0 0 0,1 1-1 0 0,0 0 1 0 0,3 20-1 0 0,-1-31 0 0 0,-1 0 0 0 0,1-1 0 0 0,-1 1 0 0 0,1 0-1 0 0,0 0 1 0 0,0-1 0 0 0,1 0 0 0 0,-1 1 0 0 0,1-1-1 0 0,0 0 1 0 0,-1 0 0 0 0,2 0 0 0 0,-1 0-1 0 0,0-1 1 0 0,0 1 0 0 0,1-1 0 0 0,-1 0 0 0 0,1 0-1 0 0,0 0 1 0 0,0-1 0 0 0,0 1 0 0 0,-1-1 0 0 0,1 0-1 0 0,1 0 1 0 0,-1 0 0 0 0,0 0 0 0 0,0-1-1 0 0,0 0 1 0 0,0 0 0 0 0,0 0 0 0 0,0 0 0 0 0,1-1-1 0 0,4 0 1 0 0,13-7 92 0 0,0-1 1 0 0,0-1-1 0 0,-1 0 0 0 0,0-2 0 0 0,-1 0 1 0 0,-1-1-1 0 0,0-1 0 0 0,0-1 0 0 0,-2-1 1 0 0,0-1-1 0 0,0 0 0 0 0,-2-1 0 0 0,18-25 0 0 0,-30 38 78 0 0,0 0 0 0 0,0 0-1 0 0,-1-1 1 0 0,1 1 0 0 0,-1-1 0 0 0,3-10-1 0 0,-5-7-2952 0 0,-3 0-1155 0 0,2 18-234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6.048"/>
    </inkml:context>
    <inkml:brush xml:id="br0">
      <inkml:brushProperty name="width" value="0.05" units="cm"/>
      <inkml:brushProperty name="height" value="0.05" units="cm"/>
      <inkml:brushProperty name="color" value="#66CC00"/>
    </inkml:brush>
  </inkml:definitions>
  <inkml:trace contextRef="#ctx0" brushRef="#br0">153 157 7880 0 0,'-1'-2'232'0'0,"-3"0"-145"0"0,1-1 0 0 0,-1 1 1 0 0,1 0-1 0 0,-1 0 0 0 0,0 0 1 0 0,0 1-1 0 0,0-1 0 0 0,0 1 1 0 0,0 0-1 0 0,0 0 0 0 0,-8 0 1 0 0,-21-7 3290 0 0,18 6-1744 0 0,14 2-1566 0 0,0 0 1 0 0,0-1 0 0 0,-1 1-1 0 0,1 0 1 0 0,0 0 0 0 0,0-1-1 0 0,0 1 1 0 0,0 0 0 0 0,0 0-1 0 0,0 0 1 0 0,0 1 0 0 0,0-1-1 0 0,0 0 1 0 0,0 0 0 0 0,0 0 0 0 0,0 1-1 0 0,-1-1 1 0 0,1 1 0 0 0,0-1-1 0 0,1 1 1 0 0,-1-1 0 0 0,0 1-1 0 0,0-1 1 0 0,0 1 0 0 0,0 0-1 0 0,0-1 1 0 0,1 1 0 0 0,-1 0-1 0 0,0 0 1 0 0,0 0 0 0 0,1 0-1 0 0,-1 0 1 0 0,1 0 0 0 0,-1 1-1 0 0,-1 3-23 0 0,0-1 0 0 0,1 1-1 0 0,-1-1 1 0 0,0 10-1 0 0,-2 6-3 0 0,3-15-53 0 0,0-1-1 0 0,0 1 0 0 0,1-1 0 0 0,0 1 0 0 0,0-1 0 0 0,0 1 0 0 0,0-1 1 0 0,1 1-1 0 0,2 6 0 0 0,13 40-90 0 0,-15-48 97 0 0,1 1-5 0 0,-1 0-1 0 0,2 0 1 0 0,-1 0 0 0 0,0 0-1 0 0,1 0 1 0 0,0-1 0 0 0,-1 1-1 0 0,1-1 1 0 0,1 0 0 0 0,-1 0-1 0 0,0 0 1 0 0,1 0 0 0 0,7 4-1 0 0,-4-3 8 0 0,1 0-1 0 0,0-1 0 0 0,-1 0 1 0 0,1 0-1 0 0,15 2 1 0 0,-20-4-1 0 0,1-1 0 0 0,0 0 1 0 0,0-1-1 0 0,-1 1 1 0 0,1 0-1 0 0,0-1 0 0 0,0 0 1 0 0,-1 0-1 0 0,1 0 1 0 0,-1-1-1 0 0,1 1 0 0 0,-1-1 1 0 0,0 0-1 0 0,1 1 1 0 0,4-5-1 0 0,19-14-26 0 0,-1-2-1 0 0,36-37 1 0 0,-5 3 31 0 0,-55 54 3 0 0,-1 0 0 0 0,1-1 1 0 0,-1 1-1 0 0,1-1 1 0 0,-1 0-1 0 0,0 1 1 0 0,0-1-1 0 0,0 0 0 0 0,0 0 1 0 0,0 1-1 0 0,-1-1 1 0 0,1 0-1 0 0,-1 0 1 0 0,0 0-1 0 0,0 0 0 0 0,0 0 1 0 0,0 0-1 0 0,0 0 1 0 0,-1 0-1 0 0,1 0 1 0 0,-1 1-1 0 0,0-1 0 0 0,0 0 1 0 0,0 0-1 0 0,-2-3 1 0 0,-3-6 32 0 0,0 1 1 0 0,0 0-1 0 0,-1 0 1 0 0,-10-11-1 0 0,13 17-71 0 0,1 1-1 0 0,-1 0 0 0 0,0 0 0 0 0,0 0 0 0 0,0 0 0 0 0,-1 1 1 0 0,1-1-1 0 0,-1 1 0 0 0,0 0 0 0 0,1 1 0 0 0,-2-1 0 0 0,1 1 0 0 0,0 0 1 0 0,0 0-1 0 0,-1 1 0 0 0,1-1 0 0 0,-1 1 0 0 0,1 0 0 0 0,-1 1 0 0 0,1-1 1 0 0,-1 1-1 0 0,0 1 0 0 0,1-1 0 0 0,-1 1 0 0 0,1-1 0 0 0,-9 4 1 0 0,-32 12-885 0 0,20-3 448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35.149"/>
    </inkml:context>
    <inkml:brush xml:id="br0">
      <inkml:brushProperty name="width" value="0.05" units="cm"/>
      <inkml:brushProperty name="height" value="0.05" units="cm"/>
      <inkml:brushProperty name="color" value="#66CC00"/>
    </inkml:brush>
  </inkml:definitions>
  <inkml:trace contextRef="#ctx0" brushRef="#br0">19 0 2448 0 0,'0'0'248'0'0,"-5"0"-248"0"0,1 4 0 0 0,0 4 0 0 0,-1-4 0 0 0,5-1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9.457"/>
    </inkml:context>
    <inkml:brush xml:id="br0">
      <inkml:brushProperty name="width" value="0.05" units="cm"/>
      <inkml:brushProperty name="height" value="0.05" units="cm"/>
      <inkml:brushProperty name="color" value="#66CC00"/>
    </inkml:brush>
  </inkml:definitions>
  <inkml:trace contextRef="#ctx0" brushRef="#br0">460 1 12872 0 0,'0'0'970'0'0,"-1"1"-654"0"0,-2 1-169 0 0,2-1 111 0 0,0 0-1 0 0,-1 0 1 0 0,1 1-1 0 0,-1-2 1 0 0,1 1 0 0 0,-1 0-1 0 0,0 0 1 0 0,1 0 0 0 0,-1-1-1 0 0,0 1 1 0 0,1-1-1 0 0,-1 0 1 0 0,0 1 0 0 0,0-1-1 0 0,-3 0 1 0 0,-28-4 1328 0 0,21 2-1213 0 0,-7 1-188 0 0,-1 0 1 0 0,1 1-1 0 0,-20 3 0 0 0,-18-1 6 0 0,33-2 172 0 0,0 1-1 0 0,-33 6 1 0 0,15-2-102 0 0,29-4-267 0 0,0 1-1 0 0,-17 4 0 0 0,12-3-227 0 0,18-3 228 0 0,0 0-1 0 0,0 0 0 0 0,0 0 0 0 0,0 0 0 0 0,0 0 1 0 0,-1 0-1 0 0,1 0 0 0 0,0 0 0 0 0,0 0 0 0 0,0 0 1 0 0,0 0-1 0 0,0 0 0 0 0,0 0 0 0 0,0 0 0 0 0,0 0 1 0 0,-1 0-1 0 0,1 0 0 0 0,0 0 0 0 0,0 0 0 0 0,0 0 0 0 0,0 0 1 0 0,0 0-1 0 0,0 0 0 0 0,0 0 0 0 0,0 1 0 0 0,0-1 1 0 0,0 0-1 0 0,0 0 0 0 0,-1 0 0 0 0,1 0 0 0 0,0 0 1 0 0,0 0-1 0 0,0 0 0 0 0,0 0 0 0 0,0 0 0 0 0,0 1 1 0 0,0-1-1 0 0,0 0 0 0 0,0 0 0 0 0,0 0 0 0 0,0 0 0 0 0,0 0 1 0 0,0 0-1 0 0,0 0 0 0 0,0 1 0 0 0,-1 1 1 0 0,0 5-55 0 0,1-1 1 0 0,-1 1-1 0 0,1 0 0 0 0,0-1 1 0 0,0 1-1 0 0,1-1 0 0 0,3 13 1 0 0,-3-12 18 0 0,4 31 36 0 0,-4-23 141 0 0,1-1 1 0 0,1 1 0 0 0,8 25-1 0 0,-3-9-121 0 0,-8-29 50 0 0,15 2 62 0 0,-13-4-143 0 0,1-1-1 0 0,-1 1 0 0 0,1-1 0 0 0,-1 0 0 0 0,1 0 0 0 0,-1 0 1 0 0,3-1-1 0 0,18-7-284 0 0,-21 9 292 0 0,1 0 0 0 0,0-1-1 0 0,0 1 1 0 0,-1 1 0 0 0,1-1-1 0 0,0 0 1 0 0,0 0 0 0 0,-1 1-1 0 0,1 0 1 0 0,0-1 0 0 0,-1 1-1 0 0,1 0 1 0 0,-1 0 0 0 0,1 1-1 0 0,-1-1 1 0 0,0 0 0 0 0,1 1-1 0 0,-1 0 1 0 0,0-1 0 0 0,0 1-1 0 0,0 0 1 0 0,2 3 0 0 0,0-1 0 0 0,-1 1 0 0 0,0-1 1 0 0,0 1-1 0 0,-1 0 0 0 0,0 0 1 0 0,1 1-1 0 0,-2-1 0 0 0,1 0 1 0 0,-1 1-1 0 0,2 6 0 0 0,-1 3 10 0 0,0-11 0 0 0,-1 1 0 0 0,-1-1 0 0 0,1 1 0 0 0,-1-1 0 0 0,0 1 0 0 0,0 0 0 0 0,0-1 0 0 0,0 1 0 0 0,-2 7 0 0 0,1-10 7 0 0,0 0-1 0 0,0 0 1 0 0,0 0-1 0 0,0 0 1 0 0,0 0-1 0 0,0 0 0 0 0,-1 0 1 0 0,1 0-1 0 0,0-1 1 0 0,-1 1-1 0 0,0 0 1 0 0,1-1-1 0 0,-1 1 1 0 0,0-1-1 0 0,-4 3 1 0 0,2-2 44 0 0,-1 0 1 0 0,0 0 0 0 0,0 0 0 0 0,0 0 0 0 0,-10 2 0 0 0,-7-5 47 0 0,20 1-135 0 0,-1-1 1 0 0,1 1 0 0 0,-1 0-1 0 0,1 0 1 0 0,-1 0 0 0 0,1 0-1 0 0,-1 1 1 0 0,1-1 0 0 0,-4 1-1 0 0,-39 13-3508 0 0,28-9-34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9.875"/>
    </inkml:context>
    <inkml:brush xml:id="br0">
      <inkml:brushProperty name="width" value="0.05" units="cm"/>
      <inkml:brushProperty name="height" value="0.05" units="cm"/>
      <inkml:brushProperty name="color" value="#66CC00"/>
    </inkml:brush>
  </inkml:definitions>
  <inkml:trace contextRef="#ctx0" brushRef="#br0">17 221 13824 0 0,'-12'-5'1500'0'0,"8"0"-1418"0"0,3 4 284 0 0,11-11 1044 0 0,-9 11-1429 0 0,0 0-1 0 0,0 0 1 0 0,1 0-1 0 0,-1 0 1 0 0,0 0 0 0 0,1 0-1 0 0,-1 0 1 0 0,0 0-1 0 0,1 1 1 0 0,-1-1 0 0 0,1 0-1 0 0,-1 1 1 0 0,1-1-1 0 0,-1 1 1 0 0,1 0-1 0 0,2-1 1 0 0,30 2-256 0 0,-17-1 413 0 0,20-1 284 0 0,1-2-1 0 0,-1-1 0 0 0,1-2 0 0 0,-1-2 0 0 0,65-22 0 0 0,-3 0-460 0 0,23-8-37 0 0,24-12-1269 0 0,-130 46 946 0 0,1 0 0 0 0,-1 1 0 0 0,1 1 0 0 0,28-1 1 0 0,-44 3 249 0 0,1 0 0 0 0,-1 1 1 0 0,1-1-1 0 0,0 0 0 0 0,-1 0 1 0 0,1 1-1 0 0,-1-1 1 0 0,1 1-1 0 0,-1-1 0 0 0,1 1 1 0 0,-1 0-1 0 0,0 0 0 0 0,1-1 1 0 0,1 3-1 0 0,6 8-1001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0.396"/>
    </inkml:context>
    <inkml:brush xml:id="br0">
      <inkml:brushProperty name="width" value="0.05" units="cm"/>
      <inkml:brushProperty name="height" value="0.05" units="cm"/>
      <inkml:brushProperty name="color" value="#66CC00"/>
    </inkml:brush>
  </inkml:definitions>
  <inkml:trace contextRef="#ctx0" brushRef="#br0">155 0 11488 0 0,'0'0'3057'0'0,"-8"12"-1354"0"0,0-2-932 0 0,3-5-548 0 0,1 0 0 0 0,0 1-1 0 0,-5 10 1 0 0,-48 97 1298 0 0,47-91-1523 0 0,0 0 0 0 0,2 0-1 0 0,1 1 1 0 0,0 0 0 0 0,2 0-1 0 0,0 1 1 0 0,2-1-1 0 0,-1 37 1 0 0,4-54 2 0 0,0 0 1 0 0,0-1-1 0 0,1 1 0 0 0,-1 0 1 0 0,1-1-1 0 0,0 1 1 0 0,1-1-1 0 0,0 1 0 0 0,0-1 1 0 0,0 0-1 0 0,0 1 0 0 0,1-1 1 0 0,0 0-1 0 0,0-1 0 0 0,0 1 1 0 0,0 0-1 0 0,1-1 0 0 0,7 7 1 0 0,-7-7-35 0 0,0-1 1 0 0,0-1-1 0 0,0 1 1 0 0,0 0-1 0 0,0-1 1 0 0,1 0-1 0 0,-1 0 1 0 0,1 0-1 0 0,-1-1 1 0 0,1 0-1 0 0,-1 1 1 0 0,1-2-1 0 0,0 1 1 0 0,0 0-1 0 0,0-1 1 0 0,-1 0-1 0 0,1 0 1 0 0,0-1-1 0 0,0 1 1 0 0,0-1-1 0 0,-1 0 1 0 0,1 0-1 0 0,0 0 1 0 0,-1-1-1 0 0,6-2 1 0 0,-5 2 75 0 0,1-1-1 0 0,-1 1 1 0 0,0-1 0 0 0,0 0 0 0 0,0-1 0 0 0,0 1-1 0 0,0-1 1 0 0,-1 0 0 0 0,0 0 0 0 0,0 0 0 0 0,0-1-1 0 0,0 1 1 0 0,0-1 0 0 0,-1 0 0 0 0,0 0-1 0 0,0 0 1 0 0,-1-1 0 0 0,1 1 0 0 0,-1-1 0 0 0,2-9-1 0 0,-3 12-41 0 0,-1-1 0 0 0,0 1 0 0 0,0-1 0 0 0,0 1 0 0 0,0-1 0 0 0,0 1 0 0 0,-1 0 0 0 0,0-1 0 0 0,0 1 0 0 0,0-1 0 0 0,0 1 0 0 0,0 0 0 0 0,0 0 0 0 0,-1 0 0 0 0,0 0 0 0 0,1 0 0 0 0,-1 0 0 0 0,0 0 0 0 0,-1 0 0 0 0,1 1 0 0 0,0-1 0 0 0,-1 1 0 0 0,0-1 0 0 0,1 1 0 0 0,-1 0 0 0 0,0 0 0 0 0,0 0 0 0 0,0 1 0 0 0,0-1 0 0 0,0 1 0 0 0,-1 0 0 0 0,1 0 0 0 0,-4-1 0 0 0,-2-1 0 0 0,1 1 0 0 0,-1 0 0 0 0,0 1 0 0 0,0 0 0 0 0,-1 1 0 0 0,1-1 0 0 0,-11 2 0 0 0,3 2-85 0 0,10-2-272 0 0,1 0-1 0 0,0 0 1 0 0,-1-1 0 0 0,1 0-1 0 0,-9 0 1 0 0,4 0-3924 0 0,2 3-1288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0.972"/>
    </inkml:context>
    <inkml:brush xml:id="br0">
      <inkml:brushProperty name="width" value="0.05" units="cm"/>
      <inkml:brushProperty name="height" value="0.05" units="cm"/>
      <inkml:brushProperty name="color" value="#66CC00"/>
    </inkml:brush>
  </inkml:definitions>
  <inkml:trace contextRef="#ctx0" brushRef="#br0">0 1 11312 0 0,'0'0'800'0'0,"5"7"-536"0"0,-2 0-191 0 0,0-1 1 0 0,0 0 0 0 0,1 0-1 0 0,8 10 1 0 0,-3-4 16 0 0,0-2 173 0 0,0 0-1 0 0,0 0 1 0 0,21 15 0 0 0,7 8 52 0 0,-19-15-176 0 0,-8-7 27 0 0,18 16 1 0 0,-11-13-68 0 0,0 2 0 0 0,-1 0 0 0 0,-2 0 0 0 0,1 1 0 0 0,-2 1 0 0 0,0 1 0 0 0,19 36 0 0 0,-14-16 45 0 0,-2 0 0 0 0,-1 0 0 0 0,11 52 0 0 0,-9 7-18 0 0,-13-68-124 0 0,-1-3-2 0 0,-1 0 0 0 0,-2 40 0 0 0,-11 53 0 0 0,10-116 0 0 0,1-2 0 0 0,-2 15 0 0 0,-1-1 0 0 0,-1 1 0 0 0,-8 20 0 0 0,-62 169-22 0 0,17-54-96 0 0,16-47-949 0 0,25-65-2596 0 0,-1-8-1195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1.502"/>
    </inkml:context>
    <inkml:brush xml:id="br0">
      <inkml:brushProperty name="width" value="0.05" units="cm"/>
      <inkml:brushProperty name="height" value="0.05" units="cm"/>
      <inkml:brushProperty name="color" value="#66CC00"/>
    </inkml:brush>
  </inkml:definitions>
  <inkml:trace contextRef="#ctx0" brushRef="#br0">259 1 14304 0 0,'0'0'421'0'0,"0"1"-12"0"0,-14 21-239 0 0,10-17-126 0 0,0 1 0 0 0,1 0 0 0 0,0 0 1 0 0,-4 10-1 0 0,-58 147 1145 0 0,8-24-502 0 0,35-81-283 0 0,4 0-1 0 0,1 2 1 0 0,4 0 0 0 0,-11 114-1 0 0,18-70-399 0 0,5-1 0 0 0,17 157 0 0 0,-1-162 136 0 0,3 0 0 0 0,48 143 0 0 0,-56-215-161 0 0,0 0 1 0 0,2-1-1 0 0,1-1 0 0 0,2 0 0 0 0,24 32 0 0 0,-29-42-175 0 0,2-1 1 0 0,-1 0 0 0 0,2-1 0 0 0,0-1-1 0 0,0 0 1 0 0,1 0 0 0 0,0-1-1 0 0,1-1 1 0 0,29 13 0 0 0,-29-16-465 0 0,0-2 0 0 0,0 0 0 0 0,1 0 0 0 0,-1-1 0 0 0,26 0 0 0 0,-22-2-363 0 0,25-2 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25.843"/>
    </inkml:context>
    <inkml:brush xml:id="br0">
      <inkml:brushProperty name="width" value="0.05" units="cm"/>
      <inkml:brushProperty name="height" value="0.05" units="cm"/>
      <inkml:brushProperty name="color" value="#66CC00"/>
    </inkml:brush>
  </inkml:definitions>
  <inkml:trace contextRef="#ctx0" brushRef="#br0">92 79 9072 0 0,'0'0'681'0'0,"-1"-2"-469"0"0,-2-10-169 0 0,3 12-11 0 0,0 0 1 0 0,0 0-1 0 0,0-1 1 0 0,0 1-1 0 0,0 0 1 0 0,0 0-1 0 0,0 0 1 0 0,0-1-1 0 0,0 1 1 0 0,0 0 0 0 0,0 0-1 0 0,0 0 1 0 0,0 0-1 0 0,0-1 1 0 0,0 1-1 0 0,0 0 1 0 0,0 0-1 0 0,0 0 1 0 0,-1-1-1 0 0,1 1 1 0 0,0 0-1 0 0,0 0 1 0 0,0 0-1 0 0,0 0 1 0 0,0 0-1 0 0,0-1 1 0 0,0 1 0 0 0,-1 0-1 0 0,1 0 1 0 0,0 0-1 0 0,0 0 1 0 0,0 0-1 0 0,0 0 1 0 0,-1 0-1 0 0,1 0 1 0 0,0 0-1 0 0,0 0 1 0 0,0-1-1 0 0,0 1 1 0 0,-1 0-1 0 0,1 0 1 0 0,0 0-1 0 0,-4 5 2432 0 0,3-3-1480 0 0,1-7-35 0 0,-1 5-403 0 0,-2 12-262 0 0,-2 19-158 0 0,1 1 114 0 0,-5 82 70 0 0,9-92-278 0 0,4 31 0 0 0,0-1-21 0 0,-2-13-12 0 0,5 72 1 0 0,-4-41 219 0 0,-2-4 65 0 0,1-5-241 0 0,-3-44 535 0 0,4 33 0 0 0,-1-36-713 0 0,-2 1-1 0 0,0 19 1 0 0,-1-5 991 0 0,-7 5-1881 0 0,6-24 584 0 0,-5 11 403 0 0,3-13 77 0 0,-1 6-22 0 0,5-13 37 0 0,-3 1-33 0 0,-6-9 32 0 0,8 5-53 0 0,-1 0 0 0 0,1 0 0 0 0,0 0 0 0 0,0 0 0 0 0,0 0 0 0 0,0 0 0 0 0,0 0 0 0 0,0-1 0 0 0,1 1 0 0 0,-1-5 0 0 0,-5-15 0 0 0,4 11 17 0 0,0 0-1 0 0,1-1 0 0 0,0-11 0 0 0,-1-10-17 0 0,-3-41 65 0 0,1 10-64 0 0,-3-2 0 0 0,4-131 0 0 0,4 113 0 0 0,-1-45 0 0 0,2 95 0 0 0,0 27 0 0 0,-2-1 0 0 0,1 0 0 0 0,-1 0 0 0 0,-1-11 0 0 0,0 8 0 0 0,0 0 0 0 0,1 0 0 0 0,1-12 0 0 0,1-30 0 0 0,-2 38-40 0 0,0 12-44 0 0,0 10 56 0 0,8 76-24 0 0,-8-75 64 0 0,1-1 0 0 0,1 1 0 0 0,-1-1 0 0 0,6 13 0 0 0,-1 2-12 0 0,10 66 0 0 0,-11-52 0 0 0,17 142-80 0 0,-5-12-32 0 0,-8-88 14 0 0,-1 95 0 0 0,-2-75 86 0 0,1-3 0 0 0,-3-30-123 0 0,-1-43-34 0 0,-1 29 0 0 0,-2-53 176 0 0,-1 1 0 0 0,1-1 1 0 0,-1 0-1 0 0,1 1 0 0 0,-1-1 0 0 0,0 1 0 0 0,1-1 0 0 0,-1 1 0 0 0,-1-2 1 0 0,-4-9-11 0 0,0-8 3 0 0,1-1-1 0 0,1-1 0 0 0,-3-27 0 0 0,2-68-393 0 0,2 14 0 0 0,-3-175-383 0 0,4 49 1250 0 0,0 146-473 0 0,-5-55 0 0 0,6 115 0 0 0,2 18 0 0 0,-1 0 0 0 0,-1 0 0 0 0,1 0 0 0 0,-1 0-1 0 0,-1-8 2 0 0,2 6-1 0 0,-1 3 0 0 0,1 5 0 0 0,0 89 271 0 0,13 327 321 0 0,-8-192-400 0 0,-6-136-184 0 0,5-59-69 0 0,-4-28-264 0 0,0-4-648 0 0,9-89 365 0 0,-5-105 608 0 0,-32-178 858 0 0,23 322-806 0 0,5 34-48 0 0,-2 0 1 0 0,0 1-1 0 0,-8-28 1 0 0,6 25 138 0 0,4 18-79 0 0,1 11 0 0 0,3 12-67 0 0,73 434 741 0 0,-35-124-2656 0 0,-31-208 1902 0 0,-10-114 16 0 0,-12-65 0 0 0,-2-62 1 0 0,-6-91-148 0 0,7 5-307 0 0,-22-52 416 0 0,30 232 14 0 0,3 21 33 0 0,1-1 20 0 0,-1 1-1 0 0,0-1 1 0 0,0 1-1 0 0,0-1 1 0 0,-2-5-1 0 0,2 8 54 0 0,0 0-65 0 0,0 0 1 0 0,0 0-1 0 0,0-1 1 0 0,0 1 0 0 0,0 0-1 0 0,0 0 1 0 0,0 0 0 0 0,0-1-1 0 0,0 1 1 0 0,1 0 0 0 0,-1-1-1 0 0,0-1 1 0 0,1 3-7 0 0,-19 10 261 0 0,13-13-199 0 0,6 3-63 0 0,-1 0-1 0 0,1-1 0 0 0,0 1 0 0 0,0 0 0 0 0,-1-1 1 0 0,1 1-1 0 0,-1 0 0 0 0,1 0 0 0 0,0 0 0 0 0,-1-1 1 0 0,1 1-1 0 0,0 0 0 0 0,-1 0 0 0 0,1 0 0 0 0,-1 0 0 0 0,1 0 1 0 0,-1 0-1 0 0,1 0 0 0 0,0 0 0 0 0,-1 0 0 0 0,1 0 1 0 0,-1 0-1 0 0,1 0 0 0 0,-1 0 0 0 0,1 0 0 0 0,0 0 1 0 0,-1 0-1 0 0,1 0 0 0 0,-1 1 0 0 0,1-1 0 0 0,-1 0 1 0 0,-1 5 33 0 0,0 0 1 0 0,0 0 0 0 0,1 0 0 0 0,0 0 0 0 0,0 0 0 0 0,-1 10 0 0 0,0 3-31 0 0,-3 19-13 0 0,3 0 0 0 0,3 49 0 0 0,0-26 0 0 0,5 51-190 0 0,0-26-180 0 0,7 54 154 0 0,-11-110 232 0 0,11 46 1 0 0,-2-12 204 0 0,-9-56-200 0 0,-1-1-1 0 0,1 1 1 0 0,3 7-1 0 0,-3-9-111 0 0,0 0-1 0 0,0 0 1 0 0,-1 0-1 0 0,0 0 1 0 0,0 0-1 0 0,1 8 1 0 0,3-44-237 0 0,-12-158-101 0 0,2 82 274 0 0,-34-260 37 0 0,22 205-132 0 0,11 131 89 0 0,3 20 2041 0 0,3 11-1826 0 0,5 98 573 0 0,2 65-531 0 0,0 36-684 0 0,-1-1 272 0 0,-6 113 1874 0 0,8-547-3533 0 0,-2-77 1437 0 0,-8 268 531 0 0,-9-47 1 0 0,-6-69 535 0 0,12 144-382 0 0,1-5 265 0 0,4 21-103 0 0,0-7 3 0 0,14 247-148 0 0,-6-143-157 0 0,25 295 30 0 0,-25-276 565 0 0,5 49-2073 0 0,-12-150 1549 0 0,-1-12-59 0 0,0 0 0 0 0,0 0 0 0 0,0 0 0 0 0,1 0 0 0 0,-1 0 1 0 0,0 0-1 0 0,1-1 0 0 0,0 3 0 0 0,0-2-217 0 0,-5-13-3309 0 0,1-8 2128 0 0,6 0-11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33.456"/>
    </inkml:context>
    <inkml:brush xml:id="br0">
      <inkml:brushProperty name="width" value="0.05" units="cm"/>
      <inkml:brushProperty name="height" value="0.05" units="cm"/>
      <inkml:brushProperty name="color" value="#66CC00"/>
    </inkml:brush>
  </inkml:definitions>
  <inkml:trace contextRef="#ctx0" brushRef="#br0">217 37 6448 0 0,'0'0'305'0'0,"0"2"-128"0"0,0 4 630 0 0,0 16 7358 0 0,-2-22-8126 0 0,0 0 1 0 0,0 0-1 0 0,0-1 0 0 0,0 1 0 0 0,0-1 1 0 0,0 1-1 0 0,0-1 0 0 0,0 1 0 0 0,0-1 0 0 0,1 0 1 0 0,-1 0-1 0 0,0 0 0 0 0,0 0 0 0 0,1 0 1 0 0,-1 0-1 0 0,1-1 0 0 0,-1 1 0 0 0,1-1 1 0 0,0 1-1 0 0,-1-1 0 0 0,1 1 0 0 0,0-1 0 0 0,0 0 1 0 0,-2-3-1 0 0,3 5-35 0 0,0 0 1 0 0,0 0 0 0 0,0 0-1 0 0,0-1 1 0 0,0 1 0 0 0,-1 0-1 0 0,1 0 1 0 0,0 0 0 0 0,0-1-1 0 0,0 1 1 0 0,0 0-1 0 0,-1 0 1 0 0,1 0 0 0 0,0 0-1 0 0,0 0 1 0 0,-1 0 0 0 0,1 0-1 0 0,0-1 1 0 0,0 1 0 0 0,0 0-1 0 0,-1 0 1 0 0,1 0-1 0 0,0 0 1 0 0,0 0 0 0 0,-1 0-1 0 0,1 0 1 0 0,0 0 0 0 0,0 0-1 0 0,-1 0 1 0 0,1 0-1 0 0,0 0 1 0 0,0 0 0 0 0,-1 1-1 0 0,-7 4 125 0 0,7-4-109 0 0,0-1 0 0 0,0 1 0 0 0,0 0 0 0 0,0-1-1 0 0,0 1 1 0 0,0 0 0 0 0,0-1 0 0 0,0 0 0 0 0,0 1 0 0 0,0-1 0 0 0,-2 1-1 0 0,2-1-2 0 0,0 0 0 0 0,1 0 0 0 0,-1 0 0 0 0,0 0-1 0 0,0 0 1 0 0,0 0 0 0 0,0 1 0 0 0,0-1 0 0 0,1 0-1 0 0,-1 0 1 0 0,0 1 0 0 0,0-1 0 0 0,1 1-1 0 0,-1-1 1 0 0,0 1 0 0 0,0-1 0 0 0,1 1 0 0 0,-1-1-1 0 0,1 1 1 0 0,-1 0 0 0 0,0-1 0 0 0,1 1 0 0 0,-1 0-1 0 0,1-1 1 0 0,-1 1 0 0 0,1 0 0 0 0,0 0-1 0 0,-1-1 1 0 0,1 2 0 0 0,-1-1-15 0 0,1 0 0 0 0,0 0 1 0 0,-1-1-1 0 0,1 1 0 0 0,0 0 0 0 0,-1 0 0 0 0,1-1 0 0 0,-1 1 1 0 0,1 0-1 0 0,-1-1 0 0 0,0 1 0 0 0,1 0 0 0 0,-1-1 1 0 0,0 1-1 0 0,1-1 0 0 0,-1 1 0 0 0,0-1 0 0 0,0 0 0 0 0,1 1 1 0 0,-3 0-1 0 0,3-1-2 0 0,-1 0 1 0 0,1 0-1 0 0,-1 0 0 0 0,1-1 1 0 0,-1 1-1 0 0,0 0 1 0 0,1 0-1 0 0,-1 0 0 0 0,1 0 1 0 0,-1 0-1 0 0,1-1 1 0 0,0 1-1 0 0,-1 0 0 0 0,1-1 1 0 0,-1 1-1 0 0,1 0 1 0 0,-1-1-1 0 0,1 1 0 0 0,0 0 1 0 0,-1-1-1 0 0,1 1 1 0 0,0 0-1 0 0,-1-1 0 0 0,1 1 1 0 0,0-1-1 0 0,-1 1 1 0 0,1-1-1 0 0,0 0 0 0 0,-8-18-1 0 0,6 12 1 0 0,-5-4-16 0 0,1 9-48 0 0,-17 2 435 0 0,22 0-318 0 0,0-1-15 0 0,-2-4-104 0 0,1 4-8 0 0,1 3 65 0 0,-1 0 0 0 0,0 0 0 0 0,1 0 0 0 0,0 0 0 0 0,-1 0 0 0 0,1 1 0 0 0,-1 1 0 0 0,0-1 18 0 0,1-13-9 0 0,1 7-3 0 0,-1-26-36 0 0,1 28 26 0 0,0 3 4 0 0,0 5 6 0 0,1 0 4 0 0,-1-6 0 0 0,1 1-1 0 0,-1-1 1 0 0,0 1 0 0 0,0-1-1 0 0,0 1 1 0 0,0 0-1 0 0,0-1 1 0 0,-1 1 0 0 0,1-1-1 0 0,0 1 1 0 0,-1 0 0 0 0,1-1-1 0 0,-1 1 1 0 0,1-1-1 0 0,-2 3 1 0 0,2 7 148 0 0,-2-8-157 0 0,-1 1-33 0 0,2 14 48 0 0,1 14-11 0 0,8-16-70 0 0,-6-13 86 0 0,-1 0 0 0 0,0 0-1 0 0,0 0 1 0 0,-1 0-1 0 0,1 1 1 0 0,-1-1-1 0 0,1 0 1 0 0,-1 1-1 0 0,0-1 1 0 0,0 0-1 0 0,-1 6 1 0 0,0-5-13 0 0,1 1 1 0 0,0-1-1 0 0,0 1 1 0 0,1 6-1 0 0,7 67-215 0 0,1 3 176 0 0,-5-46 40 0 0,1 56 0 0 0,-1-13 0 0 0,8 205-134 0 0,-26-113-316 0 0,11-153 466 0 0,1 14-16 0 0,2-20 0 0 0,-1-1 0 0 0,-4 20 0 0 0,2-15 36 0 0,0 0-1 0 0,0 22 0 0 0,0 0 171 0 0,3-1-342 0 0,0-29 97 0 0,0 0 1 0 0,0 1-1 0 0,-2 12 1 0 0,-1-3 224 0 0,0-5-146 0 0,1 0 0 0 0,-2 24 0 0 0,-1 5-40 0 0,5-39 0 0 0,0 0 0 0 0,0 0 0 0 0,0-1 0 0 0,0 1 0 0 0,0 0 0 0 0,-1 0 0 0 0,1-1 0 0 0,-1 1 0 0 0,1 0 0 0 0,-1-1 0 0 0,0 3 0 0 0,-2 3 0 0 0,-6 20 0 0 0,4-4 508 0 0,17-34-780 0 0,-6 2 4 0 0,6-5 0 0 0,-12 13 267 0 0,1 1 1 0 0,-1 0-1 0 0,0-1 1 0 0,1 1 0 0 0,-1 0-1 0 0,1-1 1 0 0,-1 1-1 0 0,0 0 1 0 0,1 0 0 0 0,-1-1-1 0 0,1 1 1 0 0,-1 0-1 0 0,1 0 1 0 0,-1 0 0 0 0,1 0-1 0 0,-1 0 1 0 0,1-1-1 0 0,-1 1 1 0 0,1 0 0 0 0,-1 0-1 0 0,1 0 1 0 0,-1 0-1 0 0,1 0 1 0 0,-1 1 0 0 0,1-1-1 0 0,-1 0 1 0 0,1 0-1 0 0,4 0 1 0 0,0 0 0 0 0,0-1 0 0 0,-1 0 0 0 0,6-1 0 0 0,-9 2 0 0 0,1-1 0 0 0,1 0 0 0 0,-1 0 0 0 0,1 0 0 0 0,-1 0 0 0 0,0-1 0 0 0,1 1 0 0 0,-1-1 0 0 0,0 1 0 0 0,2-3 0 0 0,-2 2 0 0 0,0 0 0 0 0,0 0 0 0 0,1 1 0 0 0,-1-1 0 0 0,0 1 0 0 0,1 0 0 0 0,2-2 0 0 0,52-9 376 0 0,-29 11-376 0 0,-22 1 0 0 0,0 0 0 0 0,-1 0 0 0 0,1-1 0 0 0,6-1 0 0 0,-9 2-16 0 0,0-1-1 0 0,1 1 0 0 0,-1 0 0 0 0,0 0 1 0 0,0 0-1 0 0,0 0 0 0 0,0 1 0 0 0,0-1 1 0 0,0 1-1 0 0,0 0 0 0 0,0-1 0 0 0,0 1 0 0 0,0 1 1 0 0,0-1-1 0 0,0 0 0 0 0,0 1 0 0 0,-1 0 1 0 0,5 2-1 0 0,-4-2 22 0 0,31 15 36 0 0,-34-18-47 0 0,1 1 0 0 0,-1 0 0 0 0,0 0-1 0 0,1-1 1 0 0,-1 1 0 0 0,1 0-1 0 0,-1-1 1 0 0,1 1 0 0 0,-1 0-1 0 0,0-1 1 0 0,1 1 0 0 0,-1-1-1 0 0,0 1 1 0 0,1-1 0 0 0,-1 1-1 0 0,0-1 1 0 0,0 1 0 0 0,1-1-1 0 0,3-5 7 0 0,-3 10 0 0 0,0-2 0 0 0,3 4 0 0 0,0-11 1 0 0,0-2 18 0 0,-3 6 547 0 0,-1-1-1106 0 0,0-41 510 0 0,4 18 30 0 0,-4 2 16 0 0,0 21 75 0 0,0 1 58 0 0,4-75 243 0 0,-4 55-386 0 0,-1-10 17 0 0,2-1 0 0 0,8-49 0 0 0,-6 58-32 0 0,0 0 0 0 0,-1-30 0 0 0,-6-79-687 0 0,-4 48 696 0 0,-1 12 0 0 0,5-7 640 0 0,-1-13-392 0 0,1-101-248 0 0,0 118 0 0 0,2 61 0 0 0,1 11 0 0 0,1 0 0 0 0,-1 0 0 0 0,1 0 0 0 0,-1 0 0 0 0,1 0 0 0 0,0-5 0 0 0,1-1 0 0 0,-1 5 0 0 0,0-1 0 0 0,0 1 0 0 0,0-1 0 0 0,0 1 0 0 0,-1 0 0 0 0,0 0 0 0 0,-2-8 0 0 0,-2-1 0 0 0,5 11 0 0 0,-1 0 0 0 0,0 1 0 0 0,1-1 0 0 0,-1 0 0 0 0,1 1 0 0 0,0-1 0 0 0,-1 0 0 0 0,1-3 0 0 0,-4-61 0 0 0,4 50 0 0 0,-2 14 0 0 0,2 1 0 0 0,0 0 0 0 0,-1 0 0 0 0,1 1 0 0 0,0-1 0 0 0,-1 0 0 0 0,1 0 0 0 0,0 0 0 0 0,0 1 0 0 0,0-1 0 0 0,0 0 0 0 0,0 0 0 0 0,0 0 0 0 0,0 0 0 0 0,0 1 0 0 0,0-1 0 0 0,0 0 0 0 0,0-1 0 0 0,-3-21 0 0 0,2 19-50 0 0,1 9 27 0 0,1 7-26 0 0,-1-11 70 0 0,-1 12-117 0 0,-7-4 87 0 0,2-8 2 0 0,-10-1 80 0 0,13 1-58 0 0,0 0-1 0 0,0 0 0 0 0,0-1 0 0 0,0 1 0 0 0,0-1 0 0 0,0 0 0 0 0,0 0 0 0 0,0 0 1 0 0,0 0-1 0 0,0 0 0 0 0,0-1 0 0 0,0 1 0 0 0,0-1 0 0 0,0 0 0 0 0,0 0 0 0 0,-4-2 0 0 0,4 2-9 0 0,1 0 0 0 0,-1 1 0 0 0,1-1 0 0 0,-1 1 0 0 0,1-1-1 0 0,-1 1 1 0 0,-2 0 0 0 0,3 0-2 0 0,-1 0 1 0 0,1-1-1 0 0,0 1 1 0 0,-1 0-1 0 0,1-1 0 0 0,0 1 1 0 0,0-1-1 0 0,-1 0 1 0 0,1 0-1 0 0,-4-2 0 0 0,0-1 19 0 0,0 0-1 0 0,0 0 0 0 0,-13-5 0 0 0,17 8-18 0 0,0 1-1 0 0,1-1 1 0 0,-1 0 0 0 0,0 1-1 0 0,0 0 1 0 0,0-1 0 0 0,0 1 0 0 0,0 0-1 0 0,0 0 1 0 0,0 0 0 0 0,0 0-1 0 0,0 1 1 0 0,0-1 0 0 0,0 0 0 0 0,0 1-1 0 0,0-1 1 0 0,1 1 0 0 0,-4 1-1 0 0,5-2-1 0 0,0 1 0 0 0,-1-1 0 0 0,1 0 0 0 0,0 0 0 0 0,-1 0 0 0 0,1 1 0 0 0,0-1 0 0 0,-1 0 0 0 0,1 0-1 0 0,-1 0 1 0 0,1 0 0 0 0,0 0 0 0 0,-1 0 0 0 0,1 0 0 0 0,0 0 0 0 0,-1 0 0 0 0,1 0 0 0 0,-1 0 0 0 0,1 0-1 0 0,0 0 1 0 0,-1 0 0 0 0,1 0 0 0 0,-1 0 0 0 0,1 0 0 0 0,0 0 0 0 0,-1 0 0 0 0,1-1 0 0 0,0 1-1 0 0,-1 0 1 0 0,1 0 0 0 0,0 0 0 0 0,-1-1 0 0 0,1 1 0 0 0,0 0 0 0 0,0 0 0 0 0,-1-1 0 0 0,1 1 0 0 0,0 0-1 0 0,0-1 1 0 0,-1 1 0 0 0,1-1 0 0 0,0 1 0 0 0,-1-1 1 0 0,1 1-1 0 0,0-1 0 0 0,-1 1 0 0 0,1-1 0 0 0,-1 1 1 0 0,1 0-1 0 0,0-1 0 0 0,-1 1 0 0 0,1 0 0 0 0,-1-1 0 0 0,1 1 1 0 0,-1 0-1 0 0,1-1 0 0 0,-1 1 0 0 0,0 0 0 0 0,1 0 1 0 0,-1 0-1 0 0,1 0 0 0 0,-1 0 0 0 0,0-1 0 0 0,-2 3-1 0 0,3-2 0 0 0,-1 0 0 0 0,1 1 0 0 0,-1-1 0 0 0,1 0 0 0 0,-1 0 0 0 0,1 1 0 0 0,-1-1 0 0 0,1 0 0 0 0,-1 0 0 0 0,0 0 0 0 0,1 0 0 0 0,-1 0 0 0 0,1 0 0 0 0,-1 0 0 0 0,1 0 0 0 0,-1 0 0 0 0,1 0 0 0 0,-1 0 0 0 0,0 0 0 0 0,1 0 0 0 0,-1 0 0 0 0,1 0 0 0 0,-1 0 0 0 0,1-1 0 0 0,-1 1 0 0 0,0-1 0 0 0,-24-6 0 0 0,17 5 11 0 0,4 4 16 0 0,4-3-35 0 0,1 1 1 0 0,-1-1 0 0 0,1 1-1 0 0,-1 0 1 0 0,0-1 0 0 0,1 1-1 0 0,-1 0 1 0 0,1 0 0 0 0,-1-1-1 0 0,1 1 1 0 0,0 0 0 0 0,-1 0-1 0 0,1 0 1 0 0,-1 0-1 0 0,1 0 1 0 0,-1 0 0 0 0,1 0-1 0 0,-1 0 1 0 0,1 0 0 0 0,0 0-1 0 0,-1 0 1 0 0,1 0 0 0 0,-1 0-1 0 0,1 0 1 0 0,11 0-143 0 0,-5 0 150 0 0,-1 0 0 0 0,1 0 0 0 0,-2 0 0 0 0,-4-1 0 0 0,-1 1 0 0 0,0 0 0 0 0,1 0 0 0 0,-1 0 0 0 0,0 0 0 0 0,1 0 0 0 0,-1 0 0 0 0,1 0 0 0 0,-1-1 0 0 0,0 1-1 0 0,1 0 1 0 0,-1 0 0 0 0,0 0 0 0 0,1 0 0 0 0,-1 0 0 0 0,1 1 0 0 0,-1-1 0 0 0,0 0 0 0 0,1 0 0 0 0,-1 0 0 0 0,0 0 0 0 0,1 0-1 0 0,-1 0 1 0 0,0 1 0 0 0,1-1 0 0 0,-1 0 0 0 0,0 0 0 0 0,1 0 0 0 0,-1 1 0 0 0,0-1 0 0 0,0 0 0 0 0,1 1 0 0 0,-1-1-1 0 0,0 0 1 0 0,0 0 0 0 0,1 1 0 0 0,-1-1 0 0 0,0 0 0 0 0,0 1 0 0 0,0-1 0 0 0,0 1 0 0 0,0-1 0 0 0,0 0 0 0 0,1 1-1 0 0,-1-1 1 0 0,0 0 0 0 0,0 1 0 0 0,0-1 0 0 0,0 1 0 0 0,0-1 0 0 0,0 0 0 0 0,-1 1 0 0 0,1 0 0 0 0,0 1-12 0 0,4 8-58 0 0,-2-6 55 0 0,-1 1 0 0 0,0-1 0 0 0,1 1 0 0 0,-1-1 0 0 0,-1 1 0 0 0,1 9-1 0 0,7 169-46 0 0,-3-94 50 0 0,15 178-37 0 0,-14-202 44 0 0,-2 7-8 0 0,5 36-140 0 0,3 32-787 0 0,-11-93-500 0 0,3-26 1275 0 0,-4-12 165 0 0,1-9-1 0 0,-1 0 1 0 0,0 0 0 0 0,0 0 0 0 0,0 0 0 0 0,0 0 0 0 0,0 0 0 0 0,0 0 0 0 0,0 0 0 0 0,0 0 0 0 0,0 0 0 0 0,0 0 0 0 0,0 0 0 0 0,0 0 0 0 0,0 0 0 0 0,0 0 0 0 0,0 0 0 0 0,1 0-1 0 0,-1 0 1 0 0,0 0 0 0 0,0 0 0 0 0,0 0 0 0 0,0 0 0 0 0,0 0 0 0 0,0 0 0 0 0,0 0 0 0 0,0 0 0 0 0,0 0 0 0 0,0 0 0 0 0,0 0 0 0 0,0 0 0 0 0,0 1 0 0 0,0-1 0 0 0,0 0 0 0 0,0 0-1 0 0,1 0 1 0 0,-1 0 0 0 0,0 0 0 0 0,0 0 0 0 0,0 0 0 0 0,0 0 0 0 0,0 0 0 0 0,0 0 0 0 0,0 0 0 0 0,0 0 0 0 0,0 0 0 0 0,1-6-19 0 0,-2-98-280 0 0,6-233 292 0 0,-1 167-321 0 0,-2 131 328 0 0,5-66 10 0 0,-6 88 13 0 0,-1 12-19 0 0,0 1 0 0 0,1-1 0 0 0,-1 0-1 0 0,1 0 1 0 0,0 0 0 0 0,1 1 0 0 0,1-6 0 0 0,-3 10-4 0 0,0 0 0 0 0,0-1 0 0 0,0 1 0 0 0,0 0 0 0 0,0 0 0 0 0,0 0 0 0 0,0 0 0 0 0,0 0 0 0 0,0 0 0 0 0,0 0 0 0 0,0 0 0 0 0,0 0 0 0 0,0-1 0 0 0,1 1 0 0 0,-1 0 0 0 0,0 0 0 0 0,0 0 0 0 0,0 0 0 0 0,0 0 0 0 0,0 0 0 0 0,0 0 0 0 0,0 0 0 0 0,0 0 0 0 0,0 0 0 0 0,0 0 0 0 0,0 0 0 0 0,0 0 0 0 0,1 0 0 0 0,-1-1 0 0 0,0 1 0 0 0,0 0 0 0 0,0 0 0 0 0,0 0 0 0 0,0 0 0 0 0,0 0 0 0 0,0 0 0 0 0,0 0 0 0 0,1 0 0 0 0,-1 0 0 0 0,0 0 0 0 0,0 0 0 0 0,0 0 0 0 0,0 0 0 0 0,0 1 0 0 0,0-1 0 0 0,0 0 0 0 0,0 0 0 0 0,0 0 0 0 0,1 0 0 0 0,1 6 7 0 0,0 1 1 0 0,0-1-1 0 0,0 1 1 0 0,-1 0 0 0 0,0 0-1 0 0,1 7 1 0 0,2 41 54 0 0,5 36 25 0 0,5 110-170 0 0,-10-107 52 0 0,8 249-881 0 0,-11-324 659 0 0,5 27 1 0 0,-4-29 77 0 0,2 26 0 0 0,-4-42-90 0 0,0-3 1 0 0,1-14 67 0 0,4-26 0 0 0,1-8 169 0 0,23-178-138 0 0,-10 104 182 0 0,-2 12 150 0 0,10-98 656 0 0,-26 191-708 0 0,0-3 346 0 0,0 0 1 0 0,-4-40 0 0 0,0 54 104 0 0,-1 13 146 0 0,0 2-723 0 0,1 0 28 0 0,-1 0 1 0 0,1 1 0 0 0,1-1 0 0 0,-1 1-1 0 0,1 0 1 0 0,1 0 0 0 0,-1 0 0 0 0,1 14 0 0 0,-3 7-8 0 0,-13 141 55 0 0,9-55-8 0 0,0 64-222 0 0,7-124 16 0 0,5 97-342 0 0,-4-126 519 0 0,1-7-524 0 0,2-34-99 0 0,6-222-325 0 0,-9 216 907 0 0,-2-175-66 0 0,-17-1 225 0 0,11 133-32 0 0,5 32 304 0 0,-11-49-1 0 0,10 64-219 0 0,3 12-111 0 0,0 0 0 0 0,0 0 0 0 0,-5-9 1 0 0,4 8 35 0 0,-6-7 457 0 0,8 13-572 0 0,-1 0 0 0 0,1 0-1 0 0,0 0 1 0 0,-1 0 0 0 0,1 0 0 0 0,-1 0 0 0 0,1 0 0 0 0,0 0-1 0 0,-1 0 1 0 0,1 0 0 0 0,0 0 0 0 0,-1 0 0 0 0,1 0 0 0 0,-1 0-1 0 0,1 1 1 0 0,0-1 0 0 0,-1 0 0 0 0,1 0 0 0 0,0 0 0 0 0,-1 1-1 0 0,1-1 1 0 0,0 0 0 0 0,-1 0 0 0 0,1 1 0 0 0,0-1 0 0 0,0 0-1 0 0,-1 0 1 0 0,1 1 0 0 0,0-1 0 0 0,0 0 0 0 0,0 1 0 0 0,-1-1 0 0 0,1 0-1 0 0,0 1 1 0 0,0-1 0 0 0,0 0 0 0 0,0 1 0 0 0,0 0 0 0 0,-1 1 11 0 0,1-1 1 0 0,-1 1-1 0 0,1 0 1 0 0,0 0-1 0 0,0 0 0 0 0,0 0 1 0 0,0 0-1 0 0,0 0 1 0 0,1 3-1 0 0,-1 3-33 0 0,7 93-261 0 0,-2-32 469 0 0,10 153-639 0 0,-14-208 427 0 0,0-1 0 0 0,1 1 1 0 0,6 18-1 0 0,-8-31-25 0 0,0 0 1 0 0,0-1-1 0 0,0 1 1 0 0,0 0 0 0 0,1-1-1 0 0,-1 1 1 0 0,0 0-1 0 0,1 0 1 0 0,-1-1-1 0 0,0 1 1 0 0,1-1-1 0 0,-1 1 1 0 0,1 0-1 0 0,-1-1 1 0 0,1 1 0 0 0,-1-1-1 0 0,1 1 1 0 0,-1-1-1 0 0,1 1 1 0 0,-1-1-1 0 0,1 1 1 0 0,0-1-1 0 0,-1 0 1 0 0,1 1-1 0 0,0-1 1 0 0,-1 0 0 0 0,1 0-1 0 0,0 1 1 0 0,0-1-1 0 0,-1 0 1 0 0,2 0-1 0 0,3-13-829 0 0,16-92-154 0 0,-19 90 1021 0 0,2-31-1 0 0,-2 5 10 0 0,4-36 135 0 0,-4 41 25 0 0,8-43 0 0 0,-8 67-69 0 0,0 0 1 0 0,-1 0-1 0 0,-1-24 1 0 0,-1-1 32 0 0,1 32-47 0 0,-1 0-1 0 0,0 0 1 0 0,0 1-1 0 0,0-1 1 0 0,-1 0 0 0 0,1 0-1 0 0,-1 1 1 0 0,-4-8-1 0 0,-5-12-135 0 0,10 20-7 0 0,1 2 47 0 0,-1 0 0 0 0,0 1 0 0 0,1-1 0 0 0,-1 1 0 0 0,0-1 1 0 0,0 1-1 0 0,0 0 0 0 0,0-1 0 0 0,0 1 0 0 0,0 0 0 0 0,0-1 0 0 0,0 1 0 0 0,-1 0 0 0 0,-1-2 1 0 0,1 2 15 0 0,1 0 0 0 0,0 0 0 0 0,0-1 0 0 0,0 1 0 0 0,0 0 0 0 0,0-1 0 0 0,0 1 0 0 0,1-1 0 0 0,-1 1 0 0 0,0-3 0 0 0,-4-8 0 0 0,4 12 0 0 0,1 0 0 0 0,0 0 0 0 0,0 0 0 0 0,0-1 0 0 0,0 1 0 0 0,0 0 0 0 0,0 0 0 0 0,0 0 0 0 0,0 0 0 0 0,-1-1 0 0 0,1 1 0 0 0,0 0 0 0 0,0 0 0 0 0,0 0 0 0 0,0 0 0 0 0,-1 0 0 0 0,1 0 0 0 0,0 0 0 0 0,0-1 0 0 0,0 1 0 0 0,-1 0 0 0 0,1 0 0 0 0,0 0 0 0 0,0 0 0 0 0,0 0 0 0 0,-1 0 0 0 0,1 0 0 0 0,0 0 0 0 0,0 0 0 0 0,-1 0 0 0 0,-1 1 51 0 0,0 0 1 0 0,0 1 0 0 0,0-1-1 0 0,0 1 1 0 0,0-1 0 0 0,0 1-1 0 0,0 0 1 0 0,0-1 0 0 0,1 1 0 0 0,-1 0-1 0 0,1 0 1 0 0,-1 0 0 0 0,1 0-1 0 0,0 0 1 0 0,-2 3 0 0 0,-13 35 936 0 0,16-40-985 0 0,0 1 6 0 0,-3 9 23 0 0,-1-1-1 0 0,1 0 0 0 0,-2 0 0 0 0,-6 11 1 0 0,7-12-89 0 0,-5 5-141 0 0,8-14 110 0 0,1-5 84 0 0,1 1-1 0 0,-1-1 1 0 0,1 0 0 0 0,1-6-1 0 0,4-25 10 0 0,-5 28-4 0 0,1-10 38 0 0,-2-31-1 0 0,0 46 180 0 0,-4 5-146 0 0,1 0-72 0 0,0 1 0 0 0,1-1 0 0 0,-1 1 0 0 0,1-1 0 0 0,0 1 0 0 0,-1 0 0 0 0,1 0 0 0 0,0 0 0 0 0,0 0 0 0 0,0 1 0 0 0,-1 2 0 0 0,-3 2 0 0 0,2 1 0 0 0,-8 13 0 0 0,10-17-33 0 0,0 1 0 0 0,0 0 0 0 0,0 0 0 0 0,1 0 0 0 0,-1 0 0 0 0,1 0 0 0 0,0 8 0 0 0,-2 11-71 0 0,7-3 104 0 0,3-16 16 0 0,23 2 64 0 0,-24-8-80 0 0,-4-2 0 0 0,0 0 0 0 0,0 0 0 0 0,0 0 0 0 0,0 0 0 0 0,-1 0 0 0 0,1 0 0 0 0,1-6 0 0 0,-3 8 0 0 0,0 0 0 0 0,0-1 0 0 0,1 0 0 0 0,-1 0 0 0 0,1 1 0 0 0,0-1 0 0 0,-1 0 0 0 0,1 1 0 0 0,0-1 0 0 0,0 1 0 0 0,0-1 0 0 0,0 1 0 0 0,0-1 0 0 0,0 1 0 0 0,2-2 0 0 0,1-1 0 0 0,0-14 0 0 0,-4 16 7 0 0,0-1 1 0 0,0 1 0 0 0,0 0 0 0 0,0-1 0 0 0,-1 1 0 0 0,1-1 0 0 0,0 1 0 0 0,-1 0 0 0 0,0-1 0 0 0,0 1 0 0 0,1 0-1 0 0,-1 0 1 0 0,-1-1 0 0 0,1 1 0 0 0,0 0 0 0 0,0 0 0 0 0,-2-2 0 0 0,-1 1 34 0 0,1-1 0 0 0,-1 1 1 0 0,1-1-1 0 0,-1 1 0 0 0,0 0 0 0 0,0 0 0 0 0,-7-3 1 0 0,-4-6 117 0 0,14 11-148 0 0,0 0 0 0 0,0 0 0 0 0,0 1 0 0 0,0-1 0 0 0,1 0 0 0 0,-1 0 1 0 0,0 0-1 0 0,-1 1 0 0 0,1-1 0 0 0,0 0 0 0 0,0 1 0 0 0,0-1 0 0 0,0 1 1 0 0,0 0-1 0 0,-1-1 0 0 0,1 1 0 0 0,0 0 0 0 0,0 0 0 0 0,0-1 1 0 0,-1 1-1 0 0,1 0 0 0 0,0 0 0 0 0,0 1 0 0 0,-1-1 0 0 0,1 0 0 0 0,-2 1 1 0 0,-21 3 232 0 0,23-4-237 0 0,-1 0 1 0 0,1 0 0 0 0,-1 0-1 0 0,1 0 1 0 0,-1 0-1 0 0,1 1 1 0 0,-1-1 0 0 0,1 0-1 0 0,-1 1 1 0 0,1 0-1 0 0,-1-1 1 0 0,1 1 0 0 0,-1 0-1 0 0,1-1 1 0 0,0 1-1 0 0,-1 0 1 0 0,1 0 0 0 0,0 0-1 0 0,0 0 1 0 0,0 0 0 0 0,-2 2-1 0 0,-9 12 96 0 0,11-14-104 0 0,0 0 1 0 0,1 0 0 0 0,-1 0 0 0 0,0 0 0 0 0,0 0 0 0 0,1 0 0 0 0,-1 0 0 0 0,1 0-1 0 0,-1 0 1 0 0,1 0 0 0 0,0 1 0 0 0,-1-1 0 0 0,1 0 0 0 0,0 0 0 0 0,0 3 0 0 0,-1-3-1 0 0,1 1 0 0 0,-1-1 0 0 0,1 1 0 0 0,0-1 0 0 0,0 1 0 0 0,0-1 0 0 0,0 1 0 0 0,0-1 0 0 0,0 1 0 0 0,1-1 0 0 0,-1 1 0 0 0,0-1 0 0 0,1 1 0 0 0,-1-1 0 0 0,1 1 0 0 0,-1-1 0 0 0,1 0 0 0 0,0 1 0 0 0,0-1 0 0 0,0 0 0 0 0,-1 1 0 0 0,1-1 0 0 0,0 0 0 0 0,1 0 0 0 0,-1 0 0 0 0,0 0 0 0 0,0 0 0 0 0,0 0 0 0 0,1 0 0 0 0,-1-1 0 0 0,0 1 0 0 0,1 0 0 0 0,-1-1 0 0 0,0 1 0 0 0,1 0 0 0 0,-1-1 0 0 0,4 1-1 0 0,4-1 1 0 0,-7 0 0 0 0,-1 0 0 0 0,0 1 0 0 0,1-1 0 0 0,-1 0 0 0 0,0-1 0 0 0,1 1 0 0 0,-1 0 0 0 0,0 0 0 0 0,0-1 0 0 0,1 1 0 0 0,-1 0 0 0 0,0-1 0 0 0,0 1 0 0 0,0-1 0 0 0,1 0 0 0 0,-1 1 0 0 0,0-1 0 0 0,1-1 0 0 0,19-10 0 0 0,-18 10 0 0 0,1 0 0 0 0,0 0 0 0 0,-1 0 0 0 0,0 0 0 0 0,1 0 0 0 0,-1-1 0 0 0,0 1 0 0 0,0-1 0 0 0,-1 0 0 0 0,1 0 0 0 0,0 0 0 0 0,2-5 0 0 0,4-4 0 0 0,-8 11 0 0 0,0-1 0 0 0,0 1 0 0 0,0 0 0 0 0,0-1 0 0 0,0 1 0 0 0,0-1 0 0 0,0 1 0 0 0,0-1 0 0 0,0 1 0 0 0,-1-1 0 0 0,1 0 0 0 0,-1 1 0 0 0,1-1 0 0 0,-1 0 0 0 0,0 0 0 0 0,0 1 0 0 0,1-1 0 0 0,-1 0 0 0 0,0 0 0 0 0,-1 1 0 0 0,1-1 0 0 0,0 0 0 0 0,-1-3 0 0 0,-10-13 0 0 0,10 18 0 0 0,1-1 0 0 0,0 1 0 0 0,0-1 0 0 0,0 1 0 0 0,0 0 0 0 0,-1-1 0 0 0,1 1 0 0 0,0 0 0 0 0,0-1 0 0 0,-1 1 0 0 0,1 0 0 0 0,0 0 0 0 0,0-1 0 0 0,-1 1 0 0 0,1 0 0 0 0,0 0 0 0 0,-1 0 0 0 0,1-1 0 0 0,0 1 0 0 0,-1 0 0 0 0,1 0 0 0 0,-1 0 0 0 0,1 0 0 0 0,0 0 0 0 0,-1-1 0 0 0,1 1 0 0 0,-1 0 0 0 0,-3 4 0 0 0,4-4 0 0 0,-4 2 1 0 0,-6 4-3 0 0,10-6 3 0 0,0 0-1 0 0,0 0 0 0 0,-1 0 1 0 0,1 0-1 0 0,0 0 0 0 0,-1 0 1 0 0,1 0-1 0 0,0 0 0 0 0,0 0 1 0 0,-1 0-1 0 0,1 0 0 0 0,0 0 1 0 0,0 0-1 0 0,-1 0 0 0 0,1 0 1 0 0,0 0-1 0 0,0 0 0 0 0,-1 0 1 0 0,1 0-1 0 0,0-1 0 0 0,0 1 1 0 0,0 0-1 0 0,-1 0 0 0 0,1 0 1 0 0,0 0-1 0 0,0-1 0 0 0,0 1 1 0 0,-1 0-1 0 0,1 0 0 0 0,0 0 1 0 0,0-1-1 0 0,0 1 0 0 0,0 0 1 0 0,0-1-1 0 0,-15 19 53 0 0,13-7-59 0 0,-1 1 0 0 0,2-1 0 0 0,-1 1 0 0 0,2 0 0 0 0,-1 0-1 0 0,2 0 1 0 0,-1-1 0 0 0,2 1 0 0 0,0 0 0 0 0,0-1 0 0 0,1 1 0 0 0,0-1-1 0 0,1 0 1 0 0,0 0 0 0 0,7 13 0 0 0,-9-21 5 0 0,0 0-1 0 0,0 0 1 0 0,1 1 0 0 0,-1-1 0 0 0,1-1-1 0 0,-1 1 1 0 0,1 0 0 0 0,0-1-1 0 0,0 1 1 0 0,0-1 0 0 0,6 4 0 0 0,-7-6-2 0 0,-1 1 1 0 0,1 0-1 0 0,0-1 1 0 0,0 1 0 0 0,-1-1-1 0 0,1 1 1 0 0,0-1-1 0 0,0 0 1 0 0,0 0 0 0 0,-1 0-1 0 0,1 0 1 0 0,0 0-1 0 0,0 0 1 0 0,0-1 0 0 0,0 1-1 0 0,-1-1 1 0 0,1 1-1 0 0,0-1 1 0 0,0 1 0 0 0,-1-1-1 0 0,1 0 1 0 0,-1 0-1 0 0,1 0 1 0 0,0 0 0 0 0,-1 0-1 0 0,2-2 1 0 0,1 1-11 0 0,0-2-1 0 0,-1 1 1 0 0,1 0 0 0 0,-1-1-1 0 0,1 1 1 0 0,-1-1 0 0 0,0 0-1 0 0,-1 0 1 0 0,1-1 0 0 0,-1 1-1 0 0,1 0 1 0 0,-1-1 0 0 0,1-5-1 0 0,4-9 3 0 0,-6 16 11 0 0,1 1 0 0 0,-1-1 0 0 0,0 0 0 0 0,0 0 0 0 0,-1 0 0 0 0,1 0 0 0 0,0 1 0 0 0,-1-1 0 0 0,0 0 0 0 0,0 0 0 0 0,0 0 0 0 0,0 0 0 0 0,0 0 0 0 0,0 0 0 0 0,-2-4 1 0 0,2-7 80 0 0,0 13 328 0 0,-1 2-402 0 0,0 0 0 0 0,0 0 0 0 0,0 1 0 0 0,0-1 0 0 0,0 0 0 0 0,0 1 0 0 0,1-1 0 0 0,-1 0 0 0 0,0 3-1 0 0,-2 3-17 0 0,1 0 0 0 0,-1 0-1 0 0,2 1 1 0 0,-1-1-1 0 0,1 0 1 0 0,0 11-1 0 0,1-12 1 0 0,0 0-1 0 0,0 0 1 0 0,1-1-1 0 0,1 11 1 0 0,-1-14 10 0 0,0 0 1 0 0,0 1-1 0 0,0-1 1 0 0,1 0-1 0 0,-1 0 1 0 0,0 1-1 0 0,1-1 1 0 0,-1 0-1 0 0,1-1 1 0 0,0 1-1 0 0,0 0 1 0 0,3 2-1 0 0,-3-2-1 0 0,-2-1-1 0 0,1-1 0 0 0,-1 1-1 0 0,1-1 1 0 0,-1 1 0 0 0,1-1 0 0 0,-1 1 0 0 0,1-1 0 0 0,-1 0 0 0 0,1 1-1 0 0,-1-1 1 0 0,1 0 0 0 0,0 0 0 0 0,-1 1 0 0 0,1-1 0 0 0,0 0 0 0 0,0 0 2 0 0,0 0 0 0 0,1 0 1 0 0,-1 0-1 0 0,0-1 0 0 0,0 1 1 0 0,0 0-1 0 0,0-1 0 0 0,0 1 1 0 0,0-1-1 0 0,0 1 0 0 0,1-1 1 0 0,-1 1-1 0 0,-1-1 0 0 0,1 0 1 0 0,0 0-1 0 0,1-1 0 0 0,4-2 1 0 0,-4 3 0 0 0,-1 0 0 0 0,1 0 0 0 0,-1 0 0 0 0,0 0 0 0 0,0 0 0 0 0,1 0 0 0 0,-1 0 0 0 0,0-1 0 0 0,0 1 0 0 0,0-1 0 0 0,0 1 0 0 0,0 0 0 0 0,0-1 0 0 0,-1 1 0 0 0,1-1 0 0 0,0 0 0 0 0,-1 1 0 0 0,1-1 0 0 0,-1 1 0 0 0,0-1 0 0 0,0 0 0 0 0,1 0 0 0 0,-1 1 0 0 0,0-1 0 0 0,0 0 0 0 0,0 1 0 0 0,-1-1 0 0 0,0-3 0 0 0,1-1 1 0 0,0 4 7 0 0,0 0 0 0 0,-1 1 1 0 0,1-1-1 0 0,0 1 0 0 0,-1-1 0 0 0,1 1 0 0 0,0-1 1 0 0,-1 1-1 0 0,0-1 0 0 0,1 1 0 0 0,-1-1 0 0 0,0 1 0 0 0,0 0 1 0 0,0-1-1 0 0,0 1 0 0 0,0 0 0 0 0,0 0 0 0 0,0 0 1 0 0,0-1-1 0 0,0 1 0 0 0,-1 0 0 0 0,1 1 0 0 0,0-1 1 0 0,-2-1-1 0 0,1 1-10 0 0,1 0 0 0 0,0 0 0 0 0,-1 0 0 0 0,1 1 0 0 0,-1-1 1 0 0,1 0-1 0 0,-1 1 0 0 0,1-1 0 0 0,-1 1 0 0 0,0-1 0 0 0,1 1 0 0 0,-1 0 0 0 0,0-1 0 0 0,1 1 1 0 0,-1 0-1 0 0,0 0 0 0 0,1 1 0 0 0,-1-1 0 0 0,0 0 0 0 0,1 0 0 0 0,-1 1 0 0 0,0-1 0 0 0,1 1 1 0 0,-1-1-1 0 0,1 1 0 0 0,-1 0 0 0 0,1 0 0 0 0,-1-1 0 0 0,1 1 0 0 0,0 0 0 0 0,-1 0 0 0 0,1 1 1 0 0,0-1-1 0 0,0 0 0 0 0,0 0 0 0 0,0 1 0 0 0,0-1 0 0 0,0 0 0 0 0,0 1 0 0 0,-1 1 0 0 0,-1 4 2 0 0,-4 5-13 0 0,1 1 0 0 0,1 0-1 0 0,-8 26 1 0 0,-25 187-106 0 0,25-136-375 0 0,-16 176-159 0 0,31-159 656 0 0,0-37-49 0 0,-2-62-60 0 0,0 0-1 0 0,1 0 1 0 0,1 0 0 0 0,3 12 0 0 0,0-4-212 0 0,1-1 0 0 0,13 25 0 0 0,-17-37 216 0 0,0 1 0 0 0,1-1 1 0 0,-1 0-1 0 0,1 0 1 0 0,-1 0-1 0 0,1 0 0 0 0,0 0 1 0 0,0-1-1 0 0,0 1 0 0 0,5 2 1 0 0,-6-3-14 0 0,1-1 1 0 0,-1 0-1 0 0,0 0 1 0 0,0-1-1 0 0,1 1 0 0 0,-1 0 1 0 0,1-1-1 0 0,-1 1 1 0 0,4-1-1 0 0,-4 0 27 0 0,0 0-1 0 0,0 0 0 0 0,0 0 0 0 0,0-1 1 0 0,0 1-1 0 0,0-1 0 0 0,3 0 0 0 0,-4 0 53 0 0,0 1 0 0 0,-1-1 0 0 0,1 1 0 0 0,0-1 1 0 0,-1 0-1 0 0,1 1 0 0 0,-1-1 0 0 0,1 0 0 0 0,-1 1 0 0 0,1-1 0 0 0,-1 0 0 0 0,1 1 0 0 0,-1-1 0 0 0,0 0 0 0 0,1 0 0 0 0,-1 0 0 0 0,0 1 0 0 0,0-1 0 0 0,0 0 0 0 0,1 0 0 0 0,-1 0 0 0 0,0 0 0 0 0,0 0 0 0 0,0 1 0 0 0,-1-2 0 0 0,-2-21-483 0 0,3 20 547 0 0,-1-1-4 0 0,0 0 1 0 0,0 0-1 0 0,0 0 1 0 0,0 0-1 0 0,-1 0 1 0 0,0 0-1 0 0,0 0 1 0 0,0 1-1 0 0,0-1 1 0 0,0 1-1 0 0,-1-1 1 0 0,1 1-1 0 0,-1 0 1 0 0,0 0-1 0 0,0 0 1 0 0,0 0-1 0 0,0 1 1 0 0,-6-4-1 0 0,3 2 109 0 0,0 0 0 0 0,1 0 0 0 0,-9-8 0 0 0,10 8 65 0 0,0 0-1 0 0,-1 0 0 0 0,0 1 0 0 0,-5-4 1 0 0,9 7-114 0 0,0 0 0 0 0,0-1 1 0 0,0 1-1 0 0,0 0 0 0 0,-1 0 0 0 0,1 0 1 0 0,0 0-1 0 0,0 0 0 0 0,0 0 1 0 0,0 0-1 0 0,0 0 0 0 0,0 0 0 0 0,-2 1 1 0 0,-7 3 263 0 0,8-4-323 0 0,1 1 0 0 0,0 0 0 0 0,-1 0 0 0 0,1 0-1 0 0,0 0 1 0 0,0 0 0 0 0,-1 1 0 0 0,1-1 0 0 0,0 0 0 0 0,0 1 0 0 0,1-1 0 0 0,-1 0 0 0 0,0 1 0 0 0,0-1 0 0 0,0 3 0 0 0,-7 28 132 0 0,4-16-151 0 0,-5 40 8 0 0,1-4-264 0 0,7-37 309 0 0,5 5 147 0 0,-2-12-173 0 0,-2-7-33 0 0,0-1 0 0 0,0 0 0 0 0,0 0 0 0 0,0 1 0 0 0,0-1 0 0 0,0 0 0 0 0,0 0 0 0 0,0 1 0 0 0,0-1 0 0 0,0 0 0 0 0,0 0 0 0 0,1 1 0 0 0,-1-1 0 0 0,0 0 0 0 0,0 0 0 0 0,0 1 0 0 0,0-1 0 0 0,0 0 0 0 0,1 0 0 0 0,-1 0 0 0 0,0 0 0 0 0,0 1 0 0 0,0-1 0 0 0,1 0 0 0 0,-1 0 0 0 0,0 0 0 0 0,0 0 0 0 0,0 0 0 0 0,1 1 0 0 0,-1-1 0 0 0,0 0 0 0 0,0 0 0 0 0,1 0 0 0 0,-1 0 0 0 0,3-2 0 0 0,-2 2 0 0 0,0 0 1 0 0,0 0 0 0 0,0 0-1 0 0,0 0 1 0 0,0 0-1 0 0,0 0 1 0 0,0 0 0 0 0,0 0-1 0 0,-1 0 1 0 0,1 1 0 0 0,0-1-1 0 0,0 0 1 0 0,1 1 0 0 0,-1 0 1 0 0,1 0 0 0 0,-1-1 0 0 0,0 1 0 0 0,0-1 0 0 0,0 0 0 0 0,0 1 0 0 0,0-1 0 0 0,1 0 1 0 0,-1 0-1 0 0,0 0 0 0 0,0 0 0 0 0,1 0 0 0 0,-1 0 0 0 0,0 0 0 0 0,0 0 0 0 0,0 0 1 0 0,1-1-1 0 0,-1 1 0 0 0,0 0 0 0 0,0-1 0 0 0,0 1 0 0 0,0-1 0 0 0,0 0 0 0 0,0 1 0 0 0,2-2 1 0 0,0 0 33 0 0,-3 2-39 0 0,1-1 1 0 0,0 1 0 0 0,0-1 0 0 0,-1 0 0 0 0,1 1-1 0 0,0-1 1 0 0,0 0 0 0 0,-1 1 0 0 0,1-1 0 0 0,-1 0-1 0 0,1 0 1 0 0,-1 1 0 0 0,1-1 0 0 0,-1 0-1 0 0,0 0 1 0 0,1 0 0 0 0,-1 0 0 0 0,0 0 0 0 0,1 0-1 0 0,-1 1 1 0 0,0-1 0 0 0,0 0 0 0 0,0 0 0 0 0,0 0-1 0 0,0-2 1 0 0,-1 3-16 0 0,0-1-1 0 0,0 1 1 0 0,1-1 0 0 0,-1 1-1 0 0,0-1 1 0 0,0 1-1 0 0,0 0 1 0 0,0-1-1 0 0,0 1 1 0 0,0 0-1 0 0,0 0 1 0 0,0 0 0 0 0,0 0-1 0 0,0 0 1 0 0,1 0-1 0 0,-3 0 1 0 0,3 0 5 0 0,-4 0 51 0 0,0 0 0 0 0,0 0 0 0 0,0 0 0 0 0,0-1 0 0 0,0 1 0 0 0,1-1 1 0 0,-1 0-1 0 0,0 0 0 0 0,-5-3 0 0 0,9 4-6 0 0,-1 0 1 0 0,0-1-1 0 0,0 1 1 0 0,0-1-1 0 0,0 1 1 0 0,0 0-1 0 0,0 0 1 0 0,1-1-1 0 0,-1 1 0 0 0,0 0 1 0 0,0 0-1 0 0,0 0 1 0 0,0 0-1 0 0,0 0 1 0 0,0 0-1 0 0,0 0 1 0 0,0 1-1 0 0,0-1 0 0 0,1 0 1 0 0,-1 0-1 0 0,0 1 1 0 0,0-1-1 0 0,0 1 1 0 0,0-1-1 0 0,0 1 1 0 0,-3 2 89 0 0,1 0 1 0 0,0 1-1 0 0,0-1 1 0 0,1 1-1 0 0,-4 4 1 0 0,4-3-111 0 0,1-4-12 0 0,1 1 0 0 0,-1-1 0 0 0,1 1 0 0 0,0-1 0 0 0,0 1 0 0 0,0-1 0 0 0,0 1 0 0 0,0-1 0 0 0,0 1 0 0 0,0-1 0 0 0,0 1 0 0 0,0-1 0 0 0,1 1 0 0 0,-1-1 0 0 0,2 3 0 0 0,0 11 0 0 0,2-7 0 0 0,5 0 0 0 0,-8-8 0 0 0,0 0 0 0 0,-1 1 0 0 0,0-1 0 0 0,1 0 0 0 0,-1 0 0 0 0,0 0 0 0 0,1 0 0 0 0,-1 1 0 0 0,0-1 0 0 0,1 0 0 0 0,-1 0 0 0 0,0 0 0 0 0,1 0 0 0 0,-1 0 0 0 0,1 0 0 0 0,-1 0 0 0 0,0 0 0 0 0,1 0 0 0 0,-1 0 0 0 0,0 0 0 0 0,1 0 0 0 0,8-9 0 0 0,-4 4 0 0 0,-4 5 0 0 0,0 0 0 0 0,0 0 0 0 0,0 1 0 0 0,0-1 0 0 0,-1 0 0 0 0,1 0 0 0 0,0 0 0 0 0,0 1 0 0 0,0-1 0 0 0,-1 0 0 0 0,1 1 0 0 0,0-1 0 0 0,1 1 0 0 0,-1 0 3 0 0,0 0 0 0 0,-1-1 1 0 0,1 1-1 0 0,1 0 1 0 0,-1-1-1 0 0,0 0 0 0 0,0 1 1 0 0,0-1-1 0 0,0 0 1 0 0,0 1-1 0 0,0-1 0 0 0,0 0 1 0 0,0 0-1 0 0,1 0 1 0 0,-1 0-1 0 0,0 0 0 0 0,0 0 1 0 0,0 0-1 0 0,0 0 1 0 0,0-1-1 0 0,0 1 0 0 0,1 0 1 0 0,-1-1-1 0 0,0 1 1 0 0,0-1-1 0 0,1 0 1 0 0,0 0 4 0 0,-1-1 0 0 0,1 0 0 0 0,-1 1 1 0 0,0-1-1 0 0,1 0 0 0 0,-1 1 1 0 0,0-1-1 0 0,0 0 0 0 0,0 0 0 0 0,0 0 1 0 0,-1 0-1 0 0,1 0 0 0 0,0-4 1 0 0,2 0-4 0 0,-5 3-104 0 0,-3 2 63 0 0,5 1 31 0 0,-2 0 4 0 0,1 0 0 0 0,-1 1 0 0 0,1-1 0 0 0,0 1 0 0 0,-1-1 0 0 0,1 1 0 0 0,0-1 0 0 0,0 1 0 0 0,-1 0 0 0 0,1-1 0 0 0,0 1 0 0 0,0 0 0 0 0,0 0 0 0 0,0 0 0 0 0,0 0 0 0 0,0 0 0 0 0,0 0 0 0 0,-1 2 0 0 0,-15 23 4 0 0,11-15-4 0 0,-7 12 1 0 0,10-4 0 0 0,5-7 0 0 0,-2-11 0 0 0,0-1 0 0 0,0 0 0 0 0,0 0 0 0 0,0 1 0 0 0,0-1 0 0 0,0 0 0 0 0,0 0 0 0 0,0 0 0 0 0,0 1 0 0 0,0-1 0 0 0,0 0 0 0 0,0 0 0 0 0,1 1 0 0 0,-1-1 0 0 0,0 0 0 0 0,0 0 0 0 0,0 0 0 0 0,0 0 0 0 0,1 1 0 0 0,-1-1 0 0 0,0 0 0 0 0,0 0 0 0 0,0 0 0 0 0,1 0 0 0 0,-1 0 0 0 0,0 0 0 0 0,0 1 0 0 0,1-1 0 0 0,-1 0 0 0 0,0 0 0 0 0,0 0 0 0 0,1 0 0 0 0,-1 0 0 0 0,0 0 0 0 0,0 0 0 0 0,1 0 0 0 0,-1 0 0 0 0,0 0 0 0 0,0 0 0 0 0,1 0 0 0 0,-1 0 0 0 0,0 0 0 0 0,0-1 0 0 0,1 1 0 0 0,10-6 0 0 0,-9 4 0 0 0,1 1 0 0 0,-1 0 0 0 0,0 1 0 0 0,1-1 0 0 0,-1 0 0 0 0,0-1 0 0 0,0 1 0 0 0,0 0 0 0 0,0 0 0 0 0,0-1 0 0 0,0 0 0 0 0,0 1 0 0 0,0-1 0 0 0,-1 0 0 0 0,1 0 0 0 0,2-3 0 0 0,7-24-1 0 0,-9 23 6 0 0,-1-1 1 0 0,1 0 0 0 0,-1 0 0 0 0,0-11 0 0 0,-1 17 814 0 0,-1 0-706 0 0,-2-2-57 0 0,1 0 0 0 0,-1 0 0 0 0,0 0 0 0 0,0 1 0 0 0,0-1 0 0 0,0 1 0 0 0,0 0 0 0 0,-5-2 0 0 0,-3-3 171 0 0,10 6-208 0 0,1 1 0 0 0,-1 0-1 0 0,1 0 1 0 0,-1 0-1 0 0,1 0 1 0 0,-1-1-1 0 0,0 1 1 0 0,1 0 0 0 0,-1 0-1 0 0,1 0 1 0 0,-1 0-1 0 0,1 0 1 0 0,-1 0-1 0 0,1 1 1 0 0,-1-1 0 0 0,0 0-1 0 0,1 0 1 0 0,-1 0-1 0 0,1 0 1 0 0,-1 1-1 0 0,1-1 1 0 0,-1 0 0 0 0,1 0-1 0 0,-1 1 1 0 0,-10 9 198 0 0,10-8-217 0 0,-1 0 0 0 0,1 0-1 0 0,0 0 1 0 0,1 0-1 0 0,-1 0 1 0 0,0 0-1 0 0,1 0 1 0 0,-1 0 0 0 0,1 0-1 0 0,-1 1 1 0 0,1-1-1 0 0,0 0 1 0 0,0 0-1 0 0,0 1 1 0 0,0-1 0 0 0,1 0-1 0 0,-1 0 1 0 0,1 1-1 0 0,-1-1 1 0 0,2 3-1 0 0,0-3-13 0 0,0-1-1 0 0,0 0 0 0 0,0 0 0 0 0,0 0 1 0 0,0 0-1 0 0,0 0 0 0 0,0 0 0 0 0,0 0 0 0 0,1 0 1 0 0,-1-1-1 0 0,0 1 0 0 0,0-1 0 0 0,1 0 1 0 0,1 0-1 0 0,-3 0 6 0 0,0 0-1 0 0,0 0 1 0 0,0 0 0 0 0,0 0 0 0 0,-1 0-1 0 0,1 0 1 0 0,0 0 0 0 0,0 0-1 0 0,-1-1 1 0 0,1 1 0 0 0,0 0 0 0 0,0 0-1 0 0,-1-1 1 0 0,1 1 0 0 0,0-1 0 0 0,-1 1-1 0 0,1-1 1 0 0,0 1 0 0 0,-1-1 0 0 0,1 1-1 0 0,0-1 1 0 0,5-17 21 0 0,-4 11-22 0 0,2-30 9 0 0,-6 30 0 0 0,0 0 0 0 0,0 0 0 0 0,-4-9 0 0 0,6 15 0 0 0,0 1 0 0 0,0 0 0 0 0,0-1 0 0 0,0 1 0 0 0,-1-1 0 0 0,1 1 0 0 0,0 0 0 0 0,0-1 0 0 0,0 1 0 0 0,0 0 0 0 0,0-1 0 0 0,-1 1 0 0 0,1 0 0 0 0,0-1 0 0 0,0 1 0 0 0,-1 0 0 0 0,1-1 0 0 0,0 1 0 0 0,-1 0 0 0 0,1-1 0 0 0,0 1 0 0 0,-1 0 0 0 0,1 0 0 0 0,0 0 0 0 0,-1-1 0 0 0,1 1 0 0 0,0 0 0 0 0,-1 0 0 0 0,1 0 0 0 0,-1 0 0 0 0,1 0 0 0 0,0 0 0 0 0,-1 0 0 0 0,1 0 0 0 0,-1 0 0 0 0,1 0 0 0 0,0 0 0 0 0,-1 0 0 0 0,1 0 0 0 0,-1 0 0 0 0,0 0 0 0 0,0 0 0 0 0,0-1 0 0 0,1 1 0 0 0,-1 0 0 0 0,0 0 0 0 0,0-1 0 0 0,1 1 0 0 0,-1 0 0 0 0,0 0 0 0 0,0 0 0 0 0,1 0 0 0 0,-1 0 0 0 0,0 0 0 0 0,0 0 0 0 0,0 0 0 0 0,1 0 0 0 0,-1 1 0 0 0,0-1 0 0 0,0 0 0 0 0,1 0 0 0 0,-1 1 0 0 0,0-1 0 0 0,0 0 0 0 0,1 1 0 0 0,-1-1 0 0 0,0 1 0 0 0,1-1 0 0 0,-1 1 0 0 0,1-1 0 0 0,-1 1 0 0 0,0 1 0 0 0,-2 0 0 0 0,2-1 0 0 0,0 0 0 0 0,0-1 0 0 0,0 1 0 0 0,0 0 0 0 0,0 0 0 0 0,0 0 0 0 0,0 0 0 0 0,0 0 0 0 0,0 0 0 0 0,0 0 0 0 0,0 1 0 0 0,1-1 0 0 0,-1 0 0 0 0,0 0 0 0 0,1 1 0 0 0,-1 1 0 0 0,-2 3 0 0 0,2-4 0 0 0,0 1 0 0 0,-1-1 0 0 0,1 0 0 0 0,0 1 0 0 0,0-1 0 0 0,0 1 0 0 0,0 0 0 0 0,0-1 0 0 0,1 1 0 0 0,-1 0 0 0 0,0 3 0 0 0,0 16 0 0 0,0-19 0 0 0,1 0 0 0 0,-1 1 0 0 0,1-1 0 0 0,0 0 0 0 0,0 0 0 0 0,1 1 0 0 0,-1-1 0 0 0,0 0 0 0 0,1 0 0 0 0,0 0 0 0 0,0 0 0 0 0,2 6 0 0 0,0-4 0 0 0,-2-2 0 0 0,1 0 0 0 0,-1 0 0 0 0,1 0 0 0 0,0 0 0 0 0,3 4 0 0 0,-4-7 0 0 0,-1 1 0 0 0,1-1 0 0 0,0 1 0 0 0,-1-1 0 0 0,1 1 0 0 0,0-1 0 0 0,-1 1 0 0 0,1-1 0 0 0,0 0 0 0 0,0 1 0 0 0,-1-1 0 0 0,1 0 0 0 0,0 0 0 0 0,0 0 0 0 0,0 1 0 0 0,-1-1 0 0 0,1 0 0 0 0,0 0 0 0 0,0 0 0 0 0,0 0 0 0 0,-1 0 0 0 0,1-1 0 0 0,0 1 0 0 0,0 0 0 0 0,0 0 0 0 0,-1 0 0 0 0,1-1 0 0 0,1 0 0 0 0,7-2 105 0 0,-1 0 0 0 0,1 0 0 0 0,11-2-1 0 0,6-1 28 0 0,-22 4-171 0 0,-1 1 1 0 0,0-1-1 0 0,0 1 0 0 0,0-1 0 0 0,0 0 0 0 0,0 0 1 0 0,-1 0-1 0 0,1 0 0 0 0,0-1 0 0 0,-1 1 0 0 0,3-5 1 0 0,23-34-34 0 0,-16 21 82 0 0,-11 17 37 0 0,1 1-1 0 0,-1-1 1 0 0,0 0-1 0 0,0 0 0 0 0,0 0 1 0 0,0 0-1 0 0,0-1 1 0 0,-1 1-1 0 0,1 0 0 0 0,-1 0 1 0 0,0 0-1 0 0,0 0 1 0 0,0-1-1 0 0,-1 1 0 0 0,1 0 1 0 0,-1 0-1 0 0,1 0 1 0 0,-1 0-1 0 0,-1-3 0 0 0,1 5-35 0 0,0 0 0 0 0,1 1 0 0 0,-1-1 0 0 0,1 0 0 0 0,-1 1 0 0 0,0-1 0 0 0,0 1 0 0 0,1 0 0 0 0,-1-1 0 0 0,0 1 0 0 0,0-1 0 0 0,0 1 0 0 0,0 0 0 0 0,1 0-1 0 0,-1-1 1 0 0,0 1 0 0 0,0 0 0 0 0,0 0 0 0 0,0 0 0 0 0,0 0 0 0 0,0 0 0 0 0,1 0 0 0 0,-1 0 0 0 0,0 0 0 0 0,-1 1 0 0 0,1-1 1 0 0,-1 0-1 0 0,1 0 1 0 0,0 0 0 0 0,0 0 0 0 0,0 0-1 0 0,0 0 1 0 0,0 0 0 0 0,0 0 0 0 0,-1 0-1 0 0,1 0 1 0 0,0-1 0 0 0,-1 0 0 0 0,1 1-7 0 0,1-1-1 0 0,-1 1 1 0 0,1 0 0 0 0,-1-1 0 0 0,1 1 0 0 0,-1 0 0 0 0,1 0-1 0 0,-1-1 1 0 0,0 1 0 0 0,1 0 0 0 0,-1 0 0 0 0,1 0-1 0 0,-1 0 1 0 0,0 0 0 0 0,1 0 0 0 0,-1 0 0 0 0,0 0 0 0 0,1 0-1 0 0,-1 0 1 0 0,0 0 0 0 0,-4 5 64 0 0,4-1-58 0 0,0-1 0 0 0,0 1-1 0 0,1-1 1 0 0,-1 1-1 0 0,1 4 1 0 0,0-6-7 0 0,0 0 1 0 0,-1 1-1 0 0,1-1 1 0 0,0 0-1 0 0,-1 0 1 0 0,1 0-1 0 0,-1 1 1 0 0,0-1-1 0 0,1 0 1 0 0,-1 0-1 0 0,-3 4 1 0 0,3-5-4 0 0,-1 1 0 0 0,1 0 0 0 0,0 0 0 0 0,0 0 0 0 0,0-1 0 0 0,0 1 1 0 0,0 0-1 0 0,0 1 0 0 0,-1 2 0 0 0,1 11-2 0 0,1-13 1 0 0,0 1 0 0 0,0 0 0 0 0,1-1 0 0 0,-1 1 0 0 0,1 0 0 0 0,0 0 0 0 0,0 0 0 0 0,0-1 0 0 0,0 1 0 0 0,1-1 0 0 0,-1 1 0 0 0,1-1 0 0 0,0 1 0 0 0,0-1 0 0 0,0 0 0 0 0,3 3 0 0 0,-4-5-1 0 0,1 0 0 0 0,-1-1 1 0 0,0 1-1 0 0,1 0 0 0 0,-1-1 0 0 0,0 1 0 0 0,1-1 0 0 0,-1 0 0 0 0,1 1 0 0 0,-1-1 0 0 0,1 0 0 0 0,-1 0 0 0 0,1 0 0 0 0,-1 0 0 0 0,1 0 0 0 0,-1 0 0 0 0,1 0 0 0 0,-1 0 0 0 0,0-1 0 0 0,1 1 0 0 0,1-1 0 0 0,1 0-5 0 0,-1-1 0 0 0,1 1 0 0 0,-1-1 0 0 0,1 1 0 0 0,-1-1 0 0 0,7-4-1 0 0,-6 2 7 0 0,0 0 0 0 0,0 0 0 0 0,0 0 0 0 0,-1 0 0 0 0,0-1 0 0 0,1 1 0 0 0,-1-1 0 0 0,-1 0 0 0 0,1 0 0 0 0,-1 0 0 0 0,3-8 0 0 0,-2 7 62 0 0,-1-1 0 0 0,0 1-1 0 0,0-1 1 0 0,0 0-1 0 0,1-12 1 0 0,-4 12-48 0 0,-1 4-14 0 0,-11-18 0 0 0,12 20 0 0 0,0 0 0 0 0,0 0 0 0 0,0 1 0 0 0,0-1 0 0 0,0 0 0 0 0,-1 1 0 0 0,1-1 0 0 0,0 1 0 0 0,-3-1 0 0 0,4 1 0 0 0,-11-7 0 0 0,11 6 0 0 0,0 1 0 0 0,0-1 0 0 0,-1 1 0 0 0,1 0 0 0 0,0-1 0 0 0,-1 1 0 0 0,1 0 0 0 0,0-1 0 0 0,-1 1 0 0 0,1 0 0 0 0,0 0 0 0 0,-1-1 0 0 0,1 1 0 0 0,-1 0 0 0 0,1 0 0 0 0,-1 0 0 0 0,1-1 0 0 0,-1 1 0 0 0,1 0 0 0 0,0 0 0 0 0,-1 0 0 0 0,1 0 0 0 0,-1 0 0 0 0,1 0 0 0 0,-1 0 0 0 0,1 0 0 0 0,-1 0 0 0 0,1 0 0 0 0,-1 0 0 0 0,1 1 0 0 0,-1-1 0 0 0,1 0 0 0 0,0 0 0 0 0,-1 0 0 0 0,1 1 0 0 0,-1-1 0 0 0,1 0 0 0 0,0 0 0 0 0,-1 1 0 0 0,1-1 0 0 0,-1 0 0 0 0,1 1 0 0 0,0-1 0 0 0,0 0 0 0 0,-1 1 0 0 0,1 0 0 0 0,-3 1 0 0 0,0 1 0 0 0,1 0 0 0 0,0 0 0 0 0,-1 1 0 0 0,1-1 0 0 0,0 0 0 0 0,1 1 0 0 0,-1-1 0 0 0,1 1 0 0 0,-1 0 0 0 0,1-1 0 0 0,0 1 0 0 0,1 0 0 0 0,-1 0 0 0 0,1-1 0 0 0,-1 1 0 0 0,1 0 0 0 0,0 0 0 0 0,1 4 0 0 0,-1-3 0 0 0,-1-3 0 0 0,1-2 0 0 0,0 1 0 0 0,0-1 0 0 0,0 1 0 0 0,0-1 0 0 0,0 1 0 0 0,0-1 0 0 0,0 1 0 0 0,0-1 0 0 0,0 1 0 0 0,0-1 0 0 0,0 0 0 0 0,0 1 0 0 0,0-1 0 0 0,0 1 0 0 0,1-1 0 0 0,-1 1 0 0 0,0-1 0 0 0,0 1 0 0 0,0-1 0 0 0,1 1 0 0 0,-1-1 0 0 0,0 0 0 0 0,1 1 0 0 0,-1-1 0 0 0,0 1 0 0 0,1-1 0 0 0,-1 0 0 0 0,0 0 0 0 0,1 1 0 0 0,0-1 0 0 0,0 1 0 0 0,-1 0 0 0 0,1 0 0 0 0,0 0 0 0 0,0 0 0 0 0,0 0 0 0 0,0 0 0 0 0,0-1 0 0 0,1 1 0 0 0,-1 0 0 0 0,0-1 0 0 0,0 1 0 0 0,2 0 0 0 0,-2-1 0 0 0,0 0 0 0 0,0 0 0 0 0,0 0 0 0 0,0 0 0 0 0,0 0 0 0 0,0-1 0 0 0,0 1 0 0 0,0 0 0 0 0,0 0 0 0 0,0-1 0 0 0,-1 1 0 0 0,1 0 0 0 0,0-1 0 0 0,0 1 0 0 0,0-1 0 0 0,0 0 0 0 0,-1 1 0 0 0,1-1 0 0 0,0 1 0 0 0,-1-1 0 0 0,1 0 0 0 0,0 0 0 0 0,-1 1 0 0 0,1-1 0 0 0,-1 0 0 0 0,1 0 0 0 0,0-1 0 0 0,3-6 0 0 0,1 0 0 0 0,-1-1 0 0 0,4-11 0 0 0,7-8 0 0 0,-9 17 0 0 0,3-1 0 0 0,-12 24 0 0 0,-7 22 0 0 0,8-25 0 0 0,0-1 0 0 0,0 1 0 0 0,1-1 0 0 0,-1 13 0 0 0,-1 12 0 0 0,3-31-2 0 0,-1 0 1 0 0,1 1-1 0 0,0-1 0 0 0,0 0 0 0 0,0 1 0 0 0,1-1 0 0 0,0 3 0 0 0,1 8 50 0 0,-2 0 79 0 0,0-55-75 0 0,1 37-172 0 0,3-2 89 0 0,0-2 78 0 0,2-51 209 0 0,-2 21-474 0 0,-2 16 165 0 0,0-24 0 0 0,-2 39 54 0 0,0 1 0 0 0,-1 0 0 0 0,0 0 0 0 0,0 0 0 0 0,-1 0 0 0 0,0 0 0 0 0,-5-13 0 0 0,3 10-1 0 0,-2 4 0 0 0,-1 1 0 0 0,-1 2 0 0 0,5 4 0 0 0,0 0 0 0 0,0 1 0 0 0,1-1 0 0 0,-1 1 0 0 0,1 0 0 0 0,0 0 0 0 0,-1 0 0 0 0,-2 3 0 0 0,1-1 0 0 0,-2 2 0 0 0,0 1 0 0 0,1 0 0 0 0,0 0 0 0 0,0 0 0 0 0,0 1 0 0 0,-6 16 0 0 0,-10 15 0 0 0,18-33 34 0 0,0 0-1 0 0,0 0 0 0 0,0 0 1 0 0,-2 14-1 0 0,-3 3 59 0 0,-13 45-345 0 0,12-28 239 0 0,7-36 14 0 0,1 0 0 0 0,0 0 0 0 0,0 0 0 0 0,1 0 0 0 0,-1 5 0 0 0,-2 10 0 0 0,3-15 16 0 0,0-3 143 0 0,-1-9-186 0 0,0 1 0 0 0,0-1 0 0 0,-1 0 1 0 0,0 1-1 0 0,-4-11 0 0 0,0 7 12 0 0,2 10 17 0 0,2 0-3 0 0,-4-6 1 0 0,-2 1 0 0 0,-13 0 0 0 0,0 2 0 0 0,20 4 0 0 0,0-1 0 0 0,1 1 0 0 0,-1 0 0 0 0,1 0 0 0 0,-1-1 0 0 0,0 1 0 0 0,1 0 0 0 0,-1 0 0 0 0,0-1 0 0 0,0 1 0 0 0,1 0 0 0 0,-1 0 0 0 0,0 0 0 0 0,1 0 0 0 0,-1 0 0 0 0,0 0 0 0 0,0 0 0 0 0,1 1 0 0 0,-1-1 0 0 0,0 0 0 0 0,1 0 0 0 0,-1 0 0 0 0,0 1 0 0 0,1-1 0 0 0,-1 0 0 0 0,1 1 0 0 0,-1-1 0 0 0,0 1 0 0 0,1-1 0 0 0,-1 0 0 0 0,1 1 0 0 0,-1-1 0 0 0,1 1 0 0 0,-1 0 0 0 0,1-1 0 0 0,-1 2 0 0 0,-1-1 0 0 0,1 1 0 0 0,-1 0 0 0 0,1-1 0 0 0,-1 0 0 0 0,0 1 0 0 0,1-1 0 0 0,-1 0 0 0 0,-4 2 0 0 0,4-1 5 0 0,0 0-1 0 0,1-1 0 0 0,-1 1 0 0 0,0 0 0 0 0,1 0 1 0 0,0 0-1 0 0,-1 0 0 0 0,1 0 0 0 0,0 0 1 0 0,0 1-1 0 0,0-1 0 0 0,0 0 0 0 0,0 1 0 0 0,1-1 1 0 0,-1 0-1 0 0,1 1 0 0 0,0-1 0 0 0,-1 5 0 0 0,1-7-4 0 0,0 1 0 0 0,0 0 0 0 0,0 0 0 0 0,0-1 0 0 0,0 1 0 0 0,0 0 0 0 0,0-1 0 0 0,0 1 0 0 0,1 0 0 0 0,-1 0 0 0 0,0-1 0 0 0,0 1 0 0 0,1-1 0 0 0,-1 1 0 0 0,0 0 0 0 0,1-1 0 0 0,-1 1 0 0 0,0 0 0 0 0,1-1 0 0 0,-1 1 0 0 0,1-1 0 0 0,-1 1 0 0 0,1-1 0 0 0,-1 0 0 0 0,1 1 0 0 0,0-1 0 0 0,-1 1 0 0 0,1-1 0 0 0,1 1 0 0 0,-1 0 0 0 0,0 0-3 0 0,1 0-1 0 0,-1 0 0 0 0,0 0 0 0 0,1-1 0 0 0,-1 1 0 0 0,1 0 0 0 0,-1 0 0 0 0,1-1 0 0 0,-1 1 0 0 0,1-1 0 0 0,-1 1 1 0 0,1-1-1 0 0,-1 0 0 0 0,1 0 0 0 0,0 1 0 0 0,-1-1 0 0 0,1 0 0 0 0,0 0 0 0 0,-1-1 0 0 0,1 1 0 0 0,-1 0 0 0 0,1 0 1 0 0,-1-1-1 0 0,1 1 0 0 0,0-1 0 0 0,-1 0 0 0 0,1 1 0 0 0,-1-1 0 0 0,0 0 0 0 0,1 0 0 0 0,-1 0 0 0 0,2-1 0 0 0,3-3-1 0 0,0-1 0 0 0,0 1 0 0 0,-1-1 0 0 0,0 0 0 0 0,5-8-1 0 0,-7 9 6 0 0,0 0 0 0 0,-1 0 0 0 0,0-1 0 0 0,0 1 0 0 0,0 0 0 0 0,-1-1 0 0 0,0 1 0 0 0,0-1 0 0 0,0 0 0 0 0,0 1 0 0 0,-1-1 0 0 0,0 0 0 0 0,-1 1 0 0 0,1-1 0 0 0,-1 0 0 0 0,0 1 0 0 0,0-1 0 0 0,-4-9 0 0 0,3 10 5 0 0,2 4-5 0 0,0 0 0 0 0,0 1 0 0 0,-1-1 0 0 0,1 1-1 0 0,0-1 1 0 0,0 0 0 0 0,0 1 0 0 0,-1-1 0 0 0,1 1-1 0 0,0-1 1 0 0,0 1 0 0 0,-1-1 0 0 0,1 1-1 0 0,-1-1 1 0 0,1 1 0 0 0,0-1 0 0 0,-1 1 0 0 0,1 0-1 0 0,-1-1 1 0 0,0 0 0 0 0,-7-3 75 0 0,6 2-27 0 0,1 2-47 0 0,0 0-1 0 0,0-1 1 0 0,1 1-1 0 0,-1 0 0 0 0,0-1 1 0 0,0 1-1 0 0,0 0 0 0 0,0 0 1 0 0,0 0-1 0 0,0 0 1 0 0,1 0-1 0 0,-1 0 0 0 0,0 0 1 0 0,0 0-1 0 0,0 0 1 0 0,0 0-1 0 0,0 0 0 0 0,0 1 1 0 0,0-1-1 0 0,1 0 0 0 0,-1 1 1 0 0,0-1-1 0 0,0 0 1 0 0,0 1-1 0 0,1-1 0 0 0,-1 1 1 0 0,0 0-1 0 0,1-1 1 0 0,-1 1-1 0 0,0-1 0 0 0,1 1 1 0 0,-1 0-1 0 0,0 1 0 0 0,0-1 0 0 0,0 0 0 0 0,0 1 0 0 0,0-1 0 0 0,1 1 0 0 0,-1-1 0 0 0,1 1 0 0 0,-1-1 0 0 0,1 1 0 0 0,-1-1 0 0 0,1 1 0 0 0,0-1 0 0 0,-1 1-1 0 0,1 2 1 0 0,1 3 0 0 0,0-5 0 0 0,-1 0 0 0 0,0 0 0 0 0,0 0 0 0 0,1 0 0 0 0,-1 0 0 0 0,1 0 0 0 0,0 0 0 0 0,1 2 0 0 0,-2-4 0 0 0,0 0 0 0 0,0 0 0 0 0,0 0 0 0 0,0 0 0 0 0,0 0 0 0 0,0 1 0 0 0,0-1 0 0 0,1 0 0 0 0,-1 0 0 0 0,0 0 0 0 0,0 0 0 0 0,0 0 0 0 0,0 0 0 0 0,0 0 0 0 0,0 0 0 0 0,0 0 0 0 0,1 0 0 0 0,-1 0 0 0 0,0 0 0 0 0,0 0 0 0 0,0 1 0 0 0,0-1 0 0 0,0 0 0 0 0,0 0 0 0 0,1 0 0 0 0,-1 0 0 0 0,0 0 0 0 0,0 0 0 0 0,0 0 0 0 0,0-1 0 0 0,0 1 0 0 0,0 0 0 0 0,1 0 0 0 0,-1 0 0 0 0,0 0 0 0 0,0 0 0 0 0,0 0 0 0 0,0 0 0 0 0,0 0 0 0 0,0 0 0 0 0,1 0 0 0 0,-1 0 0 0 0,0 0 0 0 0,0 0 0 0 0,0-1 0 0 0,0 1 0 0 0,0 0 0 0 0,0 0 0 0 0,0 0 0 0 0,0 0 0 0 0,0 0 0 0 0,0 0 0 0 0,0 0 0 0 0,0-1 0 0 0,0 1 0 0 0,1 0 0 0 0,-1 0 0 0 0,4-8 0 0 0,7-24 60 0 0,9-46-1 0 0,-9 34-50 0 0,-9 36-9 0 0,0-1 0 0 0,0 1 0 0 0,0-13 0 0 0,-3 19 0 0 0,-2 6 0 0 0,-1 6 0 0 0,-3 14-26 0 0,-4 35-1 0 0,7-2-136 0 0,5-50 85 0 0,0-1 0 0 0,0 1 1 0 0,0-1-1 0 0,1 0 0 0 0,0 1 0 0 0,5 9 0 0 0,-4-8-283 0 0,1 1-149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8.459"/>
    </inkml:context>
    <inkml:brush xml:id="br0">
      <inkml:brushProperty name="width" value="0.05" units="cm"/>
      <inkml:brushProperty name="height" value="0.05" units="cm"/>
      <inkml:brushProperty name="color" value="#004F8B"/>
    </inkml:brush>
  </inkml:definitions>
  <inkml:trace contextRef="#ctx0" brushRef="#br0">1 126 15856 0 0,'0'0'1190'0'0,"10"-9"-962"0"0,0 2-161 0 0,0-1 0 0 0,0 2 0 0 0,1-1 0 0 0,0 2 0 0 0,0-1-1 0 0,1 1 1 0 0,-1 1 0 0 0,1 0 0 0 0,0 1 0 0 0,1 0 0 0 0,21-2 0 0 0,43-8 217 0 0,8 0-902 0 0,-13 0 874 0 0,-61 12-1202 0 0,-1-2-1 0 0,0 1 1 0 0,12-5-1 0 0,-19 5-522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0.975"/>
    </inkml:context>
    <inkml:brush xml:id="br0">
      <inkml:brushProperty name="width" value="0.05" units="cm"/>
      <inkml:brushProperty name="height" value="0.05" units="cm"/>
      <inkml:brushProperty name="color" value="#E71224"/>
    </inkml:brush>
  </inkml:definitions>
  <inkml:trace contextRef="#ctx0" brushRef="#br0">0 0 11600 0 0,'0'0'881'0'0,"4"8"-501"0"0,1-2-469 0 0,-1 0 1 0 0,1 0-1 0 0,0 0 0 0 0,1-1 1 0 0,0 0-1 0 0,6 6 0 0 0,-6-7 27 0 0,0 1-1 0 0,0 1 1 0 0,0-1-1 0 0,8 13 1 0 0,-9-12 58 0 0,0 0 1 0 0,0 0 0 0 0,0-1 0 0 0,1 1 0 0 0,0-1 0 0 0,0 0 0 0 0,12 7-1 0 0,-9-6-30 0 0,-1-2 22 0 0,4 0 12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43.045"/>
    </inkml:context>
    <inkml:brush xml:id="br0">
      <inkml:brushProperty name="width" value="0.05" units="cm"/>
      <inkml:brushProperty name="height" value="0.05" units="cm"/>
      <inkml:brushProperty name="color" value="#66CC00"/>
    </inkml:brush>
  </inkml:definitions>
  <inkml:trace contextRef="#ctx0" brushRef="#br0">0 153 11880 0 0,'0'0'962'0'0,"5"-4"-676"0"0,-2 3-131 0 0,0-1 1 0 0,0 1-1 0 0,-1 0 1 0 0,1 1-1 0 0,0-1 1 0 0,5 0-1 0 0,15-4 1206 0 0,-8-2-648 0 0,-8 4-456 0 0,-1 0 0 0 0,1 1 0 0 0,0 0 0 0 0,0 0 0 0 0,11-1-1 0 0,1 0 54 0 0,0-1 0 0 0,20-7 0 0 0,-19 5-73 0 0,32-5-1 0 0,84-12 529 0 0,-125 20-765 0 0,1 0 0 0 0,18-9 0 0 0,-22 9 0 0 0,-1-1 0 0 0,1 2 0 0 0,0-1 0 0 0,0 1 0 0 0,0 0 0 0 0,0 1 0 0 0,13-1 0 0 0,-2 1-14 0 0,1-1 0 0 0,19-4-1 0 0,-20 2-336 0 0,1 1 0 0 0,19 1 0 0 0,-22 1-36 0 0,-11 1-76 0 0,-1 0-1 0 0,1 0 0 0 0,0 0 0 0 0,0 1 0 0 0,-1-1 1 0 0,1 1-1 0 0,-1 1 0 0 0,9 2 0 0 0,5 7-1006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43.737"/>
    </inkml:context>
    <inkml:brush xml:id="br0">
      <inkml:brushProperty name="width" value="0.05" units="cm"/>
      <inkml:brushProperty name="height" value="0.05" units="cm"/>
      <inkml:brushProperty name="color" value="#66CC00"/>
    </inkml:brush>
  </inkml:definitions>
  <inkml:trace contextRef="#ctx0" brushRef="#br0">417 37 12096 0 0,'0'0'920'0'0,"0"-2"-630"0"0,-4-15 413 0 0,4 16-570 0 0,0 0 1 0 0,-1 0-1 0 0,1 0 1 0 0,0 0 0 0 0,-1 0-1 0 0,1 1 1 0 0,-1-1-1 0 0,1 0 1 0 0,-1 0-1 0 0,0 0 1 0 0,1 1-1 0 0,-1-1 1 0 0,0 0-1 0 0,1 0 1 0 0,-1 1-1 0 0,0-1 1 0 0,0 1-1 0 0,0-1 1 0 0,0 1-1 0 0,0-1 1 0 0,1 1 0 0 0,-1 0-1 0 0,0-1 1 0 0,0 1-1 0 0,0 0 1 0 0,0-1-1 0 0,0 1 1 0 0,0 0-1 0 0,0 0 1 0 0,0 0-1 0 0,-2 0 1 0 0,-3 0 211 0 0,-1 0 1 0 0,1 1-1 0 0,-10 1 0 0 0,-3 3 20 0 0,-19 6-1 0 0,2 0-249 0 0,4-2-65 0 0,20-5-43 0 0,0 0-1 0 0,0-2 1 0 0,-14 3-1 0 0,18-4 10 0 0,0 1-1 0 0,0 0 0 0 0,0 0 0 0 0,-14 7 0 0 0,11-4 192 0 0,1-1 0 0 0,-13 3-1 0 0,22-7-241 0 0,-1 1-1 0 0,0-1 0 0 0,1 1 0 0 0,-1-1 1 0 0,1 1-1 0 0,-1 0 0 0 0,1 0 1 0 0,-1 0-1 0 0,1 0 0 0 0,0 0 0 0 0,-1 0 1 0 0,1 0-1 0 0,-1 2 0 0 0,0 0 35 0 0,1-1 0 0 0,-1 1-1 0 0,1 0 1 0 0,0 0-1 0 0,0 0 1 0 0,1 1 0 0 0,-1-1-1 0 0,1 0 1 0 0,-1 5-1 0 0,2 35-49 0 0,0-21 40 0 0,3 6 11 0 0,-4-27-3 0 0,-1 0-1 0 0,1 0 1 0 0,0 1-1 0 0,0-1 1 0 0,0 0-1 0 0,0 0 1 0 0,1 0-1 0 0,-1 0 1 0 0,0 0-1 0 0,0 0 1 0 0,1 0-1 0 0,-1 0 0 0 0,0 0 1 0 0,1 0-1 0 0,-1 0 1 0 0,1 0-1 0 0,-1 0 1 0 0,1 0-1 0 0,0 0 1 0 0,-1-1-1 0 0,1 1 1 0 0,0 0-1 0 0,0 0 1 0 0,0-1-1 0 0,-1 1 1 0 0,1 0-1 0 0,0-1 1 0 0,0 1-1 0 0,0-1 0 0 0,0 1 1 0 0,0-1-1 0 0,0 0 1 0 0,0 1-1 0 0,0-1 1 0 0,0 0-1 0 0,0 0 1 0 0,3 1-1 0 0,0-1-45 0 0,0-1 0 0 0,1 1-1 0 0,-1-1 1 0 0,0 0 0 0 0,1 0-1 0 0,5-3 1 0 0,-7 4 12 0 0,28-10-394 0 0,-5 2 133 0 0,24-11-1 0 0,-46 17 292 0 0,0 1 0 0 0,0-1 0 0 0,1 1 0 0 0,-1 0 0 0 0,0 1-1 0 0,0-1 1 0 0,1 1 0 0 0,-1 0 0 0 0,0 0 0 0 0,0 0-1 0 0,1 0 1 0 0,-1 1 0 0 0,0 0 0 0 0,5 1 0 0 0,-6-1 9 0 0,-1 0 0 0 0,1-1 1 0 0,0 2-1 0 0,-1-1 0 0 0,1 0 0 0 0,-1 1 1 0 0,1-1-1 0 0,-1 1 0 0 0,0 0 1 0 0,0-1-1 0 0,1 1 0 0 0,-1 0 0 0 0,-1 0 1 0 0,1 1-1 0 0,0-1 0 0 0,0 0 1 0 0,-1 1-1 0 0,1-1 0 0 0,-1 1 1 0 0,0-1-1 0 0,2 6 0 0 0,1 4 131 0 0,-2 1 0 0 0,1-1-1 0 0,-1 1 1 0 0,-1 0 0 0 0,0-1-1 0 0,-1 1 1 0 0,0 0 0 0 0,-1 0 0 0 0,-1-1-1 0 0,-4 19 1 0 0,-1-3 148 0 0,-2 0 1 0 0,-17 40-1 0 0,21-59-384 0 0,-1 1 0 0 0,0-1 0 0 0,0 0 0 0 0,-10 11 0 0 0,12-16 64 0 0,0 0 0 0 0,0 0 0 0 0,-1 0 1 0 0,0 0-1 0 0,1-1 0 0 0,-1 0 1 0 0,0 0-1 0 0,-1 0 0 0 0,-7 3 0 0 0,-9 3-82 0 0,15-6 3 0 0,1-1-1 0 0,-1 1 1 0 0,1-1-1 0 0,-11 2 1 0 0,-5-1-1711 0 0,0-1 0 0 0,-44-1-1 0 0,45-4-3560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3.885"/>
    </inkml:context>
    <inkml:brush xml:id="br0">
      <inkml:brushProperty name="width" value="0.05" units="cm"/>
      <inkml:brushProperty name="height" value="0.05" units="cm"/>
      <inkml:brushProperty name="color" value="#66CC00"/>
    </inkml:brush>
  </inkml:definitions>
  <inkml:trace contextRef="#ctx0" brushRef="#br0">0 72 12176 0 0,'0'0'1224'0'0,"14"-10"-719"0"0,-5 5-332 0 0,1 2 0 0 0,-1-1 0 0 0,1 1-1 0 0,0 1 1 0 0,0 0 0 0 0,0 0 0 0 0,15 0 0 0 0,-8 1-125 0 0,42-5-47 0 0,70-11-914 0 0,-57 7-1799 0 0,-54 6-1584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4.299"/>
    </inkml:context>
    <inkml:brush xml:id="br0">
      <inkml:brushProperty name="width" value="0.05" units="cm"/>
      <inkml:brushProperty name="height" value="0.05" units="cm"/>
      <inkml:brushProperty name="color" value="#66CC00"/>
    </inkml:brush>
  </inkml:definitions>
  <inkml:trace contextRef="#ctx0" brushRef="#br0">208 0 12408 0 0,'0'0'1648'0'0,"-15"5"-1088"0"0,8 1-421 0 0,1 1 1 0 0,0 0-1 0 0,0 0 1 0 0,0 1 0 0 0,1 0-1 0 0,-5 8 1 0 0,-2 9 185 0 0,-12 30 0 0 0,17-34-210 0 0,-2-1 0 0 0,-19 34 0 0 0,16-36-67 0 0,1 0 0 0 0,1 1 0 0 0,1 1 1 0 0,-10 29-1 0 0,18-43-54 0 0,0 0 1 0 0,-1 0 0 0 0,2 0-1 0 0,-1 1 1 0 0,1-1-1 0 0,0 0 1 0 0,0 0 0 0 0,1 0-1 0 0,0 1 1 0 0,0-1 0 0 0,0 0-1 0 0,1 0 1 0 0,3 7-1 0 0,-4-10-3 0 0,0-1-1 0 0,0 0 1 0 0,0 0-1 0 0,0 0 1 0 0,0 0-1 0 0,1 0 1 0 0,-1 0-1 0 0,1 0 1 0 0,0 0-1 0 0,-1 0 1 0 0,1-1-1 0 0,0 1 1 0 0,0-1 0 0 0,0 1-1 0 0,0-1 1 0 0,0 0-1 0 0,1 0 1 0 0,-1 0-1 0 0,0 0 1 0 0,0 0-1 0 0,1-1 1 0 0,-1 1-1 0 0,1-1 1 0 0,-1 1-1 0 0,0-1 1 0 0,1 0-1 0 0,-1 0 1 0 0,1 0-1 0 0,-1 0 1 0 0,1 0-1 0 0,-1 0 1 0 0,0-1-1 0 0,1 0 1 0 0,-1 1-1 0 0,0-1 1 0 0,3-1-1 0 0,0 0-5 0 0,-1 0 0 0 0,1 0 0 0 0,-1-1 1 0 0,0 0-1 0 0,0 0 0 0 0,0 0 0 0 0,0 0 0 0 0,-1 0 0 0 0,1-1 0 0 0,-1 0 0 0 0,5-7 0 0 0,-3 5 56 0 0,-2-1 1 0 0,1 1-1 0 0,-1-1 0 0 0,1 0 0 0 0,-2 0 0 0 0,1 0 1 0 0,1-9-1 0 0,-3 12 39 0 0,0 1 0 0 0,-1 0 0 0 0,0 0 0 0 0,1 0 1 0 0,-1 0-1 0 0,0 0 0 0 0,-1 0 0 0 0,1 0 0 0 0,0-1 0 0 0,-1 1 1 0 0,0 0-1 0 0,0 0 0 0 0,0 0 0 0 0,0 0 0 0 0,0 1 0 0 0,-3-6 0 0 0,3 6-48 0 0,-1 0-1 0 0,1 0 0 0 0,-1 0 0 0 0,1 0 1 0 0,-1 0-1 0 0,0 0 0 0 0,0 0 0 0 0,0 1 1 0 0,0-1-1 0 0,0 1 0 0 0,0-1 1 0 0,0 1-1 0 0,-1 0 0 0 0,1 0 0 0 0,-4-2 1 0 0,2 2-9 0 0,1-1-108 0 0,0 1 0 0 0,0-1 0 0 0,0 1-1 0 0,0 0 1 0 0,0 0 0 0 0,0 0 0 0 0,0 1-1 0 0,0-1 1 0 0,-1 1 0 0 0,1-1 0 0 0,0 1-1 0 0,0 0 1 0 0,-1 0 0 0 0,1 1 0 0 0,0-1-1 0 0,0 1 1 0 0,-4 1 0 0 0,-1 1-1148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6.319"/>
    </inkml:context>
    <inkml:brush xml:id="br0">
      <inkml:brushProperty name="width" value="0.05" units="cm"/>
      <inkml:brushProperty name="height" value="0.05" units="cm"/>
      <inkml:brushProperty name="color" value="#66CC00"/>
    </inkml:brush>
  </inkml:definitions>
  <inkml:trace contextRef="#ctx0" brushRef="#br0">369 24 12000 0 0,'0'0'697'0'0,"-2"-1"-569"0"0,-5-5-113 0 0,4 4-2 0 0,-1 0 0 0 0,0 0 0 0 0,1 0 0 0 0,-1 0 0 0 0,0 1 0 0 0,0 0 0 0 0,0 0 1 0 0,0 0-1 0 0,0 0 0 0 0,-8 0 0 0 0,9 1 65 0 0,0 1 1 0 0,0 0 0 0 0,0 0-1 0 0,0 0 1 0 0,0 0 0 0 0,0 0-1 0 0,0 0 1 0 0,0 1-1 0 0,-3 2 1 0 0,0-1 68 0 0,0 1 53 0 0,-1 1 0 0 0,1 0 0 0 0,0 0 0 0 0,1 0 0 0 0,-1 1 0 0 0,1 0 0 0 0,-8 11 0 0 0,6-6-16 0 0,0 0 0 0 0,1 0 0 0 0,-10 24 0 0 0,-14 37 121 0 0,-12 41-286 0 0,24-69-20 0 0,-20 72 1 0 0,26-64-1 0 0,-18 88 1 0 0,24-94 25 0 0,3 0 0 0 0,1 1-1 0 0,3-1 1 0 0,2 1-1 0 0,14 76 1 0 0,-9-87-26 0 0,1-1 0 0 0,2 1 0 0 0,2-2 0 0 0,1 0 0 0 0,1 0 0 0 0,2-1 0 0 0,34 48 0 0 0,90 140-1982 0 0,-120-182-1673 0 0,-3 1-1116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6.909"/>
    </inkml:context>
    <inkml:brush xml:id="br0">
      <inkml:brushProperty name="width" value="0.05" units="cm"/>
      <inkml:brushProperty name="height" value="0.05" units="cm"/>
      <inkml:brushProperty name="color" value="#66CC00"/>
    </inkml:brush>
  </inkml:definitions>
  <inkml:trace contextRef="#ctx0" brushRef="#br0">0 2 12392 0 0,'0'0'364'0'0,"8"-1"121"0"0,2 1-483 0 0,0-1 0 0 0,0 2-1 0 0,0-1 1 0 0,0 2 0 0 0,0-1 0 0 0,-1 1 0 0 0,11 4 0 0 0,-16-5-2 0 0,45 12-109 0 0,40 9-250 0 0,-54-16 217 0 0,0 3 0 0 0,-1 1 0 0 0,-1 1 0 0 0,38 19 1 0 0,-50-20 126 0 0,-1 1 1 0 0,0 1-1 0 0,0 1 1 0 0,-2 1-1 0 0,0 0 0 0 0,0 1 1 0 0,23 27-1 0 0,-33-32 14 0 0,-1 1-1 0 0,0 0 0 0 0,0 0 0 0 0,-1 1 0 0 0,-1 0 1 0 0,6 17-1 0 0,18 79 14 0 0,-22-68 34 0 0,1 42-1 0 0,-6-54-9 0 0,1 11-53 0 0,-3 1-1 0 0,-5 47 1 0 0,-18 78 4 0 0,10-92 258 0 0,-3-1 0 0 0,-28 79 1 0 0,9-48 26 0 0,-36 97-59 0 0,-5-34-1240 0 0,49-116-3359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55.616"/>
    </inkml:context>
    <inkml:brush xml:id="br0">
      <inkml:brushProperty name="width" value="0.05" units="cm"/>
      <inkml:brushProperty name="height" value="0.05" units="cm"/>
      <inkml:brushProperty name="color" value="#66CC00"/>
    </inkml:brush>
  </inkml:definitions>
  <inkml:trace contextRef="#ctx0" brushRef="#br0">1 56 9528 0 0,'0'0'7463'0'0,"0"0"-7343"0"0,-1 1-1 0 0,1 0 0 0 0,0-1 1 0 0,0 1-1 0 0,0-1 0 0 0,0 1 0 0 0,0 0 1 0 0,0-1-1 0 0,0 1 0 0 0,0-1 0 0 0,1 1 1 0 0,-1-1-1 0 0,0 1 0 0 0,0 0 0 0 0,0-1 1 0 0,1 1-1 0 0,-1 0 0 0 0,13-5 340 0 0,8-2 13 0 0,-17 3-459 0 0,1 2 0 0 0,-1-1 0 0 0,1 0 0 0 0,-1 1 0 0 0,1 0 0 0 0,0 0 0 0 0,0 0-1 0 0,0 1 1 0 0,0 0 0 0 0,7 0 0 0 0,3 3-87 0 0,-11-2 69 0 0,-1-1 0 0 0,1 1 0 0 0,0-1-1 0 0,0 1 1 0 0,0-1 0 0 0,0 0-1 0 0,0 0 1 0 0,0-1 0 0 0,0 1 0 0 0,6-3-1 0 0,1 1 7 0 0,0-1-1 0 0,20-1 0 0 0,7-1-11 0 0,-21 1-27 0 0,50-7 22 0 0,-20 2 57 0 0,-40 7-17 0 0,1 0 0 0 0,-1 1 0 0 0,1-1 0 0 0,-1 1 0 0 0,1 1 0 0 0,0 0-1 0 0,0 0 1 0 0,-1 0 0 0 0,11 3 0 0 0,-17-3-25 0 0,0 0-1 0 0,-1 0 1 0 0,1 0 0 0 0,0 1-1 0 0,0-1 1 0 0,0 0-1 0 0,0 1 1 0 0,0-1-1 0 0,0 1 1 0 0,-1-1-1 0 0,1 1 1 0 0,0 0-1 0 0,0-1 1 0 0,-1 1 0 0 0,1 0-1 0 0,0-1 1 0 0,-1 1-1 0 0,1 0 1 0 0,-1 0-1 0 0,1-1 1 0 0,-1 1-1 0 0,1 0 1 0 0,-1 0-1 0 0,1 0 1 0 0,-1 0 0 0 0,0 0-1 0 0,0 0 1 0 0,1 0-1 0 0,-1 0 1 0 0,0 0-1 0 0,0 0 1 0 0,0 0-1 0 0,0 0 1 0 0,0 0-1 0 0,0-1 1 0 0,0 1 0 0 0,-1 0-1 0 0,1 0 1 0 0,0 0-1 0 0,0 0 1 0 0,-1 0-1 0 0,1 0 1 0 0,-1 1-1 0 0,-4 4 21 0 0,0 0-1 0 0,0 0 0 0 0,-1 0 0 0 0,1-1 0 0 0,-8 5 0 0 0,-16 16-376 0 0,-45 59 1341 0 0,20-23-645 0 0,-95 101-266 0 0,85-107-72 0 0,48-42 27 0 0,13-13-257 0 0,1 1 1 0 0,0 0-1 0 0,-1 0 1 0 0,1 0-1 0 0,-4 4 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59.880"/>
    </inkml:context>
    <inkml:brush xml:id="br0">
      <inkml:brushProperty name="width" value="0.05" units="cm"/>
      <inkml:brushProperty name="height" value="0.05" units="cm"/>
      <inkml:brushProperty name="color" value="#66CC00"/>
    </inkml:brush>
  </inkml:definitions>
  <inkml:trace contextRef="#ctx0" brushRef="#br0">296 39 13040 0 0,'-2'-4'127'0'0,"2"3"-69"0"0,0 0 1 0 0,-1-1 0 0 0,1 1 0 0 0,-1 0 0 0 0,1 0-1 0 0,-1-1 1 0 0,1 1 0 0 0,-1 0 0 0 0,0 0 0 0 0,1 0-1 0 0,-1 0 1 0 0,0 0 0 0 0,0 0 0 0 0,0 0 0 0 0,0 0-1 0 0,0 0 1 0 0,-2-1 0 0 0,2-3 530 0 0,1 5-532 0 0,0-1 1 0 0,0 1-1 0 0,0 0 0 0 0,0 0 0 0 0,0 0 0 0 0,0-1 0 0 0,0 1 0 0 0,0 0 1 0 0,0 0-1 0 0,0-1 0 0 0,0 1 0 0 0,0 0 0 0 0,0 0 0 0 0,0 0 0 0 0,0-1 1 0 0,-1 1-1 0 0,1 0 0 0 0,0 0 0 0 0,0 0 0 0 0,0-1 0 0 0,0 1 0 0 0,0 0 1 0 0,0 0-1 0 0,-1 0 0 0 0,1-1 0 0 0,0 1 0 0 0,0 0 0 0 0,0 0 0 0 0,0 0 1 0 0,-1 0-1 0 0,1 0 0 0 0,0 0 0 0 0,0-1 0 0 0,0 1 0 0 0,-1 0 0 0 0,1 0 1 0 0,0 0-1 0 0,0 0 0 0 0,0 0 0 0 0,-1 0 0 0 0,1 0 0 0 0,-1 0 0 0 0,-6-1 170 0 0,5 1-80 0 0,1 0 0 0 0,0 0 0 0 0,0 0 0 0 0,0 0 0 0 0,0 0 0 0 0,0 0 0 0 0,-1 0 0 0 0,1 0 0 0 0,0 0 0 0 0,0 1 0 0 0,0-1 0 0 0,0 0 0 0 0,0 1 0 0 0,0-1 0 0 0,0 1-1 0 0,0-1 1 0 0,-2 2 0 0 0,3-2-124 0 0,-9 5 127 0 0,1 0 0 0 0,-1 0 0 0 0,1 1 0 0 0,0 0 0 0 0,1 0 0 0 0,-1 1 0 0 0,1 0 0 0 0,1 0 0 0 0,-9 12 0 0 0,-52 82 549 0 0,54-81-814 0 0,0 2 0 0 0,2 0 0 0 0,1 0-1 0 0,0 1 1 0 0,2 0 0 0 0,-9 39 0 0 0,14-45 127 0 0,1-5-65 0 0,0 0-1 0 0,0 0 1 0 0,1 0-1 0 0,2 24 0 0 0,0-26-141 0 0,0-1 0 0 0,5 13 0 0 0,-6-20 136 0 0,1 0 0 0 0,0 1 0 0 0,0-1 0 0 0,-1 0 0 0 0,1 0 0 0 0,1 0 0 0 0,-1 0 0 0 0,0 0 0 0 0,0-1 0 0 0,1 1 0 0 0,-1 0 0 0 0,1 0 0 0 0,-1-1 0 0 0,5 3 0 0 0,-5-3-55 0 0,1-1 114 0 0,0 0 0 0 0,1-1-1 0 0,-1 0 1 0 0,0 1-1 0 0,0-1 1 0 0,0 0-1 0 0,0 0 1 0 0,0 0 0 0 0,0 0-1 0 0,0 0 1 0 0,0 0-1 0 0,0-1 1 0 0,-1 1-1 0 0,1 0 1 0 0,0-1 0 0 0,-1 0-1 0 0,1 1 1 0 0,-1-1-1 0 0,0 0 1 0 0,2-2-1 0 0,0-1 46 0 0,0-1 0 0 0,0 1 0 0 0,0-1-1 0 0,-1 1 1 0 0,0-1 0 0 0,2-7-1 0 0,-3-16-56 0 0,-1 26-12 0 0,0 0 0 0 0,-1 0 0 0 0,1 1-1 0 0,0-1 1 0 0,-1 0 0 0 0,0 0-1 0 0,0 1 1 0 0,0-1 0 0 0,0 1 0 0 0,-2-6-1 0 0,-1 1-56 0 0,4 7 74 0 0,0 0-1 0 0,0-1 0 0 0,0 1 1 0 0,-1 0-1 0 0,1-1 0 0 0,0 1 0 0 0,0 0 1 0 0,-1-1-1 0 0,1 1 0 0 0,0 0 1 0 0,0 0-1 0 0,-1-1 0 0 0,1 1 0 0 0,0 0 1 0 0,-1 0-1 0 0,1-1 0 0 0,-1 1 1 0 0,1 0-1 0 0,0 0 0 0 0,-1 0 0 0 0,1 0 1 0 0,-1 0-1 0 0,1 0 0 0 0,0-1 0 0 0,-1 1 1 0 0,1 0-1 0 0,-1 0 0 0 0,1 0 1 0 0,-1 1-1 0 0,-14 2-241 0 0,9-2-525 0 0,-5 3-3699 0 0,1 3-1519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5.392"/>
    </inkml:context>
    <inkml:brush xml:id="br0">
      <inkml:brushProperty name="width" value="0.05" units="cm"/>
      <inkml:brushProperty name="height" value="0.05" units="cm"/>
      <inkml:brushProperty name="color" value="#66CC00"/>
    </inkml:brush>
  </inkml:definitions>
  <inkml:trace contextRef="#ctx0" brushRef="#br0">311 49 11976 0 0,'0'-2'266'0'0,"0"-6"-32"0"0,0 0-1 0 0,-1 1 0 0 0,-3-17 2695 0 0,-13 36-1980 0 0,-16 18 220 0 0,25-23-970 0 0,-1 1 0 0 0,1-1 0 0 0,1 1 1 0 0,-9 12-1 0 0,-33 54 807 0 0,-21 32 140 0 0,60-92-1101 0 0,1 1-1 0 0,1 0 1 0 0,-9 21-1 0 0,1-2-239 0 0,10-18 238 0 0,1 0-1 0 0,0 0 1 0 0,1 0 0 0 0,1 1 0 0 0,1-1 0 0 0,0 1 0 0 0,1 33-1 0 0,1-45-40 0 0,0-1 0 0 0,0 1 0 0 0,1 0 0 0 0,-1 0 0 0 0,1-1-1 0 0,1 1 1 0 0,2 8 0 0 0,-3-11-15 0 0,0-1 0 0 0,-1 1-1 0 0,1-1 1 0 0,1 1 0 0 0,-1-1-1 0 0,0 1 1 0 0,0-1 0 0 0,0 0 0 0 0,1 1-1 0 0,-1-1 1 0 0,1 0 0 0 0,-1 0-1 0 0,1 0 1 0 0,-1 0 0 0 0,1-1 0 0 0,-1 1-1 0 0,1 0 1 0 0,0 0 0 0 0,-1-1 0 0 0,1 0-1 0 0,0 1 1 0 0,0-1 0 0 0,2 1-1 0 0,2-1 25 0 0,-1 0 0 0 0,1-1 0 0 0,0 0 0 0 0,-1 1-1 0 0,1-2 1 0 0,0 1 0 0 0,-1-1 0 0 0,1 1 0 0 0,-1-1 0 0 0,0-1-1 0 0,0 1 1 0 0,0-1 0 0 0,0 0 0 0 0,0 0 0 0 0,-1-1-1 0 0,1 1 1 0 0,-1-1 0 0 0,0 0 0 0 0,0 0 0 0 0,0 0 0 0 0,5-9-1 0 0,2-5 112 0 0,14-26-241 0 0,-23 39 100 0 0,0 1-1 0 0,0-1 1 0 0,-1 0-1 0 0,0 0 1 0 0,0 0 0 0 0,0 0-1 0 0,1-9 1 0 0,-2 14 18 0 0,0 0 1 0 0,0-1-1 0 0,0 1 1 0 0,0-1-1 0 0,0 1 1 0 0,0 0 0 0 0,0-1-1 0 0,0 1 1 0 0,0-1-1 0 0,0 1 1 0 0,0 0-1 0 0,0-1 1 0 0,0 1 0 0 0,0-1-1 0 0,0 1 1 0 0,0-1-1 0 0,-1 1 1 0 0,1 0-1 0 0,0-1 1 0 0,0 1-1 0 0,0 0 1 0 0,-1-1 0 0 0,1 1-1 0 0,0 0 1 0 0,0-1-1 0 0,-1 1 1 0 0,1 0-1 0 0,0-1 1 0 0,-1 1 0 0 0,1 0-1 0 0,0 0 1 0 0,-1 0-1 0 0,1-1 1 0 0,-1 1-1 0 0,-1-1-1 0 0,-9-17-66 0 0,10 15 0 0 0,-1 0 0 0 0,1 1 0 0 0,0-1 0 0 0,-1 1 0 0 0,0 0 0 0 0,-3-4 0 0 0,4 6 25 0 0,0-1-1 0 0,0 1 1 0 0,0-1-1 0 0,-1 1 1 0 0,1 0-1 0 0,0 0 1 0 0,-1 0 0 0 0,1 0-1 0 0,0 0 1 0 0,-1 0-1 0 0,1 0 1 0 0,0 0-1 0 0,-3 1 1 0 0,3-1-650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5.805"/>
    </inkml:context>
    <inkml:brush xml:id="br0">
      <inkml:brushProperty name="width" value="0.05" units="cm"/>
      <inkml:brushProperty name="height" value="0.05" units="cm"/>
      <inkml:brushProperty name="color" value="#66CC00"/>
    </inkml:brush>
  </inkml:definitions>
  <inkml:trace contextRef="#ctx0" brushRef="#br0">13 259 14600 0 0,'-10'-5'1100'0'0,"9"4"-992"0"0,1 0 1 0 0,0 0-1 0 0,-1 0 1 0 0,1 0-1 0 0,0 0 1 0 0,-1 0-1 0 0,1-1 1 0 0,0 1 0 0 0,0 0-1 0 0,0 0 1 0 0,0 0-1 0 0,0 0 1 0 0,0 0-1 0 0,0-1 1 0 0,1 1 0 0 0,-1 0-1 0 0,0 0 1 0 0,1 0-1 0 0,-1 0 1 0 0,0 0-1 0 0,1 0 1 0 0,-1 0-1 0 0,1 0 1 0 0,0 0 0 0 0,-1 0-1 0 0,1 0 1 0 0,0 0-1 0 0,0 0 1 0 0,-1 1-1 0 0,1-1 1 0 0,0 0 0 0 0,0 1-1 0 0,0-1 1 0 0,0 0-1 0 0,2 0 1 0 0,4-3 78 0 0,0 0 1 0 0,1 1 0 0 0,0 0-1 0 0,8-2 1 0 0,-6 1-52 0 0,10-4 351 0 0,0-1 0 0 0,26-16-1 0 0,-28 14-82 0 0,1 1 0 0 0,38-14 0 0 0,40-10-1244 0 0,38-11 379 0 0,-106 37 339 0 0,1 1 0 0 0,48-5 0 0 0,-55 11 116 0 0,31 3 1 0 0,-6 0-3785 0 0,-35-3 1765 0 0,-1-2-20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1.328"/>
    </inkml:context>
    <inkml:brush xml:id="br0">
      <inkml:brushProperty name="width" value="0.05" units="cm"/>
      <inkml:brushProperty name="height" value="0.05" units="cm"/>
      <inkml:brushProperty name="color" value="#E71224"/>
    </inkml:brush>
  </inkml:definitions>
  <inkml:trace contextRef="#ctx0" brushRef="#br0">590 1 13792 0 0,'0'0'1056'0'0,"-10"3"-600"0"0,9-1-428 0 0,-1 0 1 0 0,0 0 0 0 0,1 0 0 0 0,-1 0 0 0 0,1 1 0 0 0,0-1-1 0 0,-1 0 1 0 0,1 1 0 0 0,0 2 0 0 0,-6 7 115 0 0,-19 23 671 0 0,13-20-274 0 0,-12 20 0 0 0,-4 15 342 0 0,-62 93 622 0 0,-127 188-1495 0 0,176-252-466 0 0,-38 94 0 0 0,71-149-1693 0 0,2 1-1 0 0,-7 30 0 0 0,10-29-128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6.371"/>
    </inkml:context>
    <inkml:brush xml:id="br0">
      <inkml:brushProperty name="width" value="0.05" units="cm"/>
      <inkml:brushProperty name="height" value="0.05" units="cm"/>
      <inkml:brushProperty name="color" value="#66CC00"/>
    </inkml:brush>
  </inkml:definitions>
  <inkml:trace contextRef="#ctx0" brushRef="#br0">35 47 8592 0 0,'0'0'504'0'0,"13"-8"-187"0"0,-7 6-131 0 0,0-1-1 0 0,0 1 1 0 0,0 0 0 0 0,12-1-1 0 0,3-3 804 0 0,-5 1-373 0 0,-1 1-1 0 0,1 0 0 0 0,0 2 1 0 0,0-1-1 0 0,1 2 0 0 0,-1 0 1 0 0,31 3-1 0 0,-40-1-609 0 0,0 0 1 0 0,0 0-1 0 0,0 1 0 0 0,0 0 1 0 0,0 1-1 0 0,0 0 0 0 0,8 4 1 0 0,-13-6 16 0 0,0 1-1 0 0,-1-1 1 0 0,1 0 0 0 0,0 1 0 0 0,-1-1 0 0 0,1 1 0 0 0,-1 0 0 0 0,0-1 0 0 0,1 1 0 0 0,-1 0 0 0 0,0 0-1 0 0,0 0 1 0 0,0 0 0 0 0,-1 0 0 0 0,1 0 0 0 0,0 0 0 0 0,-1 0 0 0 0,1 0 0 0 0,-1 0 0 0 0,1 0 0 0 0,-1 0-1 0 0,0 0 1 0 0,0 1 0 0 0,0-1 0 0 0,0 0 0 0 0,-1 0 0 0 0,0 4 0 0 0,-1 1 161 0 0,-1 1 0 0 0,1-1 0 0 0,-1 0 0 0 0,-1 1 0 0 0,0-1 0 0 0,-5 7 0 0 0,-7 15 69 0 0,3-5 84 0 0,-2 0 1 0 0,-20 26-1 0 0,-39 41 285 0 0,65-81-695 0 0,-6 7-43 0 0,-29 23-1 0 0,30-29 122 0 0,1 1 0 0 0,1 1 0 0 0,-18 20 0 0 0,29-31-155 0 0,-25 33 351 0 0,14-19-6042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0.489"/>
    </inkml:context>
    <inkml:brush xml:id="br0">
      <inkml:brushProperty name="width" value="0.05" units="cm"/>
      <inkml:brushProperty name="height" value="0.05" units="cm"/>
      <inkml:brushProperty name="color" value="#FFC114"/>
    </inkml:brush>
  </inkml:definitions>
  <inkml:trace contextRef="#ctx0" brushRef="#br0">385 65 11912 0 0,'0'-10'349'0'0,"0"8"195"0"0,-1 1-144 0 0,-6-5 22 0 0,5 4-120 0 0,0 0-1 0 0,0 0 1 0 0,0 0 0 0 0,0 0 0 0 0,0 1 0 0 0,-1-1 0 0 0,1 1 0 0 0,-3-2 0 0 0,-6-4 489 0 0,10 7-741 0 0,0-1 1 0 0,-1 0-1 0 0,1 0 0 0 0,0 1 0 0 0,0-1 0 0 0,0 0 1 0 0,0 1-1 0 0,-1-1 0 0 0,1 1 0 0 0,-2-1 0 0 0,-23-6 218 0 0,21 5-270 0 0,-1 1 1 0 0,0 0 0 0 0,1-1-1 0 0,-1 2 1 0 0,1-1-1 0 0,-1 1 1 0 0,-10 0-1 0 0,1 2 52 0 0,1 0-1 0 0,-1 1 0 0 0,0 1 1 0 0,1 0-1 0 0,0 1 0 0 0,0 1 1 0 0,0 0-1 0 0,1 0 0 0 0,0 2 1 0 0,0 0-1 0 0,-16 13 0 0 0,15-12 31 0 0,12-8-79 0 0,0 1 1 0 0,0-1 0 0 0,-1 0-1 0 0,2 1 1 0 0,-1 0 0 0 0,0-1-1 0 0,0 1 1 0 0,0 0 0 0 0,-1 2-1 0 0,-2 5-1 0 0,1 0 0 0 0,0 0 0 0 0,0 0 0 0 0,1 0 0 0 0,1 1 0 0 0,-1-1 0 0 0,1 1 0 0 0,1-1 0 0 0,-1 17 0 0 0,2-20 0 0 0,1 0 0 0 0,-1 0 0 0 0,1 0 0 0 0,0 0-1 0 0,1-1 1 0 0,3 12 0 0 0,-4-14-12 0 0,1 0 0 0 0,-1 0 0 0 0,1 0 0 0 0,0 0 1 0 0,0 0-1 0 0,0-1 0 0 0,0 1 0 0 0,0-1 0 0 0,0 1 0 0 0,1-1 0 0 0,-1 0 0 0 0,1 0 0 0 0,4 3 0 0 0,9 3 193 0 0,1-1-1 0 0,33 10 0 0 0,3 1 646 0 0,-31-8-1430 0 0,34 22 0 0 0,-45-25 395 0 0,-5-4 199 0 0,-1 1 0 0 0,0-1-1 0 0,0 1 1 0 0,-1 1 0 0 0,1-1 0 0 0,-1 1 0 0 0,0 0 0 0 0,0-1 0 0 0,-1 2 0 0 0,1-1 0 0 0,-1 0 0 0 0,0 1-1 0 0,-1 0 1 0 0,1-1 0 0 0,-1 1 0 0 0,0 0 0 0 0,-1 0 0 0 0,2 9 0 0 0,-2-7 37 0 0,0 0 0 0 0,-1 1 0 0 0,0-1 0 0 0,0 0 0 0 0,-1 0 1 0 0,0 0-1 0 0,-1 0 0 0 0,0-1 0 0 0,0 1 0 0 0,0 0 0 0 0,-1-1 0 0 0,0 1 1 0 0,-8 12-1 0 0,8-15 73 0 0,-1 0 0 0 0,0 0 0 0 0,0-1 0 0 0,0 0 0 0 0,0 0 1 0 0,-1 0-1 0 0,-9 6 0 0 0,11-8-278 0 0,-1 0 1 0 0,1 0-1 0 0,0 0 0 0 0,-1-1 1 0 0,1 1-1 0 0,-1-1 1 0 0,1 0-1 0 0,-1 0 0 0 0,0 0 1 0 0,0-1-1 0 0,1 1 1 0 0,-1-1-1 0 0,-5 0 0 0 0,3-1 99 0 0,0-1 0 0 0,-1 0 0 0 0,1 0 0 0 0,0 0-1 0 0,0-1 1 0 0,0 0 0 0 0,1 0 0 0 0,-1 0-1 0 0,1-1 1 0 0,-1 0 0 0 0,1 0 0 0 0,0 0-1 0 0,-6-8 1 0 0,7 8 75 0 0,1-1 0 0 0,1 1 0 0 0,-1-1-1 0 0,0 1 1 0 0,1-1 0 0 0,0 0 0 0 0,0 0 0 0 0,1 0-1 0 0,-1 0 1 0 0,1-1 0 0 0,0 1 0 0 0,1 0-1 0 0,-1-1 1 0 0,1 1 0 0 0,0 0 0 0 0,0-1 0 0 0,1 1-1 0 0,1-9 1 0 0,3-2 98 0 0,0-1-1 0 0,2 1 1 0 0,-1 0-1 0 0,13-20 1 0 0,2-5-99 0 0,34-63 16 0 0,-44 87-11 0 0,1 0 0 0 0,0 1 0 0 0,26-26 0 0 0,-2 7-1 0 0,55-48 90 0 0,-71 67-69 0 0,-15 10-12 0 0,1 1 1 0 0,1 0 0 0 0,-1 1 0 0 0,9-6 0 0 0,-11 10-14 0 0,-4-1 1 0 0,1 1 1 0 0,-1 0-1 0 0,1 0 1 0 0,-1 0-1 0 0,1-1 1 0 0,-1 1-1 0 0,1 0 1 0 0,-1 0-1 0 0,1-1 1 0 0,-1 1-1 0 0,1-1 1 0 0,-1 1-1 0 0,0 0 1 0 0,1-1-1 0 0,-1 1 1 0 0,0-1-1 0 0,1 1 1 0 0,-1-1-1 0 0,0 1 1 0 0,1-1-1 0 0,-1 1 1 0 0,0-1-1 0 0,1-1-433 0 0,0 5-132 0 0,1 8-27 0 0,-5 1-4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0.923"/>
    </inkml:context>
    <inkml:brush xml:id="br0">
      <inkml:brushProperty name="width" value="0.05" units="cm"/>
      <inkml:brushProperty name="height" value="0.05" units="cm"/>
      <inkml:brushProperty name="color" value="#FFC114"/>
    </inkml:brush>
  </inkml:definitions>
  <inkml:trace contextRef="#ctx0" brushRef="#br0">451 11 14024 0 0,'0'0'1058'0'0,"-5"-4"-594"0"0,4 3-440 0 0,0 0 0 0 0,0 1-1 0 0,-1-1 1 0 0,1 0 0 0 0,0 1-1 0 0,-1-1 1 0 0,1 1 0 0 0,-1 0-1 0 0,1-1 1 0 0,-1 1 0 0 0,1 0-1 0 0,-1 0 1 0 0,1 0 0 0 0,-1 0-1 0 0,1 0 1 0 0,-1 0 0 0 0,1 0-1 0 0,-1 0 1 0 0,1 1 0 0 0,0-1-1 0 0,-3 1 1 0 0,0 1 39 0 0,0 0 0 0 0,1 1 0 0 0,-1-1 0 0 0,0 1-1 0 0,-3 3 1 0 0,-1 0-73 0 0,-31 26 558 0 0,29-22 258 0 0,-1-1 0 0 0,-16 11 1 0 0,11-9-568 0 0,1 1 0 0 0,0 0 0 0 0,0 1 0 0 0,2 1 0 0 0,-21 24 0 0 0,12-8-653 0 0,1 1-1 0 0,-17 35 0 0 0,-27 83-1566 0 0,52-117 1529 0 0,8-18 398 0 0,0 0 0 0 0,1 1 0 0 0,-4 20 0 0 0,7-29 153 0 0,0-1-1 0 0,1 0 1 0 0,0 1 0 0 0,0-1-1 0 0,0 1 1 0 0,1-1-1 0 0,-1 1 1 0 0,1-1-1 0 0,1 0 1 0 0,-1 1-1 0 0,1-1 1 0 0,3 8-1 0 0,-4-12-127 0 0,0 0 0 0 0,0 0-1 0 0,0 1 1 0 0,0-1 0 0 0,0 0-1 0 0,0 0 1 0 0,0 0-1 0 0,0 0 1 0 0,0 0 0 0 0,1-1-1 0 0,-1 1 1 0 0,0 0-1 0 0,1 0 1 0 0,-1-1 0 0 0,1 1-1 0 0,-1-1 1 0 0,1 1-1 0 0,-1-1 1 0 0,1 0 0 0 0,-1 0-1 0 0,1 0 1 0 0,-1 1 0 0 0,1-1-1 0 0,-1-1 1 0 0,1 1-1 0 0,-1 0 1 0 0,4-1 0 0 0,-1 0-57 0 0,0 0 1 0 0,0 0-1 0 0,0 0 1 0 0,0-1-1 0 0,0 0 1 0 0,0 0-1 0 0,0 0 1 0 0,5-4-1 0 0,1-2 199 0 0,0 0 0 0 0,-1-1 0 0 0,0 0 0 0 0,-1 0 0 0 0,0-1 0 0 0,0 0 0 0 0,-1-1 0 0 0,-1 0 0 0 0,1 0 0 0 0,-2 0 0 0 0,0 0 0 0 0,0-1 0 0 0,-1 0 0 0 0,5-24 0 0 0,-7 28-162 0 0,0-1 0 0 0,-1 1 0 0 0,-1-1-1 0 0,1-8 1 0 0,-2 14 72 0 0,1 0 0 0 0,-1 0 0 0 0,1 0 0 0 0,-1 1 0 0 0,0-1 0 0 0,0 0-1 0 0,0 0 1 0 0,0 1 0 0 0,-1-1 0 0 0,1 1 0 0 0,-1-1 0 0 0,1 1 0 0 0,-1 0 0 0 0,-4-4-1 0 0,4 4-61 0 0,0 1 1 0 0,1-1-1 0 0,-1 1 0 0 0,0 0 0 0 0,0 0 0 0 0,0-1 0 0 0,0 2 0 0 0,-4-3 0 0 0,-4 0 13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1.473"/>
    </inkml:context>
    <inkml:brush xml:id="br0">
      <inkml:brushProperty name="width" value="0.05" units="cm"/>
      <inkml:brushProperty name="height" value="0.05" units="cm"/>
      <inkml:brushProperty name="color" value="#FFC114"/>
    </inkml:brush>
  </inkml:definitions>
  <inkml:trace contextRef="#ctx0" brushRef="#br0">131 84 8264 0 0,'4'-11'618'0'0,"12"-45"2500"0"0,-15 55-2824 0 0,-1 0 1 0 0,0 1-1 0 0,0-1 0 0 0,1 1 1 0 0,-1-1-1 0 0,0 0 1 0 0,0 1-1 0 0,0-1 1 0 0,0 1-1 0 0,0-1 1 0 0,0 0-1 0 0,0 1 1 0 0,0-1-1 0 0,0 0 1 0 0,0 1-1 0 0,0-1 1 0 0,0 1-1 0 0,-1-1 0 0 0,1 0 1 0 0,0 0-1 0 0,-1 1-233 0 0,1 0 0 0 0,0-1 0 0 0,-1 1 0 0 0,1 0 0 0 0,0 0 0 0 0,-1 0 0 0 0,1-1 0 0 0,-1 1-1 0 0,1 0 1 0 0,0 0 0 0 0,-1 0 0 0 0,1 0 0 0 0,-1 0 0 0 0,1 0 0 0 0,-1 0 0 0 0,1 0 0 0 0,0 0-1 0 0,-1 0 1 0 0,1 0 0 0 0,-1 0 0 0 0,0 0 0 0 0,-22 10-639 0 0,22-10 904 0 0,-4 3-303 0 0,0-1 0 0 0,0 1-1 0 0,0 0 1 0 0,0 0 0 0 0,1 1-1 0 0,-1-1 1 0 0,1 1 0 0 0,0 0-1 0 0,0 0 1 0 0,0 0 0 0 0,-6 10-1 0 0,-36 76-158 0 0,44-83 127 0 0,-1 0 0 0 0,1 0 0 0 0,1 0 0 0 0,-1 0 0 0 0,1 0 0 0 0,1 1-1 0 0,-1-1 1 0 0,1 0 0 0 0,0 1 0 0 0,1-1 0 0 0,2 10 0 0 0,-3-10-12 0 0,1-5 6 0 0,-1 0 1 0 0,0 0-1 0 0,1 0 1 0 0,0 0 0 0 0,0 0-1 0 0,-1 0 1 0 0,1 0-1 0 0,0 0 1 0 0,0 0-1 0 0,1 0 1 0 0,-1-1-1 0 0,0 1 1 0 0,1 0 0 0 0,-1-1-1 0 0,1 1 1 0 0,-1-1-1 0 0,1 1 1 0 0,0-1-1 0 0,-1 0 1 0 0,1 0 0 0 0,0 0-1 0 0,0 0 1 0 0,0 0-1 0 0,0 0 1 0 0,0 0-1 0 0,0-1 1 0 0,0 1-1 0 0,0-1 1 0 0,1 0 0 0 0,-1 1-1 0 0,0-1 1 0 0,0 0-1 0 0,0 0 1 0 0,0 0-1 0 0,0 0 1 0 0,1-1 0 0 0,-1 1-1 0 0,0-1 1 0 0,0 1-1 0 0,0-1 1 0 0,0 0-1 0 0,0 0 1 0 0,0 1-1 0 0,0-1 1 0 0,0-1 0 0 0,3-1-1 0 0,15-14-94 0 0,-14 11 70 0 0,1 1 1 0 0,0-1 0 0 0,8-4-1 0 0,-3 3 59 0 0,-1-1 0 0 0,0 0 0 0 0,-1-1 0 0 0,0-1 0 0 0,0 1 0 0 0,-1-1 0 0 0,0-1 0 0 0,-1 0 0 0 0,0 0 0 0 0,-1-1 0 0 0,0 1 0 0 0,0-2 0 0 0,-2 1 0 0 0,7-20 0 0 0,-11 28-10 0 0,0 0 0 0 0,0 0-1 0 0,0 0 1 0 0,0 0-1 0 0,-1 0 1 0 0,0 0-1 0 0,0 0 1 0 0,0 0-1 0 0,-1-1 1 0 0,1 1-1 0 0,-1 0 1 0 0,-1-4-1 0 0,1 2-31 0 0,-13 1-852 0 0,-2 17-4127 0 0,9-5 91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1.914"/>
    </inkml:context>
    <inkml:brush xml:id="br0">
      <inkml:brushProperty name="width" value="0.05" units="cm"/>
      <inkml:brushProperty name="height" value="0.05" units="cm"/>
      <inkml:brushProperty name="color" value="#FFC114"/>
    </inkml:brush>
  </inkml:definitions>
  <inkml:trace contextRef="#ctx0" brushRef="#br0">504 1 11856 0 0,'0'0'689'0'0,"16"1"1915"0"0,-5 16-1030 0 0,-4-5-1459 0 0,-6-11-50 0 0,-2 2 28 0 0,1 0-1 0 0,-1 1 1 0 0,0-1-1 0 0,0 0 0 0 0,0 0 1 0 0,0 0-1 0 0,-1 0 1 0 0,1 0-1 0 0,-1 0 0 0 0,0 0 1 0 0,-3 4-1 0 0,-26 27-27 0 0,-6 8 38 0 0,1 2 1 0 0,-37 58 0 0 0,33-43-117 0 0,-30 37-172 0 0,-120 185 14 0 0,180-263-2116 0 0,-13 31-1 0 0,12-20-100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2.346"/>
    </inkml:context>
    <inkml:brush xml:id="br0">
      <inkml:brushProperty name="width" value="0.05" units="cm"/>
      <inkml:brushProperty name="height" value="0.05" units="cm"/>
      <inkml:brushProperty name="color" value="#FFC114"/>
    </inkml:brush>
  </inkml:definitions>
  <inkml:trace contextRef="#ctx0" brushRef="#br0">198 54 14992 0 0,'0'0'868'0'0,"-15"-8"-121"0"0,12 9-695 0 0,1-1 0 0 0,-1 1 0 0 0,0 0 0 0 0,1 0 0 0 0,-1 0 0 0 0,1 0 0 0 0,-1 0 0 0 0,1 1 0 0 0,-1-1 0 0 0,1 1 0 0 0,0-1 0 0 0,-4 4 0 0 0,-26 26 0 0 0,28-26-52 0 0,-1-1 0 0 0,1 0 0 0 0,-9 5 0 0 0,8-6 0 0 0,0 1 0 0 0,0-1 0 0 0,1 1 0 0 0,0 0 0 0 0,-6 6 0 0 0,-7 10 0 0 0,12-16 0 0 0,1 0 0 0 0,0 1 0 0 0,1-1 0 0 0,-1 1 0 0 0,1 0 0 0 0,0 0 0 0 0,-4 8 0 0 0,6-10-6 0 0,0 1 0 0 0,0 0 0 0 0,0-1 1 0 0,0 1-1 0 0,1 0 0 0 0,-1 0 0 0 0,1 0 0 0 0,0-1 0 0 0,0 1 0 0 0,1 0 0 0 0,-1 0 0 0 0,2 6 0 0 0,-1-9-13 0 0,-1 1 1 0 0,1-1-1 0 0,0 0 1 0 0,-1 1 0 0 0,1-1-1 0 0,0 0 1 0 0,0 1-1 0 0,0-1 1 0 0,0 0-1 0 0,0 0 1 0 0,0 0 0 0 0,0 0-1 0 0,1 0 1 0 0,-1 0-1 0 0,0 0 1 0 0,1 0 0 0 0,-1 0-1 0 0,0 0 1 0 0,1-1-1 0 0,-1 1 1 0 0,1-1-1 0 0,-1 1 1 0 0,1-1 0 0 0,-1 0-1 0 0,1 1 1 0 0,0-1-1 0 0,-1 0 1 0 0,1 0 0 0 0,-1 0-1 0 0,1 0 1 0 0,-1 0-1 0 0,1-1 1 0 0,2 1-1 0 0,-2-1-11 0 0,0 0-1 0 0,0 1 0 0 0,0-1 0 0 0,0 0 1 0 0,0 0-1 0 0,0 0 0 0 0,0 0 0 0 0,0 0 0 0 0,0 0 1 0 0,-1-1-1 0 0,1 1 0 0 0,0 0 0 0 0,1-3 0 0 0,19-26-402 0 0,-4 5 158 0 0,0 7 450 0 0,-2-1 0 0 0,0 0 0 0 0,-1-2 0 0 0,14-24 1 0 0,-28 43-114 0 0,0-1 0 0 0,0-1 0 0 0,0 1 1 0 0,0 0-1 0 0,0 0 0 0 0,0 0 0 0 0,-1 0 1 0 0,0-1-1 0 0,1 1 0 0 0,-1 0 0 0 0,0 0 1 0 0,-1-1-1 0 0,1 1 0 0 0,-1 0 0 0 0,1 0 1 0 0,-1-1-1 0 0,0 1 0 0 0,-2-5 0 0 0,2 6-76 0 0,0 0-1 0 0,0 0 1 0 0,0 1-1 0 0,0-1 1 0 0,-1 0-1 0 0,1 0 1 0 0,-1 1-1 0 0,1-1 1 0 0,-1 1-1 0 0,1-1 1 0 0,-1 1-1 0 0,0 0 1 0 0,1 0-1 0 0,-1 0 1 0 0,0 0-1 0 0,0 0 1 0 0,0 0-1 0 0,0 0 1 0 0,0 1-1 0 0,0-1 1 0 0,0 0-1 0 0,0 1 1 0 0,-1 0-1 0 0,1 0 1 0 0,0 0-1 0 0,0-1 1 0 0,0 2-1 0 0,0-1 1 0 0,0 0-1 0 0,-3 1 1 0 0,-7 2-6119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6.702"/>
    </inkml:context>
    <inkml:brush xml:id="br0">
      <inkml:brushProperty name="width" value="0.05" units="cm"/>
      <inkml:brushProperty name="height" value="0.05" units="cm"/>
      <inkml:brushProperty name="color" value="#FFC114"/>
    </inkml:brush>
  </inkml:definitions>
  <inkml:trace contextRef="#ctx0" brushRef="#br0">104 139 5840 0 0,'0'0'658'0'0,"0"-1"-114"0"0,0-1 0 0 0,-1 0 0 0 0,1 1 0 0 0,-1-1 0 0 0,1 0-1 0 0,-1 1 1 0 0,-1-4 0 0 0,1 5-388 0 0,-1-1 0 0 0,1 1 0 0 0,0-1-1 0 0,0 1 1 0 0,-1 0 0 0 0,1 0 0 0 0,0-1 0 0 0,-1 1 0 0 0,1 0 0 0 0,0 0-1 0 0,-1 0 1 0 0,1 0 0 0 0,0 1 0 0 0,-1-1 0 0 0,1 0 0 0 0,0 0 0 0 0,-1 1-1 0 0,-1 0 1 0 0,2 0-220 0 0,-8 11 8 0 0,5 4 110 0 0,3-11-74 0 0,0 1 0 0 0,-1 0 1 0 0,2 0-1 0 0,-1 9 0 0 0,1 98 191 0 0,-1-103-18 0 0,-2-3-141 0 0,3-6-115 0 0,-2 7-255 0 0,0-6 405 0 0,2-5-232 0 0,-1-38 154 0 0,-1 16 31 0 0,2 0 0 0 0,3-30 1 0 0,0 1 463 0 0,-1 44-347 0 0,-2 7-161 0 0,1 0 0 0 0,-1 0 0 0 0,1 0 0 0 0,0 0-1 0 0,0 0 1 0 0,0 1 0 0 0,0-1 0 0 0,4-5 0 0 0,-4 7 53 0 0,0-1 0 0 0,0 0 0 0 0,0 1-1 0 0,0-1 1 0 0,0 0 0 0 0,0 0 0 0 0,-1 1 0 0 0,1-1 0 0 0,0 0 0 0 0,0-3 0 0 0,-1 3 173 0 0,1 2-177 0 0,-1 0 0 0 0,0 0 0 0 0,0-1 0 0 0,0 1 0 0 0,1 0 0 0 0,-1 0 0 0 0,0 0 0 0 0,0 0 0 0 0,1 0 0 0 0,-1-1 0 0 0,0 1 0 0 0,0 0 0 0 0,0 0 0 0 0,0 0 0 0 0,1-1 0 0 0,-1 1 0 0 0,0 0 0 0 0,0 0 0 0 0,0-1 0 0 0,0 1 0 0 0,0 0 0 0 0,0 0 0 0 0,0-1 1 0 0,0 1-1 0 0,0 0 0 0 0,0 0 0 0 0,0-1 0 0 0,1 1 0 0 0,-2 0 0 0 0,1 0 0 0 0,0-1 0 0 0,0 1 0 0 0,0 0 0 0 0,0 0 0 0 0,0-1 0 0 0,-1-8-21 0 0,1 8-87 0 0,-12 10-423 0 0,8-3 763 0 0,2 0 0 0 0,-1 0 0 0 0,1 1 0 0 0,0 0 1 0 0,0-1-1 0 0,-1 13 0 0 0,-1 2 79 0 0,2-7-401 0 0,1-1 0 0 0,0 1 1 0 0,1 0-1 0 0,2 18 0 0 0,-1 3-35 0 0,-4-16 120 0 0,-1-5 0 0 0,2-1 0 0 0,-1 3 0 0 0,1-1 0 0 0,0 19 0 0 0,1-20 4 0 0,0 0 0 0 0,-1-1 0 0 0,-6 23 0 0 0,6-12 290 0 0,2-21-276 0 0,0 0-1 0 0,0 0 1 0 0,0 0-1 0 0,-1 0 1 0 0,1 0-1 0 0,-2 4 1 0 0,0-3-82 0 0,2-3 46 0 0,-1 0-1 0 0,1 1 1 0 0,-1-1-1 0 0,1 0 1 0 0,-1 0-1 0 0,1 1 1 0 0,0-1-1 0 0,-1 0 1 0 0,1 0-1 0 0,0 1 1 0 0,0-1 0 0 0,0 0-1 0 0,0 1 1 0 0,0-1-1 0 0,1 0 1 0 0,-1 0-1 0 0,0 1 1 0 0,1-1-1 0 0,0 2 1 0 0,1 1 34 0 0,2-22 352 0 0,1-40-875 0 0,4-12 1116 0 0,-1-3-574 0 0,-4 29-36 0 0,-2 33-53 0 0,-1-1 0 0 0,0 1 1 0 0,-1-1-1 0 0,0 0 1 0 0,-2-14-1 0 0,1 22 31 0 0,1 1 0 0 0,0-1 0 0 0,0 0 0 0 0,0 0 0 0 0,0 1 0 0 0,2-8 0 0 0,-1 7 52 0 0,0 1 1 0 0,-1-1-1 0 0,1 1 0 0 0,-1-1 1 0 0,0 1-1 0 0,0 0 0 0 0,-1-6 1 0 0,-1 5 13 0 0,2 2-28 0 0,-1 1 0 0 0,1 0-1 0 0,-1-1 1 0 0,1 1 0 0 0,0-1 0 0 0,-1 1 0 0 0,1 0-1 0 0,0-1 1 0 0,0 1 0 0 0,0-1 0 0 0,0 1 0 0 0,0 0-1 0 0,1-3 1 0 0,-1 4-89 0 0,0 8 162 0 0,0 5-169 0 0,-1 2 32 0 0,1 1 0 0 0,1 0 0 0 0,0 0 0 0 0,1 0 0 0 0,1 0 0 0 0,8 27 0 0 0,-5-28 61 0 0,-1-1 0 0 0,-1 1 0 0 0,-1 0 0 0 0,0 0 1 0 0,-1 1-1 0 0,0 19 0 0 0,4 25 335 0 0,-5-34-347 0 0,0-17 0 0 0,-1-1 0 0 0,0 0 0 0 0,-2 14 0 0 0,2 11 0 0 0,-2-32 0 0 0,-3-5 0 0 0,-1-3 0 0 0,4 4-5 0 0,1 0 0 0 0,0 0 1 0 0,-1 0-1 0 0,1 0 1 0 0,0 0-1 0 0,1-1 1 0 0,-1 1-1 0 0,0-6 0 0 0,-3-11-45 0 0,0-2-2 0 0,0-1 1 0 0,-2-35-1 0 0,4-44 59 0 0,-3 8-7 0 0,9 3-176 0 0,-3 73-412 0 0,-1-23 0 0 0,0 17-1534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0.271"/>
    </inkml:context>
    <inkml:brush xml:id="br0">
      <inkml:brushProperty name="width" value="0.05" units="cm"/>
      <inkml:brushProperty name="height" value="0.05" units="cm"/>
      <inkml:brushProperty name="color" value="#FFC114"/>
    </inkml:brush>
  </inkml:definitions>
  <inkml:trace contextRef="#ctx0" brushRef="#br0">85 134 5936 0 0,'0'0'169'0'0,"-1"-2"2"0"0,-3-4 5353 0 0,4 7-5457 0 0,0-1 0 0 0,0 1 1 0 0,0 0-1 0 0,0-1 0 0 0,-1 1 0 0 0,1 0 1 0 0,0-1-1 0 0,0 1 0 0 0,-1 0 1 0 0,1-1-1 0 0,0 1 0 0 0,-1 0 0 0 0,1-1 1 0 0,0 1-1 0 0,-1-1 0 0 0,1 1 1 0 0,-1-1-1 0 0,0 2 0 0 0,0-2-9 0 0,1 0 0 0 0,-1 1-1 0 0,1-1 1 0 0,0 1 0 0 0,-1-1 0 0 0,1 1 0 0 0,0-1-1 0 0,-1 1 1 0 0,1-1 0 0 0,0 1 0 0 0,-1-1-1 0 0,1 1 1 0 0,0-1 0 0 0,0 1 0 0 0,0 0-1 0 0,0-1 1 0 0,-1 1 0 0 0,1 0 0 0 0,-8 11 790 0 0,4 33-1116 0 0,2-5 394 0 0,2-31 0 0 0,0-1-1 0 0,0 0 0 0 0,-3 14 1 0 0,-2 24 330 0 0,-3 22-96 0 0,7-57-357 0 0,0-1 1 0 0,0 1 0 0 0,1-1-1 0 0,1 14 1 0 0,0 5 964 0 0,0-17 186 0 0,0 0 1 0 0,3 15-1 0 0,8 23-3925 0 0,-11-43 3216 0 0,0 0 1 0 0,-1 0-1 0 0,0 0 0 0 0,-1 14 0 0 0,0-1-1672 0 0,-4 25 455 0 0,5-39 933 0 0,0 0 1 0 0,-1 1 0 0 0,-2 10-1 0 0,1-16-153 0 0,0 10 286 0 0,2-10 558 0 0,0-2-1087 0 0,-5-68-1060 0 0,5 60 1295 0 0,-1 0 0 0 0,-4-16 0 0 0,0-1 0 0 0,0-50 0 0 0,4 47 0 0 0,1-19 0 0 0,14-60-38 0 0,2-7-12 0 0,-16 67 50 0 0,0 31-10 0 0,0 14-44 0 0,-4 4 44 0 0,2 0 10 0 0,1 0 1 0 0,0 0 0 0 0,0 1-1 0 0,-1-1 1 0 0,1 0 0 0 0,0 1-1 0 0,1-1 1 0 0,-1 1 0 0 0,0-1-1 0 0,0 1 1 0 0,0-1 0 0 0,1 1-1 0 0,-1-1 1 0 0,1 1 0 0 0,0 0-1 0 0,-1-1 1 0 0,1 4-1 0 0,-2 34-1 0 0,3-28 1 0 0,-2 14 0 0 0,1-6 0 0 0,0 1 0 0 0,4 22 0 0 0,5 54 0 0 0,-8-84 0 0 0,0 1 0 0 0,-2 13 0 0 0,1-15 0 0 0,0 0 0 0 0,1 0 0 0 0,1 14 0 0 0,12 81 0 0 0,-12-92-4 0 0,-1 1-1 0 0,-1 18 1 0 0,0-18-36 0 0,-3 11 58 0 0,1-19 26 0 0,1 1 1 0 0,0 0 0 0 0,0 8-1 0 0,1-15 157 0 0,0-2-196 0 0,-1 0 0 0 0,0 0-1 0 0,1 0 1 0 0,-1-1-1 0 0,1 1 1 0 0,-1 0-1 0 0,1 0 1 0 0,0-1 0 0 0,0 1-1 0 0,-1 0 1 0 0,1-1-1 0 0,0 1 1 0 0,0-2-1 0 0,-1-14-4 0 0,2-14 0 0 0,0 15 12 0 0,-1 1-1 0 0,-2-29 0 0 0,-1-3 19 0 0,-2-28-30 0 0,1 37 54 0 0,-1-2-43 0 0,2 23-11 0 0,0-25-1 0 0,2 24 1 0 0,-1-1 0 0 0,-7-31 0 0 0,-2-15 0 0 0,9 46 0 0 0,2-1 0 0 0,0 1 0 0 0,0-1 0 0 0,6-26 0 0 0,-5 38 0 0 0,3 4-14 0 0,-3 23-60 0 0,0 0 74 0 0,4 30 0 0 0,-2-31 0 0 0,1 29 0 0 0,-4-35 0 0 0,2 1 0 0 0,4 21 0 0 0,2 6 0 0 0,4 57 0 0 0,-2-15 0 0 0,2 10 0 0 0,-9-73 0 0 0,-3-14 0 0 0,1 1 0 0 0,0-1 0 0 0,3 10 0 0 0,-2-7 0 0 0,0 0 0 0 0,-1-1 0 0 0,1 11 0 0 0,3 16 0 0 0,-1 1 0 0 0,-3-29 11 0 0,-1-5 258 0 0,-5-16-205 0 0,-10-63-64 0 0,1 9 0 0 0,11 51 30 0 0,1 0-1 0 0,0-1 0 0 0,2-25 0 0 0,-1-9-18 0 0,1-136-344 0 0,4 151 301 0 0,0-16-21 0 0,2-43-4 0 0,0-2 60 0 0,-6 95-4 0 0,0 2 0 0 0,0 0 1 0 0,0 1-1 0 0,0-1 0 0 0,1 0 0 0 0,-1 0 0 0 0,1 0 0 0 0,-1 0 0 0 0,1 1 0 0 0,0-1 1 0 0,-1 0-1 0 0,1 1 0 0 0,0-1 0 0 0,1-1 0 0 0,-1 2 528 0 0,1 7-784 0 0,5 6-4416 0 0,0 2 2234 0 0,-1 4 839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6.266"/>
    </inkml:context>
    <inkml:brush xml:id="br0">
      <inkml:brushProperty name="width" value="0.05" units="cm"/>
      <inkml:brushProperty name="height" value="0.05" units="cm"/>
      <inkml:brushProperty name="color" value="#FFC114"/>
    </inkml:brush>
  </inkml:definitions>
  <inkml:trace contextRef="#ctx0" brushRef="#br0">182 93 10360 0 0,'0'0'600'0'0,"0"-1"-435"0"0,-4-35 6023 0 0,-2 12-3087 0 0,5 19-2389 0 0,-1 14-461 0 0,-2 17-218 0 0,3-21-74 0 0,1 0 0 0 0,-1-1-1 0 0,0 1 1 0 0,0-1 0 0 0,-2 7 0 0 0,-3 9 180 0 0,-8 45 6 0 0,14-64-145 0 0,0 1 0 0 0,0-1 0 0 0,-1 0 0 0 0,1 0 0 0 0,0 1 0 0 0,-1-1 0 0 0,1 0 0 0 0,-1 0 0 0 0,0 0 0 0 0,1 0 0 0 0,-1 0 0 0 0,0 0 0 0 0,-1 2 0 0 0,-1 2 0 0 0,-2 10 0 0 0,-9 21 0 0 0,-2 8 0 0 0,11-29 0 0 0,3-12 0 0 0,1 0 0 0 0,0 0 0 0 0,0 1 0 0 0,0-1 0 0 0,1 0 0 0 0,-1 1 0 0 0,1 3 0 0 0,0 23 16 0 0,-1-30-15 0 0,0 0 0 0 0,1 0-1 0 0,-1 0 1 0 0,1 0 0 0 0,-1 0 0 0 0,1 0-1 0 0,-1 0 1 0 0,1 0 0 0 0,-1-1-1 0 0,1 1 1 0 0,-1 0 0 0 0,1 0-1 0 0,-1 0 1 0 0,1-1 0 0 0,0 1-1 0 0,-1 0 1 0 0,1 0 0 0 0,-1-1 0 0 0,1 1-1 0 0,-1 0 1 0 0,1-1 0 0 0,0 1-1 0 0,-1 0 1 0 0,1-1 0 0 0,-1 0-1 0 0,-12-11-74 0 0,0-12 74 0 0,8 13 0 0 0,1-1 0 0 0,0-1 0 0 0,1 1 0 0 0,0-1 0 0 0,1 1 0 0 0,-1-26 0 0 0,0 10 0 0 0,0-110-42 0 0,3 91 628 0 0,0 46-663 0 0,0 25-288 0 0,-8 138 247 0 0,7-142 117 0 0,1 34 0 0 0,1-33 46 0 0,-3 32 0 0 0,2-38-53 0 0,0 1-1 0 0,0 0 0 0 0,5 22 0 0 0,0 24-36 0 0,-6-60 45 0 0,1 2 0 0 0,10 9 0 0 0,-5-10-35 0 0,-4-9-13 0 0,0-1 59 0 0,7-42-29 0 0,-3-1-1 0 0,-2 1 0 0 0,-4-64 0 0 0,0 35 30 0 0,0 51-8 0 0,0 16 9 0 0,1-1 1 0 0,0 1 0 0 0,0-1-1 0 0,5-20 1 0 0,-4 20 52 0 0,-1 11-59 0 0,0 1 0 0 0,0-1 1 0 0,0 0-1 0 0,0 0 0 0 0,0 0 1 0 0,0 0-1 0 0,1 0 0 0 0,-1 0 1 0 0,0 1-1 0 0,1-1 0 0 0,-1 0 1 0 0,0 0-1 0 0,1 0 0 0 0,0-1 1 0 0,0-2 199 0 0,-1 4-204 0 0,0-1 0 0 0,-1 1-1 0 0,1 0 1 0 0,0 0 0 0 0,0 0 0 0 0,0-1-1 0 0,0 1 1 0 0,0 0 0 0 0,0 0-1 0 0,0-1 1 0 0,0 1 0 0 0,0 0 0 0 0,0 0-1 0 0,0 0 1 0 0,0-1 0 0 0,0 1 0 0 0,0 0-1 0 0,0 0 1 0 0,1-1 0 0 0,-1 1 0 0 0,0 0-1 0 0,0 0 1 0 0,0 0 0 0 0,0-1 0 0 0,0 1-1 0 0,0 0 1 0 0,0 0 0 0 0,1 0 0 0 0,-1 0-1 0 0,0-1 1 0 0,0 1 0 0 0,0 0-1 0 0,0 0 1 0 0,1 0 0 0 0,-1 0 0 0 0,0 0-1 0 0,0 0 1 0 0,1-1 0 0 0,-1 1 0 0 0,2-10-161 0 0,-2 6 111 0 0,2 11 77 0 0,1 17-62 0 0,0 0 0 0 0,-3 46 0 0 0,0-35 72 0 0,-9 136 353 0 0,5 18-765 0 0,8-150 370 0 0,-4-38 197 0 0,0-17-188 0 0,8-102-606 0 0,-5 47 776 0 0,-1 17-176 0 0,-1 8-8 0 0,-1 30-8 0 0,1 0 0 0 0,0 0 0 0 0,4-19 0 0 0,9-53-42 0 0,-10 56-17 0 0,-1 21 79 0 0,-3 11 41 0 0,0 5-73 0 0,0-8 654 0 0,1 12-371 0 0,2 39-256 0 0,-2-29-119 0 0,-1-1-1 0 0,0 0 1 0 0,-4 24 0 0 0,0-2 57 0 0,-11 92 70 0 0,3-37-238 0 0,6-57 110 0 0,4-24 243 0 0,-2 30 0 0 0,0-25-381 0 0,3-17-198 0 0,2-14 266 0 0,1-9 115 0 0,0-1-1 0 0,-2 0 0 0 0,-1 1 0 0 0,-6-40 0 0 0,-2-36-291 0 0,0-20 184 0 0,5 79 339 0 0,4 37 44 0 0,1 3-125 0 0,1 2-43 0 0,0 0-1 0 0,0 0 1 0 0,0 1-1 0 0,-1-1 1 0 0,0 1-1 0 0,0-1 1 0 0,0 1-1 0 0,0 6 0 0 0,0 41-263 0 0,-1-47 170 0 0,-2 280 221 0 0,6-236-170 0 0,-4-45-9 0 0,0 1-1 0 0,0-1 1 0 0,1 0-1 0 0,0 0 1 0 0,0 0-1 0 0,0 0 1 0 0,3 8-1 0 0,-3-11-166 0 0,-6-9-1660 0 0,-11-35 1926 0 0,15 40-14 0 0,1 1-48 0 0,0 0 0 0 0,0-1 1 0 0,0 1-1 0 0,0 0 0 0 0,-1 0 0 0 0,1 0 0 0 0,-1 0 1 0 0,1 0-1 0 0,-2-2 0 0 0,-1-6-5 0 0,1-1 3 0 0,2 1-1 0 0,-1 0 1 0 0,2-18-1 0 0,0 1 65 0 0,7-119 199 0 0,-4-53-265 0 0,1 138 124 0 0,-5 61-136 0 0,0 0-1 0 0,0-1 1 0 0,0 1 0 0 0,0 0-1 0 0,0-1 1 0 0,0 1-1 0 0,0 0 1 0 0,-1-1-1 0 0,1 1 1 0 0,0 0-1 0 0,0 0 1 0 0,0-1-1 0 0,0 1 1 0 0,0 0-1 0 0,-1 0 1 0 0,1-1-1 0 0,0 1 1 0 0,0 0-1 0 0,0 0 1 0 0,-1-1-1 0 0,1 1 1 0 0,0 0-1 0 0,-1 0 1 0 0,-1 1-1257 0 0,4 6-1354 0 0,1 3 848 0 0,-2-7-18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39.731"/>
    </inkml:context>
    <inkml:brush xml:id="br0">
      <inkml:brushProperty name="width" value="0.05" units="cm"/>
      <inkml:brushProperty name="height" value="0.05" units="cm"/>
      <inkml:brushProperty name="color" value="#FFC114"/>
    </inkml:brush>
  </inkml:definitions>
  <inkml:trace contextRef="#ctx0" brushRef="#br0">76 27 13288 0 0,'0'0'389'0'0,"-3"-8"134"0"0,2 5-542 0 0,1 0 240 0 0,-3-9 3615 0 0,2 16-3540 0 0,1-1 1 0 0,-1 1-1 0 0,1 0 0 0 0,1 7 1 0 0,-1 12 61 0 0,-5 14-419 0 0,0 43 0 0 0,-2 22-252 0 0,-1-16 824 0 0,-1 10-402 0 0,-17 107-1425 0 0,19-135-3330 0 0,6-62 2905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4:53.992"/>
    </inkml:context>
    <inkml:brush xml:id="br0">
      <inkml:brushProperty name="width" value="0.05" units="cm"/>
      <inkml:brushProperty name="height" value="0.05" units="cm"/>
      <inkml:brushProperty name="color" value="#E71224"/>
    </inkml:brush>
  </inkml:definitions>
  <inkml:trace contextRef="#ctx0" brushRef="#br0">474 63 10800 0 0,'0'0'1218'0'0,"-17"1"126"0"0,7 1-381 0 0,7-1-423 0 0,-1 0 0 0 0,0 0 0 0 0,0 0 0 0 0,0-1 1 0 0,0 1-1 0 0,0-1 0 0 0,-7-1 0 0 0,-30-2-360 0 0,27 2 226 0 0,1 0 0 0 0,-22-5-1 0 0,-27-5 315 0 0,9-3 32 0 0,-56-8 0 0 0,57 13-622 0 0,49 8-122 0 0,-8-1 48 0 0,4 5-60 0 0,6-1-3 0 0,0 0 0 0 0,0 0 0 0 0,0 0 0 0 0,0 0 0 0 0,0 0 0 0 0,1 0 0 0 0,-1 0 0 0 0,0 0 0 0 0,1 0 0 0 0,0 0 0 0 0,-1 0 0 0 0,1 0 0 0 0,0 0 0 0 0,0 1 0 0 0,0-1 0 0 0,0 0 0 0 0,1 0 0 0 0,-1 0 0 0 0,1 0 0 0 0,0 3 0 0 0,1 13-112 0 0,-1-8 98 0 0,0 0 0 0 0,4 15-1 0 0,-1-2 22 0 0,-2-12 5 0 0,-1 0-29 0 0,0-1-1 0 0,1 0 1 0 0,1 0-1 0 0,6 18 1 0 0,5 9-347 0 0,-14-36 367 0 0,0-1 0 0 0,0 1-1 0 0,0-1 1 0 0,0 0 0 0 0,1 1-1 0 0,-1-1 1 0 0,0 0 0 0 0,0 1-1 0 0,0-1 1 0 0,0 1 0 0 0,0-1-1 0 0,1 0 1 0 0,-1 0 0 0 0,0 1-1 0 0,0-1 1 0 0,1 0 0 0 0,-1 1-1 0 0,0-1 1 0 0,0 0 0 0 0,1 0-1 0 0,-1 1 1 0 0,0-1 0 0 0,1 0-1 0 0,0 0 1 0 0,0 1 0 0 0,0 0 10 0 0,-1-1-1 0 0,0 1 0 0 0,0 0 0 0 0,1-1 0 0 0,-1 1 1 0 0,1-1-1 0 0,-1 0 0 0 0,1 1 0 0 0,-1-1 0 0 0,0 1 1 0 0,1-1-1 0 0,-1 1 0 0 0,1-1 0 0 0,0 0 0 0 0,-1 0 1 0 0,1 1-1 0 0,-1-1 0 0 0,1 0 0 0 0,-1 0 0 0 0,1 1 1 0 0,1-1-1 0 0,3 2 66 0 0,3 12 89 0 0,-8-12-156 0 0,1-1 0 0 0,0 1 0 0 0,-1-1 0 0 0,1 0 0 0 0,0 1 0 0 0,0-1 0 0 0,0 0-1 0 0,0 1 1 0 0,0-1 0 0 0,0 0 0 0 0,0 0 0 0 0,1 0 0 0 0,-1 0 0 0 0,0 0 0 0 0,1 0 0 0 0,-1 0 0 0 0,0-1 0 0 0,1 1-1 0 0,1 0 1 0 0,-1 0-18 0 0,0-1 0 0 0,-1 0 0 0 0,1 1 0 0 0,0-1-1 0 0,-1 0 1 0 0,1 0 0 0 0,0 0 0 0 0,-1 0 0 0 0,1 0-1 0 0,0-1 1 0 0,-1 1 0 0 0,1 0 0 0 0,-1-1 0 0 0,1 1-1 0 0,1-2 1 0 0,22-14-158 0 0,-22 13 199 0 0,1 0 0 0 0,0 0 1 0 0,0 1-1 0 0,0-1 0 0 0,0 1 0 0 0,5-2 0 0 0,-1 2-18 0 0,0 0 0 0 0,-1 0 0 0 0,1 0 0 0 0,8 0 0 0 0,-14 2-18 0 0,0 0 1 0 0,0 0 0 0 0,-1 0 0 0 0,1 0 0 0 0,0 0 0 0 0,-1 0 0 0 0,1 1-1 0 0,0-1 1 0 0,-1 0 0 0 0,1 1 0 0 0,-1 0 0 0 0,1-1 0 0 0,0 1 0 0 0,-1 0 0 0 0,0 0-1 0 0,1 0 1 0 0,-1 0 0 0 0,1 0 0 0 0,-1 0 0 0 0,0 0 0 0 0,0 0 0 0 0,0 0 0 0 0,1 1-1 0 0,0 1 1 0 0,8 14-7 0 0,-7-13 15 0 0,0 1 0 0 0,0-1 0 0 0,-1 1 0 0 0,1 0 0 0 0,-1 0 0 0 0,-1 0 0 0 0,1 0-1 0 0,1 9 1 0 0,6 57 0 0 0,-8-67 0 0 0,-1-1 0 0 0,0 1 0 0 0,0-1 0 0 0,-1 1 0 0 0,1 0 0 0 0,-2 3 0 0 0,0 14 0 0 0,2-15-1 0 0,-1-1-1 0 0,1 1 0 0 0,-1 0 1 0 0,-1-1-1 0 0,1 1 1 0 0,-1-1-1 0 0,-4 11 0 0 0,5-13 21 0 0,-1 0-1 0 0,1-1 1 0 0,-1 1 0 0 0,0 0-1 0 0,0 0 1 0 0,0-1-1 0 0,0 1 1 0 0,0-1-1 0 0,-1 0 1 0 0,1 0 0 0 0,-1 0-1 0 0,1 0 1 0 0,-1 0-1 0 0,0 0 1 0 0,-3 1-1 0 0,-8 2 30 0 0,1-1-1 0 0,-1-1 1 0 0,0 0 0 0 0,0-1-1 0 0,0 0 1 0 0,-1-1-1 0 0,1-1 1 0 0,-19-1-1 0 0,27 0-75 0 0,0 0-1 0 0,1 0 1 0 0,-1-1-1 0 0,1 1 1 0 0,-1-1 0 0 0,1 0-1 0 0,0-1 1 0 0,-9-4-1 0 0,11 5-584 0 0,0-1-1 0 0,0 1 1 0 0,0 0-1 0 0,1-1 1 0 0,-1 0-1 0 0,0 0 1 0 0,1 0 0 0 0,-3-5-1 0 0,1 1-944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0.333"/>
    </inkml:context>
    <inkml:brush xml:id="br0">
      <inkml:brushProperty name="width" value="0.05" units="cm"/>
      <inkml:brushProperty name="height" value="0.05" units="cm"/>
      <inkml:brushProperty name="color" value="#FFC114"/>
    </inkml:brush>
  </inkml:definitions>
  <inkml:trace contextRef="#ctx0" brushRef="#br0">10 167 16208 0 0,'-1'-1'365'0'0,"0"-1"-318"0"0,0 0 0 0 0,0 0 1 0 0,0 1-1 0 0,0-1 0 0 0,0 0 1 0 0,1 0-1 0 0,-1 0 0 0 0,1 0 0 0 0,-1 0 1 0 0,1 0-1 0 0,0-1 0 0 0,0 1 1 0 0,0 0-1 0 0,0 0 0 0 0,0 0 0 0 0,0 0 1 0 0,1 0-1 0 0,-1 0 0 0 0,1 0 1 0 0,-1 0-1 0 0,1 0 0 0 0,0 0 0 0 0,0 0 1 0 0,0 0-1 0 0,0 1 0 0 0,0-1 1 0 0,0 0-1 0 0,0 0 0 0 0,2-1 0 0 0,69-51-2225 0 0,-63 48 2271 0 0,1 0-1 0 0,0 1 0 0 0,0 0 1 0 0,1 1-1 0 0,20-6 0 0 0,-7 3 64 0 0,-19 5-82 0 0,1 1 0 0 0,0-1 1 0 0,0 1-1 0 0,0 0 0 0 0,10 0 1 0 0,0 1 217 0 0,30 4 0 0 0,-40-3-251 0 0,-1 0 0 0 0,1 1-1 0 0,-1-1 1 0 0,1 1 0 0 0,-1 0-1 0 0,1 1 1 0 0,-1-1 0 0 0,8 6-1 0 0,-3-1 37 0 0,-7-5-55 0 0,0 1 0 0 0,0-1 0 0 0,0 0 0 0 0,0 1 0 0 0,0-1 0 0 0,0 1 0 0 0,-1 0 0 0 0,1 0 0 0 0,-1 0-1 0 0,0 0 1 0 0,0 1 0 0 0,0-1 0 0 0,1 4 0 0 0,4 9 81 0 0,-1-1-1 0 0,-1 1 1 0 0,-1 0-1 0 0,0 1 1 0 0,-1-1-1 0 0,-1 1 1 0 0,1 25-1 0 0,-3-30-48 0 0,1-2-7 0 0,-1 1-1 0 0,-1-1 1 0 0,1 0 0 0 0,-2 0 0 0 0,1 0 0 0 0,-1 0 0 0 0,-6 16-1 0 0,-1-6 16 0 0,-16 28 0 0 0,21-42-22 0 0,0 0-1 0 0,0-1 1 0 0,-1 1 0 0 0,0-1-1 0 0,0 0 1 0 0,0 0-1 0 0,-1 0 1 0 0,-8 5-1 0 0,9-7-38 0 0,-1 0-1 0 0,1-1 0 0 0,-1 0 1 0 0,-8 2-1 0 0,-5 2-40 0 0,12-4 4 0 0,0 0 1 0 0,0 0-1 0 0,0 0 1 0 0,0-1 0 0 0,-1 0-1 0 0,1-1 1 0 0,0 1-1 0 0,-1-2 1 0 0,1 1-1 0 0,0-1 1 0 0,-1 0-1 0 0,1 0 1 0 0,0-1 0 0 0,0 0-1 0 0,0 0 1 0 0,0 0-1 0 0,0-1 1 0 0,-7-4-1 0 0,12 6-87 0 0,0 0-1 0 0,0 0 1 0 0,1-1-1 0 0,-1 1 0 0 0,0 0 1 0 0,1-1-1 0 0,-1 1 1 0 0,1-1-1 0 0,0 1 0 0 0,-1-1 1 0 0,1 0-1 0 0,0 1 1 0 0,0-1-1 0 0,0 0 0 0 0,0 0 1 0 0,0 0-1 0 0,0-2 1 0 0,1 3 95 0 0,0 0 1 0 0,0-1-1 0 0,0 1 1 0 0,0-1-1 0 0,0 1 1 0 0,1 0 0 0 0,-1-1-1 0 0,1 1 1 0 0,-1 0-1 0 0,1-1 1 0 0,-1 1 0 0 0,1 0-1 0 0,0 0 1 0 0,-1-1-1 0 0,1 1 1 0 0,0 0-1 0 0,0 0 1 0 0,0 0 0 0 0,0 0-1 0 0,0 0 1 0 0,0 0-1 0 0,0 1 1 0 0,0-1-1 0 0,1 0 1 0 0,-1 0 0 0 0,2 0-1 0 0,2-2 11 0 0,1 1 0 0 0,-1 0-1 0 0,1 0 1 0 0,-1 1 0 0 0,1 0-1 0 0,7-1 1 0 0,38-3-8 0 0,-6 2 22 0 0,-18 1 35 0 0,-1 1 1 0 0,1 1 0 0 0,44 5 0 0 0,-13 3-16 0 0,34 7-1504 0 0,-67-8 659 0 0,-4-3-10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0.762"/>
    </inkml:context>
    <inkml:brush xml:id="br0">
      <inkml:brushProperty name="width" value="0.05" units="cm"/>
      <inkml:brushProperty name="height" value="0.05" units="cm"/>
      <inkml:brushProperty name="color" value="#FFC114"/>
    </inkml:brush>
  </inkml:definitions>
  <inkml:trace contextRef="#ctx0" brushRef="#br0">206 24 11920 0 0,'0'0'576'0'0,"-1"0"-252"0"0,-6 2-225 0 0,1 0-1 0 0,-1 1 1 0 0,1 0 0 0 0,0 0 0 0 0,0 0 0 0 0,0 1 0 0 0,1 0 0 0 0,-1 0 0 0 0,1 0 0 0 0,0 1 0 0 0,0 0 0 0 0,0 0-1 0 0,1 0 1 0 0,-1 0 0 0 0,-5 10 0 0 0,-69 134 1340 0 0,71-133-1240 0 0,3-6-163 0 0,2 0 0 0 0,-1 0 0 0 0,1 0 1 0 0,1 0-1 0 0,0 0 0 0 0,0 1 0 0 0,1-1 1 0 0,0 0-1 0 0,1 1 0 0 0,0-1 0 0 0,1 1 1 0 0,0-1-1 0 0,1 1 0 0 0,3 12 0 0 0,-4-21-36 0 0,-1-1 0 0 0,1 1 0 0 0,0-1 0 0 0,0 1 0 0 0,0-1 0 0 0,0 0 0 0 0,0 1 0 0 0,0-1 0 0 0,0 0 0 0 0,0 0 0 0 0,0 0 0 0 0,1 0 0 0 0,-1 0 0 0 0,1 0 0 0 0,-1 0 0 0 0,0 0 0 0 0,1 0 0 0 0,-1-1 0 0 0,1 1 0 0 0,0-1 0 0 0,-1 1 0 0 0,1-1 0 0 0,0 0 0 0 0,-1 1 0 0 0,1-1 0 0 0,0 0 0 0 0,-1 0 0 0 0,1 0 0 0 0,2-1 0 0 0,0 1 0 0 0,0-1 0 0 0,0 1 0 0 0,0-1 0 0 0,0 0 0 0 0,0-1 0 0 0,0 1 0 0 0,0-1 0 0 0,0 0 0 0 0,-1 0 0 0 0,1 0 0 0 0,5-4 0 0 0,5-6 12 0 0,0-1-1 0 0,0 0 1 0 0,-2-1-1 0 0,1 0 1 0 0,-2-1-1 0 0,0 0 1 0 0,-1-1-1 0 0,-1 0 1 0 0,0-1-1 0 0,-1 0 1 0 0,-1 0-1 0 0,0-1 1 0 0,-1 0-1 0 0,-1 0 1 0 0,-1 0-1 0 0,-1 0 1 0 0,0-1-1 0 0,-2 0 1 0 0,0 0-1 0 0,-2-26 1 0 0,1 42-17 0 0,-1 0 1 0 0,0 0-1 0 0,0-1 0 0 0,0 1 1 0 0,0 0-1 0 0,0 0 1 0 0,-1 1-1 0 0,1-1 0 0 0,-1 0 1 0 0,0 0-1 0 0,0 1 1 0 0,0-1-1 0 0,0 1 1 0 0,0-1-1 0 0,-1 1 0 0 0,-4-4 1 0 0,5 5-35 0 0,1 0 1 0 0,-1 0-1 0 0,0 0 1 0 0,0 0-1 0 0,0 0 1 0 0,0 0 0 0 0,0 0-1 0 0,0 1 1 0 0,0-1-1 0 0,0 1 1 0 0,0-1-1 0 0,0 1 1 0 0,0 0-1 0 0,0 0 1 0 0,0 0 0 0 0,-1 0-1 0 0,1 0 1 0 0,0 1-1 0 0,0-1 1 0 0,0 1-1 0 0,0-1 1 0 0,0 1-1 0 0,0 0 1 0 0,0-1 0 0 0,0 1-1 0 0,0 0 1 0 0,-2 2-1 0 0,-4 3-343 0 0,-1-1-2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1.243"/>
    </inkml:context>
    <inkml:brush xml:id="br0">
      <inkml:brushProperty name="width" value="0.05" units="cm"/>
      <inkml:brushProperty name="height" value="0.05" units="cm"/>
      <inkml:brushProperty name="color" value="#FFC114"/>
    </inkml:brush>
  </inkml:definitions>
  <inkml:trace contextRef="#ctx0" brushRef="#br0">230 10 14832 0 0,'0'0'1121'0'0,"-5"-4"-633"0"0,4 4-472 0 0,0-1 0 0 0,0 0 0 0 0,0 1 0 0 0,0-1 0 0 0,0 1 0 0 0,0-1 0 0 0,0 1 0 0 0,0 0 0 0 0,0-1 1 0 0,0 1-1 0 0,0 0 0 0 0,-1 0 0 0 0,1 0 0 0 0,0 0 0 0 0,0 0 0 0 0,0 0 0 0 0,0 0 0 0 0,-1 0 0 0 0,1 0 0 0 0,0 0 0 0 0,0 1 0 0 0,0-1 0 0 0,0 1 1 0 0,0-1-1 0 0,-2 1 0 0 0,0 1 63 0 0,-7 2-77 0 0,1 0 0 0 0,1 0 0 0 0,-1 1 0 0 0,1 1 0 0 0,0-1 0 0 0,0 1 0 0 0,1 1 0 0 0,-1-1 0 0 0,1 2 0 0 0,-8 10-1 0 0,8-10-1 0 0,-7 11 0 0 0,0 0 0 0 0,1 0 0 0 0,1 1 0 0 0,1 1 0 0 0,-9 23 0 0 0,19-40 6 0 0,0 1-1 0 0,0-1 0 0 0,1 1 1 0 0,0-1-1 0 0,0 1 0 0 0,0-1 0 0 0,0 1 1 0 0,1 4-1 0 0,-1-8-11 0 0,1 0-1 0 0,-1 0 1 0 0,0 1 0 0 0,1-1 0 0 0,-1 0 0 0 0,0 0-1 0 0,1 0 1 0 0,0 0 0 0 0,-1 0 0 0 0,1 0-1 0 0,0 0 1 0 0,-1 0 0 0 0,1 0 0 0 0,1 1 0 0 0,-1-2-15 0 0,-1 1-1 0 0,1-1 1 0 0,0 0 0 0 0,0 1 0 0 0,-1-1 0 0 0,1 0 0 0 0,0 0 0 0 0,-1 0 0 0 0,1 0 0 0 0,0 0-1 0 0,0 1 1 0 0,-1-1 0 0 0,1-1 0 0 0,0 1 0 0 0,0 0 0 0 0,-1 0 0 0 0,1 0 0 0 0,0 0 0 0 0,0 0 0 0 0,-1-1-1 0 0,1 1 1 0 0,0 0 0 0 0,-1-1 0 0 0,1 1 0 0 0,1-1 0 0 0,11-7-131 0 0,-1-1 0 0 0,1 0 1 0 0,-1-1-1 0 0,-1 0 0 0 0,0-1 0 0 0,0 0 1 0 0,-1 0-1 0 0,0-1 0 0 0,10-18 1 0 0,-8 13 159 0 0,0-1 7 0 0,12-22 1 0 0,-22 34-149 0 0,1 1 1 0 0,-1-1 0 0 0,0 0 0 0 0,0 0 0 0 0,0 0 0 0 0,-1 0 0 0 0,0 0 0 0 0,0-10 0 0 0,-1 15 379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1.909"/>
    </inkml:context>
    <inkml:brush xml:id="br0">
      <inkml:brushProperty name="width" value="0.05" units="cm"/>
      <inkml:brushProperty name="height" value="0.05" units="cm"/>
      <inkml:brushProperty name="color" value="#FFC114"/>
    </inkml:brush>
  </inkml:definitions>
  <inkml:trace contextRef="#ctx0" brushRef="#br0">435 0 11576 0 0,'0'0'2385'0'0,"0"17"-704"0"0,-3-6-1397 0 0,0 0 0 0 0,-1 1 0 0 0,0-1 0 0 0,-1-1-1 0 0,0 1 1 0 0,-1-1 0 0 0,0 0 0 0 0,-1 0 0 0 0,-9 11 0 0 0,-2 5-2 0 0,-21 38-1 0 0,15-22 92 0 0,-45 90 44 0 0,5-10-661 0 0,32-70 461 0 0,-41 52-1 0 0,17-33-1780 0 0,55-70 1152 0 0,6-4-3155 0 0,-4 2 3325 0 0,0 1 0 0 0,-1-1 0 0 0,1 0-1 0 0,0 0 1 0 0,0 1 0 0 0,0-3 0 0 0,1 1-273 0 0,11-13-1243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42.311"/>
    </inkml:context>
    <inkml:brush xml:id="br0">
      <inkml:brushProperty name="width" value="0.05" units="cm"/>
      <inkml:brushProperty name="height" value="0.05" units="cm"/>
      <inkml:brushProperty name="color" value="#FFC114"/>
    </inkml:brush>
  </inkml:definitions>
  <inkml:trace contextRef="#ctx0" brushRef="#br0">142 1 15408 0 0,'0'0'1541'0'0,"-8"0"-1395"0"0,4 2-26 0 0,0-1 0 0 0,0 1 0 0 0,0-1 0 0 0,0 1 0 0 0,1 0 0 0 0,-1 0 0 0 0,1 1-1 0 0,-1-1 1 0 0,1 1 0 0 0,0 0 0 0 0,0 0 0 0 0,0 0 0 0 0,-3 4 0 0 0,-4 7-48 0 0,1 0-1 0 0,-8 16 1 0 0,2-4-78 0 0,10-16 1 0 0,0 0 0 0 0,1 0 0 0 0,1 0 0 0 0,-1 1-1 0 0,2-1 1 0 0,-3 14 0 0 0,4-17-19 0 0,0-3 17 0 0,1 0-1 0 0,0 0 0 0 0,-1 0 1 0 0,2 0-1 0 0,-1-1 0 0 0,0 1 0 0 0,2 5 1 0 0,-2-8-4 0 0,0 0 1 0 0,0 0-1 0 0,0 0 1 0 0,1 0-1 0 0,-1 0 1 0 0,0 0-1 0 0,1 0 1 0 0,-1 0-1 0 0,0 0 1 0 0,1-1 0 0 0,0 1-1 0 0,-1 0 1 0 0,1 0-1 0 0,-1 0 1 0 0,1 0-1 0 0,0-1 1 0 0,0 1-1 0 0,-1 0 1 0 0,1-1-1 0 0,0 1 1 0 0,0-1-1 0 0,0 1 1 0 0,0-1-1 0 0,-1 1 1 0 0,1-1-1 0 0,0 1 1 0 0,0-1-1 0 0,0 0 1 0 0,2 1-1 0 0,1-2-85 0 0,0 1-1 0 0,0 0 1 0 0,0-1-1 0 0,0 0 1 0 0,0 0-1 0 0,0 0 0 0 0,0-1 1 0 0,-1 1-1 0 0,1-1 1 0 0,0 0-1 0 0,6-4 1 0 0,1-3-21 0 0,0 0 1 0 0,11-12 0 0 0,9-7-45 0 0,-21 20 180 0 0,-1 0-1 0 0,1 0 0 0 0,-2-1 0 0 0,1 0 1 0 0,13-19-1 0 0,-22 27 1 0 0,0 1 0 0 0,1-1 0 0 0,-1 1 1 0 0,0-1-1 0 0,0 1 0 0 0,0-1 0 0 0,0 1 0 0 0,0-1 1 0 0,0 1-1 0 0,0-1 0 0 0,0 1 0 0 0,0-1 0 0 0,0 1 1 0 0,0-1-1 0 0,0 1 0 0 0,0-1 0 0 0,0 1 0 0 0,-1-1 1 0 0,1 1-1 0 0,0-1 0 0 0,0 1 0 0 0,-1-1 0 0 0,1 1 0 0 0,0-1 1 0 0,0 1-1 0 0,-1 0 0 0 0,1-1 0 0 0,-1 1 0 0 0,1 0 1 0 0,0-1-1 0 0,-1 1 0 0 0,1 0 0 0 0,-1-1 0 0 0,0 1 1 0 0,-21-12 314 0 0,9 5-50 0 0,8 3-294 0 0,0 1 0 0 0,0 0 0 0 0,0 0 0 0 0,-1 1 0 0 0,1-1-1 0 0,-1 1 1 0 0,-10-2 0 0 0,-4-3-1213 0 0,10 3 615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50.599"/>
    </inkml:context>
    <inkml:brush xml:id="br0">
      <inkml:brushProperty name="width" value="0.05" units="cm"/>
      <inkml:brushProperty name="height" value="0.05" units="cm"/>
      <inkml:brushProperty name="color" value="#FFC114"/>
    </inkml:brush>
  </inkml:definitions>
  <inkml:trace contextRef="#ctx0" brushRef="#br0">87 293 10680 0 0,'0'0'1072'0'0,"-5"-3"1222"0"0,2 9-2189 0 0,0 0 0 0 0,0 1 0 0 0,0-1 0 0 0,1 1 0 0 0,0 0 0 0 0,1 0 0 0 0,-2 11 1 0 0,3-15-80 0 0,-14 99 829 0 0,7-63-986 0 0,-2 55 0 0 0,0 5 281 0 0,8-92-136 0 0,0 1 1 0 0,0 0 0 0 0,1-1-1 0 0,0 1 1 0 0,1 0 0 0 0,0 0-1 0 0,3 13 1 0 0,-3-14 6 0 0,0 1 167 0 0,1-8 87 0 0,2-15-78 0 0,-2 2-129 0 0,-1 0-1 0 0,0 0 1 0 0,-1 0-1 0 0,-4-25 0 0 0,-8-68 429 0 0,2-3-178 0 0,3 17-198 0 0,3 47 123 0 0,4-55 1 0 0,0 49 231 0 0,0 49-47 0 0,1 4-688 0 0,3 11 223 0 0,0 0-1 0 0,-2 1 0 0 0,1-1 0 0 0,-2 1 1 0 0,1 21-1 0 0,5 51-45 0 0,-1 2 48 0 0,-6 127 99 0 0,-9-125 19 0 0,7-86-28 0 0,0 4-39 0 0,2-8 482 0 0,-1-7-30 0 0,1 2-424 0 0,-1 0 0 0 0,0-1 0 0 0,1 1-1 0 0,0 0 1 0 0,0 0 0 0 0,2-5-1 0 0,-1-15-29 0 0,4-23 163 0 0,0 10-84 0 0,-2-18-82 0 0,6-61-1 0 0,-5 63 45 0 0,-4 37-62 0 0,4-23 0 0 0,3-11-76 0 0,4-23 42 0 0,-10 65 55 0 0,1 0-1 0 0,-1 0 1 0 0,-1 0-1 0 0,0-11 0 0 0,0 1 296 0 0,0 19-242 0 0,2 1-89 0 0,-1 1 0 0 0,0-1 0 0 0,0 1 0 0 0,0 0 0 0 0,0-1 0 0 0,0 1 0 0 0,-1 0 0 0 0,1 0 0 0 0,0 0 0 0 0,-1-1 0 0 0,1 1 0 0 0,-1 0 0 0 0,0 3 0 0 0,1-2 7 0 0,2 32-19 0 0,-2-26 21 0 0,-1 0 1 0 0,5 16-1 0 0,-3-12 2 0 0,0 0 0 0 0,-1 0-1 0 0,0-1 1 0 0,-2 21 0 0 0,1-7-61 0 0,-6 74 8 0 0,3 10 143 0 0,-1 11 58 0 0,4-112-137 0 0,-1-1 0 0 0,0 0 0 0 0,0 0 0 0 0,-5 16 0 0 0,6-18 16 0 0,0-4 160 0 0,-13-18 114 0 0,11 12-255 0 0,1 0 0 0 0,0 0 0 0 0,0 0 0 0 0,0-1 0 0 0,1 1 1 0 0,-1 0-1 0 0,1 0 0 0 0,0-7 0 0 0,0-10 13 0 0,-2-15 23 0 0,2 0 1 0 0,1 0 0 0 0,6-35 0 0 0,3-57-53 0 0,-10 89-19 0 0,1 12 0 0 0,-1 1 0 0 0,-1 0 0 0 0,-1-1 0 0 0,-9-39 0 0 0,6 28 0 0 0,2 30-40 0 0,2-4-432 0 0,3 49 240 0 0,7 45-1 0 0,2 12 109 0 0,-8-5 124 0 0,-14 141 0 0 0,8-198 43 0 0,2-9 21 0 0,-9 43 0 0 0,10-65-64 0 0,-4 14 30 0 0,1 0 0 0 0,0 0 0 0 0,2-1-1 0 0,-1 19 1 0 0,2-32 23 0 0,5-13 11 0 0,4-17-102 0 0,-1-1 0 0 0,-1 1-1 0 0,-2-1 1 0 0,3-45-1 0 0,-7-141-78 0 0,-9 12 40 0 0,7 81-19 0 0,2 45 98 0 0,7 105-306 0 0,-6-29 290 0 0,2 1 12 0 0,-2 11 2 0 0,0 189 55 0 0,-3-101-110 0 0,-8 72 38 0 0,2-88-163 0 0,-3 28 89 0 0,-2-35 389 0 0,4-27-1775 0 0,3-15-3189 0 0,4-13-1288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3.964"/>
    </inkml:context>
    <inkml:brush xml:id="br0">
      <inkml:brushProperty name="width" value="0.1" units="cm"/>
      <inkml:brushProperty name="height" value="0.1" units="cm"/>
      <inkml:brushProperty name="color" value="#AB008B"/>
    </inkml:brush>
  </inkml:definitions>
  <inkml:trace contextRef="#ctx0" brushRef="#br0">69 4 5120 0 0,'0'0'4416'0'0,"-11"0"-3968"0"0,11-1-416 0 0,-1 1 0 0 0,1 0 0 0 0,-1-1 0 0 0,0 1 0 0 0,1 0 0 0 0,-1-1 0 0 0,0 1 0 0 0,1 0 0 0 0,-1 0 0 0 0,1 0 0 0 0,-1 0 0 0 0,0-1 0 0 0,1 1 0 0 0,-1 0 0 0 0,0 0 0 0 0,1 0 0 0 0,-1 1 0 0 0,0-1 0 0 0,1 0 0 0 0,-1 0 0 0 0,0 0 0 0 0,1 0 0 0 0,-1 1 0 0 0,0-1 0 0 0,1 0 0 0 0,-1 0 0 0 0,1 1 0 0 0,-2 0 454 0 0,1 0-430 0 0,-1-1-1 0 0,1 0 0 0 0,0 1 1 0 0,0-1-1 0 0,-1 1 1 0 0,1 0-1 0 0,0-1 0 0 0,0 1 1 0 0,0 0-1 0 0,0 0 0 0 0,0 0 1 0 0,0 0-1 0 0,0 0 1 0 0,0 0-1 0 0,0 0 0 0 0,0 0 1 0 0,1 0-1 0 0,-2 1 0 0 0,1 0-1 0 0,0-1 0 0 0,0 1 0 0 0,0-1 0 0 0,0 0 0 0 0,0 0 0 0 0,0 1 0 0 0,-1-1 0 0 0,-2 1 0 0 0,-1 12 786 0 0,5-10-831 0 0,1 0 0 0 0,-1 0 1 0 0,1 0-1 0 0,0 0 0 0 0,3 7 1 0 0,1 6-18 0 0,-1 10 8 0 0,-2-5 30 0 0,2 5 12 0 0,1 0-42 0 0,-4-21 0 0 0,0 1 0 0 0,0-1 0 0 0,0 0 0 0 0,1 0 0 0 0,4 9 0 0 0,-3-7 0 0 0,2 0 0 0 0,-1-1 0 0 0,1 1 0 0 0,0-1 0 0 0,0 1 0 0 0,1-1 0 0 0,8 7 0 0 0,-4-4 51 0 0,-7-7-18 0 0,1 0 1 0 0,-1 0 0 0 0,1 0 0 0 0,-1 0 0 0 0,1 0 0 0 0,7 3 0 0 0,-8-4-32 0 0,1-1 1 0 0,-1 1 0 0 0,1-1 0 0 0,0 0 0 0 0,6 1 0 0 0,0 1 33 0 0,11 4 33 0 0,-14-5-90 0 0,0 0 1 0 0,-1 0-1 0 0,12 7 1 0 0,6 0 15 0 0,-4-3 63 0 0,-14-4-57 0 0,0 0 0 0 0,0 0 0 0 0,0-1 0 0 0,1 0 0 0 0,-1 0 0 0 0,0-1 1 0 0,1 0-1 0 0,10-1 0 0 0,1 1 0 0 0,-8-1-1 0 0,0 0 0 0 0,0 0 0 0 0,0-1 0 0 0,0 0 0 0 0,17-7 0 0 0,-7-3 0 0 0,-17 10 0 0 0,0 0 0 0 0,1 0 0 0 0,-1 0 0 0 0,1 0 0 0 0,7-2 0 0 0,-10 3 0 0 0,1 1 0 0 0,-1-1 0 0 0,0 0 0 0 0,1 0 0 0 0,-1 0 0 0 0,0 0 0 0 0,1 0 0 0 0,-1 0 0 0 0,0 0 0 0 0,0 0 0 0 0,0-1 0 0 0,2-1 0 0 0,11-23 0 0 0,0 4 0 0 0,3 4 0 0 0,-14 15 0 0 0,0 1 0 0 0,0-1 0 0 0,0 0 1 0 0,1 1-1 0 0,5-4 0 0 0,-1 0-17 0 0,-7 5-63 0 0,0 0 0 0 0,3-5 63 0 0,-1 5 14 0 0,-3 1 3 0 0,1 0 0 0 0,0 0 0 0 0,0 0 1 0 0,0 0-1 0 0,-1 0 0 0 0,1 0 0 0 0,0 0 0 0 0,0 0 1 0 0,-1 0-1 0 0,1 0 0 0 0,0-1 0 0 0,0 1 1 0 0,-1 0-1 0 0,1 0 0 0 0,0-1 0 0 0,0 0 1 0 0,11-5-1 0 0,-2 1 0 0 0,5-4 0 0 0,-14 4 0 0 0,-1 3 0 0 0,1-1-1 0 0,0-1 3 0 0,1-1-1 0 0,0 1 0 0 0,0-1 0 0 0,0 1 0 0 0,0 0 1 0 0,1 0-1 0 0,0-1 0 0 0,5-4 0 0 0,-6 7 42 0 0,27-9-32 0 0,-17 4-11 0 0,-8 8 0 0 0,1 3 0 0 0,0-6 0 0 0,3-1 0 0 0,3-1 0 0 0,-2 4 0 0 0,1 1-36 0 0,4-4-92 0 0,-12 3 110 0 0,5 1-3 0 0,11 7 46 0 0,-14-8 34 0 0,16-6-43 0 0,-19 6-16 0 0,-1 0 0 0 0,0 0 0 0 0,0 0 0 0 0,0 0 0 0 0,0 0 0 0 0,0-1 0 0 0,1 1 0 0 0,-1 0 0 0 0,0 0 0 0 0,0 0 0 0 0,0 0 0 0 0,0 0 0 0 0,1 0 0 0 0,-1 0 0 0 0,0 0 0 0 0,0 0 0 0 0,0 0 0 0 0,0 0 0 0 0,1 0 0 0 0,-1 0 0 0 0,0 0 0 0 0,0 0 0 0 0,0 0 0 0 0,1 0 0 0 0,-1 0 0 0 0,0 0 0 0 0,0 0 0 0 0,0 0 0 0 0,0 0 0 0 0,1 0 0 0 0,-1 0 0 0 0,0 0 0 0 0,0 1 0 0 0,0-1 0 0 0,0 0 0 0 0,0 0 0 0 0,1 0 0 0 0,-1 0 0 0 0,0 0 0 0 0,0 0 0 0 0,0 1 0 0 0,5 4-1 0 0,-4-4 1 0 0,-1 0 0 0 0,1-1 0 0 0,0 0 0 0 0,-1 1 0 0 0,1-1 0 0 0,0 1 0 0 0,-1-1 0 0 0,1 0 0 0 0,0 1 0 0 0,-1-1 0 0 0,1 0 0 0 0,0 0 0 0 0,0 0 0 0 0,0 1 0 0 0,11-5 0 0 0,-6 2 0 0 0,3 1 0 0 0,2 4 0 0 0,-5-4 0 0 0,-4 0 0 0 0,19 7 0 0 0,-14-7 0 0 0,4 0 0 0 0,3 4 0 0 0,-11 2 0 0 0,-3-3 0 0 0,2 2 0 0 0,9 21 0 0 0,-11-19 0 0 0,0 5 0 0 0,0-11 0 0 0,0 1 0 0 0,0-1 0 0 0,0 1 0 0 0,0-1 0 0 0,0 1 0 0 0,0-1 0 0 0,0 1 0 0 0,0 0 0 0 0,1-1 0 0 0,-1 1 0 0 0,0-1 0 0 0,0 0 0 0 0,0 1 0 0 0,0-1 0 0 0,1 1 0 0 0,-1-1 0 0 0,0 1 0 0 0,1-1 0 0 0,-1 1 0 0 0,0-1 0 0 0,1 0 0 0 0,-1 1 0 0 0,0-1 0 0 0,1 0 0 0 0,-1 1 0 0 0,1-1 0 0 0,-1 0 0 0 0,1 1 0 0 0,-1-1 0 0 0,1 0 0 0 0,-1 1 0 0 0,1-1 0 0 0,-1 0 0 0 0,0 0 0 0 0,1 1 0 0 0,-1-1 0 0 0,1 0 0 0 0,-1 1 0 0 0,0-1 0 0 0,0 1 0 0 0,1-1 0 0 0,-1 0 0 0 0,0 1 0 0 0,0-1 0 0 0,1 1 0 0 0,-1-1 0 0 0,0 1 0 0 0,0-1 0 0 0,0 1 0 0 0,0-1 0 0 0,0 1 0 0 0,0-1 0 0 0,0 0 0 0 0,0 1 0 0 0,0-1 0 0 0,0 1 0 0 0,0 0 0 0 0,1 2 0 0 0,-1 1 0 0 0,1-1 0 0 0,0 0 0 0 0,0 0 0 0 0,3 6 0 0 0,1 2 0 0 0,-4-3 0 0 0,0-6 0 0 0,-1 0 0 0 0,1 0 0 0 0,0 1 0 0 0,0-1 0 0 0,0 0 0 0 0,0 0 0 0 0,0 0 0 0 0,0 0 0 0 0,2 3 0 0 0,1 20 0 0 0,-2-22-7 0 0,-1 0 1 0 0,0 0 0 0 0,0 1 0 0 0,-1-1-1 0 0,1 0 1 0 0,-1 1 0 0 0,0-1 0 0 0,1 0-1 0 0,-2 4 1 0 0,1 7-9 0 0,-2 13 21 0 0,1-22-1 0 0,0-1 0 0 0,1 1 1 0 0,0-1-1 0 0,0 1 0 0 0,0 0 1 0 0,0-1-1 0 0,1 1 0 0 0,1 7 1 0 0,-1-8 1 0 0,0-1 0 0 0,-1 1 0 0 0,1 0 0 0 0,-1 0 0 0 0,0-1 1 0 0,-1 1-1 0 0,1 0 0 0 0,0 0 0 0 0,-1-1 0 0 0,0 1 1 0 0,-2 5-1 0 0,-2 20 35 0 0,4-20-57 0 0,0 0 1 0 0,0 0-1 0 0,-1-1 1 0 0,-1 1-1 0 0,1-1 1 0 0,-2 1 0 0 0,1-1-1 0 0,-7 11 1 0 0,7-11-48 0 0,1-3 44 0 0,-1-1-3 0 0,-12 15-4 0 0,12-16 25 0 0,3-3 0 0 0,-6 20 0 0 0,-16 40 0 0 0,21-59 0 0 0,1 0 0 0 0,-1 0 0 0 0,1 0 0 0 0,-1 0 0 0 0,1-1 0 0 0,-1 1 0 0 0,1 0 0 0 0,-1-1 0 0 0,0 1 0 0 0,0 0 0 0 0,1-1 0 0 0,-1 1 0 0 0,0-1 0 0 0,0 1 0 0 0,0-1 0 0 0,1 1 0 0 0,-1-1 0 0 0,-2 1 0 0 0,2-1 0 0 0,0 1 0 0 0,0-1 0 0 0,0 1 0 0 0,0-1 0 0 0,0 1 0 0 0,0-1 0 0 0,0 1 0 0 0,0 0 0 0 0,0 0 0 0 0,0-1 0 0 0,0 1 0 0 0,0 0 0 0 0,1 0 0 0 0,-1 0 0 0 0,-1 1 0 0 0,0 2 0 0 0,-1-1 0 0 0,1 0 0 0 0,-1 1 0 0 0,0-1 0 0 0,0 0 0 0 0,-1-1 0 0 0,1 1 0 0 0,0-1 0 0 0,-1 1 0 0 0,0-1 0 0 0,1 0 0 0 0,-1 0 0 0 0,0 0 0 0 0,-5 1 0 0 0,-4 0 24 0 0,12-2-17 0 0,-1 0 0 0 0,0-1-1 0 0,1 1 1 0 0,-1-1 0 0 0,0 0 0 0 0,0 1 0 0 0,0-1 0 0 0,0 0 0 0 0,1 0 0 0 0,-1 0 0 0 0,0 0 0 0 0,0-1 0 0 0,0 1 0 0 0,-2-1 0 0 0,1 0-27 0 0,1 0 0 0 0,-1 0 0 0 0,1 0 0 0 0,0 0 0 0 0,0 0 1 0 0,-1-1-1 0 0,1 1 0 0 0,0-1 0 0 0,0 1 0 0 0,0-1 0 0 0,0 0 0 0 0,1 0 1 0 0,-1 0-1 0 0,0 0 0 0 0,1 0 0 0 0,-1 0 0 0 0,1-1 0 0 0,-2-3 1 0 0,0-2-70 0 0,1 0 0 0 0,-1 0 1 0 0,1 0-1 0 0,-1-11 1 0 0,3 17 84 0 0,0-3-21 0 0,0 0 1 0 0,0 0 0 0 0,0 0 0 0 0,0 0 0 0 0,1 0 0 0 0,0 1 0 0 0,0-1 0 0 0,0 0 0 0 0,1 0 0 0 0,2-5 0 0 0,4-7 1 0 0,12-20 1 0 0,-19 36 16 0 0,4-7-6 0 0,1 0 0 0 0,0 1 1 0 0,10-10-1 0 0,6-7-1 0 0,7-6 13 0 0,-24 26-8 0 0,-1 0 1 0 0,1-1-1 0 0,0 2 1 0 0,6-4 0 0 0,12-11-20 0 0,-15 11 27 0 0,0 1 0 0 0,1 1 0 0 0,16-9 0 0 0,-5 3 0 0 0,12-4 16 0 0,-24 11 114 0 0,0-1 1 0 0,1 1 0 0 0,-1 0-1 0 0,1 1 1 0 0,12-4 0 0 0,-6 3 62 0 0,-1-1 1 0 0,26-13-1 0 0,2 0-40 0 0,-37 16-152 0 0,0 0 0 0 0,1 0 0 0 0,-1 0-1 0 0,0 0 1 0 0,1 1 0 0 0,0 0 0 0 0,-1 0 0 0 0,1 1 0 0 0,0 0 0 0 0,0 0 0 0 0,8 1 0 0 0,-11-1-1 0 0,-1 0 0 0 0,0 0 0 0 0,1 0 0 0 0,-1 0 0 0 0,0 0 0 0 0,1 0 0 0 0,2-1 0 0 0,9-1 0 0 0,-1 2 5 0 0,6-1 30 0 0,31 5-1 0 0,-36-4 9 0 0,4-6-35 0 0,-17 5 16 0 0,1 1-1 0 0,0-1 1 0 0,0 0 0 0 0,0 1-1 0 0,0-1 1 0 0,-1 1-1 0 0,1 0 1 0 0,0-1-1 0 0,0 1 1 0 0,0 0-1 0 0,0 0 1 0 0,2 1 0 0 0,-1-1 8 0 0,0 0 0 0 0,0 0 1 0 0,0 0-1 0 0,0 0 0 0 0,0 0 1 0 0,0-1-1 0 0,0 1 0 0 0,0-1 1 0 0,5-1-1 0 0,17-3-35 0 0,-23 5 3 0 0,0 0 0 0 0,1 0 0 0 0,-1 0 0 0 0,0-1 0 0 0,1 1 0 0 0,-1-1 0 0 0,0 0 0 0 0,0 1 0 0 0,1-1 0 0 0,-1 0 0 0 0,0 0 0 0 0,2-2 0 0 0,20-9 0 0 0,-18 9 0 0 0,-3 2 0 0 0,23 0 0 0 0,-13-1 0 0 0,7 0 0 0 0,39-9 0 0 0,-55 10 0 0 0,0-1 0 0 0,0 0 0 0 0,0 1 0 0 0,0-1 0 0 0,5-4 0 0 0,-6 3 0 0 0,0 1 0 0 0,1 1 0 0 0,-1-1 0 0 0,0 0 0 0 0,1 1 0 0 0,6-2 0 0 0,-6 1 0 0 0,-1 1 0 0 0,1 0 0 0 0,0-1 0 0 0,-1 0 0 0 0,1 0 0 0 0,-1 0 0 0 0,1 0 0 0 0,-1-1 0 0 0,0 1 0 0 0,0-1 0 0 0,0 0 0 0 0,0 0 0 0 0,-1 0 0 0 0,1 0 0 0 0,-1 0 0 0 0,0 0 0 0 0,0-1 0 0 0,0 1 0 0 0,2-6 0 0 0,-2 5 8 0 0,-1 1 0 0 0,1 0 1 0 0,0 0-1 0 0,0 0 0 0 0,4-4 1 0 0,6-11 351 0 0,5-21 211 0 0,-16 36-547 0 0,3-8 12 0 0,0 0 1 0 0,8-16-1 0 0,-10 19-87 0 0,-2 7 52 0 0,0 0 0 0 0,1 0 0 0 0,-1 0 0 0 0,0 0 0 0 0,0 0 1 0 0,1 0-1 0 0,-1 0 0 0 0,0 0 0 0 0,1 0 0 0 0,-1 1 1 0 0,1-1-1 0 0,-1 0 0 0 0,1 0 0 0 0,-1 0 0 0 0,1 1 0 0 0,0-1 1 0 0,-1 0-1 0 0,1 0 0 0 0,1 0 0 0 0,-1 0-223 0 0,-1-3-72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4.760"/>
    </inkml:context>
    <inkml:brush xml:id="br0">
      <inkml:brushProperty name="width" value="0.1" units="cm"/>
      <inkml:brushProperty name="height" value="0.1" units="cm"/>
      <inkml:brushProperty name="color" value="#AB008B"/>
    </inkml:brush>
  </inkml:definitions>
  <inkml:trace contextRef="#ctx0" brushRef="#br0">69 0 9728 0 0,'0'0'2072'0'0,"1"12"-807"0"0,0-9-1115 0 0,1 0 0 0 0,-1 0-1 0 0,0 0 1 0 0,-1 1 0 0 0,1-1 0 0 0,-1 1-1 0 0,1-1 1 0 0,-1 0 0 0 0,0 1 0 0 0,-1 4 0 0 0,-6 37 622 0 0,0-10-436 0 0,3-9-542 0 0,2-11 142 0 0,-2 23-1 0 0,3-19 148 0 0,-1-1-1 0 0,-1 1 1 0 0,-1 0-1 0 0,-8 25 0 0 0,5-22-83 0 0,2 2 1 0 0,-4 23-1 0 0,5-25 10 0 0,0 14-2937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5.136"/>
    </inkml:context>
    <inkml:brush xml:id="br0">
      <inkml:brushProperty name="width" value="0.1" units="cm"/>
      <inkml:brushProperty name="height" value="0.1" units="cm"/>
      <inkml:brushProperty name="color" value="#AB008B"/>
    </inkml:brush>
  </inkml:definitions>
  <inkml:trace contextRef="#ctx0" brushRef="#br0">132 1 10680 0 0,'0'0'1265'0'0,"-13"12"-542"0"0,11-8-419 0 0,0 0 1 0 0,0 0 0 0 0,1 0 0 0 0,-2 9 0 0 0,-5 9 52 0 0,-1 2-35 0 0,0 0 1 0 0,-8 36-1 0 0,15-50-302 0 0,-15 40-144 0 0,-9 68 848 0 0,24-107-724 0 0,0 1 0 0 0,0 14 0 0 0,1-15 0 0 0,0 1 0 0 0,-4 14 0 0 0,4-23-232 0 0,-6 30 447 0 0,8-12-5262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5.523"/>
    </inkml:context>
    <inkml:brush xml:id="br0">
      <inkml:brushProperty name="width" value="0.1" units="cm"/>
      <inkml:brushProperty name="height" value="0.1" units="cm"/>
      <inkml:brushProperty name="color" value="#AB008B"/>
    </inkml:brush>
  </inkml:definitions>
  <inkml:trace contextRef="#ctx0" brushRef="#br0">308 1 9072 0 0,'-5'3'433'0'0,"-2"1"-295"0"0,0 0 1 0 0,0 0-1 0 0,0 0 1 0 0,1 1-1 0 0,-1 0 0 0 0,-9 10 1 0 0,-4 2 875 0 0,-16 20 529 0 0,13-13-550 0 0,17-16-715 0 0,0 0 0 0 0,0 0 0 0 0,-9 16 0 0 0,10-15-110 0 0,-1 0-1 0 0,0 0 1 0 0,-13 14-1 0 0,12-14-82 0 0,0 0-1 0 0,1 1 1 0 0,0-1-1 0 0,0 1 1 0 0,1 1-1 0 0,-5 13 1 0 0,-14 24 52 0 0,20-38-107 0 0,0 0-1 0 0,0 0 0 0 0,1 1 0 0 0,0 0 0 0 0,1 0 0 0 0,-2 15 1 0 0,3-14-5 0 0,0-7-26 0 0,1-1 0 0 0,0 1 1 0 0,0-1-1 0 0,0 0 0 0 0,0 1 1 0 0,1-1-1 0 0,0 1 0 0 0,0-1 1 0 0,0 0-1 0 0,0 1 0 0 0,1-1 1 0 0,0 0-1 0 0,0 0 0 0 0,0 0 1 0 0,0 0-1 0 0,1 0 0 0 0,-1-1 1 0 0,1 1-1 0 0,4 3 0 0 0,-5-5-11 0 0,0-1-1 0 0,0 0 0 0 0,0 0 0 0 0,0 0 0 0 0,0 0 0 0 0,0-1 0 0 0,0 1 0 0 0,1 0 0 0 0,-1-1 0 0 0,0 1 0 0 0,0-1 0 0 0,1 0 0 0 0,-1 0 0 0 0,0 0 0 0 0,1 0 0 0 0,-1 0 0 0 0,0-1 1 0 0,0 1-1 0 0,1-1 0 0 0,-1 1 0 0 0,0-1 0 0 0,0 0 0 0 0,4-1 0 0 0,0-1-39 0 0,0 0 0 0 0,-1 0-1 0 0,1 0 1 0 0,-1-1 0 0 0,1 1 0 0 0,-1-1 0 0 0,6-6 0 0 0,-1-1-53 0 0,15-20 0 0 0,-23 28 100 0 0,1-1 1 0 0,-2 1-1 0 0,1 0 1 0 0,0-1-1 0 0,-1 0 1 0 0,1 1-1 0 0,-1-1 1 0 0,0 0-1 0 0,0 0 1 0 0,-1 1-1 0 0,1-7 1 0 0,-1 8 12 0 0,0-1 0 0 0,0 1 0 0 0,-1 0 0 0 0,1 0 1 0 0,-1 0-1 0 0,0 0 0 0 0,1 0 0 0 0,-1 0 0 0 0,0 0 1 0 0,0 0-1 0 0,0 0 0 0 0,0 1 0 0 0,-1-1 0 0 0,1 0 1 0 0,-1 1-1 0 0,1-1 0 0 0,-1 1 0 0 0,1-1 0 0 0,-4-1 1 0 0,-2-2 122 0 0,0 1 1 0 0,0 0-1 0 0,-12-5 1 0 0,18 9-128 0 0,0-1 325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090"/>
    </inkml:context>
    <inkml:brush xml:id="br0">
      <inkml:brushProperty name="width" value="0.05" units="cm"/>
      <inkml:brushProperty name="height" value="0.05" units="cm"/>
      <inkml:brushProperty name="color" value="#FFC114"/>
    </inkml:brush>
  </inkml:definitions>
  <inkml:trace contextRef="#ctx0" brushRef="#br0">207 82 8840 0 0,'0'0'658'0'0,"1"-2"-447"0"0,-1 1-47 0 0,1 0 0 0 0,0 0 1 0 0,-1-1-1 0 0,1 1 0 0 0,0 0 0 0 0,-1-1 0 0 0,0 1 1 0 0,1-1-1 0 0,-1 1 0 0 0,0 0 0 0 0,0-1 0 0 0,0 1 0 0 0,0-1 1 0 0,0 1-1 0 0,0-1 0 0 0,0 1 0 0 0,0-1 0 0 0,0 1 1 0 0,-1 0-1 0 0,0-2 0 0 0,-7-9 1767 0 0,-8-10 1192 0 0,13 20-3030 0 0,0 1 0 0 0,1-1 0 0 0,-1 0 0 0 0,0 1 0 0 0,0-1 0 0 0,0 1-1 0 0,0 0 1 0 0,0 0 0 0 0,0 0 0 0 0,0 1 0 0 0,0-1 0 0 0,0 1-1 0 0,0-1 1 0 0,-1 1 0 0 0,1 0 0 0 0,0 0 0 0 0,0 0 0 0 0,0 1-1 0 0,-1-1 1 0 0,1 1 0 0 0,0 0 0 0 0,0 0 0 0 0,-6 2 0 0 0,1 1-114 0 0,-1 0 1 0 0,1 1 0 0 0,0-1-1 0 0,0 1 1 0 0,1 1-1 0 0,-1 0 1 0 0,-8 8 0 0 0,13-9 11 0 0,0-1 0 0 0,0 0 0 0 0,0 1 0 0 0,0 0 0 0 0,-2 5 0 0 0,-3 7 9 0 0,6-15 2 0 0,1 0 0 0 0,0 0 0 0 0,1 1 0 0 0,-1-1-1 0 0,0 1 1 0 0,1-1 0 0 0,-1 0 0 0 0,1 1-1 0 0,0-1 1 0 0,0 1 0 0 0,0-1 0 0 0,0 1-1 0 0,0-1 1 0 0,0 1 0 0 0,1-1 0 0 0,-1 1 0 0 0,1-1-1 0 0,0 0 1 0 0,0 1 0 0 0,0-1 0 0 0,0 0-1 0 0,0 0 1 0 0,0 1 0 0 0,1-1 0 0 0,-1 0 0 0 0,1 0-1 0 0,-1 0 1 0 0,1-1 0 0 0,0 1 0 0 0,0 0-1 0 0,-1-1 1 0 0,5 3 0 0 0,3 1-57 0 0,17 10-44 0 0,42 30 1 0 0,-61-40 100 0 0,0 1-1 0 0,-1 0 1 0 0,1 1-1 0 0,-1 0 1 0 0,0 0 0 0 0,-1 0-1 0 0,0 0 1 0 0,0 1-1 0 0,-1 0 1 0 0,5 10-1 0 0,-3-3-4 0 0,-1-4-9 0 0,-1 1-1 0 0,0-1 1 0 0,3 24-1 0 0,-5-21 11 0 0,1 2-33 0 0,0 26 0 0 0,-3-37 41 0 0,0 1 1 0 0,-1-1-1 0 0,0 1 1 0 0,0-1-1 0 0,0 1 0 0 0,-1-1 1 0 0,1 0-1 0 0,-5 9 0 0 0,5-12-4 0 0,-3 6 1 0 0,0 0 0 0 0,-1 0 0 0 0,-8 12-1 0 0,10-18-2 0 0,1 1 0 0 0,0-1 0 0 0,-1 0 0 0 0,0 0 0 0 0,1 0 0 0 0,-1 0 0 0 0,0 0 0 0 0,0-1 0 0 0,0 1 0 0 0,0-1 0 0 0,0 0 0 0 0,0 1-1 0 0,-6 0 1 0 0,-2 0 0 0 0,6 0 0 0 0,0-1 0 0 0,-1 0 0 0 0,-9 0 0 0 0,13-1 0 0 0,0 0 0 0 0,1 0 0 0 0,-1 0 0 0 0,0 0 0 0 0,1-1 0 0 0,-1 1 0 0 0,0-1 0 0 0,1 1 0 0 0,-1-1 0 0 0,0 0 0 0 0,1 0 0 0 0,-1 1 0 0 0,1-1 0 0 0,0 0 0 0 0,-1 0 0 0 0,-1-2 0 0 0,0 0 0 0 0,0 0 0 0 0,1 1 0 0 0,-1-1 0 0 0,1 0 0 0 0,0 0 0 0 0,0 0 0 0 0,0-1 0 0 0,0 1 0 0 0,0-1 0 0 0,1 1 0 0 0,-1-1 0 0 0,1 1 0 0 0,0-1 0 0 0,0 0 0 0 0,0-4 0 0 0,1 0-90 0 0,0-1 1 0 0,1 1-1 0 0,0 0 0 0 0,0 0 0 0 0,1 0 0 0 0,0 0 0 0 0,1 0 0 0 0,-1 0 0 0 0,6-9 0 0 0,2-9 104 0 0,-7 18-3 0 0,0 1 0 0 0,1 0 0 0 0,-1 0 0 0 0,9-9 0 0 0,5-13-13 0 0,-5 7-13 0 0,0 0 0 0 0,1 1 0 0 0,1 0 0 0 0,33-36-1 0 0,-17 25 183 0 0,16-16 264 0 0,-4 0-97 0 0,-41 48-334 0 0,-1-1 0 0 0,1 1 0 0 0,-1 0 0 0 0,0 0 0 0 0,1-1 0 0 0,-1 1 0 0 0,1 0 0 0 0,-1-1 0 0 0,0 1 0 0 0,1 0 0 0 0,-1-1 0 0 0,0 1 0 0 0,1-1 0 0 0,-1 1 0 0 0,0-1 0 0 0,0 1 0 0 0,1 0 0 0 0,-1-1 0 0 0,0 1 0 0 0,0-1 0 0 0,0 1 0 0 0,0-1 0 0 0,0 1 0 0 0,0-1 0 0 0,0 0 0 0 0,2-12 0 0 0,2-15-952 0 0,-3 21 1726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5.937"/>
    </inkml:context>
    <inkml:brush xml:id="br0">
      <inkml:brushProperty name="width" value="0.1" units="cm"/>
      <inkml:brushProperty name="height" value="0.1" units="cm"/>
      <inkml:brushProperty name="color" value="#AB008B"/>
    </inkml:brush>
  </inkml:definitions>
  <inkml:trace contextRef="#ctx0" brushRef="#br0">1 88 8296 0 0,'0'0'1258'0'0,"0"-2"-884"0"0,0 1-317 0 0,0 0 0 0 0,0-1 0 0 0,0 1 0 0 0,0 0 0 0 0,0-1 0 0 0,0 1 1 0 0,0 0-1 0 0,0-1 0 0 0,0 1 0 0 0,1 0 0 0 0,-1-1 0 0 0,1 1 0 0 0,-1 0 1 0 0,1 0-1 0 0,-1-1 0 0 0,1 1 0 0 0,0 0 0 0 0,-1 0 0 0 0,1 0 0 0 0,0 0 0 0 0,0 0 1 0 0,0 0-1 0 0,0 0 0 0 0,0 0 0 0 0,0 0 0 0 0,0 1 0 0 0,0-1 0 0 0,0 0 0 0 0,1 1 1 0 0,-1-1-1 0 0,0 0 0 0 0,2 1 0 0 0,5-4-52 0 0,1 1 1 0 0,-1-1 0 0 0,15-10-1 0 0,0 1-278 0 0,-1 4-877 0 0,-9 5-2614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6.355"/>
    </inkml:context>
    <inkml:brush xml:id="br0">
      <inkml:brushProperty name="width" value="0.1" units="cm"/>
      <inkml:brushProperty name="height" value="0.1" units="cm"/>
      <inkml:brushProperty name="color" value="#AB008B"/>
    </inkml:brush>
  </inkml:definitions>
  <inkml:trace contextRef="#ctx0" brushRef="#br0">102 0 11376 0 0,'0'0'789'0'0,"0"2"-733"0"0,-4 5-55 0 0,1 1 0 0 0,1-1 0 0 0,-1 1 0 0 0,1 0 0 0 0,1 0 1 0 0,0 0-1 0 0,0 0 0 0 0,0 10 0 0 0,-1 2 0 0 0,1-6-1 0 0,-1 5 0 0 0,-4 21 0 0 0,1-18 0 0 0,-32 115 0 0 0,28-107-85 0 0,5-17-563 0 0,-9 23-1 0 0,9-24-2037 0 0,3-1-830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6.759"/>
    </inkml:context>
    <inkml:brush xml:id="br0">
      <inkml:brushProperty name="width" value="0.1" units="cm"/>
      <inkml:brushProperty name="height" value="0.1" units="cm"/>
      <inkml:brushProperty name="color" value="#AB008B"/>
    </inkml:brush>
  </inkml:definitions>
  <inkml:trace contextRef="#ctx0" brushRef="#br0">25 23 10856 0 0,'0'0'1085'0'0,"0"-1"-989"0"0,-3-7-51 0 0,2 6 370 0 0,16-9 688 0 0,-11 10-1031 0 0,1 1 0 0 0,-1 0 0 0 0,1 0 0 0 0,-1 1 0 0 0,1-1 0 0 0,-1 1 0 0 0,0 0 0 0 0,1 0 0 0 0,-1 0 0 0 0,0 1 0 0 0,0 0 0 0 0,0-1 0 0 0,0 1 0 0 0,0 1 0 0 0,4 2 0 0 0,7 4 66 0 0,-1 2 1 0 0,22 20 0 0 0,-23-20-114 0 0,-1 2 0 0 0,-1 0 1 0 0,0 0-1 0 0,-1 1 0 0 0,12 20 1 0 0,-21-31-26 0 0,0 1 0 0 0,0 0 0 0 0,0 0 0 0 0,0 0 0 0 0,-1 0 0 0 0,1 0 0 0 0,-1 0 0 0 0,0 0 0 0 0,0 0 0 0 0,0 1 0 0 0,-1-1 0 0 0,0 0 0 0 0,0 0 0 0 0,0 0 0 0 0,-2 5 0 0 0,1-2 0 0 0,-1 0 0 0 0,0 0 0 0 0,-1-1 0 0 0,1 1 0 0 0,-1-1 0 0 0,0 0 0 0 0,-10 11 0 0 0,3-6-39 0 0,-1-1 0 0 0,0 0 1 0 0,-1 0-1 0 0,0-1 0 0 0,-25 12 1 0 0,31-19-3 0 0,0 1 0 0 0,0-2 1 0 0,0 1-1 0 0,-1-1 1 0 0,1 0-1 0 0,0-1 1 0 0,-1 0-1 0 0,1 0 1 0 0,-8-1-1 0 0,-11 0-225 0 0,26 1 261 0 0,-1 0 0 0 0,1 0 0 0 0,0-1 0 0 0,-1 1 0 0 0,1 0 0 0 0,-1 0 0 0 0,1 0 0 0 0,0 0 0 0 0,-1-1 1 0 0,1 1-1 0 0,0 0 0 0 0,-1 0 0 0 0,1-1 0 0 0,0 1 0 0 0,-1 0 0 0 0,1 0 0 0 0,0-1 0 0 0,0 1 0 0 0,-1 0 0 0 0,1-1 1 0 0,0 1-1 0 0,0-1 0 0 0,0 1 0 0 0,0 0 0 0 0,-1-1 0 0 0,1 1 0 0 0,0-1 0 0 0,0 1 0 0 0,0 0 0 0 0,0-1 1 0 0,0 1-1 0 0,0-1 0 0 0,0 1 0 0 0,0 0 0 0 0,0-1 0 0 0,0 1 0 0 0,0-1 0 0 0,0 0-26 0 0,0 0-1 0 0,1 0 1 0 0,-1 1-1 0 0,0-1 1 0 0,0 0-1 0 0,0 0 1 0 0,1 0-1 0 0,-1 1 0 0 0,0-1 1 0 0,1 0-1 0 0,-1 0 1 0 0,1 1-1 0 0,-1-1 1 0 0,1 0-1 0 0,-1 1 1 0 0,1-1-1 0 0,-1 0 1 0 0,1 1-1 0 0,0-1 1 0 0,-1 1-1 0 0,2-1 1 0 0,23-17-345 0 0,-20 14 317 0 0,0 0 1 0 0,0 0 0 0 0,12-6-1 0 0,-10 7 58 0 0,-1 0-1 0 0,1 1 0 0 0,0 0 0 0 0,0 0 1 0 0,0 1-1 0 0,10-2 0 0 0,-13 3 34 0 0,0 0 0 0 0,0 0 0 0 0,0 1 0 0 0,0-1-1 0 0,0 1 1 0 0,0 0 0 0 0,-1 0 0 0 0,1 0 0 0 0,0 0-1 0 0,0 0 1 0 0,-1 1 0 0 0,1 0 0 0 0,4 3 0 0 0,27 20 120 0 0,40 37 1 0 0,-50-40-1537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7.180"/>
    </inkml:context>
    <inkml:brush xml:id="br0">
      <inkml:brushProperty name="width" value="0.1" units="cm"/>
      <inkml:brushProperty name="height" value="0.1" units="cm"/>
      <inkml:brushProperty name="color" value="#AB008B"/>
    </inkml:brush>
  </inkml:definitions>
  <inkml:trace contextRef="#ctx0" brushRef="#br0">142 28 7544 0 0,'0'0'166'0'0,"-2"0"29"0"0,-15 6 222 0 0,14-5-355 0 0,-1 0 1 0 0,1 0-1 0 0,0 0 0 0 0,0 0 1 0 0,-1 0-1 0 0,1 1 0 0 0,0-1 1 0 0,0 1-1 0 0,1 0 0 0 0,-1 0 0 0 0,0 0 1 0 0,1 1-1 0 0,-4 2 0 0 0,-6 12 744 0 0,8-11-563 0 0,-1 0 0 0 0,1 1 1 0 0,0-1-1 0 0,0 1 1 0 0,1 0-1 0 0,-4 12 1 0 0,-7 20-371 0 0,10-30 152 0 0,1 0 0 0 0,0 0 0 0 0,0 1-1 0 0,1-1 1 0 0,0 0 0 0 0,-1 15-1 0 0,3-14 9 0 0,-1 2 8 0 0,2 0 0 0 0,-1 0-1 0 0,1 0 1 0 0,6 23 0 0 0,-7-32-39 0 0,1-1 0 0 0,0 1 0 0 0,0-1-1 0 0,0 0 1 0 0,0 1 0 0 0,0-1 0 0 0,1 0-1 0 0,-1 0 1 0 0,1 0 0 0 0,-1 0 0 0 0,1 0-1 0 0,0 0 1 0 0,0-1 0 0 0,0 1 0 0 0,-1 0-1 0 0,2-1 1 0 0,-1 1 0 0 0,0-1-1 0 0,0 0 1 0 0,0 0 0 0 0,1 0 0 0 0,-1 0-1 0 0,1 0 1 0 0,-1 0 0 0 0,0-1 0 0 0,1 1-1 0 0,-1-1 1 0 0,1 0 0 0 0,4 0 0 0 0,-1 0 2 0 0,0-1 0 0 0,-1 0 1 0 0,0-1-1 0 0,1 1 0 0 0,-1-1 1 0 0,0 0-1 0 0,0 0 0 0 0,0-1 1 0 0,0 0-1 0 0,0 0 1 0 0,7-6-1 0 0,13-6 8 0 0,-19 10-12 0 0,0 1 0 0 0,0-2 0 0 0,-1 1 0 0 0,0 0 0 0 0,1-1 0 0 0,-2 0 0 0 0,1-1 0 0 0,3-6 0 0 0,9-10 0 0 0,-11 15 25 0 0,-1-1 1 0 0,0 0 0 0 0,0 0 0 0 0,-1 0-1 0 0,0-1 1 0 0,-1 1 0 0 0,0-1-1 0 0,0 0 1 0 0,1-12 0 0 0,-4 16 84 0 0,0 0 0 0 0,0-1 0 0 0,0 1-1 0 0,-1 0 1 0 0,0 0 0 0 0,0 0 0 0 0,-1 1 0 0 0,0-1 0 0 0,0 0 0 0 0,0 0-1 0 0,0 1 1 0 0,-1-1 0 0 0,0 1 0 0 0,0 0 0 0 0,-1 0 0 0 0,1 0 0 0 0,-1 0-1 0 0,0 1 1 0 0,0-1 0 0 0,-1 1 0 0 0,1 0 0 0 0,-1 1 0 0 0,0-1 0 0 0,-7-3 0 0 0,2 1 62 0 0,0 0 1 0 0,-12-4 0 0 0,19 9-173 0 0,0 0 0 0 0,0 0 0 0 0,0 0 1 0 0,0 1-1 0 0,0-1 0 0 0,-1 1 1 0 0,1-1-1 0 0,0 1 0 0 0,0 0 0 0 0,0 0 1 0 0,-5 1-1 0 0,-5 0-4569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28.590"/>
    </inkml:context>
    <inkml:brush xml:id="br0">
      <inkml:brushProperty name="width" value="0.1" units="cm"/>
      <inkml:brushProperty name="height" value="0.1" units="cm"/>
      <inkml:brushProperty name="color" value="#AB008B"/>
    </inkml:brush>
  </inkml:definitions>
  <inkml:trace contextRef="#ctx0" brushRef="#br0">695 65 12528 0 0,'0'0'1442'0'0,"-1"-9"244"0"0,1 5-1453 0 0,0 0 0 0 0,0 0 0 0 0,1 0 0 0 0,-1 0 0 0 0,1 0 1 0 0,0 1-1 0 0,0-1 0 0 0,0 0 0 0 0,2-4 0 0 0,-2 7 179 0 0,-1 1-397 0 0,1 0 0 0 0,-1 0-1 0 0,0 0 1 0 0,1 0 0 0 0,-1 0-1 0 0,1-1 1 0 0,-1 1-1 0 0,0 0 1 0 0,1 0 0 0 0,-1 0-1 0 0,1-1 1 0 0,-1 1 0 0 0,0 0-1 0 0,1 0 1 0 0,-1-1-1 0 0,0 1 1 0 0,0 0 0 0 0,1 0-1 0 0,-1-1 1 0 0,0 1 0 0 0,0 0-1 0 0,1-1 1 0 0,-1 1 0 0 0,0-1-1 0 0,0 1 1 0 0,0 0-1 0 0,0-1 1 0 0,1 1 0 0 0,-1-1-1 0 0,0-3 1715 0 0,-1 6-1626 0 0,-6 11 61 0 0,0 1-1 0 0,-1-1 1 0 0,-1 0 0 0 0,-11 12 0 0 0,-41 53 266 0 0,7-8-686 0 0,32-45 177 0 0,-54 56 377 0 0,-166 154 131 0 0,208-202-429 0 0,14-12 0 0 0,-2 0 0 0 0,-30 21 0 0 0,39-33-100 0 0,0 0-1 0 0,1 1 0 0 0,-18 19 1 0 0,22-24 124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54.363"/>
    </inkml:context>
    <inkml:brush xml:id="br0">
      <inkml:brushProperty name="width" value="0.1" units="cm"/>
      <inkml:brushProperty name="height" value="0.1" units="cm"/>
      <inkml:brushProperty name="color" value="#AB008B"/>
    </inkml:brush>
  </inkml:definitions>
  <inkml:trace contextRef="#ctx0" brushRef="#br0">278 4 15664 0 0,'0'0'356'0'0,"-6"-4"993"0"0,4 4-1281 0 0,0 0-1 0 0,0 0 1 0 0,0 0 0 0 0,0 1 0 0 0,0-1 0 0 0,0 0 0 0 0,0 1 0 0 0,0-1-1 0 0,0 1 1 0 0,1 0 0 0 0,-1 0 0 0 0,0 0 0 0 0,0 0 0 0 0,1 0-1 0 0,-1 0 1 0 0,0 0 0 0 0,1 0 0 0 0,0 1 0 0 0,-1-1 0 0 0,1 1 0 0 0,0-1-1 0 0,-2 3 1 0 0,0 1 38 0 0,0 1-1 0 0,1-1 1 0 0,0 1 0 0 0,0 0-1 0 0,-2 9 1 0 0,-2 8-246 0 0,-2 2 165 0 0,2-1-1 0 0,-5 31 1 0 0,7-29 15 0 0,-13 41 1 0 0,15-59-65 0 0,0-1 1 0 0,0 0-1 0 0,1 1 0 0 0,0-1 0 0 0,0 14 0 0 0,-2-26-1528 0 0,2 0 1396 0 0,-1 1 0 0 0,1-1 0 0 0,0 1 0 0 0,0-1 0 0 0,0 0 0 0 0,0 1 0 0 0,1-1 0 0 0,0-5 0 0 0,-2-14-331 0 0,-24-115-1875 0 0,26 136 2551 0 0,-1-1 0 0 0,0 1 1 0 0,-1 0-1 0 0,1 0 0 0 0,-1 1 0 0 0,1-1 0 0 0,-1 0 0 0 0,-3-4 0 0 0,4 6-39 0 0,1 1 0 0 0,-1-1 0 0 0,0 0 0 0 0,0 0 0 0 0,1 1 1 0 0,-1-1-1 0 0,0 1 0 0 0,0-1 0 0 0,0 0 0 0 0,0 1 0 0 0,1 0 0 0 0,-1-1 0 0 0,0 1 0 0 0,0-1 0 0 0,0 1 0 0 0,0 0 0 0 0,0 0 0 0 0,0 0 0 0 0,0 0 1 0 0,0-1-1 0 0,0 1 0 0 0,0 0 0 0 0,0 1 0 0 0,0-1 0 0 0,0 0 0 0 0,0 0 0 0 0,-2 1 0 0 0,0 1-131 0 0,0-1 0 0 0,0 1 0 0 0,0 0 0 0 0,0 1 0 0 0,1-1 0 0 0,-1 0 0 0 0,1 1 0 0 0,-1 0 0 0 0,1-1 0 0 0,0 1-1 0 0,0 0 1 0 0,0 0 0 0 0,1 0 0 0 0,-1 0 0 0 0,-1 5 0 0 0,-1 4 98 0 0,0 0 1 0 0,-5 25-1 0 0,-2 53-185 0 0,9-50-3945 0 0,2-23 1870 0 0,-3-5-22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54.750"/>
    </inkml:context>
    <inkml:brush xml:id="br0">
      <inkml:brushProperty name="width" value="0.1" units="cm"/>
      <inkml:brushProperty name="height" value="0.1" units="cm"/>
      <inkml:brushProperty name="color" value="#AB008B"/>
    </inkml:brush>
  </inkml:definitions>
  <inkml:trace contextRef="#ctx0" brushRef="#br0">47 1 16783 0 0,'0'0'818'0'0,"0"1"-360"0"0,-12 18 134 0 0,9-16-653 0 0,0 1 0 0 0,1 0 0 0 0,0-1 0 0 0,0 1-1 0 0,0 0 1 0 0,0 0 0 0 0,0 1 0 0 0,0 4 0 0 0,-4 62-586 0 0,2-20 672 0 0,0 107 31 0 0,4-119-3779 0 0,0-19 1679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55.128"/>
    </inkml:context>
    <inkml:brush xml:id="br0">
      <inkml:brushProperty name="width" value="0.1" units="cm"/>
      <inkml:brushProperty name="height" value="0.1" units="cm"/>
      <inkml:brushProperty name="color" value="#AB008B"/>
    </inkml:brush>
  </inkml:definitions>
  <inkml:trace contextRef="#ctx0" brushRef="#br0">1 9 16240 0 0,'0'0'947'0'0,"14"-6"-687"0"0,-11 6-187 0 0,0-1 0 0 0,0 1-1 0 0,0-1 1 0 0,0 1-1 0 0,0 0 1 0 0,0 0-1 0 0,0 0 1 0 0,0 1-1 0 0,0-1 1 0 0,0 1-1 0 0,0-1 1 0 0,0 1-1 0 0,0 0 1 0 0,0 0 0 0 0,-1 1-1 0 0,1-1 1 0 0,5 4-1 0 0,2 1-313 0 0,-1 2 0 0 0,0-1-1 0 0,10 12 1 0 0,-17-18 294 0 0,3 5 62 0 0,0 0-1 0 0,0 0 1 0 0,-1 0 0 0 0,0 1 0 0 0,0-1 0 0 0,0 1-1 0 0,3 10 1 0 0,1 6-1046 0 0,5 24 0 0 0,-5-19-302 0 0,-7-21 993 0 0,0-1 1 0 0,0 1-1 0 0,0-1 1 0 0,-1 10-1 0 0,0 3-274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55.826"/>
    </inkml:context>
    <inkml:brush xml:id="br0">
      <inkml:brushProperty name="width" value="0.1" units="cm"/>
      <inkml:brushProperty name="height" value="0.1" units="cm"/>
      <inkml:brushProperty name="color" value="#AB008B"/>
    </inkml:brush>
  </inkml:definitions>
  <inkml:trace contextRef="#ctx0" brushRef="#br0">51 122 15680 0 0,'0'0'1049'0'0,"0"2"-1145"0"0,-4 8 89 0 0,0 1 0 0 0,1 0 0 0 0,0 1-1 0 0,1-1 1 0 0,0 0 0 0 0,1 1 0 0 0,0-1 0 0 0,2 18 0 0 0,-3 26 237 0 0,-2 4-26 0 0,3-30-21 0 0,-7 42 1 0 0,-5-37 320 0 0,11-27-503 0 0,1-6-211 0 0,1-6-1161 0 0,1 3 1022 0 0,-1 0 1 0 0,1 0 0 0 0,0-1 0 0 0,-1 1-1 0 0,3-4 1 0 0,0-1-432 0 0,8-22-972 0 0,-1-5-8 0 0</inkml:trace>
  <inkml:trace contextRef="#ctx0" brushRef="#br0" timeOffset="1">129 69 14768 0 0,'3'-5'113'0'0,"0"0"0"0"0,0 0 1 0 0,1 1-1 0 0,0-1 0 0 0,0 1 1 0 0,0-1-1 0 0,0 1 0 0 0,1 0 1 0 0,-1 1-1 0 0,1-1 0 0 0,0 1 1 0 0,0 0-1 0 0,1 0 0 0 0,5-2 1 0 0,-9 4-91 0 0,1 0 0 0 0,0 0 0 0 0,-1 0 1 0 0,1 0-1 0 0,0 1 0 0 0,0-1 0 0 0,0 1 1 0 0,0 0-1 0 0,-1 0 0 0 0,1 0 0 0 0,0 0 0 0 0,0 0 1 0 0,0 0-1 0 0,0 1 0 0 0,-1 0 0 0 0,1-1 0 0 0,0 1 1 0 0,0 0-1 0 0,-1 0 0 0 0,1 1 0 0 0,-1-1 1 0 0,1 0-1 0 0,-1 1 0 0 0,1 0 0 0 0,-1-1 0 0 0,0 1 1 0 0,0 0-1 0 0,0 0 0 0 0,0 0 0 0 0,2 3 0 0 0,-2-1 40 0 0,0-1-1 0 0,0 1 1 0 0,0 0-1 0 0,-1 0 1 0 0,1 0-1 0 0,-1 0 0 0 0,0 0 1 0 0,0 0-1 0 0,-1 0 1 0 0,1 0-1 0 0,-1 9 1 0 0,0 3 92 0 0,-5 28 0 0 0,3-37-115 0 0,-8 54-6 0 0,-30 92 0 0 0,14-88-1406 0 0,18-46 860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56.224"/>
    </inkml:context>
    <inkml:brush xml:id="br0">
      <inkml:brushProperty name="width" value="0.1" units="cm"/>
      <inkml:brushProperty name="height" value="0.1" units="cm"/>
      <inkml:brushProperty name="color" value="#AB008B"/>
    </inkml:brush>
  </inkml:definitions>
  <inkml:trace contextRef="#ctx0" brushRef="#br0">118 12 10912 0 0,'0'0'2481'0'0,"-8"-3"-1030"0"0,7 2-1293 0 0,0 1 0 0 0,0-1 0 0 0,0 1 0 0 0,-1-1 0 0 0,1 1 0 0 0,0 0 0 0 0,0 0 1 0 0,-1 0-1 0 0,1 0 0 0 0,0 0 0 0 0,-2 0 0 0 0,-24-2 927 0 0,21 0-1102 0 0,-21 1-329 0 0,24 0 329 0 0,-12 2-48 0 0,-1 6-1190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485"/>
    </inkml:context>
    <inkml:brush xml:id="br0">
      <inkml:brushProperty name="width" value="0.05" units="cm"/>
      <inkml:brushProperty name="height" value="0.05" units="cm"/>
      <inkml:brushProperty name="color" value="#FFC114"/>
    </inkml:brush>
  </inkml:definitions>
  <inkml:trace contextRef="#ctx0" brushRef="#br0">28 66 12528 0 0,'0'0'602'0'0,"-10"-1"152"0"0,8 1-406 0 0,1-1 0 0 0,0 1 0 0 0,0-1 0 0 0,0 0 0 0 0,-1 1 0 0 0,1-1 0 0 0,0 0 0 0 0,0 0 0 0 0,0 0 0 0 0,0 0 1 0 0,0 0-1 0 0,0 0 0 0 0,-1-1 0 0 0,2 1-299 0 0,0 1 1 0 0,0-1-1 0 0,0 1 1 0 0,-1-1-1 0 0,1 1 1 0 0,0-1-1 0 0,0 1 1 0 0,0-1-1 0 0,0 1 1 0 0,0-1-1 0 0,0 1 1 0 0,0-1-1 0 0,0 1 1 0 0,0-1-1 0 0,1 1 1 0 0,-1-1-1 0 0,0 1 1 0 0,0-1-1 0 0,0 1 1 0 0,0-1-1 0 0,1 1 1 0 0,-1-1-1 0 0,2-2-213 0 0,0 1 0 0 0,1 0 0 0 0,-1 0 0 0 0,0 0 0 0 0,0 0 0 0 0,1 0 0 0 0,3-2-1 0 0,-2 2 438 0 0,1-1-265 0 0,0 0 0 0 0,0 1 0 0 0,0 0 0 0 0,1 0 0 0 0,-1 0 0 0 0,1 0 0 0 0,-1 1 0 0 0,1 0 0 0 0,0 0 0 0 0,-1 1 0 0 0,1-1 0 0 0,0 1 0 0 0,0 0 0 0 0,-1 1 0 0 0,1 0 0 0 0,0 0 0 0 0,-1 0 0 0 0,1 0 0 0 0,5 3 0 0 0,-8-3-14 0 0,1 0 0 0 0,-1 1 0 0 0,0 0 0 0 0,0 0-1 0 0,0 0 1 0 0,0 0 0 0 0,0 0 0 0 0,0 0 0 0 0,0 1-1 0 0,0-1 1 0 0,-1 1 0 0 0,0 0 0 0 0,1 0 0 0 0,-1 0-1 0 0,0 0 1 0 0,2 6 0 0 0,-3-7-1 0 0,0 1 0 0 0,0-1 1 0 0,0 1-1 0 0,-1-1 0 0 0,1 1 1 0 0,-1-1-1 0 0,0 1 0 0 0,0-1 1 0 0,0 1-1 0 0,0 0 0 0 0,0-1 0 0 0,-1 1 1 0 0,1-1-1 0 0,-1 1 0 0 0,0-1 1 0 0,1 1-1 0 0,-1-1 0 0 0,0 1 0 0 0,0-1 1 0 0,-1 0-1 0 0,1 0 0 0 0,0 1 1 0 0,-1-1-1 0 0,1 0 0 0 0,-3 2 0 0 0,-9 9-14 0 0,-1 0 0 0 0,-30 21-1 0 0,38-30 22 0 0,6-4 0 0 0,0 0 0 0 0,0 1 0 0 0,0-1 0 0 0,-1 0 0 0 0,1 0 0 0 0,0 0 0 0 0,0 1 0 0 0,0-1 0 0 0,-1 0 0 0 0,1 0 0 0 0,0 1 0 0 0,0-1 0 0 0,0 0 0 0 0,0 0 0 0 0,0 1 0 0 0,0-1 0 0 0,0 0 0 0 0,0 1 0 0 0,0-1 0 0 0,0 0 0 0 0,0 0 0 0 0,0 1 0 0 0,0-1 0 0 0,0 0 0 0 0,0 1 0 0 0,0-1 0 0 0,0 0 0 0 0,0 0 0 0 0,0 1 0 0 0,0-1 0 0 0,0 0 0 0 0,0 0 0 0 0,0 1 0 0 0,1-1 0 0 0,-1 0 0 0 0,0 0 0 0 0,0 1 0 0 0,0-1 0 0 0,0 0 0 0 0,1 0 0 0 0,-1 0 0 0 0,0 1 0 0 0,9 3 0 0 0,-9-3 0 0 0,4 0 7 0 0,1 2-19 0 0,0-1 1 0 0,0 0-1 0 0,0 0 0 0 0,1 0 0 0 0,7 0 0 0 0,43 10 12 0 0,-54-11 0 0 0,1 0 0 0 0,0 0 0 0 0,0 0 0 0 0,0 1 0 0 0,-1-1 0 0 0,1 1 0 0 0,0-1 0 0 0,-1 1 0 0 0,0 0 0 0 0,1 0 0 0 0,-1 0 0 0 0,0 1 0 0 0,0-1 0 0 0,0 0 0 0 0,0 1 0 0 0,-1-1 0 0 0,1 1 0 0 0,-1 0 0 0 0,1-1 0 0 0,-1 1-1 0 0,0 0 1 0 0,1 3 0 0 0,1 3 3 0 0,0 1-1 0 0,-1-1 0 0 0,0 1 0 0 0,0-1 0 0 0,0 19 0 0 0,-3-18 19 0 0,0-1 0 0 0,0 1 0 0 0,-1-1 0 0 0,0 0 0 0 0,-7 17 0 0 0,-21 42 53 0 0,29-66-70 0 0,-1 2 13 0 0,-1 0 0 0 0,0 0-1 0 0,0 0 1 0 0,0 0-1 0 0,-1 0 1 0 0,1-1 0 0 0,-1 1-1 0 0,0-1 1 0 0,-8 5-1 0 0,-1 0-122 0 0,1-1 0 0 0,-16 5 0 0 0,16-6-798 0 0,-1-2 0 0 0,-17 5-1 0 0,13-5-117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11.699"/>
    </inkml:context>
    <inkml:brush xml:id="br0">
      <inkml:brushProperty name="width" value="0.1" units="cm"/>
      <inkml:brushProperty name="height" value="0.1" units="cm"/>
      <inkml:brushProperty name="color" value="#AB008B"/>
    </inkml:brush>
  </inkml:definitions>
  <inkml:trace contextRef="#ctx0" brushRef="#br0">96 50 7688 0 0,'0'0'1681'0'0,"0"-2"-1210"0"0,0 0-118 0 0,-1 1 0 0 0,1-1 0 0 0,-1 0 0 0 0,1 0 1 0 0,-1 0-1 0 0,1 0 0 0 0,-1 0 0 0 0,0 1 0 0 0,0-1 0 0 0,0 0 1 0 0,0 1-1 0 0,0-1 0 0 0,-1 1 0 0 0,-1-3 0 0 0,-8-11 2199 0 0,10 14-2532 0 0,0 1 1 0 0,0-1-1 0 0,-1 1 1 0 0,1-1-1 0 0,0 1 1 0 0,-1-1-1 0 0,1 1 0 0 0,0 0 1 0 0,-1 0-1 0 0,1 0 1 0 0,0 0-1 0 0,-1 0 1 0 0,1 0-1 0 0,0 0 1 0 0,-1 0-1 0 0,1 0 1 0 0,0 1-1 0 0,-1-1 1 0 0,1 1-1 0 0,0-1 1 0 0,0 1-1 0 0,-2 0 0 0 0,0 1-20 0 0,1 0 0 0 0,-1 0 0 0 0,1 0 0 0 0,-1 0 0 0 0,1 1 0 0 0,0-1 0 0 0,0 1 0 0 0,0 0 0 0 0,-2 3 0 0 0,-4 6 0 0 0,7-11-29 0 0,0 0-1 0 0,1 0 1 0 0,-1 0-1 0 0,1 0 0 0 0,-1 0 1 0 0,1 0-1 0 0,-1 0 0 0 0,1 0 1 0 0,0 1-1 0 0,-1-1 0 0 0,1 0 1 0 0,0 0-1 0 0,0 0 1 0 0,0 0-1 0 0,0 1 0 0 0,0-1 1 0 0,0 0-1 0 0,0 0 0 0 0,0 0 1 0 0,0 0-1 0 0,1 1 0 0 0,-1-1 1 0 0,0 0-1 0 0,1 0 1 0 0,-1 0-1 0 0,1 0 0 0 0,0 0 1 0 0,-1 0-1 0 0,1 0 0 0 0,0 0 1 0 0,-1 0-1 0 0,1 0 0 0 0,0 0 1 0 0,0-1-1 0 0,0 1 0 0 0,0 0 1 0 0,0 0-1 0 0,0-1 1 0 0,0 1-1 0 0,0-1 0 0 0,0 1 1 0 0,0-1-1 0 0,0 1 0 0 0,0-1 1 0 0,0 0-1 0 0,0 1 0 0 0,0-1 1 0 0,1 0-1 0 0,-1 0 1 0 0,0 0-1 0 0,0 0 0 0 0,0 0 1 0 0,1 0-1 0 0,-1 0 0 0 0,0 0 1 0 0,0-1-1 0 0,0 1 0 0 0,0 0 1 0 0,0-1-1 0 0,3 0 1 0 0,5-4-973 0 0,0 0 1 0 0,-1-1 0 0 0,12-9 0 0 0,-7 5-225 0 0,-12 10 935 0 0,-3-1 533 0 0,1 0 1 0 0,-1 1-1 0 0,0-1 0 0 0,0 1 0 0 0,0-1 0 0 0,1 1 0 0 0,-1 0 0 0 0,0-1 0 0 0,0 1 0 0 0,0 0 1 0 0,-2 1-1 0 0,3-1-68 0 0,0 0-123 0 0,1 0 1 0 0,-1 0-1 0 0,0 0 0 0 0,1 0 0 0 0,-1 0 1 0 0,0 0-1 0 0,1 1 0 0 0,-1-1 0 0 0,1 0 1 0 0,-1 0-1 0 0,0 1 0 0 0,1-1 0 0 0,-1 0 0 0 0,1 1 1 0 0,-1-1-1 0 0,0 1 0 0 0,-6 3 1472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16.470"/>
    </inkml:context>
    <inkml:brush xml:id="br0">
      <inkml:brushProperty name="width" value="0.1" units="cm"/>
      <inkml:brushProperty name="height" value="0.1" units="cm"/>
      <inkml:brushProperty name="color" value="#AB008B"/>
    </inkml:brush>
  </inkml:definitions>
  <inkml:trace contextRef="#ctx0" brushRef="#br0">42 26 8480 0 0,'0'-15'2193'0'0,"0"14"-2120"0"0,0 1-1 0 0,-1 0 1 0 0,1 0 0 0 0,0-1-1 0 0,0 1 1 0 0,-1 0 0 0 0,1-1 0 0 0,0 1-1 0 0,-1 0 1 0 0,1 0 0 0 0,-1 0-1 0 0,1 0 1 0 0,0-1 0 0 0,-1 1-1 0 0,1 0 1 0 0,0 0 0 0 0,-1 0 0 0 0,1 0-1 0 0,-1 0 1 0 0,0 0 0 0 0,0 0-59 0 0,-1 0 1 0 0,1 1 0 0 0,-1-1-1 0 0,1 0 1 0 0,-1 1 0 0 0,1-1 0 0 0,0 1-1 0 0,-1 0 1 0 0,1 0 0 0 0,0-1-1 0 0,0 1 1 0 0,-1 0 0 0 0,1 0-1 0 0,0 0 1 0 0,0 0 0 0 0,0 0 0 0 0,0 0-1 0 0,0 1 1 0 0,0-1 0 0 0,0 0-1 0 0,1 0 1 0 0,-1 1 0 0 0,0-1-1 0 0,1 0 1 0 0,-1 1 0 0 0,1-1 0 0 0,-1 1-1 0 0,1-1 1 0 0,-1 3 0 0 0,0 0-13 0 0,1 0 1 0 0,-1 0 0 0 0,1 0 0 0 0,0-1 0 0 0,-1 1 0 0 0,2 0-1 0 0,-1 0 1 0 0,0 0 0 0 0,1 0 0 0 0,2 6 0 0 0,5 17-3 0 0,-8-27 0 0 0,0 1 0 0 0,1-1 0 0 0,-1 1 0 0 0,0-1 0 0 0,0 1 0 0 0,1-1 0 0 0,-1 0 0 0 0,1 1 0 0 0,-1-1 0 0 0,0 1 0 0 0,1-1 0 0 0,-1 0 0 0 0,1 0 0 0 0,-1 1 0 0 0,1-1 0 0 0,-1 0 0 0 0,1 0 0 0 0,-1 1 0 0 0,1-1 0 0 0,-1 0 0 0 0,1 0 0 0 0,-1 0 0 0 0,1 0 0 0 0,0 0 0 0 0,-1 0 0 0 0,1 0 0 0 0,-1 0 0 0 0,1 0 0 0 0,-1 0 0 0 0,1 0 0 0 0,-1 0 0 0 0,1 0 0 0 0,-1 0 0 0 0,1-1 0 0 0,-1 1 0 0 0,1 0 0 0 0,-1 0 0 0 0,1-1 0 0 0,-1 1 0 0 0,1 0 0 0 0,-1-1 0 0 0,1 1 0 0 0,0-1 0 0 0,-1 1 0 0 0,6-6-37 0 0,0-1 1 0 0,-1 0 0 0 0,1 0-1 0 0,-1-1 1 0 0,-1 0 0 0 0,1 1-1 0 0,4-14 1 0 0,-7 16-56 0 0,0 0-1 0 0,-1 0 1 0 0,1 0-1 0 0,-1-1 1 0 0,1-6-1 0 0,-2 11 27 0 0,-3-2-16 0 0,-1-1 205 0 0,-10 5-66 0 0,10 0 0 0 0,1 0 1 0 0,0 0-1 0 0,-1 1 0 0 0,1-1 0 0 0,0 1 0 0 0,0 0 0 0 0,0 0 0 0 0,0 0 0 0 0,0 0 1 0 0,0 1-1 0 0,1-1 0 0 0,-1 1 0 0 0,1-1 0 0 0,0 1 0 0 0,-1 0 0 0 0,1 0 1 0 0,1 0-1 0 0,-1 0 0 0 0,-2 4 0 0 0,4-3 5 0 0,-4 3 888 0 0,17-10-793 0 0,-8 0-181 0 0,-1 0 0 0 0,0 0 0 0 0,-1 0 0 0 0,1 0-1 0 0,0-1 1 0 0,-1 0 0 0 0,0 0 0 0 0,4-6 0 0 0,-6 9-188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0.506"/>
    </inkml:context>
    <inkml:brush xml:id="br0">
      <inkml:brushProperty name="width" value="0.1" units="cm"/>
      <inkml:brushProperty name="height" value="0.1" units="cm"/>
      <inkml:brushProperty name="color" value="#AB008B"/>
    </inkml:brush>
  </inkml:definitions>
  <inkml:trace contextRef="#ctx0" brushRef="#br0">75 25 15288 0 0,'-1'-1'533'0'0,"-4"-2"-321"0"0,2 1-137 0 0,0 0 1 0 0,0 1-1 0 0,0-1 0 0 0,0 0 1 0 0,0 1-1 0 0,0 0 0 0 0,0 0 0 0 0,-1 0 1 0 0,1 0-1 0 0,0 0 0 0 0,-1 1 1 0 0,1 0-1 0 0,-1-1 0 0 0,1 1 1 0 0,-7 2 308 0 0,10-2-350 0 0,0 0 0 0 0,0 0 1 0 0,0 0-1 0 0,0 0 0 0 0,-1 0 0 0 0,1 0 1 0 0,0 0-1 0 0,0 0 0 0 0,0 0 1 0 0,0 0-1 0 0,0 0 0 0 0,0 0 0 0 0,0 0 1 0 0,0 0-1 0 0,-2-1 686 0 0,2 1-686 0 0,0 0 1 0 0,0 0-1 0 0,0 0 0 0 0,0 0 1 0 0,0-1-1 0 0,0 1 0 0 0,0 0 0 0 0,0 0 1 0 0,0 0-1 0 0,0 0 0 0 0,0 0 1 0 0,0 0-1 0 0,0 0 0 0 0,0 0 0 0 0,0 0 1 0 0,0-1-1 0 0,-1-2 225 0 0,-4 12 592 0 0,4 20 125 0 0,2-27-889 0 0,-1-1-1 0 0,1 1 1 0 0,0-1 0 0 0,0 1-1 0 0,0-1 1 0 0,0 1-1 0 0,0-1 1 0 0,0 0 0 0 0,0 1-1 0 0,1-1 1 0 0,-1 0 0 0 0,0 0-1 0 0,3 2 1 0 0,0 0 161 0 0,4 7-82 0 0,0 0 0 0 0,6 11 0 0 0,8 10-313 0 0,17 10 177 0 0,64 54 1 0 0,-73-68 200 0 0,110 86-64 0 0,-98-79-213 0 0,1-3 0 0 0,68 37 0 0 0,-58-41 46 0 0,-31-17 0 0 0,-5-6 0 0 0,-14-4-131 0 0,0-1-1 0 0,0 1 1 0 0,0-1-1 0 0,-1 1 1 0 0,1-1-1 0 0,0 0 1 0 0,-1 0-1 0 0,1 0 1 0 0,4-3-1 0 0,-6 3 13 0 0,1 0-1 0 0,0 0 0 0 0,0 0 1 0 0,0 0-1 0 0,-1 0 0 0 0,1 0 1 0 0,0 1-1 0 0,0-1 0 0 0,0 1 1 0 0,0-1-1 0 0,0 1 0 0 0,0 0 0 0 0,0 0 1 0 0,0 0-1 0 0,0 0 0 0 0,0 0 1 0 0,3 1-1 0 0,16 6-1195 0 0,-20-6 659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1.465"/>
    </inkml:context>
    <inkml:brush xml:id="br0">
      <inkml:brushProperty name="width" value="0.1" units="cm"/>
      <inkml:brushProperty name="height" value="0.1" units="cm"/>
      <inkml:brushProperty name="color" value="#AB008B"/>
    </inkml:brush>
  </inkml:definitions>
  <inkml:trace contextRef="#ctx0" brushRef="#br0">210 20 16208 0 0,'0'0'365'0'0,"-1"-2"56"0"0,-16-16 1040 0 0,16 36-1092 0 0,2-12-282 0 0,4 88 9 0 0,-5-70-124 0 0,-2 1-1 0 0,0 0 0 0 0,-2-1 0 0 0,-1 1 0 0 0,-1-1 0 0 0,0 0 1 0 0,-21 44-1 0 0,22-56-12 0 0,-1 2 22 0 0,0-1-1 0 0,-13 19 0 0 0,16-28 19 0 0,0 0 0 0 0,0 0 0 0 0,-1-1 0 0 0,1 1 0 0 0,-1-1 0 0 0,0 0 0 0 0,0 0 0 0 0,0 0 0 0 0,0 0 0 0 0,0-1 0 0 0,-8 4 0 0 0,10-6-29 0 0,1 0 1 0 0,-1 0-1 0 0,1 1 1 0 0,-1-1-1 0 0,1 0 1 0 0,-1 0-1 0 0,1 0 1 0 0,-1-1-1 0 0,1 1 1 0 0,-1 0-1 0 0,1 0 1 0 0,0-1 0 0 0,-1 1-1 0 0,1-1 1 0 0,-1 1-1 0 0,1-1 1 0 0,0 0-1 0 0,-1 0 1 0 0,1 1-1 0 0,0-1 1 0 0,0 0-1 0 0,-2-2 1 0 0,1 1-156 0 0,0 0 0 0 0,0 0 0 0 0,0 0 0 0 0,0 0-1 0 0,0 0 1 0 0,1-1 0 0 0,-1 1 0 0 0,1 0 0 0 0,0-1 0 0 0,0 1 0 0 0,-2-6 0 0 0,2-11-781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1.866"/>
    </inkml:context>
    <inkml:brush xml:id="br0">
      <inkml:brushProperty name="width" value="0.1" units="cm"/>
      <inkml:brushProperty name="height" value="0.1" units="cm"/>
      <inkml:brushProperty name="color" value="#AB008B"/>
    </inkml:brush>
  </inkml:definitions>
  <inkml:trace contextRef="#ctx0" brushRef="#br0">1 1 15264 0 0,'0'0'1527'0'0,"8"4"-1383"0"0,1-1 138 0 0,0 0-1 0 0,0 0 0 0 0,0-1 0 0 0,15 2 1 0 0,-12-3-106 0 0,0 1 1 0 0,14 5-1 0 0,-7-1-66 0 0,-14-5-108 0 0,-1 0 0 0 0,0 0-1 0 0,0 1 1 0 0,0-1 0 0 0,0 1 0 0 0,0 0 0 0 0,0 0 0 0 0,0 1 0 0 0,5 4-1 0 0,-3-2 1 0 0,0 1 0 0 0,-1 0 0 0 0,1 0 0 0 0,-1 0-1 0 0,0 1 1 0 0,-1 0 0 0 0,7 14 0 0 0,-9-17-38 0 0,0 0 0 0 0,-1 1 0 0 0,0-1 0 0 0,0 0 0 0 0,0 1 0 0 0,0-1 0 0 0,-1 1 0 0 0,0-1 0 0 0,0 1 0 0 0,0-1 0 0 0,0 1 0 0 0,-1-1 0 0 0,0 1 0 0 0,0-1 0 0 0,0 1 0 0 0,-2 4 0 0 0,-3 8-289 0 0,4-11 21 0 0,0 0 0 0 0,0 0 1 0 0,0-1-1 0 0,-1 1 0 0 0,0-1 0 0 0,0 0 0 0 0,-4 6 0 0 0,-22 23-3864 0 0,12-18 2026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2.226"/>
    </inkml:context>
    <inkml:brush xml:id="br0">
      <inkml:brushProperty name="width" value="0.1" units="cm"/>
      <inkml:brushProperty name="height" value="0.1" units="cm"/>
      <inkml:brushProperty name="color" value="#AB008B"/>
    </inkml:brush>
  </inkml:definitions>
  <inkml:trace contextRef="#ctx0" brushRef="#br0">82 1 18167 0 0,'0'0'2614'0'0,"0"8"-2468"0"0,-1 7-53 0 0,-1 0 0 0 0,-1 0 0 0 0,0-1-1 0 0,-1 1 1 0 0,-11 24 0 0 0,0 2-206 0 0,9-19-330 0 0,-14 36-2295 0 0,8-34-3916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2.661"/>
    </inkml:context>
    <inkml:brush xml:id="br0">
      <inkml:brushProperty name="width" value="0.1" units="cm"/>
      <inkml:brushProperty name="height" value="0.1" units="cm"/>
      <inkml:brushProperty name="color" value="#AB008B"/>
    </inkml:brush>
  </inkml:definitions>
  <inkml:trace contextRef="#ctx0" brushRef="#br0">206 16 15136 0 0,'-4'0'82'0'0,"0"1"0"0"0,0-1 0 0 0,0 1 1 0 0,0 0-1 0 0,0 0 0 0 0,0 0 0 0 0,0 1 1 0 0,0-1-1 0 0,1 1 0 0 0,-1 0 0 0 0,0 0 1 0 0,1 0-1 0 0,-5 4 0 0 0,-3 4-97 0 0,0 0 0 0 0,-13 17 0 0 0,4-5 292 0 0,14-15-174 0 0,0 1 0 0 0,1-1 0 0 0,0 1 0 0 0,0 0 0 0 0,1 0 0 0 0,0 1 0 0 0,0-1 0 0 0,1 1 0 0 0,0 0 0 0 0,1 0 0 0 0,-2 10 0 0 0,0 9 96 0 0,1 1 0 0 0,1 36-1 0 0,3-55-195 0 0,-1-1 0 0 0,1 1 0 0 0,0-1 0 0 0,1 1 0 0 0,3 9 0 0 0,-3-14-3 0 0,-1-1 0 0 0,1 1 0 0 0,0-1-1 0 0,0 1 1 0 0,1-1 0 0 0,0 0 0 0 0,-1 0 0 0 0,1 0 0 0 0,0 0 0 0 0,1-1 0 0 0,-1 1 0 0 0,5 3-1 0 0,-7-7-3 0 0,0 1-1 0 0,1 0 0 0 0,-1-1 0 0 0,1 1 0 0 0,-1-1 0 0 0,1 0 0 0 0,-1 1 1 0 0,1-1-1 0 0,-1 0 0 0 0,1 0 0 0 0,-1 0 0 0 0,1 0 0 0 0,-1 0 0 0 0,1 0 1 0 0,-1 0-1 0 0,1 0 0 0 0,-1-1 0 0 0,1 1 0 0 0,-1-1 0 0 0,1 1 0 0 0,-1-1 1 0 0,0 0-1 0 0,2 0 0 0 0,1-1-15 0 0,-1 0 1 0 0,1 0 0 0 0,-1-1-1 0 0,1 1 1 0 0,-1-1-1 0 0,0 0 1 0 0,4-5-1 0 0,2-3-33 0 0,-2 0-1 0 0,1-1 0 0 0,-1 0 1 0 0,-1 0-1 0 0,0-1 0 0 0,-1 0 0 0 0,-1 0 1 0 0,1 0-1 0 0,3-24 0 0 0,-8 29 0 0 0,1 0-1 0 0,-1 0 1 0 0,0 0-1 0 0,-1 0 1 0 0,0 0-1 0 0,0 0 1 0 0,-3-8-1 0 0,0-3 152 0 0,1 5 16 0 0,-1 0-1 0 0,0 0 0 0 0,-1 0 0 0 0,-1 0 0 0 0,-10-19 0 0 0,10 24-106 0 0,0-1 1 0 0,0 2 0 0 0,-1-1-1 0 0,0 0 1 0 0,0 1 0 0 0,-1 1-1 0 0,0-1 1 0 0,-9-5-1 0 0,14 11-37 0 0,0 0 0 0 0,0 0 0 0 0,0 1 0 0 0,0 0 0 0 0,0-1 0 0 0,0 1 0 0 0,-1 1-1 0 0,1-1 1 0 0,0 0 0 0 0,-6 0 0 0 0,7 1-130 0 0,1 0 0 0 0,-1 0 0 0 0,0 0 0 0 0,1 0 0 0 0,-1 1-1 0 0,0-1 1 0 0,1 0 0 0 0,-1 1 0 0 0,0-1 0 0 0,1 1 0 0 0,-1 0 0 0 0,1-1 0 0 0,-1 1 0 0 0,1 0-1 0 0,-1 0 1 0 0,1 0 0 0 0,0 0 0 0 0,-1 0 0 0 0,1 0 0 0 0,0 0 0 0 0,0 1 0 0 0,-1 1 0 0 0,-5 10-1311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3.066"/>
    </inkml:context>
    <inkml:brush xml:id="br0">
      <inkml:brushProperty name="width" value="0.1" units="cm"/>
      <inkml:brushProperty name="height" value="0.1" units="cm"/>
      <inkml:brushProperty name="color" value="#AB008B"/>
    </inkml:brush>
  </inkml:definitions>
  <inkml:trace contextRef="#ctx0" brushRef="#br0">304 27 15792 0 0,'0'0'919'0'0,"8"-3"-735"0"0,1 2 325 0 0,1 0-1 0 0,-1 0 1 0 0,18 2-1 0 0,-5 0-278 0 0,-12 0-324 0 0,0 0-1 0 0,0 1 0 0 0,0 0 1 0 0,14 4-1 0 0,-2 1 530 0 0,-13-4-294 0 0,0 0-1 0 0,0 1 1 0 0,-1 0 0 0 0,16 10 0 0 0,-7-3 1 0 0,-13-9-178 0 0,1 1 0 0 0,-1 0 0 0 0,0 0 0 0 0,0 0 0 0 0,0 0 0 0 0,0 1 0 0 0,-1 0 0 0 0,1-1 0 0 0,-1 1 0 0 0,0 1 0 0 0,0-1 0 0 0,0 0 0 0 0,-1 1 0 0 0,0-1 0 0 0,1 1 0 0 0,-2 0 0 0 0,1 0 0 0 0,0 0 0 0 0,-1 0 0 0 0,0 0 0 0 0,1 9 0 0 0,-2-7-4 0 0,0 0 0 0 0,0 0 0 0 0,-1 0-1 0 0,0 0 1 0 0,0 0 0 0 0,0 0 0 0 0,-5 12-1 0 0,-1-1-62 0 0,-14 27-1 0 0,8-21-2556 0 0,-29 36 1 0 0,35-50 2266 0 0,-20 26-1789 0 0</inkml:trace>
  <inkml:trace contextRef="#ctx0" brushRef="#br0" timeOffset="1">31 0 16439 0 0,'0'0'800'0'0,"-4"4"-352"0"0,-5 0 112 0 0,5 0-560 0 0,0 3 0 0 0,-1 1 0 0 0,1-4 0 0 0,4 4-96 0 0,4-2 16 0 0,1 2 8 0 0,-1 4-1168 0 0,0-5-231 0 0,21 5-41 0 0,-8-8-16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3.410"/>
    </inkml:context>
    <inkml:brush xml:id="br0">
      <inkml:brushProperty name="width" value="0.1" units="cm"/>
      <inkml:brushProperty name="height" value="0.1" units="cm"/>
      <inkml:brushProperty name="color" value="#AB008B"/>
    </inkml:brush>
  </inkml:definitions>
  <inkml:trace contextRef="#ctx0" brushRef="#br0">137 0 17855 0 0,'0'0'2138'0'0,"-5"4"-1545"0"0,2-4-540 0 0,1 1 0 0 0,-1-1-1 0 0,1 0 1 0 0,-1 1 0 0 0,1-1 0 0 0,0 1 0 0 0,-1 0 0 0 0,1 0-1 0 0,0 0 1 0 0,0 0 0 0 0,0 0 0 0 0,0 0 0 0 0,-1 1 0 0 0,2-1-1 0 0,-1 1 1 0 0,0-1 0 0 0,0 1 0 0 0,0 0 0 0 0,1 0-1 0 0,-1 0 1 0 0,-1 2 0 0 0,-2 5 114 0 0,0 0-1 0 0,0 1 1 0 0,-5 17 0 0 0,2-7-151 0 0,-3 8-16 0 0,0 0 0 0 0,2 1 0 0 0,-10 57 0 0 0,19-82 0 0 0,-1 0 0 0 0,1 0 0 0 0,1 0 0 0 0,-1 0 0 0 0,1 0 0 0 0,-1 0-1 0 0,1 0 1 0 0,0 0 0 0 0,0 0 0 0 0,1 0 0 0 0,-1-1 0 0 0,3 5 0 0 0,-3-6-23 0 0,0 0 0 0 0,0-1 1 0 0,0 1-1 0 0,1 0 0 0 0,-1 0 1 0 0,0-1-1 0 0,1 1 0 0 0,-1-1 1 0 0,1 1-1 0 0,0-1 1 0 0,0 1-1 0 0,-1-1 0 0 0,1 0 1 0 0,0 0-1 0 0,0 0 0 0 0,0 0 1 0 0,0 0-1 0 0,0-1 0 0 0,0 1 1 0 0,0-1-1 0 0,1 1 0 0 0,3 0 1 0 0,2-1-405 0 0,0 1 0 0 0,-1 0 0 0 0,10 2 0 0 0,-12-1-61 0 0,0-1 0 0 0,0 0 0 0 0,1 0-1 0 0,-1-1 1 0 0,0 0 0 0 0,1 0 0 0 0,7-1-1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3.785"/>
    </inkml:context>
    <inkml:brush xml:id="br0">
      <inkml:brushProperty name="width" value="0.1" units="cm"/>
      <inkml:brushProperty name="height" value="0.1" units="cm"/>
      <inkml:brushProperty name="color" value="#AB008B"/>
    </inkml:brush>
  </inkml:definitions>
  <inkml:trace contextRef="#ctx0" brushRef="#br0">142 0 17447 0 0,'0'0'1750'0'0,"14"4"-1722"0"0,-9-2-80 0 0,-1 0 0 0 0,1 1 0 0 0,0-1 1 0 0,-1 1-1 0 0,0 0 0 0 0,0 1 0 0 0,0-1 1 0 0,0 1-1 0 0,0-1 0 0 0,5 9 1 0 0,1 3 120 0 0,16 29 1 0 0,-9-12-26 0 0,-5-10 33 0 0,-1-1 0 0 0,-1 1 0 0 0,-1 1 0 0 0,8 29-1 0 0,-17-51-69 0 0,0 1 0 0 0,0-1 0 0 0,0 1 0 0 0,-1-1 0 0 0,1 1 0 0 0,-1-1 0 0 0,1 1 0 0 0,-1-1 0 0 0,1 0 0 0 0,-1 1 0 0 0,0-1 0 0 0,0 0 0 0 0,0 1 0 0 0,-1 1 0 0 0,2-3-7 0 0,-1 1 0 0 0,1 0 1 0 0,-1-1-1 0 0,1 1 0 0 0,-1 0 0 0 0,1-1 1 0 0,-1 1-1 0 0,1-1 0 0 0,-1 1 0 0 0,1-1 1 0 0,-1 1-1 0 0,0-1 0 0 0,1 1 0 0 0,-1-1 1 0 0,0 0-1 0 0,0 1 0 0 0,1-1 0 0 0,-1 0 1 0 0,0 0-1 0 0,0 1 0 0 0,1-1 0 0 0,-1 0 1 0 0,0 0-1 0 0,0 0 0 0 0,1 0 0 0 0,-1 0 1 0 0,0 0-1 0 0,0 0 0 0 0,-1 0 0 0 0,-14-9 41 0 0,-1 1-1 0 0,0 0 1 0 0,0 1 0 0 0,-25-5-1 0 0,40 11-16 0 0,-1 1 0 0 0,1 0-1 0 0,-1 0 1 0 0,1 0 0 0 0,-1 0 0 0 0,1 0 0 0 0,0 1-1 0 0,-1-1 1 0 0,1 1 0 0 0,-1-1 0 0 0,1 1-1 0 0,0 0 1 0 0,0 0 0 0 0,-1 0 0 0 0,1 0 0 0 0,0 0-1 0 0,-3 3 1 0 0,-19 8-205 0 0,16-9 163 0 0,0 0 0 0 0,0 1 1 0 0,1 0-1 0 0,-1 0 0 0 0,1 1 1 0 0,0 0-1 0 0,1 0 0 0 0,-1 1 1 0 0,1-1-1 0 0,0 1 0 0 0,-6 8 1 0 0,-4 1-1465 0 0,11-8 598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1.905"/>
    </inkml:context>
    <inkml:brush xml:id="br0">
      <inkml:brushProperty name="width" value="0.05" units="cm"/>
      <inkml:brushProperty name="height" value="0.05" units="cm"/>
      <inkml:brushProperty name="color" value="#FFC114"/>
    </inkml:brush>
  </inkml:definitions>
  <inkml:trace contextRef="#ctx0" brushRef="#br0">216 17 11312 0 0,'-60'-4'1240'0'0,"58"5"-1117"0"0,0-1 1 0 0,0 0 0 0 0,0 1 0 0 0,0-1 0 0 0,0 1-1 0 0,0-1 1 0 0,1 1 0 0 0,-4 1 0 0 0,3-1 20 0 0,0 0 1 0 0,1 0-1 0 0,-1 0 1 0 0,0-1-1 0 0,0 1 1 0 0,0-1-1 0 0,1 1 1 0 0,-4-1-1 0 0,2 1 40 0 0,0 0 1 0 0,1 1-1 0 0,-1-1 0 0 0,1 0 1 0 0,-1 1-1 0 0,1 0 0 0 0,0 0 1 0 0,0-1-1 0 0,-4 5 0 0 0,-8 6 857 0 0,8-7-850 0 0,0 1 0 0 0,0 1 0 0 0,0-1 0 0 0,1 1-1 0 0,0 0 1 0 0,0 0 0 0 0,0 0 0 0 0,1 1 0 0 0,0-1 0 0 0,-4 13-1 0 0,0-2-108 0 0,7-15-80 0 0,0 0 0 0 0,0 0 0 0 0,0 0 0 0 0,0 0-1 0 0,0 0 1 0 0,1 0 0 0 0,0 0 0 0 0,-1 0 0 0 0,1 0-1 0 0,1 6 1 0 0,-1-8-15 0 0,0 1 0 0 0,1 0 0 0 0,-1 0 1 0 0,1 0-1 0 0,-1-1 0 0 0,1 1 0 0 0,0 0 0 0 0,-1-1 0 0 0,1 1 0 0 0,0-1 0 0 0,0 1 0 0 0,0-1 0 0 0,0 1 1 0 0,1-1-1 0 0,-1 0 0 0 0,0 1 0 0 0,0-1 0 0 0,3 2 0 0 0,-2-2-39 0 0,0 0 1 0 0,1 1-1 0 0,-1-1 0 0 0,0 0 0 0 0,0 0 1 0 0,1 0-1 0 0,-1-1 0 0 0,1 1 0 0 0,-1-1 1 0 0,1 1-1 0 0,-1-1 0 0 0,3 0 0 0 0,-1 0 48 0 0,0-1-1 0 0,0 0 0 0 0,0 0 0 0 0,0 0 1 0 0,0 0-1 0 0,0-1 0 0 0,4-2 0 0 0,4-2 5 0 0,1-1 0 0 0,-1 0 0 0 0,0-1 0 0 0,-1 0 0 0 0,0-1 0 0 0,0 0 0 0 0,-1-1 0 0 0,0 0 0 0 0,0-1 0 0 0,9-14 0 0 0,-6 5 0 0 0,-10 17 0 0 0,0-1 0 0 0,0 0 0 0 0,-1 0 0 0 0,0 0 0 0 0,1 0 0 0 0,-1 0 0 0 0,-1 0 0 0 0,1-1 0 0 0,-1 1 0 0 0,0-1 0 0 0,0 1 0 0 0,0-1 0 0 0,0-4 0 0 0,-1 8 54 0 0,1-2-160 0 0,-1 0 0 0 0,0 0 0 0 0,-1 0-1 0 0,1 1 1 0 0,0-1 0 0 0,-1 0 0 0 0,-1-4 0 0 0,2 6 52 0 0,-1 1-1 0 0,1-1 1 0 0,-1 1 0 0 0,1-1-1 0 0,-1 1 1 0 0,1-1 0 0 0,-1 1-1 0 0,0-1 1 0 0,1 1 0 0 0,-1-1-1 0 0,1 1 1 0 0,-1-1-1 0 0,0 1 1 0 0,0 0 0 0 0,1 0-1 0 0,-1-1 1 0 0,0 1 0 0 0,1 0-1 0 0,-1 0 1 0 0,0 0 0 0 0,0 0-1 0 0,0 0 1 0 0,1 0-1 0 0,-1 0 1 0 0,0 0 0 0 0,0 0-1 0 0,1 0 1 0 0,-1 0 0 0 0,0 0-1 0 0,0 1 1 0 0,1-1 0 0 0,-2 0-1 0 0,-10 8-2433 0 0,7-5 228 0 0,-3 1-2794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4.355"/>
    </inkml:context>
    <inkml:brush xml:id="br0">
      <inkml:brushProperty name="width" value="0.1" units="cm"/>
      <inkml:brushProperty name="height" value="0.1" units="cm"/>
      <inkml:brushProperty name="color" value="#AB008B"/>
    </inkml:brush>
  </inkml:definitions>
  <inkml:trace contextRef="#ctx0" brushRef="#br0">77 1 16751 0 0,'0'0'1415'0'0,"0"2"-1342"0"0,-9 128 442 0 0,6-119-504 0 0,1-1 0 0 0,-2 0 0 0 0,1 1 0 0 0,-1-1 0 0 0,-1-1 0 0 0,-7 14 1 0 0,-2 4-278 0 0,-7 13-1345 0 0</inkml:trace>
  <inkml:trace contextRef="#ctx0" brushRef="#br0" timeOffset="1">290 58 13824 0 0,'-17'-6'452'0'0,"14"5"-347"0"0,0 0 0 0 0,0 0-1 0 0,1 0 1 0 0,-1 0 0 0 0,0 0 0 0 0,0 1-1 0 0,0-1 1 0 0,0 1 0 0 0,-5 0 0 0 0,2 2-22 0 0,0-1 0 0 0,0 1 0 0 0,0 1 0 0 0,0-1 0 0 0,0 1 0 0 0,1 0 1 0 0,0 0-1 0 0,-1 0 0 0 0,1 1 0 0 0,1 0 0 0 0,-1 0 0 0 0,0 0 0 0 0,-7 10 1 0 0,5-5 225 0 0,0-1 1 0 0,1 1 0 0 0,1 1 0 0 0,-1-1 0 0 0,1 1-1 0 0,1 0 1 0 0,-5 15 0 0 0,7-19-225 0 0,0 0-1 0 0,1 0 1 0 0,0 1-1 0 0,1-1 1 0 0,-1 1-1 0 0,1-1 1 0 0,0 0-1 0 0,1 1 1 0 0,0-1-1 0 0,2 11 1 0 0,-2-12-81 0 0,1-1-1 0 0,-1 0 1 0 0,1 0 0 0 0,0 0 0 0 0,0 0 0 0 0,1 0 0 0 0,-1 0-1 0 0,1-1 1 0 0,0 1 0 0 0,0-1 0 0 0,0 0 0 0 0,0 1-1 0 0,1-2 1 0 0,-1 1 0 0 0,1 0 0 0 0,4 2 0 0 0,5 2-469 0 0,0 0 0 0 0,1-1 0 0 0,0 0 0 0 0,0-1 0 0 0,0-1 0 0 0,1 0 0 0 0,-1-1 0 0 0,22 1 0 0 0,14 0-1153 0 0,-5-4-12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4.701"/>
    </inkml:context>
    <inkml:brush xml:id="br0">
      <inkml:brushProperty name="width" value="0.1" units="cm"/>
      <inkml:brushProperty name="height" value="0.1" units="cm"/>
      <inkml:brushProperty name="color" value="#AB008B"/>
    </inkml:brush>
  </inkml:definitions>
  <inkml:trace contextRef="#ctx0" brushRef="#br0">14 28 17855 0 0,'-4'-3'149'0'0,"-5"-13"1774"0"0,10 15-1896 0 0,1 0 0 0 0,-1 0-1 0 0,1 0 1 0 0,0 0-1 0 0,-1 1 1 0 0,1-1-1 0 0,0 0 1 0 0,0 1 0 0 0,0 0-1 0 0,-1-1 1 0 0,1 1-1 0 0,0 0 1 0 0,3 0-1 0 0,2 0-7 0 0,1 1 0 0 0,0 0-1 0 0,-1 0 1 0 0,1 1-1 0 0,-1 0 1 0 0,0 0 0 0 0,0 1-1 0 0,0 0 1 0 0,0 0-1 0 0,0 1 1 0 0,0 0 0 0 0,-1 0-1 0 0,8 7 1 0 0,-1-1-42 0 0,-1 1-1 0 0,-1 1 1 0 0,0 0 0 0 0,0 1 0 0 0,10 16 0 0 0,-19-25-3 0 0,0 0 0 0 0,-1 0 0 0 0,1 0 0 0 0,-1 0 0 0 0,0 0 0 0 0,0 0 0 0 0,0 0 1 0 0,0 0-1 0 0,-1 0 0 0 0,0 0 0 0 0,0 1 0 0 0,0-1 0 0 0,0 0 0 0 0,0 0 0 0 0,-1 0 0 0 0,-2 8 0 0 0,-2 5-607 0 0,-1 0-1 0 0,-12 25 1 0 0,18-42 604 0 0,-14 26-4433 0 0,-3-2-1391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5.084"/>
    </inkml:context>
    <inkml:brush xml:id="br0">
      <inkml:brushProperty name="width" value="0.1" units="cm"/>
      <inkml:brushProperty name="height" value="0.1" units="cm"/>
      <inkml:brushProperty name="color" value="#AB008B"/>
    </inkml:brush>
  </inkml:definitions>
  <inkml:trace contextRef="#ctx0" brushRef="#br0">431 1 15736 0 0,'0'0'918'0'0,"-4"0"-758"0"0,-12 0 160 0 0,14 0 11 0 0,-2 4 383 0 0,1 1-422 0 0,0 0 0 0 0,1-1 0 0 0,-1 1 0 0 0,1 0 0 0 0,0 0 0 0 0,0 1 0 0 0,-2 8 0 0 0,1-1-61 0 0,-1 0 0 0 0,-9 21-1 0 0,6-14-43 0 0,7-18-181 0 0,-1 0 0 0 0,1 1 1 0 0,-1-1-1 0 0,0 0 0 0 0,0 0 1 0 0,0 1-1 0 0,0-1 0 0 0,0 0 1 0 0,0 0-1 0 0,-3 3 0 0 0,-7 8 8 0 0,5-6-50 0 0,0 0 1 0 0,-1 0 0 0 0,0 0-1 0 0,-10 6 1 0 0,16-11-38 0 0,-1-1 1 0 0,1 0-1 0 0,-1 0 1 0 0,0 0 0 0 0,1-1-1 0 0,-1 1 1 0 0,0 0-1 0 0,0-1 1 0 0,0 1-1 0 0,1-1 1 0 0,-1 1 0 0 0,0-1-1 0 0,0 0 1 0 0,0 0-1 0 0,0 0 1 0 0,0 0-1 0 0,0 0 1 0 0,0 0-1 0 0,1-1 1 0 0,-1 1 0 0 0,0-1-1 0 0,0 1 1 0 0,0-1-1 0 0,1 0 1 0 0,-1 1-1 0 0,0-1 1 0 0,-2-2-1 0 0,-7-11-375 0 0,-3-8-405 0 0,1-1 0 0 0,-13-31 0 0 0,6 21 605 0 0,19 31 542 0 0,-2 2-84 0 0,-1 1 0 0 0,1-1 0 0 0,0 0 0 0 0,0 1 1 0 0,0-1-1 0 0,0 1 0 0 0,0 0 0 0 0,0 0 0 0 0,0 0 0 0 0,1 1 0 0 0,-1-1 0 0 0,0 1 0 0 0,-3 2 0 0 0,2-1-102 0 0,0 1 0 0 0,0 0 0 0 0,1 0 0 0 0,-1 0-1 0 0,1 0 1 0 0,0 0 0 0 0,-4 9 0 0 0,-9 20-412 0 0,2 1 1 0 0,0 0-1 0 0,-11 52 0 0 0,18-70-4315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5.518"/>
    </inkml:context>
    <inkml:brush xml:id="br0">
      <inkml:brushProperty name="width" value="0.1" units="cm"/>
      <inkml:brushProperty name="height" value="0.1" units="cm"/>
      <inkml:brushProperty name="color" value="#AB008B"/>
    </inkml:brush>
  </inkml:definitions>
  <inkml:trace contextRef="#ctx0" brushRef="#br0">145 0 16208 0 0,'0'0'1627'0'0,"14"4"-1655"0"0,8 9 267 0 0,-2 0-1 0 0,1 2 0 0 0,-1 0 0 0 0,28 29 0 0 0,-47-42-334 0 0,1-1 1 0 0,-1 0-1 0 0,0 1 0 0 0,0-1 0 0 0,0 1 1 0 0,0 0-1 0 0,-1-1 0 0 0,1 1 1 0 0,1 2-1 0 0,4 11-498 0 0,-6-15 581 0 0,0 0-1 0 0,0 1 0 0 0,1-1 1 0 0,-1 1-1 0 0,0-1 0 0 0,0 0 1 0 0,0 1-1 0 0,0-1 1 0 0,0 0-1 0 0,0 1 0 0 0,0-1 1 0 0,0 1-1 0 0,0-1 0 0 0,0 0 1 0 0,0 1-1 0 0,-1-1 0 0 0,1 1 1 0 0,0-1-1 0 0,0 0 0 0 0,0 1 1 0 0,0-1-1 0 0,-1 0 0 0 0,1 1 1 0 0,0-1-1 0 0,0 0 0 0 0,-1 1 1 0 0,1-1-1 0 0,0 0 0 0 0,0 0 1 0 0,-1 1-1 0 0,1-1 0 0 0,-1 0 1 0 0,-7 4-483 0 0,-14-1-751 0 0,18-3 1125 0 0,1 0 1 0 0,0 0-1 0 0,-1 0 0 0 0,1 1 0 0 0,0 0 0 0 0,0 0 0 0 0,-4 1 1 0 0,2-1 35 0 0,0 0-1 0 0,0-1 1 0 0,-1 0 0 0 0,1 0 0 0 0,0 0 0 0 0,-1 0 0 0 0,1-1 0 0 0,0 0 0 0 0,-10-3 0 0 0,-2 1 23 0 0,11 2 214 0 0,1 0 1 0 0,-1 1-1 0 0,1 0 0 0 0,0 0 1 0 0,-1 0-1 0 0,1 1 1 0 0,-1-1-1 0 0,1 1 1 0 0,0 1-1 0 0,-1-1 1 0 0,1 1-1 0 0,0 0 1 0 0,0 0-1 0 0,0 0 1 0 0,0 1-1 0 0,1 0 0 0 0,-1 0 1 0 0,1 0-1 0 0,-5 4 1 0 0,3-1-65 0 0,1 1 1 0 0,-1 0-1 0 0,1-1 1 0 0,1 2-1 0 0,0-1 0 0 0,0 0 1 0 0,0 1-1 0 0,1 0 1 0 0,0 0-1 0 0,0 0 1 0 0,-2 14-1 0 0,4-2-410 0 0,-2-10 155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5.896"/>
    </inkml:context>
    <inkml:brush xml:id="br0">
      <inkml:brushProperty name="width" value="0.1" units="cm"/>
      <inkml:brushProperty name="height" value="0.1" units="cm"/>
      <inkml:brushProperty name="color" value="#AB008B"/>
    </inkml:brush>
  </inkml:definitions>
  <inkml:trace contextRef="#ctx0" brushRef="#br0">468 0 13824 0 0,'0'0'314'0'0,"-14"1"872"0"0,1 3-1190 0 0,-7 3 346 0 0,15-4-186 0 0,0 0 0 0 0,1 1 0 0 0,-1 0 0 0 0,1 0 0 0 0,0 0 0 0 0,0 0 0 0 0,0 1 0 0 0,1-1 0 0 0,-1 1 0 0 0,-2 5 0 0 0,2-1-135 0 0,0 0 0 0 0,0 0 0 0 0,1 0 0 0 0,0 0 0 0 0,-2 14-1 0 0,0 2-51 0 0,1 1-1 0 0,-1 40 0 0 0,5-58-35 0 0,1 0 1 0 0,-1-1-1 0 0,1 1 0 0 0,1 0 1 0 0,-1 0-1 0 0,1-1 1 0 0,1 1-1 0 0,-1-1 1 0 0,1 1-1 0 0,1-1 0 0 0,-1 0 1 0 0,9 12-1 0 0,-10-17 3 0 0,-1-1-1 0 0,0 1 0 0 0,1-1 1 0 0,-1 0-1 0 0,1 1 1 0 0,-1-1-1 0 0,1 0 1 0 0,0 0-1 0 0,-1 0 0 0 0,1 0 1 0 0,0 0-1 0 0,0 0 1 0 0,0 0-1 0 0,0-1 0 0 0,0 1 1 0 0,0-1-1 0 0,0 1 1 0 0,0-1-1 0 0,0 0 1 0 0,0 0-1 0 0,0 0 0 0 0,0 0 1 0 0,0 0-1 0 0,0 0 1 0 0,3-1-1 0 0,-2 0-63 0 0,0 0 0 0 0,0 0 0 0 0,-1-1 0 0 0,1 1 0 0 0,0 0 0 0 0,0-1 0 0 0,-1 0 0 0 0,1 1 0 0 0,-1-1 0 0 0,1 0 0 0 0,-1-1 0 0 0,0 1 0 0 0,0 0 1 0 0,0-1-1 0 0,0 1 0 0 0,2-4 0 0 0,4-11-321 0 0,-1 0 1 0 0,-1-1 0 0 0,7-31-1 0 0,-12 46 427 0 0,1-10-88 0 0,1 1 0 0 0,-2-1 1 0 0,0 0-1 0 0,0-20 0 0 0,-2 24 333 0 0,0 1-1 0 0,0 0 0 0 0,0 0 0 0 0,-1 0 0 0 0,0 0 0 0 0,-1 0 0 0 0,0 0 0 0 0,-4-7 0 0 0,5 10 16 0 0,0 1 0 0 0,-1 0 0 0 0,0 0 0 0 0,0 1 0 0 0,0-1-1 0 0,0 0 1 0 0,-1 1 0 0 0,1 0 0 0 0,-1 0 0 0 0,0 0 0 0 0,0 0-1 0 0,0 1 1 0 0,0-1 0 0 0,-1 1 0 0 0,1 0 0 0 0,-1 0 0 0 0,1 1 0 0 0,-1-1-1 0 0,1 1 1 0 0,-1 0 0 0 0,0 0 0 0 0,0 1 0 0 0,1-1 0 0 0,-1 1 0 0 0,0 0-1 0 0,0 0 1 0 0,-6 2 0 0 0,-2 1-113 0 0,0 1-1 0 0,0 1 1 0 0,1 0-1 0 0,0 0 1 0 0,0 1-1 0 0,0 1 1 0 0,1 0-1 0 0,0 1 1 0 0,-15 13 0 0 0,7-4 101 0 0,1 2 0 0 0,1 0 1 0 0,1 1-1 0 0,-15 25 0 0 0,-43 69-483 0 0,17-27-2374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46.330"/>
    </inkml:context>
    <inkml:brush xml:id="br0">
      <inkml:brushProperty name="width" value="0.1" units="cm"/>
      <inkml:brushProperty name="height" value="0.1" units="cm"/>
      <inkml:brushProperty name="color" value="#AB008B"/>
    </inkml:brush>
  </inkml:definitions>
  <inkml:trace contextRef="#ctx0" brushRef="#br0">0 8 11520 0 0,'0'0'1264'0'0</inkml:trace>
  <inkml:trace contextRef="#ctx0" brushRef="#br0" timeOffset="1">13 0 5384 0 0,'0'0'392'0'0,"-5"8"-232"0"0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06.556"/>
    </inkml:context>
    <inkml:brush xml:id="br0">
      <inkml:brushProperty name="width" value="0.1" units="cm"/>
      <inkml:brushProperty name="height" value="0.1" units="cm"/>
      <inkml:brushProperty name="color" value="#AB008B"/>
    </inkml:brush>
  </inkml:definitions>
  <inkml:trace contextRef="#ctx0" brushRef="#br0">111 34 16152 0 0,'-8'-4'786'0'0,"-31"-16"2737"0"0,41 20-3289 0 0,4-3-223 0 0,1 2-1 0 0,0-1 1 0 0,0 1-1 0 0,0 0 1 0 0,0 0-1 0 0,0 1 1 0 0,0 0-1 0 0,0 0 1 0 0,0 0 0 0 0,0 1-1 0 0,0 0 1 0 0,0 1-1 0 0,11 3 1 0 0,-6-1-19 0 0,0 1 1 0 0,-1-1-1 0 0,1 2 1 0 0,-1 0 0 0 0,-1 0-1 0 0,1 1 1 0 0,9 8-1 0 0,-11-6-26 0 0,-1 0-1 0 0,0 0 1 0 0,0 1 0 0 0,-1-1-1 0 0,0 2 1 0 0,-1-1-1 0 0,0 1 1 0 0,-1 0-1 0 0,0 0 1 0 0,0 0-1 0 0,-2 1 1 0 0,5 18-1 0 0,-8-27 33 0 0,0 1-1 0 0,0-1 1 0 0,0 1-1 0 0,0-1 0 0 0,0 1 1 0 0,-1-1-1 0 0,0 0 1 0 0,1 1-1 0 0,-1-1 0 0 0,-1 0 1 0 0,1 1-1 0 0,0-1 0 0 0,-1 0 1 0 0,0 0-1 0 0,1 0 1 0 0,-1 0-1 0 0,0 0 0 0 0,-1-1 1 0 0,1 1-1 0 0,0 0 1 0 0,-1-1-1 0 0,-5 5 0 0 0,7-7 15 0 0,-1 1 0 0 0,1 0 0 0 0,-1 0 0 0 0,1-1-1 0 0,0 1 1 0 0,-1-1 0 0 0,1 1 0 0 0,-1-1 0 0 0,0 1 0 0 0,1-1-1 0 0,-1 0 1 0 0,1 0 0 0 0,-3 0 0 0 0,3 0 34 0 0,-18 0 53 0 0,-35 5-1 0 0,44-3-121 0 0,1 0 0 0 0,0 0 1 0 0,0 1-1 0 0,0 1 0 0 0,-10 5 0 0 0,-1 1-171 0 0,-38 10-1 0 0,13-4-385 0 0,41-14 647 0 0,0 0 0 0 0,0 0-1 0 0,0 0 1 0 0,1 1 0 0 0,-5 3 0 0 0,-4 3 108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07.212"/>
    </inkml:context>
    <inkml:brush xml:id="br0">
      <inkml:brushProperty name="width" value="0.1" units="cm"/>
      <inkml:brushProperty name="height" value="0.1" units="cm"/>
      <inkml:brushProperty name="color" value="#AB008B"/>
    </inkml:brush>
  </inkml:definitions>
  <inkml:trace contextRef="#ctx0" brushRef="#br0">10 0 9416 0 0,'0'0'976'0'0,"-5"8"-976"0"0,5 0 0 0 0,-4-5 0 0 0,4 5-120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07.602"/>
    </inkml:context>
    <inkml:brush xml:id="br0">
      <inkml:brushProperty name="width" value="0.1" units="cm"/>
      <inkml:brushProperty name="height" value="0.1" units="cm"/>
      <inkml:brushProperty name="color" value="#AB008B"/>
    </inkml:brush>
  </inkml:definitions>
  <inkml:trace contextRef="#ctx0" brushRef="#br0">222 0 11672 0 0,'0'0'2297'0'0,"-8"10"-1994"0"0,3 2-184 0 0,0-1 0 0 0,-5 15 0 0 0,-7 18 44 0 0,7-26 101 0 0,0 0 1 0 0,0 0 0 0 0,-2-1 0 0 0,0 0 0 0 0,-1-1 0 0 0,-19 19 0 0 0,22-26-224 0 0,0 0 1 0 0,0 1-1 0 0,1 0 0 0 0,1 1 1 0 0,0 0-1 0 0,-9 16 0 0 0,16-26-43 0 0,1 1-1 0 0,-1-1 1 0 0,0 0 0 0 0,1 1-1 0 0,-1-1 1 0 0,1 0-1 0 0,0 1 1 0 0,-1-1-1 0 0,1 0 1 0 0,0 1-1 0 0,0-1 1 0 0,0 0-1 0 0,0 1 1 0 0,0-1-1 0 0,0 1 1 0 0,0-1-1 0 0,0 0 1 0 0,1 1-1 0 0,-1-1 1 0 0,0 1-1 0 0,2 1 1 0 0,-1-2 31 0 0,0 0 1 0 0,0 0 0 0 0,0 1 0 0 0,0-1-1 0 0,0 0 1 0 0,1 0 0 0 0,-1 0 0 0 0,1 0 0 0 0,-1 0-1 0 0,1 0 1 0 0,-1 0 0 0 0,1-1 0 0 0,-1 1-1 0 0,1-1 1 0 0,1 1 0 0 0,8 1 9 0 0,0 0 0 0 0,-1 0 0 0 0,1-2 0 0 0,15 0 0 0 0,-18 0-320 0 0,0 0-58 0 0,-1-1 0 0 0,1-1 0 0 0,0 1-1 0 0,0-1 1 0 0,-1-1 0 0 0,1 0-1 0 0,-1 0 1 0 0,0 0 0 0 0,13-8-1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07.976"/>
    </inkml:context>
    <inkml:brush xml:id="br0">
      <inkml:brushProperty name="width" value="0.1" units="cm"/>
      <inkml:brushProperty name="height" value="0.1" units="cm"/>
      <inkml:brushProperty name="color" value="#AB008B"/>
    </inkml:brush>
  </inkml:definitions>
  <inkml:trace contextRef="#ctx0" brushRef="#br0">77 67 15496 0 0,'-4'-67'3535'0'0,"2"88"-3528"0"0,0-1-1 0 0,-2 1 1 0 0,0-1-1 0 0,-9 26 0 0 0,-5 19 186 0 0,9-36-175 0 0,4-18-1 0 0,2 0 0 0 0,-1 0 0 0 0,-1 16-1 0 0,1-19-15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2.267"/>
    </inkml:context>
    <inkml:brush xml:id="br0">
      <inkml:brushProperty name="width" value="0.05" units="cm"/>
      <inkml:brushProperty name="height" value="0.05" units="cm"/>
      <inkml:brushProperty name="color" value="#FFC114"/>
    </inkml:brush>
  </inkml:definitions>
  <inkml:trace contextRef="#ctx0" brushRef="#br0">590 1 14368 0 0,'0'0'3519'0'0,"-11"0"-1983"0"0,9 0-1478 0 0,-1 1-1 0 0,1-1 0 0 0,0 1 0 0 0,-1 0 0 0 0,1 0 1 0 0,0 0-1 0 0,-1 0 0 0 0,1 0 0 0 0,0 1 0 0 0,0-1 1 0 0,0 0-1 0 0,0 1 0 0 0,0 0 0 0 0,1-1 0 0 0,-3 4 1 0 0,-25 32 8 0 0,27-34-56 0 0,-164 240-39 0 0,27-34-570 0 0,-28 40-1557 0 0,133-199-2522 0 0,29-40-195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08.363"/>
    </inkml:context>
    <inkml:brush xml:id="br0">
      <inkml:brushProperty name="width" value="0.1" units="cm"/>
      <inkml:brushProperty name="height" value="0.1" units="cm"/>
      <inkml:brushProperty name="color" value="#AB008B"/>
    </inkml:brush>
  </inkml:definitions>
  <inkml:trace contextRef="#ctx0" brushRef="#br0">377 538 12528 0 0,'-12'-4'161'0'0,"1"0"1"0"0,-1 1 0 0 0,0 1 0 0 0,0 0 0 0 0,0 1 0 0 0,0 0 0 0 0,0 1 0 0 0,-15 1-1 0 0,-1-1 111 0 0,22 0-151 0 0,0 1 1 0 0,0-1-1 0 0,1 1 1 0 0,-1 0 0 0 0,0 1-1 0 0,1-1 1 0 0,-1 1-1 0 0,1 0 1 0 0,-10 5 0 0 0,7-2-8 0 0,0 1 0 0 0,0-1 0 0 0,1 1 0 0 0,0 0 1 0 0,-8 9-1 0 0,9-8-160 0 0,0 0 1 0 0,-8 13-1 0 0,12-18 33 0 0,1 1 0 0 0,-1 0 0 0 0,1 0 0 0 0,0 0 0 0 0,0 0 0 0 0,0 0 0 0 0,0 0 0 0 0,0 0 0 0 0,0 1 0 0 0,1 3 0 0 0,-1-4-30 0 0,-2 3 46 0 0,3-5 24 0 0,8-29-774 0 0,-5 17 879 0 0,-1 4-265 0 0,-1 0 0 0 0,0 0 1 0 0,1-14-1 0 0,-2 15-3 0 0,-5-136-1769 0 0,-1 79 1588 0 0,-4-42-102 0 0,4 71 413 0 0,3 11 39 0 0,-1 1 1 0 0,-1 0 0 0 0,-1 0 0 0 0,-9-23 0 0 0,7 19 427 0 0,7 23-321 0 0,0 0 0 0 0,0 0 1 0 0,0 0-1 0 0,0 0 1 0 0,0 0-1 0 0,-3-2 1 0 0,4 4-4 0 0,-1 0 0 0 0,1 0 1 0 0,-1 0-1 0 0,1 0 1 0 0,-1 0-1 0 0,1 0 1 0 0,-1 0-1 0 0,1 0 0 0 0,0 0 1 0 0,0-1-1 0 0,0 1 1 0 0,-1 0-1 0 0,1 0 0 0 0,0 0 1 0 0,0 0-1 0 0,1 0 1 0 0,-1 0-1 0 0,0 0 1 0 0,0 0-1 0 0,0 0 0 0 0,1-1 1 0 0,-1 1-1 0 0,0 0 1 0 0,1 0-1 0 0,0-1 0 0 0,0 0-75 0 0,1 1-1 0 0,-1 0 0 0 0,0 0 0 0 0,0-1 0 0 0,1 1 1 0 0,-1 0-1 0 0,1 0 0 0 0,-1 0 0 0 0,1 0 0 0 0,-1 1 1 0 0,1-1-1 0 0,-1 0 0 0 0,1 1 0 0 0,0-1 0 0 0,-1 1 1 0 0,4-1-1 0 0,14-1-212 0 0,0 1 0 0 0,0 1 0 0 0,0 0 0 0 0,23 5 0 0 0,9-1-113 0 0,174 20 65 0 0,-146-13-2023 0 0,-54-7 906 0 0,-4 3-17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21.756"/>
    </inkml:context>
    <inkml:brush xml:id="br0">
      <inkml:brushProperty name="width" value="0.1" units="cm"/>
      <inkml:brushProperty name="height" value="0.1" units="cm"/>
      <inkml:brushProperty name="color" value="#AB008B"/>
    </inkml:brush>
  </inkml:definitions>
  <inkml:trace contextRef="#ctx0" brushRef="#br0">0 513 9760 0 0,'0'0'569'0'0,"1"-7"-458"0"0,0 3-149 0 0,1 1 0 0 0,-1 0 0 0 0,1-1 1 0 0,0 1-1 0 0,0 0 0 0 0,0 0 0 0 0,0 1 0 0 0,1-1 1 0 0,-1 0-1 0 0,1 1 0 0 0,0-1 0 0 0,-1 1 1 0 0,1 0-1 0 0,0 0 0 0 0,0 0 0 0 0,1 0 1 0 0,2-1-1 0 0,1 0-18 0 0,-1-1 0 0 0,11-9 0 0 0,-3 1 308 0 0,0 2 1 0 0,0 0-1 0 0,1 1 0 0 0,0 0 1 0 0,1 1-1 0 0,0 1 1 0 0,0 1-1 0 0,21-6 1 0 0,-17 7-29 0 0,1 2 1 0 0,21-2-1 0 0,17-1 48 0 0,39-11-217 0 0,191-30 41 0 0,-220 36-82 0 0,2 1 50 0 0,105-4-1 0 0,319 7 613 0 0,-483 6-677 0 0,157-9-297 0 0,-29-6 100 0 0,310-45-202 0 0,-347 42 340 0 0,113-22 260 0 0,-166 26 30 0 0,-34 10 51 0 0,30-6 1 0 0,48-11 1289 0 0,-88 21-2243 0 0,0-1 1 0 0,-1 1 0 0 0,1-1-1 0 0,-1-1 1 0 0,9-4 0 0 0,4-4-4205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0.119"/>
    </inkml:context>
    <inkml:brush xml:id="br0">
      <inkml:brushProperty name="width" value="0.1" units="cm"/>
      <inkml:brushProperty name="height" value="0.1" units="cm"/>
      <inkml:brushProperty name="color" value="#AB008B"/>
    </inkml:brush>
  </inkml:definitions>
  <inkml:trace contextRef="#ctx0" brushRef="#br0">4 86 13824 0 0,'-2'-18'1239'0'0,"1"16"-1204"0"0,1-1 0 0 0,0 0 0 0 0,-1-1 0 0 0,1 1 0 0 0,0-5-1 0 0,1 7 32 0 0,-1 0-1 0 0,0 0 1 0 0,1-1-1 0 0,-1 1 0 0 0,1 0 1 0 0,-1 0-1 0 0,1 0 0 0 0,-1 0 1 0 0,1 0-1 0 0,0 0 0 0 0,0 0 1 0 0,-1 0-1 0 0,1 0 0 0 0,0 0 1 0 0,0 0-1 0 0,0 0 0 0 0,0 1 1 0 0,2-2-1 0 0,3-2 188 0 0,1 1 0 0 0,0 0 0 0 0,-1 0 0 0 0,1 0-1 0 0,0 1 1 0 0,1 0 0 0 0,-1 1 0 0 0,0-1 0 0 0,1 2 0 0 0,-1-1-1 0 0,14 1 1 0 0,-1 1-133 0 0,1 2 1 0 0,-2 0-1 0 0,26 8 0 0 0,-36-8-119 0 0,-1 1 1 0 0,0 0-1 0 0,1 0 0 0 0,-2 1 1 0 0,1 0-1 0 0,13 12 0 0 0,-10-9 0 0 0,-7-5-1 0 0,1 1 0 0 0,-1 0 0 0 0,0 0 0 0 0,-1 0 0 0 0,1 1 0 0 0,0-1 0 0 0,-1 1 0 0 0,0 0 0 0 0,0 0 0 0 0,-1 0 0 0 0,0 0 0 0 0,1 0 0 0 0,-2 1 0 0 0,1-1 0 0 0,0 1 0 0 0,-1-1 0 0 0,0 1 0 0 0,-1 0 0 0 0,1 9 0 0 0,-1-7 0 0 0,-1 1 0 0 0,0 0 0 0 0,-1-1 0 0 0,0 1 0 0 0,0-1 0 0 0,-1 1 0 0 0,0-1 0 0 0,0 0 0 0 0,-1 0 0 0 0,0-1 0 0 0,0 1 0 0 0,-6 7 0 0 0,-7 8-482 0 0,-1 0-1 0 0,-1-2 0 0 0,0 0 1 0 0,-2-1-1 0 0,-43 32 0 0 0,46-40-5692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0.539"/>
    </inkml:context>
    <inkml:brush xml:id="br0">
      <inkml:brushProperty name="width" value="0.1" units="cm"/>
      <inkml:brushProperty name="height" value="0.1" units="cm"/>
      <inkml:brushProperty name="color" value="#AB008B"/>
    </inkml:brush>
  </inkml:definitions>
  <inkml:trace contextRef="#ctx0" brushRef="#br0">73 0 13168 0 0,'0'2'66'0'0,"0"-1"1"0"0,1 1 0 0 0,-1 0-1 0 0,0-1 1 0 0,0 1-1 0 0,0 0 1 0 0,0-1 0 0 0,0 1-1 0 0,0 0 1 0 0,-1-1 0 0 0,1 1-1 0 0,-1 0 1 0 0,0 2 0 0 0,-12 23-161 0 0,9-22 132 0 0,1 0-1 0 0,1 1 0 0 0,-4 9 1 0 0,-5 18 231 0 0,8-23-262 0 0,-1 0 1 0 0,1 0-1 0 0,-1 13 1 0 0,-3 3-29 0 0,0-2-141 0 0,3-13 81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0.947"/>
    </inkml:context>
    <inkml:brush xml:id="br0">
      <inkml:brushProperty name="width" value="0.1" units="cm"/>
      <inkml:brushProperty name="height" value="0.1" units="cm"/>
      <inkml:brushProperty name="color" value="#AB008B"/>
    </inkml:brush>
  </inkml:definitions>
  <inkml:trace contextRef="#ctx0" brushRef="#br0">52 10 14024 0 0,'0'0'314'0'0,"2"-7"430"0"0,-2 7-729 0 0,0-1 1 0 0,1 1-1 0 0,-1 0 0 0 0,1 0 0 0 0,-1 0 1 0 0,0-1-1 0 0,1 1 0 0 0,-1 0 0 0 0,1 0 1 0 0,-1 0-1 0 0,1 0 0 0 0,-1 0 0 0 0,0 0 1 0 0,1 0-1 0 0,-1 0 0 0 0,1 0 0 0 0,-1 0 0 0 0,1 0 1 0 0,-1 0-1 0 0,0 0 0 0 0,1 0 0 0 0,-1 0 1 0 0,1 0-1 0 0,-1 1 0 0 0,1-1 0 0 0,-1 0 1 0 0,0 0-1 0 0,1 0 0 0 0,0 1 0 0 0,16 10-4 0 0,-9-5-1 0 0,9 7 14 0 0,-14-11 1 0 0,0 1 0 0 0,1 0 1 0 0,-1-1-1 0 0,1 0 0 0 0,7 4 1 0 0,-6-4-9 0 0,-1 0 0 0 0,1 0 1 0 0,-1 0-1 0 0,0 1 0 0 0,0-1 1 0 0,0 1-1 0 0,0 0 0 0 0,-1 0 1 0 0,5 5-1 0 0,2 4-18 0 0,13 20 1 0 0,-17-23 4 0 0,-2-2-35 0 0,0 0 0 0 0,0 1 1 0 0,-1-1-1 0 0,0 1 0 0 0,3 14 1 0 0,-3-12-45 0 0,-1 2-159 0 0,0 1-1 0 0,-1 0 1 0 0,0 0 0 0 0,-1 0 0 0 0,-2 26 0 0 0,0-34 8 0 0,1 0 1 0 0,-1 1-1 0 0,0-1 1 0 0,0 0-1 0 0,0 0 1 0 0,-1 0 0 0 0,1 0-1 0 0,-1 0 1 0 0,-1-1-1 0 0,1 1 1 0 0,-8 7-1 0 0,-2 3-588 0 0</inkml:trace>
  <inkml:trace contextRef="#ctx0" brushRef="#br0" timeOffset="1">32 308 11976 0 0,'0'0'266'0'0,"0"-1"44"0"0,3-4 109 0 0,-1 12-108 0 0,1 8-235 0 0,0-6 343 0 0,-2-7-302 0 0,0 0 1 0 0,0 1 0 0 0,-1-1 0 0 0,1 0 0 0 0,-1 1 0 0 0,1-1 0 0 0,-1 3 0 0 0,3 19 634 0 0,-2-20-725 0 0,-1-1 1 0 0,1 1-1 0 0,-1-1 0 0 0,0 0 0 0 0,0 1 0 0 0,0-1 0 0 0,0 1 0 0 0,0-1 0 0 0,-1 0 1 0 0,0 1-1 0 0,1-1 0 0 0,-3 5 0 0 0,-4 7-614 0 0,5-10 693 0 0,0 0 0 0 0,-1-1 0 0 0,1 1 0 0 0,-7 8 1 0 0,7-11-640 0 0,0 0 1 0 0,0 0-1 0 0,0 0 1 0 0,-1 0-1 0 0,1-1 1 0 0,0 1-1 0 0,-5 1 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1.331"/>
    </inkml:context>
    <inkml:brush xml:id="br0">
      <inkml:brushProperty name="width" value="0.1" units="cm"/>
      <inkml:brushProperty name="height" value="0.1" units="cm"/>
      <inkml:brushProperty name="color" value="#AB008B"/>
    </inkml:brush>
  </inkml:definitions>
  <inkml:trace contextRef="#ctx0" brushRef="#br0">116 9 11880 0 0,'-6'-5'818'0'0,"0"2"-762"0"0,5 3 163 0 0,-8 19 646 0 0,0 7-252 0 0,-7 36 0 0 0,-1 2-611 0 0,15-55 23 0 0,0 1-1 0 0,-1 12 0 0 0,2-14-15 0 0,0 1 0 0 0,0-1 0 0 0,-1 0 0 0 0,-4 13 0 0 0,-6 11-85 0 0,-4 12-720 0 0,11-30 476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1.745"/>
    </inkml:context>
    <inkml:brush xml:id="br0">
      <inkml:brushProperty name="width" value="0.1" units="cm"/>
      <inkml:brushProperty name="height" value="0.1" units="cm"/>
      <inkml:brushProperty name="color" value="#AB008B"/>
    </inkml:brush>
  </inkml:definitions>
  <inkml:trace contextRef="#ctx0" brushRef="#br0">9 0 12528 0 0,'0'0'1249'0'0,"10"8"-1066"0"0,10-2-40 0 0,-17-6-160 0 0,0 1 0 0 0,0 0 0 0 0,0 0 1 0 0,0 0-1 0 0,0 0 0 0 0,4 3 0 0 0,13 10-255 0 0,-13-8 211 0 0,1-1 0 0 0,14 7 0 0 0,-16-8 114 0 0,-1-1 0 0 0,1 1 0 0 0,0 0 0 0 0,-1 0 0 0 0,0 0 0 0 0,0 1 0 0 0,0 0 0 0 0,-1 0 0 0 0,0 0-1 0 0,0 0 1 0 0,0 1 0 0 0,4 8 0 0 0,-7-13-68 0 0,-1 1-1 0 0,1-1 0 0 0,-1 0 1 0 0,0 1-1 0 0,1-1 1 0 0,-1 1-1 0 0,0-1 0 0 0,0 0 1 0 0,0 1-1 0 0,0-1 0 0 0,0 1 1 0 0,0-1-1 0 0,-1 0 1 0 0,1 1-1 0 0,0-1 0 0 0,-1 1 1 0 0,1-1-1 0 0,-1 0 0 0 0,1 0 1 0 0,-1 1-1 0 0,0-1 1 0 0,1 0-1 0 0,-2 1 0 0 0,0 2 28 0 0,0-1-1 0 0,-1 0 0 0 0,1 0 0 0 0,0-1 0 0 0,-1 1 1 0 0,0 0-1 0 0,-5 3 0 0 0,3-3 233 0 0,1 1 1 0 0,0-1-1 0 0,0 1 1 0 0,0 0-1 0 0,-4 5 0 0 0,-5 6 485 0 0,12-13-684 0 0,0-1 1 0 0,0 0 0 0 0,1 0 0 0 0,-1 0 0 0 0,0 0 0 0 0,1 1 0 0 0,-1-1 0 0 0,1 0 0 0 0,-1 1 0 0 0,1-1 0 0 0,0 0 0 0 0,-1 1 0 0 0,1-1-1 0 0,0 1 1 0 0,0-1 0 0 0,0 2 0 0 0,4 26-6 0 0,-1-9-37 0 0,-4-5-3 0 0,0 1 0 0 0,-1 0 0 0 0,-8 27 0 0 0,2-10 0 0 0,7-27 0 0 0,-1-1 0 0 0,0 1 0 0 0,0-1 0 0 0,-1 0 0 0 0,0 0 0 0 0,0 0 0 0 0,-5 7 0 0 0,3-6 0 0 0,1 1 0 0 0,-6 12 0 0 0,6-11-569 0 0,-1 0-1 0 0,0-1 1 0 0,0 0-1 0 0,0 0 1 0 0,-9 9-1 0 0,1-4-660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2.162"/>
    </inkml:context>
    <inkml:brush xml:id="br0">
      <inkml:brushProperty name="width" value="0.1" units="cm"/>
      <inkml:brushProperty name="height" value="0.1" units="cm"/>
      <inkml:brushProperty name="color" value="#AB008B"/>
    </inkml:brush>
  </inkml:definitions>
  <inkml:trace contextRef="#ctx0" brushRef="#br0">108 27 12816 0 0,'0'0'969'0'0,"1"-2"-658"0"0,1 0-228 0 0,1-1 1 0 0,0 1-1 0 0,0 0 1 0 0,0 0-1 0 0,0 0 1 0 0,0 0-1 0 0,0 1 1 0 0,0-1-1 0 0,0 1 1 0 0,1 0-1 0 0,-1 0 1 0 0,1 0 0 0 0,-1 0-1 0 0,1 1 1 0 0,-1-1-1 0 0,1 1 1 0 0,-1 0-1 0 0,1 0 1 0 0,-1 0-1 0 0,1 0 1 0 0,-1 1-1 0 0,5 0 1 0 0,0 2-28 0 0,0 0 0 0 0,0 0 1 0 0,0 0-1 0 0,-1 1 0 0 0,1 0 1 0 0,-1 1-1 0 0,0-1 0 0 0,0 2 1 0 0,0-1-1 0 0,-1 1 0 0 0,0 0 1 0 0,10 12-1 0 0,-12-13-54 0 0,-1 0 0 0 0,0 0 1 0 0,0 0-1 0 0,3 7 0 0 0,9 15-3 0 0,-11-19-1 0 0,0-1-1 0 0,-1 1 0 0 0,1-1 1 0 0,-1 1-1 0 0,-1 0 0 0 0,0 1 1 0 0,0-1-1 0 0,1 9 0 0 0,4 16 78 0 0,-6-27-234 0 0,0 0 0 0 0,0 0-1 0 0,0 0 1 0 0,-1 0 0 0 0,0 0 0 0 0,0 0 0 0 0,-1 0-1 0 0,0 0 1 0 0,0 0 0 0 0,0 0 0 0 0,-1 0-1 0 0,1-1 1 0 0,-2 1 0 0 0,1-1 0 0 0,0 1 0 0 0,-1-1-1 0 0,0 0 1 0 0,-7 9 0 0 0</inkml:trace>
  <inkml:trace contextRef="#ctx0" brushRef="#br0" timeOffset="1">154 262 11200 0 0,'0'0'1702'0'0,"-4"6"-619"0"0,-64 105 956 0 0,-9 9-3665 0 0,72-112 932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4.194"/>
    </inkml:context>
    <inkml:brush xml:id="br0">
      <inkml:brushProperty name="width" value="0.1" units="cm"/>
      <inkml:brushProperty name="height" value="0.1" units="cm"/>
      <inkml:brushProperty name="color" value="#AB008B"/>
    </inkml:brush>
  </inkml:definitions>
  <inkml:trace contextRef="#ctx0" brushRef="#br0">73 1 13616 0 0,'0'0'4902'0'0,"-1"14"-4809"0"0,-11 48-153 0 0,4-22 60 0 0,7-30 0 0 0,-1 0 0 0 0,-4 15 0 0 0,-32 95-302 0 0,36-116-43 0 0,1 1 0 0 0,1 0 0 0 0,-1 0 0 0 0,1 0 1 0 0,0 9-1 0 0,0-11-90 0 0,0 9-870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4.588"/>
    </inkml:context>
    <inkml:brush xml:id="br0">
      <inkml:brushProperty name="width" value="0.1" units="cm"/>
      <inkml:brushProperty name="height" value="0.1" units="cm"/>
      <inkml:brushProperty name="color" value="#AB008B"/>
    </inkml:brush>
  </inkml:definitions>
  <inkml:trace contextRef="#ctx0" brushRef="#br0">170 24 13824 0 0,'0'-1'46'0'0,"0"1"0"0"0,0-1 0 0 0,0 0 0 0 0,-1 0 0 0 0,1 0 0 0 0,0 0 0 0 0,0 0 0 0 0,0 1 1 0 0,-1-1-1 0 0,1 0 0 0 0,0 0 0 0 0,-1 0 0 0 0,1 1 0 0 0,0-1 0 0 0,-1 0 0 0 0,1 1 1 0 0,-1-1-1 0 0,1 0 0 0 0,-1 1 0 0 0,0-2 0 0 0,-1 1 39 0 0,0 0 0 0 0,0 1 0 0 0,0-1 0 0 0,0 0-1 0 0,0 1 1 0 0,0-1 0 0 0,0 1 0 0 0,0-1 0 0 0,0 1 0 0 0,0 0 0 0 0,0 0 0 0 0,-3 0 0 0 0,3 0 42 0 0,-1 0 0 0 0,1 0 1 0 0,-1 1-1 0 0,1-1 0 0 0,-1 1 1 0 0,1 0-1 0 0,0-1 0 0 0,-1 1 1 0 0,1 0-1 0 0,0 0 1 0 0,0 0-1 0 0,0 1 0 0 0,0-1 1 0 0,0 1-1 0 0,0-1 0 0 0,0 1 1 0 0,-3 3-1 0 0,0 2-99 0 0,-1 0 1 0 0,1 0-1 0 0,-6 14 0 0 0,-3 4 25 0 0,10-17-64 0 0,0-1 0 0 0,1 1-1 0 0,0 0 1 0 0,1 0 0 0 0,-4 15 0 0 0,-3 14 11 0 0,6-27 16 0 0,0 0 0 0 0,0 1 0 0 0,-1 14 0 0 0,2-7-17 0 0,1-11-2 0 0,0-1 0 0 0,0 0 0 0 0,1 1 0 0 0,0-1 0 0 0,1 13-1 0 0,6 8-284 0 0,-6-26 231 0 0,-1 0 0 0 0,1 1 0 0 0,-1-1 0 0 0,1 0 0 0 0,0 0-1 0 0,0 0 1 0 0,-1 0 0 0 0,1 0 0 0 0,0-1 0 0 0,0 1 0 0 0,0 0 0 0 0,0 0 0 0 0,0 0-1 0 0,0-1 1 0 0,0 1 0 0 0,0-1 0 0 0,0 1 0 0 0,0 0 0 0 0,0-1 0 0 0,2 1-1 0 0,5-1-601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02.690"/>
    </inkml:context>
    <inkml:brush xml:id="br0">
      <inkml:brushProperty name="width" value="0.05" units="cm"/>
      <inkml:brushProperty name="height" value="0.05" units="cm"/>
      <inkml:brushProperty name="color" value="#FFC114"/>
    </inkml:brush>
  </inkml:definitions>
  <inkml:trace contextRef="#ctx0" brushRef="#br0">210 12 13448 0 0,'5'-11'1341'0'0,"-1"11"492"0"0,-18 5-214 0 0,11-3-1367 0 0,-1 0 0 0 0,0 0 0 0 0,0 0 0 0 0,0-1 0 0 0,0 1 0 0 0,-7 0 0 0 0,6 0-203 0 0,1-1-1 0 0,0 1 1 0 0,0 0 0 0 0,0 0 0 0 0,0 0 0 0 0,0 1 0 0 0,1 0 0 0 0,-1-1 0 0 0,1 1-1 0 0,-1 0 1 0 0,-2 4 0 0 0,-17 13-22 0 0,12-10-20 0 0,0 0 0 0 0,1 0 1 0 0,0 1-1 0 0,1 0 0 0 0,0 1 0 0 0,-8 15 0 0 0,13-22-4 0 0,2-1-10 0 0,-1 1-1 0 0,1-1 0 0 0,0 1 0 0 0,0 0 0 0 0,1-1 1 0 0,-1 1-1 0 0,1 0 0 0 0,0 0 0 0 0,1 0 0 0 0,-1 0 1 0 0,1 0-1 0 0,0 5 0 0 0,0-9 4 0 0,-1 0 1 0 0,1-1-1 0 0,0 1 0 0 0,0 0 0 0 0,0-1 1 0 0,0 1-1 0 0,0 0 0 0 0,0-1 0 0 0,0 1 0 0 0,0 0 1 0 0,0-1-1 0 0,1 1 0 0 0,-1-1 0 0 0,0 1 1 0 0,0 0-1 0 0,1-1 0 0 0,-1 1 0 0 0,0-1 1 0 0,1 1-1 0 0,-1 0 0 0 0,0-1 0 0 0,1 1 1 0 0,-1-1-1 0 0,1 1 0 0 0,-1-1 0 0 0,1 1 1 0 0,-1-1-1 0 0,1 0 0 0 0,0 1 0 0 0,1 0-10 0 0,-1 1 4 0 0,1 0 0 0 0,0 0 0 0 0,0 0 0 0 0,-1 0 0 0 0,2 0 0 0 0,-1-1 0 0 0,0 1 0 0 0,0-1 0 0 0,0 0-1 0 0,1 1 1 0 0,-1-1 0 0 0,0 0 0 0 0,1 0 0 0 0,-1-1 0 0 0,1 1 0 0 0,-1 0 0 0 0,1-1 0 0 0,0 0 0 0 0,-1 1-1 0 0,1-1 1 0 0,0 0 0 0 0,-1 0 0 0 0,1-1 0 0 0,-1 1 0 0 0,1 0 0 0 0,0-1 0 0 0,-1 0 0 0 0,1 1 0 0 0,-1-1 0 0 0,1 0-1 0 0,-1 0 1 0 0,0-1 0 0 0,0 1 0 0 0,4-3 0 0 0,12-6 2 0 0,-8 5 7 0 0,0-1 0 0 0,12-10 0 0 0,-19 13 1 0 0,0 0 0 0 0,0 0 0 0 0,0 0 0 0 0,-1 0 0 0 0,1 0 0 0 0,-1-1 0 0 0,0 1 0 0 0,0-1 0 0 0,0 1 0 0 0,2-7 0 0 0,-2 7 0 0 0,-1-1 0 0 0,1 1 0 0 0,-1-1 0 0 0,0 0 0 0 0,0 1 0 0 0,-1-1 0 0 0,1 0 0 0 0,-1 0 0 0 0,0 1 0 0 0,0-1 0 0 0,0 0 0 0 0,0 0 0 0 0,0 0 0 0 0,-1 1 0 0 0,0-1 0 0 0,0 0 0 0 0,0 0 0 0 0,0 1 0 0 0,-4-7 0 0 0,1 0-19 0 0,3 8 9 0 0,0 0 0 0 0,0-1 0 0 0,0 1 0 0 0,0 0 0 0 0,0 0 0 0 0,0-1 0 0 0,-1 1 0 0 0,1 0 0 0 0,-1 0 0 0 0,1 0 1 0 0,-1 1-1 0 0,0-1 0 0 0,0 0 0 0 0,0 1 0 0 0,0-1 0 0 0,0 1 0 0 0,0-1 0 0 0,0 1 0 0 0,-1 0 0 0 0,-2-1 0 0 0,-9-4-431 0 0,14 5 410 0 0,-1 1 1 0 0,0-1-1 0 0,0 1 0 0 0,0-1 1 0 0,0 1-1 0 0,0 0 1 0 0,1-1-1 0 0,-1 1 0 0 0,0 0 1 0 0,0 0-1 0 0,0-1 1 0 0,0 1-1 0 0,0 0 0 0 0,0 0 1 0 0,0 0-1 0 0,0 0 1 0 0,0 0-1 0 0,0 1 0 0 0,0-1 1 0 0,0 0-1 0 0,0 0 0 0 0,0 1 1 0 0,1-1-1 0 0,-1 0 1 0 0,0 1-1 0 0,-1 0 0 0 0,-6 2-1409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4.978"/>
    </inkml:context>
    <inkml:brush xml:id="br0">
      <inkml:brushProperty name="width" value="0.1" units="cm"/>
      <inkml:brushProperty name="height" value="0.1" units="cm"/>
      <inkml:brushProperty name="color" value="#AB008B"/>
    </inkml:brush>
  </inkml:definitions>
  <inkml:trace contextRef="#ctx0" brushRef="#br0">40 26 11344 0 0,'2'-20'1203'0'0,"-1"14"1450"0"0,-1 19-1752 0 0,-7 105-867 0 0,2-63-33 0 0,5-53-2 0 0,-13 125-250 0 0,11-118 143 0 0,-1 1 0 0 0,-4 12 0 0 0,2-7-52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5.377"/>
    </inkml:context>
    <inkml:brush xml:id="br0">
      <inkml:brushProperty name="width" value="0.1" units="cm"/>
      <inkml:brushProperty name="height" value="0.1" units="cm"/>
      <inkml:brushProperty name="color" value="#AB008B"/>
    </inkml:brush>
  </inkml:definitions>
  <inkml:trace contextRef="#ctx0" brushRef="#br0">832 58 11488 0 0,'0'0'1157'0'0,"1"2"-1061"0"0,5 17 292 0 0,-1 0-1 0 0,0 1 1 0 0,-1 0 0 0 0,-2 0 0 0 0,0 0-1 0 0,-1 38 1 0 0,-2-47-334 0 0,0 0 0 0 0,-1 0 0 0 0,0 0 0 0 0,-1 0 0 0 0,0 0 0 0 0,0-1 0 0 0,-1 1 0 0 0,-1-1 0 0 0,0 0 0 0 0,0 0 0 0 0,-1-1 0 0 0,0 0 0 0 0,-1 0 0 0 0,-8 10 0 0 0,2-6 138 0 0,-19 16-1 0 0,28-26-88 0 0,-1 1 0 0 0,0-1 0 0 0,0 0 0 0 0,0-1 0 0 0,0 1 0 0 0,0-1 0 0 0,0 0 0 0 0,-9 2 0 0 0,-4 0 51 0 0,0-2-1 0 0,0 0 0 0 0,-1-1 0 0 0,-24-1 0 0 0,31-1-627 0 0,0-1 1 0 0,0 0-1 0 0,1-1 1 0 0,-1 0-1 0 0,1-1 1 0 0,0 0-1 0 0,-21-11 1 0 0,5-1-1195 0 0,1 0-17 0 0</inkml:trace>
  <inkml:trace contextRef="#ctx0" brushRef="#br0" timeOffset="1">162 13 14368 0 0,'-4'-9'540'0'0,"2"6"307"0"0,0 8-425 0 0,-2 2-655 0 0,2-1 253 0 0,0-1 0 0 0,1 1 1 0 0,-1 0-1 0 0,1 0 1 0 0,-1 11-1 0 0,-1 8 50 0 0,-37 169 280 0 0,27-146-216 0 0,-1 0 0 0 0,-23 45-1 0 0,30-74-710 0 0,-9 37-1 0 0,11-37-2989 0 0,1-3-1662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5.810"/>
    </inkml:context>
    <inkml:brush xml:id="br0">
      <inkml:brushProperty name="width" value="0.1" units="cm"/>
      <inkml:brushProperty name="height" value="0.1" units="cm"/>
      <inkml:brushProperty name="color" value="#AB008B"/>
    </inkml:brush>
  </inkml:definitions>
  <inkml:trace contextRef="#ctx0" brushRef="#br0">194 1 11344 0 0,'-1'0'256'0'0,"-13"8"-55"0"0,1 1 0 0 0,0 0 0 0 0,0 1 0 0 0,-14 14 0 0 0,19-17-222 0 0,-3 3 239 0 0,1 2 0 0 0,0-1 0 0 0,1 1 0 0 0,0 0 0 0 0,0 1 0 0 0,2 0 0 0 0,-1 1 0 0 0,2-1 0 0 0,0 1 0 0 0,0 1 0 0 0,-6 28 0 0 0,12-36-243 0 0,-1 1 0 0 0,1 0 1 0 0,0-1-1 0 0,1 1 0 0 0,-1-1 1 0 0,2 1-1 0 0,-1-1 0 0 0,1 1 1 0 0,0-1-1 0 0,1 0 1 0 0,-1 0-1 0 0,1 0 0 0 0,1 0 1 0 0,-1-1-1 0 0,1 1 0 0 0,1-1 1 0 0,-1 0-1 0 0,9 9 1 0 0,0-6-3555 0 0,4-1-1214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6.236"/>
    </inkml:context>
    <inkml:brush xml:id="br0">
      <inkml:brushProperty name="width" value="0.1" units="cm"/>
      <inkml:brushProperty name="height" value="0.1" units="cm"/>
      <inkml:brushProperty name="color" value="#AB008B"/>
    </inkml:brush>
  </inkml:definitions>
  <inkml:trace contextRef="#ctx0" brushRef="#br0">516 1 11552 0 0,'0'0'334'0'0,"-11"6"140"0"0,9-4-438 0 0,1-1 0 0 0,-1 0 1 0 0,1 1-1 0 0,0-1 0 0 0,0 1 0 0 0,0 0 1 0 0,-1-1-1 0 0,2 1 0 0 0,-1 0 1 0 0,0 0-1 0 0,0-1 0 0 0,0 1 1 0 0,1 0-1 0 0,-1 0 0 0 0,1 3 1 0 0,-3 5 248 0 0,-9 31 703 0 0,-12 81 0 0 0,17-78-278 0 0,-23 78-1 0 0,-10-14-68 0 0,32-90-391 0 0,-1-1-1 0 0,-1 0 1 0 0,-21 30 0 0 0,27-43-196 0 0,0 1 1 0 0,0-1 0 0 0,-1 0-1 0 0,0-1 1 0 0,1 1-1 0 0,-1-1 1 0 0,0 0-1 0 0,-1 0 1 0 0,1 0 0 0 0,-6 2-1 0 0,-3-1 85 0 0,0 1 0 0 0,-26 3 0 0 0,32-7-65 0 0,0-1-1 0 0,0 1 1 0 0,1-2 0 0 0,-1 1 0 0 0,0-1-1 0 0,1 0 1 0 0,-1-1 0 0 0,0 0-1 0 0,1 0 1 0 0,0 0 0 0 0,-1-1-1 0 0,-10-6 1 0 0,11 5-226 0 0,1 0 1 0 0,0 0-1 0 0,-1-1 0 0 0,1 0 1 0 0,-8-8-1 0 0,11 9-464 0 0,-1 0 0 0 0,1 0 1 0 0,0-1-1 0 0,0 1 0 0 0,0-1 0 0 0,1 0 0 0 0,0 0 0 0 0,-3-6 1 0 0,1-11-5313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6.625"/>
    </inkml:context>
    <inkml:brush xml:id="br0">
      <inkml:brushProperty name="width" value="0.1" units="cm"/>
      <inkml:brushProperty name="height" value="0.1" units="cm"/>
      <inkml:brushProperty name="color" value="#AB008B"/>
    </inkml:brush>
  </inkml:definitions>
  <inkml:trace contextRef="#ctx0" brushRef="#br0">1 124 13224 0 0,'0'-8'93'0'0,"-1"5"-44"0"0,1 0 0 0 0,0 0 0 0 0,0 0 0 0 0,0 0 0 0 0,0 0 0 0 0,1 0 0 0 0,-1 0 1 0 0,1 0-1 0 0,0 0 0 0 0,0 0 0 0 0,0 1 0 0 0,0-1 0 0 0,0 0 0 0 0,0 0 0 0 0,1 1 0 0 0,2-5 1 0 0,3 1-32 0 0,-1 0 0 0 0,1 0 0 0 0,0 1 0 0 0,0-1 0 0 0,1 2 0 0 0,-1-1 0 0 0,1 1 0 0 0,0 0 0 0 0,1 1 0 0 0,-1 0 0 0 0,0 0 0 0 0,12-2 0 0 0,-16 4 29 0 0,1 1-1 0 0,-1-1 1 0 0,0 1 0 0 0,1 0 0 0 0,-1 0-1 0 0,1 0 1 0 0,-1 1 0 0 0,1-1-1 0 0,-1 1 1 0 0,0 0 0 0 0,1 0 0 0 0,-1 1-1 0 0,0-1 1 0 0,0 1 0 0 0,0 0 0 0 0,0 0-1 0 0,0 1 1 0 0,-1-1 0 0 0,1 1-1 0 0,-1 0 1 0 0,1-1 0 0 0,-1 2 0 0 0,0-1-1 0 0,0 0 1 0 0,0 1 0 0 0,2 3 0 0 0,0 1-40 0 0,1 1 0 0 0,-1-1 0 0 0,-1 1 0 0 0,0 0 0 0 0,0 0 0 0 0,-1 1 0 0 0,4 15 0 0 0,-2 3 24 0 0,1 36 1 0 0,-5-52-4 0 0,-2 1 0 0 0,0-1 0 0 0,0 1 0 0 0,-1-1 0 0 0,-5 16 1 0 0,0-1-29 0 0,4-12 0 0 0,-1-1 0 0 0,-8 17 0 0 0,8-22-3 0 0,2-4-24 0 0,0 1 0 0 0,-1-1-1 0 0,0 0 1 0 0,1 0 0 0 0,-2-1 0 0 0,-6 10-1 0 0,-16 16-458 0 0,15-17 230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7.048"/>
    </inkml:context>
    <inkml:brush xml:id="br0">
      <inkml:brushProperty name="width" value="0.1" units="cm"/>
      <inkml:brushProperty name="height" value="0.1" units="cm"/>
      <inkml:brushProperty name="color" value="#AB008B"/>
    </inkml:brush>
  </inkml:definitions>
  <inkml:trace contextRef="#ctx0" brushRef="#br0">125 209 13824 0 0,'0'0'1521'0'0,"14"0"-1114"0"0,-6 0-391 0 0,0 1 1 0 0,1 1-1 0 0,-1-1 1 0 0,0 1-1 0 0,-1 0 1 0 0,15 6 0 0 0,-3-1-87 0 0,-16-6 50 0 0,-1 0 0 0 0,1-1 0 0 0,0 0 0 0 0,0 1 0 0 0,-1-1 0 0 0,1 0 0 0 0,0 0 0 0 0,0-1 0 0 0,0 1 0 0 0,-1-1 0 0 0,1 1 0 0 0,0-1 0 0 0,-1 0 0 0 0,1 0 0 0 0,4-2 0 0 0,4-3-72 0 0,-1 0 0 0 0,13-10 0 0 0,-23 15 90 0 0,4-2-8 0 0,0 0 1 0 0,0-1 0 0 0,0 0 0 0 0,0 0 0 0 0,-1 0 0 0 0,0-1 0 0 0,0 1 0 0 0,0-1 0 0 0,-1 1 0 0 0,1-1 0 0 0,-1 0-1 0 0,0 0 1 0 0,-1 0 0 0 0,1 0 0 0 0,-1 0 0 0 0,0-1 0 0 0,0 1 0 0 0,0 0 0 0 0,-1-1 0 0 0,0 1 0 0 0,-1-7 0 0 0,1 8-21 0 0,-1 1 1 0 0,0 0-1 0 0,-1-1 1 0 0,1 1 0 0 0,0 0-1 0 0,-1 0 1 0 0,1 0 0 0 0,-1 0-1 0 0,0 1 1 0 0,0-1 0 0 0,0 0-1 0 0,-1 1 1 0 0,-2-3 0 0 0,0 0 40 0 0,-1 1 0 0 0,0-1 1 0 0,1 2-1 0 0,-1-1 1 0 0,-9-3-1 0 0,10 4 103 0 0,-1 0 1 0 0,0 1 0 0 0,1 0-1 0 0,-1 0 1 0 0,0 1-1 0 0,0-1 1 0 0,-1 1 0 0 0,1 1-1 0 0,0-1 1 0 0,0 1-1 0 0,0 0 1 0 0,-1 1 0 0 0,1-1-1 0 0,0 1 1 0 0,0 0-1 0 0,0 1 1 0 0,-11 3-1 0 0,6 0 30 0 0,0 0 0 0 0,1 0 0 0 0,-1 1 0 0 0,1 0 0 0 0,0 1-1 0 0,1 0 1 0 0,-1 1 0 0 0,1 0 0 0 0,1 0 0 0 0,0 1 0 0 0,0 0-1 0 0,0 0 1 0 0,1 1 0 0 0,1 0 0 0 0,0 0 0 0 0,0 1-1 0 0,1 0 1 0 0,0 0 0 0 0,1 0 0 0 0,0 0 0 0 0,1 1 0 0 0,-3 17-1 0 0,4-14-139 0 0,1-1-1 0 0,0 1 0 0 0,2 25 0 0 0,0-32-3 0 0,0-1 0 0 0,1 0 0 0 0,0 0 0 0 0,0 1 0 0 0,0-2 0 0 0,1 1 0 0 0,0 0 0 0 0,1 0-1 0 0,5 8 1 0 0,-2-5 10 0 0,1 0-1 0 0,0-1 0 0 0,0 1 1 0 0,1-1-1 0 0,0-1 1 0 0,19 14-1 0 0,-20-17-147 0 0,0-1 1 0 0,0 1-1 0 0,0-1 1 0 0,1-1 0 0 0,-1 0-1 0 0,1 0 1 0 0,0-1-1 0 0,0 0 1 0 0,18 2-1 0 0,1-3-4432 0 0,-1 3-1518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7.423"/>
    </inkml:context>
    <inkml:brush xml:id="br0">
      <inkml:brushProperty name="width" value="0.1" units="cm"/>
      <inkml:brushProperty name="height" value="0.1" units="cm"/>
      <inkml:brushProperty name="color" value="#AB008B"/>
    </inkml:brush>
  </inkml:definitions>
  <inkml:trace contextRef="#ctx0" brushRef="#br0">525 30 13824 0 0,'-20'-14'454'0'0,"-2"-1"592"0"0,22 15-1046 0 0,0 0 0 0 0,-1 0 0 0 0,1 0 0 0 0,0 0 1 0 0,0 0-1 0 0,0 0 0 0 0,0 0 0 0 0,0 0 1 0 0,0 0-1 0 0,0 0 0 0 0,-1 0 0 0 0,1 0 1 0 0,0 0-1 0 0,0 0 0 0 0,0 0 0 0 0,0 0 1 0 0,0 0-1 0 0,0 0 0 0 0,0 0 0 0 0,-1 0 1 0 0,1 0-1 0 0,0 0 0 0 0,0 0 0 0 0,0 0 0 0 0,0 0 1 0 0,0 0-1 0 0,0 0 0 0 0,0 0 0 0 0,0 0 1 0 0,0 0-1 0 0,-1 0 0 0 0,1 0 0 0 0,0 1 1 0 0,0-1-1 0 0,0 0 0 0 0,0 0 0 0 0,0 0 1 0 0,0 0-1 0 0,0 0 0 0 0,0 0 0 0 0,0 0 0 0 0,0 0 1 0 0,0 1-1 0 0,0-1 0 0 0,0 0 0 0 0,0 0 1 0 0,0 0-1 0 0,0 0 0 0 0,0 0 0 0 0,0 0 1 0 0,0 0-1 0 0,0 1 0 0 0,0-1 0 0 0,0 0 1 0 0,0 4-2 0 0,18 100 1349 0 0,-11-52-1145 0 0,-5-33-188 0 0,-1 0-1 0 0,-1 0 0 0 0,-1 0 0 0 0,0-1 0 0 0,-5 20 0 0 0,3-12 19 0 0,-1-7 107 0 0,0-1-1 0 0,0 0 1 0 0,-2 0 0 0 0,0 0-1 0 0,-2 0 1 0 0,-14 27 0 0 0,9-23-38 0 0,-1-1 1 0 0,-1-1-1 0 0,-1 0 1 0 0,-27 27-1 0 0,30-36-29 0 0,-1 0 0 0 0,0-1-1 0 0,-32 17 1 0 0,28-17-34 0 0,8-5-34 0 0,0 0 0 0 0,0-1 0 0 0,-1 0 1 0 0,1-1-1 0 0,-1 0 0 0 0,0 0 0 0 0,0-2 0 0 0,-17 2 1 0 0,21-2-115 0 0,0-1 0 0 0,0 0 0 0 0,1-1 0 0 0,-1 0 1 0 0,0 0-1 0 0,0 0 0 0 0,0 0 0 0 0,1-1 0 0 0,-1-1 1 0 0,1 1-1 0 0,0-1 0 0 0,-1 0 0 0 0,1 0 0 0 0,-10-8 0 0 0,2-4-403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7.810"/>
    </inkml:context>
    <inkml:brush xml:id="br0">
      <inkml:brushProperty name="width" value="0.1" units="cm"/>
      <inkml:brushProperty name="height" value="0.1" units="cm"/>
      <inkml:brushProperty name="color" value="#AB008B"/>
    </inkml:brush>
  </inkml:definitions>
  <inkml:trace contextRef="#ctx0" brushRef="#br0">0 62 14336 0 0,'0'0'421'0'0,"2"-1"-12"0"0,7-5-388 0 0,1 1-1 0 0,1 0 1 0 0,-1 1 0 0 0,1 0-1 0 0,-1 0 1 0 0,14-2-1 0 0,22-8 300 0 0,-37 11-209 0 0,1 0-1 0 0,0 1 0 0 0,-1 1 1 0 0,1-1-1 0 0,0 1 0 0 0,0 1 1 0 0,0 0-1 0 0,-1 0 0 0 0,1 1 1 0 0,14 3-1 0 0,-17-3-71 0 0,-1 1 0 0 0,1-1-1 0 0,-1 2 1 0 0,0-1 0 0 0,0 1-1 0 0,0 0 1 0 0,0 0 0 0 0,0 0 0 0 0,-1 1-1 0 0,1 0 1 0 0,-1 0 0 0 0,0 0-1 0 0,0 1 1 0 0,-1 0 0 0 0,0 0-1 0 0,6 8 1 0 0,-7-8-35 0 0,0 1-1 0 0,-1 0 0 0 0,1-1 1 0 0,-1 1-1 0 0,-1 0 1 0 0,1 0-1 0 0,-1 0 1 0 0,0 1-1 0 0,-1-1 0 0 0,1 0 1 0 0,-2 7-1 0 0,1 1 60 0 0,-2-1-1 0 0,0-1 1 0 0,0 1-1 0 0,-6 15 0 0 0,5-19-21 0 0,0 0-1 0 0,-1-1 1 0 0,0 0-1 0 0,-1 0 1 0 0,0 0-1 0 0,0 0 1 0 0,-9 10-1 0 0,-5 2-1179 0 0,-25 20 0 0 0,22-21-2074 0 0,1-3-2243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8.189"/>
    </inkml:context>
    <inkml:brush xml:id="br0">
      <inkml:brushProperty name="width" value="0.1" units="cm"/>
      <inkml:brushProperty name="height" value="0.1" units="cm"/>
      <inkml:brushProperty name="color" value="#AB008B"/>
    </inkml:brush>
  </inkml:definitions>
  <inkml:trace contextRef="#ctx0" brushRef="#br0">85 1 18023 0 0,'0'0'1364'0'0,"0"7"-769"0"0,-4 15-766 0 0,1 0 0 0 0,1-1 0 0 0,2 37 0 0 0,-2 10 819 0 0,-3-5-742 0 0,-17 77 0 0 0,-4-59-714 0 0,11-36-255 0 0,9-22 519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8.569"/>
    </inkml:context>
    <inkml:brush xml:id="br0">
      <inkml:brushProperty name="width" value="0.1" units="cm"/>
      <inkml:brushProperty name="height" value="0.1" units="cm"/>
      <inkml:brushProperty name="color" value="#AB008B"/>
    </inkml:brush>
  </inkml:definitions>
  <inkml:trace contextRef="#ctx0" brushRef="#br0">675 29 15232 0 0,'-12'-25'1038'0'0,"12"25"-1038"0"0,0 0 1 0 0,0-1-1 0 0,0 1 0 0 0,0 0 1 0 0,0 0-1 0 0,0 0 0 0 0,0 0 0 0 0,0 0 1 0 0,0-1-1 0 0,-1 1 0 0 0,1 0 1 0 0,0 0-1 0 0,0 0 0 0 0,0 0 0 0 0,0 0 1 0 0,0 0-1 0 0,0 0 0 0 0,0-1 1 0 0,0 1-1 0 0,0 0 0 0 0,0 0 0 0 0,-1 0 1 0 0,1 0-1 0 0,0 0 0 0 0,0 0 1 0 0,0 0-1 0 0,0 0 0 0 0,0 0 0 0 0,0 0 1 0 0,0 0-1 0 0,-1 0 0 0 0,1-1 1 0 0,0 1-1 0 0,0 0 0 0 0,0 0 0 0 0,0 0 1 0 0,0 0-1 0 0,-1 0 0 0 0,1 0 1 0 0,0 0-1 0 0,0 0 0 0 0,0 0 0 0 0,0 1 1 0 0,0-1-1 0 0,0 0 0 0 0,-1 0 0 0 0,1 0 1 0 0,0 0-1 0 0,0 0 0 0 0,0 0 1 0 0,0 0-1 0 0,0 0 0 0 0,0 0 0 0 0,0 0 1 0 0,-1 0-1 0 0,1 0 0 0 0,0 1 1 0 0,0-1-1 0 0,0 0 0 0 0,0 0 0 0 0,0 0 1 0 0,0 0-1 0 0,0 0 0 0 0,0 0 1 0 0,0 0-1 0 0,0 1 0 0 0,0-1 0 0 0,0 0 1 0 0,-4 9-17 0 0,0 15 107 0 0,1 0 0 0 0,1 1 0 0 0,2 28 0 0 0,-4 39 758 0 0,-15 21-196 0 0,16-97-577 0 0,-2 1 0 0 0,0-1 1 0 0,-2 0-1 0 0,-12 26 0 0 0,10-28-24 0 0,-48 80 610 0 0,48-80-467 0 0,-2 0 0 0 0,0-1-1 0 0,0 0 1 0 0,-18 14 0 0 0,14-15-120 0 0,-3 4 28 0 0,-2-1 0 0 0,0 0 1 0 0,-25 13-1 0 0,38-25-108 0 0,1 1-1 0 0,-1-2 1 0 0,0 1 0 0 0,0-1-1 0 0,0 0 1 0 0,-1 0-1 0 0,1-1 1 0 0,0 0 0 0 0,-1-1-1 0 0,1 1 1 0 0,-1-1 0 0 0,1-1-1 0 0,0 1 1 0 0,-15-4 0 0 0,11 0-313 0 0,-1 0 1 0 0,1 0 0 0 0,0-1 0 0 0,0-1 0 0 0,1 0-1 0 0,-16-11 1 0 0,5 1-1598 0 0,-33-34 0 0 0,17 12 61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9.860"/>
    </inkml:context>
    <inkml:brush xml:id="br0">
      <inkml:brushProperty name="width" value="0.05" units="cm"/>
      <inkml:brushProperty name="height" value="0.05" units="cm"/>
      <inkml:brushProperty name="color" value="#E71224"/>
    </inkml:brush>
  </inkml:definitions>
  <inkml:trace contextRef="#ctx0" brushRef="#br0">80 336 12624 0 0,'0'0'740'0'0,"-2"0"-607"0"0,1 0-124 0 0,1-1-1 0 0,-1 1 1 0 0,1 0 0 0 0,-1 0-1 0 0,1 0 1 0 0,-1 0-1 0 0,0 0 1 0 0,1 0 0 0 0,-1 1-1 0 0,1-1 1 0 0,-1 0 0 0 0,1 0-1 0 0,-1 0 1 0 0,1 1 0 0 0,-1-1-1 0 0,1 0 1 0 0,-1 0 0 0 0,1 1-1 0 0,-1-1 1 0 0,1 0 0 0 0,-1 1-1 0 0,1-1 1 0 0,-1 1 0 0 0,1-1-1 0 0,0 0 1 0 0,-1 1 0 0 0,1-1-1 0 0,0 1 1 0 0,-1-1 0 0 0,1 1-1 0 0,0-1 1 0 0,0 1-1 0 0,-1 0 1 0 0,1 1 41 0 0,-3 1 39 0 0,1 1 1 0 0,0 0-1 0 0,0 0 1 0 0,0 0-1 0 0,1 0 0 0 0,-1 1 1 0 0,1-1-1 0 0,0 0 1 0 0,0 1-1 0 0,0-1 0 0 0,1 1 1 0 0,0 6-1 0 0,-3 15 196 0 0,-3 16 62 0 0,0 42 0 0 0,2-24-69 0 0,2-11-52 0 0,3-33-178 0 0,-2 0-1 0 0,-2 20 1 0 0,-2 3 1046 0 0,4-40-824 0 0,-2-8-186 0 0,1 1 1 0 0,-1 0-1 0 0,1-1 1 0 0,1 0-1 0 0,0 1 1 0 0,0-1 0 0 0,0 0-1 0 0,1 0 1 0 0,2-10-1 0 0,-2-6-56 0 0,4-43-241 0 0,3 0 0 0 0,17-74-1 0 0,-12 77 155 0 0,-7 37 34 0 0,2-1-1 0 0,1 1 1 0 0,2 0-1 0 0,0 1 1 0 0,15-26-1 0 0,-20 43 25 0 0,0 2 0 0 0,1-1 0 0 0,0 1 0 0 0,1 0 1 0 0,0 0-1 0 0,0 0 0 0 0,1 1 0 0 0,0 0 0 0 0,0 1 0 0 0,0 0 0 0 0,1 0 0 0 0,0 1 0 0 0,0 0 0 0 0,0 0 0 0 0,11-3 0 0 0,-18 7-14 0 0,0 1-1 0 0,1-1 1 0 0,-1 1-1 0 0,0 0 1 0 0,0-1-1 0 0,1 1 0 0 0,-1 0 1 0 0,0 0-1 0 0,0 1 1 0 0,1-1-1 0 0,-1 0 0 0 0,0 1 1 0 0,0-1-1 0 0,1 1 1 0 0,-1 0-1 0 0,0 0 0 0 0,0 0 1 0 0,0 0-1 0 0,0 0 1 0 0,0 0-1 0 0,0 0 0 0 0,-1 1 1 0 0,1-1-1 0 0,0 1 1 0 0,-1-1-1 0 0,1 1 1 0 0,-1 0-1 0 0,1 0 0 0 0,-1-1 1 0 0,0 1-1 0 0,1 0 1 0 0,-1 0-1 0 0,0 0 0 0 0,-1 1 1 0 0,1-1-1 0 0,0 0 1 0 0,-1 0-1 0 0,1 3 0 0 0,3 8-17 0 0,-2 1-1 0 0,1-1 1 0 0,-2 1-1 0 0,0-1 1 0 0,-1 1-1 0 0,-2 22 1 0 0,-1-14 5 0 0,-2 0 0 0 0,0 0 1 0 0,-10 24-1 0 0,10-35 27 0 0,1 0 0 0 0,-2-1 1 0 0,1 1-1 0 0,-1-1 0 0 0,-1-1 0 0 0,0 1 0 0 0,-15 15 0 0 0,-20 24-16 0 0,34-39 40 0 0,1-1 0 0 0,-2 1 0 0 0,1-1 0 0 0,-1 0 0 0 0,-1-1 0 0 0,-20 14 0 0 0,29-21-79 0 0,-1 0-1 0 0,0-1 1 0 0,1 1-1 0 0,-1 0 0 0 0,0-1 1 0 0,0 0-1 0 0,1 1 0 0 0,-1-1 1 0 0,-2 0-1 0 0,-5 0-3157 0 0,7 0 1985 0 0,-6 0-4009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0:38.935"/>
    </inkml:context>
    <inkml:brush xml:id="br0">
      <inkml:brushProperty name="width" value="0.1" units="cm"/>
      <inkml:brushProperty name="height" value="0.1" units="cm"/>
      <inkml:brushProperty name="color" value="#AB008B"/>
    </inkml:brush>
  </inkml:definitions>
  <inkml:trace contextRef="#ctx0" brushRef="#br0">0 74 14600 0 0,'4'-7'705'0'0,"-2"3"-635"0"0,0 1-1 0 0,1 0 1 0 0,-1 0 0 0 0,1 0-1 0 0,-1 1 1 0 0,1-1 0 0 0,0 1 0 0 0,0-1-1 0 0,0 1 1 0 0,0 0 0 0 0,0 0-1 0 0,1 0 1 0 0,4-1 0 0 0,6-3-67 0 0,28-7 1 0 0,-40 12 36 0 0,10-2 74 0 0,1 1 0 0 0,-1 0 0 0 0,0 1 0 0 0,0 0 0 0 0,1 1 0 0 0,22 2 0 0 0,-26-1-49 0 0,0 1 0 0 0,1 0-1 0 0,-1 0 1 0 0,0 1 0 0 0,0 0-1 0 0,-1 1 1 0 0,1 0 0 0 0,-1 0-1 0 0,12 8 1 0 0,-5-1-43 0 0,-9-7 6 0 0,0 0 0 0 0,0 0 0 0 0,0 1 0 0 0,-1 0 0 0 0,1 0 0 0 0,-1 0 0 0 0,-1 1 0 0 0,6 7 0 0 0,-2 0 21 0 0,-1 1 0 0 0,0 1 0 0 0,-1-1 0 0 0,7 26 0 0 0,8 62 55 0 0,-12-51-65 0 0,-2 6 25 0 0,-5-31-41 0 0,-1-17-9 0 0,-1-1 0 0 0,-1 1 0 0 0,-1 13-1 0 0,-1-6-3 0 0,2-10-1 0 0,-1 0-1 0 0,1-1 1 0 0,-2 1-1 0 0,1-1 1 0 0,0 0-1 0 0,-4 6 1 0 0,-2 2-9 0 0,6-7-192 0 0,-1 0-1 0 0,0-1 1 0 0,0 0 0 0 0,-1 0-1 0 0,0 0 1 0 0,0 0-1 0 0,0 0 1 0 0,0-1-1 0 0,-1 1 1 0 0,-7 4-1 0 0,-11 10-988 0 0,5-5-16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23.369"/>
    </inkml:context>
    <inkml:brush xml:id="br0">
      <inkml:brushProperty name="width" value="0.1" units="cm"/>
      <inkml:brushProperty name="height" value="0.1" units="cm"/>
      <inkml:brushProperty name="color" value="#AB008B"/>
    </inkml:brush>
  </inkml:definitions>
  <inkml:trace contextRef="#ctx0" brushRef="#br0">0 107 9728 0 0,'12'-8'326'0'0,"-10"7"-286"0"0,-1 0 1 0 0,0 0 0 0 0,0 0-1 0 0,1 0 1 0 0,-1 0-1 0 0,1 1 1 0 0,-1-1-1 0 0,1 0 1 0 0,-1 1 0 0 0,1-1-1 0 0,-1 1 1 0 0,1 0-1 0 0,-1-1 1 0 0,1 1 0 0 0,0 0-1 0 0,2 0 1 0 0,16 4-41 0 0,-12-2 0 0 0,1 0 0 0 0,-1-1 0 0 0,0 0 0 0 0,0 0 0 0 0,15-2 0 0 0,39-3 171 0 0,-39 3-12 0 0,0 0 0 0 0,27-7 0 0 0,106-19 1978 0 0,-118 21-1590 0 0,68-4 0 0 0,38 9-379 0 0,-71 2-39 0 0,200-1-16 0 0,-106-5-192 0 0,121 0 373 0 0,-102 4 384 0 0,208 2 99 0 0,152 48-649 0 0,-347-33-105 0 0,-143-14 18 0 0,-31-2-19 0 0,-1-1 1 0 0,46-8-1 0 0,-43 5-25 0 0,70-20 3 0 0,-75 20 0 0 0,26-10-1 0 0,-7 2 14 0 0,-9 3 34 0 0,23-5-845 0 0,-31 11-657 0 0,-2-1-3918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48.336"/>
    </inkml:context>
    <inkml:brush xml:id="br0">
      <inkml:brushProperty name="width" value="0.1" units="cm"/>
      <inkml:brushProperty name="height" value="0.1" units="cm"/>
      <inkml:brushProperty name="color" value="#AB008B"/>
    </inkml:brush>
  </inkml:definitions>
  <inkml:trace contextRef="#ctx0" brushRef="#br0">28 192 8592 0 0,'0'0'250'0'0,"-1"0"4"0"0,-6-11 3764 0 0,6 11-3868 0 0,1 1-130 0 0,-1 0 1 0 0,0-1-1 0 0,1 1 0 0 0,-1 0 1 0 0,1 0-1 0 0,-1-1 1 0 0,1 1-1 0 0,-1 0 1 0 0,1 0-1 0 0,0 0 1 0 0,-1 0-1 0 0,1-1 1 0 0,0 1-1 0 0,0 0 1 0 0,-1 2-1 0 0,-1 5 1109 0 0,0-1-1074 0 0,0 0 1 0 0,0 1 0 0 0,1-1 0 0 0,0 0 0 0 0,0 1-1 0 0,1-1 1 0 0,-1 1 0 0 0,2-1 0 0 0,0 9 0 0 0,0 15-6 0 0,-2-12-50 0 0,1-18 0 0 0,-1 1 0 0 0,1-1 0 0 0,0 0 0 0 0,0 1 0 0 0,0-1 0 0 0,0 1 0 0 0,0-1 0 0 0,0 1 0 0 0,0-1 0 0 0,1 1 0 0 0,-1-1 0 0 0,0 0 0 0 0,1 1 0 0 0,-1-1 0 0 0,1 0 0 0 0,0 1 0 0 0,-1-1 0 0 0,2 1 0 0 0,0 1 0 0 0,-1 0 0 0 0,0 0 0 0 0,0-1 0 0 0,0 1 0 0 0,0 0 0 0 0,0 0 0 0 0,0 4 0 0 0,0-5 0 0 0,-1 1 0 0 0,1-1 0 0 0,-1 0 0 0 0,1 1 0 0 0,0-1 0 0 0,0 0 0 0 0,0 0 0 0 0,0 0 0 0 0,0 1 0 0 0,0-1 0 0 0,1 0 0 0 0,-1 0 0 0 0,1-1 0 0 0,1 3 0 0 0,4 3 0 0 0,-5-5 0 0 0,-1-1 0 0 0,1 1 0 0 0,0 0 0 0 0,0 0 0 0 0,0-1 0 0 0,0 1 0 0 0,0-1 0 0 0,0 0 0 0 0,0 0 0 0 0,0 0 0 0 0,3 1 0 0 0,-3-1 0 0 0,0-1 0 0 0,1 0 0 0 0,-1 1 0 0 0,0-1 0 0 0,0 1 0 0 0,1 0 0 0 0,-1 0 0 0 0,0 0 0 0 0,3 2 0 0 0,-4-2 0 0 0,0-1 0 0 0,1 1 0 0 0,-1 0 0 0 0,0-1 0 0 0,0 1 0 0 0,1 0 0 0 0,-1-1 0 0 0,0 1 0 0 0,1-1 0 0 0,-1 0 0 0 0,0 0 0 0 0,1 1 0 0 0,-1-1 0 0 0,0 0 0 0 0,1 0 0 0 0,-1 0 0 0 0,1 0 0 0 0,-1 0 0 0 0,0-1 0 0 0,1 1 0 0 0,-1 0 0 0 0,1-1 0 0 0,-1 1 0 0 0,0-1 0 0 0,2 0 0 0 0,-1 0 66 0 0,0 0 0 0 0,0 1 1 0 0,0-1-1 0 0,0 1 0 0 0,0-1 1 0 0,0 1-1 0 0,0 0 1 0 0,0 0-1 0 0,2 0 0 0 0,16-3 710 0 0,2-1-168 0 0,-14 0-608 0 0,-1 0 0 0 0,0 0 0 0 0,0-1 0 0 0,0 0 0 0 0,8-8 0 0 0,-2-2 0 0 0,-12 13 0 0 0,1-1 0 0 0,-1 1 0 0 0,1 0 0 0 0,0 0 0 0 0,0 0 0 0 0,0 0 0 0 0,0 0 0 0 0,0 0 0 0 0,3-2 0 0 0,0 2 0 0 0,-1-1 0 0 0,0 0 0 0 0,0 1 0 0 0,0-2 0 0 0,4-4 0 0 0,-4 3 0 0 0,-4 5 0 0 0,0 0 0 0 0,1-1 0 0 0,-1 1 0 0 0,0 0 0 0 0,0-1 0 0 0,0 1 0 0 0,1 0 0 0 0,-1 0 0 0 0,0-1 0 0 0,0 1 0 0 0,1 0 0 0 0,-1 0 0 0 0,0-1 0 0 0,1 1 0 0 0,-1 0 0 0 0,0 0 0 0 0,0 0 0 0 0,1 0 0 0 0,-1-1 0 0 0,0 1 0 0 0,1 0 0 0 0,-1 0 0 0 0,1 0 0 0 0,-1 0 0 0 0,0 0 0 0 0,1 0 0 0 0,-1 0 0 0 0,0 0 0 0 0,1 0 0 0 0,-1 0 0 0 0,0 0 0 0 0,1 0 0 0 0,-1 0 0 0 0,1 0 0 0 0,-1 0 0 0 0,0 1 0 0 0,1-1 0 0 0,-1 0 0 0 0,0 0 0 0 0,1 0 0 0 0,-1 0 0 0 0,0 1 0 0 0,1-1 0 0 0,-1 1 0 0 0,1-1 0 0 0,-1 0 0 0 0,1 0 0 0 0,-1 0 0 0 0,0 0 0 0 0,1 0 0 0 0,-1 0 0 0 0,1 0 0 0 0,-1 0 0 0 0,1 0 0 0 0,-1 0 0 0 0,1 0 0 0 0,-1 0 0 0 0,1 0 0 0 0,-1 0 0 0 0,0 0 0 0 0,1 0 0 0 0,-1 0 0 0 0,1 0 0 0 0,-1-1 0 0 0,0 1 0 0 0,1 0 0 0 0,-1 0 0 0 0,1 0 0 0 0,-1-1 0 0 0,0 1 0 0 0,1 0 0 0 0,-1-1 0 0 0,0 1 0 0 0,1 0 0 0 0,-1-1 0 0 0,0 1 0 0 0,0 0 0 0 0,1-1 0 0 0,-1 1 0 0 0,0-1 0 0 0,0 1 0 0 0,1-1 0 0 0,-1 0 0 0 0,1 0 0 0 0,-1 0 0 0 0,1 0 0 0 0,0 0 0 0 0,0 0 0 0 0,0 0 0 0 0,0 0 0 0 0,-1 1 0 0 0,1-1 0 0 0,0 0 0 0 0,0 1 0 0 0,1-1 0 0 0,-1 0 0 0 0,0 1 0 0 0,0-1 0 0 0,0 1 0 0 0,0 0 0 0 0,0-1 0 0 0,0 1 0 0 0,1 0 0 0 0,-1 0 0 0 0,0-1 0 0 0,0 1 0 0 0,1 0 0 0 0,-1 0 0 0 0,0 1 0 0 0,0-1 0 0 0,0 0 0 0 0,1 0 0 0 0,-1 1 0 0 0,2 0 0 0 0,95 37 0 0 0,-96-36 0 0 0,-2-2 0 0 0,0 1 0 0 0,0-1 0 0 0,0 0 0 0 0,1 0 0 0 0,-1 1 0 0 0,0-1 0 0 0,0 0 0 0 0,1 1 0 0 0,-1-1 0 0 0,0 0 0 0 0,0 0 0 0 0,1 0 0 0 0,-1 1 0 0 0,0-1 0 0 0,1 0 0 0 0,-1 0 0 0 0,0 0 0 0 0,1 0 0 0 0,-1 1 0 0 0,0-1 0 0 0,1 0 0 0 0,-1 0 0 0 0,0 0 0 0 0,1 0 0 0 0,-1 0 0 0 0,0 0 0 0 0,1 0 0 0 0,2 0 0 0 0,2 0 0 0 0,7 8 0 0 0,-7-2 0 0 0,-1-1 0 0 0,-3-5 0 0 0,0 1 0 0 0,0 0 0 0 0,0 0 0 0 0,0 0 0 0 0,0 0 0 0 0,0 0 0 0 0,-1 0 0 0 0,1 0 0 0 0,0 0 0 0 0,-1 0 0 0 0,1 0 0 0 0,0 2 0 0 0,1 1 0 0 0,-1-3 0 0 0,0 0 0 0 0,-1 0 0 0 0,1 0 0 0 0,-1 0 0 0 0,1 0 0 0 0,-1-1 0 0 0,0 1 0 0 0,1 0 0 0 0,-1 0 0 0 0,0 0 0 0 0,1 0 0 0 0,-1 1 0 0 0,0-1 0 0 0,0 0 0 0 0,0 0 0 0 0,0 0 0 0 0,0 0 0 0 0,0 0 0 0 0,-1 2 0 0 0,1 6 0 0 0,0-8 0 0 0,1 0 0 0 0,-1 0 0 0 0,1 0 0 0 0,-1 0 0 0 0,0 0 0 0 0,0 0 0 0 0,0 1 0 0 0,0-1 0 0 0,0 0 0 0 0,0 0 0 0 0,0 0 0 0 0,0 0 0 0 0,0 0 0 0 0,-1 2 0 0 0,-1 13 0 0 0,3-13 0 0 0,-5 20 0 0 0,3-20 0 0 0,1 0 0 0 0,-1-1 0 0 0,1 1 0 0 0,0 0 0 0 0,0 0 0 0 0,0 0 0 0 0,0-1 0 0 0,0 1 0 0 0,1 4 0 0 0,0-6 0 0 0,-1 0 0 0 0,0 1 0 0 0,0-1 0 0 0,0 0 0 0 0,0 1 0 0 0,0-1 0 0 0,0 0 0 0 0,0 1 0 0 0,0-1 0 0 0,0 1 0 0 0,-1 1 0 0 0,-1-1 0 0 0,2-1 0 0 0,-1-1 0 0 0,1 0 0 0 0,0 1 0 0 0,-1-1 0 0 0,1 1 0 0 0,0-1 0 0 0,0 1 0 0 0,0-1 0 0 0,-1 1 0 0 0,1-1 0 0 0,0 1 0 0 0,0-1 0 0 0,0 1 0 0 0,0-1 0 0 0,0 1 0 0 0,0-1 0 0 0,0 1 0 0 0,0-1 0 0 0,0 1 0 0 0,0-1 0 0 0,0 1 0 0 0,0-1 0 0 0,0 1 0 0 0,0 0 0 0 0,1 3 0 0 0,-1 0 0 0 0,-1 0 0 0 0,1 1 0 0 0,0-1 0 0 0,-1 0 0 0 0,0 0 0 0 0,0 0 0 0 0,0 0 0 0 0,-3 5 0 0 0,3-7 0 0 0,0 0-1 0 0,1 0 1 0 0,-1 1-1 0 0,0-1 1 0 0,1 0-1 0 0,-1 0 1 0 0,1 1-1 0 0,0-1 1 0 0,0 0-1 0 0,-1 1 1 0 0,2-1-1 0 0,-1 4 1 0 0,0-4 7 0 0,1 0 0 0 0,-1 1 0 0 0,0-1 0 0 0,0 0 0 0 0,-1 1 1 0 0,1-1-1 0 0,0 0 0 0 0,-1 0 0 0 0,1 1 0 0 0,-2 2 0 0 0,-11 9 1361 0 0,12-13-1389 0 0,1-1 0 0 0,-1 1 0 0 0,1 0-1 0 0,-1-1 1 0 0,1 1 0 0 0,-1-1-1 0 0,1 1 1 0 0,-1-1 0 0 0,1 1-1 0 0,-1-1 1 0 0,0 1 0 0 0,1-1-1 0 0,-1 0 1 0 0,0 1 0 0 0,1-1 0 0 0,-1 0-1 0 0,-1 1 1 0 0,-13 6-964 0 0,12-4 983 0 0,-1-1 0 0 0,1 1 0 0 0,-1-1 0 0 0,0 0 0 0 0,0 0-1 0 0,-7 2 1 0 0,-2 1 1 0 0,0 5 1 0 0,6-7 0 0 0,3-1 0 0 0,-1-1 0 0 0,-11-3 0 0 0,16 2 0 0 0,-1 0 0 0 0,0 0 0 0 0,1 0 0 0 0,-1 0 0 0 0,1 0 0 0 0,-1-1 0 0 0,0 1 0 0 0,1 0 0 0 0,-1 0 0 0 0,1-1 0 0 0,-1 1 0 0 0,1 0 0 0 0,-1-1 0 0 0,1 1 0 0 0,-1 0 0 0 0,1-1 0 0 0,-1 1 0 0 0,1-1 0 0 0,0 1 0 0 0,-1-1 0 0 0,1 1 0 0 0,0-1 0 0 0,-1 1 0 0 0,1-1 0 0 0,0 1 0 0 0,-1-1 0 0 0,1 0 0 0 0,0 1 0 0 0,0-1 0 0 0,0 0 0 0 0,-1-2 0 0 0,-1-2 97 0 0,0-1-1 0 0,0 1 1 0 0,0-1-1 0 0,1 0 0 0 0,0 1 1 0 0,0-1-1 0 0,1 0 0 0 0,-1 0 1 0 0,2-9-1 0 0,0 5-67 0 0,0-1-1 0 0,1 1 1 0 0,0 0-1 0 0,6-16 1 0 0,-3 11-430 0 0,-3 9 168 0 0,0 1-1 0 0,0-1 1 0 0,0 1 0 0 0,1 0-1 0 0,-1 0 1 0 0,7-8 0 0 0,-3 6-126 0 0,-3 1 232 0 0,1 2 0 0 0,0-1 0 0 0,0 0 0 0 0,1 1 0 0 0,7-6 1 0 0,2-1 126 0 0,-11 8 0 0 0,-1 1 0 0 0,1 0 0 0 0,0 0 0 0 0,0 0 0 0 0,0 0 0 0 0,0 0 0 0 0,0 0 0 0 0,0 1 0 0 0,1 0 0 0 0,-1 0 0 0 0,0 0 0 0 0,1 0 0 0 0,6-1 0 0 0,9 1 0 0 0,-8 1 0 0 0,-7 1 132 0 0,0-1 1 0 0,1 0 0 0 0,-1 0 0 0 0,1-1 0 0 0,-1 1-1 0 0,0-1 1 0 0,1 0 0 0 0,-1 0 0 0 0,0-1-1 0 0,0 1 1 0 0,0-1 0 0 0,0 0 0 0 0,0 0 0 0 0,5-3-1 0 0,37-14-132 0 0,70-58 0 0 0,-102 66 0 0 0,0 0 0 0 0,-1 0 0 0 0,21-24 0 0 0,-10 9 0 0 0,-15 18 130 0 0,-1-1 0 0 0,0 1-1 0 0,-1-2 1 0 0,0 1 0 0 0,-1-1-1 0 0,1 0 1 0 0,-2 0-1 0 0,0-1 1 0 0,0 1 0 0 0,-1-1-1 0 0,0 0 1 0 0,0-1-1 0 0,2-22 1 0 0,-3 16-296 0 0,-2 10-66 0 0,0 0 1 0 0,-1-1-1 0 0,0 1 1 0 0,-1-13-1 0 0,0 7 909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49.214"/>
    </inkml:context>
    <inkml:brush xml:id="br0">
      <inkml:brushProperty name="width" value="0.1" units="cm"/>
      <inkml:brushProperty name="height" value="0.1" units="cm"/>
      <inkml:brushProperty name="color" value="#AB008B"/>
    </inkml:brush>
  </inkml:definitions>
  <inkml:trace contextRef="#ctx0" brushRef="#br0">251 21 12416 0 0,'-5'-5'857'0'0,"-1"2"-800"0"0,0 1-1 0 0,-1-1 1 0 0,1 1 0 0 0,-1 1 0 0 0,1-1-1 0 0,-1 1 1 0 0,1 0 0 0 0,-1 1-1 0 0,0-1 1 0 0,-8 2 0 0 0,3 1 218 0 0,8-2-172 0 0,1 1-1 0 0,0-1 1 0 0,0 1-1 0 0,1 0 1 0 0,-1 0 0 0 0,0 0-1 0 0,0 0 1 0 0,0 0-1 0 0,0 1 1 0 0,1-1-1 0 0,-1 1 1 0 0,1 0-1 0 0,-1-1 1 0 0,1 1-1 0 0,-3 3 1 0 0,1 0-20 0 0,4-4-77 0 0,-1 0-1 0 0,1 1 1 0 0,-1-1-1 0 0,1 0 1 0 0,-1-1 0 0 0,0 1-1 0 0,0 0 1 0 0,0 0-1 0 0,1 0 1 0 0,-1 0-1 0 0,0 0 1 0 0,0-1-1 0 0,0 1 1 0 0,0 0 0 0 0,0-1-1 0 0,0 1 1 0 0,0-1-1 0 0,-1 1 1 0 0,1-1-1 0 0,-1 1 1 0 0,0-1 9 0 0,-1 1-1 0 0,1-1 1 0 0,0 1 0 0 0,0 0 0 0 0,-1 0 0 0 0,1 0-1 0 0,0 0 1 0 0,0 0 0 0 0,0 0 0 0 0,0 1 0 0 0,0-1-1 0 0,1 1 1 0 0,-4 3 0 0 0,-1 1 10 0 0,0 0 0 0 0,-8 13 0 0 0,11-12-24 0 0,0-1-1 0 0,0 0 0 0 0,1 1 0 0 0,0 0 0 0 0,1 0 0 0 0,0-1 0 0 0,0 1 0 0 0,0 0 0 0 0,1 13 0 0 0,0-17 0 0 0,0 0 0 0 0,0 0 0 0 0,1 0 0 0 0,0-1 0 0 0,0 1 0 0 0,0 0 0 0 0,0 0 0 0 0,0 0 0 0 0,0-1 0 0 0,1 1 0 0 0,-1 0 0 0 0,1-1 0 0 0,-1 0 0 0 0,1 1 0 0 0,0-1 0 0 0,0 0 0 0 0,1 0 0 0 0,2 3 0 0 0,6 3-1 0 0,0-1 0 0 0,0 0 1 0 0,13 6-1 0 0,-3-2-7 0 0,-12-5 3 0 0,0 0 1 0 0,0 0 0 0 0,-1 0-1 0 0,0 1 1 0 0,0 1-1 0 0,-1-1 1 0 0,0 1-1 0 0,0 0 1 0 0,-1 1-1 0 0,0 0 1 0 0,8 15 0 0 0,-12-20 4 0 0,-1 0 0 0 0,0 0 0 0 0,0 1 0 0 0,0-1 0 0 0,0 0 0 0 0,-1 1 0 0 0,1-1 0 0 0,-1 1 0 0 0,0-1 0 0 0,0 1 0 0 0,-1-1 0 0 0,1 1 0 0 0,-1-1 0 0 0,0 0 0 0 0,-1 1 0 0 0,1-1 0 0 0,-1 0 0 0 0,1 0 0 0 0,-1 0 0 0 0,0 0 0 0 0,-5 6 0 0 0,3-6-8 0 0,0-1 0 0 0,0 0 0 0 0,0 0 0 0 0,0 0 0 0 0,0-1 0 0 0,-1 1 0 0 0,1-1 0 0 0,-1 0 0 0 0,0-1 0 0 0,0 1 0 0 0,1-1 0 0 0,-1 0 0 0 0,0 0 0 0 0,0 0 0 0 0,0-1 0 0 0,0 1 0 0 0,0-1 0 0 0,0-1 0 0 0,0 1 0 0 0,0-1 0 0 0,0 0 0 0 0,0 0 0 0 0,0 0 0 0 0,0 0 0 0 0,0-1 0 0 0,-5-3 0 0 0,5 3-31 0 0,1 0 0 0 0,0-1 0 0 0,0 0 0 0 0,0 0 1 0 0,0 0-1 0 0,0 0 0 0 0,0-1 0 0 0,1 0 0 0 0,0 1 1 0 0,-1-1-1 0 0,1 0 0 0 0,1-1 0 0 0,-1 1 0 0 0,1 0 1 0 0,0-1-1 0 0,0 0 0 0 0,0 1 0 0 0,0-1 1 0 0,1 0-1 0 0,0 0 0 0 0,-1-7 0 0 0,1 7 85 0 0,0 0-1 0 0,1 1 1 0 0,0-1 0 0 0,0 0-1 0 0,0 0 1 0 0,1 0-1 0 0,-1 0 1 0 0,1 1 0 0 0,0-1-1 0 0,1 0 1 0 0,-1 1 0 0 0,1-1-1 0 0,0 1 1 0 0,0-1-1 0 0,0 1 1 0 0,1 0 0 0 0,-1 0-1 0 0,7-8 1 0 0,6-6-6 0 0,9-11-93 0 0,1 1-1 0 0,48-43 1 0 0,-43 47 300 0 0,39-23 1 0 0,-57 40-372 0 0,0 1 0 0 0,0 0 0 0 0,0 1 0 0 0,0 0 0 0 0,1 1 0 0 0,0 0 0 0 0,14-2 0 0 0,14 5-2752 0 0,-38 1 1852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49.702"/>
    </inkml:context>
    <inkml:brush xml:id="br0">
      <inkml:brushProperty name="width" value="0.1" units="cm"/>
      <inkml:brushProperty name="height" value="0.1" units="cm"/>
      <inkml:brushProperty name="color" value="#AB008B"/>
    </inkml:brush>
  </inkml:definitions>
  <inkml:trace contextRef="#ctx0" brushRef="#br0">39 23 13824 0 0,'0'0'314'0'0,"-13"3"760"0"0,8-2-992 0 0,-14 6-106 0 0,17-6-318 0 0,16-9-10 0 0,-11 6 429 0 0,0 1 0 0 0,1-1 0 0 0,-1 1 0 0 0,1 0 0 0 0,5-1 1 0 0,16-5 167 0 0,-20 5-241 0 0,0 0 0 0 0,0 1 0 0 0,0 0 0 0 0,0 0 0 0 0,1 0 1 0 0,-1 1-1 0 0,8-1 0 0 0,14-1-9 0 0,-23 2-40 0 0,1 1 0 0 0,-1-1 0 0 0,1 0 1 0 0,-1 1-1 0 0,0 0 0 0 0,1 0 1 0 0,-1 0-1 0 0,0 1 0 0 0,0 0 0 0 0,0-1 1 0 0,0 1-1 0 0,0 1 0 0 0,0-1 1 0 0,4 4-1 0 0,-8-6 45 0 0,1 1 0 0 0,-1-1-1 0 0,0 1 1 0 0,1-1 0 0 0,-1 1 0 0 0,0 0 0 0 0,0-1 0 0 0,1 1-1 0 0,-1-1 1 0 0,0 1 0 0 0,0-1 0 0 0,0 1 0 0 0,0-1 0 0 0,0 1-1 0 0,0 0 1 0 0,0-1 0 0 0,0 1 0 0 0,0-1 0 0 0,0 1 0 0 0,0 0-1 0 0,0-1 1 0 0,0 1 0 0 0,0-1 0 0 0,-1 1 0 0 0,1 0 0 0 0,-8 16 152 0 0,6-14-88 0 0,-7 11 231 0 0,0 0 1 0 0,-1 0 0 0 0,0-1-1 0 0,-1-1 1 0 0,-16 15-1 0 0,26-26-278 0 0,-1 1 0 0 0,1-1 1 0 0,0 1-1 0 0,-1-1 0 0 0,1 1 0 0 0,0-1 0 0 0,0 1 0 0 0,0 0 1 0 0,0-1-1 0 0,1 1 0 0 0,-1 0 0 0 0,0 0 0 0 0,1-1 1 0 0,-1 4-1 0 0,1-4-15 0 0,0 0 1 0 0,0 0 0 0 0,0 0-1 0 0,0 0 1 0 0,0-1-1 0 0,0 1 1 0 0,1 0 0 0 0,-1 0-1 0 0,0 0 1 0 0,1 0-1 0 0,-1 0 1 0 0,1-1 0 0 0,-1 1-1 0 0,1 0 1 0 0,-1 0 0 0 0,1-1-1 0 0,-1 1 1 0 0,1 0-1 0 0,0-1 1 0 0,-1 1 0 0 0,1 0-1 0 0,0-1 1 0 0,0 1 0 0 0,0-1-1 0 0,-1 0 1 0 0,1 1-1 0 0,0-1 1 0 0,0 1 0 0 0,0-1-1 0 0,0 0 1 0 0,1 1-1 0 0,3 1 118 0 0,0 1-1 0 0,0 0 0 0 0,-1 0 1 0 0,0 0-1 0 0,1 1 0 0 0,-1-1 1 0 0,0 1-1 0 0,-1 0 0 0 0,1 1 1 0 0,-1-1-1 0 0,4 7 0 0 0,-4-7-133 0 0,-1 0-1 0 0,1 0 0 0 0,-1 0 0 0 0,0 1 0 0 0,0-1 0 0 0,-1 1 0 0 0,0 0 0 0 0,1-1 0 0 0,-2 1 1 0 0,1 0-1 0 0,0 0 0 0 0,-1 0 0 0 0,0 0 0 0 0,0-1 0 0 0,0 1 0 0 0,-1 0 0 0 0,-1 8 0 0 0,1-11-53 0 0,-3 12-39 0 0,0-1 1 0 0,-1 1-1 0 0,-8 12 1 0 0,11-21 130 0 0,-1-1 0 0 0,0 0 0 0 0,0 0 1 0 0,0 0-1 0 0,-1 0 0 0 0,1 0 0 0 0,-1-1 0 0 0,0 1 1 0 0,0-1-1 0 0,0 0 0 0 0,-1-1 0 0 0,-4 4 0 0 0,-4 0-124 0 0,1 0-1 0 0,-1-1 0 0 0,0 0 1 0 0,0-1-1 0 0,-16 2 0 0 0,16-5-615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0.142"/>
    </inkml:context>
    <inkml:brush xml:id="br0">
      <inkml:brushProperty name="width" value="0.1" units="cm"/>
      <inkml:brushProperty name="height" value="0.1" units="cm"/>
      <inkml:brushProperty name="color" value="#AB008B"/>
    </inkml:brush>
  </inkml:definitions>
  <inkml:trace contextRef="#ctx0" brushRef="#br0">0 69 13392 0 0,'0'-15'298'0'0,"0"12"414"0"0,0 1-382 0 0,0 1-321 0 0,0 0 0 0 0,0-1 0 0 0,0 1 1 0 0,0 0-1 0 0,1-1 0 0 0,-1 1 0 0 0,0 0 1 0 0,0 0-1 0 0,1-1 0 0 0,-1 1 1 0 0,1 0-1 0 0,-1 0 0 0 0,1 0 0 0 0,0-1 1 0 0,-1 1-1 0 0,1 0 0 0 0,0 0 0 0 0,0 0 1 0 0,0 0-1 0 0,0 0 0 0 0,0 0 0 0 0,0 1 1 0 0,0-1-1 0 0,0 0 0 0 0,0 0 1 0 0,0 1-1 0 0,0-1 0 0 0,0 1 0 0 0,1-1 1 0 0,-1 1-1 0 0,0-1 0 0 0,0 1 0 0 0,1 0 1 0 0,-1-1-1 0 0,0 1 0 0 0,0 0 0 0 0,1 0 1 0 0,-1 0-1 0 0,0 0 0 0 0,2 0 1 0 0,14 2-37 0 0,-15-1 22 0 0,0-1 0 0 0,0 0-1 0 0,0 1 1 0 0,0-1-1 0 0,0 0 1 0 0,1 0 0 0 0,-1 0-1 0 0,0-1 1 0 0,0 1 0 0 0,0 0-1 0 0,0-1 1 0 0,3-1 0 0 0,-2 1-66 0 0,0 0 0 0 0,0 0 1 0 0,0 1-1 0 0,0-1 0 0 0,0 1 1 0 0,6-1-1 0 0,13-1-412 0 0,5-2-27 0 0,-5 0-2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0.617"/>
    </inkml:context>
    <inkml:brush xml:id="br0">
      <inkml:brushProperty name="width" value="0.1" units="cm"/>
      <inkml:brushProperty name="height" value="0.1" units="cm"/>
      <inkml:brushProperty name="color" value="#AB008B"/>
    </inkml:brush>
  </inkml:definitions>
  <inkml:trace contextRef="#ctx0" brushRef="#br0">331 3 13824 0 0,'0'0'674'0'0,"-6"0"152"0"0,-17-1-1113 0 0,16 0 151 0 0,0 1 0 0 0,0-1 0 0 0,1 2 0 0 0,-1-1 0 0 0,-8 2 0 0 0,-11 1 1441 0 0,22-3-1121 0 0,-1 1-1 0 0,0-1 0 0 0,1 1 1 0 0,-1 0-1 0 0,0 0 0 0 0,1 1 1 0 0,-1-1-1 0 0,1 1 0 0 0,-5 2 0 0 0,-41 23-166 0 0,41-24-17 0 0,0 1 0 0 0,1 1 0 0 0,-1-1 0 0 0,1 2 0 0 0,0-1 0 0 0,0 1 0 0 0,1 0 0 0 0,0 0 0 0 0,0 1 0 0 0,-7 8-1 0 0,8-6 7 0 0,0 0-1 0 0,-7 16 0 0 0,12-22 22 0 0,0-1 0 0 0,0 0 0 0 0,0 1 0 0 0,0-1 0 0 0,0 1 0 0 0,1 0 0 0 0,-1-1 0 0 0,1 1 0 0 0,0-1 0 0 0,0 1 0 0 0,0 0 0 0 0,0-1 0 0 0,0 1 0 0 0,0 0 0 0 0,2 3 0 0 0,-2-4 3 0 0,1 1 63 0 0,0 0 0 0 0,0-1-1 0 0,0 1 1 0 0,1-1 0 0 0,-1 1-1 0 0,1-1 1 0 0,-1 1-1 0 0,1-1 1 0 0,0 0 0 0 0,0 1-1 0 0,0-1 1 0 0,0 0 0 0 0,0 0-1 0 0,0 0 1 0 0,3 1-1 0 0,13 11 251 0 0,-15-12-444 0 0,0 1 1 0 0,1-1 0 0 0,-1 0-1 0 0,0 1 1 0 0,6 1-1 0 0,-6-3 24 0 0,22 10-272 0 0,0 0 0 0 0,27 18-1 0 0,-47-25 356 0 0,1-1-1 0 0,-1 1 1 0 0,1 1-1 0 0,-1-1 0 0 0,0 1 1 0 0,-1-1-1 0 0,1 1 1 0 0,-1 1-1 0 0,0-1 0 0 0,0 1 1 0 0,-1-1-1 0 0,0 1 1 0 0,0 0-1 0 0,4 10 0 0 0,-3 1-5 0 0,-1-8 0 0 0,0 0 0 0 0,-1-1 0 0 0,0 1 0 0 0,-1 1 0 0 0,0-1 0 0 0,0 0 0 0 0,-2 10 0 0 0,0-6-6 0 0,-2-1-1 0 0,0 0 0 0 0,0 1 1 0 0,-1-1-1 0 0,-1-1 0 0 0,0 1 1 0 0,-12 21-1 0 0,15-31 18 0 0,0 1 0 0 0,0 0 0 0 0,0-1 0 0 0,0 1 1 0 0,0-1-1 0 0,-1 0 0 0 0,1 1 0 0 0,-1-1 0 0 0,1 0 0 0 0,-1-1 0 0 0,0 1 0 0 0,0 0 0 0 0,0-1 0 0 0,0 1 0 0 0,0-1 0 0 0,0 0 0 0 0,0 0 1 0 0,-1-1-1 0 0,1 1 0 0 0,0 0 0 0 0,0-1 0 0 0,-1 0 0 0 0,1 0 0 0 0,0 0 0 0 0,0 0 0 0 0,-5-1 0 0 0,3 0 8 0 0,1 0 1 0 0,-1 0-1 0 0,1 0 0 0 0,-1-1 0 0 0,1 0 0 0 0,-1 1 1 0 0,1-2-1 0 0,0 1 0 0 0,0 0 0 0 0,0-1 0 0 0,0 0 1 0 0,1 0-1 0 0,-1 0 0 0 0,1 0 0 0 0,0 0 0 0 0,0-1 1 0 0,0 0-1 0 0,-4-5 0 0 0,4 4-15 0 0,1-1 0 0 0,0 1-1 0 0,0-1 1 0 0,0 0 0 0 0,0 0-1 0 0,1 1 1 0 0,0-1 0 0 0,0 0 0 0 0,1 0-1 0 0,0 0 1 0 0,0 0 0 0 0,0 0 0 0 0,0 0-1 0 0,1 0 1 0 0,0 0 0 0 0,1 0-1 0 0,-1 0 1 0 0,1 1 0 0 0,3-8 0 0 0,2-2-33 0 0,1 0 0 0 0,0 1 0 0 0,1 0 0 0 0,1 0 0 0 0,21-23 0 0 0,-6 8-51 0 0,-9 11 39 0 0,0 0 1 0 0,29-24-1 0 0,-13 14-67 0 0,51-57 0 0 0,-45 45-362 0 0,-24 27-383 0 0,29-22 0 0 0,-36 30 321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1.009"/>
    </inkml:context>
    <inkml:brush xml:id="br0">
      <inkml:brushProperty name="width" value="0.1" units="cm"/>
      <inkml:brushProperty name="height" value="0.1" units="cm"/>
      <inkml:brushProperty name="color" value="#AB008B"/>
    </inkml:brush>
  </inkml:definitions>
  <inkml:trace contextRef="#ctx0" brushRef="#br0">210 0 11976 0 0,'0'0'1200'0'0,"-9"0"-1088"0"0,7 0-93 0 0,-1 0 0 0 0,1 1-1 0 0,0-1 1 0 0,-1 0 0 0 0,1 1 0 0 0,0-1 0 0 0,0 1 0 0 0,0 0 0 0 0,-1 0 0 0 0,1 0 0 0 0,0 0 0 0 0,0 0 0 0 0,0 0 0 0 0,1 0 0 0 0,-1 1 0 0 0,0-1 0 0 0,0 1 0 0 0,1 0 0 0 0,-1-1 0 0 0,1 1 0 0 0,-1 0 0 0 0,-1 2 0 0 0,-10 11 661 0 0,-4 5 78 0 0,8-3-699 0 0,1 1 0 0 0,0 0 0 0 0,1 1 0 0 0,-7 33 0 0 0,9-35 58 0 0,-1-1-1 0 0,-11 22 1 0 0,9-20-89 0 0,-8 23 1 0 0,10-19-153 0 0,0 0 1 0 0,1 0-1 0 0,1 1 1 0 0,2-1-1 0 0,0 1 1 0 0,2 43 0 0 0,1-58 123 0 0,0-1 0 0 0,0 1 0 0 0,1-1 0 0 0,0 1 0 0 0,1-1 0 0 0,4 12 0 0 0,-5-16 0 0 0,-1 0 0 0 0,1-1 0 0 0,0 1 0 0 0,0-1 0 0 0,0 1 0 0 0,0-1 0 0 0,0 0 0 0 0,1 0 0 0 0,-1 0 0 0 0,1 0 0 0 0,-1 0 0 0 0,1 0 0 0 0,-1-1 0 0 0,1 1 0 0 0,0-1 0 0 0,0 0 0 0 0,0 0 0 0 0,5 2 0 0 0,-4-3 17 0 0,-1 1 0 0 0,0-1 0 0 0,1 0 1 0 0,-1 1-1 0 0,0-2 0 0 0,1 1 1 0 0,-1 0-1 0 0,0-1 0 0 0,1 1 1 0 0,-1-1-1 0 0,0 0 0 0 0,0 0 1 0 0,1 0-1 0 0,-1 0 0 0 0,0-1 0 0 0,4-2 1 0 0,-3 1 10 0 0,0 0 1 0 0,-1 0 0 0 0,1 0-1 0 0,-1-1 1 0 0,1 1-1 0 0,-1-1 1 0 0,0 0-1 0 0,0 0 1 0 0,-1 0 0 0 0,4-8-1 0 0,-3 8 22 0 0,-1-1-1 0 0,0 0 1 0 0,0 0 0 0 0,-1 0-1 0 0,0 0 1 0 0,0 0-1 0 0,0 0 1 0 0,0 0-1 0 0,-1 0 1 0 0,0 0 0 0 0,0 0-1 0 0,0-1 1 0 0,0 1-1 0 0,-1 0 1 0 0,0 0 0 0 0,0 0-1 0 0,-1 0 1 0 0,1 0-1 0 0,-1 0 1 0 0,0 0 0 0 0,0 1-1 0 0,-4-6 1 0 0,4 8-18 0 0,0-1 0 0 0,1 1 0 0 0,-1 0 1 0 0,-1 1-1 0 0,1-1 0 0 0,0 0 0 0 0,0 1 1 0 0,-1-1-1 0 0,1 1 0 0 0,-1 0 0 0 0,1-1 0 0 0,-1 1 1 0 0,1 0-1 0 0,-4 0 0 0 0,-3-1-150 0 0,1 1 0 0 0,-1 1 0 0 0,-11-1 0 0 0,17 1 36 0 0,-14 0-180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8.622"/>
    </inkml:context>
    <inkml:brush xml:id="br0">
      <inkml:brushProperty name="width" value="0.1" units="cm"/>
      <inkml:brushProperty name="height" value="0.1" units="cm"/>
      <inkml:brushProperty name="color" value="#AB008B"/>
    </inkml:brush>
  </inkml:definitions>
  <inkml:trace contextRef="#ctx0" brushRef="#br0">43 1 11600 0 0,'0'0'1164'0'0,"0"19"-951"0"0,0-1 1202 0 0,-2 0 0 0 0,0 0 0 0 0,-6 26 0 0 0,-5 34-774 0 0,9-42-609 0 0,-9 55-1483 0 0,13-64-1314 0 0,0-16 1335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8.970"/>
    </inkml:context>
    <inkml:brush xml:id="br0">
      <inkml:brushProperty name="width" value="0.1" units="cm"/>
      <inkml:brushProperty name="height" value="0.1" units="cm"/>
      <inkml:brushProperty name="color" value="#AB008B"/>
    </inkml:brush>
  </inkml:definitions>
  <inkml:trace contextRef="#ctx0" brushRef="#br0">79 1 14600 0 0,'0'0'330'0'0,"-18"0"925"0"0,15 0-1236 0 0,1 1 1 0 0,-1-1-1 0 0,1 1 1 0 0,-1 0-1 0 0,1-1 1 0 0,0 1-1 0 0,-1 0 1 0 0,1 1-1 0 0,0-1 1 0 0,0 0-1 0 0,0 1 1 0 0,0-1-1 0 0,0 1 1 0 0,0 0-1 0 0,0-1 1 0 0,1 1-1 0 0,-1 0 1 0 0,0 0-1 0 0,1 0 1 0 0,0 0-1 0 0,-1 1 1 0 0,-1 3-1 0 0,1-1 39 0 0,0-1 0 0 0,0 0 0 0 0,1 1 0 0 0,-1 0-1 0 0,1-1 1 0 0,0 1 0 0 0,0 0 0 0 0,1-1 0 0 0,-1 1 0 0 0,1 0 0 0 0,1 7-1 0 0,0-5-55 0 0,1 0-1 0 0,-1 0 0 0 0,5 11 0 0 0,-5-17-78 0 0,0 1 1 0 0,-1 0 0 0 0,1 0 0 0 0,0-1 0 0 0,0 1-1 0 0,0-1 1 0 0,1 1 0 0 0,-1-1 0 0 0,0 1-1 0 0,0-1 1 0 0,1 0 0 0 0,-1 0 0 0 0,1 1-1 0 0,-1-1 1 0 0,1 0 0 0 0,0 0 0 0 0,2 1 0 0 0,10 2-3840 0 0,2 0-1264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0.341"/>
    </inkml:context>
    <inkml:brush xml:id="br0">
      <inkml:brushProperty name="width" value="0.05" units="cm"/>
      <inkml:brushProperty name="height" value="0.05" units="cm"/>
      <inkml:brushProperty name="color" value="#E71224"/>
    </inkml:brush>
  </inkml:definitions>
  <inkml:trace contextRef="#ctx0" brushRef="#br0">297 16 12864 0 0,'-10'-4'259'0'0,"-1"1"0"0"0,0 0 0 0 0,0 1 0 0 0,0 1 0 0 0,0-1 0 0 0,0 2 0 0 0,-22 0 0 0 0,15 1 610 0 0,-34 3 1384 0 0,46-2-2116 0 0,-1 0 0 0 0,1 0 0 0 0,0 1 0 0 0,0 0 0 0 0,0 0 0 0 0,0 0 0 0 0,1 1 0 0 0,-1 0 0 0 0,1 0 0 0 0,0 0 0 0 0,0 1 0 0 0,-6 8 0 0 0,6-7-134 0 0,0 0-1 0 0,1 1 1 0 0,0-1-1 0 0,0 1 1 0 0,1 0-1 0 0,0 0 1 0 0,-4 14 0 0 0,6-18-36 0 0,1 0 1 0 0,-1 1-1 0 0,1-1 1 0 0,0 0-1 0 0,0 1 1 0 0,0-1-1 0 0,0 0 1 0 0,1 1-1 0 0,-1-1 1 0 0,1 0 0 0 0,0 1-1 0 0,0-1 1 0 0,0 0-1 0 0,1 0 1 0 0,-1 0-1 0 0,1 0 1 0 0,-1 0-1 0 0,1 0 1 0 0,0 0 0 0 0,3 2-1 0 0,-4-4 13 0 0,0 0 0 0 0,1 1-1 0 0,0-1 1 0 0,-1 0 0 0 0,1 0 0 0 0,0 0-1 0 0,-1-1 1 0 0,1 1 0 0 0,0 0 0 0 0,0-1-1 0 0,0 1 1 0 0,0-1 0 0 0,0 0 0 0 0,0 1-1 0 0,0-1 1 0 0,-1 0 0 0 0,1 0 0 0 0,0 0-1 0 0,0 0 1 0 0,0-1 0 0 0,0 1 0 0 0,0-1-1 0 0,0 1 1 0 0,0-1 0 0 0,-1 1-1 0 0,4-3 1 0 0,3 0-100 0 0,-1 0 0 0 0,1-1 0 0 0,-1 0 0 0 0,13-10 0 0 0,-9 4-34 0 0,-1 0 0 0 0,-1 0-1 0 0,1-1 1 0 0,11-19 0 0 0,12-13 61 0 0,0 5 105 0 0,-30 35 0 0 0,7-4 1319 0 0,-10 7-1314 0 0,1 0 0 0 0,-1 0 0 0 0,0 1 0 0 0,1-1-1 0 0,-1 0 1 0 0,0 0 0 0 0,1 0 0 0 0,-1 1 0 0 0,0-1 0 0 0,1 0 0 0 0,-1 1 0 0 0,0-1 0 0 0,1 0 0 0 0,-1 1 0 0 0,0-1 0 0 0,0 0 0 0 0,0 1 0 0 0,1-1 0 0 0,-1 0 0 0 0,0 1 0 0 0,0-1 0 0 0,0 1-1 0 0,0-1 1 0 0,0 0 0 0 0,0 1 0 0 0,0-1 0 0 0,0 1 0 0 0,0-1 0 0 0,0 1 0 0 0,13 64 338 0 0,-11-55-383 0 0,0-1 1 0 0,0 1 0 0 0,1-1-1 0 0,0 1 1 0 0,0-1-1 0 0,1 0 1 0 0,1 0-1 0 0,8 14 1 0 0,-10-20-119 0 0,-1 0 0 0 0,1-1 0 0 0,-1 1-1 0 0,1-1 1 0 0,0 1 0 0 0,3 1 0 0 0,11 6-4716 0 0,1-2-839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9.401"/>
    </inkml:context>
    <inkml:brush xml:id="br0">
      <inkml:brushProperty name="width" value="0.1" units="cm"/>
      <inkml:brushProperty name="height" value="0.1" units="cm"/>
      <inkml:brushProperty name="color" value="#AB008B"/>
    </inkml:brush>
  </inkml:definitions>
  <inkml:trace contextRef="#ctx0" brushRef="#br0">556 65 14456 0 0,'0'0'1449'0'0,"-12"9"-1298"0"0,10-5-88 0 0,0 0-1 0 0,0 0 1 0 0,0 0 0 0 0,1 0 0 0 0,0 0 0 0 0,-1 1 0 0 0,2-1 0 0 0,-1 0 0 0 0,0 5 0 0 0,0 44 1162 0 0,2-31-360 0 0,3 45-2833 0 0</inkml:trace>
  <inkml:trace contextRef="#ctx0" brushRef="#br0" timeOffset="1">226 1 12152 0 0,'-13'1'833'0'0,"10"0"-795"0"0,1 0 0 0 0,-1 0 0 0 0,1 0 0 0 0,-1 1 0 0 0,1-1 1 0 0,-1 1-1 0 0,1 0 0 0 0,0 0 0 0 0,0 0 0 0 0,0 0 0 0 0,0 0 0 0 0,0 0 0 0 0,1 0 0 0 0,-1 1 1 0 0,1-1-1 0 0,-1 1 0 0 0,1-1 0 0 0,0 1 0 0 0,0-1 0 0 0,0 1 0 0 0,-1 3 0 0 0,-1 8 327 0 0,0 0-1 0 0,1-1 1 0 0,0 18 0 0 0,0-10-197 0 0,-4 49 227 0 0,3-26-319 0 0,-10 50 1 0 0,12-88-47 0 0,-1 0 0 0 0,0 0 1 0 0,0 0-1 0 0,-1 0 0 0 0,0 0 0 0 0,0 0 0 0 0,0-1 0 0 0,-6 7 0 0 0,7-9-9 0 0,-1 0-1 0 0,1 0 0 0 0,-1 0 1 0 0,0 0-1 0 0,0-1 1 0 0,0 1-1 0 0,0-1 1 0 0,-1 0-1 0 0,1 0 0 0 0,-1 0 1 0 0,1 0-1 0 0,-1-1 1 0 0,1 1-1 0 0,-6 0 1 0 0,6-1-55 0 0,1-1 1 0 0,0-1-1 0 0,-1 1 1 0 0,1 0-1 0 0,0 0 1 0 0,-1-1-1 0 0,1 1 1 0 0,0-1-1 0 0,0 0 1 0 0,-1 0-1 0 0,1 0 1 0 0,-4-2 0 0 0,0 0-255 0 0,-11-4-541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9.859"/>
    </inkml:context>
    <inkml:brush xml:id="br0">
      <inkml:brushProperty name="width" value="0.1" units="cm"/>
      <inkml:brushProperty name="height" value="0.1" units="cm"/>
      <inkml:brushProperty name="color" value="#AB008B"/>
    </inkml:brush>
  </inkml:definitions>
  <inkml:trace contextRef="#ctx0" brushRef="#br0">15 1 11976 0 0,'0'0'266'0'0,"-7"11"668"0"0,4 4-765 0 0,1 0 1 0 0,1 0 0 0 0,0 0 0 0 0,2 27 0 0 0,-1-7 210 0 0,6 100 519 0 0,-6-30-2629 0 0,0-96 1084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0.254"/>
    </inkml:context>
    <inkml:brush xml:id="br0">
      <inkml:brushProperty name="width" value="0.1" units="cm"/>
      <inkml:brushProperty name="height" value="0.1" units="cm"/>
      <inkml:brushProperty name="color" value="#AB008B"/>
    </inkml:brush>
  </inkml:definitions>
  <inkml:trace contextRef="#ctx0" brushRef="#br0">108 4 13104 0 0,'0'0'382'0'0,"-2"-1"0"0"0,2 1-377 0 0,0 0 1 0 0,-1 0-1 0 0,1-1 1 0 0,-1 1-1 0 0,1 0 1 0 0,0 0 0 0 0,-1-1-1 0 0,1 1 1 0 0,-1 0-1 0 0,1 0 1 0 0,-1 0-1 0 0,1 0 1 0 0,-1 0 0 0 0,1 0-1 0 0,-1 0 1 0 0,1 0-1 0 0,0 0 1 0 0,-1 0-1 0 0,1 0 1 0 0,-1 0-1 0 0,1 0 1 0 0,-1 0 0 0 0,1 0-1 0 0,-1 0 1 0 0,1 0-1 0 0,-1 1 1 0 0,1-1-1 0 0,0 0 1 0 0,-1 0 0 0 0,1 1-1 0 0,-1-1 1 0 0,-1 2 37 0 0,-2 0 124 0 0,0 0 0 0 0,1 0-1 0 0,-1 0 1 0 0,1 1 0 0 0,-1 0 0 0 0,1 0 0 0 0,0 0-1 0 0,0 0 1 0 0,0 0 0 0 0,-5 8 0 0 0,2 0-13 0 0,-1 1 0 0 0,-5 16 0 0 0,3-7-87 0 0,8-16-53 0 0,-1 0 0 0 0,0 0 0 0 0,1 1 0 0 0,0-1-1 0 0,0 1 1 0 0,0 9 0 0 0,-2 17 5 0 0,2-27-37 0 0,0 1-1 0 0,1-1 1 0 0,0 0 0 0 0,0 1 0 0 0,2 7-1 0 0,-2-11-93 0 0,0 1-1 0 0,0-1 0 0 0,1 0 0 0 0,-1 0 1 0 0,1 0-1 0 0,0 0 0 0 0,0 0 1 0 0,0 0-1 0 0,0 0 0 0 0,0 0 0 0 0,0 0 1 0 0,0 0-1 0 0,0 0 0 0 0,1-1 0 0 0,3 4 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0.668"/>
    </inkml:context>
    <inkml:brush xml:id="br0">
      <inkml:brushProperty name="width" value="0.1" units="cm"/>
      <inkml:brushProperty name="height" value="0.1" units="cm"/>
      <inkml:brushProperty name="color" value="#AB008B"/>
    </inkml:brush>
  </inkml:definitions>
  <inkml:trace contextRef="#ctx0" brushRef="#br0">172 1 13040 0 0,'-16'0'633'0'0,"13"0"43"0"0,3 15-540 0 0,-1-14-127 0 0,1 0 0 0 0,-1 0 0 0 0,1 0 0 0 0,0 0 0 0 0,-1 0-1 0 0,1-1 1 0 0,0 1 0 0 0,-1 0 0 0 0,1 0 0 0 0,0 0 0 0 0,0 0 0 0 0,0 0 0 0 0,0 0 0 0 0,0 0 0 0 0,0 0 0 0 0,0 0 0 0 0,0 0 0 0 0,0 0 0 0 0,1 0-1 0 0,-1 0 1 0 0,0-1 0 0 0,1 3 0 0 0,1 2 13 0 0,-2-3 6 0 0,1 1 0 0 0,-1-1 1 0 0,0 0-1 0 0,0 1 0 0 0,0-1 1 0 0,0 1-1 0 0,0-1 0 0 0,-2 4 1 0 0,2-4 15 0 0,-1 1 0 0 0,1-1 1 0 0,0 1-1 0 0,0 0 0 0 0,0-1 0 0 0,0 1 1 0 0,1 2-1 0 0,0 2 13 0 0,1-1 1 0 0,-1 1-1 0 0,0-1 1 0 0,-1 1-1 0 0,0-1 1 0 0,0 1-1 0 0,0-1 1 0 0,-1 1-1 0 0,-1 6 1 0 0,1 23-58 0 0,1-28 0 0 0,0-1 0 0 0,-1 0 0 0 0,-2 15 0 0 0,-14 49 0 0 0,15-66 13 0 0,1 0 0 0 0,-2 0 1 0 0,1 0-1 0 0,0-1 1 0 0,-1 0-1 0 0,0 1 1 0 0,0-1-1 0 0,0 0 1 0 0,-4 4-1 0 0,-9 12 85 0 0,12-14-147 0 0,0-1 1 0 0,-1 0 0 0 0,0 0-1 0 0,0 0 1 0 0,0-1 0 0 0,-1 1-1 0 0,0-1 1 0 0,0-1 0 0 0,0 1-1 0 0,0-1 1 0 0,-10 4 0 0 0,3-6-844 0 0</inkml:trace>
  <inkml:trace contextRef="#ctx0" brushRef="#br0" timeOffset="1">78 107 9280 0 0,'26'4'540'0'0,"-22"4"-432"0"0,-2-5-63 0 0,0-1 1 0 0,-1 1 0 0 0,1 0-1 0 0,-1 0 1 0 0,0 0-1 0 0,0 0 1 0 0,0 0 0 0 0,1 4-1 0 0,-1-3 112 0 0,0-1 0 0 0,0 1 0 0 0,1-1 1 0 0,-1 1-1 0 0,1-1 0 0 0,3 5 0 0 0,7 16 447 0 0,-10-19-506 0 0,0 0-1 0 0,0 0 1 0 0,1 0-1 0 0,0-1 0 0 0,0 1 1 0 0,6 6-1 0 0,5 9 257 0 0,-7-11-292 0 0,0-1 0 0 0,1 0 0 0 0,0 0 0 0 0,0-1 0 0 0,1 0 0 0 0,19 12 0 0 0,-13-9-374 0 0,-2-2 64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1.083"/>
    </inkml:context>
    <inkml:brush xml:id="br0">
      <inkml:brushProperty name="width" value="0.1" units="cm"/>
      <inkml:brushProperty name="height" value="0.1" units="cm"/>
      <inkml:brushProperty name="color" value="#AB008B"/>
    </inkml:brush>
  </inkml:definitions>
  <inkml:trace contextRef="#ctx0" brushRef="#br0">0 280 12992 0 0,'0'0'756'0'0,"1"0"-623"0"0,3 0-94 0 0,17-5 401 0 0,-1 1-387 0 0,-1-1 0 0 0,32-13 1 0 0,-45 16-54 0 0,-1 0 0 0 0,1 0 0 0 0,0 0 0 0 0,0-1 0 0 0,-1 0 0 0 0,0 0 0 0 0,1 0 0 0 0,-1-1 0 0 0,0 0 0 0 0,4-5 0 0 0,16-13 0 0 0,-19 18 0 0 0,-1-1 0 0 0,0 0 0 0 0,1 0 0 0 0,-2-1 0 0 0,1 1 0 0 0,4-8 0 0 0,3-5 0 0 0,-8 13 0 0 0,0-1 0 0 0,0 0 0 0 0,-1 0 0 0 0,0-1 0 0 0,4-8 0 0 0,-5 9 6 0 0,-1 0 0 0 0,1 0 0 0 0,-1 0 0 0 0,0 0 1 0 0,0-10-1 0 0,-1 14-4 0 0,0 1 0 0 0,0-1 0 0 0,-1 1 0 0 0,1-1-1 0 0,0 1 1 0 0,-1-1 0 0 0,1 1 0 0 0,-1 0 0 0 0,1-1 0 0 0,-1 1 0 0 0,1 0 0 0 0,-1-1 0 0 0,0 1 0 0 0,0 0-1 0 0,0 0 1 0 0,0-1 0 0 0,0 1 0 0 0,0 0 0 0 0,0 0 0 0 0,0 0 0 0 0,0 0 0 0 0,-1 1 0 0 0,1-1 0 0 0,0 0-1 0 0,-1 0 1 0 0,1 1 0 0 0,-2-1 0 0 0,-1 0-2 0 0,0 0 0 0 0,1 0 0 0 0,-1 1 0 0 0,1-1-1 0 0,-1 1 1 0 0,0 0 0 0 0,1 1 0 0 0,-1-1 0 0 0,0 0 0 0 0,1 1 0 0 0,-1 0-1 0 0,1 0 1 0 0,-1 0 0 0 0,1 0 0 0 0,0 1 0 0 0,-1-1 0 0 0,1 1 0 0 0,-6 3-1 0 0,-4 5-13 0 0,1-1 0 0 0,-23 23 0 0 0,30-27 25 0 0,-5 5-10 0 0,1 1 1 0 0,-1 1-1 0 0,2 0 1 0 0,0 0-1 0 0,0 0 1 0 0,-6 16-1 0 0,13-25 1 0 0,-6 8 46 0 0,2 0-1 0 0,-1 1 0 0 0,2 0 1 0 0,0 0-1 0 0,0 0 0 0 0,-3 21 1 0 0,7-30-45 0 0,0 1 1 0 0,0-1 0 0 0,1 0 0 0 0,-1 0 0 0 0,1 0 0 0 0,-1 0 0 0 0,1 0 0 0 0,0 0 0 0 0,1 0 0 0 0,-1-1-1 0 0,0 1 1 0 0,1 0 0 0 0,-1 0 0 0 0,1-1 0 0 0,0 1 0 0 0,0-1 0 0 0,0 0 0 0 0,0 1 0 0 0,5 2 0 0 0,-3-1-87 0 0,0-1 1 0 0,0 0-1 0 0,0 0 1 0 0,0-1-1 0 0,1 1 1 0 0,-1-1-1 0 0,1 0 1 0 0,0 0-1 0 0,0-1 1 0 0,0 1-1 0 0,5 0 1 0 0,4-1-958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1.540"/>
    </inkml:context>
    <inkml:brush xml:id="br0">
      <inkml:brushProperty name="width" value="0.1" units="cm"/>
      <inkml:brushProperty name="height" value="0.1" units="cm"/>
      <inkml:brushProperty name="color" value="#AB008B"/>
    </inkml:brush>
  </inkml:definitions>
  <inkml:trace contextRef="#ctx0" brushRef="#br0">240 1 9760 0 0,'0'0'222'0'0,"-3"11"526"0"0,6 149-660 0 0,-3-146 94 0 0,-1 1-1 0 0,0-1 0 0 0,-5 21 1 0 0,1-17-4 0 0,4-11-87 0 0,0 0 0 0 0,-1 0 0 0 0,0-1-1 0 0,-1 1 1 0 0,1 0 0 0 0,-1-1 0 0 0,-1 0 0 0 0,1 0-1 0 0,-1 0 1 0 0,-5 7 0 0 0,3-6 65 0 0,0 0 0 0 0,0 0 0 0 0,-1 0 0 0 0,0-1 0 0 0,-1 0 0 0 0,1 0 0 0 0,-17 8 0 0 0,15-10-364 0 0,2 0 233 0 0,0-1 1 0 0,0 0-1 0 0,0 0 1 0 0,0 0-1 0 0,-1-1 1 0 0,1-1-1 0 0,-1 1 1 0 0,-14 0-1 0 0,7-2-3305 0 0,-2 0-1310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1.954"/>
    </inkml:context>
    <inkml:brush xml:id="br0">
      <inkml:brushProperty name="width" value="0.1" units="cm"/>
      <inkml:brushProperty name="height" value="0.1" units="cm"/>
      <inkml:brushProperty name="color" value="#AB008B"/>
    </inkml:brush>
  </inkml:definitions>
  <inkml:trace contextRef="#ctx0" brushRef="#br0">371 5 11024 0 0,'16'-4'834'0'0,"-15"4"-827"0"0,-1 0-1 0 0,0 0 0 0 0,1 0 0 0 0,-1 0 0 0 0,0 0 1 0 0,1 0-1 0 0,-1 0 0 0 0,0 0 0 0 0,0 0 1 0 0,1 0-1 0 0,-1 1 0 0 0,0-1 0 0 0,1 0 0 0 0,-1 0 1 0 0,0 0-1 0 0,0 1 0 0 0,1-1 0 0 0,-1 0 1 0 0,0 0-1 0 0,0 1 0 0 0,0-1 0 0 0,1 0 0 0 0,-1 0 1 0 0,0 1-1 0 0,0-1 0 0 0,0 0 0 0 0,0 1 1 0 0,0-1-1 0 0,1 0 0 0 0,-1 0 0 0 0,0 1 0 0 0,0 0 1 0 0,2 13 132 0 0,-1-6-102 0 0,3 2-37 0 0,4 11 0 0 0,0 1 92 0 0,0-2 74 0 0,-4-5 9 0 0,11 26 0 0 0,1 1-159 0 0,-11-29 53 0 0,-3-11-51 0 0,-1-1-1 0 0,-1 1 1 0 0,1 0 0 0 0,0 0 0 0 0,0 0 0 0 0,-1 0 0 0 0,1 0 0 0 0,-1 0 0 0 0,1 3 0 0 0,2 15 334 0 0,2 5-4294 0 0</inkml:trace>
  <inkml:trace contextRef="#ctx0" brushRef="#br0" timeOffset="1">21 91 11072 0 0,'0'0'645'0'0,"-1"8"-514"0"0,-2 8-53 0 0,2 1 1 0 0,-1 0 0 0 0,2 0-1 0 0,2 19 1 0 0,-1 5-14 0 0,0-11 80 0 0,0-21-61 0 0,-1 1 0 0 0,1-1 0 0 0,-2 1 0 0 0,1-1 0 0 0,-2 0 0 0 0,-2 16 1 0 0,-1-1 134 0 0,4-20-368 0 0,1 1 1 0 0,-1 0-1 0 0,0-1 0 0 0,-1 1 0 0 0,-1 4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2.345"/>
    </inkml:context>
    <inkml:brush xml:id="br0">
      <inkml:brushProperty name="width" value="0.1" units="cm"/>
      <inkml:brushProperty name="height" value="0.1" units="cm"/>
      <inkml:brushProperty name="color" value="#AB008B"/>
    </inkml:brush>
  </inkml:definitions>
  <inkml:trace contextRef="#ctx0" brushRef="#br0">165 1 12528 0 0,'0'0'602'0'0,"-1"1"-259"0"0,-3 2-233 0 0,1 1 0 0 0,0-1 0 0 0,0 1 1 0 0,0 0-1 0 0,1 0 0 0 0,-1 0 0 0 0,1 0 0 0 0,0 0 0 0 0,0 0 0 0 0,1 1 1 0 0,-1-1-1 0 0,-1 8 0 0 0,2 4 253 0 0,1-14-391 0 0,-1 1 0 0 0,1 0-1 0 0,0 0 1 0 0,0-1 0 0 0,0 1-1 0 0,2 4 1 0 0,-2-3 14 0 0,0 0 0 0 0,0-1 0 0 0,0 1-1 0 0,0-1 1 0 0,-2 8 0 0 0,0 9-3 0 0,2-15 53 0 0,0 0 1 0 0,-1 0 0 0 0,0 0-1 0 0,-2 5 1 0 0,-1 9 108 0 0,1-11-128 0 0,1 0 1 0 0,-1 0-1 0 0,-1 0 1 0 0,1 0 0 0 0,-1-1-1 0 0,-7 9 1 0 0,4-3-13 0 0,6-12-5 0 0,-22 35 0 0 0,21-33 0 0 0,0 0 0 0 0,0 0 0 0 0,-1 0 0 0 0,1-1 0 0 0,-1 1 0 0 0,0 0 0 0 0,0-1 0 0 0,-4 3 0 0 0,-12 2 231 0 0,12-9-593 0 0,3 1-541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2.756"/>
    </inkml:context>
    <inkml:brush xml:id="br0">
      <inkml:brushProperty name="width" value="0.1" units="cm"/>
      <inkml:brushProperty name="height" value="0.1" units="cm"/>
      <inkml:brushProperty name="color" value="#AB008B"/>
    </inkml:brush>
  </inkml:definitions>
  <inkml:trace contextRef="#ctx0" brushRef="#br0">10 0 10680 0 0,'0'0'1072'0'0,"-7"16"-968"0"0,6-14-76 0 0,1 0 1 0 0,-1 0 0 0 0,1 1 0 0 0,0-1-1 0 0,0 0 1 0 0,0 0 0 0 0,0 0 0 0 0,0 0-1 0 0,0 1 1 0 0,1-1 0 0 0,-1 0 0 0 0,1 0-1 0 0,-1 0 1 0 0,1 0 0 0 0,1 4 0 0 0,1-2 32 0 0,-1 0 1 0 0,0 0-1 0 0,1 0 1 0 0,-1-1-1 0 0,1 1 1 0 0,0-1-1 0 0,4 4 1 0 0,-3-3-30 0 0,-2-2-23 0 0,0 0-1 0 0,1 0 0 0 0,-1 0 1 0 0,1 0-1 0 0,-1-1 0 0 0,1 1 0 0 0,-1-1 1 0 0,1 1-1 0 0,0-1 0 0 0,3 1 1 0 0,13 2 1 0 0,1 0 1 0 0,0-1-1 0 0,39 0 1 0 0,-41-3 11 0 0,0 0-1 0 0,0 2 1 0 0,-1 0-1 0 0,1 1 1 0 0,31 10 0 0 0,-47-12-29 0 0,0 0 0 0 0,0-1 1 0 0,0 1-1 0 0,0 0 1 0 0,0 1-1 0 0,0-1 0 0 0,0 0 1 0 0,0 1-1 0 0,-1-1 1 0 0,1 1-1 0 0,-1-1 1 0 0,1 1-1 0 0,-1 0 0 0 0,1-1 1 0 0,-1 1-1 0 0,0 0 1 0 0,0 0-1 0 0,0 0 0 0 0,0 0 1 0 0,0 0-1 0 0,0 0 1 0 0,-1 0-1 0 0,1 1 0 0 0,-1-1 1 0 0,1 0-1 0 0,-1 0 1 0 0,0 0-1 0 0,0 1 1 0 0,0-1-1 0 0,0 0 0 0 0,0 0 1 0 0,-1 1-1 0 0,0 3 1 0 0,-3 6 27 0 0,3-10 7 0 0,0 1 0 0 0,1-1 0 0 0,-1 0 0 0 0,0 1 0 0 0,0-1 0 0 0,0 0 0 0 0,-1 0 0 0 0,1 0 0 0 0,0 0 0 0 0,-1 0 0 0 0,0 0 0 0 0,1 0 0 0 0,-1 0 0 0 0,-3 2 0 0 0,-37 34-1405 0 0,33-30 801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6.897"/>
    </inkml:context>
    <inkml:brush xml:id="br0">
      <inkml:brushProperty name="width" value="0.1" units="cm"/>
      <inkml:brushProperty name="height" value="0.1" units="cm"/>
      <inkml:brushProperty name="color" value="#AB008B"/>
    </inkml:brush>
  </inkml:definitions>
  <inkml:trace contextRef="#ctx0" brushRef="#br0">1 3 13824 0 0,'0'0'1489'0'0,"8"-1"-1424"0"0,-5 1 20 0 0,0-1 0 0 0,0 1 0 0 0,0 0 0 0 0,0 0 0 0 0,0 0 0 0 0,6 1 0 0 0,15 0 70 0 0,-19-1-151 0 0,0 0 1 0 0,0 0-1 0 0,0 0 1 0 0,7 2-1 0 0,12 0-193 0 0,-8-2 92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8.855"/>
    </inkml:context>
    <inkml:brush xml:id="br0">
      <inkml:brushProperty name="width" value="0.05" units="cm"/>
      <inkml:brushProperty name="height" value="0.05" units="cm"/>
      <inkml:brushProperty name="color" value="#004F8B"/>
    </inkml:brush>
  </inkml:definitions>
  <inkml:trace contextRef="#ctx0" brushRef="#br0">65 1 14336 0 0,'-8'14'1029'0'0,"7"-13"-330"0"0,0 2-641 0 0,0-1 0 0 0,1 0 0 0 0,-1 1 0 0 0,0-1 0 0 0,1 1 0 0 0,-1-1 0 0 0,1 0 0 0 0,0 1 0 0 0,0-1 0 0 0,0 1 0 0 0,0-1 0 0 0,1 6 0 0 0,-1 0 309 0 0,-9 95 1535 0 0,8-64-1798 0 0,-12 61 0 0 0,1-7-336 0 0,4-37-126 0 0,5-34-1270 0 0,-2 39 0 0 0,5-45 243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0.747"/>
    </inkml:context>
    <inkml:brush xml:id="br0">
      <inkml:brushProperty name="width" value="0.05" units="cm"/>
      <inkml:brushProperty name="height" value="0.05" units="cm"/>
      <inkml:brushProperty name="color" value="#E71224"/>
    </inkml:brush>
  </inkml:definitions>
  <inkml:trace contextRef="#ctx0" brushRef="#br0">1 0 13824 0 0,'0'0'1558'0'0,"1"2"-1242"0"0,15 57 1697 0 0,-14-55-1980 0 0,0 1 0 0 0,0-1 0 0 0,0 1-1 0 0,1-1 1 0 0,-1 0 0 0 0,7 8-1 0 0,0 1-21 0 0,-3-4-11 0 0,8 12 0 0 0,-5-3-715 0 0,0 0 0 0 0,24 32 0 0 0,-20-35-517 0 0,0-3-14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2.697"/>
    </inkml:context>
    <inkml:brush xml:id="br0">
      <inkml:brushProperty name="width" value="0.1" units="cm"/>
      <inkml:brushProperty name="height" value="0.1" units="cm"/>
      <inkml:brushProperty name="color" value="#AB008B"/>
    </inkml:brush>
  </inkml:definitions>
  <inkml:trace contextRef="#ctx0" brushRef="#br0">319 20 13104 0 0,'0'-1'52'0'0,"0"0"0"0"0,0 0 0 0 0,0 0 0 0 0,0 0 0 0 0,0 0 0 0 0,0 0 0 0 0,-7-12 5383 0 0,5 18-5341 0 0,-1 0-1 0 0,1-1 1 0 0,-1 1-1 0 0,0-1 1 0 0,0 1-1 0 0,0-1 0 0 0,-1 0 1 0 0,1 0-1 0 0,-8 6 1 0 0,-1 1 107 0 0,-4 3-25 0 0,0 0-1 0 0,-1-1 0 0 0,-19 11 0 0 0,-22 17 204 0 0,34-20-211 0 0,-25 26 0 0 0,3-9-184 0 0,45-37-192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3.157"/>
    </inkml:context>
    <inkml:brush xml:id="br0">
      <inkml:brushProperty name="width" value="0.1" units="cm"/>
      <inkml:brushProperty name="height" value="0.1" units="cm"/>
      <inkml:brushProperty name="color" value="#AB008B"/>
    </inkml:brush>
  </inkml:definitions>
  <inkml:trace contextRef="#ctx0" brushRef="#br0">11 72 13448 0 0,'-2'-3'219'0'0,"0"-1"0"0"0,1 0 0 0 0,-1 1 0 0 0,1-1 1 0 0,0 0-1 0 0,-1-8 0 0 0,2 10-165 0 0,0 1-1 0 0,1-1 1 0 0,-1 1-1 0 0,0-1 1 0 0,1 1 0 0 0,-1 0-1 0 0,1-1 1 0 0,-1 1-1 0 0,1-1 1 0 0,0 1-1 0 0,0 0 1 0 0,-1-1 0 0 0,1 1-1 0 0,0 0 1 0 0,0 0-1 0 0,0 0 1 0 0,0 0 0 0 0,1 0-1 0 0,-1 0 1 0 0,0 0-1 0 0,3-1 1 0 0,-1 0 31 0 0,0 1 0 0 0,1 0 0 0 0,-1 0 1 0 0,1 0-1 0 0,-1 0 0 0 0,1 1 0 0 0,-1 0 0 0 0,1-1 0 0 0,5 2 1 0 0,6-2 348 0 0,-5 1-452 0 0,-1 0 0 0 0,1 1 0 0 0,-1 0-1 0 0,0 1 1 0 0,1 0 0 0 0,-1 1-1 0 0,0 0 1 0 0,0 0 0 0 0,0 0-1 0 0,13 9 1 0 0,-19-10 3 0 0,1 0-1 0 0,-1 0 1 0 0,0 0-1 0 0,0 0 1 0 0,0 1 0 0 0,-1 0-1 0 0,1-1 1 0 0,-1 1-1 0 0,1 0 1 0 0,-1 0 0 0 0,0 0-1 0 0,0 1 1 0 0,0-1-1 0 0,-1 0 1 0 0,1 1 0 0 0,-1-1-1 0 0,0 1 1 0 0,1 0-1 0 0,-2-1 1 0 0,1 1-1 0 0,0 0 1 0 0,-1-1 0 0 0,0 1-1 0 0,0 0 1 0 0,0 0-1 0 0,0 0 1 0 0,0-1 0 0 0,-1 1-1 0 0,0 0 1 0 0,0-1-1 0 0,0 1 1 0 0,0 0 0 0 0,-2 3-1 0 0,-1 0-241 0 0,1 0 0 0 0,-1-1 1 0 0,-1 0-1 0 0,1 1 0 0 0,-10 8 0 0 0,2-6-348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3.575"/>
    </inkml:context>
    <inkml:brush xml:id="br0">
      <inkml:brushProperty name="width" value="0.1" units="cm"/>
      <inkml:brushProperty name="height" value="0.1" units="cm"/>
      <inkml:brushProperty name="color" value="#AB008B"/>
    </inkml:brush>
  </inkml:definitions>
  <inkml:trace contextRef="#ctx0" brushRef="#br0">53 0 12640 0 0,'0'0'968'0'0,"-2"1"-664"0"0,1-1-274 0 0,0 1 1 0 0,0-1 0 0 0,1 1-1 0 0,-1 0 1 0 0,0-1 0 0 0,0 1 0 0 0,0 0-1 0 0,1 0 1 0 0,-1-1 0 0 0,0 1 0 0 0,1 0-1 0 0,-1 0 1 0 0,1 0 0 0 0,-1 0 0 0 0,1 0-1 0 0,0 0 1 0 0,-1 0 0 0 0,1 0-1 0 0,0 0 1 0 0,-1 0 0 0 0,1 0 0 0 0,0 0-1 0 0,0 0 1 0 0,0 0 0 0 0,0 0 0 0 0,0 0-1 0 0,0 0 1 0 0,0 0 0 0 0,1 0-1 0 0,-1 0 1 0 0,0 0 0 0 0,0 0 0 0 0,1 0-1 0 0,-1 0 1 0 0,1 0 0 0 0,-1-1 0 0 0,1 1-1 0 0,-1 0 1 0 0,1 0 0 0 0,0 1 0 0 0,4 3 106 0 0,-1 0 0 0 0,1-1 0 0 0,-1 1 0 0 0,2-1 0 0 0,-1 0 0 0 0,7 4 1 0 0,40 17 130 0 0,-48-21-220 0 0,-3-4-108 0 0,-7 12-344 0 0,-4 3 404 0 0,-2 0 0 0 0,-19 19 0 0 0,19-21-17 0 0,3-5 86 0 0,1 1-1 0 0,0-1 1 0 0,1 1-1 0 0,-1 1 1 0 0,2-1-1 0 0,0 1 1 0 0,0 0-1 0 0,-7 17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3.967"/>
    </inkml:context>
    <inkml:brush xml:id="br0">
      <inkml:brushProperty name="width" value="0.1" units="cm"/>
      <inkml:brushProperty name="height" value="0.1" units="cm"/>
      <inkml:brushProperty name="color" value="#AB008B"/>
    </inkml:brush>
  </inkml:definitions>
  <inkml:trace contextRef="#ctx0" brushRef="#br0">376 1 15120 0 0,'0'0'728'0'0,"-9"2"-312"0"0,2 2 7 0 0,3 0-335 0 0,-1 0-88 0 0,1 0 0 0 0,0 3 0 0 0,4 1 0 0 0,0 4 0 0 0,4-4-88 0 0,5-5-487 0 0,-9 4-105 0 0,4 1-24 0 0</inkml:trace>
  <inkml:trace contextRef="#ctx0" brushRef="#br0" timeOffset="1">219 91 12584 0 0,'0'0'1256'0'0,"0"8"-908"0"0,8 113 1344 0 0,-6-87-1535 0 0,-1-27-127 0 0,0 1 1 0 0,0 0-1 0 0,-1 1 0 0 0,-1 8 1 0 0,-1-3-19 0 0,0 1 20 0 0,0-1-1 0 0,-8 26 1 0 0,8-35 14 0 0,0 1 0 0 0,0-1 0 0 0,-1 0 1 0 0,1 0-1 0 0,-1 0 0 0 0,-1 0 1 0 0,1 0-1 0 0,-1-1 0 0 0,-4 5 1 0 0,6-8-41 0 0,1 0 0 0 0,-1 1 1 0 0,1-1-1 0 0,-1-1 0 0 0,1 1 1 0 0,-1 0-1 0 0,0 0 0 0 0,1-1 1 0 0,-1 1-1 0 0,0 0 0 0 0,0-1 1 0 0,1 0-1 0 0,-1 1 0 0 0,0-1 1 0 0,0 0-1 0 0,0 0 0 0 0,0 0 1 0 0,1 0-1 0 0,-1-1 0 0 0,0 1 1 0 0,0 0-1 0 0,0-1 0 0 0,1 1 1 0 0,-1-1-1 0 0,0 0 0 0 0,1 1 1 0 0,-1-1-1 0 0,0 0 0 0 0,1 0 0 0 0,-1 0 1 0 0,1 0-1 0 0,-2-2 0 0 0,-22-14-48 0 0,17 12-100 0 0,1 0 1 0 0,0 0-1 0 0,1 0 0 0 0,-1 0 1 0 0,1-1-1 0 0,0 0 0 0 0,-7-11 1 0 0,4 3-1244 0 0,-10-20 0 0 0,8 6-53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4.319"/>
    </inkml:context>
    <inkml:brush xml:id="br0">
      <inkml:brushProperty name="width" value="0.1" units="cm"/>
      <inkml:brushProperty name="height" value="0.1" units="cm"/>
      <inkml:brushProperty name="color" value="#AB008B"/>
    </inkml:brush>
  </inkml:definitions>
  <inkml:trace contextRef="#ctx0" brushRef="#br0">30 0 8208 0 0,'0'0'474'0'0,"3"8"-234"0"0,-1-4 183 0 0,0 0-1 0 0,-1 0 1 0 0,0 0-1 0 0,0 0 1 0 0,0 0-1 0 0,0 0 1 0 0,-1 0-1 0 0,1 0 0 0 0,-1 5 1 0 0,-6 39 2306 0 0,2-19-1260 0 0,-21 111 1159 0 0,19-105-4031 0 0,5-22-2906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4.743"/>
    </inkml:context>
    <inkml:brush xml:id="br0">
      <inkml:brushProperty name="width" value="0.1" units="cm"/>
      <inkml:brushProperty name="height" value="0.1" units="cm"/>
      <inkml:brushProperty name="color" value="#AB008B"/>
    </inkml:brush>
  </inkml:definitions>
  <inkml:trace contextRef="#ctx0" brushRef="#br0">30 37 14600 0 0,'-3'-3'60'0'0,"2"1"20"0"0,0 1 0 0 0,-1 0 0 0 0,1-1 0 0 0,0 0 0 0 0,0 1 0 0 0,0-1 0 0 0,0 0 0 0 0,0 1 0 0 0,0-1 0 0 0,1 0 0 0 0,-1 0 0 0 0,0-3 0 0 0,0 3 277 0 0,-3-1-213 0 0,3 2 47 0 0,-6-1 2270 0 0,7 10-2826 0 0,-1 1-639 0 0,2 1 0 0 0,-1-1 0 0 0,4 18 0 0 0,-1-19 44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5.160"/>
    </inkml:context>
    <inkml:brush xml:id="br0">
      <inkml:brushProperty name="width" value="0.1" units="cm"/>
      <inkml:brushProperty name="height" value="0.1" units="cm"/>
      <inkml:brushProperty name="color" value="#AB008B"/>
    </inkml:brush>
  </inkml:definitions>
  <inkml:trace contextRef="#ctx0" brushRef="#br0">302 8 13104 0 0,'0'0'297'0'0,"-4"-7"902"0"0,25 17-1135 0 0,13 28-64 0 0,-26-30 11 0 0,-1 0 1 0 0,-1 0-1 0 0,0 0 1 0 0,0 1 0 0 0,0 0-1 0 0,-1 0 1 0 0,0 1 0 0 0,-1-1-1 0 0,0 1 1 0 0,5 20 0 0 0,-8-24-79 0 0,0 0 0 0 0,0 0 0 0 0,-1 0 0 0 0,0 0 0 0 0,0 0 0 0 0,-1 1 0 0 0,1-1 0 0 0,-1 0 0 0 0,-1 0 0 0 0,1 0 0 0 0,-1 0 0 0 0,0-1 0 0 0,0 1 0 0 0,-1 0 0 0 0,0-1 0 0 0,-6 10 0 0 0,7-12-60 0 0,0 1 1 0 0,0-1-1 0 0,0 0 0 0 0,-1 0 1 0 0,1-1-1 0 0,-1 1 1 0 0,-3 2-1 0 0,4-4 52 0 0,1 0 1 0 0,-1-1-1 0 0,1 1 1 0 0,-1 0-1 0 0,1-1 1 0 0,-1 0-1 0 0,0 1 1 0 0,1-1-1 0 0,-1 0 1 0 0,0 0-1 0 0,1 0 0 0 0,-1 0 1 0 0,1 0-1 0 0,-1 0 1 0 0,0-1-1 0 0,1 1 1 0 0,-1 0-1 0 0,-2-2 1 0 0,-6-4-438 0 0,2-5 0 0 0</inkml:trace>
  <inkml:trace contextRef="#ctx0" brushRef="#br0" timeOffset="1">285 143 9584 0 0,'0'0'1028'0'0,"-9"13"376"0"0,5-3-1082 0 0,1-1 1 0 0,1 1-1 0 0,0-1 0 0 0,0 1 1 0 0,1 0-1 0 0,-1 15 1 0 0,0 1 92 0 0,0 19 130 0 0,3-35-939 0 0,-1 0-1 0 0,-1 0 1 0 0,1 0 0 0 0,-2 0-1 0 0,1 0 1 0 0,-2 0 0 0 0,-4 15-1 0 0,1-13-595 0 0</inkml:trace>
  <inkml:trace contextRef="#ctx0" brushRef="#br0" timeOffset="2">67 8 12528 0 0,'-3'1'85'0'0,"0"0"0"0"0,1 1 0 0 0,-1-1 0 0 0,1 1 1 0 0,-1-1-1 0 0,1 1 0 0 0,0 0 0 0 0,-1 0 1 0 0,1 0-1 0 0,0 0 0 0 0,1 0 0 0 0,-1 1 0 0 0,0-1 1 0 0,0 0-1 0 0,1 1 0 0 0,-3 5 0 0 0,0 3-142 0 0,0 1 0 0 0,-5 20 0 0 0,5-16 148 0 0,2 0-112 0 0,0-1 0 0 0,0 0 1 0 0,2 1-1 0 0,0-1 0 0 0,3 24 0 0 0,0 16-549 0 0,-3-43 425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5.592"/>
    </inkml:context>
    <inkml:brush xml:id="br0">
      <inkml:brushProperty name="width" value="0.1" units="cm"/>
      <inkml:brushProperty name="height" value="0.1" units="cm"/>
      <inkml:brushProperty name="color" value="#AB008B"/>
    </inkml:brush>
  </inkml:definitions>
  <inkml:trace contextRef="#ctx0" brushRef="#br0">26 16 12528 0 0,'-16'-11'1249'0'0,"14"10"-1142"0"0,-4-1-118 0 0,5 2-97 0 0,3-1-49 0 0,1 1 168 0 0,0 0-1 0 0,0 0 1 0 0,0 0 0 0 0,0 0 0 0 0,0 0 0 0 0,0 1 0 0 0,0-1-1 0 0,0 1 1 0 0,0 0 0 0 0,0 0 0 0 0,-1 0 0 0 0,5 2-1 0 0,1 0-101 0 0,-6-2 85 0 0,6 2 32 0 0,0 0 0 0 0,-1 0-1 0 0,9 5 1 0 0,-15-7-20 0 0,1 0 0 0 0,-1 0 0 0 0,1 0 0 0 0,-1 0 1 0 0,1 0-1 0 0,-1 0 0 0 0,0 1 0 0 0,0-1 0 0 0,0 0 0 0 0,0 1 0 0 0,0-1 0 0 0,0 1 0 0 0,0-1 0 0 0,0 1 0 0 0,-1-1 0 0 0,1 1 0 0 0,0-1 0 0 0,-1 1 0 0 0,1 0 0 0 0,-1 0 1 0 0,0 2-1 0 0,2 14-6 0 0,-2-15 0 0 0,1-1 0 0 0,-1 0 0 0 0,0 0 0 0 0,0 1 0 0 0,0-1 0 0 0,0 0 0 0 0,0 1 0 0 0,0-1 0 0 0,-1 0 0 0 0,1 0 0 0 0,-1 1 0 0 0,0-1 0 0 0,1 0 0 0 0,-1 0 0 0 0,-1 2 0 0 0,-2 4 0 0 0,0 0 0 0 0,-3 13 0 0 0,4-12 0 0 0,-5 5 128 0 0,7-13-116 0 0,0 0 1 0 0,0 0-1 0 0,0 0 1 0 0,0 0-1 0 0,1 0 0 0 0,-1 1 1 0 0,0-1-1 0 0,1 0 0 0 0,-1 0 1 0 0,1 1-1 0 0,0-1 0 0 0,-1 0 1 0 0,1 1-1 0 0,0-1 1 0 0,0 0-1 0 0,0 3 0 0 0,0 3-63 0 0,2 0 0 0 0,-1 0 0 0 0,0-1-1 0 0,1 1 1 0 0,1 0 0 0 0,-1-1 0 0 0,6 10 0 0 0,-4-8 135 0 0,-1 1 1 0 0,1-1-1 0 0,-2 1 1 0 0,4 12 0 0 0,-5-12-75 0 0,0 0 1 0 0,0 0 0 0 0,-1 0-1 0 0,0 0 1 0 0,-2 10 0 0 0,-1-1-11 0 0,-2 15 14 0 0,5-32-10 0 0,0-1 1 0 0,-1 1-1 0 0,1 0 0 0 0,0-1 1 0 0,0 1-1 0 0,0 0 0 0 0,0-1 0 0 0,-1 1 1 0 0,1-1-1 0 0,0 1 0 0 0,-1-1 0 0 0,1 1 1 0 0,-1 0-1 0 0,1-1 0 0 0,0 0 0 0 0,-1 1 1 0 0,0 0-1 0 0,-1 2 9 0 0,-5 13 70 0 0,6-13-280 0 0,1 0 0 0 0,-1-1-1 0 0,0 0 1 0 0,0 1 0 0 0,-1-1 0 0 0,1 0 0 0 0,0 1 0 0 0,-1-1 0 0 0,-1 2 0 0 0,-9 8-941 0 0,9-10-12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1:56"/>
    </inkml:context>
    <inkml:brush xml:id="br0">
      <inkml:brushProperty name="width" value="0.1" units="cm"/>
      <inkml:brushProperty name="height" value="0.1" units="cm"/>
      <inkml:brushProperty name="color" value="#AB008B"/>
    </inkml:brush>
  </inkml:definitions>
  <inkml:trace contextRef="#ctx0" brushRef="#br0">1 0 12032 0 0,'0'0'920'0'0,"14"0"-520"0"0,-9 1-400 0 0,0-1 0 0 0,0 1 0 0 0,-1 0 0 0 0,1 0 0 0 0,0 1 0 0 0,-1-1 0 0 0,1 1 0 0 0,6 4 0 0 0,-2-1 0 0 0,-1 0 0 0 0,0 0 0 0 0,11 11 0 0 0,-13-10-1 0 0,-1 1 1 0 0,1 0-1 0 0,-1 0 1 0 0,-1 0-1 0 0,0 1 1 0 0,0 0-1 0 0,0 0 1 0 0,3 11-1 0 0,3 6-38 0 0,-6-16-144 0 0,0 0 0 0 0,-1 0 0 0 0,3 16 0 0 0,-6-9-73 0 0</inkml:trace>
  <inkml:trace contextRef="#ctx0" brushRef="#br0" timeOffset="1">60 250 12528 0 0,'0'0'1296'0'0,"-3"7"-1224"0"0,-1 1-72 0 0,4 0 0 0 0,-6 0 0 0 0,6-1 0 0 0,-3 1 0 0 0,3 0 0 0 0,-4-2 0 0 0,-1 6-800 0 0,1 0-184 0 0,0 15-32 0 0,0-13-8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10.626"/>
    </inkml:context>
    <inkml:brush xml:id="br0">
      <inkml:brushProperty name="width" value="0.1" units="cm"/>
      <inkml:brushProperty name="height" value="0.1" units="cm"/>
      <inkml:brushProperty name="color" value="#AB008B"/>
    </inkml:brush>
  </inkml:definitions>
  <inkml:trace contextRef="#ctx0" brushRef="#br0">1 223 8592 0 0,'0'0'504'0'0,"1"0"-411"0"0,2 0-91 0 0,1 0 0 0 0,-1-1 0 0 0,0 1-1 0 0,0-1 1 0 0,0 0 0 0 0,4-2 0 0 0,-5 2-2 0 0,0 1 0 0 0,0-1 0 0 0,0 0-1 0 0,0 1 1 0 0,0-1 0 0 0,0 1 0 0 0,0-1 0 0 0,0 1 0 0 0,0 0 0 0 0,0 0 0 0 0,0 0 0 0 0,0 0-1 0 0,0 0 1 0 0,0 0 0 0 0,0 1 0 0 0,0-1 0 0 0,0 1 0 0 0,3 1 0 0 0,9 3 0 0 0,1-1 0 0 0,-1 0 0 0 0,1-1 0 0 0,0 0 0 0 0,0-1 0 0 0,26-1 0 0 0,23 4 0 0 0,-14 0 474 0 0,0-2 1 0 0,88-7 0 0 0,-99 1-379 0 0,486-44 2464 0 0,-402 31-2560 0 0,103-14 0 0 0,-71 4 0 0 0,398-61 0 0 0,-233 54 1064 0 0,-22 29-1634 0 0,-213 7 196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1.159"/>
    </inkml:context>
    <inkml:brush xml:id="br0">
      <inkml:brushProperty name="width" value="0.05" units="cm"/>
      <inkml:brushProperty name="height" value="0.05" units="cm"/>
      <inkml:brushProperty name="color" value="#E71224"/>
    </inkml:brush>
  </inkml:definitions>
  <inkml:trace contextRef="#ctx0" brushRef="#br0">819 1 13824 0 0,'0'0'674'0'0,"-1"1"-292"0"0,-81 84 2697 0 0,-108 144 1 0 0,41-22-2640 0 0,80-115-440 0 0,-16 25 0 0 0,69-94 0 0 0,0-2 0 0 0,-23 24 0 0 0,0-1 0 0 0,13-15-316 0 0,-51 45-1 0 0,67-67-375 0 0,-4 4-4658 0 0,8 0-1022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3.595"/>
    </inkml:context>
    <inkml:brush xml:id="br0">
      <inkml:brushProperty name="width" value="0.1" units="cm"/>
      <inkml:brushProperty name="height" value="0.1" units="cm"/>
      <inkml:brushProperty name="color" value="#AB008B"/>
    </inkml:brush>
  </inkml:definitions>
  <inkml:trace contextRef="#ctx0" brushRef="#br0">4 5 10136 0 0,'-3'-4'1056'0'0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4.040"/>
    </inkml:context>
    <inkml:brush xml:id="br0">
      <inkml:brushProperty name="width" value="0.1" units="cm"/>
      <inkml:brushProperty name="height" value="0.1" units="cm"/>
      <inkml:brushProperty name="color" value="#AB008B"/>
    </inkml:brush>
  </inkml:definitions>
  <inkml:trace contextRef="#ctx0" brushRef="#br0">1 1 8592 0 0,'0'0'10659'0'0,"12"8"-10487"0"0,-10-7-172 0 0,-1-1 0 0 0,0 1 0 0 0,0-1 0 0 0,0 1 0 0 0,1 0 0 0 0,-1 0 0 0 0,0 0 0 0 0,0 0 0 0 0,0 0 0 0 0,1 1 0 0 0,1 2 0 0 0,4 3 39 0 0,0 0-1 0 0,0 1 0 0 0,-1-1 1 0 0,0 2-1 0 0,0-1 0 0 0,7 15 1 0 0,4 7 623 0 0,3-1-11 0 0,24 41-185 0 0,57 94-466 0 0,-82-135 0 0 0,34 42-540 0 0,-35-48-1566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5.127"/>
    </inkml:context>
    <inkml:brush xml:id="br0">
      <inkml:brushProperty name="width" value="0.1" units="cm"/>
      <inkml:brushProperty name="height" value="0.1" units="cm"/>
      <inkml:brushProperty name="color" value="#AB008B"/>
    </inkml:brush>
  </inkml:definitions>
  <inkml:trace contextRef="#ctx0" brushRef="#br0">80 43 11432 0 0,'0'-16'333'0'0,"-8"-11"7570"0"0,12 33-9368 0 0,1 3 1454 0 0,0 1-1 0 0,0-1 0 0 0,-1 2 1 0 0,0-1-1 0 0,-1 0 0 0 0,0 0 0 0 0,-1 1 1 0 0,0 0-1 0 0,-1-1 0 0 0,0 1 1 0 0,0 0-1 0 0,-1 0 0 0 0,-3 18 0 0 0,2-23 9 0 0,-1 0 0 0 0,0 0 0 0 0,0 1-1 0 0,0-1 1 0 0,-1-1 0 0 0,0 1 0 0 0,0 0-1 0 0,-1-1 1 0 0,0 1 0 0 0,-6 6 0 0 0,7-8 29 0 0,1-1 0 0 0,-1 0 0 0 0,0 0 0 0 0,-1 0 0 0 0,1-1 1 0 0,0 1-1 0 0,-1-1 0 0 0,0 0 0 0 0,1 0 0 0 0,-1 0 1 0 0,0 0-1 0 0,0-1 0 0 0,0 1 0 0 0,0-1 0 0 0,0 0 1 0 0,-9 1-1 0 0,10-3-1057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5.513"/>
    </inkml:context>
    <inkml:brush xml:id="br0">
      <inkml:brushProperty name="width" value="0.1" units="cm"/>
      <inkml:brushProperty name="height" value="0.1" units="cm"/>
      <inkml:brushProperty name="color" value="#AB008B"/>
    </inkml:brush>
  </inkml:definitions>
  <inkml:trace contextRef="#ctx0" brushRef="#br0">1 1 15056 0 0,'0'0'1626'0'0,"8"7"-1802"0"0,6-2 0 0 0,-1 0 0 0 0,0 1-1 0 0,0 1 1 0 0,18 11 0 0 0,-28-15 120 0 0,1 1 1 0 0,0-1 0 0 0,-1 1-1 0 0,0 0 1 0 0,0 0-1 0 0,4 5 1 0 0,0 1-70 0 0,-7-9 75 0 0,1 0 0 0 0,-1 0 1 0 0,0 0-1 0 0,1 0 0 0 0,-1 0 0 0 0,0 0 1 0 0,0 0-1 0 0,0 0 0 0 0,0 0 1 0 0,1 0-1 0 0,-2 0 0 0 0,1 0 1 0 0,0 0-1 0 0,0 1 0 0 0,-1 2-286 0 0,1 4-206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5.956"/>
    </inkml:context>
    <inkml:brush xml:id="br0">
      <inkml:brushProperty name="width" value="0.1" units="cm"/>
      <inkml:brushProperty name="height" value="0.1" units="cm"/>
      <inkml:brushProperty name="color" value="#AB008B"/>
    </inkml:brush>
  </inkml:definitions>
  <inkml:trace contextRef="#ctx0" brushRef="#br0">51 1 11544 0 0,'0'0'880'0'0,"-1"1"-603"0"0,-1 2-273 0 0,0 1 1 0 0,1 0-1 0 0,-1-1 0 0 0,1 1 1 0 0,0 0-1 0 0,0 0 0 0 0,0 0 1 0 0,0 0-1 0 0,1 0 0 0 0,-1 0 0 0 0,1-1 1 0 0,1 7-1 0 0,-1 3 160 0 0,-1-1 130 0 0,0 1 0 0 0,-3 12 1 0 0,-1 4-439 0 0,4-21 41 0 0,0 0 1 0 0,0 0 0 0 0,-1-1-1 0 0,0 1 1 0 0,-1 0 0 0 0,-6 13 0 0 0,1-10-4482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6.382"/>
    </inkml:context>
    <inkml:brush xml:id="br0">
      <inkml:brushProperty name="width" value="0.1" units="cm"/>
      <inkml:brushProperty name="height" value="0.1" units="cm"/>
      <inkml:brushProperty name="color" value="#AB008B"/>
    </inkml:brush>
  </inkml:definitions>
  <inkml:trace contextRef="#ctx0" brushRef="#br0">162 9 15056 0 0,'-1'-1'340'0'0,"-28"-5"831"0"0,27 5-1166 0 0,0 1 0 0 0,0 0 0 0 0,0-1 0 0 0,0 1 0 0 0,0 0 0 0 0,0 1 0 0 0,0-1 0 0 0,-1 0-1 0 0,1 1 1 0 0,0-1 0 0 0,0 1 0 0 0,0-1 0 0 0,0 1 0 0 0,0 0 0 0 0,1 0 0 0 0,-1 0 0 0 0,0 0-1 0 0,0 0 1 0 0,0 1 0 0 0,1-1 0 0 0,-1 0 0 0 0,1 1 0 0 0,-1-1 0 0 0,1 1 0 0 0,-1 0-1 0 0,0 1 1 0 0,-2 2 7 0 0,-3 3 196 0 0,-1 2-1 0 0,2-1 0 0 0,0 1 0 0 0,0 0 1 0 0,1 0-1 0 0,0 0 0 0 0,-6 18 0 0 0,5-7-541 0 0,1 0-1 0 0,0 0 1 0 0,-1 24-1 0 0,5-37 334 0 0,1 0 0 0 0,0 0 0 0 0,1 1 0 0 0,0-2-1 0 0,0 1 1 0 0,1 0 0 0 0,0 0 0 0 0,0 0-1 0 0,1-1 1 0 0,0 1 0 0 0,0-1 0 0 0,9 14-1 0 0,-11-19 3 0 0,1 0-1 0 0,0-1 1 0 0,0 1-1 0 0,0 0 1 0 0,0 0-1 0 0,0-1 1 0 0,0 0-1 0 0,0 1 1 0 0,1-1-1 0 0,-1 0 1 0 0,1 0-1 0 0,-1 0 1 0 0,5 1-1 0 0,-5-2-5 0 0,0 1-1 0 0,-1-1 1 0 0,1 0 0 0 0,0 1-1 0 0,0-1 1 0 0,0 0-1 0 0,0 0 1 0 0,0-1 0 0 0,0 1-1 0 0,0 0 1 0 0,0-1-1 0 0,0 1 1 0 0,0-1 0 0 0,0 1-1 0 0,0-1 1 0 0,0 0-1 0 0,-1 0 1 0 0,4-1-1 0 0,2-4-25 0 0,-1 0-1 0 0,0 0 0 0 0,0 0 0 0 0,0-1 0 0 0,-1 0 0 0 0,0 0 0 0 0,0 0 1 0 0,0-1-1 0 0,-1 1 0 0 0,-1-1 0 0 0,1 0 0 0 0,-1 0 0 0 0,0-1 0 0 0,-1 1 1 0 0,0-1-1 0 0,0 1 0 0 0,-1-1 0 0 0,0-10 0 0 0,-1 4-76 0 0,0-1-1 0 0,-2 0 0 0 0,-4-25 1 0 0,4 36 42 0 0,1 0 1 0 0,-1 0-1 0 0,0 0 0 0 0,0 0 1 0 0,0 0-1 0 0,-1 0 1 0 0,1 1-1 0 0,-1-1 0 0 0,0 1 1 0 0,-1 0-1 0 0,1 0 0 0 0,-1 0 1 0 0,0 0-1 0 0,-6-5 1 0 0,9 8-16 0 0,-1 0 1 0 0,0 0 0 0 0,1 1 0 0 0,-1-1 0 0 0,0 0 0 0 0,1 0 0 0 0,-1 1-1 0 0,0-1 1 0 0,0 1 0 0 0,0 0 0 0 0,0-1 0 0 0,0 1 0 0 0,1 0 0 0 0,-1 0-1 0 0,0 0 1 0 0,0 0 0 0 0,0 1 0 0 0,0-1 0 0 0,-3 1 0 0 0,4 0 41 0 0,-11-1-479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6.768"/>
    </inkml:context>
    <inkml:brush xml:id="br0">
      <inkml:brushProperty name="width" value="0.1" units="cm"/>
      <inkml:brushProperty name="height" value="0.1" units="cm"/>
      <inkml:brushProperty name="color" value="#AB008B"/>
    </inkml:brush>
  </inkml:definitions>
  <inkml:trace contextRef="#ctx0" brushRef="#br0">244 22 13104 0 0,'-1'-1'27'0'0,"1"1"1"0"0,0-1-1 0 0,0 1 1 0 0,0-1 0 0 0,0 1-1 0 0,0-1 1 0 0,0 1-1 0 0,0-1 1 0 0,0 1 0 0 0,0-1-1 0 0,0 1 1 0 0,0-1 0 0 0,0 1-1 0 0,0 0 1 0 0,1-1-1 0 0,-1 1 1 0 0,0-1 0 0 0,0 1-1 0 0,0-1 1 0 0,1 1-1 0 0,-1 0 1 0 0,0-1 0 0 0,1 1-1 0 0,-1 0 1 0 0,0-1-1 0 0,0 1 1 0 0,1 0 0 0 0,-1-1-1 0 0,1 1 1 0 0,-1 0 0 0 0,0-1-1 0 0,1 1 1 0 0,-1 0-1 0 0,1 0 1 0 0,-1 0 0 0 0,1 0-1 0 0,-1-1 1 0 0,0 1-1 0 0,2 0 1 0 0,6-4-258 0 0,-4 4 227 0 0,0-1 1 0 0,0 0-1 0 0,-1 1 0 0 0,1-1 0 0 0,0 1 1 0 0,0 0-1 0 0,0 1 0 0 0,0-1 0 0 0,6 2 1 0 0,-4-1 3 0 0,-2 0 5 0 0,0 0 1 0 0,-1 0-1 0 0,1 1 1 0 0,0-1 0 0 0,-1 1-1 0 0,1 0 1 0 0,-1 0 0 0 0,0 0-1 0 0,1 0 1 0 0,-1 1-1 0 0,0 0 1 0 0,4 3 0 0 0,12 11 43 0 0,-16-15-49 0 0,0 1 1 0 0,-1 0 0 0 0,1-1 0 0 0,-1 1 0 0 0,1 0 0 0 0,-1 1 0 0 0,0-1 0 0 0,0 0 0 0 0,-1 1-1 0 0,1-1 1 0 0,-1 1 0 0 0,1-1 0 0 0,-1 1 0 0 0,0 0 0 0 0,0 0 0 0 0,-1-1 0 0 0,1 5 0 0 0,0-2-97 0 0,-1 1 0 0 0,0-1 0 0 0,0 0 1 0 0,-1 0-1 0 0,1 0 0 0 0,-1 0 1 0 0,-1 0-1 0 0,1 0 0 0 0,-1 0 0 0 0,-2 6 1 0 0,2-10 21 0 0,1 1 0 0 0,-1 0 0 0 0,0-1 0 0 0,0 0 0 0 0,0 1 0 0 0,0-1 0 0 0,-3 3 0 0 0,-8 3-223 0 0</inkml:trace>
  <inkml:trace contextRef="#ctx0" brushRef="#br0" timeOffset="1">5 41 11024 0 0,'-4'8'1216'0'0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7.156"/>
    </inkml:context>
    <inkml:brush xml:id="br0">
      <inkml:brushProperty name="width" value="0.1" units="cm"/>
      <inkml:brushProperty name="height" value="0.1" units="cm"/>
      <inkml:brushProperty name="color" value="#AB008B"/>
    </inkml:brush>
  </inkml:definitions>
  <inkml:trace contextRef="#ctx0" brushRef="#br0">104 0 12000 0 0,'0'0'349'0'0,"-2"1"-1"0"0,1 0-333 0 0,-1-1-1 0 0,0 1 1 0 0,0-1 0 0 0,1 0-1 0 0,-1 0 1 0 0,0 0 0 0 0,0 1-1 0 0,1-1 1 0 0,-4-1 0 0 0,4 1 7 0 0,-1 0 1 0 0,1 0 0 0 0,-1 0-1 0 0,0 0 1 0 0,1 0 0 0 0,-1 0-1 0 0,1 0 1 0 0,-1 1 0 0 0,1-1-1 0 0,-1 0 1 0 0,1 1 0 0 0,-1 0-1 0 0,1-1 1 0 0,-1 1 0 0 0,1 0-1 0 0,0-1 1 0 0,-1 1 0 0 0,1 0-1 0 0,-2 2 1 0 0,-2 3 27 0 0,-1 0 0 0 0,1 1-1 0 0,1 0 1 0 0,-1 0 0 0 0,1 1 0 0 0,1-1 0 0 0,-1 1 0 0 0,1-1-1 0 0,1 1 1 0 0,-1 0 0 0 0,1 1 0 0 0,0-1 0 0 0,1 0 0 0 0,0 0-1 0 0,0 10 1 0 0,2-14-45 0 0,-1-1-1 0 0,0 0 0 0 0,1 0 1 0 0,0 0-1 0 0,0 0 1 0 0,0 0-1 0 0,0 0 0 0 0,0 0 1 0 0,0-1-1 0 0,1 1 0 0 0,-1 0 1 0 0,1-1-1 0 0,0 1 1 0 0,0-1-1 0 0,0 1 0 0 0,0-1 1 0 0,0 0-1 0 0,1 0 0 0 0,-1 0 1 0 0,0 0-1 0 0,1 0 1 0 0,0-1-1 0 0,-1 1 0 0 0,1-1 1 0 0,0 1-1 0 0,0-1 1 0 0,0 0-1 0 0,0 0 0 0 0,0-1 1 0 0,0 1-1 0 0,0-1 0 0 0,0 1 1 0 0,0-1-1 0 0,4 0 1 0 0,8-1-612 0 0,1 0 0 0 0,-1-1 1 0 0,0-1-1 0 0,26-8 0 0 0,-25 3-511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7.554"/>
    </inkml:context>
    <inkml:brush xml:id="br0">
      <inkml:brushProperty name="width" value="0.1" units="cm"/>
      <inkml:brushProperty name="height" value="0.1" units="cm"/>
      <inkml:brushProperty name="color" value="#AB008B"/>
    </inkml:brush>
  </inkml:definitions>
  <inkml:trace contextRef="#ctx0" brushRef="#br0">452 0 11312 0 0,'0'0'332'0'0,"8"1"114"0"0,21 7-479 0 0,14 3-1330 0 0,-41-10 1386 0 0,0-1 0 0 0,0 1 0 0 0,0 0-1 0 0,0 0 1 0 0,0 0 0 0 0,0-1-1 0 0,0 2 1 0 0,-1-1 0 0 0,1 0 0 0 0,0 0-1 0 0,0 1 1 0 0,-1-1 0 0 0,1 0-1 0 0,-1 1 1 0 0,2 2 0 0 0,2 3 392 0 0,0 0-1 0 0,5 13 1 0 0,-9-17-456 0 0,0-2 51 0 0,0 0 0 0 0,-1 1 0 0 0,1-1 0 0 0,-1 0 0 0 0,1 1 0 0 0,-1-1 0 0 0,0 1 0 0 0,0-1 0 0 0,1 1 0 0 0,-1-1 1 0 0,0 1-1 0 0,-1 2 0 0 0,-7-2 54 0 0,-10 15-83 0 0,15-16-6 0 0,-1 1 0 0 0,0-1 0 0 0,1 1 0 0 0,-1-1 0 0 0,-5 0 1 0 0,6 0 6 0 0,0-1 1 0 0,0 1 0 0 0,-1 0-1 0 0,1 0 1 0 0,0 0 0 0 0,0 1-1 0 0,0-1 1 0 0,0 1 0 0 0,1-1-1 0 0,-1 1 1 0 0,-4 3 0 0 0,-1 4-26 0 0,7-7 40 0 0,0-1-1 0 0,0 1 1 0 0,-1 0-1 0 0,1-1 1 0 0,0 0-1 0 0,-1 1 1 0 0,1-1-1 0 0,0 0 0 0 0,-1 0 1 0 0,0 0-1 0 0,1 0 1 0 0,-1 0-1 0 0,0 0 1 0 0,1 0-1 0 0,-1 0 1 0 0,0-1-1 0 0,0 1 0 0 0,0-1 1 0 0,0 0-1 0 0,0 1 1 0 0,1-1-1 0 0,-4 0 1 0 0,2 0 38 0 0,0-1-1 0 0,0 1 1 0 0,0 0 0 0 0,0 0 0 0 0,0 1 0 0 0,0-1 0 0 0,0 0 0 0 0,0 1 0 0 0,0 0 0 0 0,0 0-1 0 0,0 0 1 0 0,0 0 0 0 0,1 0 0 0 0,-1 1 0 0 0,0-1 0 0 0,1 1 0 0 0,-5 3 0 0 0,-6 4 382 0 0,10-6-340 0 0,0-1 1 0 0,-1 0 0 0 0,1 1-1 0 0,0-1 1 0 0,1 1 0 0 0,-1 0 0 0 0,0 0-1 0 0,1 0 1 0 0,0 1 0 0 0,-3 4 0 0 0,3-5-86 0 0,1-1 1 0 0,0 0 0 0 0,0 0 0 0 0,1 0 0 0 0,-1 1 0 0 0,0-1 0 0 0,1 0 0 0 0,-1 1-1 0 0,1 2 1 0 0,3 6-3740 0 0</inkml:trace>
  <inkml:trace contextRef="#ctx0" brushRef="#br0" timeOffset="1">29 0 12528 0 0,'0'0'281'0'0,"-8"5"383"0"0,6-2-632 0 0,0 0 1 0 0,0 0-1 0 0,0 1 1 0 0,0-1-1 0 0,1 0 1 0 0,-1 1 0 0 0,1 0-1 0 0,0-1 1 0 0,0 1-1 0 0,0 0 1 0 0,1-1-1 0 0,-1 5 1 0 0,0 4-53 0 0,0-1 1 0 0,1 1 0 0 0,0 0 0 0 0,1 0 0 0 0,0-1 0 0 0,1 1 0 0 0,4 12 0 0 0,-4-16-483 0 0,1 0 0 0 0,0-1 0 0 0,1 1 0 0 0,-1-1 1 0 0,2 1-1 0 0,-1-1 0 0 0,1-1 0 0 0,0 1 0 0 0,0-1 0 0 0,12 11 0 0 0,1-3-1192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7.913"/>
    </inkml:context>
    <inkml:brush xml:id="br0">
      <inkml:brushProperty name="width" value="0.1" units="cm"/>
      <inkml:brushProperty name="height" value="0.1" units="cm"/>
      <inkml:brushProperty name="color" value="#AB008B"/>
    </inkml:brush>
  </inkml:definitions>
  <inkml:trace contextRef="#ctx0" brushRef="#br0">95 1 14368 0 0,'0'0'330'0'0,"-9"1"437"0"0,1 0-637 0 0,0 1 0 0 0,0 0 0 0 0,-14 7-1 0 0,20-8-130 0 0,0 0-1 0 0,-1 0 0 0 0,1 1 1 0 0,0-1-1 0 0,0 1 0 0 0,0-1 1 0 0,0 1-1 0 0,1 0 0 0 0,-1 0 1 0 0,0 0-1 0 0,1 0 0 0 0,-1 0 1 0 0,1 0-1 0 0,0 0 0 0 0,0 0 1 0 0,-1 1-1 0 0,0 2 0 0 0,0 2 35 0 0,1 0 1 0 0,-1 0-1 0 0,1 0 0 0 0,0 0 0 0 0,1 9 1 0 0,0-13-44 0 0,0 0 1 0 0,0 0 0 0 0,1 0 0 0 0,0 1 0 0 0,-1-1-1 0 0,1 0 1 0 0,0 0 0 0 0,1 0 0 0 0,-1 0 0 0 0,0 0-1 0 0,1 0 1 0 0,0-1 0 0 0,3 6 0 0 0,7 3-64 0 0</inkml:trace>
  <inkml:trace contextRef="#ctx0" brushRef="#br0" timeOffset="1">704 330 9528 0 0,'0'0'464'0'0,"9"8"64"0"0,-1-4-528 0 0,0 0 0 0 0,1 0 0 0 0,11 2 0 0 0,-13-4 0 0 0,0 1 0 0 0,0-1 0 0 0,0 1 0 0 0,0 0 0 0 0,0 1 0 0 0,11 8 0 0 0,-3 0 0 0 0,18 20 0 0 0,-28-27 0 0 0,-1 0 0 0 0,0 1 0 0 0,0-1 0 0 0,0 1 0 0 0,-1 0 0 0 0,1 1 0 0 0,2 7 0 0 0,-3 0 0 0 0,-6-3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35.099"/>
    </inkml:context>
    <inkml:brush xml:id="br0">
      <inkml:brushProperty name="width" value="0.05" units="cm"/>
      <inkml:brushProperty name="height" value="0.05" units="cm"/>
      <inkml:brushProperty name="color" value="#E71224"/>
    </inkml:brush>
  </inkml:definitions>
  <inkml:trace contextRef="#ctx0" brushRef="#br0">64 87 10912 0 0,'0'0'248'0'0,"-2"0"34"0"0,-11-1 93 0 0,10 1-338 0 0,1 0 0 0 0,-1-1 0 0 0,0 1-1 0 0,0 0 1 0 0,0 0 0 0 0,0 1 0 0 0,-4 0 0 0 0,6-1 16 0 0,-1 1 1 0 0,1-1 0 0 0,0 0 0 0 0,0 0-1 0 0,-1 0 1 0 0,1 1 0 0 0,-1-1-1 0 0,1 0 1 0 0,0-1 0 0 0,-7 0 5119 0 0,9 1-5156 0 0,6-3 1 0 0,0 0 0 0 0,0 1 0 0 0,1 0-1 0 0,-1 1 1 0 0,12-2 0 0 0,23-5 27 0 0,21-6-45 0 0,-45 11 0 0 0,-1-1 0 0 0,30-9 0 0 0,-23 5 0 0 0,1 1 0 0 0,32-4 0 0 0,-41 8 0 0 0,-15 2 0 0 0,0 1 0 0 0,0 0 0 0 0,0 0 0 0 0,0 0 0 0 0,0-1 0 0 0,0 1 0 0 0,-1 0 0 0 0,1 0 0 0 0,0 0 0 0 0,0 0 0 0 0,0 0 0 0 0,0 1 0 0 0,0-1 0 0 0,1 1 0 0 0,14 2 0 0 0,-9 2 0 0 0,-6-4-15 0 0,0 1-1 0 0,-1 0 0 0 0,0-1 1 0 0,1 1-1 0 0,-1-1 0 0 0,0 1 1 0 0,0 0-1 0 0,0-1 0 0 0,0 1 0 0 0,0 0 1 0 0,0 0-1 0 0,-1-1 0 0 0,1 1 1 0 0,0-1-1 0 0,-1 1 0 0 0,1 0 1 0 0,-1-1-1 0 0,0 1 0 0 0,-1 2 0 0 0,-3 9 72 0 0,4-10-41 0 0,0 0 0 0 0,-1-1 0 0 0,1 1 0 0 0,-1 0 0 0 0,1-1 0 0 0,-1 1 0 0 0,0-1 0 0 0,-5 5 0 0 0,-7 11 40 0 0,7-9-10 0 0,0 0-1 0 0,-1 0 1 0 0,-9 9-1 0 0,-12 13 60 0 0,19-19-94 0 0,-36 40 84 0 0,24-28 12 0 0,-20 26 0 0 0,-9 11 15 0 0,33-41-80 0 0,-23 24 35 0 0,22-26-70 0 0,-13 10-365 0 0,31-28 98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8.320"/>
    </inkml:context>
    <inkml:brush xml:id="br0">
      <inkml:brushProperty name="width" value="0.1" units="cm"/>
      <inkml:brushProperty name="height" value="0.1" units="cm"/>
      <inkml:brushProperty name="color" value="#AB008B"/>
    </inkml:brush>
  </inkml:definitions>
  <inkml:trace contextRef="#ctx0" brushRef="#br0">235 0 10680 0 0,'0'2'144'0'0,"1"0"0"0"0,-1 0 0 0 0,0 0 1 0 0,0 0-1 0 0,0 0 0 0 0,0 0 0 0 0,0-1 1 0 0,0 1-1 0 0,0 0 0 0 0,-1 0 0 0 0,1 0 1 0 0,0 0-1 0 0,-1 0 0 0 0,-1 2 0 0 0,0 2-46 0 0,0-1 0 0 0,0 1-1 0 0,-1-1 1 0 0,-3 7 0 0 0,2-5 167 0 0,0 0 0 0 0,-7 15 0 0 0,9-15-115 0 0,0-1 0 0 0,-1-1 0 0 0,0 1 0 0 0,0 0 0 0 0,0-1 0 0 0,-1 0 0 0 0,-8 10 1 0 0,5-9-151 0 0,2-2-79 0 0</inkml:trace>
  <inkml:trace contextRef="#ctx0" brushRef="#br0" timeOffset="1">77 87 8784 0 0,'-17'15'192'0'0,"8"-11"32"0"0,2 4 16 0 0,-2 2 16 0 0,-4 2-256 0 0,4 3 0 0 0,-3-3 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8.752"/>
    </inkml:context>
    <inkml:brush xml:id="br0">
      <inkml:brushProperty name="width" value="0.1" units="cm"/>
      <inkml:brushProperty name="height" value="0.1" units="cm"/>
      <inkml:brushProperty name="color" value="#AB008B"/>
    </inkml:brush>
  </inkml:definitions>
  <inkml:trace contextRef="#ctx0" brushRef="#br0">78 1 13104 0 0,'0'0'1309'0'0,"9"0"-1317"0"0,-8 0-6 0 0,1 0-1 0 0,-1 1 1 0 0,1-1 0 0 0,-1 0-1 0 0,0 1 1 0 0,1-1 0 0 0,-1 1-1 0 0,0 0 1 0 0,1-1 0 0 0,-1 1 0 0 0,0 0-1 0 0,0 0 1 0 0,2 1 0 0 0,16 18 11 0 0,-7-8-31 0 0,-9-9-13 0 0,0 1 1 0 0,0-1 0 0 0,0 0-1 0 0,-1 1 1 0 0,0 0-1 0 0,1-1 1 0 0,-2 1 0 0 0,1 0-1 0 0,0 0 1 0 0,-1 0 0 0 0,1 1-1 0 0,0 3 1 0 0,-1 0 98 0 0,0 0 0 0 0,0-1 1 0 0,-1 1-1 0 0,0 0 0 0 0,-1 13 0 0 0,-3-11-282 0 0,-1-13 91 0 0,-5-2 294 0 0,7 4-175 0 0,-1 0 0 0 0,0 1 1 0 0,0-1-1 0 0,0 1 0 0 0,0 0 1 0 0,0 0-1 0 0,0 0 0 0 0,0 1 0 0 0,0-1 1 0 0,0 1-1 0 0,-5 2 0 0 0,-23 2-127 0 0,28-5 240 0 0,1 0 0 0 0,0 1 1 0 0,-1 0-1 0 0,1-1 1 0 0,0 1-1 0 0,-1 1 1 0 0,1-1-1 0 0,0 0 0 0 0,0 1 1 0 0,0 0-1 0 0,0-1 1 0 0,0 1-1 0 0,-2 3 1 0 0,3-4-44 0 0,1 0 0 0 0,-1 0 0 0 0,1 0 1 0 0,0 1-1 0 0,0-1 0 0 0,0 1 1 0 0,-1-1-1 0 0,1 1 0 0 0,0-1 1 0 0,1 1-1 0 0,-1-1 0 0 0,0 1 1 0 0,0 0-1 0 0,1-1 0 0 0,-1 1 0 0 0,1 0 1 0 0,-1 0-1 0 0,1-1 0 0 0,0 1 1 0 0,0 0-1 0 0,0 0 0 0 0,0 0 1 0 0,0 0-1 0 0,0-1 0 0 0,1 4 1 0 0,-1-4-80 0 0,0-1 1 0 0,0 1 0 0 0,0-1 0 0 0,1 0 0 0 0,-1 1 0 0 0,0-1 0 0 0,0 1 0 0 0,0-1 0 0 0,0 0-1 0 0,1 1 1 0 0,-1-1 0 0 0,0 0 0 0 0,0 1 0 0 0,1-1 0 0 0,-1 0 0 0 0,0 1 0 0 0,1-1 0 0 0,-1 0-1 0 0,0 0 1 0 0,1 0 0 0 0,-1 1 0 0 0,0-1 0 0 0,1 0 0 0 0,-1 0 0 0 0,0 0 0 0 0,1 0 0 0 0,-1 1-1 0 0,1-1 1 0 0,0 0-166 0 0,17 13-2254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9.337"/>
    </inkml:context>
    <inkml:brush xml:id="br0">
      <inkml:brushProperty name="width" value="0.1" units="cm"/>
      <inkml:brushProperty name="height" value="0.1" units="cm"/>
      <inkml:brushProperty name="color" value="#AB008B"/>
    </inkml:brush>
  </inkml:definitions>
  <inkml:trace contextRef="#ctx0" brushRef="#br0">435 12 14896 0 0,'-2'0'433'0'0,"-4"-1"-316"0"0,0 1-1 0 0,1-1 1 0 0,-1 0 0 0 0,-10-4-1 0 0,11 3-92 0 0,4 2-13 0 0,0 0 1 0 0,0 0 0 0 0,0-1 0 0 0,0 1 0 0 0,0 0 0 0 0,0 0 0 0 0,0 0 0 0 0,0 0 0 0 0,0 0 0 0 0,0 0-1 0 0,0 0 1 0 0,0 0 0 0 0,0 1 0 0 0,0-1 0 0 0,0 0 0 0 0,0 1 0 0 0,0-1 0 0 0,0 1 0 0 0,0-1-1 0 0,0 1 1 0 0,0-1 0 0 0,0 1 0 0 0,1-1 0 0 0,-1 1 0 0 0,0 0 0 0 0,0-1 0 0 0,1 1 0 0 0,-1 0 0 0 0,0 0-1 0 0,1 0 1 0 0,-1 1 0 0 0,-2 2-13 0 0,1 1-1 0 0,1-1 1 0 0,-1 1 0 0 0,1 0-1 0 0,-2 5 1 0 0,0 1 13 0 0,0-2-12 0 0,1 0 0 0 0,-1 0 0 0 0,2 0 0 0 0,-1 1 0 0 0,1-1 0 0 0,0 0 0 0 0,1 1 0 0 0,1 13 0 0 0,0-21-18 0 0,-1 0 0 0 0,0 0 0 0 0,1-1 0 0 0,0 1 0 0 0,-1 0 0 0 0,1 0 0 0 0,0-1 0 0 0,0 1 0 0 0,0 0 0 0 0,0-1 0 0 0,0 1 0 0 0,0-1 0 0 0,0 1 0 0 0,1-1 0 0 0,-1 0 0 0 0,0 1 0 0 0,1-1 0 0 0,-1 0 0 0 0,1 0 0 0 0,0 0 0 0 0,-1 0 0 0 0,1 0 0 0 0,0 0 0 0 0,0-1 0 0 0,-1 1 0 0 0,1 0 0 0 0,0-1 0 0 0,0 0 0 0 0,0 1 0 0 0,0-1 0 0 0,-1 0 0 0 0,1 0 0 0 0,0 0 0 0 0,0 0 0 0 0,0 0 0 0 0,0-1 0 0 0,0 1 0 0 0,0 0 0 0 0,3-2 0 0 0,14-4-276 0 0,-11 3 39 0 0,0 1 0 0 0,15-9-1 0 0,-20 10 220 0 0,0-1-1 0 0,-1 0 0 0 0,1 0 0 0 0,0-1 0 0 0,-1 1 1 0 0,1-1-1 0 0,-1 1 0 0 0,0-1 0 0 0,0 0 0 0 0,3-5 1 0 0,-1 3 31 0 0,-1-1 0 0 0,-1 1 0 0 0,1-1 0 0 0,-1 0 1 0 0,0 0-1 0 0,0 0 0 0 0,-1 0 0 0 0,0 0 0 0 0,1-12 1 0 0,-3 3 57 0 0,-1 12-45 0 0,0 0-1 0 0,0 0 1 0 0,-1 1 0 0 0,1-1 0 0 0,0 1-1 0 0,-1-1 1 0 0,0 1 0 0 0,1 0 0 0 0,-1 0-1 0 0,-6-4 1 0 0,5 5 110 0 0,0 0 0 0 0,1 1 0 0 0,-1-1 0 0 0,1 1 0 0 0,-1 0 0 0 0,0-1 0 0 0,1 2 0 0 0,-1-1 0 0 0,-6 1 0 0 0,1 0 124 0 0,-1 1 169 0 0,-1-1 1 0 0,1 2 0 0 0,0 0-1 0 0,-1 0 1 0 0,1 0 0 0 0,-17 10 0 0 0,-57 38 569 0 0,49-27-1775 0 0,13-10 705 0 0,1 1 0 0 0,0 2 0 0 0,1 0 0 0 0,1 1 0 0 0,1 1 0 0 0,1 0 0 0 0,0 2-1 0 0,-24 39 1 0 0,39-57-65 0 0,1 0 0 0 0,-1 0-1 0 0,1 0 1 0 0,0 0-1 0 0,-1 1 1 0 0,1-1 0 0 0,1 0-1 0 0,-1 1 1 0 0,0 4-1 0 0,4 8-760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09.754"/>
    </inkml:context>
    <inkml:brush xml:id="br0">
      <inkml:brushProperty name="width" value="0.1" units="cm"/>
      <inkml:brushProperty name="height" value="0.1" units="cm"/>
      <inkml:brushProperty name="color" value="#AB008B"/>
    </inkml:brush>
  </inkml:definitions>
  <inkml:trace contextRef="#ctx0" brushRef="#br0">0 25 10120 0 0,'0'0'298'0'0,"13"-4"108"0"0,-6 1-315 0 0,1 1 0 0 0,-1 0 0 0 0,1 1 0 0 0,-1-1 0 0 0,1 1 0 0 0,9 1 0 0 0,16-4 256 0 0,2 1 206 0 0,0 1 0 0 0,63 5 0 0 0,-15-1 565 0 0,365 17-159 0 0,-334-12-599 0 0,253 41-415 0 0,-294-36-100 0 0,-14-2-942 0 0,-3 4-412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11.988"/>
    </inkml:context>
    <inkml:brush xml:id="br0">
      <inkml:brushProperty name="width" value="0.1" units="cm"/>
      <inkml:brushProperty name="height" value="0.1" units="cm"/>
      <inkml:brushProperty name="color" value="#AB008B"/>
    </inkml:brush>
  </inkml:definitions>
  <inkml:trace contextRef="#ctx0" brushRef="#br0">46 27 14624 0 0,'0'0'332'0'0,"-8"-4"456"0"0,-6 1-344 0 0,-9-5 6116 0 0,26 4-7057 0 0,9-3-2581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3.501"/>
    </inkml:context>
    <inkml:brush xml:id="br0">
      <inkml:brushProperty name="width" value="0.1" units="cm"/>
      <inkml:brushProperty name="height" value="0.1" units="cm"/>
      <inkml:brushProperty name="color" value="#AB008B"/>
    </inkml:brush>
  </inkml:definitions>
  <inkml:trace contextRef="#ctx0" brushRef="#br0">112 30 13944 0 0,'0'-2'406'0'0,"-2"-1"-253"0"0,-1-2 107 0 0,-13-8-111 0 0,14 12-100 0 0,1 1 0 0 0,0-1-1 0 0,0 0 1 0 0,0 1 0 0 0,-1-1 0 0 0,1 1 0 0 0,0-1 0 0 0,-1 1 0 0 0,1 0 0 0 0,0-1 0 0 0,-1 1 0 0 0,1 0 0 0 0,0 0 0 0 0,-1 0 0 0 0,1 0 0 0 0,-1 0 0 0 0,1 0 0 0 0,0 1 0 0 0,-1-1 0 0 0,1 0 0 0 0,0 1 0 0 0,-1-1 0 0 0,1 1 0 0 0,0-1 0 0 0,0 1 0 0 0,-1 0 0 0 0,1-1 0 0 0,0 1 0 0 0,0 0 0 0 0,0 0 0 0 0,0 0 0 0 0,0 0 0 0 0,-1 1 0 0 0,-1 2-9 0 0,0-1 0 0 0,0 1-1 0 0,0 0 1 0 0,1 0 0 0 0,-1 0 0 0 0,1 0 0 0 0,0 1 0 0 0,-2 6-1 0 0,1-2-78 0 0,-1 4 583 0 0,0 0 0 0 0,1 0 0 0 0,0 1 0 0 0,-1 19-1 0 0,4-23-909 0 0,0-6 313 0 0,-1 0 0 0 0,1 0 0 0 0,0 0 0 0 0,0 0 0 0 0,1 0 0 0 0,-1-1-1 0 0,1 1 1 0 0,0 0 0 0 0,0 0 0 0 0,0 0 0 0 0,0-1 0 0 0,1 1-1 0 0,-1-1 1 0 0,1 1 0 0 0,0-1 0 0 0,0 0 0 0 0,0 0 0 0 0,4 4-1 0 0,-2-3 54 0 0,0 0 0 0 0,1-1 0 0 0,0 0 0 0 0,-1 0 0 0 0,8 3 0 0 0,18 13 0 0 0,-25-14-3 0 0,0-1-1 0 0,0 1 0 0 0,-1 0 0 0 0,8 9 0 0 0,-11-11-4 0 0,1 0-1 0 0,-1 0 1 0 0,1 0-1 0 0,-1 0 1 0 0,0 0-1 0 0,0 0 1 0 0,-1 0-1 0 0,1 0 1 0 0,0 1-1 0 0,-1-1 1 0 0,0 6-1 0 0,1-3 129 0 0,-1 0-1 0 0,0 1 0 0 0,-1-1 1 0 0,0 0-1 0 0,0 1 0 0 0,0-1 1 0 0,0 0-1 0 0,-1 0 1 0 0,0 0-1 0 0,-4 8 0 0 0,1-5-119 0 0,3-4 0 0 0,0-1 0 0 0,0 0 0 0 0,0 0 0 0 0,-1 0 0 0 0,0 0 0 0 0,1-1 0 0 0,-1 1 0 0 0,-1-1 0 0 0,1 1 0 0 0,0-1 0 0 0,-1 0 0 0 0,0-1 0 0 0,0 1 0 0 0,-4 2 0 0 0,7-5-8 0 0,1 1-1 0 0,-1-1 1 0 0,0 0-1 0 0,1 1 1 0 0,-1-1-1 0 0,0 0 1 0 0,0 0-1 0 0,1 1 0 0 0,-1-1 1 0 0,0 0-1 0 0,0 0 1 0 0,1 0-1 0 0,-1 0 1 0 0,0 0-1 0 0,0 0 1 0 0,1 0-1 0 0,-1-1 1 0 0,0 1-1 0 0,0 0 0 0 0,1 0 1 0 0,-1-1-1 0 0,0 1 1 0 0,1 0-1 0 0,-1-1 1 0 0,0 1-1 0 0,1 0 1 0 0,-1-1-1 0 0,1 1 0 0 0,-1-1 1 0 0,0 1-1 0 0,1-1 1 0 0,-1 1-1 0 0,1-1 1 0 0,-1-1-1 0 0,0 1-100 0 0,-1-1-23 0 0,1 0 0 0 0,-1 0-1 0 0,1 0 1 0 0,-1 0-1 0 0,1 0 1 0 0,0 0-1 0 0,0-1 1 0 0,0 1-1 0 0,1 0 1 0 0,-1-1 0 0 0,0 1-1 0 0,1-1 1 0 0,-1 1-1 0 0,1-3 1 0 0,-1-1-166 0 0,1-1 1 0 0,0 1-1 0 0,1 0 0 0 0,1-10 1 0 0,0 8 265 0 0,1 0 1 0 0,0 1-1 0 0,0-1 0 0 0,7-10 1 0 0,6-15 408 0 0,-12 23-44 0 0,1 1 1 0 0,0 0-1 0 0,1 0 1 0 0,8-11-1 0 0,8-11 970 0 0,-9 10-1614 0 0,30-47 540 0 0,-35 58-46 0 0,-1 0 1 0 0,2 1-1 0 0,-1 0 0 0 0,15-11 1 0 0,-7 6-773 0 0,-9 8-341 0 0,1 0 0 0 0,0 0 0 0 0,0 0-1 0 0,12-5 1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4.050"/>
    </inkml:context>
    <inkml:brush xml:id="br0">
      <inkml:brushProperty name="width" value="0.1" units="cm"/>
      <inkml:brushProperty name="height" value="0.1" units="cm"/>
      <inkml:brushProperty name="color" value="#AB008B"/>
    </inkml:brush>
  </inkml:definitions>
  <inkml:trace contextRef="#ctx0" brushRef="#br0">327 1 7856 0 0,'0'0'593'0'0,"1"1"-408"0"0,0-1-85 0 0,0 1 0 0 0,-1-1-1 0 0,1 0 1 0 0,-1 1 0 0 0,1-1 0 0 0,0 0-1 0 0,-1 1 1 0 0,1-1 0 0 0,-1 1-1 0 0,1-1 1 0 0,-1 1 0 0 0,1-1-1 0 0,-1 1 1 0 0,0-1 0 0 0,1 1 0 0 0,-1 0-1 0 0,0-1 1 0 0,1 1 0 0 0,-1 0-1 0 0,0-1 1 0 0,0 1 0 0 0,1 0-1 0 0,-1 0-53 0 0,0 0 246 0 0,1 1 0 0 0,-1-1 0 0 0,1 1-1 0 0,-1-1 1 0 0,0 0 0 0 0,0 1 0 0 0,0-1 0 0 0,0 1-1 0 0,0-1 1 0 0,0 1 0 0 0,0-1 0 0 0,0 0 0 0 0,-1 1 0 0 0,1-1-1 0 0,0 0 1 0 0,-1 1 0 0 0,0 1 0 0 0,-13 22 3080 0 0,12-23-3003 0 0,-62 94-1405 0 0,47-74 1337 0 0,0 0-1 0 0,-38 36 1 0 0,21-26-286 0 0,19-19-3 0 0,0 2 1 0 0,1 0 0 0 0,0 0 0 0 0,-14 22-1 0 0,21-25-33 0 0,0 1 0 0 0,1-1 0 0 0,0 1 0 0 0,1 0 0 0 0,0 1-1 0 0,1-1 1 0 0,-3 21 0 0 0,6-28-76 0 0,1-1 0 0 0,-1 0 0 0 0,1 0 0 0 0,0 0 0 0 0,1 0 0 0 0,-1 1 0 0 0,1-1 0 0 0,0 0 0 0 0,2 7 0 0 0,-2-11 60 0 0,-1 0 0 0 0,1 0 1 0 0,0 1-1 0 0,-1-1 0 0 0,1 0 0 0 0,0 0 1 0 0,0 0-1 0 0,0 0 0 0 0,0 0 0 0 0,0 0 1 0 0,0 0-1 0 0,0 0 0 0 0,0 0 0 0 0,0-1 0 0 0,0 1 1 0 0,2 1-1 0 0,-1-2-12 0 0,0 1 0 0 0,-1-1-1 0 0,1 0 1 0 0,0 0 0 0 0,0 0 0 0 0,0 1-1 0 0,-1-2 1 0 0,1 1 0 0 0,0 0 0 0 0,0 0-1 0 0,-1-1 1 0 0,1 1 0 0 0,0-1 0 0 0,-1 1 0 0 0,1-1-1 0 0,2-1 1 0 0,7-4-61 0 0,0 0 0 0 0,0-1 0 0 0,-1-1 0 0 0,1 0 0 0 0,-2 0 0 0 0,1-1 0 0 0,-1 0 0 0 0,-1-1-1 0 0,0 0 1 0 0,0 0 0 0 0,-1-1 0 0 0,0 0 0 0 0,0 0 0 0 0,-2-1 0 0 0,1 0 0 0 0,-2 0 0 0 0,5-16 0 0 0,-7 21 290 0 0,0 0 1 0 0,0 0-1 0 0,-1 0 0 0 0,-1-1 1 0 0,1-11-1 0 0,-1 18-128 0 0,0-1-1 0 0,0 0 1 0 0,-1 1 0 0 0,1-1-1 0 0,0 1 1 0 0,-1-1 0 0 0,1 1-1 0 0,-1-1 1 0 0,1 1 0 0 0,-1-1-1 0 0,0 1 1 0 0,0 0-1 0 0,0-1 1 0 0,1 1 0 0 0,-1 0-1 0 0,-1 0 1 0 0,1-1 0 0 0,0 1-1 0 0,0 0 1 0 0,0 0-1 0 0,0 0 1 0 0,-1 0 0 0 0,1 1-1 0 0,0-1 1 0 0,-1 0 0 0 0,1 1-1 0 0,-1-1 1 0 0,1 0 0 0 0,-1 1-1 0 0,1 0 1 0 0,-4-1-1 0 0,-1 0-305 0 0,-1 1 0 0 0,1 0 0 0 0,-1 0 0 0 0,1 0 0 0 0,0 1 0 0 0,-1 0 0 0 0,1 0 0 0 0,0 0 0 0 0,-1 1 0 0 0,-8 4 0 0 0,1 2-879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5.166"/>
    </inkml:context>
    <inkml:brush xml:id="br0">
      <inkml:brushProperty name="width" value="0.1" units="cm"/>
      <inkml:brushProperty name="height" value="0.1" units="cm"/>
      <inkml:brushProperty name="color" value="#AB008B"/>
    </inkml:brush>
  </inkml:definitions>
  <inkml:trace contextRef="#ctx0" brushRef="#br0">119 81 7632 0 0,'0'0'1689'0'0,"4"-16"2600"0"0,-4 11-4110 0 0,0 4-100 0 0,0 0 0 0 0,1 0 1 0 0,-1 1-1 0 0,0-1 0 0 0,0 0 1 0 0,0 0-1 0 0,0 0 0 0 0,0 0 1 0 0,0 0-1 0 0,0 1 0 0 0,0-1 0 0 0,-1 0 1 0 0,1 0-1 0 0,0 0 0 0 0,0 0 1 0 0,-1 1-1 0 0,1-1 0 0 0,0 0 0 0 0,-1 0 1 0 0,1 1-1 0 0,-1-1 0 0 0,1 0 1 0 0,-1 1-1 0 0,0-1 0 0 0,1 0 0 0 0,-1 1 1 0 0,1-1-1 0 0,-1 1 0 0 0,0-1 1 0 0,0 1-1 0 0,0-1 0 0 0,-9-7 370 0 0,0 1 1117 0 0,-5 1 440 0 0,-7-1-1599 0 0,9 4-501 0 0,12 2-110 0 0,-1 1 0 0 0,0-1-1 0 0,0 1 1 0 0,1 0 0 0 0,-1-1 0 0 0,0 1 0 0 0,0 0 0 0 0,1 0 0 0 0,-1 0 0 0 0,0 1-1 0 0,0-1 1 0 0,-2 1 0 0 0,2-1 96 0 0,1 0 1 0 0,0 0-1 0 0,0 0 0 0 0,0 0 0 0 0,-1 0 1 0 0,1-1-1 0 0,0 1 0 0 0,0 0 0 0 0,0-1 1 0 0,-1 1-1 0 0,1 0 0 0 0,-1-2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6.027"/>
    </inkml:context>
    <inkml:brush xml:id="br0">
      <inkml:brushProperty name="width" value="0.1" units="cm"/>
      <inkml:brushProperty name="height" value="0.1" units="cm"/>
      <inkml:brushProperty name="color" value="#AB008B"/>
    </inkml:brush>
  </inkml:definitions>
  <inkml:trace contextRef="#ctx0" brushRef="#br0">142 85 8840 0 0,'0'0'418'0'0,"0"-2"-178"0"0,0-1-144 0 0,0 1-1 0 0,0-1 1 0 0,0 0-1 0 0,0 0 0 0 0,-1 1 1 0 0,1-1-1 0 0,-1 0 1 0 0,0 1-1 0 0,0-1 0 0 0,0 1 1 0 0,-3-6-1 0 0,1 3 1198 0 0,-11-28 3712 0 0,14 33-4966 0 0,0 0 1 0 0,0-1-1 0 0,0 1 1 0 0,0 0-1 0 0,0-1 1 0 0,0 1-1 0 0,0 0 0 0 0,0 0 1 0 0,0-1-1 0 0,-1 1 1 0 0,1 0-1 0 0,0-1 1 0 0,0 1-1 0 0,0 0 1 0 0,-1 0-1 0 0,1 0 0 0 0,0-1 1 0 0,0 1-1 0 0,0 0 1 0 0,-1 0-1 0 0,1 0 1 0 0,0-1-1 0 0,-1 1 1 0 0,1 0-1 0 0,0 0 0 0 0,0 0 1 0 0,-1 0-1 0 0,1 0 1 0 0,0 0-1 0 0,-1 0 1 0 0,1 0-1 0 0,0-1 1 0 0,-1 1-1 0 0,1 0 1 0 0,0 0-1 0 0,-1 1 0 0 0,1-1 1 0 0,0 0-1 0 0,-1 0 1 0 0,1 0-1 0 0,0 0 1 0 0,0 0-1 0 0,-1 0 1 0 0,-14 3 530 0 0,13-2-543 0 0,0 0-1 0 0,0 0 0 0 0,0 0 0 0 0,0 1 0 0 0,0-1 1 0 0,1 1-1 0 0,-1-1 0 0 0,0 1 0 0 0,1 0 0 0 0,-1-1 1 0 0,0 3-1 0 0,-16 25-29 0 0,12-17 11 0 0,-33 52-541 0 0,37-62 517 0 0,2-1 16 0 0,0-1-1 0 0,-1 1 1 0 0,1-1-1 0 0,0 1 1 0 0,-1-1-1 0 0,1 1 1 0 0,0 0-1 0 0,0-1 1 0 0,-1 1-1 0 0,1-1 1 0 0,0 1-1 0 0,0 0 1 0 0,0-1-1 0 0,0 1 1 0 0,0 0-1 0 0,0-1 1 0 0,0 1-1 0 0,0-1 1 0 0,0 1-1 0 0,0 0 1 0 0,1 0-1 0 0,-2 0-1 0 0,1-1-1 0 0,0 1 1 0 0,0-1-1 0 0,0 1 1 0 0,0 0-1 0 0,0-1 1 0 0,0 1-1 0 0,0-1 1 0 0,0 1-1 0 0,1-1 1 0 0,-1 1-1 0 0,0-1 1 0 0,0 1-1 0 0,0-1 1 0 0,1 1-1 0 0,-1-1 1 0 0,0 1-1 0 0,0-1 1 0 0,1 1-1 0 0,-1-1 1 0 0,0 1-1 0 0,1-1 1 0 0,-1 1-1 0 0,1-1 1 0 0,-1 0-1 0 0,0 1 1 0 0,1-1-1 0 0,-1 0 1 0 0,1 1-1 0 0,-1-1 1 0 0,1 0-1 0 0,-1 0 1 0 0,1 0-1 0 0,-1 1 1 0 0,1-1-1 0 0,-1 0 1 0 0,1 0-1 0 0,0 0 1 0 0,15-4-288 0 0,-15 4 251 0 0,10-5-502 0 0,-1 0 0 0 0,-1 0 0 0 0,1-1 0 0 0,-1 0 0 0 0,0-1 0 0 0,0 0 0 0 0,-1 0 0 0 0,11-13 0 0 0,-8 12-252 0 0,-10 7 587 0 0,0 0-1 0 0,0 0 1 0 0,0 0 0 0 0,0 0-1 0 0,0 0 1 0 0,0 0 0 0 0,0 0-1 0 0,0 0 1 0 0,1-2 0 0 0,2-3-1338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6.396"/>
    </inkml:context>
    <inkml:brush xml:id="br0">
      <inkml:brushProperty name="width" value="0.1" units="cm"/>
      <inkml:brushProperty name="height" value="0.1" units="cm"/>
      <inkml:brushProperty name="color" value="#AB008B"/>
    </inkml:brush>
  </inkml:definitions>
  <inkml:trace contextRef="#ctx0" brushRef="#br0">316 1 13224 0 0,'0'0'772'0'0,"-1"8"-616"0"0,-5 25-235 0 0,4-18 51 0 0,-1-1 1 0 0,0 0-1 0 0,-1 0 1 0 0,-11 25 0 0 0,4-18-54 0 0,-1 1 1 0 0,0-2 0 0 0,-25 31-1 0 0,16-25 103 0 0,1 2-1 0 0,2 0 0 0 0,-17 33 0 0 0,-37 95-95 0 0,41-85-463 0 0,30-67 495 0 0,-1-1-71 0 0,0 0 0 0 0,1 0 0 0 0,0 0 0 0 0,0 0-1 0 0,0 1 1 0 0,0-1 0 0 0,0 0 0 0 0,1 0 0 0 0,-1 0 0 0 0,1 1 0 0 0,0-1 0 0 0,0 0-1 0 0,0 5 1 0 0,4 0-405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0.575"/>
    </inkml:context>
    <inkml:brush xml:id="br0">
      <inkml:brushProperty name="width" value="0.05" units="cm"/>
      <inkml:brushProperty name="height" value="0.05" units="cm"/>
      <inkml:brushProperty name="color" value="#FFC114"/>
    </inkml:brush>
  </inkml:definitions>
  <inkml:trace contextRef="#ctx0" brushRef="#br0">27 7 11600 0 0,'0'0'562'0'0,"-4"-7"4539"0"0,-5 67-4421 0 0,2 153-680 0 0,2-89 0 0 0,3-3 15 0 0,3-67-526 0 0,0-47-86 0 0,3 1-45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6.797"/>
    </inkml:context>
    <inkml:brush xml:id="br0">
      <inkml:brushProperty name="width" value="0.1" units="cm"/>
      <inkml:brushProperty name="height" value="0.1" units="cm"/>
      <inkml:brushProperty name="color" value="#AB008B"/>
    </inkml:brush>
  </inkml:definitions>
  <inkml:trace contextRef="#ctx0" brushRef="#br0">99 18 15824 0 0,'-5'-9'1085'0'0,"4"9"-985"0"0,0-1 0 0 0,0 0 1 0 0,-1 0-1 0 0,1 0 0 0 0,0 1 0 0 0,0-1 0 0 0,-1 0 1 0 0,1 1-1 0 0,0 0 0 0 0,-1-1 0 0 0,1 1 1 0 0,0 0-1 0 0,-1-1 0 0 0,1 1 0 0 0,-1 0 0 0 0,1 0 1 0 0,0 0-1 0 0,-1 0 0 0 0,1 0 0 0 0,-1 1 1 0 0,1-1-1 0 0,0 0 0 0 0,-1 1 0 0 0,1-1 1 0 0,0 1-1 0 0,-1-1 0 0 0,1 1 0 0 0,0 0 0 0 0,0-1 1 0 0,0 1-1 0 0,-1 0 0 0 0,1 0 0 0 0,0 0 1 0 0,0 0-1 0 0,0 0 0 0 0,-1 2 0 0 0,-2 2-94 0 0,0 1 0 0 0,0-1 0 0 0,1 1 0 0 0,0 0 0 0 0,-4 11 0 0 0,3-3-81 0 0,0 0 0 0 0,1 0 0 0 0,0 0 0 0 0,0 21 0 0 0,0-6-326 0 0,3-24 215 0 0,-1 0 1 0 0,1 0 0 0 0,1-1 0 0 0,-1 1-1 0 0,0 0 1 0 0,3 9 0 0 0,-2-12 87 0 0,-1-1-1 0 0,1 1 1 0 0,-1 0 0 0 0,1-1 0 0 0,0 1-1 0 0,0-1 1 0 0,-1 1 0 0 0,1-1 0 0 0,0 1-1 0 0,0-1 1 0 0,1 0 0 0 0,-1 1 0 0 0,0-1-1 0 0,0 0 1 0 0,1 0 0 0 0,-1 0-1 0 0,0 0 1 0 0,1 0 0 0 0,-1 0 0 0 0,1 0-1 0 0,1 0 1 0 0,-1-1 3 0 0,0 0 0 0 0,-1 0 0 0 0,1 0-1 0 0,0 0 1 0 0,0 0 0 0 0,-1 0 0 0 0,1 0 0 0 0,0-1-1 0 0,-1 1 1 0 0,1-1 0 0 0,-1 1 0 0 0,1-1 0 0 0,0 0-1 0 0,-1 0 1 0 0,0 0 0 0 0,2-1 0 0 0,20-16-873 0 0,-17 11 609 0 0,0-1 1 0 0,-1 0-1 0 0,0 0 1 0 0,7-15 0 0 0,-9 16 195 0 0,0 0-592 0 0,0 0 0 0 0,-1 0-1 0 0,0 0 1 0 0,2-14 0 0 0,-4 7-2738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38.194"/>
    </inkml:context>
    <inkml:brush xml:id="br0">
      <inkml:brushProperty name="width" value="0.1" units="cm"/>
      <inkml:brushProperty name="height" value="0.1" units="cm"/>
      <inkml:brushProperty name="color" value="#AB008B"/>
    </inkml:brush>
  </inkml:definitions>
  <inkml:trace contextRef="#ctx0" brushRef="#br0">102 118 8952 0 0,'0'0'681'0'0,"4"-5"-426"0"0,-4 0-203 0 0,6-9 1355 0 0,-2 7-593 0 0,-3 5-636 0 0,1-12 1205 0 0,-2 13-1145 0 0,0-1 1 0 0,0 1-1 0 0,0 0 0 0 0,0 0 0 0 0,0 0 0 0 0,0 0 1 0 0,-1 0-1 0 0,1 0 0 0 0,0 0 0 0 0,-1 0 1 0 0,1-1-1 0 0,-1 1 0 0 0,1 0 0 0 0,-1 0 0 0 0,0 1 1 0 0,1-1-1 0 0,-1 0 0 0 0,0 0 0 0 0,0 0 0 0 0,1 0 1 0 0,-1 1-1 0 0,-1-2 0 0 0,0 1-220 0 0,0 0-1 0 0,0 0 1 0 0,0 1-1 0 0,0-1 1 0 0,0 1-1 0 0,0-1 1 0 0,0 1-1 0 0,0 0 1 0 0,0-1-1 0 0,0 1 1 0 0,-3 1 0 0 0,0-1-118 0 0,0 1 1 0 0,0-1-1 0 0,1 1 0 0 0,-1 1 1 0 0,1-1-1 0 0,-1 1 1 0 0,1-1-1 0 0,-1 1 1 0 0,1 1-1 0 0,-5 2 1 0 0,4-1 555 0 0,4-3-505 0 0,-1-1 0 0 0,1 1-1 0 0,0 0 1 0 0,-1 0 0 0 0,1 0 0 0 0,0 1 0 0 0,0-1 0 0 0,-1 0 0 0 0,1 0 0 0 0,0 1 0 0 0,0-1 0 0 0,1 0 0 0 0,-1 1 0 0 0,0-1-1 0 0,0 1 1 0 0,1-1 0 0 0,-1 1 0 0 0,1 0 0 0 0,-1-1 0 0 0,1 1 0 0 0,0 0 0 0 0,-1-1 0 0 0,1 1 0 0 0,0 0 0 0 0,0-1 0 0 0,0 3-1 0 0,1 2 49 0 0,-1 0-1 0 0,1 0 0 0 0,0 1 1 0 0,1-1-1 0 0,-1 0 0 0 0,1-1 0 0 0,0 1 1 0 0,1 0-1 0 0,4 8 0 0 0,5 5 3 0 0,18 23 0 0 0,2 3-2 0 0,-26-34 334 0 0,1 1-1 0 0,-1-1 0 0 0,7 22 0 0 0,-11-26-268 0 0,0-1 0 0 0,-1 1 0 0 0,0 0 1 0 0,0 0-1 0 0,0 0 0 0 0,-1 0 0 0 0,0-1 1 0 0,-1 1-1 0 0,0 8 0 0 0,-1-7-646 0 0,0 1-1 0 0,-1-1 1 0 0,-5 12-1 0 0,7-17 430 0 0,-1 0-1 0 0,1 0 1 0 0,-1 0-1 0 0,0 0 1 0 0,0 0-1 0 0,0 0 1 0 0,0 0-1 0 0,-1-1 1 0 0,1 1-1 0 0,-6 3 1 0 0,2-3 153 0 0,-4-3 0 0 0,8 0 0 0 0,1 0 0 0 0,1 0 0 0 0,-1 0 0 0 0,1 0 0 0 0,-1 0 0 0 0,1 0 0 0 0,0 0 0 0 0,-1 0 0 0 0,1 0 0 0 0,-1-1 0 0 0,1 1 0 0 0,0 0 0 0 0,-1 0 0 0 0,1 0 0 0 0,-1 0 0 0 0,1-1 0 0 0,0 1 0 0 0,-1 0 0 0 0,1 0 0 0 0,0-1 0 0 0,-1 1 0 0 0,1 0 0 0 0,0 0 0 0 0,0-1 0 0 0,-1 1 0 0 0,1-1 0 0 0,-7-9 0 0 0,6 9-23 0 0,-1-1 1 0 0,1 0 0 0 0,0-1 0 0 0,-1 1 0 0 0,1 0 0 0 0,0 0 0 0 0,0 0-1 0 0,1-1 1 0 0,-1 1 0 0 0,0 0 0 0 0,1-1 0 0 0,0 1 0 0 0,-1-1 0 0 0,1 1 0 0 0,0-1-1 0 0,0 1 1 0 0,0 0 0 0 0,1-1 0 0 0,0-3 0 0 0,0 2-183 0 0,1-1 0 0 0,0 0 0 0 0,0 0 0 0 0,1 1 0 0 0,-1 0 0 0 0,1-1 0 0 0,5-4-1 0 0,-1-2 242 0 0,19-23-36 0 0,7-12 0 0 0,-19 22 0 0 0,-2-1 0 0 0,-1 0 0 0 0,15-54 0 0 0,21-68 1928 0 0,-47 140-4102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38.717"/>
    </inkml:context>
    <inkml:brush xml:id="br0">
      <inkml:brushProperty name="width" value="0.1" units="cm"/>
      <inkml:brushProperty name="height" value="0.1" units="cm"/>
      <inkml:brushProperty name="color" value="#AB008B"/>
    </inkml:brush>
  </inkml:definitions>
  <inkml:trace contextRef="#ctx0" brushRef="#br0">279 6 17503 0 0,'-1'0'1759'0'0,"-3"0"-1614"0"0,-2-2-143 0 0,1 1-1 0 0,-1 0 1 0 0,0 1-1 0 0,0-1 1 0 0,0 1-1 0 0,1 0 1 0 0,-1 0-1 0 0,0 1 1 0 0,-8 2-1 0 0,8-2 0 0 0,-41 7-304 0 0,-51 18 0 0 0,94-25 326 0 0,0 0 1 0 0,1 0 0 0 0,-1 1-1 0 0,1 0 1 0 0,0-1-1 0 0,-1 1 1 0 0,1 0 0 0 0,0 1-1 0 0,0-1 1 0 0,0 0-1 0 0,-5 6 1 0 0,7-6-112 0 0,-1 1 0 0 0,1-1 1 0 0,0 0-1 0 0,0 0 0 0 0,0 1 0 0 0,0-1 0 0 0,0 0 0 0 0,0 1 1 0 0,1-1-1 0 0,-1 1 0 0 0,1-1 0 0 0,-1 1 0 0 0,1-1 1 0 0,0 1-1 0 0,0-1 0 0 0,0 1 0 0 0,1-1 0 0 0,0 5 0 0 0,0-4 91 0 0,-1 3 1 0 0,1 0 1 0 0,1 0 0 0 0,-1 0-1 0 0,1 0 1 0 0,0-1-1 0 0,1 1 1 0 0,-1-1-1 0 0,1 1 1 0 0,5 6-1 0 0,8 11 699 0 0,-12-17-611 0 0,0-1 0 0 0,-1 0 0 0 0,2 0 1 0 0,-1 0-1 0 0,0 0 0 0 0,1 0 0 0 0,6 4 0 0 0,22 15 156 0 0,-14-8-19 0 0,-17-14-225 0 0,0 0-1 0 0,1 0 0 0 0,-1 0 1 0 0,0 0-1 0 0,1 0 1 0 0,0 0-1 0 0,4 2 0 0 0,-4-3-19 0 0,-1 0 1 0 0,1 0-1 0 0,-1 1 0 0 0,0 0 0 0 0,1-1 0 0 0,-1 1 0 0 0,0 0 0 0 0,0 0 0 0 0,0 0 0 0 0,0 0 0 0 0,-1 0 0 0 0,1 1 0 0 0,0-1 0 0 0,-1 1 1 0 0,0-1-1 0 0,1 1 0 0 0,-1-1 0 0 0,0 1 0 0 0,0 0 0 0 0,-1-1 0 0 0,2 5 0 0 0,-2-5-15 0 0,1 1-1 0 0,-1-1 1 0 0,0 1-1 0 0,0 0 0 0 0,0-1 1 0 0,0 1-1 0 0,-1-1 1 0 0,1 1-1 0 0,-1 0 1 0 0,1-1-1 0 0,-1 1 1 0 0,0-1-1 0 0,0 1 1 0 0,0-1-1 0 0,0 0 1 0 0,0 1-1 0 0,-1-1 1 0 0,1 0-1 0 0,-1 0 1 0 0,1 0-1 0 0,-1 0 1 0 0,0 0-1 0 0,-3 2 1 0 0,-4 3 292 0 0,-1 0 1 0 0,1-1-1 0 0,-1-1 1 0 0,-1 1-1 0 0,-10 3 1 0 0,18-8-465 0 0,0 0 0 0 0,0 0-1 0 0,0 0 1 0 0,0 0 0 0 0,0-1 0 0 0,-1 1 0 0 0,1-1-1 0 0,0 0 1 0 0,0 0 0 0 0,0 0 0 0 0,0 0 0 0 0,0-1 0 0 0,-1 1-1 0 0,1-1 1 0 0,0 0 0 0 0,0 0 0 0 0,0 0 0 0 0,0 0 0 0 0,0 0-1 0 0,1-1 1 0 0,-1 1 0 0 0,-4-4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39.071"/>
    </inkml:context>
    <inkml:brush xml:id="br0">
      <inkml:brushProperty name="width" value="0.1" units="cm"/>
      <inkml:brushProperty name="height" value="0.1" units="cm"/>
      <inkml:brushProperty name="color" value="#AB008B"/>
    </inkml:brush>
  </inkml:definitions>
  <inkml:trace contextRef="#ctx0" brushRef="#br0">1 0 18367 0 0,'0'0'1280'0'0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39.621"/>
    </inkml:context>
    <inkml:brush xml:id="br0">
      <inkml:brushProperty name="width" value="0.1" units="cm"/>
      <inkml:brushProperty name="height" value="0.1" units="cm"/>
      <inkml:brushProperty name="color" value="#AB008B"/>
    </inkml:brush>
  </inkml:definitions>
  <inkml:trace contextRef="#ctx0" brushRef="#br0">258 152 14312 0 0,'-15'-36'1060'0'0,"10"28"-768"0"0,1-1-1 0 0,1 0 0 0 0,-5-17 0 0 0,6 19 6 0 0,0 1 0 0 0,0 0 0 0 0,-1-1 0 0 0,1 1 0 0 0,-7-10 0 0 0,8 15-318 0 0,0 0-1 0 0,-1-1 1 0 0,1 1-1 0 0,0 0 0 0 0,0 0 1 0 0,0 0-1 0 0,-1 0 1 0 0,1 0-1 0 0,0 1 0 0 0,-1-1 1 0 0,1 0-1 0 0,-1 1 0 0 0,1-1 1 0 0,-1 0-1 0 0,1 1 1 0 0,-1 0-1 0 0,0-1 0 0 0,1 1 1 0 0,-1 0-1 0 0,1 0 1 0 0,-1 0-1 0 0,0 0 0 0 0,1 0 1 0 0,-1 0-1 0 0,1 1 0 0 0,-1-1 1 0 0,0 0-1 0 0,-2 2 1 0 0,-2 0 208 0 0,0 1 0 0 0,0 0 0 0 0,0 1 0 0 0,1-1 0 0 0,-7 6 0 0 0,3-1-91 0 0,-1 2-1 0 0,1-1 1 0 0,1 1-1 0 0,0 0 1 0 0,-9 16-1 0 0,10-17-60 0 0,0 2-35 0 0,1 1 0 0 0,0 0 0 0 0,-6 19 0 0 0,1-3 0 0 0,10-26-19 0 0,0 0-1 0 0,0 0 1 0 0,0 0-1 0 0,1 1 0 0 0,-1-1 1 0 0,1 0-1 0 0,-1 0 0 0 0,1 1 1 0 0,0-1-1 0 0,0 0 0 0 0,0 1 1 0 0,0-1-1 0 0,0 0 1 0 0,1 1-1 0 0,-1-1 0 0 0,1 0 1 0 0,-1 0-1 0 0,2 4 0 0 0,-1-4 6 0 0,0-1 0 0 0,1 1-1 0 0,-1-1 1 0 0,0 0 0 0 0,0 1-1 0 0,1-1 1 0 0,-1 0 0 0 0,0 0-1 0 0,1 0 1 0 0,0 0 0 0 0,-1 0-1 0 0,1 0 1 0 0,-1 0 0 0 0,1-1-1 0 0,0 1 1 0 0,0-1 0 0 0,-1 1-1 0 0,1-1 1 0 0,0 1-1 0 0,0-1 1 0 0,0 0 0 0 0,-1 0-1 0 0,4 0 1 0 0,5 0-228 0 0,0-1 0 0 0,1 0-1 0 0,-1-1 1 0 0,0 0 0 0 0,0 0 0 0 0,0-1 0 0 0,-1-1-1 0 0,1 1 1 0 0,-1-2 0 0 0,1 1 0 0 0,-1-1 0 0 0,-1 0-1 0 0,1-1 1 0 0,9-8 0 0 0,-12 8 383 0 0,1 1 0 0 0,-1-1 1 0 0,-1-1-1 0 0,1 1 0 0 0,-1-1 0 0 0,0 0 0 0 0,0 0 1 0 0,-1 0-1 0 0,0-1 0 0 0,0 0 0 0 0,4-10 2152 0 0,-9 31-1717 0 0,-4 20-648 0 0,-2-4 207 0 0,-2-2-1 0 0,0 1 0 0 0,-15 26 0 0 0,-11 32-5706 0 0,30-68-608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57.846"/>
    </inkml:context>
    <inkml:brush xml:id="br0">
      <inkml:brushProperty name="width" value="0.1" units="cm"/>
      <inkml:brushProperty name="height" value="0.1" units="cm"/>
      <inkml:brushProperty name="color" value="#AB008B"/>
    </inkml:brush>
  </inkml:definitions>
  <inkml:trace contextRef="#ctx0" brushRef="#br0">13 9 11256 0 0,'0'0'2664'0'0,"0"0"-2735"0"0,-1 0 0 0 0,1 0 0 0 0,-1 0 0 0 0,0 0 0 0 0,1 0 1 0 0,-1 0-1 0 0,1 0 0 0 0,-1 0 0 0 0,1 0 0 0 0,-1 0 0 0 0,0 0 0 0 0,1-1 1 0 0,-1 1-1 0 0,0-1 0 0 0,-3-5 679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58.405"/>
    </inkml:context>
    <inkml:brush xml:id="br0">
      <inkml:brushProperty name="width" value="0.1" units="cm"/>
      <inkml:brushProperty name="height" value="0.1" units="cm"/>
      <inkml:brushProperty name="color" value="#AB008B"/>
    </inkml:brush>
  </inkml:definitions>
  <inkml:trace contextRef="#ctx0" brushRef="#br0">33 0 11376 0 0,'0'0'256'0'0,"-14"1"717"0"0,-1 9-1201 0 0,14-9 135 0 0,-2 10 1021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59.603"/>
    </inkml:context>
    <inkml:brush xml:id="br0">
      <inkml:brushProperty name="width" value="0.1" units="cm"/>
      <inkml:brushProperty name="height" value="0.1" units="cm"/>
      <inkml:brushProperty name="color" value="#AB008B"/>
    </inkml:brush>
  </inkml:definitions>
  <inkml:trace contextRef="#ctx0" brushRef="#br0">121 64 9184 0 0,'9'-11'11246'0'0,"-28"5"-10357"0"0,-3 4-743 0 0,7 3-114 0 0,9-1 2 0 0,0 1-1 0 0,0 0 1 0 0,0 0 0 0 0,0 0 0 0 0,0 1 0 0 0,0-1-1 0 0,-10 6 1 0 0,14-5-214 0 0,-4 9 153 0 0,-1 6 17 0 0,7-16 10 0 0,0 0 0 0 0,0 0 0 0 0,0 0 0 0 0,0 0 0 0 0,0 0 0 0 0,1 0 0 0 0,-1 0 1 0 0,0 0-1 0 0,0 0 0 0 0,1 0 0 0 0,-1 0 0 0 0,1 0 0 0 0,-1 0 0 0 0,1 0 0 0 0,0 1 0 0 0,3 3 37 0 0,1 0 0 0 0,-1 0-1 0 0,1 0 1 0 0,10 8 0 0 0,-2-2-29 0 0,14 9-8 0 0,-23-17 0 0 0,1 0 0 0 0,-1 1 0 0 0,1-1 0 0 0,-1 1 0 0 0,0 0 0 0 0,5 7 0 0 0,-6-8 0 0 0,2 3 0 0 0,0 1 0 0 0,-1 0 0 0 0,0 0 0 0 0,0 0 0 0 0,0 0 0 0 0,-1 1 0 0 0,0-1 0 0 0,4 13 0 0 0,-4-4-110 0 0,0-1 0 0 0,-2 1 0 0 0,1 0 0 0 0,-2 0 0 0 0,-1 17 0 0 0,-1-12-440 0 0,2-16 420 0 0,0 0 0 0 0,-1 0 1 0 0,0 0-1 0 0,0 0 0 0 0,0 0 1 0 0,0 0-1 0 0,-4 7 0 0 0,-1 2 118 0 0,4-10 12 0 0,1 0 0 0 0,-1 0-1 0 0,0 0 1 0 0,0 0 0 0 0,-1 0 0 0 0,1 0-1 0 0,-1-1 1 0 0,0 1 0 0 0,0-1 0 0 0,0 0-1 0 0,0 0 1 0 0,0 0 0 0 0,-7 4-1 0 0,3-3 1 0 0,1-1 0 0 0,-1-6 0 0 0,4 0-6 0 0,0 0-1 0 0,1-1 0 0 0,-1 1 0 0 0,1 0 0 0 0,0-1 0 0 0,0 1 0 0 0,0-1 0 0 0,1 1 0 0 0,-1-1 1 0 0,1 0-1 0 0,0 0 0 0 0,0 0 0 0 0,0 0 0 0 0,0-7 0 0 0,0-6-394 0 0,1 0 0 0 0,2-20 0 0 0,-2 32 267 0 0,2-20 160 0 0,2 0 0 0 0,0 0 0 0 0,1 0 0 0 0,15-38 0 0 0,-15 49-67 0 0,1 0 0 0 0,1 0 0 0 0,0 1 0 0 0,1 0 0 0 0,1 0 0 0 0,0 1 0 0 0,0 0 0 0 0,1 0 0 0 0,12-10 0 0 0,68-48 101 0 0,-57 45-1352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0.261"/>
    </inkml:context>
    <inkml:brush xml:id="br0">
      <inkml:brushProperty name="width" value="0.1" units="cm"/>
      <inkml:brushProperty name="height" value="0.1" units="cm"/>
      <inkml:brushProperty name="color" value="#AB008B"/>
    </inkml:brush>
  </inkml:definitions>
  <inkml:trace contextRef="#ctx0" brushRef="#br0">182 4 13824 0 0,'0'0'314'0'0,"-6"-3"760"0"0,-1 3-962 0 0,5 0 160 0 0,-1 0 0 0 0,1 0 0 0 0,0 0 0 0 0,-1 1 1 0 0,1-1-1 0 0,0 1 0 0 0,-1 0 0 0 0,1 0 1 0 0,0-1-1 0 0,0 2 0 0 0,0-1 0 0 0,-1 0 0 0 0,-1 2 1 0 0,0 0 142 0 0,2-1-515 0 0,0 0 0 0 0,0 0-1 0 0,0 0 1 0 0,0 1 0 0 0,1-1 0 0 0,-1 1-1 0 0,1 0 1 0 0,-1-1 0 0 0,1 1 0 0 0,0 0-1 0 0,-1 5 1 0 0,-4 8 56 0 0,-10 17 67 0 0,2 1-1 0 0,-18 70 1 0 0,19-46-25 0 0,-6 63 0 0 0,15-89 5 0 0,2-24 45 0 0,0 1-1 0 0,1 0 1 0 0,0 0-1 0 0,1 0 1 0 0,0 0-1 0 0,0 0 0 0 0,1 1 1 0 0,0-2-1 0 0,3 13 1 0 0,-4-20-103 0 0,1 0 0 0 0,-1-1 0 0 0,0 1 0 0 0,1 0-1 0 0,-1 0 1 0 0,0 0 0 0 0,1 0 0 0 0,-1-1 0 0 0,1 1 0 0 0,-1 0 0 0 0,1 0 0 0 0,-1-1 0 0 0,1 1 0 0 0,0 0 0 0 0,-1-1 0 0 0,1 1 0 0 0,0-1 0 0 0,0 1 0 0 0,-1-1 0 0 0,1 1-1 0 0,0-1 1 0 0,0 1 0 0 0,0-1 0 0 0,0 0 0 0 0,0 0 0 0 0,1 1 0 0 0,0-1-25 0 0,0 0 1 0 0,0-1-1 0 0,-1 1 0 0 0,1 0 1 0 0,0-1-1 0 0,0 1 0 0 0,0-1 1 0 0,-1 0-1 0 0,1 0 0 0 0,0 0 1 0 0,1-1-1 0 0,-2 2 32 0 0,-1-1-1 0 0,1 0 1 0 0,0 0-1 0 0,-1 1 0 0 0,1-1 1 0 0,0 0-1 0 0,-1 0 1 0 0,1 0-1 0 0,-1 0 1 0 0,0 0-1 0 0,1 0 1 0 0,-1 0-1 0 0,0 0 1 0 0,1-1-1 0 0,1-5-141 0 0,0 3 188 0 0,-1 0 1 0 0,0 0-1 0 0,0 0 1 0 0,0 0 0 0 0,-1 0-1 0 0,1-1 1 0 0,-1 1 0 0 0,0 0-1 0 0,-1-5 1 0 0,-5-41 1053 0 0,5 45-805 0 0,-5-16 624 0 0,0-2 304 0 0,6 21-732 0 0,-13 16-3865 0 0,10 2 1399 0 0,2 0-22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0.628"/>
    </inkml:context>
    <inkml:brush xml:id="br0">
      <inkml:brushProperty name="width" value="0.1" units="cm"/>
      <inkml:brushProperty name="height" value="0.1" units="cm"/>
      <inkml:brushProperty name="color" value="#AB008B"/>
    </inkml:brush>
  </inkml:definitions>
  <inkml:trace contextRef="#ctx0" brushRef="#br0">8 32 16328 0 0,'0'0'1791'0'0,"-4"-8"-1791"0"0,0 0 280 0 0,4 0 40 0 0,0 1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002"/>
    </inkml:context>
    <inkml:brush xml:id="br0">
      <inkml:brushProperty name="width" value="0.05" units="cm"/>
      <inkml:brushProperty name="height" value="0.05" units="cm"/>
      <inkml:brushProperty name="color" value="#FFC114"/>
    </inkml:brush>
  </inkml:definitions>
  <inkml:trace contextRef="#ctx0" brushRef="#br0">73 0 13104 0 0,'-8'11'988'0'0,"0"-1"-667"0"0,4-5-290 0 0,0 0 1 0 0,0 0-1 0 0,1 0 0 0 0,0 0 1 0 0,0 1-1 0 0,0-1 0 0 0,-3 11 1 0 0,0 11 226 0 0,1 0 0 0 0,2 1 0 0 0,-1 43 1 0 0,0 4-251 0 0,3 26-204 0 0,-2 5 583 0 0,3-95-381 0 0,0 1 0 0 0,2 18 1 0 0,-1-22-312 0 0,-1 1 1 0 0,1-1-1 0 0,-1 1 1 0 0,-1-1-1 0 0,-2 16 1 0 0,3-17-1040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1.057"/>
    </inkml:context>
    <inkml:brush xml:id="br0">
      <inkml:brushProperty name="width" value="0.1" units="cm"/>
      <inkml:brushProperty name="height" value="0.1" units="cm"/>
      <inkml:brushProperty name="color" value="#AB008B"/>
    </inkml:brush>
  </inkml:definitions>
  <inkml:trace contextRef="#ctx0" brushRef="#br0">112 0 13448 0 0,'-4'5'642'0'0,"1"-1"-550"0"0,0 1 1 0 0,0-1-1 0 0,1 1 0 0 0,-1 0 0 0 0,1 0 0 0 0,0 0 0 0 0,1 0 0 0 0,-3 8 1 0 0,-8 60 1239 0 0,7-44-1047 0 0,-1 0 1 0 0,-10 31 0 0 0,1-6-897 0 0,-5 31-4351 0 0,10-46-6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27.168"/>
    </inkml:context>
    <inkml:brush xml:id="br0">
      <inkml:brushProperty name="width" value="0.1" units="cm"/>
      <inkml:brushProperty name="height" value="0.1" units="cm"/>
      <inkml:brushProperty name="color" value="#AB008B"/>
    </inkml:brush>
  </inkml:definitions>
  <inkml:trace contextRef="#ctx0" brushRef="#br0">1 0 12408 0 0,'0'0'1360'0'0,"7"4"-1360"0"0,-1-4 0 0 0,1 0 0 0 0,-3 0-80 0 0,5 0-32 0 0,0 0-8 0 0,-5 0 0 0 0,5 0-8 0 0,-1-4 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1.438"/>
    </inkml:context>
    <inkml:brush xml:id="br0">
      <inkml:brushProperty name="width" value="0.1" units="cm"/>
      <inkml:brushProperty name="height" value="0.1" units="cm"/>
      <inkml:brushProperty name="color" value="#AB008B"/>
    </inkml:brush>
  </inkml:definitions>
  <inkml:trace contextRef="#ctx0" brushRef="#br0">225 24 11576 0 0,'0'0'1157'0'0,"-1"-1"-1061"0"0,-3 0 586 0 0,1-1 0 0 0,0 1 0 0 0,-1 0 0 0 0,1 0 0 0 0,-1 0-1 0 0,-5 0 1 0 0,-3-1 1257 0 0,-47-2-741 0 0,20-4-508 0 0,36 8-704 0 0,-1 0 0 0 0,1-1 0 0 0,-1 1 0 0 0,0 0 1 0 0,1 1-1 0 0,-1-1 0 0 0,1 1 0 0 0,-1-1 0 0 0,1 1 0 0 0,0 0 1 0 0,-1 0-1 0 0,1 1 0 0 0,0-1 0 0 0,0 1 0 0 0,0-1 0 0 0,0 1 1 0 0,-6 4-1 0 0,7-4-595 0 0,0 0 0 0 0,0 0 0 0 0,-1 0 0 0 0,1 1 0 0 0,1-1 1 0 0,-1 0-1 0 0,-2 4 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2.459"/>
    </inkml:context>
    <inkml:brush xml:id="br0">
      <inkml:brushProperty name="width" value="0.1" units="cm"/>
      <inkml:brushProperty name="height" value="0.1" units="cm"/>
      <inkml:brushProperty name="color" value="#AB008B"/>
    </inkml:brush>
  </inkml:definitions>
  <inkml:trace contextRef="#ctx0" brushRef="#br0">148 12 11976 0 0,'0'0'266'0'0,"-5"-9"769"0"0,-3 6 878 0 0,-2 9-1232 0 0,9-6-624 0 0,0 1 0 0 0,0-1 0 0 0,0 0 0 0 0,0 1 0 0 0,0-1 0 0 0,0 1 0 0 0,0-1 0 0 0,0 1 0 0 0,0-1 0 0 0,1 1 0 0 0,-1 0 0 0 0,0-1 0 0 0,1 1 0 0 0,-1 0 0 0 0,0 0 0 0 0,0 1-1 0 0,-24 39 2262 0 0,-31 57-2457 0 0,50-88 167 0 0,4-8-15 0 0,1 1 1 0 0,-1 0 0 0 0,1-1-1 0 0,-1 1 1 0 0,1 0-1 0 0,-1 5 1 0 0,-3 6 45 0 0,4-12-59 0 0,0-1 1 0 0,0 0-1 0 0,0 1 0 0 0,1-1 1 0 0,-1 1-1 0 0,1-1 0 0 0,-1 1 1 0 0,1-1-1 0 0,0 1 0 0 0,0-1 1 0 0,-1 1-1 0 0,1-1 0 0 0,0 1 1 0 0,0 0-1 0 0,0-1 0 0 0,1 1 1 0 0,-1-1-1 0 0,0 1 0 0 0,1-1 1 0 0,-1 1-1 0 0,2 2 0 0 0,1-1-16 0 0,0 1-1 0 0,1-1 1 0 0,-1 0-1 0 0,1 0 1 0 0,0 0-1 0 0,0 0 1 0 0,0-1-1 0 0,0 1 1 0 0,0-1-1 0 0,1 0 1 0 0,-1-1-1 0 0,1 1 1 0 0,-1-1-1 0 0,1 0 1 0 0,7 1-1 0 0,-9-1 11 0 0,0 0-1 0 0,0-1 1 0 0,0 1-1 0 0,0 0 1 0 0,0 1-1 0 0,-1-1 1 0 0,1 0-1 0 0,0 1 0 0 0,-1-1 1 0 0,1 1-1 0 0,-1 0 1 0 0,1 0-1 0 0,-1 0 1 0 0,0 0-1 0 0,0 1 1 0 0,0-1-1 0 0,0 0 0 0 0,2 4 1 0 0,-3-3 49 0 0,1 1-1 0 0,-1 0 1 0 0,0-1 0 0 0,0 1-1 0 0,0 0 1 0 0,0 0 0 0 0,-1-1 0 0 0,1 1-1 0 0,-1 0 1 0 0,0 0 0 0 0,0 0-1 0 0,-1 0 1 0 0,1 0 0 0 0,-2 4-1 0 0,0 2 0 0 0,2-4-228 0 0,-1-1 0 0 0,0 1 0 0 0,-1-1 0 0 0,1 0 0 0 0,-1 1-1 0 0,0-1 1 0 0,0 0 0 0 0,0 0 0 0 0,-1 0 0 0 0,-5 7 0 0 0,7-12 130 0 0,1 0 0 0 0,-1 0-1 0 0,0 0 1 0 0,0 0 0 0 0,0 0 0 0 0,0 0-1 0 0,0 0 1 0 0,0 0 0 0 0,1 0 0 0 0,-1 0-1 0 0,0 0 1 0 0,0-1 0 0 0,0 1 0 0 0,0 0-1 0 0,1-1 1 0 0,-1 1 0 0 0,0 0 0 0 0,0-1-1 0 0,1 1 1 0 0,-1-1 0 0 0,0 1 0 0 0,0-1-1 0 0,1 0 1 0 0,-1 1 0 0 0,0-2 0 0 0,-1-2-150 0 0,0 1 0 0 0,0 0 0 0 0,0-1 0 0 0,0 0 1 0 0,1 0-1 0 0,0 1 0 0 0,0-1 0 0 0,0 0 1 0 0,0 0-1 0 0,1 0 0 0 0,-1 0 0 0 0,1 0 1 0 0,0 0-1 0 0,0 0 0 0 0,0 0 0 0 0,1 0 1 0 0,0 0-1 0 0,-1 0 0 0 0,3-5 0 0 0,2-6-126 0 0,0 1-1 0 0,1-1 0 0 0,14-21 0 0 0,13-20 423 0 0,20-37 1177 0 0,-28 37-1612 0 0,-21 48 28 0 0,-3 0-3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2.917"/>
    </inkml:context>
    <inkml:brush xml:id="br0">
      <inkml:brushProperty name="width" value="0.1" units="cm"/>
      <inkml:brushProperty name="height" value="0.1" units="cm"/>
      <inkml:brushProperty name="color" value="#AB008B"/>
    </inkml:brush>
  </inkml:definitions>
  <inkml:trace contextRef="#ctx0" brushRef="#br0">9 20 17135 0 0,'-6'-7'828'0'0,"6"7"-810"0"0,0 0 0 0 0,-1 0 0 0 0,1 0 0 0 0,0 0 0 0 0,0 0 0 0 0,0 0 0 0 0,0-1 0 0 0,0 1 0 0 0,0 0 0 0 0,-1 0 0 0 0,1 0 0 0 0,0 0 0 0 0,0 0 0 0 0,0 0 0 0 0,0-1 0 0 0,0 1-1 0 0,0 0 1 0 0,0 0 0 0 0,0 0 0 0 0,0 0 0 0 0,0-1 0 0 0,0 1 0 0 0,0 0 0 0 0,0 0 0 0 0,-1 0 0 0 0,1 0 0 0 0,0-1 0 0 0,0 1 0 0 0,1 0 0 0 0,-1 0 0 0 0,0 0 0 0 0,0 0 0 0 0,0-1 0 0 0,0 1-1 0 0,0 0 1 0 0,0 0 0 0 0,0 0 0 0 0,0 0 0 0 0,0 0 0 0 0,0-1 0 0 0,0 1 0 0 0,0 0 0 0 0,0 0 0 0 0,1 0 0 0 0,-1 0 0 0 0,0 0 0 0 0,0 0 0 0 0,0-1 0 0 0,0 1 0 0 0,0 0 0 0 0,1 0-1 0 0,-1 0 1 0 0,15-4 175 0 0,23 3-355 0 0,-35 1 224 0 0,18 0-62 0 0,0 1 0 0 0,-1 1 0 0 0,33 8 0 0 0,-49-9-9 0 0,0 0 0 0 0,0 0 0 0 0,-1 1 0 0 0,1 0 0 0 0,0 0 0 0 0,-1 0 0 0 0,1 0-1 0 0,-1 0 1 0 0,0 1 0 0 0,0-1 0 0 0,0 1 0 0 0,0 0 0 0 0,0 0 0 0 0,-1 0 0 0 0,1 0-1 0 0,-1 1 1 0 0,0-1 0 0 0,4 8 0 0 0,-4-6 7 0 0,0 0 0 0 0,-1 0 0 0 0,1 0 0 0 0,-1 1 1 0 0,0-1-1 0 0,0 1 0 0 0,-1-1 0 0 0,0 0 0 0 0,0 1 0 0 0,0-1 0 0 0,-1 1 0 0 0,0-1 0 0 0,-2 9 0 0 0,1-5 36 0 0,0 0 0 0 0,-1-1-1 0 0,0 1 1 0 0,-1 0-1 0 0,0-1 1 0 0,0 0-1 0 0,-1 0 1 0 0,0 0 0 0 0,-1-1-1 0 0,-5 8 1 0 0,-19 10 464 0 0,24-21 465 0 0,8 0-635 0 0,-2-3-304 0 0,1 1 1 0 0,-1-1-1 0 0,1 0 0 0 0,-1 0 0 0 0,1 0 0 0 0,0 0 1 0 0,-1 0-1 0 0,1 0 0 0 0,0 0 0 0 0,0 0 0 0 0,-1 0 1 0 0,1 0-1 0 0,0 0 0 0 0,0-1 0 0 0,0 1 0 0 0,0 0 1 0 0,0-1-1 0 0,3 2 0 0 0,-2-1-6 0 0,1-1 1 0 0,-1 1-1 0 0,1 1 1 0 0,-1-1-1 0 0,0 0 1 0 0,1 1-1 0 0,-1-1 0 0 0,0 1 1 0 0,0-1-1 0 0,0 1 1 0 0,0 0-1 0 0,0 0 0 0 0,-1 0 1 0 0,1 0-1 0 0,0 0 1 0 0,-1 1-1 0 0,0-1 1 0 0,3 5-1 0 0,-4-5-26 0 0,1 0 0 0 0,0 0-1 0 0,-1 0 1 0 0,0 0 0 0 0,1 0 0 0 0,-1 0 0 0 0,0 0-1 0 0,0 1 1 0 0,0-1 0 0 0,0 0 0 0 0,-1 0 0 0 0,1 0 0 0 0,-1 0-1 0 0,1 0 1 0 0,-1 0 0 0 0,0 0 0 0 0,1 0 0 0 0,-1 0-1 0 0,0 0 1 0 0,0 0 0 0 0,-1-1 0 0 0,1 1 0 0 0,0 0 0 0 0,-2 1-1 0 0,-3 4-171 0 0,-1 0-1 0 0,1 0 0 0 0,-1-1 1 0 0,0 0-1 0 0,0-1 0 0 0,-1 0 1 0 0,1 0-1 0 0,-1 0 0 0 0,-1-1 1 0 0,1 0-1 0 0,-11 3 0 0 0,-48 8-5473 0 0,37-10 3585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4.376"/>
    </inkml:context>
    <inkml:brush xml:id="br0">
      <inkml:brushProperty name="width" value="0.1" units="cm"/>
      <inkml:brushProperty name="height" value="0.1" units="cm"/>
      <inkml:brushProperty name="color" value="#AB008B"/>
    </inkml:brush>
  </inkml:definitions>
  <inkml:trace contextRef="#ctx0" brushRef="#br0">1 9 13104 0 0,'0'0'1309'0'0,"18"-5"-810"0"0,-16 4-413 0 0,-1 1 0 0 0,1-1 0 0 0,0 1 0 0 0,0-1 1 0 0,0 1-1 0 0,0 0 0 0 0,0 0 0 0 0,3 0 1 0 0,-4 23 296 0 0,-2-16 2333 0 0,-3-4-1908 0 0,1 0-1743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5.088"/>
    </inkml:context>
    <inkml:brush xml:id="br0">
      <inkml:brushProperty name="width" value="0.1" units="cm"/>
      <inkml:brushProperty name="height" value="0.1" units="cm"/>
      <inkml:brushProperty name="color" value="#AB008B"/>
    </inkml:brush>
  </inkml:definitions>
  <inkml:trace contextRef="#ctx0" brushRef="#br0">0 9 13824 0 0,'0'0'1512'0'0,"6"-8"-1512"0"0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5.505"/>
    </inkml:context>
    <inkml:brush xml:id="br0">
      <inkml:brushProperty name="width" value="0.1" units="cm"/>
      <inkml:brushProperty name="height" value="0.1" units="cm"/>
      <inkml:brushProperty name="color" value="#AB008B"/>
    </inkml:brush>
  </inkml:definitions>
  <inkml:trace contextRef="#ctx0" brushRef="#br0">21 0 16128 0 0,'0'0'1779'0'0,"1"2"-1627"0"0,9 30 382 0 0,-4-12-417 0 0,-3-7-55 0 0,-1 1 0 0 0,1 0 0 0 0,-1 16 0 0 0,1 4-37 0 0,0-11-70 0 0,-2 1-1 0 0,0-1 1 0 0,-1 1-1 0 0,-2-1 1 0 0,0 0-1 0 0,-2 1 1 0 0,-10 37-1 0 0,-5 10-2075 0 0,13-45-1469 0 0,-2 5-1966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6.224"/>
    </inkml:context>
    <inkml:brush xml:id="br0">
      <inkml:brushProperty name="width" value="0.1" units="cm"/>
      <inkml:brushProperty name="height" value="0.1" units="cm"/>
      <inkml:brushProperty name="color" value="#AB008B"/>
    </inkml:brush>
  </inkml:definitions>
  <inkml:trace contextRef="#ctx0" brushRef="#br0">213 16 18743 0 0,'-1'-9'1427'0'0,"-1"3"-1002"0"0,3 9-130 0 0,-1-1-274 0 0,0 1 0 0 0,1 0 0 0 0,-1 0 0 0 0,0-1 0 0 0,-1 1 0 0 0,1 0 0 0 0,0-1 0 0 0,-2 5 0 0 0,-19 50 354 0 0,11-36-357 0 0,7-18-19 0 0,-1 0 1 0 0,-5 10 0 0 0,8-13 0 0 0,1 1 0 0 0,-1 0 0 0 0,0-1 0 0 0,1 1 0 0 0,-1-1 0 0 0,0 1 0 0 0,0-1 0 0 0,1 1 0 0 0,-1-1 0 0 0,0 0 0 0 0,0 1 0 0 0,0-1 0 0 0,0 0 0 0 0,-1 1 0 0 0,-13-3 0 0 0,13 1-51 0 0,0-1-1 0 0,1 1 1 0 0,-1 0 0 0 0,0-1-1 0 0,1 1 1 0 0,-1-1-1 0 0,1 0 1 0 0,-1 0-1 0 0,1 1 1 0 0,0-1-1 0 0,0 0 1 0 0,0 0-1 0 0,0 0 1 0 0,0 0 0 0 0,0 0-1 0 0,0 0 1 0 0,1 0-1 0 0,-2-5 1 0 0,-5-12-1232 0 0,4 12 1125 0 0,2 6 555 0 0,1 1-128 0 0,-2 0-252 0 0,0 1-1 0 0,0-1 1 0 0,1 0-1 0 0,-1 1 1 0 0,0 0-1 0 0,1-1 1 0 0,-1 1-1 0 0,1 0 1 0 0,-1 0-1 0 0,1-1 1 0 0,-1 1-1 0 0,1 0 1 0 0,0 1-1 0 0,-1-1 1 0 0,1 0-1 0 0,0 0 1 0 0,-1 2-1 0 0,-18 25-218 0 0,17-22 139 0 0,-31 59-3955 0 0,21-47-1811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6.620"/>
    </inkml:context>
    <inkml:brush xml:id="br0">
      <inkml:brushProperty name="width" value="0.1" units="cm"/>
      <inkml:brushProperty name="height" value="0.1" units="cm"/>
      <inkml:brushProperty name="color" value="#AB008B"/>
    </inkml:brush>
  </inkml:definitions>
  <inkml:trace contextRef="#ctx0" brushRef="#br0">28 17 17191 0 0,'0'0'1299'0'0,"-9"11"-718"0"0,6-7-554 0 0,1-1-1 0 0,0 1 0 0 0,0 0 1 0 0,1 0-1 0 0,-1 0 0 0 0,1 0 1 0 0,-1 0-1 0 0,1 0 0 0 0,1 0 1 0 0,-2 8-1 0 0,1 6 20 0 0,2 23-1 0 0,0-13-66 0 0,-1-15 21 0 0,1 0 0 0 0,1 0 0 0 0,3 15 0 0 0,-4-25 0 0 0,-1-3 0 0 0,3-20 0 0 0,-2 19-8 0 0,6-25-585 0 0,1 1-1 0 0,19-42 0 0 0,-15 41-894 0 0,-10 21 1284 0 0,0-1-1 0 0,0 1 0 0 0,0 0 1 0 0,1 0-1 0 0,0 0 0 0 0,0 0 1 0 0,0 0-1 0 0,1 1 0 0 0,0-1 1 0 0,0 1-1 0 0,8-7 0 0 0,-11 11 291 0 0,0-1-1 0 0,0 0 0 0 0,0 1 1 0 0,0-1-1 0 0,1 1 1 0 0,-1-1-1 0 0,0 1 1 0 0,0-1-1 0 0,0 1 0 0 0,1 0 1 0 0,-1 0-1 0 0,0 0 1 0 0,3 0-1 0 0,-3 0-54 0 0,-1 0 0 0 0,1 0 0 0 0,0 1 1 0 0,0-1-1 0 0,-1 1 0 0 0,1-1 0 0 0,0 0 0 0 0,-1 1 0 0 0,1-1 0 0 0,0 1 1 0 0,-1-1-1 0 0,1 1 0 0 0,-1 0 0 0 0,1-1 0 0 0,-1 1 0 0 0,1 0 1 0 0,-1-1-1 0 0,1 1 0 0 0,-1 0 0 0 0,0-1 0 0 0,1 1 0 0 0,-1 0 0 0 0,0 0 1 0 0,0-1-1 0 0,1 1 0 0 0,-1 0 0 0 0,0 1 0 0 0,3 17 661 0 0,-1 1 0 0 0,-1 36 0 0 0,-1-39-809 0 0,0-8-25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417"/>
    </inkml:context>
    <inkml:brush xml:id="br0">
      <inkml:brushProperty name="width" value="0.05" units="cm"/>
      <inkml:brushProperty name="height" value="0.05" units="cm"/>
      <inkml:brushProperty name="color" value="#FFC114"/>
    </inkml:brush>
  </inkml:definitions>
  <inkml:trace contextRef="#ctx0" brushRef="#br0">235 1 13584 0 0,'0'0'1256'0'0,"-1"1"-1096"0"0,-4 4 214 0 0,0 0 1 0 0,0 0 0 0 0,0 1 0 0 0,1-1-1 0 0,0 1 1 0 0,-5 9 0 0 0,-15 41 557 0 0,18-41-873 0 0,0-1-1 0 0,0 0 0 0 0,-17 24 1 0 0,5-12-20 0 0,0 1 0 0 0,2 0-1 0 0,1 2 1 0 0,-18 48 0 0 0,26-56-39 0 0,0-1 0 0 0,2 1 0 0 0,1 1 0 0 0,0-1 0 0 0,1 1 0 0 0,2-1 0 0 0,1 40 0 0 0,1-52 10 0 0,0 0-1 0 0,1 0 0 0 0,0 0 1 0 0,1-1-1 0 0,0 1 0 0 0,0 0 1 0 0,1-1-1 0 0,8 14 0 0 0,-10-19-37 0 0,0 1-1 0 0,0-1 1 0 0,1 0-1 0 0,0 1 1 0 0,-1-1-1 0 0,1 0 0 0 0,0-1 1 0 0,1 1-1 0 0,-1-1 1 0 0,0 1-1 0 0,1-1 1 0 0,-1 0-1 0 0,1 0 1 0 0,0 0-1 0 0,0-1 1 0 0,0 1-1 0 0,0-1 1 0 0,0 0-1 0 0,0 0 1 0 0,0-1-1 0 0,6 1 0 0 0,-7-1 1 0 0,-1 0-1 0 0,1 0 0 0 0,-1-1 0 0 0,0 1 1 0 0,1-1-1 0 0,-1 1 0 0 0,0-1 0 0 0,0 0 1 0 0,0 0-1 0 0,1 0 0 0 0,-1-1 0 0 0,0 1 1 0 0,0 0-1 0 0,0-1 0 0 0,-1 1 0 0 0,1-1 1 0 0,0 1-1 0 0,-1-1 0 0 0,1 0 0 0 0,-1 0 1 0 0,1 0-1 0 0,-1 0 0 0 0,0 0 1 0 0,0 0-1 0 0,0 0 0 0 0,1-3 0 0 0,1-3 32 0 0,-1 1 0 0 0,1-1 0 0 0,-2 0 1 0 0,1 1-1 0 0,-1-1 0 0 0,0-15 0 0 0,-2 15 82 0 0,0-1 0 0 0,0 0 0 0 0,-1 1 0 0 0,0-1 0 0 0,-1 1 1 0 0,1-1-1 0 0,-2 1 0 0 0,1 0 0 0 0,-1 0 0 0 0,0 1 0 0 0,-1-1 0 0 0,-6-7 0 0 0,-14-27-14 0 0,9 21-2142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7.040"/>
    </inkml:context>
    <inkml:brush xml:id="br0">
      <inkml:brushProperty name="width" value="0.1" units="cm"/>
      <inkml:brushProperty name="height" value="0.1" units="cm"/>
      <inkml:brushProperty name="color" value="#AB008B"/>
    </inkml:brush>
  </inkml:definitions>
  <inkml:trace contextRef="#ctx0" brushRef="#br0">13 0 15664 0 0,'-4'4'344'0'0,"-1"3"71"0"0,1 4 457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7.443"/>
    </inkml:context>
    <inkml:brush xml:id="br0">
      <inkml:brushProperty name="width" value="0.1" units="cm"/>
      <inkml:brushProperty name="height" value="0.1" units="cm"/>
      <inkml:brushProperty name="color" value="#AB008B"/>
    </inkml:brush>
  </inkml:definitions>
  <inkml:trace contextRef="#ctx0" brushRef="#br0">372 896 8592 0 0,'-15'4'430'0'0,"0"0"0"0"0,0 1 0 0 0,1 1 0 0 0,0 0 1 0 0,0 1-1 0 0,0 1 0 0 0,-22 17 0 0 0,32-22-22 0 0,0 1 0 0 0,1-1 0 0 0,0 1 1 0 0,0 0-1 0 0,0-1 0 0 0,0 2 0 0 0,1-1 0 0 0,-1 0 1 0 0,1 0-1 0 0,0 1 0 0 0,0-1 0 0 0,1 1 0 0 0,-2 6 0 0 0,3-7-383 0 0,0-1-1 0 0,0 1 0 0 0,0-1 0 0 0,1 1 1 0 0,0-1-1 0 0,0 0 0 0 0,0 1 0 0 0,0-1 0 0 0,0 0 1 0 0,0 1-1 0 0,3 3 0 0 0,-3-6-465 0 0,12-8 1151 0 0,-12 5-716 0 0,0-1 0 0 0,0 1-1 0 0,0 0 1 0 0,0 0 0 0 0,-1 0-1 0 0,1-1 1 0 0,-1 1-1 0 0,1 0 1 0 0,-1-1 0 0 0,0 1-1 0 0,0 0 1 0 0,0-1 0 0 0,0 1-1 0 0,0 0 1 0 0,-1 0-1 0 0,1-1 1 0 0,-1 1 0 0 0,0-4-1 0 0,-2-5-307 0 0,-1-1-1 0 0,-6-14 0 0 0,-1-4 581 0 0,0 0-1 0 0,-7-41 0 0 0,2 9 271 0 0,-4-21-128 0 0,-6-18-203 0 0,-29-86-3951 0 0,39 127 3997 0 0,3 0 0 0 0,-7-67-1 0 0,18 108-109 0 0,1 12-111 0 0,1 0 0 0 0,1 0 1 0 0,-1 0-1 0 0,1 0 0 0 0,0 0 0 0 0,1 0 0 0 0,2-6 0 0 0,-2 8 121 0 0,-1 1-1 0 0,2 0 0 0 0,-1 0 0 0 0,0 0 0 0 0,1 1 0 0 0,0-1 0 0 0,0 1 0 0 0,0-1 0 0 0,0 1 0 0 0,1 0 0 0 0,-1 0 0 0 0,1 0 0 0 0,-1 1 0 0 0,1-1 0 0 0,0 1 0 0 0,0 0 0 0 0,1 0 0 0 0,-1 0 0 0 0,0 1 0 0 0,6-2 0 0 0,2 0-188 0 0,0 0 0 0 0,1 1 0 0 0,-1 1 0 0 0,1 0 0 0 0,-1 1 0 0 0,15 1-1 0 0,33 9 460 0 0,-31-5-683 0 0,-21-3 188 0 0,0-1-1 0 0,0 2 1 0 0,-1-1-1 0 0,1 1 1 0 0,-1 0 0 0 0,0 0-1 0 0,1 1 1 0 0,-2 0-1 0 0,1 1 1 0 0,8 6 0 0 0,-8-5-171 0 0,0 1 0 0 0,-1 0 0 0 0,0 0 1 0 0,7 10-1 0 0,7 18-3746 0 0,-6-4-1842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2:47.970"/>
    </inkml:context>
    <inkml:brush xml:id="br0">
      <inkml:brushProperty name="width" value="0.1" units="cm"/>
      <inkml:brushProperty name="height" value="0.1" units="cm"/>
      <inkml:brushProperty name="color" value="#AB008B"/>
    </inkml:brush>
  </inkml:definitions>
  <inkml:trace contextRef="#ctx0" brushRef="#br0">1 1 15664 0 0,'0'0'1571'0'0,"6"0"-1423"0"0,80 3-171 0 0,-74-2 71 0 0,-1 0 0 0 0,1 2-1 0 0,-1-1 1 0 0,0 1 0 0 0,15 7-1 0 0,-2 0 449 0 0,-14-6-520 0 0,-1 0-1 0 0,0 1 1 0 0,1 0-1 0 0,10 8 1 0 0,-17-11-135 0 0,-1 1 0 0 0,1 0 1 0 0,0-1-1 0 0,-1 1 0 0 0,1 1 0 0 0,-1-1 1 0 0,0 0-1 0 0,0 0 0 0 0,0 1 0 0 0,0-1 0 0 0,-1 1 1 0 0,1 0-1 0 0,-1-1 0 0 0,0 1 0 0 0,1 5 1 0 0,-2-6-42 0 0,0 1 1 0 0,0-1-1 0 0,0 0 1 0 0,0 1 0 0 0,0-1-1 0 0,0 0 1 0 0,-1 1-1 0 0,-1 5 1 0 0,-4 4-3452 0 0</inkml:trace>
  <inkml:trace contextRef="#ctx0" brushRef="#br0" timeOffset="1">167 183 10512 0 0,'-5'-1'716'0'0,"4"0"-593"0"0,0 1 1 0 0,0-1-1 0 0,0 1 1 0 0,0 0-1 0 0,0-1 1 0 0,0 1-1 0 0,0 0 1 0 0,0 0-1 0 0,0 0 1 0 0,0-1-1 0 0,0 1 1 0 0,0 0-1 0 0,0 0 1 0 0,0 0-1 0 0,0 1 1 0 0,0-1-1 0 0,0 0 1 0 0,0 0-1 0 0,0 0 1 0 0,1 1-1 0 0,-1-1 0 0 0,-1 1 1 0 0,-4 1 837 0 0,2-1-724 0 0,0 0 1 0 0,0 1 0 0 0,0-1-1 0 0,1 1 1 0 0,-1-1-1 0 0,0 1 1 0 0,1 0 0 0 0,0 1-1 0 0,-1-1 1 0 0,1 0-1 0 0,0 1 1 0 0,0 0 0 0 0,-3 4-1 0 0,-12 19 65 0 0,8 1-3649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15.837"/>
    </inkml:context>
    <inkml:brush xml:id="br0">
      <inkml:brushProperty name="width" value="0.1" units="cm"/>
      <inkml:brushProperty name="height" value="0.1" units="cm"/>
      <inkml:brushProperty name="color" value="#AB008B"/>
    </inkml:brush>
  </inkml:definitions>
  <inkml:trace contextRef="#ctx0" brushRef="#br0">0 20 10912 0 0,'0'0'1937'0'0,"12"0"-1340"0"0,-5-1-466 0 0,0 0 0 0 0,0 0 0 0 0,13-4 0 0 0,-5 0-13 0 0,-12 4-104 0 0,9-4 10 0 0,-7 4-180 0 0,0 1 1 0 0,1 0-1 0 0,-1 1 0 0 0,0-1 0 0 0,7 2 1 0 0,-9-1-109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16.246"/>
    </inkml:context>
    <inkml:brush xml:id="br0">
      <inkml:brushProperty name="width" value="0.1" units="cm"/>
      <inkml:brushProperty name="height" value="0.1" units="cm"/>
      <inkml:brushProperty name="color" value="#AB008B"/>
    </inkml:brush>
  </inkml:definitions>
  <inkml:trace contextRef="#ctx0" brushRef="#br0">1 23 11200 0 0,'0'0'2256'0'0,"8"-1"-1784"0"0,3-2-596 0 0,0 0 1 0 0,18-8 0 0 0,-20 7-75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3.050"/>
    </inkml:context>
    <inkml:brush xml:id="br0">
      <inkml:brushProperty name="width" value="0.1" units="cm"/>
      <inkml:brushProperty name="height" value="0.1" units="cm"/>
      <inkml:brushProperty name="color" value="#AB008B"/>
    </inkml:brush>
  </inkml:definitions>
  <inkml:trace contextRef="#ctx0" brushRef="#br0">87 0 12528 0 0,'0'0'4026'0'0,"-13"1"-1957"0"0,7 1-2080 0 0,-1 0-1 0 0,1-1 1 0 0,-1 0-1 0 0,0 0 1 0 0,-9-1-1 0 0,14 1 77 0 0,-2 2-53 0 0,-14 6-806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3.924"/>
    </inkml:context>
    <inkml:brush xml:id="br0">
      <inkml:brushProperty name="width" value="0.1" units="cm"/>
      <inkml:brushProperty name="height" value="0.1" units="cm"/>
      <inkml:brushProperty name="color" value="#AB008B"/>
    </inkml:brush>
  </inkml:definitions>
  <inkml:trace contextRef="#ctx0" brushRef="#br0">35 1 12864 0 0,'0'0'749'0'0,"-1"0"-610"0"0,-8 5-123 0 0,-1 4-16 0 0,9-7 74 0 0,-1 0 0 0 0,1 0 0 0 0,1 0 0 0 0,-1 1 0 0 0,0-1 0 0 0,1 0 0 0 0,-1 1 0 0 0,1-1 0 0 0,0 1 1 0 0,-1-1-1 0 0,1 1 0 0 0,0-1 0 0 0,1 0 0 0 0,0 6 0 0 0,-1 2 251 0 0,0 202 285 0 0,-9-87-3334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4.305"/>
    </inkml:context>
    <inkml:brush xml:id="br0">
      <inkml:brushProperty name="width" value="0.1" units="cm"/>
      <inkml:brushProperty name="height" value="0.1" units="cm"/>
      <inkml:brushProperty name="color" value="#AB008B"/>
    </inkml:brush>
  </inkml:definitions>
  <inkml:trace contextRef="#ctx0" brushRef="#br0">166 100 14280 0 0,'0'0'1432'0'0,"-1"-1"-1310"0"0,1 0-92 0 0,0 1 0 0 0,0-1 0 0 0,-1 0-1 0 0,1 1 1 0 0,0-1 0 0 0,-1 0 0 0 0,1 1-1 0 0,-1-1 1 0 0,1 0 0 0 0,-1 1 0 0 0,1-1-1 0 0,-1 1 1 0 0,1-1 0 0 0,-1 1 0 0 0,0-1 0 0 0,1 1-1 0 0,-1-1 1 0 0,1 1 0 0 0,-1 0 0 0 0,0-1-1 0 0,0 1 1 0 0,1 0 0 0 0,-1 0 0 0 0,0 0 0 0 0,0-1-1 0 0,1 1 1 0 0,-1 0 0 0 0,0 0 0 0 0,0 0-1 0 0,1 0 1 0 0,-1 0 0 0 0,0 0 0 0 0,0 0 0 0 0,0 1-1 0 0,-2 0 160 0 0,1 0 0 0 0,0 0 0 0 0,0 0 0 0 0,0 1 0 0 0,0-1 0 0 0,0 1 0 0 0,-3 2 0 0 0,4-3-112 0 0,-8 8 105 0 0,0 1 1 0 0,0 0-1 0 0,1 0 1 0 0,-7 14-1 0 0,-7 7-98 0 0,-19 37-74 0 0,37-60-10 0 0,3-7-1 0 0,0 0 0 0 0,1 0 0 0 0,-1 0 0 0 0,0 0 0 0 0,1 0 0 0 0,0 1 0 0 0,-1-1 0 0 0,1 0 0 0 0,0 0 0 0 0,-1 1 0 0 0,1-1 0 0 0,0 0 0 0 0,0 0 0 0 0,0 1 1 0 0,0-1-1 0 0,0 0 0 0 0,1 0 0 0 0,-1 1 0 0 0,0-1 0 0 0,0 0 0 0 0,1 0 0 0 0,-1 1 0 0 0,1-1 0 0 0,1 2 0 0 0,-2-2-6 0 0,1-1 0 0 0,0 1 0 0 0,0 0 0 0 0,0 0-1 0 0,0-1 1 0 0,0 1 0 0 0,0-1 0 0 0,0 1 0 0 0,0-1 0 0 0,0 1 0 0 0,0-1 0 0 0,0 0 0 0 0,0 1 0 0 0,0-1 0 0 0,0 0 0 0 0,0 0 0 0 0,1 0 0 0 0,-1 0 0 0 0,0 0 0 0 0,0 0 0 0 0,0 0 0 0 0,0 0 0 0 0,0-1 0 0 0,0 1 0 0 0,1 0 0 0 0,-1-1 0 0 0,1 0 0 0 0,10-3-118 0 0,-1 0 0 0 0,13-7 0 0 0,-20 8 91 0 0,1 0 0 0 0,-1 0-1 0 0,0-1 1 0 0,0 1 0 0 0,0-1 0 0 0,0 0 0 0 0,5-6 0 0 0,-4 2 8 0 0,0 1-1 0 0,0-1 1 0 0,-1 0-1 0 0,0 0 1 0 0,0-1-1 0 0,-1 1 1 0 0,3-12 0 0 0,0-5-253 0 0,2-33 0 0 0,-8 55 255 0 0,1-3-186 0 0,-1-1 1 0 0,0 1-1 0 0,-1-1 0 0 0,0 1 1 0 0,0-1-1 0 0,0 1 0 0 0,-1 0 1 0 0,0-1-1 0 0,0 1 0 0 0,0 0 1 0 0,-1 0-1 0 0,-3-6 1 0 0,1 8-579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4.685"/>
    </inkml:context>
    <inkml:brush xml:id="br0">
      <inkml:brushProperty name="width" value="0.1" units="cm"/>
      <inkml:brushProperty name="height" value="0.1" units="cm"/>
      <inkml:brushProperty name="color" value="#AB008B"/>
    </inkml:brush>
  </inkml:definitions>
  <inkml:trace contextRef="#ctx0" brushRef="#br0">69 106 15664 0 0,'-5'-5'1187'0'0,"3"4"-1010"0"0,-8-15 2314 0 0,9 17-2597 0 0,-2 0 28 0 0,1 0 1 0 0,0 0 0 0 0,1 1 0 0 0,-1-1-1 0 0,0 0 1 0 0,0 1 0 0 0,1-1 0 0 0,-1 1-1 0 0,0 0 1 0 0,1-1 0 0 0,0 1 0 0 0,-1 0-1 0 0,1 0 1 0 0,0 0 0 0 0,0 0 0 0 0,-1 4-1 0 0,-1 3 38 0 0,0 0 0 0 0,1 0-1 0 0,0 10 1 0 0,-2 2-23 0 0,0 8 118 0 0,1 1-1 0 0,1 43 0 0 0,2-72-53 0 0,0 1 0 0 0,0-1 0 0 0,0 1 0 0 0,0-1 0 0 0,0 1 0 0 0,1-1 0 0 0,-1 1 0 0 0,0-1 1 0 0,1 0-1 0 0,-1 1 0 0 0,1-1 0 0 0,-1 0 0 0 0,1 1 0 0 0,-1-1 0 0 0,1 0 0 0 0,0 1 0 0 0,0-1 0 0 0,0 0 0 0 0,0 0 0 0 0,0 0 0 0 0,0 0 0 0 0,0 0 0 0 0,0 0 0 0 0,0 0 0 0 0,0 0 0 0 0,1-1 0 0 0,-1 1 0 0 0,0 0 0 0 0,2 0 0 0 0,-1-1 12 0 0,-1 0 0 0 0,1 0 0 0 0,-1 0-1 0 0,1 0 1 0 0,-1 0 0 0 0,1 0 0 0 0,-1 0-1 0 0,1-1 1 0 0,-1 1 0 0 0,1 0 0 0 0,-1-1-1 0 0,1 0 1 0 0,-1 1 0 0 0,0-1-1 0 0,1 0 1 0 0,-1 1 0 0 0,0-1 0 0 0,0 0-1 0 0,1 0 1 0 0,-1 0 0 0 0,0 0 0 0 0,0 0-1 0 0,0-1 1 0 0,0 1 0 0 0,0 0 0 0 0,-1 0-1 0 0,2-3 1 0 0,4-7-222 0 0,-1 0 0 0 0,0 0 0 0 0,-1 0 1 0 0,0-1-1 0 0,4-20 0 0 0,4-62 517 0 0,-8 52-430 0 0,-4 28 122 0 0,1 0 0 0 0,-2 0 0 0 0,0 1 0 0 0,-3-19 0 0 0,0 21 0 0 0,1 3 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5.820"/>
    </inkml:context>
    <inkml:brush xml:id="br0">
      <inkml:brushProperty name="width" value="0.1" units="cm"/>
      <inkml:brushProperty name="height" value="0.1" units="cm"/>
      <inkml:brushProperty name="color" value="#AB008B"/>
    </inkml:brush>
  </inkml:definitions>
  <inkml:trace contextRef="#ctx0" brushRef="#br0">133 0 12528 0 0,'0'0'2776'0'0,"-5"9"-2659"0"0,-6 19-106 0 0,4-11-11 0 0,-1 1 0 0 0,-12 20 0 0 0,11-26-107 0 0,-1 0 1 0 0,1 0 0 0 0,-21 18 0 0 0,8-9-41 0 0,22-20 170 0 0,-1 0 1 0 0,1 0 0 0 0,0 0-1 0 0,0 0 1 0 0,-1 0 0 0 0,1 0-1 0 0,0 0 1 0 0,0 0 0 0 0,0 0-1 0 0,0 0 1 0 0,1 0 0 0 0,-1 0-1 0 0,0 0 1 0 0,0 0 0 0 0,0 0-1 0 0,1 0 1 0 0,-1 0 0 0 0,1 0-1 0 0,-1 0 1 0 0,1 0 0 0 0,-1 0-1 0 0,1-1 1 0 0,-1 1 0 0 0,1 0-1 0 0,0 0 1 0 0,-1 0 0 0 0,2 0-1 0 0,4 2 106 0 0,0-1 0 0 0,-1 0 0 0 0,1 0 0 0 0,0 0 0 0 0,0-1 0 0 0,0 0 0 0 0,8 1 0 0 0,12 2 180 0 0,122 27-799 0 0,-129-26 43 0 0,2 2-7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1.968"/>
    </inkml:context>
    <inkml:brush xml:id="br0">
      <inkml:brushProperty name="width" value="0.05" units="cm"/>
      <inkml:brushProperty name="height" value="0.05" units="cm"/>
      <inkml:brushProperty name="color" value="#FFC114"/>
    </inkml:brush>
  </inkml:definitions>
  <inkml:trace contextRef="#ctx0" brushRef="#br0">223 0 7920 0 0,'0'0'900'0'0,"-14"1"2234"0"0,6 1-2622 0 0,0 2 1 0 0,1-1-1 0 0,-1 1 0 0 0,1 0 0 0 0,0 0 0 0 0,0 1 0 0 0,0 0 0 0 0,-10 10 0 0 0,-3 6-343 0 0,-20 27-1 0 0,10-12-101 0 0,25-30-67 0 0,1 0 0 0 0,0 1 0 0 0,0-1 0 0 0,1 1 0 0 0,0 0 0 0 0,-3 9 0 0 0,-2 3 0 0 0,7-18 0 0 0,1 1 0 0 0,-1 0 0 0 0,0 0 0 0 0,0 0 0 0 0,1 0 0 0 0,-1 0 0 0 0,1 0 0 0 0,0 0 0 0 0,-1 2 0 0 0,1-3 0 0 0,0-1 0 0 0,1 1 0 0 0,-1 0 0 0 0,0 0 0 0 0,0 0 0 0 0,1-1 0 0 0,-1 1 0 0 0,0 0 0 0 0,1-1 0 0 0,-1 1 0 0 0,1 0 0 0 0,-1-1 0 0 0,1 1 0 0 0,-1 0 0 0 0,1-1 0 0 0,0 1 0 0 0,-1-1 0 0 0,1 1 0 0 0,-1-1 0 0 0,1 1 0 0 0,0-1 0 0 0,0 0 0 0 0,-1 1 0 0 0,1-1 0 0 0,1 1 0 0 0,3 1-5 0 0,0-1-1 0 0,0 1 0 0 0,1-1 0 0 0,6 2 1 0 0,-10-3-15 0 0,0 0-1 0 0,0 0 1 0 0,0 0 0 0 0,0 0 0 0 0,0 0 0 0 0,0 0-1 0 0,1-1 1 0 0,-1 1 0 0 0,0-1 0 0 0,0 1 0 0 0,0-1 0 0 0,0 0-1 0 0,0 0 1 0 0,0 0 0 0 0,-1 0 0 0 0,1 0 0 0 0,3-2 0 0 0,45-42-750 0 0,-35 32 541 0 0,-1 0 0 0 0,-1-1 0 0 0,18-24 0 0 0,-18 22 171 0 0,-9 11 74 0 0,0 0 1 0 0,0 0 0 0 0,0-1 0 0 0,-1 1-1 0 0,0-1 1 0 0,5-11 0 0 0,8-17-624 0 0,-7 23-2214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6.870"/>
    </inkml:context>
    <inkml:brush xml:id="br0">
      <inkml:brushProperty name="width" value="0.1" units="cm"/>
      <inkml:brushProperty name="height" value="0.1" units="cm"/>
      <inkml:brushProperty name="color" value="#AB008B"/>
    </inkml:brush>
  </inkml:definitions>
  <inkml:trace contextRef="#ctx0" brushRef="#br0">1 36 16903 0 0,'0'0'1276'0'0,"8"0"-720"0"0,23-5-654 0 0,-22 4-108 0 0,0 0-1 0 0,14-3 1 0 0,5-5-781 0 0,34-5 0 0 0,-53 13 670 0 0,1 0 1 0 0,-1 1 0 0 0,1 0 0 0 0,-1 1 0 0 0,1 0-1 0 0,9 2 1 0 0,-2 1-4706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7.287"/>
    </inkml:context>
    <inkml:brush xml:id="br0">
      <inkml:brushProperty name="width" value="0.1" units="cm"/>
      <inkml:brushProperty name="height" value="0.1" units="cm"/>
      <inkml:brushProperty name="color" value="#AB008B"/>
    </inkml:brush>
  </inkml:definitions>
  <inkml:trace contextRef="#ctx0" brushRef="#br0">1 22 17767 0 0,'0'0'1240'0'0,"9"-4"-1920"0"0,-2 1 424 0 0,2 3-72 0 0,0-3-24 0 0,4 3 0 0 0,-1 0 0 0 0,-3-4-23 0 0,4 4-9 0 0,4-4 0 0 0,-1 0 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8.583"/>
    </inkml:context>
    <inkml:brush xml:id="br0">
      <inkml:brushProperty name="width" value="0.1" units="cm"/>
      <inkml:brushProperty name="height" value="0.1" units="cm"/>
      <inkml:brushProperty name="color" value="#AB008B"/>
    </inkml:brush>
  </inkml:definitions>
  <inkml:trace contextRef="#ctx0" brushRef="#br0">214 0 16903 0 0,'0'0'382'0'0,"-5"0"924"0"0,-2 0-1162 0 0,6 0-172 0 0,0 1 0 0 0,0-1-1 0 0,0 0 1 0 0,0 0 0 0 0,0 1-1 0 0,1-1 1 0 0,-1 0 0 0 0,0 1 0 0 0,0-1-1 0 0,0 1 1 0 0,1-1 0 0 0,-1 1-1 0 0,0-1 1 0 0,1 1 0 0 0,-1 0-1 0 0,0-1 1 0 0,1 1 0 0 0,-1 0-1 0 0,1-1 1 0 0,-1 1 0 0 0,1 0-1 0 0,-2 1 1 0 0,-6 20-557 0 0,7-18 717 0 0,-2 8 137 0 0,1 0-1 0 0,0 0 0 0 0,1 0 0 0 0,0 0 1 0 0,1 18-1 0 0,0-13-285 0 0,0-1 1 0 0,-4 21-1 0 0,-1 1-69 0 0,3-25 114 0 0,0 1 0 0 0,0 0-1 0 0,-1 0 1 0 0,-1-1 0 0 0,-7 16-1 0 0,10-25-7 0 0,-2 0-1 0 0,1 0 1 0 0,0 0-1 0 0,-5 4 0 0 0,7-7-26 0 0,-1 0 0 0 0,0-1-1 0 0,1 1 1 0 0,-1 0-1 0 0,0 0 1 0 0,0-1 0 0 0,0 1-1 0 0,0 0 1 0 0,1-1-1 0 0,-1 1 1 0 0,0-1 0 0 0,0 0-1 0 0,0 1 1 0 0,0-1-1 0 0,0 0 1 0 0,0 1 0 0 0,0-1-1 0 0,0 0 1 0 0,0 0-1 0 0,-1 0 1 0 0,1 0 0 0 0,0 0-1 0 0,0 0 1 0 0,-2 0-1 0 0,-19-7-279 0 0,15 5 77 0 0,0 0 0 0 0,0 0-1 0 0,1-1 1 0 0,-1 0-1 0 0,1 0 1 0 0,-11-8-1 0 0,12 7 1159 0 0,-2 4-1884 0 0,6 0 798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9.392"/>
    </inkml:context>
    <inkml:brush xml:id="br0">
      <inkml:brushProperty name="width" value="0.1" units="cm"/>
      <inkml:brushProperty name="height" value="0.1" units="cm"/>
      <inkml:brushProperty name="color" value="#AB008B"/>
    </inkml:brush>
  </inkml:definitions>
  <inkml:trace contextRef="#ctx0" brushRef="#br0">227 356 10336 0 0,'0'0'792'0'0,"13"-7"-504"0"0,11-8 6016 0 0,-36 4-5545 0 0,3 6-412 0 0,0 0-1 0 0,0 0 1 0 0,-13-4-1 0 0,15 7-310 0 0,1 0 1 0 0,0-1-1 0 0,0 0 0 0 0,-1 0 1 0 0,2-1-1 0 0,-1 1 0 0 0,0-1 1 0 0,1-1-1 0 0,0 1 0 0 0,-7-8 1 0 0,1-3 82 0 0,2 1 1 0 0,-11-22 0 0 0,14 25-113 0 0,-23-53-491 0 0,11 25-82 0 0,6 11 512 0 0,8 21 54 0 0,1 1 0 0 0,1-1 0 0 0,-3-8 0 0 0,4 14-3 0 0,1 0 2 0 0,0 1 0 0 0,0-1 0 0 0,0 1-1 0 0,0-1 1 0 0,0 1 0 0 0,-1-1 0 0 0,1 1 0 0 0,0-1-1 0 0,0 1 1 0 0,-1-1 0 0 0,1 1 0 0 0,0 0-1 0 0,-1-1 1 0 0,1 1 0 0 0,-1-1 0 0 0,1 1 0 0 0,0 0-1 0 0,-1 0 1 0 0,1-1 0 0 0,-1 1 0 0 0,1 0-1 0 0,-1 0 1 0 0,1-1 0 0 0,-1 1 0 0 0,1 0 0 0 0,-1 0-1 0 0,0 0 1 0 0,0-1-182 0 0,8 126 283 0 0,-1-6-84 0 0,-9-58-642 0 0,-3-20-6233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09.840"/>
    </inkml:context>
    <inkml:brush xml:id="br0">
      <inkml:brushProperty name="width" value="0.1" units="cm"/>
      <inkml:brushProperty name="height" value="0.1" units="cm"/>
      <inkml:brushProperty name="color" value="#AB008B"/>
    </inkml:brush>
  </inkml:definitions>
  <inkml:trace contextRef="#ctx0" brushRef="#br0">38 91 13824 0 0,'0'0'1056'0'0,"-9"4"-600"0"0,8-3-457 0 0,0 0 1 0 0,0 1 0 0 0,-1-1 0 0 0,1 0 0 0 0,0 1 0 0 0,0-1-1 0 0,0 1 1 0 0,1-1 0 0 0,-1 1 0 0 0,0 0 0 0 0,1-1 0 0 0,-1 1 0 0 0,1 0-1 0 0,-1 2 1 0 0,-2 28 8 0 0,3-11 125 0 0,-9 162 3792 0 0,5-108-3925 0 0,5-81-109 0 0,0 0-1 0 0,1 1 1 0 0,-1-1-1 0 0,4-8 0 0 0,-2 6-595 0 0,0-1 0 0 0,2-14-1 0 0,15-105-5940 0 0,-14 103 5046 0 0,0 1 0 0 0,2 0-1 0 0,12-27 1 0 0,-16 43 1868 0 0,1-1 0 0 0,0 0 0 0 0,0 1 0 0 0,1 0 1 0 0,0 1-1 0 0,7-8 0 0 0,-9 11 135 0 0,0 1 1 0 0,0-1 0 0 0,0 1-1 0 0,0 0 1 0 0,0 0-1 0 0,1 1 1 0 0,-1-1 0 0 0,1 1-1 0 0,0 0 1 0 0,0 0-1 0 0,-1 1 1 0 0,11-3 0 0 0,-10 3-140 0 0,0 1 1 0 0,0 0-1 0 0,-1 0 1 0 0,9 1-1 0 0,-12-1-168 0 0,1 0-1 0 0,0 1 0 0 0,0-1 0 0 0,-1 1 0 0 0,1-1 0 0 0,-1 1 1 0 0,1 0-1 0 0,-1 0 0 0 0,1-1 0 0 0,-1 1 0 0 0,1 0 1 0 0,-1 1-1 0 0,0-1 0 0 0,1 0 0 0 0,-1 0 0 0 0,0 0 0 0 0,1 3 1 0 0,2 2 148 0 0,-1 0 0 0 0,0 0 0 0 0,0 1 0 0 0,0-1 1 0 0,-1 1-1 0 0,0 0 0 0 0,-1 0 0 0 0,2 8 1 0 0,-1 9 266 0 0,0 26 1 0 0,0 1 690 0 0,2 24-1728 0 0,-3-55-212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10.294"/>
    </inkml:context>
    <inkml:brush xml:id="br0">
      <inkml:brushProperty name="width" value="0.1" units="cm"/>
      <inkml:brushProperty name="height" value="0.1" units="cm"/>
      <inkml:brushProperty name="color" value="#AB008B"/>
    </inkml:brush>
  </inkml:definitions>
  <inkml:trace contextRef="#ctx0" brushRef="#br0">22 4 1264 0 0,'0'0'0'0'0,"-9"0"0"0"0,5-4 72 0 0,-5 4-72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10.686"/>
    </inkml:context>
    <inkml:brush xml:id="br0">
      <inkml:brushProperty name="width" value="0.1" units="cm"/>
      <inkml:brushProperty name="height" value="0.1" units="cm"/>
      <inkml:brushProperty name="color" value="#AB008B"/>
    </inkml:brush>
  </inkml:definitions>
  <inkml:trace contextRef="#ctx0" brushRef="#br0">358 405 13824 0 0,'-11'-2'228'0'0,"0"1"1"0"0,0 1 0 0 0,0 0 0 0 0,0 1 0 0 0,-18 2 0 0 0,25-2-217 0 0,1 0 1 0 0,0 0 0 0 0,-1 0-1 0 0,1 1 1 0 0,0-1-1 0 0,0 1 1 0 0,0 0 0 0 0,0 0-1 0 0,0 0 1 0 0,0 0-1 0 0,0 1 1 0 0,1-1 0 0 0,-1 1-1 0 0,1-1 1 0 0,0 1 0 0 0,-1 0-1 0 0,1 0 1 0 0,1 0-1 0 0,-1 0 1 0 0,0 0 0 0 0,-1 5-1 0 0,-2 6 600 0 0,1 0 0 0 0,0 1 1 0 0,2-1-1 0 0,-3 20 0 0 0,2 59-878 0 0,7-75 999 0 0,-3-15-685 0 0,0 0 1 0 0,0 0-1 0 0,0 0 1 0 0,-1 0-1 0 0,1-1 1 0 0,-1 1 0 0 0,0 5-1 0 0,0-7-108 0 0,-4-13-71 0 0,-18-72 367 0 0,5 9-240 0 0,-36-141-404 0 0,49 200-11 0 0,-1 0-1 0 0,-12-28 1 0 0,3 10-628 0 0,8 19 224 0 0,-1 0-1 0 0,-15-24 1 0 0,-1 8 1673 0 0,22 30-804 0 0,1 0 1 0 0,-1 0-1 0 0,1 0 0 0 0,-1 0 1 0 0,1 0-1 0 0,0 0 0 0 0,0 0 1 0 0,-1-1-1 0 0,1 1 0 0 0,0-2 0 0 0,-1-3 161 0 0,1 4-186 0 0,0 0-1 0 0,0 1 1 0 0,0-1-1 0 0,0 0 1 0 0,0 0-1 0 0,0 1 0 0 0,1-1 1 0 0,-1 0-1 0 0,1 1 1 0 0,-1-1-1 0 0,1 0 1 0 0,0 1-1 0 0,-1-1 1 0 0,1 1-1 0 0,0-1 1 0 0,0 1-1 0 0,0 0 1 0 0,0-1-1 0 0,3-1 1 0 0,1-2-1 0 0,0 1 0 0 0,0 0 0 0 0,1 1 0 0 0,-1 0 0 0 0,1-1 0 0 0,0 2 0 0 0,0-1 1 0 0,0 1-1 0 0,0 0 0 0 0,1 0 0 0 0,-1 0 0 0 0,1 1 0 0 0,-1 0 0 0 0,1 1 0 0 0,-1-1 1 0 0,1 1-1 0 0,-1 0 0 0 0,8 2 0 0 0,1 0-243 0 0,0 2 1 0 0,0 0 0 0 0,0 0-1 0 0,-1 1 1 0 0,0 1-1 0 0,22 12 1 0 0,-19-11-5187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3:11.101"/>
    </inkml:context>
    <inkml:brush xml:id="br0">
      <inkml:brushProperty name="width" value="0.1" units="cm"/>
      <inkml:brushProperty name="height" value="0.1" units="cm"/>
      <inkml:brushProperty name="color" value="#AB008B"/>
    </inkml:brush>
  </inkml:definitions>
  <inkml:trace contextRef="#ctx0" brushRef="#br0">1 29 13040 0 0,'0'0'633'0'0,"5"-5"43"0"0,0 2-714 0 0,0 0 1 0 0,0 0 0 0 0,0 1-1 0 0,1-1 1 0 0,-1 1-1 0 0,1 0 1 0 0,-1 1 0 0 0,1-1-1 0 0,0 1 1 0 0,0 0-1 0 0,0 1 1 0 0,-1-1 0 0 0,1 1-1 0 0,7 1 1 0 0,2 0-44 0 0,1 1 0 0 0,-1 1 0 0 0,0 0 0 0 0,17 6 1 0 0,-25-6 89 0 0,-1 0 1 0 0,1 0-1 0 0,-1 0 1 0 0,0 1-1 0 0,0 0 1 0 0,0 0-1 0 0,0 0 1 0 0,-1 1-1 0 0,1 0 1 0 0,-1 0-1 0 0,0 0 1 0 0,-1 1-1 0 0,1-1 1 0 0,-1 1-1 0 0,0 0 1 0 0,5 12-1 0 0,-6-10-227 0 0,1 1-1 0 0,-2-1 1 0 0,1 0 0 0 0,-1 1-1 0 0,0-1 1 0 0,-1 1-1 0 0,0 0 1 0 0,-1-1 0 0 0,1 1-1 0 0,-2 0 1 0 0,1 0-1 0 0,-1-1 1 0 0,-3 12 0 0 0,-4 1-806 0 0</inkml:trace>
  <inkml:trace contextRef="#ctx0" brushRef="#br0" timeOffset="1">69 267 11976 0 0,'0'0'1312'0'0,"-4"4"-1312"0"0,0 0 0 0 0,-1 4 0 0 0,1-4 424 0 0,0 3 72 0 0,-1 1 16 0 0,-3 4-4376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4.444"/>
    </inkml:context>
    <inkml:brush xml:id="br0">
      <inkml:brushProperty name="width" value="0.1" units="cm"/>
      <inkml:brushProperty name="height" value="0.1" units="cm"/>
      <inkml:brushProperty name="color" value="#AB008B"/>
    </inkml:brush>
  </inkml:definitions>
  <inkml:trace contextRef="#ctx0" brushRef="#br0">67 12 12992 0 0,'0'0'756'0'0,"7"-12"2567"0"0,-7 12-3281 0 0,1 0-1 0 0,0 0 1 0 0,-1 0-1 0 0,1 0 0 0 0,-1 1 1 0 0,1-1-1 0 0,0 0 0 0 0,-1 0 1 0 0,1 0-1 0 0,-1 1 1 0 0,1-1-1 0 0,0 0 0 0 0,-1 1 1 0 0,1-1-1 0 0,-1 0 0 0 0,1 1 1 0 0,-1-1-1 0 0,1 1 1 0 0,-1-1-1 0 0,0 1 0 0 0,1-1 1 0 0,0 2-1 0 0,0-1-17 0 0,-1 1 0 0 0,1 0 0 0 0,0 0 0 0 0,-1-1 0 0 0,1 1 0 0 0,-1 0 0 0 0,1 0 0 0 0,-1 2 0 0 0,0 2-26 0 0,0 0 1 0 0,0 0-1 0 0,0-1 1 0 0,-3 12-1 0 0,-35 106 2 0 0,26-90 0 0 0,1 1 0 0 0,1 0 0 0 0,-7 60 0 0 0,16-83-592 0 0,1 0 0 0 0,1 1 1 0 0,3 14-1 0 0,-1-14-736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4.822"/>
    </inkml:context>
    <inkml:brush xml:id="br0">
      <inkml:brushProperty name="width" value="0.1" units="cm"/>
      <inkml:brushProperty name="height" value="0.1" units="cm"/>
      <inkml:brushProperty name="color" value="#AB008B"/>
    </inkml:brush>
  </inkml:definitions>
  <inkml:trace contextRef="#ctx0" brushRef="#br0">278 7 10912 0 0,'0'0'248'0'0,"-9"-1"336"0"0,-6-1-496 0 0,-1 0 0 0 0,1 1 0 0 0,-28 2 0 0 0,9 0-72 0 0,27-1 268 0 0,0 0 1 0 0,0 1-1 0 0,1 0 1 0 0,-1 1 0 0 0,0-1-1 0 0,1 1 1 0 0,-1 0 0 0 0,1 1-1 0 0,-1 0 1 0 0,1 0-1 0 0,0 0 1 0 0,0 1 0 0 0,1 0-1 0 0,-1 0 1 0 0,1 0 0 0 0,-6 6-1 0 0,7-4-139 0 0,0 1-1 0 0,0-1 0 0 0,0 1 1 0 0,1 0-1 0 0,0 0 0 0 0,1 1 1 0 0,-1-1-1 0 0,1 1 0 0 0,1-1 1 0 0,-2 9-1 0 0,3-8 4 0 0,0-1 0 0 0,0 1 0 0 0,0 0 0 0 0,1-1 0 0 0,1 1 0 0 0,-1 0-1 0 0,1-1 1 0 0,3 8 0 0 0,-1-3-218 0 0,1-1 0 0 0,1 1 0 0 0,0-1 0 0 0,8 11 0 0 0,-5-10 112 0 0,0 0-1 0 0,1-1 1 0 0,0 0-1 0 0,1-1 1 0 0,22 17-1 0 0,-3-7 91 0 0,41 20-1 0 0,-61-36-1473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2.349"/>
    </inkml:context>
    <inkml:brush xml:id="br0">
      <inkml:brushProperty name="width" value="0.05" units="cm"/>
      <inkml:brushProperty name="height" value="0.05" units="cm"/>
      <inkml:brushProperty name="color" value="#FFC114"/>
    </inkml:brush>
  </inkml:definitions>
  <inkml:trace contextRef="#ctx0" brushRef="#br0">493 16 15000 0 0,'0'0'340'0'0,"-8"-15"1871"0"0,1 21-2103 0 0,0 0-1 0 0,1 1 1 0 0,0 0-1 0 0,0 0 0 0 0,-6 10 1 0 0,7-9-58 0 0,0 0 0 0 0,-1-1 0 0 0,0 0 0 0 0,-1 0 1 0 0,-10 9-1 0 0,7-8 36 0 0,0 1 1 0 0,0 1-1 0 0,-8 11 0 0 0,-3 2-49 0 0,2 0-39 0 0,0 0 0 0 0,1 1-1 0 0,-21 39 1 0 0,-34 83-103 0 0,64-127 86 0 0,-2 5-164 0 0,-1-2 0 0 0,-1 0 0 0 0,-1 0 1 0 0,-1-1-1 0 0,-23 25 0 0 0,33-40-384 0 0,0 1 0 0 0,0 0 0 0 0,-6 13 0 0 0,-8 9-3881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5.244"/>
    </inkml:context>
    <inkml:brush xml:id="br0">
      <inkml:brushProperty name="width" value="0.1" units="cm"/>
      <inkml:brushProperty name="height" value="0.1" units="cm"/>
      <inkml:brushProperty name="color" value="#AB008B"/>
    </inkml:brush>
  </inkml:definitions>
  <inkml:trace contextRef="#ctx0" brushRef="#br0">30 1 9704 0 0,'0'0'725'0'0,"4"14"214"0"0,-3-5-667 0 0,-1-1 0 0 0,1 1 1 0 0,-1 0-1 0 0,-1-1 0 0 0,0 1 0 0 0,0 0 1 0 0,-3 10-1 0 0,0 2-70 0 0,-5 41-275 0 0,-3 36 338 0 0,9-29-4319 0 0,3-57-248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5.635"/>
    </inkml:context>
    <inkml:brush xml:id="br0">
      <inkml:brushProperty name="width" value="0.1" units="cm"/>
      <inkml:brushProperty name="height" value="0.1" units="cm"/>
      <inkml:brushProperty name="color" value="#AB008B"/>
    </inkml:brush>
  </inkml:definitions>
  <inkml:trace contextRef="#ctx0" brushRef="#br0">453 16 9936 0 0,'-8'-13'292'0'0,"7"11"0"0"0,-1 2-191 0 0,-3 0-4 0 0,4 0 351 0 0,-1 0 150 0 0,0 2-509 0 0,0-1 1 0 0,0 0-1 0 0,0 1 1 0 0,0 0-1 0 0,0-1 1 0 0,0 1 0 0 0,0 0-1 0 0,1 0 1 0 0,-1 0-1 0 0,1 0 1 0 0,-1 0-1 0 0,1 1 1 0 0,0-1 0 0 0,-1 3-1 0 0,-14 41 157 0 0,12-31 253 0 0,-1 6 179 0 0,1 1 0 0 0,1 0 0 0 0,1-1 1 0 0,0 29-1 0 0,1 3 382 0 0,0-37-779 0 0,-2 36 148 0 0,-2 1 0 0 0,-16 75 0 0 0,18-118-464 0 0,0 0 0 0 0,-1-1 0 0 0,0 1-1 0 0,0-1 1 0 0,-1 0 0 0 0,0 0 0 0 0,0 0-1 0 0,-1-1 1 0 0,0 1 0 0 0,-9 7 0 0 0,12-13 33 0 0,0 0 0 0 0,0 0 1 0 0,-1-1-1 0 0,1 1 1 0 0,-1-1-1 0 0,1 0 1 0 0,-1 0-1 0 0,0 0 0 0 0,0-1 1 0 0,0 1-1 0 0,0-1 1 0 0,0 0-1 0 0,0 0 0 0 0,-1 0 1 0 0,1 0-1 0 0,0-1 1 0 0,0 0-1 0 0,-1 0 1 0 0,1 0-1 0 0,0 0 0 0 0,0-1 1 0 0,0 0-1 0 0,-1 0 1 0 0,1 0-1 0 0,0 0 1 0 0,0 0-1 0 0,-4-3 0 0 0,-2-1-6 0 0,1 0-1 0 0,0-1 0 0 0,0-1 0 0 0,0 1 0 0 0,1-1 0 0 0,0-1 0 0 0,0 1 0 0 0,1-1 0 0 0,-13-18 1 0 0,7 7-1415 0 0,1-1 1 0 0,1 0-1 0 0,-13-33 1 0 0,15 28-575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6.035"/>
    </inkml:context>
    <inkml:brush xml:id="br0">
      <inkml:brushProperty name="width" value="0.1" units="cm"/>
      <inkml:brushProperty name="height" value="0.1" units="cm"/>
      <inkml:brushProperty name="color" value="#AB008B"/>
    </inkml:brush>
  </inkml:definitions>
  <inkml:trace contextRef="#ctx0" brushRef="#br0">196 1 9416 0 0,'0'0'706'0'0,"0"11"-436"0"0,-5 9 724 0 0,5-13-718 0 0,-1-1 1 0 0,-1 1-1 0 0,1-1 0 0 0,-1 1 0 0 0,0-1 0 0 0,-1 0 0 0 0,-3 8 0 0 0,-7 18 641 0 0,-41 123 418 0 0,33-98-1056 0 0,-39 117-312 0 0,54-158-222 0 0,1 1-1 0 0,1 0 1 0 0,0 0 0 0 0,1 0-1 0 0,-1 27 1 0 0,4-43 140 0 0,0 0 0 0 0,0 0-1 0 0,0 0 1 0 0,0 0 0 0 0,1-1 0 0 0,-1 1 0 0 0,0 0 0 0 0,0 0-1 0 0,1 0 1 0 0,-1 0 0 0 0,0 0 0 0 0,1 0 0 0 0,-1-1-1 0 0,1 1 1 0 0,-1 0 0 0 0,1 0 0 0 0,-1-1 0 0 0,1 1 0 0 0,0 0-1 0 0,1 0 1 0 0,10 5-1131 0 0</inkml:trace>
  <inkml:trace contextRef="#ctx0" brushRef="#br0" timeOffset="1">593 198 11552 0 0,'-62'11'834'0'0,"42"-8"-606"0"0,1 0 1 0 0,0 1-1 0 0,1 1 0 0 0,-27 10 1 0 0,-40 31 212 0 0,43-21-386 0 0,29-17 83 0 0,0 1 0 0 0,0 0 0 0 0,-12 11 0 0 0,21-16-72 0 0,0 0 0 0 0,0 1 0 0 0,0-1 0 0 0,0 1 0 0 0,0-1 0 0 0,1 1 0 0 0,0 0 0 0 0,0 1 0 0 0,0-1 0 0 0,1 0 0 0 0,-4 12 0 0 0,6-14-34 0 0,0-1 1 0 0,0 1-1 0 0,0 0 1 0 0,0 0-1 0 0,1-1 1 0 0,-1 1 0 0 0,1 0-1 0 0,-1 0 1 0 0,1-1-1 0 0,0 1 1 0 0,0-1 0 0 0,0 1-1 0 0,0-1 1 0 0,1 1-1 0 0,-1-1 1 0 0,1 0-1 0 0,1 3 1 0 0,0-1-37 0 0,0-1-1 0 0,0 1 1 0 0,1-1 0 0 0,-1 0 0 0 0,1 0 0 0 0,0-1-1 0 0,-1 1 1 0 0,1-1 0 0 0,5 3 0 0 0,34 11-454 0 0,-13-7-3472 0 0,-5-5-1018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6.435"/>
    </inkml:context>
    <inkml:brush xml:id="br0">
      <inkml:brushProperty name="width" value="0.1" units="cm"/>
      <inkml:brushProperty name="height" value="0.1" units="cm"/>
      <inkml:brushProperty name="color" value="#AB008B"/>
    </inkml:brush>
  </inkml:definitions>
  <inkml:trace contextRef="#ctx0" brushRef="#br0">0 8 11376 0 0,'10'-6'1229'0'0,"-1"6"-1208"0"0,0-1 152 0 0,-1 1-1 0 0,1 0 1 0 0,-1 1-1 0 0,0 0 1 0 0,1 0-1 0 0,-1 1 1 0 0,0 0 0 0 0,0 0-1 0 0,8 4 1 0 0,-5-1-160 0 0,-1 1 0 0 0,1 0 1 0 0,-2 1-1 0 0,1 0 0 0 0,-1 0 1 0 0,0 1-1 0 0,-1 0 0 0 0,1 1 1 0 0,-2 0-1 0 0,1 0 0 0 0,9 17 1 0 0,-9-15-16 0 0,-1-1 1 0 0,-1 2-1 0 0,0-1 1 0 0,-1 1-1 0 0,0 0 1 0 0,0 0-1 0 0,-1 1 1 0 0,3 19-1 0 0,2 89-1087 0 0,-9-111 662 0 0,0 0 0 0 0,-1 0 0 0 0,0 1 0 0 0,-1-1-1 0 0,-2 10 1 0 0,0-4-443 0 0,3-8-329 0 0,-4 0-2074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4:36.819"/>
    </inkml:context>
    <inkml:brush xml:id="br0">
      <inkml:brushProperty name="width" value="0.1" units="cm"/>
      <inkml:brushProperty name="height" value="0.1" units="cm"/>
      <inkml:brushProperty name="color" value="#AB008B"/>
    </inkml:brush>
  </inkml:definitions>
  <inkml:trace contextRef="#ctx0" brushRef="#br0">232 0 12528 0 0,'-9'0'602'0'0,"3"0"-480"0"0,0 0 0 0 0,0 1 1 0 0,0-1-1 0 0,0 1 0 0 0,1 0 0 0 0,-10 3 0 0 0,11-2-27 0 0,0 0-1 0 0,0 0 1 0 0,1 0 0 0 0,-1 1-1 0 0,1-1 1 0 0,0 1 0 0 0,0 0-1 0 0,0 0 1 0 0,-5 6 0 0 0,-76 88 5037 0 0,48-58-7455 0 0,23-27 1205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33.602"/>
    </inkml:context>
    <inkml:brush xml:id="br0">
      <inkml:brushProperty name="width" value="0.05" units="cm"/>
      <inkml:brushProperty name="height" value="0.05" units="cm"/>
    </inkml:brush>
  </inkml:definitions>
  <inkml:trace contextRef="#ctx0" brushRef="#br0">138 377 8784 0 0,'-28'-3'601'0'0,"8"2"-290"0"0,3-1-55 0 0,-25 0 0 0 0,25-6 2016 0 0,7 3-2259 0 0,10 1 78 0 0,0 2 26 0 0,-1-4-398 0 0,0 4 921 0 0,1-1 1 0 0,-1 1-1 0 0,1 0 1 0 0,0 0-1 0 0,0 0 1 0 0,0 0-1 0 0,0-1 1 0 0,0-2-1 0 0,5-4-539 0 0,-4 8-130 0 0,1-2 3 0 0,1-1-1 0 0,0 1 0 0 0,0 0 0 0 0,0 0 0 0 0,1 0 1 0 0,-1 1-1 0 0,1-1 0 0 0,4-2 0 0 0,11-6 25 0 0,-10 5 35 0 0,1 1 0 0 0,0-1-1 0 0,0 2 1 0 0,1 0-1 0 0,13-4 1 0 0,56-12 335 0 0,134-29 78 0 0,90 6-291 0 0,147 18 287 0 0,70-6-575 0 0,388-20 133 0 0,-850 49 0 0 0,105-3 0 0 0,38-2 0 0 0,273 3 1 0 0,-272 5-12 0 0,615 10-43 0 0,-458-11 54 0 0,635-4 0 0 0,-721 8 0 0 0,-55 0 0 0 0,325 4 2 0 0,-211 0-20 0 0,-238-7-40 0 0,199 2-148 0 0,2 0 168 0 0,-64 1 211 0 0,-37-4-92 0 0,156 0-295 0 0,632-19 436 0 0,712 38-526 0 0,-1023-12 516 0 0,-235-3-242 0 0,254-22 528 0 0,-345 14-403 0 0,-142 4-335 0 0,346 1 68 0 0,-200 1 465 0 0,11-2-5 0 0,660-3-344 0 0,-368-3 254 0 0,616 6 59 0 0,-530 6-24 0 0,-111 4-233 0 0,-173-11 71 0 0,117 3-2 0 0,443 9-9 0 0,-771-12-60 0 0,248 2 0 0 0,-240 4 0 0 0,-63-1 0 0 0,59-5 0 0 0,681 7 190 0 0,-726-6-165 0 0,566 4 35 0 0,-279 0-7 0 0,-248-1-53 0 0,800 25 0 0 0,-735-16 0 0 0,-71-3 0 0 0,425 11 0 0 0,-440-14 0 0 0,167 12 0 0 0,-175-10 0 0 0,-24-1 0 0 0,10 7 0 0 0,-27-10 0 0 0,23 1 0 0 0,-141-2 0 0 0,63 1 0 0 0,165 1 0 0 0,-186-3 0 0 0,438 6 84 0 0,-242-6 75 0 0,13 0-442 0 0,44-1 589 0 0,-168-2-300 0 0,18-2-6 0 0,-101 3 0 0 0,9-1 0 0 0,85-7-17 0 0,46-4-278 0 0,95 1 295 0 0,-91 0 213 0 0,46 0-202 0 0,-179 16-10 0 0,76 1-163 0 0,-2-6 77 0 0,431 0 67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36.004"/>
    </inkml:context>
    <inkml:brush xml:id="br0">
      <inkml:brushProperty name="width" value="0.05" units="cm"/>
      <inkml:brushProperty name="height" value="0.05" units="cm"/>
    </inkml:brush>
  </inkml:definitions>
  <inkml:trace contextRef="#ctx0" brushRef="#br0">31 33 7920 0 0,'0'0'593'0'0,"-1"-1"-408"0"0,-4-2-147 0 0,3 2 196 0 0,0-1 0 0 0,0 1 0 0 0,0 0 0 0 0,1-1 0 0 0,-1 1 0 0 0,0-1 0 0 0,1 0 0 0 0,-1 0 0 0 0,0 1 0 0 0,1-1 1 0 0,-2-4-1 0 0,0 1 4154 0 0,3 6-3524 0 0,5 56-779 0 0,3 109 811 0 0,-4-18 685 0 0,-2-93-1728 0 0,-2-37-550 0 0,1 0 0 0 0,5 33 0 0 0,1-18 231 0 0,-4-15-630 0 0,0 0-1 0 0,9 21 1 0 0,-7-24 154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36.466"/>
    </inkml:context>
    <inkml:brush xml:id="br0">
      <inkml:brushProperty name="width" value="0.05" units="cm"/>
      <inkml:brushProperty name="height" value="0.05" units="cm"/>
    </inkml:brush>
  </inkml:definitions>
  <inkml:trace contextRef="#ctx0" brushRef="#br0">356 141 11376 0 0,'0'0'256'0'0,"-8"0"345"0"0,-8 0-258 0 0,11-1-246 0 0,0 1 0 0 0,0 0 1 0 0,-1 0-1 0 0,1 0 0 0 0,0 1 0 0 0,0 0 0 0 0,0 0 0 0 0,-6 2 0 0 0,-20 11 1269 0 0,-34 21-1 0 0,56-29-1067 0 0,-1 0 0 0 0,1 1 0 0 0,0 1 0 0 0,0 0 0 0 0,1 0 0 0 0,0 0 0 0 0,-9 13 0 0 0,4-2-468 0 0,0 0 0 0 0,-13 30 0 0 0,11-18 170 0 0,8-19 0 0 0,1 0 0 0 0,-5 15 0 0 0,8-19 14 0 0,1 1 0 0 0,0-1 0 0 0,0 1 0 0 0,0-1 0 0 0,1 1 0 0 0,0-1 0 0 0,1 1-1 0 0,0 0 1 0 0,2 14 0 0 0,-2-21-9 0 0,0-1-1 0 0,1 0 1 0 0,-1 1 0 0 0,1-1-1 0 0,-1 0 1 0 0,1 1 0 0 0,-1-1-1 0 0,1 0 1 0 0,0 0 0 0 0,-1 0-1 0 0,1 1 1 0 0,0-1 0 0 0,0 0-1 0 0,0 0 1 0 0,0 0 0 0 0,0 0-1 0 0,0 0 1 0 0,0-1-1 0 0,1 1 1 0 0,-1 0 0 0 0,0 0-1 0 0,0-1 1 0 0,1 1 0 0 0,-1-1-1 0 0,0 1 1 0 0,1-1 0 0 0,-1 1-1 0 0,0-1 1 0 0,2 0 0 0 0,0 0 9 0 0,0 1 0 0 0,0-1 1 0 0,0-1-1 0 0,-1 1 1 0 0,1 0-1 0 0,0-1 1 0 0,0 1-1 0 0,-1-1 0 0 0,1 0 1 0 0,0 0-1 0 0,-1 0 1 0 0,1 0-1 0 0,4-3 0 0 0,16-12 192 0 0,0-1-1 0 0,0-2 0 0 0,-2 0 1 0 0,0-1-1 0 0,-1-2 0 0 0,23-31 1 0 0,-4 3-198 0 0,16-21 112 0 0,-31 30 37 0 0,24-53 0 0 0,-43 83-168 0 0,-1 1 0 0 0,0-1-1 0 0,0 0 1 0 0,1-13 0 0 0,-4 21 0 0 0,-1 0 1 0 0,1 0 0 0 0,-1 0 0 0 0,0 0-1 0 0,0 0 1 0 0,0 0 0 0 0,0 0 0 0 0,-1 0-1 0 0,1 0 1 0 0,-1 0 0 0 0,0 0 0 0 0,0 0-1 0 0,0 0 1 0 0,0 1 0 0 0,0-1 0 0 0,-1 0-1 0 0,1 0 1 0 0,-1 1 0 0 0,0-1 0 0 0,-2-2-1 0 0,3 5-56 0 0,-1-1 0 0 0,0 1 0 0 0,1 0-1 0 0,-1 0 1 0 0,1 0 0 0 0,-1 0-1 0 0,0 0 1 0 0,1 0 0 0 0,-1 0 0 0 0,1 0-1 0 0,-1 1 1 0 0,-2 0 0 0 0,-2 2-358 0 0,1 0 1 0 0,0 0-1 0 0,0 1 0 0 0,0-1 1 0 0,0 1-1 0 0,1 1 1 0 0,-1-1-1 0 0,-5 8 1 0 0,1-1-600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36.949"/>
    </inkml:context>
    <inkml:brush xml:id="br0">
      <inkml:brushProperty name="width" value="0.05" units="cm"/>
      <inkml:brushProperty name="height" value="0.05" units="cm"/>
    </inkml:brush>
  </inkml:definitions>
  <inkml:trace contextRef="#ctx0" brushRef="#br0">372 109 14336 0 0,'0'0'330'0'0,"-2"0"45"0"0,-64-25 800 0 0,51 21-886 0 0,0 2 0 0 0,0 0 0 0 0,1 0 0 0 0,-1 1 0 0 0,0 1 0 0 0,-28 4 0 0 0,34-2-235 0 0,-1 0-1 0 0,1 2 0 0 0,0-1 1 0 0,0 1-1 0 0,0 0 0 0 0,0 1 1 0 0,1 0-1 0 0,-14 11 0 0 0,18-13-26 0 0,0 1-1 0 0,0 0 1 0 0,0 1-1 0 0,1-1 0 0 0,-1 1 1 0 0,1-1-1 0 0,1 1 1 0 0,-5 9-1 0 0,-15 46 37 0 0,15-39-76 0 0,3-9 13 0 0,1 0 0 0 0,1 0 0 0 0,0 0 0 0 0,0 1 0 0 0,1-1 0 0 0,1 24 0 0 0,1-27 0 0 0,0 1 0 0 0,0 0 0 0 0,1 0 0 0 0,1-1 0 0 0,-1 1 0 0 0,2-1 0 0 0,-1 0 0 0 0,1 0 0 0 0,7 11 0 0 0,-8-16 0 0 0,-1 0 0 0 0,2 0 0 0 0,-1 0 0 0 0,0-1 0 0 0,1 1-1 0 0,0-1 1 0 0,0 0 0 0 0,0 0 0 0 0,0-1 0 0 0,0 1 0 0 0,0-1-1 0 0,1 0 1 0 0,-1 0 0 0 0,1 0 0 0 0,-1 0 0 0 0,1-1-1 0 0,0 0 1 0 0,8 1 0 0 0,-5-1 4 0 0,0-1 0 0 0,0 0-1 0 0,0 0 1 0 0,0-1 0 0 0,0 0-1 0 0,0 0 1 0 0,0-1 0 0 0,-1 0-1 0 0,1 0 1 0 0,12-6 0 0 0,-1-2 174 0 0,-1 0 0 0 0,-1-1 0 0 0,1-1 0 0 0,-2-1 0 0 0,0 0 0 0 0,0-1 0 0 0,-1 0 0 0 0,-1-2 0 0 0,-1 0 0 0 0,0 0 0 0 0,-1-1 0 0 0,13-25 0 0 0,-16 26-228 0 0,5-9 215 0 0,-2 0-1 0 0,15-43 1 0 0,-24 60-120 0 0,-1 1 0 0 0,0-1-1 0 0,-1 0 1 0 0,0 0 0 0 0,0 0 0 0 0,-1 0 0 0 0,0 0 0 0 0,0 0 0 0 0,-1 0 0 0 0,0 0 0 0 0,0 1 0 0 0,-1-1-1 0 0,-5-15 1 0 0,6 21-100 0 0,-1-1 0 0 0,0 0-1 0 0,0 1 1 0 0,0 0-1 0 0,0-1 1 0 0,0 1 0 0 0,0 0-1 0 0,-1 0 1 0 0,1 0 0 0 0,-1 0-1 0 0,1 1 1 0 0,-1-1 0 0 0,0 1-1 0 0,1-1 1 0 0,-1 1-1 0 0,0 0 1 0 0,0 0 0 0 0,0 0-1 0 0,0 0 1 0 0,-4 0 0 0 0,0 1-447 0 0,1 0 0 0 0,0 0 0 0 0,0 1 1 0 0,-1 0-1 0 0,1 0 0 0 0,-10 3 1 0 0,16-4 418 0 0,-15 4-1383 0 0,-2 0-6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39.929"/>
    </inkml:context>
    <inkml:brush xml:id="br0">
      <inkml:brushProperty name="width" value="0.05" units="cm"/>
      <inkml:brushProperty name="height" value="0.05" units="cm"/>
    </inkml:brush>
  </inkml:definitions>
  <inkml:trace contextRef="#ctx0" brushRef="#br0">102 71 6016 0 0,'0'0'3870'0'0,"5"-7"-3518"0"0,-4 5-177 0 0,-1 1 0 0 0,1 0 0 0 0,-1 0 0 0 0,0-1 0 0 0,0 1-1 0 0,0 0 1 0 0,0-1 0 0 0,0 1 0 0 0,0 0 0 0 0,0 0 0 0 0,0-1-1 0 0,0 1 1 0 0,0 0 0 0 0,-1-1 0 0 0,1 1 0 0 0,-1 0 0 0 0,1 0 0 0 0,-1 0-1 0 0,1-1 1 0 0,-1 1 0 0 0,-2-2 1869 0 0,-9 3-399 0 0,1-4-932 0 0,10 3-707 0 0,1 1 0 0 0,0 0 0 0 0,0 0 0 0 0,-1 0 0 0 0,1-1 0 0 0,0 1 0 0 0,0 0 0 0 0,-1 0 0 0 0,1 0 0 0 0,0 0 1 0 0,-1-1-1 0 0,1 1 0 0 0,0 0 0 0 0,-1 0 0 0 0,1 0 0 0 0,0 0 0 0 0,-1 0 0 0 0,1 0 0 0 0,-1 0 0 0 0,1 0 0 0 0,0 0 0 0 0,-1 0 0 0 0,1 0 1 0 0,0 0-1 0 0,-1 0 0 0 0,1 1 0 0 0,0-1 0 0 0,-1 0 0 0 0,1 0 0 0 0,0 0 0 0 0,0 0 0 0 0,-1 0 0 0 0,1 1 0 0 0,0-1 0 0 0,-1 0 0 0 0,1 0 0 0 0,0 1 1 0 0,0-1-1 0 0,-1 0 0 0 0,1 0 0 0 0,0 1 0 0 0,0-1 0 0 0,0 0 0 0 0,0 1 0 0 0,-1-1 0 0 0,1 0 0 0 0,0 1 0 0 0,0-1 0 0 0,0 1 0 0 0,-5 8 20 0 0,2 0 1 0 0,-1 0-1 0 0,1 1 0 0 0,-2 10 0 0 0,-5 13-29 0 0,0-2-19 0 0,-8 40-1 0 0,16-63-4 0 0,2-4 24 0 0,-1-1-1 0 0,1 1 0 0 0,0 0 1 0 0,0-1-1 0 0,0 1 0 0 0,1 0 1 0 0,-1-1-1 0 0,1 1 0 0 0,0 0 1 0 0,2 5-1 0 0,-3-8-1 0 0,1 0-1 0 0,-1 0 1 0 0,0 0-1 0 0,1 1 1 0 0,0-1-1 0 0,-1 0 1 0 0,1 0 0 0 0,0 0-1 0 0,-1 0 1 0 0,1 0-1 0 0,0 0 1 0 0,0 0-1 0 0,0 0 1 0 0,0 0-1 0 0,0-1 1 0 0,0 1 0 0 0,0 0-1 0 0,0-1 1 0 0,0 1-1 0 0,0 0 1 0 0,0-1-1 0 0,1 1 1 0 0,-1-1-1 0 0,0 0 1 0 0,0 1 0 0 0,1-1-1 0 0,-1 0 1 0 0,0 0-1 0 0,0 0 1 0 0,1 0-1 0 0,-1 0 1 0 0,2 0-1 0 0,2-1-12 0 0,0-1-1 0 0,0 1 0 0 0,0-1 0 0 0,-1 0 1 0 0,1 0-1 0 0,0-1 0 0 0,-1 1 0 0 0,0-1 1 0 0,0 0-1 0 0,0 0 0 0 0,0-1 0 0 0,0 1 1 0 0,0-1-1 0 0,-1 0 0 0 0,5-6 0 0 0,6-5 81 0 0,-12 13-61 0 0,1 0-1 0 0,-1 0 0 0 0,0 0 0 0 0,0 0 0 0 0,0-1 1 0 0,-1 1-1 0 0,1-1 0 0 0,-1 1 0 0 0,3-5 0 0 0,0-4 82 0 0,1-1-1 0 0,-2 0 0 0 0,1-1 0 0 0,-2 1 0 0 0,0 0 0 0 0,0-1 0 0 0,-1 1 0 0 0,-1-1 0 0 0,0 0 1 0 0,0 1-1 0 0,-4-15 0 0 0,3 23 26 0 0,-1 0 1 0 0,-1 0-1 0 0,1 0 1 0 0,0 1-1 0 0,-1-1 0 0 0,0 1 1 0 0,1-1-1 0 0,-6-3 1 0 0,1 0-33 0 0,6 6-72 0 0,0 1 0 0 0,0-1-1 0 0,1 1 1 0 0,-1-1 0 0 0,0 1-1 0 0,0 0 1 0 0,0-1 0 0 0,0 1-1 0 0,0 0 1 0 0,0 0 0 0 0,0 0-1 0 0,0 0 1 0 0,0 0 0 0 0,-1 0-1 0 0,1 0 1 0 0,0 0 0 0 0,0 0-1 0 0,0 0 1 0 0,0 0 0 0 0,0 1-1 0 0,0-1 1 0 0,0 1 0 0 0,1-1-1 0 0,-3 1 1 0 0,-23 13 48 0 0,21-10-59 0 0,0 1-1 0 0,0-1 1 0 0,0 1 0 0 0,1 0 0 0 0,0 0 0 0 0,-1 0 0 0 0,-3 8 0 0 0,-2 5-240 0 0,-8 20 1 0 0,8-15 108 0 0,9-20 187 0 0,0-1 0 0 0,0 1-1 0 0,0 0 1 0 0,1 0 0 0 0,-1-1 0 0 0,1 1-1 0 0,0 0 1 0 0,0 0 0 0 0,0 0 0 0 0,0 0-1 0 0,1 4 1 0 0,-1-5-46 0 0,1-1-1 0 0,-1 0 1 0 0,0 1 0 0 0,1-1-1 0 0,-1 0 1 0 0,0 0-1 0 0,1 1 1 0 0,0-1 0 0 0,-1 0-1 0 0,1 0 1 0 0,0 0-1 0 0,-1 0 1 0 0,1 0 0 0 0,0 0-1 0 0,0 0 1 0 0,0 0 0 0 0,0 0-1 0 0,0 0 1 0 0,0 0-1 0 0,0 0 1 0 0,0-1 0 0 0,0 1-1 0 0,1-1 1 0 0,0 2-1 0 0,4-1-63 0 0,0 0-1 0 0,0-1 1 0 0,0 1-1 0 0,0-1 1 0 0,0 0-1 0 0,0-1 1 0 0,0 1-1 0 0,0-1 1 0 0,-1 0-1 0 0,1-1 1 0 0,0 1-1 0 0,0-1 1 0 0,-1 0-1 0 0,1-1 1 0 0,-1 1-1 0 0,0-1 1 0 0,7-5-1 0 0,8-2 82 0 0,-18 9-9 0 0,0 0 0 0 0,1 0 0 0 0,-1 0 0 0 0,0 0 0 0 0,0 0 0 0 0,1-1 0 0 0,-1 1 0 0 0,0-1-1 0 0,0 0 1 0 0,-1 1 0 0 0,1-1 0 0 0,0 0 0 0 0,0 0 0 0 0,-1 0 0 0 0,0 0 0 0 0,1-1 0 0 0,0-1-1 0 0,1-4 10 0 0,0 0 0 0 0,0 0-1 0 0,1-10 1 0 0,-4 7 34 0 0,-1 9-27 0 0,1 0-1 0 0,-1-1 0 0 0,0 1 0 0 0,1 0 0 0 0,-1 0 0 0 0,-1-1 0 0 0,1 1 0 0 0,0 0 0 0 0,0 0 1 0 0,-1 0-1 0 0,1 0 0 0 0,-1 1 0 0 0,0-1 0 0 0,1 0 0 0 0,-1 1 0 0 0,0-1 0 0 0,0 1 0 0 0,-3-2 1 0 0,1 1-2 0 0,0 0 0 0 0,0 0 0 0 0,0 1 1 0 0,0 0-1 0 0,0 0 0 0 0,0 0 1 0 0,0 0-1 0 0,0 1 0 0 0,-7 0 0 0 0,8 0-2 0 0,0 0 0 0 0,-1 1 0 0 0,1-1 0 0 0,0 1 0 0 0,0 0 0 0 0,0 0 0 0 0,0 1-1 0 0,0-1 1 0 0,0 0 0 0 0,0 1 0 0 0,0 0 0 0 0,0 0 0 0 0,1-1 0 0 0,-1 2 0 0 0,-3 3-1 0 0,2-2-6 0 0,0 1-1 0 0,0-1 0 0 0,0 1 0 0 0,1 0 1 0 0,0 0-1 0 0,0 1 0 0 0,-4 8 0 0 0,-26 52 538 0 0,33-64-560 0 0,-1 0 0 0 0,1 0 0 0 0,-1 0 0 0 0,1 0 0 0 0,0 0 0 0 0,0 0 0 0 0,0 0-1 0 0,0 0 1 0 0,0 0 0 0 0,0 0 0 0 0,1 2 0 0 0,1 9-320 0 0,-2-12 317 0 0,0-1 1 0 0,0 1-1 0 0,0 0 0 0 0,0 0 0 0 0,0 0 1 0 0,0-1-1 0 0,1 1 0 0 0,-1 0 0 0 0,0-1 1 0 0,1 1-1 0 0,-1 0 0 0 0,0 0 0 0 0,1-1 1 0 0,-1 1-1 0 0,1-1 0 0 0,-1 1 0 0 0,1 0 1 0 0,-1-1-1 0 0,1 1 0 0 0,-1-1 0 0 0,1 1 1 0 0,0-1-1 0 0,-1 0 0 0 0,1 1 0 0 0,1 0 1 0 0,22 5 4 0 0,-8-2-202 0 0,-15-4 196 0 0,1 1 1 0 0,0-1-1 0 0,0 0 1 0 0,-1 0-1 0 0,1 0 1 0 0,0 0-1 0 0,0 0 1 0 0,-1 0-1 0 0,1 0 1 0 0,0 0-1 0 0,0 0 1 0 0,-1-1 0 0 0,1 1-1 0 0,0-1 1 0 0,-1 0-1 0 0,3 0 1 0 0,27-19 20 0 0,-21 13-17 0 0,-7 4 9 0 0,0 1 0 0 0,0-1 0 0 0,0 0-1 0 0,0 0 1 0 0,0 0 0 0 0,-1 0 0 0 0,0-1-1 0 0,1 1 1 0 0,-1 0 0 0 0,0-1-1 0 0,-1 0 1 0 0,1 1 0 0 0,1-7 0 0 0,-2 4-53 0 0,1 1 0 0 0,-1-1 0 0 0,0 0 0 0 0,-1 0 1 0 0,1 0-1 0 0,-1 0 0 0 0,-1 0 0 0 0,0-10 0 0 0,-1 1-3 0 0,2 12 36 0 0,0 1 0 0 0,-1-1 0 0 0,1 1 0 0 0,0-1 0 0 0,-1 1 1 0 0,0 0-1 0 0,1-1 0 0 0,-2-2 0 0 0,1 4 59 0 0,0 1 1 0 0,1-1-1 0 0,-1 0 1 0 0,0 0-1 0 0,0 0 1 0 0,0 1-1 0 0,0-1 1 0 0,0 1-1 0 0,0-1 0 0 0,1 0 1 0 0,-1 1-1 0 0,0 0 1 0 0,-1-1-1 0 0,1 1 1 0 0,0 0-1 0 0,0-1 1 0 0,0 1-1 0 0,0 0 0 0 0,0 0 1 0 0,0 0-1 0 0,0 0 1 0 0,0 0-1 0 0,-2 0 1 0 0,1 0 9 0 0,0 1 1 0 0,0-1 0 0 0,0 1 0 0 0,0 0 0 0 0,0 0-1 0 0,0-1 1 0 0,0 1 0 0 0,0 0 0 0 0,1 1-1 0 0,-1-1 1 0 0,0 0 0 0 0,0 0 0 0 0,1 1 0 0 0,-1-1-1 0 0,1 1 1 0 0,0 0 0 0 0,-1-1 0 0 0,1 1-1 0 0,-1 2 1 0 0,-5 6-42 0 0,2 0-1 0 0,-6 11 1 0 0,8-15 28 0 0,-28 66-37 0 0,31-72 0 0 0,-1 1 0 0 0,1-1 0 0 0,0 1 0 0 0,-1-1 0 0 0,1 1 0 0 0,0-1 0 0 0,0 1 0 0 0,0-1 0 0 0,-1 1 0 0 0,1 0 0 0 0,0-1 0 0 0,0 1 0 0 0,0-1 0 0 0,0 1 0 0 0,0-1 0 0 0,0 1 0 0 0,0 0 0 0 0,2 21 0 0 0,-2-21 0 0 0,0-1 0 0 0,0 1 0 0 0,0-1 0 0 0,0 1 0 0 0,0-1 0 0 0,1 1 0 0 0,-1-1 0 0 0,0 1 1 0 0,0-1-1 0 0,0 1 0 0 0,1-1 0 0 0,-1 1 0 0 0,0-1 0 0 0,0 0 0 0 0,1 1 0 0 0,-1-1 0 0 0,1 1 0 0 0,-1-1 0 0 0,0 0 0 0 0,1 1 0 0 0,-1-1 0 0 0,1 0 0 0 0,-1 0 0 0 0,0 1 0 0 0,1-1 0 0 0,-1 0 0 0 0,2 1 0 0 0,2 1-21 0 0,-4-1 11 0 0,1-1 0 0 0,-1 0 0 0 0,0 1 0 0 0,0-1 0 0 0,0 0-1 0 0,1 0 1 0 0,-1 1 0 0 0,0-1 0 0 0,1 0 0 0 0,-1 0 0 0 0,0 0-1 0 0,0 0 1 0 0,1 1 0 0 0,-1-1 0 0 0,0 0 0 0 0,1 0 0 0 0,-1 0 0 0 0,1 0-1 0 0,-1 0 1 0 0,0 0 0 0 0,1 0 0 0 0,-1 0 0 0 0,0 0 0 0 0,1 0-1 0 0,-1 0 1 0 0,0 0 0 0 0,1 0 0 0 0,10-8-178 0 0,10-23 10 0 0,-7 10 123 0 0,-12 18 66 0 0,0 0 0 0 0,-1 1-1 0 0,1-1 1 0 0,0 0 0 0 0,-1 0 0 0 0,0 0 0 0 0,0 0-1 0 0,0 0 1 0 0,0 0 0 0 0,0 0 0 0 0,-1 0 0 0 0,1 0-1 0 0,-1 0 1 0 0,0 0 0 0 0,0 0 0 0 0,0-1 0 0 0,0 1-1 0 0,-1 0 1 0 0,0-4 0 0 0,0-4 370 0 0,-3 5-267 0 0,3 6-114 0 0,1 0 1 0 0,0-1 0 0 0,0 1-1 0 0,0 0 1 0 0,-1 0 0 0 0,1 0-1 0 0,0-1 1 0 0,0 1 0 0 0,-1 0-1 0 0,1 0 1 0 0,0 0 0 0 0,0 0-1 0 0,-1 0 1 0 0,1-1 0 0 0,0 1-1 0 0,0 0 1 0 0,-1 0 0 0 0,1 0-1 0 0,0 0 1 0 0,-1 0 0 0 0,1 0-1 0 0,0 0 1 0 0,-1 0 0 0 0,1 0-1 0 0,0 0 1 0 0,0 0 0 0 0,-1 0-1 0 0,1 0 1 0 0,0 0 0 0 0,-1 1-1 0 0,1-1 1 0 0,0 0 0 0 0,-1 0-1 0 0,-3 4 0 0 0,0 0 0 0 0,-1 0 0 0 0,2 0 0 0 0,-1 0 0 0 0,0 1 0 0 0,-3 7 0 0 0,0-1 0 0 0,0 1 0 0 0,-6 14 0 0 0,10-17 0 0 0,0 0 0 0 0,0-1 0 0 0,1 1 0 0 0,0 0 0 0 0,0 0 0 0 0,0 18 0 0 0,2-27 0 0 0,0 1 0 0 0,0-1 0 0 0,0 1 0 0 0,0-1 0 0 0,0 1 0 0 0,0-1 0 0 0,0 1 0 0 0,0-1 0 0 0,0 1 0 0 0,0-1 0 0 0,0 1 0 0 0,0-1 0 0 0,0 1 0 0 0,0-1 0 0 0,1 1 0 0 0,-1-1 0 0 0,0 0 0 0 0,0 1 0 0 0,1-1 0 0 0,-1 1 0 0 0,0-1 0 0 0,0 0 0 0 0,1 1 0 0 0,-1-1 0 0 0,1 0 0 0 0,-1 1 0 0 0,0-1 0 0 0,1 0 0 0 0,-1 1 0 0 0,1-1 0 0 0,-1 0 0 0 0,0 0 0 0 0,1 1 0 0 0,-1-1 0 0 0,1 0 0 0 0,-1 0 0 0 0,1 0 0 0 0,0 0 0 0 0,1 1 0 0 0,8 10 0 0 0,0-8 0 0 0,-8-6 0 0 0,-1 3 0 0 0,2-2-12 0 0,0 0 0 0 0,0 0-1 0 0,-1 0 1 0 0,1 0 0 0 0,0-1 0 0 0,-1 1-1 0 0,1-1 1 0 0,-1 0 0 0 0,0 1-1 0 0,0-1 1 0 0,0 0 0 0 0,0 0 0 0 0,-1-1-1 0 0,1 1 1 0 0,-1 0 0 0 0,0 0-1 0 0,0-1 1 0 0,0 1 0 0 0,0-1 0 0 0,0 1-1 0 0,-1-1 1 0 0,0-4 0 0 0,0 6 200 0 0,0 1-92 0 0,0-3-22 0 0,0 4-68 0 0,0-1-1 0 0,0 1 1 0 0,0 0 0 0 0,0-1-1 0 0,-1 1 1 0 0,1 0-1 0 0,0 0 1 0 0,0-1-1 0 0,-1 1 1 0 0,1 0 0 0 0,0 0-1 0 0,-1-1 1 0 0,1 1-1 0 0,0 0 1 0 0,-1 0-1 0 0,1 0 1 0 0,0 0 0 0 0,-1-1-1 0 0,1 1 1 0 0,0 0-1 0 0,-1 0 1 0 0,1 0-1 0 0,0 0 1 0 0,-1 0 0 0 0,1 0-1 0 0,0 0 1 0 0,-1 0-1 0 0,1 0 1 0 0,-1 0-1 0 0,-11 1 88 0 0,-4 3-75 0 0,13-1-21 0 0,2-1 4 0 0,-3 2-4 0 0,0 0 0 0 0,1 0-1 0 0,-1 0 1 0 0,1 0-1 0 0,0 1 1 0 0,1 0 0 0 0,-1-1-1 0 0,1 1 1 0 0,0 0 0 0 0,0 0-1 0 0,-2 9 1 0 0,1-4-53 0 0,3-10 50 0 0,0 0-1 0 0,-1 1 0 0 0,1-1 1 0 0,0 1-1 0 0,0-1 0 0 0,0 1 1 0 0,0-1-1 0 0,0 0 0 0 0,0 1 1 0 0,0-1-1 0 0,0 1 0 0 0,0-1 1 0 0,0 0-1 0 0,0 1 0 0 0,0-1 1 0 0,0 1-1 0 0,0-1 1 0 0,1 1-1 0 0,-1-1 0 0 0,0 0 1 0 0,0 1-1 0 0,1 0 0 0 0,-1 0-4 0 0,1 0 0 0 0,-1 0 0 0 0,1 0-1 0 0,-1 0 1 0 0,0 0 0 0 0,1 1 0 0 0,-1-1-1 0 0,0 0 1 0 0,0 0 0 0 0,0 0 0 0 0,0 3-1 0 0,0-3-484 0 0,3 2-2057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42.704"/>
    </inkml:context>
    <inkml:brush xml:id="br0">
      <inkml:brushProperty name="width" value="0.05" units="cm"/>
      <inkml:brushProperty name="height" value="0.05" units="cm"/>
      <inkml:brushProperty name="color" value="#FFC114"/>
    </inkml:brush>
  </inkml:definitions>
  <inkml:trace contextRef="#ctx0" brushRef="#br0">193 8 13680 0 0,'0'0'658'0'0,"-9"0"49"0"0,6 1-695 0 0,-1-1 0 0 0,1 1 0 0 0,0-1-1 0 0,0 1 1 0 0,-1 0 0 0 0,1 0 0 0 0,0 0 0 0 0,0 1 0 0 0,0-1 0 0 0,0 1 0 0 0,-4 3 0 0 0,-31 28 44 0 0,20-17 40 0 0,4-2 130 0 0,1 0 0 0 0,0 1 0 0 0,1 0 0 0 0,-10 19 0 0 0,20-31-178 0 0,1-1-45 0 0,-1 0-1 0 0,1 0 1 0 0,0 0-1 0 0,0 1 1 0 0,0-1 0 0 0,1 0-1 0 0,-1 1 1 0 0,0-1-1 0 0,1 0 1 0 0,0 1-1 0 0,-1-1 1 0 0,1 1 0 0 0,0-1-1 0 0,0 1 1 0 0,0-1-1 0 0,1 1 1 0 0,-1-1-1 0 0,2 5 1 0 0,-2-6-9 0 0,1 1-1 0 0,0 0 1 0 0,0 0-1 0 0,0-1 1 0 0,0 1 0 0 0,0 0-1 0 0,0-1 1 0 0,0 1 0 0 0,0-1-1 0 0,1 0 1 0 0,-1 1-1 0 0,0-1 1 0 0,1 0 0 0 0,0 0-1 0 0,-1 0 1 0 0,1 0 0 0 0,-1 0-1 0 0,1 0 1 0 0,0 0-1 0 0,0-1 1 0 0,0 1 0 0 0,-1-1-1 0 0,1 1 1 0 0,3 0-1 0 0,6-1-4 0 0,0-1 0 0 0,0 0 0 0 0,0 0-1 0 0,-1-1 1 0 0,22-6 0 0 0,-27 7 7 0 0,-2 0 4 0 0,-1 1 0 0 0,1-1 1 0 0,0 0-1 0 0,-1 0 1 0 0,1-1-1 0 0,-1 1 1 0 0,1 0-1 0 0,-1-1 1 0 0,0 0-1 0 0,1 1 1 0 0,1-3-1 0 0,0-1-16 0 0,0 0 1 0 0,-1 0-1 0 0,6-10 0 0 0,-8 13 4 0 0,4-7-283 0 0,0-1-1 0 0,-1 1 1 0 0,0-1-1 0 0,0 0 1 0 0,3-18-1 0 0,-6 25 288 0 0,0-1 0 0 0,-1 0 0 0 0,0 0 0 0 0,1 0 0 0 0,-2 0 0 0 0,1 0 0 0 0,0 1 0 0 0,-1-1 0 0 0,1 0 0 0 0,-1 0 0 0 0,0 0 0 0 0,-1 1 0 0 0,1-1 0 0 0,-1 1 0 0 0,1-1 0 0 0,-1 1 0 0 0,0-1 0 0 0,-5-5 0 0 0,5 6 54 0 0,-1 1 0 0 0,0-1 0 0 0,0 0 1 0 0,0 1-1 0 0,-1 0 0 0 0,1 0 0 0 0,-1 0 0 0 0,1 0 0 0 0,-1 1 0 0 0,1-1 1 0 0,-1 1-1 0 0,-6-2 0 0 0,2 2-196 0 0,0 0 0 0 0,1 0-1 0 0,-1 1 1 0 0,0 0 0 0 0,-14 1 0 0 0,7 3-3280 0 0,5 2-1132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41.010"/>
    </inkml:context>
    <inkml:brush xml:id="br0">
      <inkml:brushProperty name="width" value="0.05" units="cm"/>
      <inkml:brushProperty name="height" value="0.05" units="cm"/>
    </inkml:brush>
  </inkml:definitions>
  <inkml:trace contextRef="#ctx0" brushRef="#br0">154 163 5840 0 0,'0'0'441'0'0,"-1"-15"-274"0"0,-10-14 3569 0 0,10 28-2696 0 0,-8 0-3 0 0,8 1-905 0 0,0-1 1 0 0,-1 1-1 0 0,1 0 0 0 0,0 0 0 0 0,-1 0 0 0 0,1 0 1 0 0,0 0-1 0 0,0 0 0 0 0,-1 1 0 0 0,1-1 0 0 0,-2 1 1 0 0,-1 0-25 0 0,1 1 0 0 0,0 0 0 0 0,0 0 1 0 0,-1 0-1 0 0,1 0 0 0 0,1 0 1 0 0,-1 0-1 0 0,0 1 0 0 0,0 0 1 0 0,1-1-1 0 0,0 1 0 0 0,-3 4 0 0 0,-3 6-96 0 0,-11 24-1 0 0,5-10 47 0 0,10-20-60 0 0,-2 2 3 0 0,1 1 0 0 0,1 0-1 0 0,-8 19 1 0 0,12-27-2 0 0,-1 0 1 0 0,1 1-1 0 0,-1-1 0 0 0,1 0 1 0 0,0 0-1 0 0,-1 0 0 0 0,1 1 1 0 0,0-1-1 0 0,1 0 0 0 0,-1 0 1 0 0,0 1-1 0 0,1-1 0 0 0,-1 0 1 0 0,1 0-1 0 0,-1 0 0 0 0,1 0 1 0 0,0 1-1 0 0,0-1 0 0 0,0 0 1 0 0,0-1-1 0 0,1 1 0 0 0,-1 0 1 0 0,0 0-1 0 0,1 0 0 0 0,1 1 1 0 0,-2-2-11 0 0,0 0 0 0 0,0 0 0 0 0,0 0 1 0 0,0 0-1 0 0,1 0 0 0 0,-1 0 1 0 0,0 0-1 0 0,0 0 0 0 0,1 0 0 0 0,-1-1 1 0 0,0 1-1 0 0,1-1 0 0 0,-1 1 1 0 0,1-1-1 0 0,-1 1 0 0 0,0-1 1 0 0,1 0-1 0 0,-1 0 0 0 0,1 1 0 0 0,-1-1 1 0 0,1 0-1 0 0,-1-1 0 0 0,1 1 1 0 0,-1 0-1 0 0,1 0 0 0 0,-1-1 0 0 0,1 1 1 0 0,-1 0-1 0 0,1-1 0 0 0,-1 0 1 0 0,0 1-1 0 0,3-2 0 0 0,11-6-51 0 0,0 0-1 0 0,0-1 1 0 0,-1 0 0 0 0,0-1-1 0 0,-1-1 1 0 0,23-23 0 0 0,-21 18 144 0 0,-2-1 1 0 0,1 0-1 0 0,-2-1 1 0 0,20-38-1 0 0,-26 42 200 0 0,-1-1 0 0 0,-1 0 0 0 0,0 0 0 0 0,3-27 0 0 0,-7 39-283 0 0,1 0 0 0 0,-1-1 0 0 0,-1 1 0 0 0,1 0 0 0 0,0 0 0 0 0,-1 0 0 0 0,0 0 0 0 0,1 0 1 0 0,-1 0-1 0 0,0 0 0 0 0,-2-4 0 0 0,2 5-287 0 0,-15 3-2675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41.527"/>
    </inkml:context>
    <inkml:brush xml:id="br0">
      <inkml:brushProperty name="width" value="0.05" units="cm"/>
      <inkml:brushProperty name="height" value="0.05" units="cm"/>
    </inkml:brush>
  </inkml:definitions>
  <inkml:trace contextRef="#ctx0" brushRef="#br0">589 0 13824 0 0,'0'0'1388'0'0,"-4"7"-1220"0"0,-3-2-35 0 0,2 1 0 0 0,-1 0 1 0 0,0 0-1 0 0,1 1 1 0 0,0 0-1 0 0,1-1 1 0 0,0 2-1 0 0,-5 9 1 0 0,6-13-133 0 0,0 1 1 0 0,-1 0 0 0 0,1-1-1 0 0,-1 0 1 0 0,0 0-1 0 0,-8 7 1 0 0,-9 10-3 0 0,-14 24 1 0 0,20-27 0 0 0,1 0 0 0 0,-14 23 0 0 0,4-4 1 0 0,-53 88 151 0 0,16-24 5 0 0,-18 29-146 0 0,32-51-12 0 0,4 5-9 0 0,30-58-2324 0 0,-13 39-1 0 0,19-45 307 0 0,-3 10-1656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5:41.932"/>
    </inkml:context>
    <inkml:brush xml:id="br0">
      <inkml:brushProperty name="width" value="0.05" units="cm"/>
      <inkml:brushProperty name="height" value="0.05" units="cm"/>
    </inkml:brush>
  </inkml:definitions>
  <inkml:trace contextRef="#ctx0" brushRef="#br0">107 34 9728 0 0,'0'0'744'0'0,"-1"0"-518"0"0,-1-1-143 0 0,1 1 0 0 0,-1 0-1 0 0,1-1 1 0 0,0 1 0 0 0,-1 0-1 0 0,1 0 1 0 0,-1 0 0 0 0,1 1 0 0 0,-1-1-1 0 0,1 0 1 0 0,-1 0 0 0 0,1 1-1 0 0,0-1 1 0 0,-1 1 0 0 0,1-1-1 0 0,-1 1 1 0 0,1 0 0 0 0,0 0-1 0 0,0-1 1 0 0,-1 1 0 0 0,1 0-1 0 0,0 0 1 0 0,0 0 0 0 0,-2 2 0 0 0,2-2-25 0 0,-1 1-58 0 0,1 1 0 0 0,-1-1 0 0 0,0 0 0 0 0,1 1 0 0 0,-1-1 0 0 0,1 1 0 0 0,-2 4 0 0 0,-4 6 0 0 0,5-10 0 0 0,1 0 0 0 0,-1 1 0 0 0,0-1 0 0 0,1 1 0 0 0,0-1 0 0 0,0 1 0 0 0,0 0 0 0 0,0-1 0 0 0,1 1 0 0 0,-1 0 0 0 0,1 0 0 0 0,0 0 0 0 0,1 6 0 0 0,-1-9-1 0 0,0 0 1 0 0,0 0 0 0 0,0 0 0 0 0,1-1-1 0 0,-1 1 1 0 0,0 0 0 0 0,1 0 0 0 0,-1 0 0 0 0,0 0-1 0 0,1-1 1 0 0,-1 1 0 0 0,1 0 0 0 0,0-1-1 0 0,-1 1 1 0 0,1 0 0 0 0,-1-1 0 0 0,1 1 0 0 0,0-1-1 0 0,0 1 1 0 0,-1-1 0 0 0,1 1 0 0 0,0-1-1 0 0,0 1 1 0 0,-1-1 0 0 0,1 0 0 0 0,0 1 0 0 0,0-1-1 0 0,0 0 1 0 0,0 0 0 0 0,0 0 0 0 0,0 1-1 0 0,0-1 1 0 0,1 0 0 0 0,0-1 5 0 0,1 1 0 0 0,0-1-1 0 0,-1 0 1 0 0,0 1 0 0 0,1-1 0 0 0,-1 0-1 0 0,4-2 1 0 0,59-38 978 0 0,-57 35-760 0 0,0 0 0 0 0,0 0 0 0 0,0-1-1 0 0,-1 0 1 0 0,13-15 0 0 0,-19 19-212 0 0,0 0 0 0 0,0 0 0 0 0,1 0-1 0 0,-2 1 1 0 0,1-1 0 0 0,0 0 0 0 0,-1 0-1 0 0,1-1 1 0 0,-1 1 0 0 0,0 0 0 0 0,0-4 0 0 0,0 7 1 0 0,0-1 0 0 0,0 1 0 0 0,0-1 0 0 0,0 1 0 0 0,-1-1 0 0 0,1 1 0 0 0,0 0 0 0 0,0-1 0 0 0,-1 1 0 0 0,1 0 0 0 0,0-1 0 0 0,0 1 0 0 0,-1 0 0 0 0,1-1 0 0 0,0 1 0 0 0,-1 0 0 0 0,1-1 0 0 0,-1 1 0 0 0,1 0 0 0 0,0 0 0 0 0,-1-1 0 0 0,1 1 0 0 0,-1 0 0 0 0,1 0 0 0 0,0 0 0 0 0,-1 0 0 0 0,1 0 0 0 0,-1 0 0 0 0,1-1 0 0 0,-1 1 0 0 0,1 0 0 0 0,-1 0 0 0 0,1 0 0 0 0,-1 1 0 0 0,0-1 25 0 0,-11-3 96 0 0,0 1 0 0 0,0 1-1 0 0,-1 0 1 0 0,1 1 0 0 0,0 0 0 0 0,-1 1 0 0 0,-23 4-1 0 0,9 0-383 0 0,1 0-1056 0 0,10 1-3006 0 0,7-3-407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0.315"/>
    </inkml:context>
    <inkml:brush xml:id="br0">
      <inkml:brushProperty name="width" value="0.05" units="cm"/>
      <inkml:brushProperty name="height" value="0.05" units="cm"/>
    </inkml:brush>
  </inkml:definitions>
  <inkml:trace contextRef="#ctx0" brushRef="#br0">142 38 4384 0 0,'0'0'1500'0'0,"0"-16"1256"0"0,-1 15-2674 0 0,1-1-1 0 0,0 1 1 0 0,0 0 0 0 0,-1 0 0 0 0,1 0 0 0 0,-1 1 0 0 0,1-1 0 0 0,-1 0 0 0 0,1 0-1 0 0,-1 0 1 0 0,1 0 0 0 0,-1 0 0 0 0,0 0 0 0 0,1 1 0 0 0,-1-1 0 0 0,0 0 0 0 0,0 1-1 0 0,0-1 1 0 0,0 0 0 0 0,1 1 0 0 0,-1-1 0 0 0,0 1 0 0 0,0-1 0 0 0,0 1-1 0 0,0 0 1 0 0,0-1 0 0 0,0 1 0 0 0,0 0 0 0 0,0 0 0 0 0,0 0 0 0 0,0 0 0 0 0,-2 0-1 0 0,0-1-27 0 0,1 1 0 0 0,-1 0-1 0 0,1 0 1 0 0,-1 0 0 0 0,1 1-1 0 0,-1-1 1 0 0,1 0 0 0 0,0 1-1 0 0,-1 0 1 0 0,1-1 0 0 0,0 1-1 0 0,-1 0 1 0 0,1 0 0 0 0,-3 2-1 0 0,1 1-25 0 0,2-3-25 0 0,0 0-1 0 0,1 0 1 0 0,-1 1-1 0 0,1-1 1 0 0,-1 0-1 0 0,1 1 1 0 0,0 0 0 0 0,-1-1-1 0 0,0 4 1 0 0,-3 3-3 0 0,0 0 0 0 0,0-1 0 0 0,-7 9 0 0 0,-7 10 0 0 0,16-7 0 0 0,2-16-2 0 0,0-1 1 0 0,0 1 0 0 0,0 0 0 0 0,0 0 0 0 0,0 0-1 0 0,1 0 1 0 0,-1 0 0 0 0,1-1 0 0 0,0 6 0 0 0,0-7-2 0 0,1-1 0 0 0,-1 1 0 0 0,1 0 0 0 0,-1 0 0 0 0,1-1 0 0 0,-1 1 0 0 0,1 0 0 0 0,0-1 0 0 0,-1 1 0 0 0,1-1 1 0 0,0 1-1 0 0,-1-1 0 0 0,1 1 0 0 0,0-1 0 0 0,0 1 0 0 0,0-1 0 0 0,1 1 0 0 0,2 1-4 0 0,-2 0 7 0 0,0 0 0 0 0,1 0 0 0 0,-1 0 0 0 0,1-1 0 0 0,-1 1 0 0 0,1-1 0 0 0,0 0 0 0 0,-1 0 0 0 0,1 0 0 0 0,0 0 0 0 0,0 0 0 0 0,0-1 0 0 0,-1 1 0 0 0,1-1 0 0 0,0 1 0 0 0,4-1 0 0 0,0-1 0 0 0,-1 0 0 0 0,0 0 0 0 0,0-1 0 0 0,1 1 0 0 0,7-5 0 0 0,-11 5 0 0 0,1-1 0 0 0,0 0 0 0 0,-1 0 0 0 0,0 0 0 0 0,1-1 0 0 0,-1 1 0 0 0,0-1 0 0 0,0 0 0 0 0,-1 0 0 0 0,1 0 0 0 0,0 0 0 0 0,-1 0 0 0 0,3-5 0 0 0,-4 7 2 0 0,-1 0 0 0 0,1-1 0 0 0,0 1 0 0 0,-1 0 0 0 0,1 0 0 0 0,-1 0 0 0 0,0 0 0 0 0,1 0 0 0 0,-1-1 0 0 0,0 1 0 0 0,0 0 0 0 0,0 0 0 0 0,1-1 0 0 0,-1 1 0 0 0,-1 0 0 0 0,1 0 0 0 0,0 0 0 0 0,0-1 0 0 0,0 1 0 0 0,-1-2 0 0 0,-1-2 16 0 0,2 3 7 0 0,0-1 0 0 0,-1 0 0 0 0,1 1 1 0 0,-1-1-1 0 0,1 1 0 0 0,-1-1 0 0 0,0 1 1 0 0,0-1-1 0 0,-1 1 0 0 0,1 0 0 0 0,0-1 1 0 0,-1 1-1 0 0,1 0 0 0 0,-1 0 0 0 0,0 0 0 0 0,1 0 1 0 0,-1 0-1 0 0,0 1 0 0 0,0-1 0 0 0,0 0 1 0 0,-1 1-1 0 0,1 0 0 0 0,0-1 0 0 0,-1 1 1 0 0,1 0-1 0 0,0 0 0 0 0,-1 0 0 0 0,-2 0 1 0 0,-18-5 385 0 0,19 5-337 0 0,-1-1 1 0 0,0 1-1 0 0,1 0 0 0 0,-1 1 1 0 0,-5-1-1 0 0,8 1-86 0 0,1 0 1 0 0,0 0-1 0 0,0 0 0 0 0,0 0 1 0 0,0 0-1 0 0,0 0 0 0 0,0 0 1 0 0,0 0-1 0 0,0 1 0 0 0,0-1 1 0 0,0 1-1 0 0,0-1 0 0 0,0 1 0 0 0,0-1 1 0 0,0 1-1 0 0,0-1 0 0 0,0 1 1 0 0,0 0-1 0 0,0-1 0 0 0,1 1 1 0 0,-1 0-1 0 0,0 0 0 0 0,0 0 1 0 0,1 0-1 0 0,-1 0 0 0 0,1-1 1 0 0,-1 1-1 0 0,1 0 0 0 0,-1 0 1 0 0,1 0-1 0 0,0 0 0 0 0,-1 1 1 0 0,1-1-1 0 0,0 0 0 0 0,-1 2 1 0 0,0 2-2 0 0,-5 12 147 0 0,-4 28 0 0 0,9-39-105 0 0,0 0 1 0 0,0 0 0 0 0,1 0 0 0 0,0-1-1 0 0,0 1 1 0 0,1 0 0 0 0,0 0 0 0 0,2 9 0 0 0,-2-9-73 0 0,-1-6 25 0 0,0 0 0 0 0,0 0-1 0 0,0 1 1 0 0,1-1 0 0 0,-1 0 0 0 0,0 0 0 0 0,0 1-1 0 0,1-1 1 0 0,-1 0 0 0 0,0 0 0 0 0,0 0 0 0 0,1 1-1 0 0,-1-1 1 0 0,0 0 0 0 0,1 0 0 0 0,-1 0 0 0 0,0 0-1 0 0,1 0 1 0 0,-1 1 0 0 0,0-1 0 0 0,1 0 0 0 0,-1 0-1 0 0,0 0 1 0 0,1 0 0 0 0,-1 0 0 0 0,0 0-1 0 0,1 0 1 0 0,-1 0 0 0 0,0 0 0 0 0,1-1 0 0 0,-1 1-1 0 0,0 0 1 0 0,1 0 0 0 0,10-2-302 0 0,-9 1 316 0 0,0 0 0 0 0,0-1 0 0 0,-1 1 0 0 0,1 0 0 0 0,0 0 0 0 0,-1-1 0 0 0,1 1 0 0 0,-1-1 0 0 0,0 1 0 0 0,2-3 0 0 0,10-10 6 0 0,-2 6-2 0 0,-7 6 0 0 0,-1 0 0 0 0,1-1 0 0 0,-1 0 0 0 0,0 1 0 0 0,0-1 0 0 0,0 0 0 0 0,0-1 0 0 0,0 1 0 0 0,3-5 0 0 0,21-42 236 0 0,-26 48-146 0 0,0 0-47 0 0,-1-8 562 0 0,-1 10-616 0 0,1-1-1 0 0,0 1 1 0 0,0-1 0 0 0,0 1-1 0 0,-1-1 1 0 0,1 1-1 0 0,0-1 1 0 0,0 1-1 0 0,-1 0 1 0 0,1-1 0 0 0,0 1-1 0 0,-1-1 1 0 0,1 1-1 0 0,0 0 1 0 0,-1-1-1 0 0,1 1 1 0 0,-1 0 0 0 0,1-1-1 0 0,-1 1 1 0 0,1 0-1 0 0,0 0 1 0 0,-1 0-1 0 0,0-1 1 0 0,-11-2-89 0 0,10 2 100 0 0,0 1 0 0 0,0 0 0 0 0,0-1 0 0 0,0 1 0 0 0,0 0 1 0 0,0 0-1 0 0,-1 0 0 0 0,1 0 0 0 0,0 1 0 0 0,0-1 0 0 0,0 1 1 0 0,0-1-1 0 0,0 1 0 0 0,0-1 0 0 0,0 1 0 0 0,1 0 0 0 0,-1 0 1 0 0,0 0-1 0 0,0 0 0 0 0,1 1 0 0 0,-1-1 0 0 0,0 0 1 0 0,1 1-1 0 0,-1-1 0 0 0,1 1 0 0 0,0-1 0 0 0,-1 1 0 0 0,1-1 1 0 0,-1 4-1 0 0,-3 1 60 0 0,1 0-15 0 0,-1 0 1 0 0,1 0-1 0 0,0 1 0 0 0,1 0 1 0 0,-6 12-1 0 0,8-14-35 0 0,0 0-1 0 0,0 0 0 0 0,0-1 0 0 0,0 1 1 0 0,1 0-1 0 0,0 0 0 0 0,0 0 1 0 0,1 0-1 0 0,-1 0 0 0 0,2 4 1 0 0,-2-8-10 0 0,0-1 0 0 0,0 0 0 0 0,0 1 0 0 0,0-1 0 0 0,0 0 0 0 0,0 1 0 0 0,0-1 0 0 0,0 0 0 0 0,1 1 0 0 0,-1-1 0 0 0,0 0 0 0 0,0 0 0 0 0,0 1 0 0 0,0-1 0 0 0,1 0 0 0 0,-1 0 0 0 0,0 1 0 0 0,0-1 0 0 0,1 0 0 0 0,-1 0 0 0 0,0 0 0 0 0,0 1 0 0 0,1-1 0 0 0,-1 0 0 0 0,0 0 0 0 0,1 0 0 0 0,-1 0 0 0 0,0 0 0 0 0,0 0 0 0 0,1 1 0 0 0,-1-1 0 0 0,0 0 0 0 0,1 0 0 0 0,-1 0 0 0 0,0 0 0 0 0,1 0 0 0 0,-1 0 0 0 0,0 0 0 0 0,1 0 0 0 0,-1-1 0 0 0,0 1 0 0 0,1 0 0 0 0,-1 0 0 0 0,0 0 0 0 0,0 0 0 0 0,1 0 0 0 0,-1 0 0 0 0,0-1 0 0 0,1 1 0 0 0,-1 0 0 0 0,0 0 0 0 0,1-1 0 0 0,-1 1 0 0 0,7-2-42 0 0,-1-1 0 0 0,1 1 0 0 0,-1-1 0 0 0,0-1 0 0 0,0 1 0 0 0,-1-1 0 0 0,1 0 0 0 0,-1 0 0 0 0,1-1 0 0 0,-2 0 0 0 0,1 0 0 0 0,4-5 0 0 0,-3 1 61 0 0,0 1-1 0 0,-1 0 0 0 0,0-1 1 0 0,-1 0-1 0 0,0 0 0 0 0,0 0 1 0 0,4-17-1 0 0,-8 26 7 0 0,0 0-8 0 0,0 0 0 0 0,0-1 0 0 0,0 1 0 0 0,0 0 0 0 0,0 0 0 0 0,1 0 0 0 0,-1-1 0 0 0,0 1 0 0 0,0 0 0 0 0,0 0 0 0 0,0-1 0 0 0,0 1 0 0 0,0 0 0 0 0,0 0 0 0 0,0-1 0 0 0,0 1 0 0 0,0 0 0 0 0,0 0 0 0 0,-1-1 0 0 0,1 1 1 0 0,0 0-1 0 0,0 0 0 0 0,0-1 0 0 0,0 1 0 0 0,0 0 0 0 0,0 0 0 0 0,0 0 0 0 0,-1-1 0 0 0,1 1 0 0 0,0 0 0 0 0,0 0 0 0 0,-1-1 0 0 0,-13 3 22 0 0,10 2-45 0 0,1-1 9 0 0,-5 3-3 0 0,1 0 0 0 0,0 1 0 0 0,-9 10 0 0 0,14-14 0 0 0,-1 0 0 0 0,0 0 0 0 0,1 1 0 0 0,0 0 0 0 0,0-1 0 0 0,0 1 0 0 0,1 0 0 0 0,-1 0 0 0 0,1 0 0 0 0,-2 8 0 0 0,2-4 0 0 0,0-1 0 0 0,0 0 0 0 0,0 0 0 0 0,-1 0 0 0 0,-2 8 0 0 0,2-11-2 0 0,2 1 5 0 0,5 8-23 0 0,-4-13 6 0 0,0 1 0 0 0,-1-1 0 0 0,1 1 0 0 0,0 0 0 0 0,-1-1 0 0 0,1 0 0 0 0,0 1 1 0 0,0-1-1 0 0,0 1 0 0 0,-1-1 0 0 0,1 0 0 0 0,0 0 0 0 0,0 1 0 0 0,0-1 0 0 0,0 0 0 0 0,-1 0 0 0 0,1 0 0 0 0,0 0 0 0 0,2 0 1 0 0,16-2-508 0 0,-17 2 430 0 0,-1-1 0 0 0,1 1 0 0 0,0-1 0 0 0,0 1 0 0 0,0-1 0 0 0,0 0 0 0 0,-1 0 0 0 0,1 0 0 0 0,0 0 0 0 0,-1 0 0 0 0,1 0 0 0 0,-1-1 1 0 0,1 1-1 0 0,-1 0 0 0 0,0-1 0 0 0,1 1 0 0 0,-1-1 0 0 0,0 0 0 0 0,0 1 0 0 0,1-3 0 0 0,3-4-349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1.437"/>
    </inkml:context>
    <inkml:brush xml:id="br0">
      <inkml:brushProperty name="width" value="0.05" units="cm"/>
      <inkml:brushProperty name="height" value="0.05" units="cm"/>
    </inkml:brush>
  </inkml:definitions>
  <inkml:trace contextRef="#ctx0" brushRef="#br0">350 3 10336 0 0,'-37'-1'1177'0'0,"22"0"-1060"0"0,0 0 1 0 0,0 1 0 0 0,0 1 0 0 0,0 1 0 0 0,0 0 0 0 0,0 0 0 0 0,-14 6 0 0 0,6 1-72 0 0,5-3 275 0 0,0 1-1 0 0,1 0 1 0 0,0 1 0 0 0,0 2 0 0 0,-25 18-1 0 0,39-26-283 0 0,1 0-1 0 0,0 0 1 0 0,0 0-1 0 0,0 1 1 0 0,0-1 0 0 0,0 1-1 0 0,0-1 1 0 0,1 1-1 0 0,-1 0 1 0 0,1 0-1 0 0,0-1 1 0 0,0 1-1 0 0,0 0 1 0 0,0 0 0 0 0,1 0-1 0 0,-1 0 1 0 0,1 1-1 0 0,-1-1 1 0 0,1 0-1 0 0,0 0 1 0 0,0 0-1 0 0,1 0 1 0 0,0 4 0 0 0,3 7-37 0 0,-3-12 0 0 0,0-1 0 0 0,0 0 0 0 0,0 1 0 0 0,0-1 0 0 0,0 0 0 0 0,0 0 0 0 0,0 0 0 0 0,1 0 0 0 0,-1 0 0 0 0,0 0 0 0 0,1 0 0 0 0,-1 0 0 0 0,3 0 0 0 0,21 7 0 0 0,-19-6 0 0 0,9 1-15 0 0,-1 0 0 0 0,1-1 0 0 0,0 0 0 0 0,21-1 0 0 0,40 3-366 0 0,-69-3 381 0 0,-1 1 0 0 0,1-1 0 0 0,-1 1 0 0 0,1 1 0 0 0,-1-1 0 0 0,0 1 0 0 0,0 0 0 0 0,0 0 0 0 0,0 1 0 0 0,0 0 0 0 0,-1 0 0 0 0,7 7 0 0 0,-5-5 0 0 0,-1 1 0 0 0,0 0 0 0 0,0 0 0 0 0,-1 0 0 0 0,0 1 0 0 0,0-1 0 0 0,-1 1 0 0 0,7 16 0 0 0,-10-21 6 0 0,0 0 0 0 0,-1-1 1 0 0,1 1-1 0 0,0 0 0 0 0,-1 0 1 0 0,0 0-1 0 0,0 0 0 0 0,0 0 1 0 0,0-1-1 0 0,0 1 0 0 0,0 0 1 0 0,-1 0-1 0 0,1 0 0 0 0,-1 0 1 0 0,0-1-1 0 0,0 1 0 0 0,0 0 1 0 0,0-1-1 0 0,0 1 0 0 0,-1-1 1 0 0,1 1-1 0 0,-1-1 0 0 0,-3 4 1 0 0,4-3-7 0 0,-1-1 0 0 0,-1 1 0 0 0,1-1 0 0 0,0 0 0 0 0,0 1 0 0 0,-1-1 0 0 0,0 0 0 0 0,1 0 0 0 0,-1-1 0 0 0,0 1 0 0 0,0-1 0 0 0,0 1 0 0 0,0-1 0 0 0,-4 1 0 0 0,-15 4 0 0 0,18-4 0 0 0,0-1 0 0 0,-1 0 0 0 0,1 0 0 0 0,-1 0 0 0 0,1 0 0 0 0,-1-1 0 0 0,0 0 0 0 0,1 0 0 0 0,-1 0 0 0 0,1 0 0 0 0,-6-2 0 0 0,9 2-10 0 0,0-1 1 0 0,0 1-1 0 0,0 0 1 0 0,0-1 0 0 0,1 1-1 0 0,-1-1 1 0 0,0 1-1 0 0,0-1 1 0 0,0 1 0 0 0,1-1-1 0 0,-1 0 1 0 0,0 1-1 0 0,1-1 1 0 0,-1 0 0 0 0,1 0-1 0 0,-1 1 1 0 0,0-1-1 0 0,1 0 1 0 0,0 0 0 0 0,-1 0-1 0 0,1 0 1 0 0,-1-1 0 0 0,-4-23-153 0 0,4 16 60 0 0,1 4 59 0 0,-1 1 1 0 0,2-1-1 0 0,-1 0 0 0 0,0 0 1 0 0,2-5-1 0 0,1-8-44 0 0,-1 5 49 0 0,0 0 0 0 0,1 0 0 0 0,0 1-1 0 0,2-1 1 0 0,-1 1 0 0 0,8-14 0 0 0,43-69 272 0 0,-44 77-82 0 0,-4 9-45 0 0,0 0 0 0 0,1 0 1 0 0,0 0-1 0 0,11-9 0 0 0,12-12 170 0 0,-25 24-211 0 0,0 1-1 0 0,0 0 1 0 0,0 0 0 0 0,10-5 0 0 0,4-4-4675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2.129"/>
    </inkml:context>
    <inkml:brush xml:id="br0">
      <inkml:brushProperty name="width" value="0.05" units="cm"/>
      <inkml:brushProperty name="height" value="0.05" units="cm"/>
    </inkml:brush>
  </inkml:definitions>
  <inkml:trace contextRef="#ctx0" brushRef="#br0">30 51 13224 0 0,'0'0'696'0'0,"9"-9"272"0"0,-8 8-943 0 0,-1-1 0 0 0,1 1 1 0 0,0-1-1 0 0,0 1 1 0 0,0 0-1 0 0,0 0 1 0 0,0-1-1 0 0,0 1 1 0 0,1 0-1 0 0,-1 0 1 0 0,0 0-1 0 0,1 0 0 0 0,-1 0 1 0 0,0 1-1 0 0,1-1 1 0 0,-1 0-1 0 0,4 0 1 0 0,33-9-89 0 0,-14 3-68 0 0,-20 6 123 0 0,1 0 1 0 0,-1 0 0 0 0,0 1 0 0 0,0-1 0 0 0,1 1-1 0 0,-1 0 1 0 0,0 0 0 0 0,1 0 0 0 0,-1 1 0 0 0,0-1-1 0 0,0 1 1 0 0,0 0 0 0 0,1 0 0 0 0,5 3 0 0 0,-9-3 5 0 0,1-1 0 0 0,-1 1 0 0 0,1 0 0 0 0,-1 0 0 0 0,0 0 0 0 0,1 0 0 0 0,-1 0 0 0 0,0 0 0 0 0,1 0 0 0 0,-1 0 0 0 0,0 0 0 0 0,0 1 0 0 0,0-1 0 0 0,0 1 0 0 0,0-1 0 0 0,-1 0 0 0 0,1 1 0 0 0,0-1 1 0 0,0 1-1 0 0,-1 0 0 0 0,1-1 0 0 0,-1 1 0 0 0,0-1 0 0 0,0 1 0 0 0,1 0 0 0 0,-1-1 0 0 0,0 1 0 0 0,0 0 0 0 0,0 0 0 0 0,-1-1 0 0 0,1 1 0 0 0,0-1 0 0 0,-1 1 0 0 0,1 0 0 0 0,-1-1 0 0 0,1 1 0 0 0,-1-1 1 0 0,-1 3-1 0 0,-2 3 2 0 0,1-2 0 0 0,-1 1 0 0 0,-7 8 0 0 0,-1 0 0 0 0,0 3 168 0 0,-18 19 1 0 0,30-36 294 0 0,1 16-325 0 0,1-14-160 0 0,1 0 0 0 0,-1 0 0 0 0,1-1 1 0 0,0 1-1 0 0,-1-1 0 0 0,1 1 0 0 0,0-1 0 0 0,0 0 0 0 0,0 0 0 0 0,6 1 0 0 0,35 4 165 0 0,-34-6-198 0 0,0 2-1 0 0,16 2 1 0 0,-18-2 75 0 0,-1 1-1 0 0,0-1 1 0 0,0 1-1 0 0,10 6 1 0 0,-14-7 6 0 0,0 0 0 0 0,0 0 0 0 0,-1 1 0 0 0,1-1 0 0 0,-1 1 1 0 0,1 0-1 0 0,-1 0 0 0 0,0-1 0 0 0,0 2 0 0 0,0-1 0 0 0,-1 0 0 0 0,2 4 1 0 0,-1-2-20 0 0,0-1 0 0 0,-1 0 1 0 0,0 1-1 0 0,0-1 1 0 0,0 1-1 0 0,0-1 0 0 0,-1 1 1 0 0,1-1-1 0 0,-1 1 1 0 0,-1-1-1 0 0,1 1 0 0 0,-1-1 1 0 0,1 1-1 0 0,-1-1 0 0 0,0 1 1 0 0,-1-1-1 0 0,1 0 1 0 0,-1 1-1 0 0,-3 5 1 0 0,1-4 49 0 0,1-1 1 0 0,-1 0-1 0 0,0 0 0 0 0,-1-1 1 0 0,1 1-1 0 0,-1-1 1 0 0,-9 8-1 0 0,-18 10 185 0 0,12-8-102 0 0,-25 13 0 0 0,38-23-134 0 0,0-1 0 0 0,0 0 0 0 0,0 0-1 0 0,-1-1 1 0 0,1 0 0 0 0,-1 0 0 0 0,-14 1-1 0 0,-76 1-2316 0 0,72-4-3129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3.679"/>
    </inkml:context>
    <inkml:brush xml:id="br0">
      <inkml:brushProperty name="width" value="0.05" units="cm"/>
      <inkml:brushProperty name="height" value="0.05" units="cm"/>
    </inkml:brush>
  </inkml:definitions>
  <inkml:trace contextRef="#ctx0" brushRef="#br0">125 99 9072 0 0,'0'0'693'0'0,"-9"12"-32"0"0,6-8-622 0 0,0 1-1 0 0,0-1 0 0 0,-1 0 0 0 0,1 0 0 0 0,-8 7 1 0 0,-13 14 470 0 0,10-7 248 0 0,9-12-458 0 0,0 1 1 0 0,0 0-1 0 0,-7 13 1 0 0,11-18-236 0 0,-2 5-44 0 0,-1 0 1 0 0,1 0 0 0 0,1 1-1 0 0,-1-1 1 0 0,1 0-1 0 0,1 1 1 0 0,-1 0-1 0 0,0 11 1 0 0,2-18-22 0 0,0-1 0 0 0,0 1 1 0 0,0-1-1 0 0,0 1 0 0 0,0-1 1 0 0,0 1-1 0 0,0-1 0 0 0,0 1 0 0 0,0-1 1 0 0,0 1-1 0 0,0-1 0 0 0,0 1 0 0 0,0-1 1 0 0,0 1-1 0 0,1-1 0 0 0,-1 1 1 0 0,0-1-1 0 0,0 1 0 0 0,0-1 0 0 0,1 1 1 0 0,-1-1-1 0 0,0 0 0 0 0,1 1 0 0 0,-1-1 1 0 0,0 0-1 0 0,1 1 0 0 0,-1-1 1 0 0,0 0-1 0 0,1 1 0 0 0,-1-1 0 0 0,1 0 1 0 0,-1 1-1 0 0,1-1 0 0 0,-1 0 0 0 0,1 0 1 0 0,0 0-1 0 0,0 1 3 0 0,2 0 10 0 0,0 0 0 0 0,-1 0 1 0 0,1 0-1 0 0,0 0 1 0 0,0 0-1 0 0,0 0 1 0 0,0-1-1 0 0,0 0 1 0 0,1 0-1 0 0,-1 0 0 0 0,0 0 1 0 0,0 0-1 0 0,4-1 1 0 0,-1 0 42 0 0,0-1 0 0 0,0 0 1 0 0,0 0-1 0 0,-1 0 0 0 0,1-1 1 0 0,6-4-1 0 0,0 0 45 0 0,-1-1 0 0 0,-1 0 1 0 0,1-1-1 0 0,-2 0 0 0 0,15-17 0 0 0,-11 10-18 0 0,-1 0 0 0 0,-1-1 0 0 0,16-32 0 0 0,-22 38 55 0 0,-1 0-1 0 0,0 0 1 0 0,-1 0 0 0 0,0 0-1 0 0,-1-1 1 0 0,0 1 0 0 0,1-24 0 0 0,-3 34-129 0 0,0 0 0 0 0,0-1 0 0 0,0 1 1 0 0,0 0-1 0 0,0 0 0 0 0,0-1 1 0 0,-1 1-1 0 0,1 0 0 0 0,0 0 0 0 0,-1-1 1 0 0,1 1-1 0 0,-1 0 0 0 0,1 0 1 0 0,-1 0-1 0 0,0 0 0 0 0,1 0 1 0 0,-1 0-1 0 0,0 0 0 0 0,0 0 0 0 0,0 0 1 0 0,0 0-1 0 0,0 0 0 0 0,0 0 1 0 0,0 0-1 0 0,0 1 0 0 0,-1-2 1 0 0,1 2-102 0 0,0 0 0 0 0,0 0 1 0 0,-1 0-1 0 0,1 0 1 0 0,0 0-1 0 0,0 0 1 0 0,0 0-1 0 0,0 0 1 0 0,0 0-1 0 0,-1 1 1 0 0,1-1-1 0 0,0 0 1 0 0,0 1-1 0 0,0-1 1 0 0,0 1-1 0 0,0-1 0 0 0,0 1 1 0 0,0-1-1 0 0,0 1 1 0 0,0 0-1 0 0,1-1 1 0 0,-1 1-1 0 0,0 0 1 0 0,0 0-1 0 0,0 0 1 0 0,1 0-1 0 0,-1 0 1 0 0,0 0-1 0 0,0 1 1 0 0,-3 9-4828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4.122"/>
    </inkml:context>
    <inkml:brush xml:id="br0">
      <inkml:brushProperty name="width" value="0.05" units="cm"/>
      <inkml:brushProperty name="height" value="0.05" units="cm"/>
    </inkml:brush>
  </inkml:definitions>
  <inkml:trace contextRef="#ctx0" brushRef="#br0">449 1 11600 0 0,'0'0'894'0'0,"-3"0"-583"0"0,-1 2-230 0 0,-1 0 0 0 0,0 1 1 0 0,1-1-1 0 0,-1 1 0 0 0,1 0 1 0 0,0 0-1 0 0,0 0 0 0 0,0 0 0 0 0,1 1 1 0 0,-1 0-1 0 0,1 0 0 0 0,-6 8 0 0 0,-4 8-100 0 0,-17 35-1 0 0,6-10 54 0 0,-24 35 159 0 0,-86 146-37 0 0,22-14-727 0 0,105-199 85 0 0,1 0 0 0 0,-7 26 0 0 0,12-31-3938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4.475"/>
    </inkml:context>
    <inkml:brush xml:id="br0">
      <inkml:brushProperty name="width" value="0.05" units="cm"/>
      <inkml:brushProperty name="height" value="0.05" units="cm"/>
    </inkml:brush>
  </inkml:definitions>
  <inkml:trace contextRef="#ctx0" brushRef="#br0">106 1 7944 0 0,'-1'1'140'0'0,"-18"14"264"0"0,15-12-171 0 0,0 0 0 0 0,0 0 0 0 0,0 1 0 0 0,0-1 0 0 0,1 1-1 0 0,-5 6 1 0 0,6-8-197 0 0,-4 7 23 0 0,0 0 0 0 0,1 0 0 0 0,0 1 1 0 0,0-1-1 0 0,-4 15 0 0 0,-3 8 152 0 0,12-32-208 0 0,0 1 0 0 0,0-1 0 0 0,0 1 0 0 0,0-1-1 0 0,0 1 1 0 0,0-1 0 0 0,0 1 0 0 0,0-1 0 0 0,0 1 0 0 0,1-1 0 0 0,-1 1 0 0 0,0-1 0 0 0,0 1 0 0 0,1-1 0 0 0,-1 1 0 0 0,0-1 0 0 0,0 1 0 0 0,1-1 0 0 0,-1 1 0 0 0,1-1 0 0 0,-1 0 0 0 0,0 1 0 0 0,1-1 0 0 0,-1 0 0 0 0,1 1 0 0 0,-1-1 0 0 0,2 1 0 0 0,11 6 235 0 0,-10-5-183 0 0,0-1 0 0 0,-1 0 0 0 0,1 0 0 0 0,0-1 1 0 0,0 1-1 0 0,0 0 0 0 0,0-1 0 0 0,0 0 0 0 0,0 0 0 0 0,0 0 0 0 0,0 0 0 0 0,0 0 0 0 0,0 0 0 0 0,0-1 1 0 0,0 0-1 0 0,0 1 0 0 0,0-1 0 0 0,0 0 0 0 0,0 0 0 0 0,2-2 0 0 0,4-2 35 0 0,-1-1 0 0 0,0 0 0 0 0,0 0 0 0 0,11-12 0 0 0,-8 7 155 0 0,-8 7-124 0 0,0 1 1 0 0,0-1 0 0 0,-1 0-1 0 0,0 0 1 0 0,0 0-1 0 0,0 0 1 0 0,0 0-1 0 0,0 0 1 0 0,-1-1-1 0 0,0 1 1 0 0,2-7 0 0 0,-3 9 64 0 0,-9-8 804 0 0,7 8-968 0 0,0 1 0 0 0,0 0 0 0 0,1 0 0 0 0,-1 0 0 0 0,0 1 0 0 0,0-1 1 0 0,0 0-1 0 0,0 1 0 0 0,-1 0 0 0 0,1-1 0 0 0,0 1 0 0 0,0 0 0 0 0,0 0 1 0 0,0 0-1 0 0,0 0 0 0 0,0 0 0 0 0,0 1 0 0 0,-4 0 0 0 0,-5 2-216 0 0,0 0 0 0 0,-12 6 0 0 0,17-7 84 0 0,-3 2-324 0 0,0 0 0 0 0,0 1 1 0 0,0 0-1 0 0,-14 11 1 0 0,5 0-239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06.084"/>
    </inkml:context>
    <inkml:brush xml:id="br0">
      <inkml:brushProperty name="width" value="0.05" units="cm"/>
      <inkml:brushProperty name="height" value="0.05" units="cm"/>
    </inkml:brush>
  </inkml:definitions>
  <inkml:trace contextRef="#ctx0" brushRef="#br0">120 24 7568 0 0,'0'0'361'0'0,"-4"7"32"0"0,-8 27-322 0 0,-2-8 947 0 0,11-21-876 0 0,0 1 0 0 0,0-1 0 0 0,1 0 1 0 0,0 1-1 0 0,-2 6 0 0 0,3-8-52 0 0,-1 21 458 0 0,2-23-574 0 0,4 3 14 0 0,4-7 22 0 0,-5 0-9 0 0,-1 1-1 0 0,1-1 0 0 0,-1 0 0 0 0,0 1 0 0 0,1-1 1 0 0,-1 0-1 0 0,0 0 0 0 0,0-1 0 0 0,0 1 0 0 0,-1 0 1 0 0,1-1-1 0 0,1-2 0 0 0,-2 3-1 0 0,0 1 1 0 0,0-1-1 0 0,-1 1 1 0 0,1-1-1 0 0,-1 1 1 0 0,1-1-1 0 0,-1 1 0 0 0,1-1 1 0 0,-1 0-1 0 0,0 1 1 0 0,0-1-1 0 0,0 1 0 0 0,0-1 1 0 0,0 0-1 0 0,0 1 1 0 0,-1-1-1 0 0,1 0 1 0 0,0 1-1 0 0,-1-1 0 0 0,1 1 1 0 0,-1-1-1 0 0,-1-2 1 0 0,1 2 6 0 0,0 0 62 0 0,-1 0 1 0 0,1 0-1 0 0,-1 0 1 0 0,1 0-1 0 0,-1 0 1 0 0,0 0-1 0 0,-2-1 1 0 0,3 3-47 0 0,1-1 1 0 0,-1 1 0 0 0,0-1 0 0 0,0 1 0 0 0,0 0-1 0 0,0 0 1 0 0,0-1 0 0 0,0 1 0 0 0,0 0 0 0 0,0 0 0 0 0,0 0-1 0 0,0 0 1 0 0,0 0 0 0 0,0 0 0 0 0,0 0 0 0 0,0 0-1 0 0,1 1 1 0 0,-1-1 0 0 0,0 0 0 0 0,0 1 0 0 0,0-1-1 0 0,-1 1 1 0 0,-4 3-10 0 0,1 0 0 0 0,-1 0 0 0 0,1 1 0 0 0,1 0 0 0 0,-1 0-1 0 0,1 0 1 0 0,0 0 0 0 0,0 1 0 0 0,-5 9 0 0 0,-2 2-70 0 0,10-16 43 0 0,0 0 9 0 0,0 1 0 0 0,0-1-1 0 0,0 1 1 0 0,0-1 0 0 0,0 1 0 0 0,1 0-1 0 0,-1-1 1 0 0,0 1 0 0 0,1 0-1 0 0,0-1 1 0 0,-1 1 0 0 0,1 0-1 0 0,0 0 1 0 0,0-1 0 0 0,0 4 0 0 0,22-8-109 0 0,-19 2 125 0 0,1 0-1 0 0,0 0 1 0 0,-1 0 0 0 0,0-1-1 0 0,1 1 1 0 0,-1-1-1 0 0,0 0 1 0 0,1 1-1 0 0,-1-2 1 0 0,0 1-1 0 0,-1 0 1 0 0,1 0-1 0 0,0-1 1 0 0,-1 0 0 0 0,1 1-1 0 0,-1-1 1 0 0,0 0-1 0 0,0 0 1 0 0,0-1-1 0 0,0 1 1 0 0,0 0-1 0 0,-1-1 1 0 0,2-4 0 0 0,1-3 66 0 0,-1-1 0 0 0,-1 0 1 0 0,0 0-1 0 0,0 1 0 0 0,-1-25 1 0 0,-1 35-57 0 0,0-1 1 0 0,0 1 0 0 0,-1 0 0 0 0,1 0-1 0 0,0-1 1 0 0,-1 1 0 0 0,1 0 0 0 0,-1 0-1 0 0,1 0 1 0 0,-1 0 0 0 0,1 0 0 0 0,-1 0 0 0 0,0 0-1 0 0,0 0 1 0 0,0 0 0 0 0,1 0 0 0 0,-1 0-1 0 0,0 0 1 0 0,-1 0 0 0 0,1 0-57 0 0,1 1 0 0 0,-1 0 0 0 0,1-1 0 0 0,-1 1 0 0 0,0 0 0 0 0,1 0 0 0 0,-1 0 0 0 0,1-1 0 0 0,-1 1 0 0 0,1 0 0 0 0,-1 0 0 0 0,0 0 0 0 0,1 0 0 0 0,-1 0 0 0 0,1 0 1 0 0,-1 0-1 0 0,0 0 0 0 0,1 0 0 0 0,-1 1 0 0 0,1-1 0 0 0,-1 0 0 0 0,1 0 0 0 0,-1 0 0 0 0,0 1 0 0 0,1-1 0 0 0,-1 0 0 0 0,1 0 0 0 0,-1 1 0 0 0,1-1 0 0 0,0 1 0 0 0,-1-1 0 0 0,1 0 0 0 0,-1 1 0 0 0,1-1 0 0 0,0 1 0 0 0,-1-1 0 0 0,1 1 0 0 0,0-1 0 0 0,-1 1 1 0 0,1-1-1 0 0,0 1 0 0 0,0 0 0 0 0,-4 9-4113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19.284"/>
    </inkml:context>
    <inkml:brush xml:id="br0">
      <inkml:brushProperty name="width" value="0.1" units="cm"/>
      <inkml:brushProperty name="height" value="0.1" units="cm"/>
      <inkml:brushProperty name="color" value="#AB008B"/>
    </inkml:brush>
  </inkml:definitions>
  <inkml:trace contextRef="#ctx0" brushRef="#br0">61 0 14944 0 0,'0'0'2719'0'0,"0"2"-2371"0"0,2 5-270 0 0,-1 0 0 0 0,-1-1 0 0 0,1 1 0 0 0,-1 0 0 0 0,-1 0 0 0 0,1 0 0 0 0,-1 0 0 0 0,-2 10 0 0 0,0 4-32 0 0,0 3-49 0 0,-7 89 81 0 0,9-95-109 0 0,-1 0 0 0 0,-1 0 0 0 0,-10 33 0 0 0,1-1-8 0 0,7-33 39 0 0,-3-8 0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4.484"/>
    </inkml:context>
    <inkml:brush xml:id="br0">
      <inkml:brushProperty name="width" value="0.05" units="cm"/>
      <inkml:brushProperty name="height" value="0.05" units="cm"/>
    </inkml:brush>
  </inkml:definitions>
  <inkml:trace contextRef="#ctx0" brushRef="#br0">364 110 13328 0 0,'-1'-3'91'0'0,"-1"1"1"0"0,0-1-1 0 0,0 1 1 0 0,0 0-1 0 0,0-1 1 0 0,-1 1-1 0 0,1 0 1 0 0,0 1-1 0 0,-1-1 1 0 0,0 0-1 0 0,1 1 1 0 0,-1-1-1 0 0,0 1 1 0 0,0 0-1 0 0,-4-1 1 0 0,-14-7 692 0 0,17 7-547 0 0,1 0 0 0 0,0 1-1 0 0,-1-1 1 0 0,1 1-1 0 0,-1 0 1 0 0,1 0 0 0 0,-1 0-1 0 0,0 1 1 0 0,1-1 0 0 0,-1 1-1 0 0,0 0 1 0 0,-6 0 0 0 0,-17 7-343 0 0,0 2-1 0 0,1 0 1 0 0,1 2 0 0 0,0 1 0 0 0,-27 17-1 0 0,44-23 91 0 0,0 0-1 0 0,0 0 0 0 0,-7 9 0 0 0,-6 5-92 0 0,20-19 109 0 0,1 0 0 0 0,-1 0 0 0 0,0 0 0 0 0,1-1 0 0 0,0 1 0 0 0,-1 0 0 0 0,1 0 0 0 0,-1 0 0 0 0,1 0 0 0 0,0 0 0 0 0,0 0 0 0 0,0 0 0 0 0,-1 0 0 0 0,1 0 0 0 0,0 0 0 0 0,0 0 0 0 0,0 0 0 0 0,1 0 0 0 0,-1 0 0 0 0,0 0 0 0 0,0 0 0 0 0,0 0 0 0 0,1-1 0 0 0,-1 1 0 0 0,0 0 0 0 0,1 0 0 0 0,-1 0 0 0 0,1 0 0 0 0,-1 0 0 0 0,2 1 0 0 0,0 1 0 0 0,-1-1 0 0 0,2 1 0 0 0,-1 0 0 0 0,0 0 0 0 0,0-1 0 0 0,1 0 0 0 0,4 4 0 0 0,1-2 7 0 0,-1 0 0 0 0,1 0-1 0 0,0-1 1 0 0,0-1-1 0 0,0 0 1 0 0,0 0-1 0 0,0 0 1 0 0,12 0 0 0 0,-11-1 1 0 0,-1 0 1 0 0,1 1 0 0 0,-1 0-1 0 0,0 0 1 0 0,1 0 0 0 0,-1 1-1 0 0,0 1 1 0 0,8 4 0 0 0,-4-1-61 0 0,-9-6 58 0 0,-1 0 0 0 0,1 1 0 0 0,-1-1 0 0 0,1 1 1 0 0,-1 0-1 0 0,0-1 0 0 0,0 1 0 0 0,1 0 0 0 0,-1 0 0 0 0,-1 0 1 0 0,1 1-1 0 0,0-1 0 0 0,0 0 0 0 0,-1 1 0 0 0,0-1 1 0 0,1 1-1 0 0,-1-1 0 0 0,1 5 0 0 0,0-2 170 0 0,-1 0-1 0 0,0 0 1 0 0,0 0-1 0 0,0 0 1 0 0,-1 0 0 0 0,1 0-1 0 0,-1 1 1 0 0,-1-1-1 0 0,0 6 1 0 0,0-4-302 0 0,0 0 1 0 0,0 0-1 0 0,-1 0 1 0 0,0 0-1 0 0,0 0 0 0 0,-1-1 1 0 0,0 1-1 0 0,0 0 1 0 0,0-1-1 0 0,-1 0 0 0 0,0 0 1 0 0,0 0-1 0 0,-10 10 0 0 0,10-13 126 0 0,2 0 0 0 0,-1 0 0 0 0,0-1 0 0 0,0 1 0 0 0,0 0 0 0 0,0-1 0 0 0,0 0 0 0 0,0 0 0 0 0,-1 0 0 0 0,1 0 0 0 0,-1-1 0 0 0,1 1 0 0 0,-1-1 0 0 0,0 0 0 0 0,-6 1 0 0 0,9-1 0 0 0,1-1 0 0 0,-1 0 0 0 0,1 0 0 0 0,-1 0 0 0 0,1 0 0 0 0,-1-1 0 0 0,0 1 0 0 0,1 0 0 0 0,-1 0 0 0 0,1 0 0 0 0,-1 0 0 0 0,1 0 0 0 0,-1-1 0 0 0,1 1 0 0 0,-1 0 0 0 0,1-1 0 0 0,-1 1 0 0 0,1 0 0 0 0,-1-1 0 0 0,1 1 0 0 0,-1 0 0 0 0,1-1 0 0 0,0 1 0 0 0,-1-1 0 0 0,1 1 0 0 0,0-1 0 0 0,-1 1 0 0 0,1-1 0 0 0,-4-4 0 0 0,3 4 0 0 0,0-1 0 0 0,0 1 0 0 0,0-1 0 0 0,0 1 0 0 0,0-1 0 0 0,0 0 0 0 0,1 1 0 0 0,-1-1 0 0 0,1 0 0 0 0,-1 1 0 0 0,1-1 0 0 0,-1 0 0 0 0,1 0 0 0 0,0 0 0 0 0,0 0 0 0 0,0 1 0 0 0,0-1 0 0 0,0 0 0 0 0,1-3 0 0 0,0-2 0 0 0,-1-5-27 0 0,1 0 0 0 0,0 0 0 0 0,1 1 0 0 0,1-1 0 0 0,0 1 0 0 0,5-14-1 0 0,3-1-183 0 0,20-36 0 0 0,-23 51 412 0 0,0-1-1 0 0,1 2 0 0 0,0-1 1 0 0,1 1-1 0 0,0 0 0 0 0,0 1 0 0 0,19-12 1 0 0,18-17-186 0 0,-17 13-236 0 0,1 2 0 0 0,66-35 0 0 0,-72 41-367 0 0,-18 12 606 0 0,1 0 0 0 0,12-6 1 0 0,-16 9-233 0 0,0 0 0 0 0,-1 0 0 0 0,1 0 0 0 0,0 0 0 0 0,-1-1 0 0 0,4-2 1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4.958"/>
    </inkml:context>
    <inkml:brush xml:id="br0">
      <inkml:brushProperty name="width" value="0.05" units="cm"/>
      <inkml:brushProperty name="height" value="0.05" units="cm"/>
    </inkml:brush>
  </inkml:definitions>
  <inkml:trace contextRef="#ctx0" brushRef="#br0">376 1 11576 0 0,'0'0'562'0'0,"-2"0"-244"0"0,-4 0-129 0 0,-1 0 0 0 0,0 0 0 0 0,0 1 0 0 0,1 0 0 0 0,-1 1 0 0 0,0-1 1 0 0,1 1-1 0 0,0 0 0 0 0,-1 1 0 0 0,1-1 0 0 0,0 1 0 0 0,0 1 0 0 0,-10 7 1 0 0,-19 16 299 0 0,2 3 0 0 0,-56 64 0 0 0,67-66-485 0 0,2 1 0 0 0,-25 48-1 0 0,33-56-2 0 0,9-15-1 0 0,0-1 0 0 0,1 1 0 0 0,0 0 0 0 0,0 0 0 0 0,0-1 0 0 0,1 1 0 0 0,0 1 0 0 0,0-1 0 0 0,0 8 0 0 0,1-9 0 0 0,0-1 0 0 0,1 0 0 0 0,-1 1 0 0 0,1-1 0 0 0,0 0 0 0 0,0 0 0 0 0,0 1 0 0 0,1-1 0 0 0,-1 0 0 0 0,1 0 0 0 0,0 0 0 0 0,0-1 0 0 0,5 8 0 0 0,-6-10 0 0 0,0 1 0 0 0,0-1 0 0 0,0 0 0 0 0,1 0 0 0 0,-1 0 0 0 0,0 0 0 0 0,1 0 0 0 0,-1 0 0 0 0,0 0 0 0 0,1-1 0 0 0,-1 1 0 0 0,1 0 0 0 0,-1-1 0 0 0,1 1 0 0 0,0-1 0 0 0,-1 0 0 0 0,1 1 0 0 0,-1-1 0 0 0,1 0 0 0 0,0 0 0 0 0,-1 0 0 0 0,1 0 0 0 0,0 0 0 0 0,1-1 0 0 0,0 0 0 0 0,-1 1 1 0 0,1-1 0 0 0,-1 0 0 0 0,0-1-1 0 0,1 1 1 0 0,-1 0 0 0 0,0-1 0 0 0,0 1 0 0 0,0-1-1 0 0,0 1 1 0 0,0-1 0 0 0,0 0 0 0 0,0 0-1 0 0,2-4 1 0 0,8-7 43 0 0,-10 11-28 0 0,0 0-1 0 0,0-1 0 0 0,0 1 0 0 0,0 0 1 0 0,0-1-1 0 0,0 1 0 0 0,-1-1 0 0 0,2-3 0 0 0,2-7 77 0 0,4-16 4 0 0,-9 27-95 0 0,0 0 1 0 0,0 0-1 0 0,0 1 0 0 0,0-1 1 0 0,0 0-1 0 0,0 0 0 0 0,0 0 1 0 0,-1 0-1 0 0,1 1 1 0 0,0-1-1 0 0,-1 0 0 0 0,0 0 1 0 0,1 0-1 0 0,-2-1 0 0 0,-1-1 36 0 0,1 0-1 0 0,-1 1 0 0 0,0-1 0 0 0,0 1 1 0 0,-1 0-1 0 0,1-1 0 0 0,-5-2 0 0 0,0-1-196 0 0,7 7 92 0 0,0 0-1 0 0,0-1 1 0 0,0 1 0 0 0,0 0-1 0 0,-1-1 1 0 0,1 1 0 0 0,0 0-1 0 0,0 0 1 0 0,0 0 0 0 0,0 0 0 0 0,0 0-1 0 0,0 0 1 0 0,-1 0 0 0 0,0 1-1 0 0,-4-1-1405 0 0,-1 0-3844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5.489"/>
    </inkml:context>
    <inkml:brush xml:id="br0">
      <inkml:brushProperty name="width" value="0.05" units="cm"/>
      <inkml:brushProperty name="height" value="0.05" units="cm"/>
    </inkml:brush>
  </inkml:definitions>
  <inkml:trace contextRef="#ctx0" brushRef="#br0">142 54 11976 0 0,'0'0'31'0'0,"0"-1"0"0"0,0 1 0 0 0,0 0 0 0 0,0-1 0 0 0,0 1 0 0 0,0 0 0 0 0,0 0 0 0 0,0-1 0 0 0,0 1 0 0 0,0 0 0 0 0,0-1 0 0 0,0 1 0 0 0,0 0 1 0 0,0-1-1 0 0,0 1 0 0 0,0 0 0 0 0,0 0 0 0 0,0-1 0 0 0,-1 1 0 0 0,1 0 0 0 0,0 0 0 0 0,0-1 0 0 0,0 1 0 0 0,-1 0 0 0 0,1 0 0 0 0,0-1 0 0 0,0 1 0 0 0,0 0 0 0 0,-1 0 1 0 0,1 0-1 0 0,0 0 0 0 0,0-1 0 0 0,-1 1 0 0 0,1 0 0 0 0,0 0 0 0 0,-1 0 0 0 0,1 0 0 0 0,0 0 0 0 0,-1 0 0 0 0,-4-2 28 0 0,5 1-36 0 0,-1 1 0 0 0,0 0 0 0 0,0-1 0 0 0,0 1 0 0 0,1 0 0 0 0,-1 0 0 0 0,0 0 0 0 0,0 0 0 0 0,0 0 0 0 0,0-1 0 0 0,0 1 0 0 0,1 1 0 0 0,-1-1 0 0 0,0 0 0 0 0,0 0 0 0 0,0 0 0 0 0,0 0 0 0 0,0 1 0 0 0,1-1-1 0 0,-1 0 1 0 0,0 1 0 0 0,0-1 0 0 0,1 0 0 0 0,-1 1 0 0 0,-1 0 0 0 0,0 0 129 0 0,-4 3-75 0 0,-1-1 1 0 0,1 1-1 0 0,0 0 0 0 0,0 0 1 0 0,1 1-1 0 0,-1 0 0 0 0,1 0 0 0 0,0 0 1 0 0,0 1-1 0 0,-5 7 0 0 0,-4 5 41 0 0,11-15-113 0 0,0 1-1 0 0,0 0 0 0 0,1 0 0 0 0,-1 0 1 0 0,1 0-1 0 0,0 0 0 0 0,0 1 1 0 0,-2 7-1 0 0,3-11-10 0 0,1 1 0 0 0,0-1 1 0 0,0 0-1 0 0,-1 0 0 0 0,1 0 0 0 0,0 0 1 0 0,0 0-1 0 0,0 0 0 0 0,0 0 0 0 0,0 0 1 0 0,0 1-1 0 0,1-1 0 0 0,-1 0 0 0 0,0 0 1 0 0,0 0-1 0 0,1 0 0 0 0,-1 0 0 0 0,1 0 1 0 0,-1 0-1 0 0,1 0 0 0 0,-1 0 0 0 0,1 0 1 0 0,0 0-1 0 0,-1 0 0 0 0,1-1 1 0 0,0 1-1 0 0,0 0 0 0 0,0 0 0 0 0,0-1 1 0 0,-1 1-1 0 0,1 0 0 0 0,0-1 0 0 0,0 1 1 0 0,0-1-1 0 0,0 1 0 0 0,0-1 0 0 0,1 0 1 0 0,-1 1-1 0 0,0-1 0 0 0,0 0 0 0 0,0 0 1 0 0,0 0-1 0 0,0 0 0 0 0,0 0 0 0 0,0 0 1 0 0,0 0-1 0 0,1 0 0 0 0,-1 0 0 0 0,0 0 1 0 0,0-1-1 0 0,0 1 0 0 0,0 0 0 0 0,0-1 1 0 0,2 0-1 0 0,10-6-49 0 0,22-14 0 0 0,7-4 24 0 0,-28 16-131 0 0,0 0 0 0 0,-2-1 0 0 0,1-1 1 0 0,-1 0-1 0 0,-1 0 0 0 0,15-19 1 0 0,-13 13 218 0 0,8-7-769 0 0,-9 12-3829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5.905"/>
    </inkml:context>
    <inkml:brush xml:id="br0">
      <inkml:brushProperty name="width" value="0.05" units="cm"/>
      <inkml:brushProperty name="height" value="0.05" units="cm"/>
    </inkml:brush>
  </inkml:definitions>
  <inkml:trace contextRef="#ctx0" brushRef="#br0">413 0 10120 0 0,'0'0'3526'0'0,"0"5"-2984"0"0,-4 5-287 0 0,0-1 1 0 0,-1 0 0 0 0,1 0-1 0 0,-2 0 1 0 0,1-1 0 0 0,-11 12 0 0 0,10-12-166 0 0,-35 42 372 0 0,18-22-371 0 0,-25 39-1 0 0,39-53-74 0 0,-1 0 0 0 0,-1-1 0 0 0,0 0 0 0 0,-15 13 0 0 0,13-13-14 0 0,1 1 0 0 0,0 1 0 0 0,1 0 0 0 0,-10 18 0 0 0,8-13-53 0 0,-25 32 0 0 0,-9 4-2216 0 0,38-47-1347 0 0,1-2-1052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6.366"/>
    </inkml:context>
    <inkml:brush xml:id="br0">
      <inkml:brushProperty name="width" value="0.05" units="cm"/>
      <inkml:brushProperty name="height" value="0.05" units="cm"/>
    </inkml:brush>
  </inkml:definitions>
  <inkml:trace contextRef="#ctx0" brushRef="#br0">91 0 11600 0 0,'0'0'4314'0'0,"-2"1"-4007"0"0,-9 6-150 0 0,9-6-145 0 0,0 0 0 0 0,0 0 0 0 0,-1 1-1 0 0,1-1 1 0 0,0 0 0 0 0,0 1 0 0 0,1 0-1 0 0,-1 0 1 0 0,0-1 0 0 0,0 1 0 0 0,-1 4-1 0 0,-19 29 246 0 0,18-30-291 0 0,1 0 1 0 0,0 0-1 0 0,0 0 1 0 0,0 0-1 0 0,0 0 0 0 0,1 1 1 0 0,0-1-1 0 0,0 1 1 0 0,0-1-1 0 0,1 1 1 0 0,0 0-1 0 0,-1 9 0 0 0,2-14 24 0 0,0 0-1 0 0,0 0 0 0 0,1 0 0 0 0,-1 0 0 0 0,0 0 0 0 0,0 0 0 0 0,1 0 0 0 0,-1 0 0 0 0,0 0 1 0 0,1 0-1 0 0,-1-1 0 0 0,1 1 0 0 0,-1 0 0 0 0,1 0 0 0 0,0 0 0 0 0,-1-1 0 0 0,1 1 0 0 0,0 0 0 0 0,-1 0 1 0 0,1-1-1 0 0,0 1 0 0 0,0-1 0 0 0,1 2 0 0 0,0-1-5 0 0,0 0 0 0 0,1-1 0 0 0,-1 1 1 0 0,0 0-1 0 0,0-1 0 0 0,1 1 0 0 0,-1-1 0 0 0,1 0 0 0 0,2 1 1 0 0,2-2-14 0 0,1 1 1 0 0,-1-1-1 0 0,0 0 1 0 0,0 0-1 0 0,0-1 1 0 0,0 0-1 0 0,0 0 1 0 0,0-1-1 0 0,9-4 1 0 0,-13 5 69 0 0,1 0 0 0 0,-1 0 0 0 0,0 0 0 0 0,0-1-1 0 0,0 1 1 0 0,0-1 0 0 0,-1 0 0 0 0,1 1 0 0 0,-1-1 0 0 0,1 0 0 0 0,-1-1 0 0 0,0 1 0 0 0,0 0-1 0 0,0-1 1 0 0,-1 1 0 0 0,1-1 0 0 0,-1 1 0 0 0,0-1 0 0 0,1-6 0 0 0,3-52 3728 0 0,-5 60-4153 0 0,-3 2-134 0 0,0 0 464 0 0,0 0 0 0 0,0 0 0 0 0,0 0 0 0 0,0 1-1 0 0,0-1 1 0 0,0 1 0 0 0,1-1 0 0 0,-1 1 0 0 0,0 0 0 0 0,0 0 0 0 0,1 1 0 0 0,-1-1 0 0 0,1 1-1 0 0,-1-1 1 0 0,1 1 0 0 0,-1 0 0 0 0,1-1 0 0 0,0 1 0 0 0,0 1 0 0 0,0-1 0 0 0,0 0 0 0 0,-2 3-1 0 0,3-4-47 0 0,0 2-178 0 0,-1-1 1 0 0,0 1-1 0 0,0-1 0 0 0,0 0 0 0 0,0 0 1 0 0,-1 0-1 0 0,1 0 0 0 0,-3 1 1 0 0,-7 2-5409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19.761"/>
    </inkml:context>
    <inkml:brush xml:id="br0">
      <inkml:brushProperty name="width" value="0.05" units="cm"/>
      <inkml:brushProperty name="height" value="0.05" units="cm"/>
    </inkml:brush>
  </inkml:definitions>
  <inkml:trace contextRef="#ctx0" brushRef="#br0">12 1 10912 0 0,'0'0'2746'0'0,"0"16"-2535"0"0,10 56 8 0 0,-10-56-172 0 0,0 30 212 0 0,-9 75 0 0 0,2-62-453 0 0,2 84 0 0 0,8-112-3881 0 0,-2-19-315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0.180"/>
    </inkml:context>
    <inkml:brush xml:id="br0">
      <inkml:brushProperty name="width" value="0.05" units="cm"/>
      <inkml:brushProperty name="height" value="0.05" units="cm"/>
    </inkml:brush>
  </inkml:definitions>
  <inkml:trace contextRef="#ctx0" brushRef="#br0">77 1 10856 0 0,'0'0'1085'0'0,"-3"14"-909"0"0,-2 32 1653 0 0,-7-8-1159 0 0,5-18-359 0 0,0 0 0 0 0,2 1 0 0 0,-3 24 0 0 0,-1-10-148 0 0,2-6-82 0 0,4-15-49 0 0,-1 10-30 0 0,1 0 0 0 0,0 24 0 0 0,3-34-65 0 0,-1-4 25 0 0,1 0 0 0 0,0 0 0 0 0,1-1 0 0 0,0 1 0 0 0,1 0 0 0 0,0-1 0 0 0,6 18 1 0 0,-6-22 41 0 0,-1-2-240 0 0,0 0 0 0 0,0 0 1 0 0,1 0-1 0 0,0 0 0 0 0,-1 0 0 0 0,1 0 1 0 0,0 0-1 0 0,4 3 0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0.596"/>
    </inkml:context>
    <inkml:brush xml:id="br0">
      <inkml:brushProperty name="width" value="0.05" units="cm"/>
      <inkml:brushProperty name="height" value="0.05" units="cm"/>
    </inkml:brush>
  </inkml:definitions>
  <inkml:trace contextRef="#ctx0" brushRef="#br0">336 0 14368 0 0,'0'0'330'0'0,"-5"4"437"0"0,1 0-687 0 0,0-1 1 0 0,0 1-1 0 0,0 0 1 0 0,0 0-1 0 0,-3 6 0 0 0,-8 7-69 0 0,-20 23 294 0 0,2 1-1 0 0,-49 79 0 0 0,62-80-150 0 0,16-30-108 0 0,0 0-1 0 0,-1-1 1 0 0,-8 12-1 0 0,5-8 86 0 0,0 1 0 0 0,1 0 0 0 0,0 0 0 0 0,1 0-1 0 0,1 1 1 0 0,0 0 0 0 0,1 0 0 0 0,1 1 0 0 0,1-1-1 0 0,-2 19 1 0 0,4-25-198 0 0,0 0-1 0 0,0 0 1 0 0,1 0-1 0 0,0 0 1 0 0,0-1-1 0 0,1 1 1 0 0,1 0 0 0 0,-1-1-1 0 0,6 12 1 0 0,-6-16 69 0 0,-1 0 1 0 0,1 0-1 0 0,0 0 1 0 0,1-1-1 0 0,-1 1 0 0 0,1-1 1 0 0,0 1-1 0 0,-1-1 1 0 0,2 0-1 0 0,-1 0 1 0 0,0 0-1 0 0,0 0 1 0 0,1 0-1 0 0,0-1 1 0 0,-1 0-1 0 0,1 0 1 0 0,0 0-1 0 0,0 0 1 0 0,0 0-1 0 0,6 1 0 0 0,-8-3-2 0 0,0 0 0 0 0,1 0 0 0 0,-1-1 0 0 0,0 1 0 0 0,0 0 0 0 0,0-1 0 0 0,0 1 0 0 0,0-1-1 0 0,0 1 1 0 0,1-1 0 0 0,-2 0 0 0 0,1 0 0 0 0,0 0 0 0 0,0 0 0 0 0,0-1 0 0 0,0 1-1 0 0,-1 0 1 0 0,1-1 0 0 0,2-2 0 0 0,0 0 17 0 0,-1 1 0 0 0,0-1 0 0 0,0 0 0 0 0,-1 0 0 0 0,1 0 0 0 0,-1 0 0 0 0,4-8 0 0 0,-5 6 47 0 0,0 1 0 0 0,1-1 1 0 0,-2 0-1 0 0,1 1 0 0 0,-1-1 1 0 0,0 0-1 0 0,0 1 0 0 0,0-1 1 0 0,-1 0-1 0 0,0 0 0 0 0,0 1 0 0 0,-2-7 1 0 0,-4-7 283 0 0,0 0 0 0 0,-10-18 0 0 0,12 26-271 0 0,3 9-57 0 0,1 0-1 0 0,-1 0 1 0 0,1 0-1 0 0,-1 0 1 0 0,0 0 0 0 0,0 0-1 0 0,0 0 1 0 0,0 1-1 0 0,0-1 1 0 0,0 0-1 0 0,-1 1 1 0 0,1 0 0 0 0,0 0-1 0 0,-1 0 1 0 0,-3-2-1 0 0,-8-3-31 0 0,12 5 11 0 0,1 0-1 0 0,0 1 1 0 0,-1 0-1 0 0,1-1 1 0 0,-1 1 0 0 0,1 0-1 0 0,-1 0 1 0 0,1-1-1 0 0,-1 1 1 0 0,1 1-1 0 0,-1-1 1 0 0,1 0-1 0 0,-1 0 1 0 0,1 0-1 0 0,-1 1 1 0 0,1-1-1 0 0,0 1 1 0 0,-1-1-1 0 0,1 1 1 0 0,-3 1-1 0 0,2-1-22 0 0,0 0-1 0 0,-1 0 0 0 0,1 0 0 0 0,-1-1 0 0 0,1 1 0 0 0,0-1 0 0 0,-5 1 0 0 0,6-1-22 0 0,-1 0 1 0 0,0 0-1 0 0,1 0 0 0 0,-1 0 1 0 0,1 0-1 0 0,-1 1 0 0 0,1-1 1 0 0,-1 1-1 0 0,1-1 1 0 0,-1 1-1 0 0,1-1 0 0 0,-1 1 1 0 0,1 0-1 0 0,-1 0 1 0 0,1 0-1 0 0,0 0 0 0 0,0 0 1 0 0,-1 0-1 0 0,-1 2 1 0 0,2-1-193 0 0,-1 1 1 0 0,1 0 0 0 0,-1-1 0 0 0,1 1 0 0 0,0 0 0 0 0,0 0 0 0 0,0 0 0 0 0,1 0 0 0 0,-1 4-1 0 0,-4 19-3411 0 0,9-14 1773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1.458"/>
    </inkml:context>
    <inkml:brush xml:id="br0">
      <inkml:brushProperty name="width" value="0.05" units="cm"/>
      <inkml:brushProperty name="height" value="0.05" units="cm"/>
    </inkml:brush>
  </inkml:definitions>
  <inkml:trace contextRef="#ctx0" brushRef="#br0">88 4 8952 0 0,'-2'0'71'0'0,"0"-1"1"0"0,0 1 0 0 0,0-1-1 0 0,0 1 1 0 0,0 0 0 0 0,0 0-1 0 0,-5 0 1 0 0,-10-1 291 0 0,16 1-306 0 0,0 0 1 0 0,-1 0 0 0 0,1 0-1 0 0,-1 0 1 0 0,1 0-1 0 0,-1 0 1 0 0,1 0 0 0 0,0 1-1 0 0,-1-1 1 0 0,1 1-1 0 0,0-1 1 0 0,-1 1 0 0 0,1-1-1 0 0,0 1 1 0 0,0 0-1 0 0,-1 0 1 0 0,1-1 0 0 0,0 1-1 0 0,0 0 1 0 0,0 0-1 0 0,0 0 1 0 0,-1 2 0 0 0,0-1 82 0 0,0 1-1 0 0,0-1 1 0 0,0 1 0 0 0,0-1 0 0 0,1 1 0 0 0,-1 0 0 0 0,1-1 0 0 0,0 1 0 0 0,-2 4 0 0 0,3-2-97 0 0,-1 0 1 0 0,1 1 0 0 0,0-1 0 0 0,1 9 0 0 0,0 7 13 0 0,-1-19-56 0 0,0 1 1 0 0,1 0 0 0 0,-1 0 0 0 0,1 0-1 0 0,0-1 1 0 0,0 1 0 0 0,0-1-1 0 0,0 1 1 0 0,0 0 0 0 0,1-1 0 0 0,-1 0-1 0 0,1 1 1 0 0,-1-1 0 0 0,1 0 0 0 0,0 0-1 0 0,0 0 1 0 0,0 0 0 0 0,0 0 0 0 0,0 0-1 0 0,0 0 1 0 0,1-1 0 0 0,-1 1-1 0 0,1-1 1 0 0,-1 0 0 0 0,1 0 0 0 0,-1 0-1 0 0,1 0 1 0 0,0 0 0 0 0,4 0 0 0 0,-3 0-1 0 0,1-2 0 0 0,-1 1 0 0 0,1 0 0 0 0,-1-1 0 0 0,0 0 0 0 0,1 0 0 0 0,-1 0 0 0 0,0-1 0 0 0,1 1 0 0 0,-1-1 0 0 0,0 0 0 0 0,0 0 0 0 0,-1 0 0 0 0,1-1 0 0 0,0 1 0 0 0,-1-1 0 0 0,1 0 0 0 0,-1 0 0 0 0,6-7 0 0 0,-4 5 27 0 0,2-3-383 0 0,0 0 0 0 0,8-12-1 0 0,-7 9-3926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1.898"/>
    </inkml:context>
    <inkml:brush xml:id="br0">
      <inkml:brushProperty name="width" value="0.05" units="cm"/>
      <inkml:brushProperty name="height" value="0.05" units="cm"/>
    </inkml:brush>
  </inkml:definitions>
  <inkml:trace contextRef="#ctx0" brushRef="#br0">307 12 13040 0 0,'0'0'1309'0'0,"0"-2"-1198"0"0,0-6-69 0 0,0 6 520 0 0,-4 10-354 0 0,-52 60 648 0 0,-10 3-471 0 0,49-55-294 0 0,1 1 0 0 0,0 0 0 0 0,1 2 0 0 0,-24 37-1 0 0,24-24-252 0 0,1 1 0 0 0,1 0-1 0 0,-13 59 1 0 0,20-50-697 0 0,3-11-183 0 0,2-3-287 0 0,1-19 657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39.208"/>
    </inkml:context>
    <inkml:brush xml:id="br0">
      <inkml:brushProperty name="width" value="0.05" units="cm"/>
      <inkml:brushProperty name="height" value="0.05" units="cm"/>
      <inkml:brushProperty name="color" value="#004F8B"/>
    </inkml:brush>
  </inkml:definitions>
  <inkml:trace contextRef="#ctx0" brushRef="#br0">60 0 14112 0 0,'0'0'1748'0'0,"0"8"-1296"0"0,-5 13 696 0 0,0 23 0 0 0,-6 23 699 0 0,-2 13-1059 0 0,11-63-704 0 0,-1 27-1 0 0,0 1-46 0 0,-8 100-33 0 0,6-60-160 0 0,4-71 150 0 0,0 0-1 0 0,2 0 0 0 0,-1 0 1 0 0,2 0-1 0 0,4 19 0 0 0,-5-25 46 0 0,-1-7 108 0 0,12-13-865 0 0,1-13 635 0 0,-8 15 33 0 0,1 0-1 0 0,-1 0 0 0 0,2 1 0 0 0,-1 0 0 0 0,16-17 0 0 0,1 1-84 0 0,-21 22 126 0 0,0 0 1 0 0,1 0-1 0 0,-1 0 1 0 0,1 0-1 0 0,0 1 0 0 0,0-1 1 0 0,0 1-1 0 0,0 0 0 0 0,0-1 1 0 0,0 1-1 0 0,1 1 1 0 0,-1-1-1 0 0,6-2 0 0 0,-7 4 12 0 0,1-1-29 0 0,0 0 0 0 0,0 0 0 0 0,-1 0 1 0 0,1 1-1 0 0,0-1 0 0 0,0 1 0 0 0,0 0 0 0 0,0-1 0 0 0,-1 1 0 0 0,1 1 1 0 0,0-1-1 0 0,0 0 0 0 0,0 1 0 0 0,0-1 0 0 0,-1 1 0 0 0,1 0 0 0 0,0 0 1 0 0,0 0-1 0 0,-1 1 0 0 0,1-1 0 0 0,-1 0 0 0 0,3 3 0 0 0,-2-2 76 0 0,-1 0 0 0 0,0 0-1 0 0,1 0 1 0 0,-1 0-1 0 0,0 1 1 0 0,-1-1 0 0 0,1 1-1 0 0,0-1 1 0 0,-1 1 0 0 0,1 0-1 0 0,-1 0 1 0 0,0 0-1 0 0,0 0 1 0 0,1 3 0 0 0,1 6 267 0 0,0 0 0 0 0,1 15 0 0 0,-4-15-281 0 0,1-1-1 0 0,-2 1 0 0 0,-1 16 0 0 0,0-17-71 0 0,1-1 0 0 0,1 1 0 0 0,0 0-1 0 0,2 20 1 0 0,1 12 207 0 0,-3-23-3727 0 0,0-13 419 0 0,0 1-3156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19.648"/>
    </inkml:context>
    <inkml:brush xml:id="br0">
      <inkml:brushProperty name="width" value="0.1" units="cm"/>
      <inkml:brushProperty name="height" value="0.1" units="cm"/>
      <inkml:brushProperty name="color" value="#AB008B"/>
    </inkml:brush>
  </inkml:definitions>
  <inkml:trace contextRef="#ctx0" brushRef="#br0">176 73 13040 0 0,'0'0'633'0'0,"-8"-12"154"0"0,-1-6-765 0 0,8 16 97 0 0,0 0 0 0 0,0 0 0 0 0,0 0 0 0 0,0 0 0 0 0,0 0 0 0 0,-1 0 0 0 0,1 0 0 0 0,0 0 0 0 0,-1 0 0 0 0,-2-2 1 0 0,-6-4 370 0 0,10 7-348 0 0,-1 0 0 0 0,0 1 0 0 0,0-1 0 0 0,0 0 0 0 0,0 0 0 0 0,0 0 0 0 0,0 1 0 0 0,0-1 0 0 0,0 1 0 0 0,0-1 0 0 0,0 1 0 0 0,0-1 0 0 0,0 1 0 0 0,0-1 0 0 0,0 1 0 0 0,0 0 0 0 0,0 0 0 0 0,-1-1 0 0 0,1 1 0 0 0,0 0 0 0 0,0 0 0 0 0,0 0 0 0 0,-1 1 0 0 0,1-1 0 0 0,-2 0 0 0 0,2 1-64 0 0,-1-1 0 0 0,0 1 0 0 0,0-1 0 0 0,0 1 0 0 0,1 0 0 0 0,-1 0 0 0 0,0 0 0 0 0,1 0 0 0 0,-1 0 0 0 0,1 0-1 0 0,-1 0 1 0 0,1 0 0 0 0,-1 0 0 0 0,1 1 0 0 0,0-1 0 0 0,0 1 0 0 0,0-1 0 0 0,-2 4 0 0 0,-6 7 2 0 0,2-2-77 0 0,1 0 0 0 0,0 1 0 0 0,1 0-1 0 0,0 0 1 0 0,1 0 0 0 0,0 1 0 0 0,-4 21-1 0 0,3-15 0 0 0,1-2 16 0 0,1 0-1 0 0,0 1 1 0 0,1-1-1 0 0,0 1 1 0 0,2-1-1 0 0,2 30 1 0 0,-2-42-57 0 0,1 0-1 0 0,0 0 1 0 0,1 0-1 0 0,-1 0 1 0 0,0 0-1 0 0,1-1 1 0 0,0 1-1 0 0,0 0 1 0 0,0-1-1 0 0,1 0 1 0 0,-1 1-1 0 0,1-1 1 0 0,-1 0-1 0 0,1 0 1 0 0,0-1-1 0 0,0 1 1 0 0,0 0 0 0 0,1-1-1 0 0,-1 0 1 0 0,1 0-1 0 0,-1 0 1 0 0,1 0-1 0 0,0-1 1 0 0,6 3-1 0 0,-5-3-771 0 0,-1 0 0 0 0,1 0 0 0 0,0 0 0 0 0,0-1 0 0 0,0 0-1 0 0,0 0 1 0 0,8-1 0 0 0,3-2-5307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2.324"/>
    </inkml:context>
    <inkml:brush xml:id="br0">
      <inkml:brushProperty name="width" value="0.05" units="cm"/>
      <inkml:brushProperty name="height" value="0.05" units="cm"/>
    </inkml:brush>
  </inkml:definitions>
  <inkml:trace contextRef="#ctx0" brushRef="#br0">152 65 11312 0 0,'0'0'1857'0'0,"-15"1"24"0"0,-5 3-27 0 0,17-4-1870 0 0,0 1-1 0 0,0-1 1 0 0,0 1-1 0 0,0 0 0 0 0,0 0 1 0 0,0 0-1 0 0,0 0 1 0 0,0 0-1 0 0,1 0 0 0 0,-1 1 1 0 0,0-1-1 0 0,1 1 1 0 0,-1 0-1 0 0,-2 2 0 0 0,3-1 20 0 0,-1-1 0 0 0,1 0-1 0 0,-1 0 1 0 0,1-1-1 0 0,-1 1 1 0 0,0 0 0 0 0,-4 1-1 0 0,4-2 17 0 0,-1 1 0 0 0,1-1 0 0 0,0 1 0 0 0,0 0 0 0 0,1 0 0 0 0,-1 0 0 0 0,0 1 0 0 0,-3 2 0 0 0,4-2-3 0 0,0-1-1 0 0,0 0 1 0 0,0 1-1 0 0,1 0 1 0 0,-1-1-1 0 0,0 1 0 0 0,1 0 1 0 0,-1 3-1 0 0,1 0 38 0 0,1-5-51 0 0,1-1-1 0 0,-1 1 1 0 0,1 0-1 0 0,-1 0 1 0 0,1 0-1 0 0,-1 0 1 0 0,1-1-1 0 0,-1 1 0 0 0,1 0 1 0 0,0-1-1 0 0,-1 1 1 0 0,1 0-1 0 0,0-1 1 0 0,0 1-1 0 0,-1-1 1 0 0,1 1-1 0 0,0-1 0 0 0,0 1 1 0 0,0-1-1 0 0,0 0 1 0 0,0 1-1 0 0,0-1 1 0 0,0 0-1 0 0,0 0 1 0 0,1 0-1 0 0,3 2-28 0 0,-2-1 26 0 0,1 0 0 0 0,-1 0 0 0 0,0 0 0 0 0,0-1 0 0 0,0 1 0 0 0,0-1 0 0 0,0 0 1 0 0,1 0-1 0 0,-1 0 0 0 0,0-1 0 0 0,0 1 0 0 0,0-1 0 0 0,0 1 0 0 0,6-3 0 0 0,0-1 57 0 0,1-1-1 0 0,-1 0 1 0 0,10-7 0 0 0,-13 8-12 0 0,-1 0-31 0 0,-1 1 0 0 0,1-1-1 0 0,-1 0 1 0 0,0 0-1 0 0,0-1 1 0 0,0 1 0 0 0,-1-1-1 0 0,1 0 1 0 0,4-9-1 0 0,-2 1 595 0 0,-1 1 0 0 0,7-27 0 0 0,-11 38-711 0 0,-1 0 0 0 0,0 1 0 0 0,0-1-1 0 0,0 0 1 0 0,0 1 0 0 0,0-1 0 0 0,0 0 0 0 0,0 1-1 0 0,0-1 1 0 0,0 0 0 0 0,-1 1 0 0 0,1-1 0 0 0,0 0 0 0 0,0 1-1 0 0,0-1 1 0 0,-1 1 0 0 0,1-1 0 0 0,0 0 0 0 0,-1 1 0 0 0,1-1-1 0 0,0 1 1 0 0,-1-1 0 0 0,0 0 0 0 0,-3-4-3812 0 0,0-2-1622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2.819"/>
    </inkml:context>
    <inkml:brush xml:id="br0">
      <inkml:brushProperty name="width" value="0.05" units="cm"/>
      <inkml:brushProperty name="height" value="0.05" units="cm"/>
    </inkml:brush>
  </inkml:definitions>
  <inkml:trace contextRef="#ctx0" brushRef="#br0">74 88 5880 0 0,'0'0'168'0'0,"4"-5"2893"0"0,0-3 2539 0 0,-14 16-5452 0 0,1 1 1 0 0,0 0-1 0 0,1 1 0 0 0,0 0 1 0 0,0 1-1 0 0,1-1 0 0 0,-11 23 1 0 0,18-31-149 0 0,-1-1 0 0 0,0 0 0 0 0,1 1 0 0 0,-1-1 0 0 0,1 0 0 0 0,-1 1 0 0 0,1-1 0 0 0,0 1 0 0 0,0-1 0 0 0,-1 1 0 0 0,1-1 0 0 0,0 1 0 0 0,0-1 0 0 0,1 1 0 0 0,-1-1 0 0 0,0 0 0 0 0,0 1 0 0 0,1-1 0 0 0,-1 1 0 0 0,1-1 0 0 0,-1 0 0 0 0,1 1 0 0 0,-1-1 0 0 0,1 0 0 0 0,0 1 0 0 0,0-1 0 0 0,0 0 0 0 0,0 0 0 0 0,0 0 0 0 0,0 0 0 0 0,0 0 0 0 0,0 0 0 0 0,0 0 0 0 0,0 0 0 0 0,0 0 0 0 0,1-1 0 0 0,-1 1 0 0 0,2 1 0 0 0,-1-3 0 0 0,1 1 0 0 0,-1 0 0 0 0,0 0 0 0 0,0-1 0 0 0,0 1 0 0 0,0-1 0 0 0,0 0 0 0 0,0 1 0 0 0,0-1 0 0 0,0 0 0 0 0,0 0 0 0 0,0 0 0 0 0,-1-1 0 0 0,1 1 0 0 0,1-2 0 0 0,-1 2 0 0 0,15-10 0 0 0,-11 8 0 0 0,-1-1 0 0 0,0 1 0 0 0,0-1 0 0 0,0 0 0 0 0,0 0 0 0 0,6-8 0 0 0,7-10 18 0 0,-14 17 32 0 0,1-1 0 0 0,-1 1 1 0 0,0-1-1 0 0,0 0 0 0 0,4-9 1 0 0,-2 2 76 0 0,-4 8-56 0 0,1 0-1 0 0,-1-1 0 0 0,0 1 0 0 0,0-1 0 0 0,0 1 0 0 0,-1-1 1 0 0,0 1-1 0 0,0-1 0 0 0,0 0 0 0 0,-1 1 0 0 0,0-1 0 0 0,-1-9 0 0 0,1 15-51 0 0,0 0-1 0 0,0 0 0 0 0,0-1 0 0 0,0 1 0 0 0,0 0 0 0 0,0-1 0 0 0,-1 1 0 0 0,1 0 0 0 0,0 0 0 0 0,0 0 0 0 0,0-1 1 0 0,0 1-1 0 0,-1 0 0 0 0,1 0 0 0 0,0 0 0 0 0,0-1 0 0 0,0 1 0 0 0,-1 0 0 0 0,1 0 0 0 0,0 0 0 0 0,0 0 0 0 0,-1-1 1 0 0,1 1-1 0 0,0 0 0 0 0,0 0 0 0 0,-1 0 0 0 0,1 0 0 0 0,0 0 0 0 0,0 0 0 0 0,-1 0 0 0 0,1 0 0 0 0,0 0 0 0 0,-1 0 1 0 0,1 0-1 0 0,0 0 0 0 0,0 0 0 0 0,-1 0 0 0 0,-15 7 267 0 0,-17 15-230 0 0,30-20-43 0 0,2-1-15 0 0,-10 7-9 0 0,1 0 1 0 0,0 0 0 0 0,0 1-1 0 0,1 0 1 0 0,-12 16-1 0 0,17-20 9 0 0,0 1-27 0 0,-1 0 1 0 0,1 1-1 0 0,-4 8 1 0 0,7-13 34 0 0,0-1-1 0 0,1 1 0 0 0,-1-1 1 0 0,1 1-1 0 0,-1 0 1 0 0,1-1-1 0 0,0 1 1 0 0,-1 0-1 0 0,1-1 1 0 0,0 1-1 0 0,0 0 1 0 0,0-1-1 0 0,0 1 1 0 0,1 0-1 0 0,-1-1 1 0 0,0 1-1 0 0,1-1 1 0 0,-1 1-1 0 0,1 0 1 0 0,0-1-1 0 0,0 3 1 0 0,0-3-5 0 0,0 0 1 0 0,0 0 0 0 0,0-1-1 0 0,0 1 1 0 0,0 0 0 0 0,0 0-1 0 0,0-1 1 0 0,0 1 0 0 0,0 0-1 0 0,1-1 1 0 0,-1 1-1 0 0,0-1 1 0 0,0 0 0 0 0,0 1-1 0 0,1-1 1 0 0,-1 0 0 0 0,0 0-1 0 0,0 1 1 0 0,1-1 0 0 0,-1 0-1 0 0,0-1 1 0 0,1 1 0 0 0,-1 0-1 0 0,2-1 1 0 0,6 0-2 0 0,-1-1 0 0 0,14-6 0 0 0,-8 3 2 0 0,-11 4-1 0 0,1-1 0 0 0,-1 1-1 0 0,0-1 1 0 0,0 1 0 0 0,-1-1-1 0 0,1 0 1 0 0,0 0-1 0 0,-1 0 1 0 0,1-1 0 0 0,-1 1-1 0 0,1-1 1 0 0,-1 1-1 0 0,0-1 1 0 0,0 0 0 0 0,0 1-1 0 0,1-5 1 0 0,3-2-12 0 0,-5 7-75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3.514"/>
    </inkml:context>
    <inkml:brush xml:id="br0">
      <inkml:brushProperty name="width" value="0.05" units="cm"/>
      <inkml:brushProperty name="height" value="0.05" units="cm"/>
    </inkml:brush>
  </inkml:definitions>
  <inkml:trace contextRef="#ctx0" brushRef="#br0">52 1 11968 0 0,'0'0'697'0'0,"0"15"567"0"0,-1 2-480 0 0,0 0 0 0 0,-5 16 0 0 0,0 6 16 0 0,-7 41-104 0 0,7-51-600 0 0,1 0-1 0 0,-1 43 0 0 0,-2 199-223 0 0,8-176-825 0 0,4-81-3969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3.955"/>
    </inkml:context>
    <inkml:brush xml:id="br0">
      <inkml:brushProperty name="width" value="0.05" units="cm"/>
      <inkml:brushProperty name="height" value="0.05" units="cm"/>
    </inkml:brush>
  </inkml:definitions>
  <inkml:trace contextRef="#ctx0" brushRef="#br0">144 31 10088 0 0,'0'0'592'0'0,"9"-11"-408"0"0,-4 8 150 0 0,-1 0 0 0 0,1 1 0 0 0,0 0 0 0 0,0 0 0 0 0,0 0 0 0 0,0 0 0 0 0,1 1 0 0 0,6-1 0 0 0,-10 1-217 0 0,1 1 0 0 0,0 0 0 0 0,-1 1 0 0 0,1-1 1 0 0,-1 0-1 0 0,1 1 0 0 0,-1-1 0 0 0,1 1 1 0 0,-1 0-1 0 0,0 0 0 0 0,1 0 0 0 0,-1 0 1 0 0,0 0-1 0 0,1 0 0 0 0,-1 1 0 0 0,0-1 0 0 0,0 1 1 0 0,0-1-1 0 0,3 4 0 0 0,0 3-6 0 0,0 0 1 0 0,0 0-1 0 0,-1 0 0 0 0,1 0 0 0 0,3 13 0 0 0,-2-6 23 0 0,0 0-138 0 0,0 0 0 0 0,-1 1 0 0 0,-1 0 0 0 0,-1 0 0 0 0,0 0 0 0 0,-1 0 0 0 0,0 0 0 0 0,-2 1 0 0 0,-2 26 0 0 0,1-36-2 0 0,0-1 0 0 0,-1 1 0 0 0,0-1 0 0 0,0 0 0 0 0,0 0 0 0 0,-1 0 0 0 0,0 0 0 0 0,-7 9 0 0 0,-3 4-140 0 0,-19 19-1 0 0,14-17-9 0 0,11-14 92 0 0,1-1 0 0 0,-1 1 0 0 0,-1-2 0 0 0,1 1 0 0 0,-1-1 0 0 0,0 0 0 0 0,0 0 0 0 0,-1-1 0 0 0,1 0 0 0 0,-1 0 0 0 0,0-1 0 0 0,0 0 1 0 0,0-1-1 0 0,0 0 0 0 0,-1-1 0 0 0,-9 1 0 0 0,16-2 64 0 0,1 0 0 0 0,-1 0 1 0 0,0 0-1 0 0,1-1 0 0 0,-1 1 1 0 0,1-1-1 0 0,-1 0 0 0 0,1 1 1 0 0,-1-1-1 0 0,1 0 0 0 0,-1-1 1 0 0,1 1-1 0 0,0 0 0 0 0,0-1 0 0 0,-1 1 1 0 0,-2-4-1 0 0,1 0-133 0 0,0 0-1 0 0,0 0 1 0 0,0-1-1 0 0,1 0 1 0 0,-3-5-1 0 0,-1-1-541 0 0,6 11 603 0 0,1-1 0 0 0,-1 0 1 0 0,0 1-1 0 0,1-1 0 0 0,-1 0 0 0 0,1 1 0 0 0,-1-1 0 0 0,1 0 0 0 0,0 1 0 0 0,-1-1 0 0 0,1 0 0 0 0,0 0 0 0 0,0 1 1 0 0,1-1-1 0 0,-1 0 0 0 0,0 0 0 0 0,0 1 0 0 0,1-1 0 0 0,-1 0 0 0 0,1 1 0 0 0,0-1 0 0 0,-1 0 0 0 0,1 1 1 0 0,0-1-1 0 0,0 1 0 0 0,0-1 0 0 0,0 1 0 0 0,0 0 0 0 0,0-1 0 0 0,1 1 0 0 0,-1 0 0 0 0,0 0 0 0 0,2-1 0 0 0,5-4 214 0 0,-1 1-1 0 0,1 0 0 0 0,1 1 0 0 0,16-7 1 0 0,-22 10-57 0 0,0 0 0 0 0,0 0 0 0 0,1 0 0 0 0,-1 1 0 0 0,0-1 0 0 0,1 1 0 0 0,-1 0 0 0 0,6 1 0 0 0,16-2 519 0 0,-13-1-411 0 0,-1 2-1 0 0,1-1 1 0 0,0 2 0 0 0,-1-1-1 0 0,1 1 1 0 0,-1 1 0 0 0,0 0-1 0 0,1 1 1 0 0,13 5 0 0 0,-4-2 9 0 0,1-1 1 0 0,27 2 0 0 0,-30-5-163 0 0,1 1 0 0 0,-1 1 0 0 0,0 1 0 0 0,19 7 0 0 0,32 15-40 0 0,-67-26-48 0 0,0 0 0 0 0,-1 0 1 0 0,1 0-1 0 0,-1 0 0 0 0,1 0 1 0 0,-1 1-1 0 0,0-1 0 0 0,1 1 1 0 0,3 3-1 0 0,-2-1-558 0 0,10 8-4807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4.406"/>
    </inkml:context>
    <inkml:brush xml:id="br0">
      <inkml:brushProperty name="width" value="0.05" units="cm"/>
      <inkml:brushProperty name="height" value="0.05" units="cm"/>
    </inkml:brush>
  </inkml:definitions>
  <inkml:trace contextRef="#ctx0" brushRef="#br0">291 18 11976 0 0,'-9'-1'576'0'0,"1"0"-410"0"0,0 0 1 0 0,0 0 0 0 0,-1 1 0 0 0,1 0-1 0 0,0 1 1 0 0,-1-1 0 0 0,1 2 0 0 0,0-1-1 0 0,0 1 1 0 0,0 0 0 0 0,0 1 0 0 0,-13 6 0 0 0,8-1-140 0 0,-1 1 1 0 0,2 1-1 0 0,-1 0 1 0 0,1 1-1 0 0,1 0 1 0 0,0 1-1 0 0,0 0 1 0 0,2 0-1 0 0,-1 1 1 0 0,1 1-1 0 0,1-1 1 0 0,1 2-1 0 0,-11 24 1 0 0,17-34-52 0 0,0 0 0 0 0,0 0 0 0 0,0 0 1 0 0,1-1-1 0 0,0 1 0 0 0,-1 0 0 0 0,2 0 0 0 0,-1 0 1 0 0,1 0-1 0 0,-1-1 0 0 0,1 1 0 0 0,0 0 0 0 0,1 0 1 0 0,-1-1-1 0 0,5 8 0 0 0,-5-9 46 0 0,1 1 0 0 0,0 0 0 0 0,0-1 0 0 0,0 1 0 0 0,1-1 0 0 0,-1 1 0 0 0,1-1 0 0 0,0 0-1 0 0,0 0 1 0 0,0-1 0 0 0,0 1 0 0 0,0 0 0 0 0,1-1 0 0 0,-1 0 0 0 0,1 0 0 0 0,-1 0 0 0 0,1 0 0 0 0,6 2 0 0 0,-1-3 48 0 0,0 0 0 0 0,0 0 0 0 0,0-1 0 0 0,0 0 0 0 0,0-1 0 0 0,0 0 1 0 0,0 0-1 0 0,0-1 0 0 0,0 0 0 0 0,0 0 0 0 0,-1-1 0 0 0,1 0 0 0 0,-1-1 0 0 0,0 0 0 0 0,0 0 1 0 0,0-1-1 0 0,0 0 0 0 0,7-6 0 0 0,-12 8-48 0 0,11-8 128 0 0,0 0 0 0 0,-1-1 0 0 0,0 0 0 0 0,-1-1 0 0 0,0-1 0 0 0,-1 0 0 0 0,15-26 0 0 0,-19 30-50 0 0,-1-1-73 0 0,0 1 1 0 0,-1-1-1 0 0,0-1 1 0 0,6-19-1 0 0,-10 28-17 0 0,0 0 0 0 0,-1 0 0 0 0,1-1 0 0 0,-1 1 0 0 0,0 0 0 0 0,0 0 0 0 0,0-1 0 0 0,0 1 1 0 0,0 0-1 0 0,-1 0 0 0 0,0-1 0 0 0,1 1 0 0 0,-1 0 0 0 0,-1 0 0 0 0,1 0 0 0 0,0 0 0 0 0,-1 0 0 0 0,1 0 0 0 0,-1 0 0 0 0,0 1 0 0 0,0-1 0 0 0,0 1 0 0 0,0-1 0 0 0,-3-2 0 0 0,2 2-14 0 0,1 1-1 0 0,-1 0 1 0 0,0 0-1 0 0,1 0 1 0 0,-1 0-1 0 0,0 0 0 0 0,0 1 1 0 0,0-1-1 0 0,0 1 1 0 0,-1 0-1 0 0,1 0 0 0 0,0 0 1 0 0,0 0-1 0 0,-1 0 1 0 0,1 1-1 0 0,-1-1 1 0 0,1 1-1 0 0,0 0 0 0 0,-1 0 1 0 0,1 1-1 0 0,-1-1 1 0 0,-3 1-1 0 0,-2 2-255 0 0,-1-1-1 0 0,1 2 1 0 0,-1-1-1 0 0,-13 9 0 0 0,-1-1-210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4.794"/>
    </inkml:context>
    <inkml:brush xml:id="br0">
      <inkml:brushProperty name="width" value="0.05" units="cm"/>
      <inkml:brushProperty name="height" value="0.05" units="cm"/>
    </inkml:brush>
  </inkml:definitions>
  <inkml:trace contextRef="#ctx0" brushRef="#br0">5 91 14280 0 0,'0'0'689'0'0,"-3"4"54"0"0,3-4-740 0 0,0 1 0 0 0,0-1 0 0 0,0 0 1 0 0,-1 0-1 0 0,1 0 0 0 0,0 0 1 0 0,0 1-1 0 0,0-1 0 0 0,0 0 1 0 0,0 0-1 0 0,0 0 0 0 0,0 0 0 0 0,0 1 1 0 0,0-1-1 0 0,0 0 0 0 0,0 0 1 0 0,0 0-1 0 0,0 1 0 0 0,0-1 0 0 0,0 0 1 0 0,0 0-1 0 0,0 0 0 0 0,0 1 1 0 0,0-1-1 0 0,0 0 0 0 0,0 0 1 0 0,0 0-1 0 0,0 0 0 0 0,0 1 0 0 0,0-1 1 0 0,0 0-1 0 0,0 0 0 0 0,0 0 1 0 0,1 0-1 0 0,-1 1 0 0 0,0-1 1 0 0,0 0-1 0 0,0 0 0 0 0,0 0 0 0 0,0 0 1 0 0,1 0-1 0 0,-1 0 0 0 0,0 1 1 0 0,3-2-13 0 0,29-7 9 0 0,-23 6 0 0 0,0 0 0 0 0,0-1 0 0 0,-1 1 0 0 0,1-2 0 0 0,-1 1 0 0 0,11-7 0 0 0,-7 3 0 0 0,-1-1 0 0 0,0 0 0 0 0,15-15 0 0 0,-11 10 0 0 0,-1 4 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5.331"/>
    </inkml:context>
    <inkml:brush xml:id="br0">
      <inkml:brushProperty name="width" value="0.05" units="cm"/>
      <inkml:brushProperty name="height" value="0.05" units="cm"/>
    </inkml:brush>
  </inkml:definitions>
  <inkml:trace contextRef="#ctx0" brushRef="#br0">644 69 10336 0 0,'0'0'233'0'0,"0"-2"39"0"0,0-1-211 0 0,-11-39 661 0 0,9 34-660 0 0,2 6 1336 0 0,0 1-1204 0 0,0 1 1 0 0,0 0 0 0 0,0 0-1 0 0,0-1 1 0 0,0 1 0 0 0,0 0 0 0 0,0-1-1 0 0,0 1 1 0 0,0 0 0 0 0,0-1-1 0 0,0 1 1 0 0,0 0 0 0 0,0-1-1 0 0,0 1 1 0 0,0 0 0 0 0,-1-1 0 0 0,1 1-1 0 0,0 0 1 0 0,0 0 0 0 0,0-1-1 0 0,0 1 1 0 0,-1 0 0 0 0,1 0-1 0 0,0-1 1 0 0,0 1 0 0 0,0 0 0 0 0,-1 0-1 0 0,1-1 1 0 0,-1 1 0 0 0,-11-3 877 0 0,10 3-1097 0 0,0 0-1 0 0,-1 0 1 0 0,1 1-1 0 0,-1-1 0 0 0,1 1 1 0 0,-1-1-1 0 0,-2 2 1 0 0,-1 1 160 0 0,-5 6 66 0 0,1-2-83 0 0,4-1-118 0 0,4-1 0 0 0,-2 0 0 0 0,-3 9 0 0 0,1 1 0 0 0,-2 1 0 0 0,-1-1 0 0 0,-20 27 0 0 0,16-25 0 0 0,-2 2 12 0 0,-2 0 1 0 0,-1-1-1 0 0,-31 26 0 0 0,27-25 262 0 0,0 1 1 0 0,-31 37-1 0 0,41-42-180 0 0,-70 83 180 0 0,65-79-274 0 0,-18 25 0 0 0,12-13 0 0 0,-54 62 0 0 0,62-73 44 0 0,11-16-647 0 0,1 1 0 0 0,-1-1 0 0 0,0 0 0 0 0,-6 6-1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6.586"/>
    </inkml:context>
    <inkml:brush xml:id="br0">
      <inkml:brushProperty name="width" value="0.05" units="cm"/>
      <inkml:brushProperty name="height" value="0.05" units="cm"/>
    </inkml:brush>
  </inkml:definitions>
  <inkml:trace contextRef="#ctx0" brushRef="#br0">234 64 9472 0 0,'0'-2'56'0'0,"1"0"0"0"0,-1-1 1 0 0,-1 1-1 0 0,1 0 0 0 0,0-1 1 0 0,0 1-1 0 0,-1 0 1 0 0,0 0-1 0 0,1-1 0 0 0,-1 1 1 0 0,0 0-1 0 0,0 0 0 0 0,0 0 1 0 0,0 0-1 0 0,0 0 0 0 0,-1 0 1 0 0,1 0-1 0 0,-4-3 0 0 0,-19-13 2036 0 0,20 17-1914 0 0,-3 3-158 0 0,-28 1-20 0 0,33-3 0 0 0,1 0 0 0 0,-1 0 0 0 0,0 0 0 0 0,0 0 0 0 0,1 0 0 0 0,-1 0 0 0 0,0 1 0 0 0,0-1 0 0 0,1 1 0 0 0,-1-1 0 0 0,0 1 0 0 0,1 0 0 0 0,-1-1 0 0 0,1 1 0 0 0,-1 0 0 0 0,1 0 0 0 0,-1 0 0 0 0,1 0 0 0 0,-2 2 0 0 0,-4 5 0 0 0,-1 1 0 0 0,1-1 0 0 0,-7 13 0 0 0,8-12 0 0 0,-1 0 0 0 0,0 0 0 0 0,-12 13 0 0 0,15-18 0 0 0,0 0 0 0 0,1 0 0 0 0,-1 1 0 0 0,1 0 0 0 0,0 0 0 0 0,0 0 0 0 0,1 0 0 0 0,0 0 0 0 0,0 0 0 0 0,0 0 0 0 0,0 1 0 0 0,1-1 0 0 0,0 1 0 0 0,0 0 0 0 0,0-1 0 0 0,1 9 0 0 0,0-11 0 0 0,0 0 0 0 0,0-1 0 0 0,1 1 0 0 0,-1 0 0 0 0,1-1 0 0 0,0 1 0 0 0,0 0 0 0 0,0-1 0 0 0,2 4 0 0 0,1 3 0 0 0,3 9 0 0 0,-4-16 0 0 0,1-1 0 0 0,-1 2 0 0 0,0-1 0 0 0,1 0 0 0 0,-1 0 0 0 0,0 0 0 0 0,1 0 0 0 0,0 0 0 0 0,-1-1 0 0 0,1 1 0 0 0,0-1 0 0 0,0 0 0 0 0,0-1 0 0 0,0 1 0 0 0,0-1 0 0 0,0 1 0 0 0,0-1 0 0 0,4-1 0 0 0,-3 1 0 0 0,-1 0 0 0 0,1 0 0 0 0,-1-1 0 0 0,0 0 0 0 0,1 1 0 0 0,-1-1 0 0 0,0-1 0 0 0,4-1 0 0 0,5-2 0 0 0,-10 4 0 0 0,0 0 0 0 0,0 0 0 0 0,0-1 0 0 0,-1 1 0 0 0,1 0 0 0 0,0-1 0 0 0,-1 0 0 0 0,1 1 0 0 0,-1-1 0 0 0,0 0 0 0 0,3-3 0 0 0,0-2 0 0 0,0 1 0 0 0,11-10 0 0 0,-12 11 0 0 0,1 0 0 0 0,-1 0 0 0 0,1 0 0 0 0,-1 0 0 0 0,-1 0 0 0 0,5-9 0 0 0,-5 7 0 0 0,-1 1 0 0 0,0-1 0 0 0,0 0 0 0 0,0 1 0 0 0,-1-1 0 0 0,0 0 0 0 0,-1 0 0 0 0,1 0 0 0 0,-2 0 0 0 0,1 0 0 0 0,-1 0 0 0 0,1 0 0 0 0,-2 0 0 0 0,1 0 0 0 0,-4-9 0 0 0,-2-8 0 0 0,6 23 81 0 0,1-1 0 0 0,-1 1 1 0 0,1-1-1 0 0,-1 1 0 0 0,0-1 1 0 0,1 1-1 0 0,-1-1 0 0 0,0 1 1 0 0,0-1-1 0 0,0 1 1 0 0,0 0-1 0 0,-1 0 0 0 0,1-1 1 0 0,0 1-1 0 0,0 0 0 0 0,-1 0 1 0 0,1 0-1 0 0,-1 1 0 0 0,1-1 1 0 0,-1 0-1 0 0,1 0 1 0 0,-1 1-1 0 0,1-1 0 0 0,-1 1 1 0 0,0-1-1 0 0,1 1 0 0 0,-1 0 1 0 0,0 0-1 0 0,1 0 0 0 0,-1 0 1 0 0,0 0-1 0 0,1 0 0 0 0,-1 0 1 0 0,0 0-1 0 0,1 1 1 0 0,-1-1-1 0 0,0 1 0 0 0,1-1 1 0 0,-1 1-1 0 0,1-1 0 0 0,-1 1 1 0 0,1 0-1 0 0,-1 0 0 0 0,1 0 1 0 0,0 0-1 0 0,-3 2 0 0 0,-40 48-81 0 0,36-41 1 0 0,-8 15-2 0 0,13-22-144 0 0,1 1 0 0 0,-1 0 0 0 0,1 0-1 0 0,0 0 1 0 0,0 0 0 0 0,-2 7-1 0 0,1-6-2150 0 0,3-2 1114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7.405"/>
    </inkml:context>
    <inkml:brush xml:id="br0">
      <inkml:brushProperty name="width" value="0.05" units="cm"/>
      <inkml:brushProperty name="height" value="0.05" units="cm"/>
    </inkml:brush>
  </inkml:definitions>
  <inkml:trace contextRef="#ctx0" brushRef="#br0">124 65 11976 0 0,'0'0'2744'0'0,"-3"0"-2302"0"0,-1 0-418 0 0,0 0 0 0 0,-1 0 0 0 0,1 0 0 0 0,-1 0 0 0 0,1 1 0 0 0,-6 1 0 0 0,4 0-26 0 0,4-1 2 0 0,-1 0 0 0 0,1 0 0 0 0,0 0 0 0 0,0 0 0 0 0,0 0 0 0 0,0 1 0 0 0,0-1 0 0 0,0 1 0 0 0,-2 2 0 0 0,1-1 0 0 0,1-2 0 0 0,0 1 0 0 0,0-1 0 0 0,0 1 0 0 0,0 0 0 0 0,0 0 0 0 0,1-1 0 0 0,-1 1 0 0 0,1 1 0 0 0,-1-1 0 0 0,1 0 0 0 0,0 0 0 0 0,0 0 0 0 0,0 1 0 0 0,-1 1 0 0 0,-6 14 0 0 0,7-14 0 0 0,-1 1 0 0 0,1-1 0 0 0,-1 1 0 0 0,1-1 0 0 0,1 1 0 0 0,-1-1 0 0 0,1 1 0 0 0,-1 0 0 0 0,1-1 0 0 0,1 1 0 0 0,0 7 0 0 0,2 6 0 0 0,-1-15 0 0 0,0-2 0 0 0,2 5 0 0 0,0-1 0 0 0,0 1 0 0 0,0-1 0 0 0,1 0 0 0 0,8 7 0 0 0,-11-10 0 0 0,1 0 0 0 0,-1 0 0 0 0,0-1 0 0 0,0 1 0 0 0,1-1 0 0 0,-1 0 0 0 0,1 0 0 0 0,-1 0 0 0 0,1 0 0 0 0,-1 0 0 0 0,1 0 0 0 0,0 0 0 0 0,-1-1 0 0 0,1 0 0 0 0,0 1 0 0 0,0-1 0 0 0,2 0 0 0 0,19-3 0 0 0,-18 2 0 0 0,0 1 0 0 0,1-1 0 0 0,-1 0 0 0 0,-1 0 0 0 0,1-1 0 0 0,0 0 0 0 0,0 0 0 0 0,0 0 0 0 0,-1-1 0 0 0,8-4 0 0 0,5-4 0 0 0,-12 8 0 0 0,0-1 0 0 0,0 1 0 0 0,-1-1 0 0 0,1-1 0 0 0,-1 1 0 0 0,0-1 0 0 0,5-5 0 0 0,-5 3 0 0 0,-2 3 0 0 0,0 1 0 0 0,0 0 0 0 0,0-1 0 0 0,-1 0 0 0 0,0 0 0 0 0,1 0 0 0 0,-2 0 0 0 0,1 0 0 0 0,0 0 0 0 0,1-8 0 0 0,-2 6 0 0 0,-1 0 0 0 0,0 0 0 0 0,0-1 0 0 0,-1 1 0 0 0,1 0 0 0 0,-2 0 0 0 0,1 0 0 0 0,0 0 0 0 0,-1 0 0 0 0,0 0 0 0 0,-1 1 0 0 0,-3-8 0 0 0,3 9 0 0 0,0-1 0 0 0,0 1 0 0 0,-1 0 0 0 0,0 0 0 0 0,1 0 0 0 0,-2 0 0 0 0,1 0 0 0 0,0 1 0 0 0,-1 0 0 0 0,1 0 0 0 0,-1 0 0 0 0,0 1 0 0 0,0 0 0 0 0,0 0 0 0 0,0 0 0 0 0,0 0 0 0 0,-7-1 0 0 0,3 2 0 0 0,0 0 0 0 0,1 0 0 0 0,-1 1 0 0 0,0 0 0 0 0,0 1 0 0 0,1 0 0 0 0,-1 0 0 0 0,0 1 0 0 0,-15 4 0 0 0,-51 25 0 0 0,64-27-822 0 0,4 6-7908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29.399"/>
    </inkml:context>
    <inkml:brush xml:id="br0">
      <inkml:brushProperty name="width" value="0.05" units="cm"/>
      <inkml:brushProperty name="height" value="0.05" units="cm"/>
    </inkml:brush>
  </inkml:definitions>
  <inkml:trace contextRef="#ctx0" brushRef="#br0">128 132 8784 0 0,'0'0'658'0'0,"-1"0"-447"0"0,-2-2 18 0 0,0 1-1 0 0,0 0 0 0 0,0 0 1 0 0,0 0-1 0 0,0 0 1 0 0,-4 0-1 0 0,-4-2 373 0 0,9 1-564 0 0,-7 0 105 0 0,8 2-139 0 0,-1 0 1 0 0,0 0-1 0 0,1 1 1 0 0,-1-1-1 0 0,0 0 1 0 0,1 1-1 0 0,-1-1 1 0 0,1 1-1 0 0,-1 0 1 0 0,1-1-1 0 0,-1 1 1 0 0,1 0-1 0 0,-1 0 1 0 0,1 0-1 0 0,0 0 1 0 0,0 0-1 0 0,-1 1 1 0 0,1-1-1 0 0,-1 2 1 0 0,0 0-2 0 0,-2-1-26 0 0,3-2 21 0 0,0 0 0 0 0,0 1 1 0 0,0-1-1 0 0,0 1 0 0 0,1 0 1 0 0,-1-1-1 0 0,0 1 0 0 0,0 0 1 0 0,1-1-1 0 0,-1 1 0 0 0,0 0 1 0 0,1 0-1 0 0,-1 0 0 0 0,1 0 1 0 0,-1-1-1 0 0,0 2 0 0 0,0 0 93 0 0,6 5 90 0 0,-4-6-169 0 0,-1-1 1 0 0,0 1 0 0 0,0-1-1 0 0,1 0 1 0 0,-1 1 0 0 0,1-1-1 0 0,-1 0 1 0 0,0 1 0 0 0,1-1 0 0 0,-1 0-1 0 0,1 0 1 0 0,-1 1 0 0 0,1-1-1 0 0,-1 0 1 0 0,1 0 0 0 0,-1 0-1 0 0,1 0 1 0 0,-1 1 0 0 0,1-1-1 0 0,-1 0 1 0 0,1 0 0 0 0,-1 0-1 0 0,2 0 1 0 0,14-5 183 0 0,15-12-118 0 0,-4 1-77 0 0,-14 8 13 0 0,23-16 0 0 0,-35 23-138 0 0,9-9 957 0 0,-10 10-806 0 0,0 0 0 0 0,0 0 0 0 0,0 0 0 0 0,0-1-1 0 0,0 1 1 0 0,0 0 0 0 0,0 0 0 0 0,0 0 0 0 0,0 0 0 0 0,0 0 0 0 0,0-1 0 0 0,0 1 0 0 0,0 0 0 0 0,0 0 0 0 0,0 0 0 0 0,0 0 0 0 0,0-1 0 0 0,0 1 0 0 0,0 0 0 0 0,0 0 0 0 0,0 0-1 0 0,0 0 1 0 0,0 0 0 0 0,0-1 0 0 0,0 1 0 0 0,0 0 0 0 0,0 0 0 0 0,-1 0 0 0 0,1 0 0 0 0,0 0 0 0 0,0 0 0 0 0,0-1 0 0 0,0 1 0 0 0,0 0 0 0 0,0 0 0 0 0,0 0 0 0 0,-1 0-1 0 0,1 0 1 0 0,0 0 0 0 0,0 0 0 0 0,0 0 0 0 0,0 0 0 0 0,0 0 0 0 0,-1 0 0 0 0,1 0 0 0 0,0 0 0 0 0,0 0 0 0 0,0 0 0 0 0,0 0 0 0 0,-1 0 0 0 0,1 0 0 0 0,0 0 0 0 0,0 0-1 0 0,0 0 1 0 0,0 0 0 0 0,0 0 0 0 0,-1 0 0 0 0,1 0 0 0 0,0 0 0 0 0,0 0 0 0 0,0 0 0 0 0,0 0 0 0 0,-1 0 0 0 0,-7 2 74 0 0,0-1 0 0 0,0 1-1 0 0,0 0 1 0 0,1 1 0 0 0,-1 0 0 0 0,1 0 0 0 0,-1 0 0 0 0,-13 10 0 0 0,3-3-56 0 0,12-7-44 0 0,-1 1 0 0 0,1 0 0 0 0,0 1 0 0 0,1-1 0 0 0,-9 10 0 0 0,-10 8 0 0 0,19-17 12 0 0,5-5-11 0 0,0 0 1 0 0,0 1-1 0 0,0-1 1 0 0,0 0-1 0 0,0 0 1 0 0,0 0-1 0 0,0 0 1 0 0,0 1 0 0 0,-1-1-1 0 0,1 0 1 0 0,0 0-1 0 0,0 0 1 0 0,0 1-1 0 0,0-1 1 0 0,0 0 0 0 0,0 0-1 0 0,0 1 1 0 0,0-1-1 0 0,0 0 1 0 0,0 0-1 0 0,0 0 1 0 0,0 1 0 0 0,1-1-1 0 0,-1 0 1 0 0,0 0-1 0 0,0 0 1 0 0,0 1-1 0 0,0-1 1 0 0,0 0 0 0 0,0 0-1 0 0,0 0 1 0 0,0 0-1 0 0,1 1 1 0 0,-1-1-1 0 0,0 0 1 0 0,0 0-1 0 0,0 0 1 0 0,0 0 0 0 0,1 1-1 0 0,2-1-3 0 0,2 1 19 0 0,-1 0 1 0 0,0-1 0 0 0,1 1-1 0 0,-1-1 1 0 0,1 0 0 0 0,-1 0-1 0 0,1 0 1 0 0,-1-1 0 0 0,1 0 0 0 0,-1 0-1 0 0,1 0 1 0 0,-1 0 0 0 0,5-2-1 0 0,7-4 40 0 0,1 0 0 0 0,-2 0-1 0 0,1-1 1 0 0,-1-1-1 0 0,-1-1 1 0 0,26-21-1 0 0,-39 30-28 0 0,0 0-1 0 0,0 0 0 0 0,0 0 1 0 0,0 0-1 0 0,0 0 0 0 0,0-1 0 0 0,0 1 1 0 0,-1 0-1 0 0,1-1 0 0 0,0 1 1 0 0,-1 0-1 0 0,1-1 0 0 0,-1 1 0 0 0,1-1 1 0 0,-1 1-1 0 0,0-1 0 0 0,1 1 0 0 0,-1-1 1 0 0,0 1-1 0 0,0-1 0 0 0,0 1 1 0 0,-1-3-1 0 0,1 1 20 0 0,-1 0 0 0 0,0-1 0 0 0,0 1 0 0 0,-1 0 0 0 0,1 1 0 0 0,0-1 0 0 0,-1 0 1 0 0,0 0-1 0 0,1 0 0 0 0,-4-2 0 0 0,3 3-36 0 0,-1 0 0 0 0,1 0 0 0 0,-1 0 0 0 0,0 0 0 0 0,0 0 0 0 0,1 1 0 0 0,-1-1 1 0 0,0 1-1 0 0,-1 0 0 0 0,1 0 0 0 0,0 0 0 0 0,0 0 0 0 0,0 1 0 0 0,0-1 0 0 0,-1 1 0 0 0,1 0 0 0 0,0 0 1 0 0,-6 1-1 0 0,3-1-13 0 0,-1 1 0 0 0,0 0 0 0 0,0 0 0 0 0,1 1 1 0 0,-1-1-1 0 0,1 2 0 0 0,0-1 0 0 0,-7 4 0 0 0,9-3-10 0 0,1 0 0 0 0,0 1-1 0 0,-1-1 1 0 0,1 1-1 0 0,1 0 1 0 0,-1 0-1 0 0,1 0 1 0 0,-5 8-1 0 0,6-9 11 0 0,0 0 0 0 0,0 1 0 0 0,0-1-1 0 0,0 0 1 0 0,1 0 0 0 0,0 1-1 0 0,-1-1 1 0 0,1 0 0 0 0,0 1 0 0 0,0-1-1 0 0,1 1 1 0 0,-1-1 0 0 0,1 0-1 0 0,-1 0 1 0 0,1 1 0 0 0,0-1 0 0 0,1 0-1 0 0,-1 0 1 0 0,0 0 0 0 0,1 0-1 0 0,0 0 1 0 0,-1 0 0 0 0,1 0 0 0 0,0-1-1 0 0,1 1 1 0 0,-1-1 0 0 0,0 1-1 0 0,1-1 1 0 0,-1 0 0 0 0,1 0 0 0 0,0 0-1 0 0,0 0 1 0 0,-1-1 0 0 0,7 3-1 0 0,-4-1 25 0 0,0-1-1 0 0,1 0 0 0 0,-1 0 0 0 0,1-1 1 0 0,0 0-1 0 0,8 1 0 0 0,-11-1-29 0 0,1-2 0 0 0,-1 1-1 0 0,0 0 1 0 0,0-1 0 0 0,0 1 0 0 0,0-1-1 0 0,0 0 1 0 0,0 0 0 0 0,0 0 0 0 0,0 0-1 0 0,0 0 1 0 0,-1-1 0 0 0,5-2 0 0 0,-4 2 17 0 0,0 0 0 0 0,0-1 0 0 0,0 1 0 0 0,-1 0 1 0 0,1-1-1 0 0,-1 0 0 0 0,0 1 0 0 0,1-1 0 0 0,-1 0 0 0 0,-1 0 0 0 0,1 0 1 0 0,0 0-1 0 0,-1-1 0 0 0,1 1 0 0 0,-1 0 0 0 0,0-1 0 0 0,0 1 0 0 0,-1 0 1 0 0,1-1-1 0 0,-1 0 0 0 0,1 1 0 0 0,-1-1 0 0 0,0 1 0 0 0,0-1 0 0 0,-1 1 1 0 0,1-1-1 0 0,-1 1 0 0 0,0-1 0 0 0,0 1 0 0 0,0 0 0 0 0,0-1 1 0 0,0 1-1 0 0,-1 0 0 0 0,0 0 0 0 0,-3-6 0 0 0,-5-6 28 0 0,9 13-28 0 0,-1-1-1 0 0,1 1 1 0 0,-1-1-1 0 0,0 1 0 0 0,0-1 1 0 0,0 1-1 0 0,0 0 1 0 0,0 0-1 0 0,-1 0 1 0 0,1 0-1 0 0,-5-3 1 0 0,4 4 0 0 0,-1-2 24 0 0,0 1 1 0 0,0 1-1 0 0,0-1 0 0 0,0 0 0 0 0,-7-1 0 0 0,9 3-25 0 0,1 0 0 0 0,-1 0-1 0 0,0 0 1 0 0,0 0 0 0 0,1 0-1 0 0,-1 1 1 0 0,0-1 0 0 0,1 1-1 0 0,-1-1 1 0 0,0 1 0 0 0,1-1-1 0 0,-1 1 1 0 0,1 0 0 0 0,-1 0-1 0 0,1 0 1 0 0,-1 0 0 0 0,0 1-1 0 0,-5 3 9 0 0,1 0 1 0 0,1 1-1 0 0,-1 0 0 0 0,1 0 0 0 0,0 0 0 0 0,0 1 0 0 0,1-1 0 0 0,0 1 0 0 0,0 0 0 0 0,0 0 0 0 0,-3 13 0 0 0,5-14-27 0 0,0-1 0 0 0,1 1 1 0 0,0-1-1 0 0,0 1 0 0 0,0 0 0 0 0,1-1 0 0 0,0 1 0 0 0,0 0 0 0 0,0 0 1 0 0,1-1-1 0 0,0 1 0 0 0,0 0 0 0 0,0-1 0 0 0,1 1 0 0 0,-1-1 0 0 0,6 11 0 0 0,-5-14 12 0 0,-1 1 0 0 0,1-1 0 0 0,0 1 0 0 0,0-1 0 0 0,1 1 0 0 0,-1-1 0 0 0,0 0 0 0 0,1 0 0 0 0,-1 0 0 0 0,1-1 0 0 0,0 1 0 0 0,0-1 0 0 0,-1 1 0 0 0,1-1 0 0 0,0 0 0 0 0,0 0 0 0 0,0 0 0 0 0,0 0 0 0 0,1-1 0 0 0,-1 1-1 0 0,0-1 1 0 0,4 0 0 0 0,-2 0 14 0 0,0 0 0 0 0,0 0 0 0 0,0-1-1 0 0,-1 0 1 0 0,1 0 0 0 0,0 0-1 0 0,-1 0 1 0 0,1-1 0 0 0,-1 0 0 0 0,1 0-1 0 0,-1 0 1 0 0,0 0 0 0 0,0-1-1 0 0,4-3 1 0 0,-3 2 11 0 0,0-1 1 0 0,0 1-1 0 0,-1-1 0 0 0,0 0 0 0 0,0-1 1 0 0,0 1-1 0 0,-1-1 0 0 0,1 1 1 0 0,-1-1-1 0 0,-1 0 0 0 0,1 0 0 0 0,-1-1 1 0 0,3-9-1 0 0,-5 11-6 0 0,1 0 1 0 0,-1 0-1 0 0,1-1 1 0 0,-1 1-1 0 0,-1 0 1 0 0,1-1-1 0 0,-1 1 1 0 0,0 0-1 0 0,0 0 0 0 0,-1-1 1 0 0,1 1-1 0 0,-1 0 1 0 0,0 0-1 0 0,-1 1 1 0 0,1-1-1 0 0,-1 0 1 0 0,-3-4-1 0 0,4 7-17 0 0,1 0 0 0 0,-1 0 0 0 0,0 0 0 0 0,0 0-1 0 0,0 0 1 0 0,0 0 0 0 0,-1 1 0 0 0,1-1 0 0 0,0 1 0 0 0,-1-1 0 0 0,1 1-1 0 0,-1 0 1 0 0,1 0 0 0 0,-1 0 0 0 0,0 0 0 0 0,1 0 0 0 0,-1 1 0 0 0,0-1-1 0 0,0 1 1 0 0,1 0 0 0 0,-1 0 0 0 0,0 0 0 0 0,0 0 0 0 0,1 0 0 0 0,-1 1-1 0 0,0-1 1 0 0,0 1 0 0 0,1 0 0 0 0,-5 1 0 0 0,0 1 19 0 0,1 0 0 0 0,-1 0 0 0 0,1 1-1 0 0,0 0 1 0 0,0 0 0 0 0,0 0 0 0 0,1 1 0 0 0,-1-1 0 0 0,1 1 0 0 0,-6 8 0 0 0,4-5-59 0 0,1 1 1 0 0,0 0-1 0 0,0 0 1 0 0,-4 12-1 0 0,8-17 30 0 0,0 1 0 0 0,1-1 0 0 0,0 1 1 0 0,-1-1-1 0 0,2 1 0 0 0,-1 0 0 0 0,1 0 0 0 0,-1 0 0 0 0,1-1 0 0 0,1 1 0 0 0,0 9 0 0 0,0-12 15 0 0,-1-1 0 0 0,1 1-1 0 0,0 0 1 0 0,-1 0-1 0 0,1 0 1 0 0,0-1 0 0 0,0 1-1 0 0,0 0 1 0 0,0-1-1 0 0,1 1 1 0 0,-1-1 0 0 0,0 1-1 0 0,1-1 1 0 0,-1 0-1 0 0,1 0 1 0 0,-1 1 0 0 0,1-1-1 0 0,-1 0 1 0 0,1 0 0 0 0,0 0-1 0 0,0-1 1 0 0,-1 1-1 0 0,1 0 1 0 0,0-1 0 0 0,0 1-1 0 0,0-1 1 0 0,3 1-1 0 0,1 0 8 0 0,1-1 0 0 0,-1 0 0 0 0,0 0-1 0 0,0 0 1 0 0,1-1 0 0 0,-1 0-1 0 0,8-2 1 0 0,-6 1 75 0 0,0-1 0 0 0,0 0-1 0 0,11-6 1 0 0,6-9-1573 0 0,-14 4-3155 0 0,-5 3-1602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067"/>
    </inkml:context>
    <inkml:brush xml:id="br0">
      <inkml:brushProperty name="width" value="0.1" units="cm"/>
      <inkml:brushProperty name="height" value="0.1" units="cm"/>
      <inkml:brushProperty name="color" value="#AB008B"/>
    </inkml:brush>
  </inkml:definitions>
  <inkml:trace contextRef="#ctx0" brushRef="#br0">9 12 15000 0 0,'0'0'1505'0'0,"1"-2"-1462"0"0,0 1 0 0 0,-1 0 0 0 0,1 0 0 0 0,0 0 0 0 0,0 0 0 0 0,0 0 1 0 0,0 0-1 0 0,2-2 0 0 0,-2 3-28 0 0,0 0 1 0 0,0 0-1 0 0,0 1 0 0 0,0-1 1 0 0,0 0-1 0 0,0 0 0 0 0,0 1 1 0 0,0-1-1 0 0,0 1 0 0 0,0-1 1 0 0,0 1-1 0 0,-1-1 0 0 0,1 1 1 0 0,0 0-1 0 0,0-1 1 0 0,0 1-1 0 0,-1 0 0 0 0,1 0 1 0 0,0-1-1 0 0,-1 1 0 0 0,1 0 1 0 0,0 0-1 0 0,-1 0 0 0 0,1 0 1 0 0,-1 0-1 0 0,0 0 1 0 0,1 0-1 0 0,-1 0 0 0 0,0 0 1 0 0,0 0-1 0 0,1 0 0 0 0,-1 2 1 0 0,1 1 103 0 0,1 7 23 0 0,0 1-1 0 0,-1 0 1 0 0,0 0-1 0 0,0 0 1 0 0,-3 18-1 0 0,1 3-14 0 0,1-21-78 0 0,0-6-37 0 0,0 0 0 0 0,0 1 1 0 0,0-1-1 0 0,-1 0 1 0 0,0 0-1 0 0,0 0 1 0 0,0 0-1 0 0,-3 7 0 0 0,0-4-53 0 0,1 0 0 0 0,-3 17 0 0 0,-3 6-1241 0 0,-3 5-1114 0 0,7-18 1158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2.644"/>
    </inkml:context>
    <inkml:brush xml:id="br0">
      <inkml:brushProperty name="width" value="0.05" units="cm"/>
      <inkml:brushProperty name="height" value="0.05" units="cm"/>
    </inkml:brush>
  </inkml:definitions>
  <inkml:trace contextRef="#ctx0" brushRef="#br0">1 554 10336 0 0,'11'0'233'0'0,"-9"0"326"0"0,-2 0-319 0 0,4-1-192 0 0,1-4-48 0 0,0-5 0 0 0,3 9 0 0 0,-3 0-2 0 0,0 0 0 0 0,0 0 0 0 0,-1 0 0 0 0,1-1 0 0 0,5-2 1 0 0,6-2 184 0 0,-9 3 711 0 0,1 0 1 0 0,12-7 0 0 0,-14 6-605 0 0,-1 1 0 0 0,1 1 0 0 0,-1-1 1 0 0,1 1-1 0 0,0 0 0 0 0,7-1 0 0 0,7-2-232 0 0,0 0-1 0 0,0-2 0 0 0,28-12 0 0 0,-22 7 64 0 0,37-9 0 0 0,55-5 96 0 0,77-11 1371 0 0,-62 13-1949 0 0,-106 19 201 0 0,0 2 1 0 0,0 0-1 0 0,45 2 0 0 0,-40 1 621 0 0,-1-2-1 0 0,57-10 1 0 0,-21 1-504 0 0,-40 8-110 0 0,-6 1-29 0 0,0-1 1 0 0,-1 0 0 0 0,1-2-1 0 0,36-13 1 0 0,-27 4 123 0 0,-20 8 59 0 0,0 1 1 0 0,1 0-1 0 0,-1 1 1 0 0,1 0-1 0 0,0 1 1 0 0,12-2-1 0 0,3 4 54 0 0,1 0-1 0 0,45 6 1 0 0,-6-1-38 0 0,57-8-17 0 0,-50 1 0 0 0,165-11 0 0 0,6 0 0 0 0,-67 2 51 0 0,4 0 16 0 0,-48 11-56 0 0,101-6-1 0 0,-30-3 81 0 0,121-12-223 0 0,-268 13 165 0 0,1 4 0 0 0,74 2 1 0 0,34 5-23 0 0,82 8-12 0 0,-199-5 1 0 0,1-2 0 0 0,0-2 0 0 0,53-7 0 0 0,197-12 86 0 0,-92 8 4 0 0,71-2-90 0 0,-35 1 0 0 0,-75 5 0 0 0,16-1 0 0 0,35 7 100 0 0,-95 3-8 0 0,-52-3 48 0 0,114 15 0 0 0,-173-12-121 0 0,45 6 78 0 0,1-2 1 0 0,68 0-1 0 0,227-10 144 0 0,153 18 146 0 0,-173-1-150 0 0,-142-17-237 0 0,74 3 0 0 0,-239 2 0 0 0,240 15 0 0 0,-1-18 0 0 0,-169-6 1 0 0,99-2-62 0 0,-131 11 50 0 0,69 0 21 0 0,-86-5 12 0 0,97-3 9 0 0,153 8-31 0 0,85 2 0 0 0,-137-9 0 0 0,-98-1 0 0 0,252-5-16 0 0,-334 9-41 0 0,344-3 114 0 0,27-4-57 0 0,-352 3 0 0 0,31-2 0 0 0,96 4 0 0 0,-68 5 0 0 0,-28 1 0 0 0,-21-5 0 0 0,74-1 0 0 0,-77 2 0 0 0,147 4 0 0 0,-107 3 25 0 0,82 5 174 0 0,-99 3-77 0 0,81 6 156 0 0,11-2-115 0 0,76 5-59 0 0,-96-17-91 0 0,367-20-13 0 0,-311-3 0 0 0,12-2 0 0 0,-6 17 0 0 0,-183 3 0 0 0,208-12 51 0 0,-61 1 286 0 0,-48 6 163 0 0,194-21-244 0 0,-284 21-212 0 0,42-5 167 0 0,-97 7-176 0 0,155-18 137 0 0,-57 18-154 0 0,-75 3-18 0 0,89 4 25 0 0,54-1 88 0 0,24-12-99 0 0,-105 8-14 0 0,-57 2 0 0 0,122 1 0 0 0,96-1 0 0 0,45-1 215 0 0,-204 7-16 0 0,22 1 46 0 0,-8-11 128 0 0,47 1 89 0 0,86 5-109 0 0,-188-5-293 0 0,-29 1-20 0 0,41 2 0 0 0,-21 5-28 0 0,139 7-11 0 0,40 2 71 0 0,-157-7-61 0 0,118-6 63 0 0,-61-3-17 0 0,-38 5 8 0 0,76 1-64 0 0,11 0-5 0 0,35-2 68 0 0,-156-5-98 0 0,81 8 0 0 0,209 3 359 0 0,-314-9-322 0 0,88 5-20 0 0,-67-1-9 0 0,85-7 0 0 0,-98-2 42 0 0,107-4 21 0 0,-8 16-46 0 0,105 0 8 0 0,91-2-42 0 0,-175-5 62 0 0,-9 0 15 0 0,-76 2-34 0 0,0-3 0 0 0,85-12 0 0 0,-96 8-18 0 0,115 6 0 0 0,20-1 22 0 0,-148-5 65 0 0,68-1 39 0 0,-113 6-106 0 0,0 1 1 0 0,1 1-1 0 0,-1 0 0 0 0,0 1 0 0 0,0 1 0 0 0,17 6 0 0 0,-8 0-2 0 0,-16-6 0 0 0,0 0 0 0 0,1-1 0 0 0,-1 0 0 0 0,1 0 0 0 0,-1-1 0 0 0,1 0 0 0 0,0-1 0 0 0,0 1 0 0 0,10-1 0 0 0,-3-3 0 0 0,0-1 0 0 0,23-6 0 0 0,9-2 0 0 0,-13 7 0 0 0,39 1 0 0 0,-10 1 0 0 0,425-7-24 0 0,-380 9 25 0 0,29 1-14 0 0,112-4-158 0 0,-159-1 233 0 0,-21 1 1 0 0,150 1-53 0 0,60 11-10 0 0,-111-5 0 0 0,-140-2 9 0 0,-1 2-1 0 0,40 10 1 0 0,-28-6 39 0 0,-21-5-44 0 0,0-1 1 0 0,0-1-1 0 0,24-1 0 0 0,24 0-7 0 0,-43 2 3 0 0,131 3 0 0 0,191-1-176 0 0,-160 9 160 0 0,-99-13 16 0 0,-36-2 0 0 0,196 6 272 0 0,-223-3-259 0 0,76 5-10 0 0,108 13-233 0 0,-39-3 259 0 0,-80-9 42 0 0,-62-5-61 0 0,59 4-10 0 0,110 1-152 0 0,-168-7 123 0 0,235 3 9 0 0,-197-4 111 0 0,-40 0-41 0 0,30 2 0 0 0,85 6-192 0 0,-125-6 213 0 0,-1 1-1 0 0,26 7 0 0 0,16 3 539 0 0,167 11-614 0 0,-160-18-447 0 0,-42-4 410 0 0,0 1-1 0 0,33 7 1 0 0,-41-5 38 0 0,12 3 5 0 0,-1-1-1 0 0,1-1 1 0 0,50 2 0 0 0,112-4 52 0 0,-161-3-93 0 0,37-5-1 0 0,-37 2-66 0 0,37 1-1 0 0,-11 5 55 0 0,81 1-6 0 0,27 5 126 0 0,42-2 66 0 0,-91-3-42 0 0,-3-1-38 0 0,-107-3-53 0 0,21-2-59 0 0,1 1 0 0 0,0 2 0 0 0,0 0-1 0 0,42 9 1 0 0,-22-2 152 0 0,0-2 0 0 0,55 0 0 0 0,-68-4-116 0 0,-7-2 23 0 0,42-5 0 0 0,-46 3 0 0 0,-6 1 8 0 0,1 2 0 0 0,-1-1-1 0 0,1 2 1 0 0,23 5 0 0 0,15 2-4 0 0,3-2-159 0 0,33 2 35 0 0,-52-7 207 0 0,106 10 58 0 0,-49-4-149 0 0,11 2 68 0 0,-76-6-117 0 0,42-1 0 0 0,-13-1-125 0 0,-45 0 210 0 0,1 1 0 0 0,-1 0 0 0 0,0 0 0 0 0,0 2 0 0 0,-1-1 0 0 0,17 9 0 0 0,-25-11-34 0 0,0-1 0 0 0,0 0-1 0 0,1 0 1 0 0,-1-1 0 0 0,1 1-1 0 0,-1-1 1 0 0,0 0 0 0 0,1 0-1 0 0,5-1 1 0 0,-4 1-41 0 0,0 0-1 0 0,-1 0 1 0 0,1 0 0 0 0,6 1-1 0 0,6 3-78 0 0,25 1-1 0 0,-25-4 112 0 0,-4 3 11 0 0,1-1 0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3.892"/>
    </inkml:context>
    <inkml:brush xml:id="br0">
      <inkml:brushProperty name="width" value="0.05" units="cm"/>
      <inkml:brushProperty name="height" value="0.05" units="cm"/>
    </inkml:brush>
  </inkml:definitions>
  <inkml:trace contextRef="#ctx0" brushRef="#br0">168 380 14280 0 0,'0'0'654'0'0,"9"0"218"0"0,3 3-828 0 0,-7-1-110 0 0,0-1-1 0 0,1 0 0 0 0,-1 0 1 0 0,0 0-1 0 0,1-1 0 0 0,-1 1 1 0 0,1-1-1 0 0,-1-1 0 0 0,11-1 1 0 0,-2-1-284 0 0,0-1 1 0 0,0-1 0 0 0,-1 0-1 0 0,0-1 1 0 0,0 0 0 0 0,17-12-1 0 0,-5 0 304 0 0,-1-2-1 0 0,26-26 1 0 0,-27 24 60 0 0,-13 12 44 0 0,0 0 0 0 0,0 0 0 0 0,-1-1 0 0 0,0 0 0 0 0,-1-1 0 0 0,0 0 0 0 0,-1 0 0 0 0,0-1 0 0 0,5-13 0 0 0,-9 15 242 0 0,0 4 33 0 0,-1 0 0 0 0,1 0 0 0 0,0-10 1 0 0,-2 15-311 0 0,-1 0 1 0 0,0 1-1 0 0,0-1 1 0 0,0 0-1 0 0,0 1 1 0 0,0-1-1 0 0,0 1 1 0 0,-1-1-1 0 0,1 0 1 0 0,0 1-1 0 0,-1-1 1 0 0,0 1-1 0 0,1-1 1 0 0,-1 1-1 0 0,0-1 1 0 0,1 1-1 0 0,-1-1 1 0 0,0 1-1 0 0,0 0 1 0 0,-2-3 0 0 0,0 2 10 0 0,0-1 0 0 0,-1 1 0 0 0,1 0 0 0 0,0 0 0 0 0,-1 0 1 0 0,1 0-1 0 0,-1 1 0 0 0,1-1 0 0 0,-1 1 0 0 0,0 0 1 0 0,0 0-1 0 0,0 1 0 0 0,1-1 0 0 0,-1 1 0 0 0,0-1 1 0 0,0 1-1 0 0,0 0 0 0 0,0 1 0 0 0,-4 0 0 0 0,-6 2 195 0 0,0 1-1 0 0,0 0 0 0 0,-24 11 1 0 0,21-8-267 0 0,-9 6 134 0 0,0 1-1 0 0,-44 30 0 0 0,19-9-5 0 0,2 0-28 0 0,-1 1-60 0 0,30-24 44 0 0,-32 27 0 0 0,45-33 48 0 0,0 1 0 0 0,0 0 0 0 0,1 0 0 0 0,-1 0 0 0 0,2 1 0 0 0,-11 17 0 0 0,15-23-36 0 0,0 0 1 0 0,0 0-1 0 0,1 0 0 0 0,-1 1 1 0 0,0-1-1 0 0,1 0 0 0 0,-1 0 1 0 0,1 1-1 0 0,0-1 1 0 0,0 0-1 0 0,0 1 0 0 0,0-1 1 0 0,0 1-1 0 0,0-1 0 0 0,1 0 1 0 0,-1 0-1 0 0,1 1 1 0 0,-1-1-1 0 0,1 0 0 0 0,0 0 1 0 0,0 1-1 0 0,0-1 1 0 0,2 3-1 0 0,3 2 54 0 0,-1-1-1 0 0,1 0 1 0 0,-1 0-1 0 0,2 0 1 0 0,7 5 0 0 0,-5-4-111 0 0,4 3 64 0 0,2 0-1 0 0,-1-1 1 0 0,1 0 0 0 0,1-1 0 0 0,29 11 0 0 0,-12-9-157 0 0,-1-1-1 0 0,36 5 1 0 0,-35-10-1001 0 0,1-4-3574 0 0,-4-3-1562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4.359"/>
    </inkml:context>
    <inkml:brush xml:id="br0">
      <inkml:brushProperty name="width" value="0.05" units="cm"/>
      <inkml:brushProperty name="height" value="0.05" units="cm"/>
    </inkml:brush>
  </inkml:definitions>
  <inkml:trace contextRef="#ctx0" brushRef="#br0">747 1 20503 0 0,'0'0'464'0'0,"-1"0"-402"0"0,1-1-1 0 0,0 1 0 0 0,-1 0 1 0 0,1 0-1 0 0,0 0 0 0 0,-1 0 1 0 0,1 0-1 0 0,0 0 0 0 0,-1 0 1 0 0,1 0-1 0 0,0 0 0 0 0,-1 0 1 0 0,1 0-1 0 0,-1 0 0 0 0,1 0 1 0 0,0 1-1 0 0,-1-1 0 0 0,1 0 1 0 0,0 0-1 0 0,0 0 0 0 0,-1 0 1 0 0,1 1-1 0 0,0-1 0 0 0,-1 0 1 0 0,1 1-1 0 0,-1 18 118 0 0,0-11-254 0 0,1 0-1 0 0,0-1 1 0 0,0 1-1 0 0,1 0 1 0 0,0-1-1 0 0,3 14 1 0 0,8 11-432 0 0,-6-18 151 0 0,0 0 0 0 0,-2 0 0 0 0,0 1 1 0 0,0 0-1 0 0,-1 0 0 0 0,0 16 0 0 0,-3-30 361 0 0,1 0 0 0 0,-1 0 0 0 0,0 0-1 0 0,0 1 1 0 0,0-1 0 0 0,0 0 0 0 0,-1 0 0 0 0,1 0-1 0 0,0 0 1 0 0,0 0 0 0 0,-1 0 0 0 0,1 1-1 0 0,0-1 1 0 0,-1 0 0 0 0,1 0 0 0 0,-1 0-1 0 0,0 0 1 0 0,1 0 0 0 0,-1 0 0 0 0,0-1 0 0 0,1 1-1 0 0,-1 0 1 0 0,0 0 0 0 0,0 0 0 0 0,0-1-1 0 0,0 1 1 0 0,0 0 0 0 0,0-1 0 0 0,0 1-1 0 0,0-1 1 0 0,0 1 0 0 0,0-1 0 0 0,0 0 0 0 0,0 1-1 0 0,0-1 1 0 0,0 0 0 0 0,-1 0 0 0 0,1 1-1 0 0,0-1 1 0 0,0 0 0 0 0,0 0 0 0 0,0-1-1 0 0,0 1 1 0 0,-1 0 0 0 0,1 0 0 0 0,-2-1-1 0 0,-1 0 40 0 0,0 0-1 0 0,0-1 0 0 0,1 1 0 0 0,-1-1 0 0 0,0 0 0 0 0,1 0 0 0 0,-1 0 0 0 0,1 0 0 0 0,0-1 0 0 0,0 1 0 0 0,0-1 0 0 0,-4-4 0 0 0,-30-39-98 0 0,18 25-68 0 0,2-2 0 0 0,-17-27 0 0 0,28 39 144 0 0,-1 1-1 0 0,0 0 1 0 0,0 0-1 0 0,-10-8 0 0 0,15 15 30 0 0,-1 0 0 0 0,0 0 0 0 0,0 1 0 0 0,-1-1 0 0 0,1 1 0 0 0,0 0 0 0 0,-1 0-1 0 0,0 0 1 0 0,1 0 0 0 0,-1 0 0 0 0,0 1 0 0 0,0 0 0 0 0,0 0 0 0 0,0 0-1 0 0,-7-1 1 0 0,7 3 13 0 0,1-1-1 0 0,-1 1 0 0 0,0 0 1 0 0,1 0-1 0 0,-1 0 0 0 0,1 1 1 0 0,-1-1-1 0 0,1 1 0 0 0,0 0 1 0 0,-1 0-1 0 0,1 0 0 0 0,-3 2 1 0 0,0 1-144 0 0,0 1-1 0 0,0-1 1 0 0,0 1 0 0 0,-7 10-1 0 0,-34 56 84 0 0,-45 94 0 0 0,91-163 6 0 0,-67 112 4 0 0,43-75-12 0 0,22-35-13 0 0,1-1-1 0 0,-1 0 1 0 0,-1 0-1 0 0,1 0 1 0 0,-1 0-1 0 0,1-1 1 0 0,-1 0-1 0 0,0 1 1 0 0,-6 2-1 0 0,-12 11-463 0 0,20-15 279 0 0,-1 0 0 0 0,0-1-1 0 0,0 1 1 0 0,0 0-1 0 0,0-1 1 0 0,0 0 0 0 0,-1 1-1 0 0,1-1 1 0 0,0-1 0 0 0,-7 2-1 0 0,1-1-770 0 0,1 0-1 0 0,-1-1 1 0 0,-9-1 0 0 0,-4-5-919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4.787"/>
    </inkml:context>
    <inkml:brush xml:id="br0">
      <inkml:brushProperty name="width" value="0.05" units="cm"/>
      <inkml:brushProperty name="height" value="0.05" units="cm"/>
    </inkml:brush>
  </inkml:definitions>
  <inkml:trace contextRef="#ctx0" brushRef="#br0">244 7 18831 0 0,'-11'-5'430'0'0,"9"4"55"0"0,-14 7 647 0 0,14-5-1124 0 0,0 0 1 0 0,1 1-1 0 0,-1-1 1 0 0,1 0-1 0 0,-1 0 0 0 0,1 1 1 0 0,0-1-1 0 0,-1 1 0 0 0,1-1 1 0 0,0 1-1 0 0,0 0 0 0 0,0-1 1 0 0,0 1-1 0 0,0 0 1 0 0,0 0-1 0 0,0 2 0 0 0,0 2 53 0 0,-1-1 0 0 0,1 0 0 0 0,1 0 0 0 0,-1 11 0 0 0,1-1-67 0 0,0 0 1 0 0,-1 0-1 0 0,-1 0 1 0 0,0-1-1 0 0,-1 1 1 0 0,0-1-1 0 0,-11 27 1 0 0,-12 23-78 0 0,17-40 43 0 0,0 0 0 0 0,-2-1 0 0 0,-19 31 0 0 0,5-17-139 0 0,-18 25-3872 0 0,34-50-2173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5.222"/>
    </inkml:context>
    <inkml:brush xml:id="br0">
      <inkml:brushProperty name="width" value="0.05" units="cm"/>
      <inkml:brushProperty name="height" value="0.05" units="cm"/>
    </inkml:brush>
  </inkml:definitions>
  <inkml:trace contextRef="#ctx0" brushRef="#br0">167 13 16336 0 0,'-5'-6'1117'0'0,"1"1"-1069"0"0,4 4 629 0 0,-4 9-813 0 0,3 14 69 0 0,1-17 95 0 0,0-1 1 0 0,-1 1-1 0 0,1-1 0 0 0,-3 9 1 0 0,-65 195 949 0 0,61-187-946 0 0,-20 38 0 0 0,18-40-307 0 0,0 0 0 0 0,-6 21 0 0 0,3-5-2534 0 0,10-19-2924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5.608"/>
    </inkml:context>
    <inkml:brush xml:id="br0">
      <inkml:brushProperty name="width" value="0.05" units="cm"/>
      <inkml:brushProperty name="height" value="0.05" units="cm"/>
    </inkml:brush>
  </inkml:definitions>
  <inkml:trace contextRef="#ctx0" brushRef="#br0">410 0 18431 0 0,'-39'13'1170'0'0,"31"-11"-962"0"0,-1 0-1 0 0,1 1 1 0 0,-13 6-1 0 0,-2 4-215 0 0,1 2-1 0 0,1 0 0 0 0,1 2 1 0 0,0 0-1 0 0,1 1 1 0 0,1 1-1 0 0,-31 41 0 0 0,22-20-69 0 0,1 1-1 0 0,2 0 0 0 0,-26 67 0 0 0,49-106 75 0 0,0-1-1 0 0,1 1 0 0 0,-1 0 1 0 0,1 0-1 0 0,-1 0 0 0 0,1-1 1 0 0,-1 1-1 0 0,1 0 0 0 0,0 0 1 0 0,0 0-1 0 0,0 0 0 0 0,0 0 1 0 0,0-1-1 0 0,1 1 0 0 0,-1 0 1 0 0,0 0-1 0 0,1 0 0 0 0,-1 0 0 0 0,1-1 1 0 0,0 1-1 0 0,0 0 0 0 0,0-1 1 0 0,-1 1-1 0 0,1 0 0 0 0,1-1 1 0 0,-1 1-1 0 0,0-1 0 0 0,0 0 1 0 0,1 1-1 0 0,-1-1 0 0 0,0 0 1 0 0,1 0-1 0 0,0 0 0 0 0,-1 0 1 0 0,1 0-1 0 0,-1 0 0 0 0,1 0 1 0 0,0 0-1 0 0,0-1 0 0 0,-1 1 1 0 0,1-1-1 0 0,0 1 0 0 0,0-1 0 0 0,0 0 1 0 0,0 0-1 0 0,0 0 0 0 0,0 0 1 0 0,-1 0-1 0 0,1 0 0 0 0,0 0 1 0 0,0-1-1 0 0,0 1 0 0 0,0-1 1 0 0,2 0-1 0 0,13-5-507 0 0,0 0-1 0 0,0-1 1 0 0,26-16 0 0 0,-14 5-5877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6.082"/>
    </inkml:context>
    <inkml:brush xml:id="br0">
      <inkml:brushProperty name="width" value="0.05" units="cm"/>
      <inkml:brushProperty name="height" value="0.05" units="cm"/>
    </inkml:brush>
  </inkml:definitions>
  <inkml:trace contextRef="#ctx0" brushRef="#br0">505 599 16559 0 0,'-4'0'802'0'0,"-1"0"-451"0"0,3-1-329 0 0,1 1-1 0 0,0 0 1 0 0,0 0 0 0 0,0-1 0 0 0,-1 1-1 0 0,1 0 1 0 0,0 0 0 0 0,0 0 0 0 0,-1 1-1 0 0,1-1 1 0 0,0 0 0 0 0,0 0 0 0 0,0 1-1 0 0,-1-1 1 0 0,1 0 0 0 0,0 1 0 0 0,0-1-1 0 0,0 1 1 0 0,0 0 0 0 0,0-1 0 0 0,0 1-1 0 0,0 0 1 0 0,0 0 0 0 0,0-1 0 0 0,0 1-1 0 0,0 0 1 0 0,0 2 0 0 0,-8-1-713 0 0,4 1 587 0 0,1-1 0 0 0,-1 1 0 0 0,1 1 0 0 0,0-1 0 0 0,0 0 0 0 0,1 1 0 0 0,-1 0 0 0 0,-3 4 0 0 0,-26 39-1032 0 0,20-27 954 0 0,-9 11 839 0 0,2 2 0 0 0,-32 67 0 0 0,39-70-231 0 0,9-22-335 0 0,0-1 0 0 0,1 1 0 0 0,-1 0 0 0 0,2 0 1 0 0,-1 0-1 0 0,1 0 0 0 0,-1 15 0 0 0,3-21-85 0 0,0-1-1 0 0,0 1 1 0 0,1 0-1 0 0,-1-1 1 0 0,1 1-1 0 0,-1-1 1 0 0,1 1-1 0 0,-1-1 1 0 0,1 1-1 0 0,0-1 1 0 0,0 0-1 0 0,0 1 1 0 0,0-1-1 0 0,0 0 1 0 0,0 0-1 0 0,0 0 1 0 0,0 1-1 0 0,0-1 1 0 0,1 0-1 0 0,-1 0 1 0 0,0-1-1 0 0,1 1 1 0 0,1 1 0 0 0,-1-1-7 0 0,-1-1 1 0 0,0 1 0 0 0,0-1 0 0 0,1 1 0 0 0,-1-1 0 0 0,0 0 0 0 0,1 0 0 0 0,-1 1 0 0 0,0-1-1 0 0,1 0 1 0 0,-1 0 0 0 0,0 0 0 0 0,1 0 0 0 0,-1-1 0 0 0,1 1 0 0 0,-1 0 0 0 0,0 0 0 0 0,0-1 0 0 0,1 1-1 0 0,-1-1 1 0 0,0 1 0 0 0,0-1 0 0 0,1 0 0 0 0,-1 1 0 0 0,0-1 0 0 0,0 0 0 0 0,0 0 0 0 0,1-1-1 0 0,4-5-3 0 0,-1 0-1 0 0,0 0 1 0 0,-1-1-1 0 0,1 1 1 0 0,5-17-1 0 0,12-44-150 0 0,-15 46 83 0 0,0-2-73 0 0,-2 0 0 0 0,0-1-1 0 0,-1 0 1 0 0,-2 0 0 0 0,0 0 0 0 0,-2 0 0 0 0,-1 0 0 0 0,-1 0 0 0 0,-1 0 0 0 0,-1 0 0 0 0,-11-39-1 0 0,5 33 242 0 0,-1 1 0 0 0,-1 0-1 0 0,-2 1 1 0 0,-1 0-1 0 0,-1 1 1 0 0,-1 1-1 0 0,-2 1 1 0 0,-28-33-1 0 0,21 30 290 0 0,-22-23 108 0 0,40 45-384 0 0,1 1 0 0 0,-1 0 0 0 0,0 0 0 0 0,0 1 0 0 0,-12-6 0 0 0,-7-5 452 0 0,22 12-452 0 0,-1 1 0 0 0,1 0 0 0 0,-1 0 0 0 0,-9-4 0 0 0,15 7-110 0 0,0 0-1 0 0,0 0 1 0 0,0 0 0 0 0,0 0 0 0 0,0 0 0 0 0,-1 0 0 0 0,1 0 0 0 0,0 0-1 0 0,0 0 1 0 0,0 0 0 0 0,0 0 0 0 0,0 0 0 0 0,0 0 0 0 0,-1-1 0 0 0,1 1-1 0 0,0 0 1 0 0,0 0 0 0 0,0 0 0 0 0,0 0 0 0 0,0 0 0 0 0,0 0 0 0 0,0 0-1 0 0,0-1 1 0 0,-1 1 0 0 0,1 0 0 0 0,0 0 0 0 0,0 0 0 0 0,0 0 0 0 0,0 0-1 0 0,0 0 1 0 0,0-1 0 0 0,0 1 0 0 0,0 0 0 0 0,0 0 0 0 0,0 0 0 0 0,0 0 0 0 0,0-1-1 0 0,5-3-70 0 0,10-3 6 0 0,56-4 76 0 0,-31 6-250 0 0,53-14 1 0 0,-72 13 234 0 0,0 1-1 0 0,0 0 1 0 0,0 2 0 0 0,36-1-1 0 0,229 0-1588 0 0,-197 8-1173 0 0,-46 0 1337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7.066"/>
    </inkml:context>
    <inkml:brush xml:id="br0">
      <inkml:brushProperty name="width" value="0.05" units="cm"/>
      <inkml:brushProperty name="height" value="0.05" units="cm"/>
    </inkml:brush>
  </inkml:definitions>
  <inkml:trace contextRef="#ctx0" brushRef="#br0">325 350 18367 0 0,'0'0'1068'0'0,"0"1"-890"0"0,4 8-207 0 0,0 0 0 0 0,-1 0 1 0 0,-1 1-1 0 0,1-1 0 0 0,-2 1 1 0 0,1 0-1 0 0,-1 0 0 0 0,-1-1 1 0 0,-1 19-1 0 0,-2 9-10 0 0,-12 47 0 0 0,10-57 38 0 0,-8 27 88 0 0,-23 61 0 0 0,12-45 43 0 0,-77 200 571 0 0,80-218-647 0 0,8-21-34 0 0,-22 63-11 0 0,9-24 33 0 0,10-31 462 0 0,-15 60 0 0 0,30-91-497 0 0,-1 0 1 0 0,1 0 0 0 0,0 1-1 0 0,1-1 1 0 0,0 0 0 0 0,0 0 0 0 0,1 0-1 0 0,3 16 1 0 0,-3-20-2 0 0,1 0 1 0 0,-1 0-1 0 0,1 0 1 0 0,-1 0-1 0 0,1 0 0 0 0,1 0 1 0 0,-1-1-1 0 0,0 1 0 0 0,1-1 1 0 0,-1 1-1 0 0,1-1 1 0 0,0 0-1 0 0,0 0 0 0 0,1 0 1 0 0,-1-1-1 0 0,1 1 1 0 0,-1-1-1 0 0,8 4 0 0 0,-6-3-6 0 0,1-1 0 0 0,-1 0 0 0 0,1 0 0 0 0,0 0 0 0 0,-1-1 0 0 0,1 0 0 0 0,0 0 0 0 0,0 0 0 0 0,0-1 0 0 0,6 0 0 0 0,141-8 389 0 0,-93 4-486 0 0,86-12-91 0 0,148-2 124 0 0,-4 11 64 0 0,93 3 304 0 0,-208-1-317 0 0,55 2-358 0 0,51 3 371 0 0,2 4 103 0 0,-270-4-71 0 0,412 0 369 0 0,-279-4-507 0 0,84-7-316 0 0,153-35-82 0 0,-137 8 213 0 0,-43 5 169 0 0,125 1 113 0 0,-295 29 15 0 0,156-4-72 0 0,43 2-249 0 0,100-9 31 0 0,-31-9-176 0 0,26 21 450 0 0,-168 3 9 0 0,-81-1 1 0 0,-77 1 0 0 0,-2-2 0 0 0,-13-10 0 0 0,8 3 0 0 0,0 0 0 0 0,1-1 0 0 0,0 1 0 0 0,0-1 0 0 0,1 0 0 0 0,0-1 0 0 0,1 1 0 0 0,-4-16 0 0 0,-4-10 0 0 0,6 16 0 0 0,0-1 0 0 0,-2-33 0 0 0,3 21 0 0 0,-17-250 0 0 0,17 194 0 0 0,2 3 0 0 0,-5-50 0 0 0,4 110 100 0 0,-1 0 0 0 0,-1 0 0 0 0,-9-26 0 0 0,5 19 293 0 0,0 0 0 0 0,3 0 0 0 0,-4-43-1 0 0,7 48-379 0 0,2 11-454 0 0,1 1 0 0 0,0-1 0 0 0,1 0 0 0 0,1 1-1 0 0,0-1 1 0 0,2 1 0 0 0,-1-1 0 0 0,2 1 0 0 0,8-19-1 0 0,-5 12-102 0 0,-4-1 29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6.483"/>
    </inkml:context>
    <inkml:brush xml:id="br0">
      <inkml:brushProperty name="width" value="0.05" units="cm"/>
      <inkml:brushProperty name="height" value="0.05" units="cm"/>
    </inkml:brush>
  </inkml:definitions>
  <inkml:trace contextRef="#ctx0" brushRef="#br0">413 1 16903 0 0,'0'0'1276'0'0,"-1"0"-864"0"0,1 0-397 0 0,-1 0-1 0 0,0 1 1 0 0,0-1-1 0 0,1 1 1 0 0,-1-1-1 0 0,0 1 1 0 0,0 0-1 0 0,1-1 0 0 0,-1 1 1 0 0,1 0-1 0 0,-1-1 1 0 0,1 1-1 0 0,-1 0 1 0 0,1 0-1 0 0,-1-1 1 0 0,1 1-1 0 0,-1 1 1 0 0,0 0 20 0 0,-2 5 178 0 0,1 0-1 0 0,-1 0 0 0 0,1 0 0 0 0,0 1 0 0 0,1-1 0 0 0,0 1 0 0 0,-1 13 0 0 0,1-5 85 0 0,-3 6-154 0 0,0 0 1 0 0,-2-1 0 0 0,-13 35-1 0 0,11-36-143 0 0,-1 1 0 0 0,0-1 0 0 0,-23 33 0 0 0,-3-11 0 0 0,12-12 0 0 0,9-11 0 0 0,-1 0 0 0 0,-27 25 0 0 0,29-31 0 0 0,7-6 0 0 0,0-1 0 0 0,-1 1 0 0 0,0-1 0 0 0,0-1 0 0 0,0 0 0 0 0,-14 8 0 0 0,-12 6 0 0 0,16-10 0 0 0,16-9 0 0 0,0 0 0 0 0,0 0 0 0 0,0 0 0 0 0,0 0 0 0 0,0 0 0 0 0,0 0 0 0 0,-1 0 0 0 0,1-1 0 0 0,0 1 0 0 0,0 0 0 0 0,-2-1 0 0 0,-14-6 0 0 0,16 6 0 0 0,1 1 0 0 0,-1 0 0 0 0,1-1 0 0 0,0 1 0 0 0,-1 0 0 0 0,1-1 0 0 0,0 1 0 0 0,-1 0 0 0 0,1-1 0 0 0,0 1 0 0 0,-1-1 0 0 0,1 1 0 0 0,0-1 0 0 0,0 1 0 0 0,-1-1 0 0 0,1 1 0 0 0,0 0 0 0 0,0-1 0 0 0,0 1 0 0 0,0-1 0 0 0,0 0 0 0 0,0 1 0 0 0,-1-1 0 0 0,2-5-131 0 0,-1 0 1 0 0,1 0-1 0 0,0 0 0 0 0,0 0 0 0 0,0 0 0 0 0,1 0 0 0 0,0 0 0 0 0,0 1 0 0 0,1-1 0 0 0,5-8 0 0 0,0-1-7068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6.945"/>
    </inkml:context>
    <inkml:brush xml:id="br0">
      <inkml:brushProperty name="width" value="0.05" units="cm"/>
      <inkml:brushProperty name="height" value="0.05" units="cm"/>
    </inkml:brush>
  </inkml:definitions>
  <inkml:trace contextRef="#ctx0" brushRef="#br0">7 107 19031 0 0,'-1'-2'432'0'0,"0"-2"-215"0"0,0 2-114 0 0,0 0 0 0 0,0 0 0 0 0,1 0-1 0 0,-1 0 1 0 0,1 0 0 0 0,0 0 0 0 0,0 0 0 0 0,-1 0-1 0 0,1 0 1 0 0,0 0 0 0 0,1 0 0 0 0,-1 0 0 0 0,1-4-1 0 0,-1 4-99 0 0,1-1-1 0 0,0 1 0 0 0,-1-1 1 0 0,1 1-1 0 0,0-1 1 0 0,0 1-1 0 0,0 0 0 0 0,0-1 1 0 0,1 1-1 0 0,-1 0 0 0 0,1 0 1 0 0,-1 0-1 0 0,1 0 0 0 0,0 0 1 0 0,0 0-1 0 0,0 1 1 0 0,0-1-1 0 0,0 1 0 0 0,0-1 1 0 0,0 1-1 0 0,4-2 0 0 0,5-1 250 0 0,1 0 0 0 0,0 1 0 0 0,0 1 0 0 0,16-2 0 0 0,-8 1-222 0 0,-11 2-29 0 0,0 0 1 0 0,0 0-1 0 0,1 1 1 0 0,-1 1-1 0 0,0 0 0 0 0,9 2 1 0 0,12 1-2 0 0,-25-4 9 0 0,0 1 1 0 0,0-1-1 0 0,0 1 0 0 0,-1 1 0 0 0,1-1 0 0 0,0 1 0 0 0,-1-1 0 0 0,1 2 0 0 0,-1-1 0 0 0,0 0 1 0 0,1 1-1 0 0,-1 0 0 0 0,5 4 0 0 0,-4-2 2 0 0,-1 0 0 0 0,1 0 0 0 0,-1 1 0 0 0,-1 0 1 0 0,1 0-1 0 0,-1 0 0 0 0,1 0 0 0 0,3 12 0 0 0,-5-9-34 0 0,0-1 0 0 0,0 1 0 0 0,0 0-1 0 0,-1-1 1 0 0,-1 1 0 0 0,0 0 0 0 0,0 0 0 0 0,-2 14-1 0 0,-3 6-25 0 0,-9 31-1 0 0,11-50-216 0 0,0 0 1 0 0,-2 0-1 0 0,1-1 0 0 0,-1 1 0 0 0,-1-1 0 0 0,-11 16 0 0 0,3-11-1906 0 0,-7-2-4586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475"/>
    </inkml:context>
    <inkml:brush xml:id="br0">
      <inkml:brushProperty name="width" value="0.1" units="cm"/>
      <inkml:brushProperty name="height" value="0.1" units="cm"/>
      <inkml:brushProperty name="color" value="#AB008B"/>
    </inkml:brush>
  </inkml:definitions>
  <inkml:trace contextRef="#ctx0" brushRef="#br0">397 30 12640 0 0,'-40'-27'1373'0'0,"28"24"3175"0"0,11 4-4511 0 0,0 1 1 0 0,0-1 0 0 0,1 1 0 0 0,-1 0-1 0 0,0-1 1 0 0,1 1 0 0 0,-1-1-1 0 0,1 1 1 0 0,-1 0 0 0 0,1 2-1 0 0,-1 7-37 0 0,0 0-1 0 0,1 0 0 0 0,3 18 0 0 0,-1 11 47 0 0,-1 23 430 0 0,-2 74 29 0 0,-3-106-505 0 0,-1 0 0 0 0,-12 44 0 0 0,14-66 12 0 0,-1 0-1 0 0,1 0 0 0 0,-2 0 0 0 0,1 0 1 0 0,-1-1-1 0 0,-1 0 0 0 0,-6 9 0 0 0,9-13 6 0 0,0 0 0 0 0,-1 0 0 0 0,0-1 0 0 0,1 1 0 0 0,-1-1 1 0 0,0 0-1 0 0,-1 0 0 0 0,1 0 0 0 0,-1 0 0 0 0,1-1 0 0 0,-1 0 0 0 0,0 0 0 0 0,1 0 0 0 0,-1-1 0 0 0,-7 2 0 0 0,6-3-14 0 0,-1 1 1 0 0,0-1-1 0 0,1-1 1 0 0,-1 1-1 0 0,1-1 0 0 0,-1-1 1 0 0,1 1-1 0 0,-11-5 0 0 0,-3-2-764 0 0,-25-15-1 0 0,1 1-2702 0 0,23 13 1787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7.371"/>
    </inkml:context>
    <inkml:brush xml:id="br0">
      <inkml:brushProperty name="width" value="0.05" units="cm"/>
      <inkml:brushProperty name="height" value="0.05" units="cm"/>
    </inkml:brush>
  </inkml:definitions>
  <inkml:trace contextRef="#ctx0" brushRef="#br0">91 0 17791 0 0,'0'0'1790'0'0,"1"1"-1774"0"0,0 0 0 0 0,-1 1 1 0 0,1-1-1 0 0,0 0 0 0 0,0 0 0 0 0,-1 1 1 0 0,1-1-1 0 0,-1 0 0 0 0,1 3 0 0 0,-1 40 328 0 0,-14 85 0 0 0,1-58-504 0 0,-23 71-1 0 0,26-105-458 0 0,-3 9-5068 0 0,1-22-261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7.726"/>
    </inkml:context>
    <inkml:brush xml:id="br0">
      <inkml:brushProperty name="width" value="0.05" units="cm"/>
      <inkml:brushProperty name="height" value="0.05" units="cm"/>
    </inkml:brush>
  </inkml:definitions>
  <inkml:trace contextRef="#ctx0" brushRef="#br0">239 14 16208 0 0,'-2'0'365'0'0,"-1"1"-268"0"0,0-1 0 0 0,1 1 0 0 0,-1-1 0 0 0,0 1 0 0 0,0 0 0 0 0,0 0 0 0 0,1 0 0 0 0,-1 1 0 0 0,1-1 0 0 0,-1 1 0 0 0,1-1 0 0 0,-5 5 0 0 0,-29 29 71 0 0,20-19-179 0 0,2-1 117 0 0,1 0-1 0 0,1 0 1 0 0,0 1-1 0 0,1 1 1 0 0,1 0-1 0 0,0 1 1 0 0,-10 26-1 0 0,11-19 136 0 0,0 1 0 0 0,2 0 1 0 0,1 0-1 0 0,-6 53 0 0 0,11-66-204 0 0,1 0 1 0 0,0 0 0 0 0,1-1 0 0 0,1 1 0 0 0,-1 0-1 0 0,8 22 1 0 0,-7-29-31 0 0,-1-1-1 0 0,1 0 1 0 0,1 0-1 0 0,-1 0 1 0 0,1 0-1 0 0,0 0 1 0 0,0-1 0 0 0,0 1-1 0 0,1-1 1 0 0,-1 0-1 0 0,1 0 1 0 0,0 0 0 0 0,0-1-1 0 0,1 1 1 0 0,-1-1-1 0 0,1 0 1 0 0,6 4-1 0 0,-10-7-6 0 0,1 0 0 0 0,-1 1 0 0 0,0-1 0 0 0,1 0 0 0 0,-1 0 0 0 0,1 0 0 0 0,-1 0 0 0 0,0 0 0 0 0,1 0 0 0 0,-1-1 0 0 0,1 1 0 0 0,-1 0 0 0 0,0-1 0 0 0,1 1 0 0 0,-1-1 0 0 0,0 1 0 0 0,2-2 0 0 0,20-13 0 0 0,-19 12 0 0 0,3-2 17 0 0,0-1 1 0 0,-1 0-1 0 0,0-1 0 0 0,0 1 0 0 0,0-1 0 0 0,-1-1 0 0 0,0 1 0 0 0,0-1 0 0 0,-1 0 1 0 0,0 0-1 0 0,0 0 0 0 0,4-14 0 0 0,-1-4 108 0 0,0 1 0 0 0,4-45 0 0 0,-9 47-124 0 0,0-1-1 0 0,-2 0 1 0 0,0 1 0 0 0,-2-1 0 0 0,-8-40 0 0 0,7 51-13 0 0,-1-9-146 0 0,-1 1-1 0 0,-14-39 1 0 0,17 56 135 0 0,1-1 0 0 0,-1 1-1 0 0,-1 0 1 0 0,1 0-1 0 0,0 0 1 0 0,-1 0 0 0 0,0 0-1 0 0,0 0 1 0 0,0 1-1 0 0,-1 0 1 0 0,1-1 0 0 0,-1 1-1 0 0,0 0 1 0 0,1 1-1 0 0,-1-1 1 0 0,-1 1 0 0 0,1 0-1 0 0,0 0 1 0 0,-6-2-1 0 0,-1 4 24 0 0,-2 6 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8.160"/>
    </inkml:context>
    <inkml:brush xml:id="br0">
      <inkml:brushProperty name="width" value="0.05" units="cm"/>
      <inkml:brushProperty name="height" value="0.05" units="cm"/>
    </inkml:brush>
  </inkml:definitions>
  <inkml:trace contextRef="#ctx0" brushRef="#br0">1 23 16759 0 0,'2'0'382'0'0,"10"-1"-19"0"0,1 0 0 0 0,-1-1 0 0 0,16-4 0 0 0,-13 2-344 0 0,0 1 0 0 0,21-1 0 0 0,-11 2 284 0 0,1 2 0 0 0,0 1 1 0 0,-1 1-1 0 0,51 10 0 0 0,-68-9-289 0 0,0 0 1 0 0,0 0-1 0 0,-1 1 1 0 0,1 0-1 0 0,-1 0 1 0 0,0 1-1 0 0,0 0 0 0 0,8 8 1 0 0,3 3-25 0 0,24 31 1 0 0,-37-42-119 0 0,-1 1 0 0 0,0-1 1 0 0,0 1-1 0 0,-1 0 0 0 0,0 0 1 0 0,0 1-1 0 0,0-1 0 0 0,-1 0 1 0 0,1 1-1 0 0,-2 0 1 0 0,2 8-1 0 0,-2-2-1210 0 0,0 1 1 0 0,-1-1-1 0 0,-1 0 1 0 0,-3 22-1 0 0,-3 7-3015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8.665"/>
    </inkml:context>
    <inkml:brush xml:id="br0">
      <inkml:brushProperty name="width" value="0.05" units="cm"/>
      <inkml:brushProperty name="height" value="0.05" units="cm"/>
    </inkml:brush>
  </inkml:definitions>
  <inkml:trace contextRef="#ctx0" brushRef="#br0">469 31 16615 0 0,'0'0'374'0'0,"0"-1"54"0"0,-17-25 578 0 0,17 26-995 0 0,0 0-1 0 0,0-1 1 0 0,0 1-1 0 0,0 0 1 0 0,0 0-1 0 0,-1 0 1 0 0,1-1-1 0 0,0 1 0 0 0,0 0 1 0 0,0 0-1 0 0,0 0 1 0 0,-1-1-1 0 0,1 1 1 0 0,0 0-1 0 0,0 0 1 0 0,-1 0-1 0 0,1 0 1 0 0,0 0-1 0 0,0-1 0 0 0,-1 1 1 0 0,1 0-1 0 0,0 0 1 0 0,0 0-1 0 0,-1 0 1 0 0,1 0-1 0 0,0 0 1 0 0,0 0-1 0 0,-1 0 1 0 0,1 0-1 0 0,0 0 0 0 0,-1 0 1 0 0,1 0-1 0 0,-1 0 1 0 0,-6 8 246 0 0,-3 15 33 0 0,-47 199 599 0 0,47-174-837 0 0,-17 65-24 0 0,17-65-28 0 0,8-35 0 0 0,-1 0 0 0 0,0-1 0 0 0,-10 24 0 0 0,6-19 0 0 0,6-16 0 0 0,1-1 0 0 0,0 1 0 0 0,0-1 0 0 0,0 0 0 0 0,0 1 0 0 0,0-1 0 0 0,0 0 0 0 0,0 1 0 0 0,-1-1 0 0 0,1 0 0 0 0,0 1 0 0 0,0-1 0 0 0,0 0 0 0 0,0 0 0 0 0,-1 1 0 0 0,1-1 0 0 0,0 0 0 0 0,0 0 0 0 0,-1 1 0 0 0,1-1 0 0 0,0 0 0 0 0,0 0 0 0 0,-1 0 0 0 0,1 0 0 0 0,0 1 0 0 0,0-1 0 0 0,-1 0 0 0 0,0 0 0 0 0,0-1 0 0 0,-1 0 0 0 0,1 0 0 0 0,-1 0 0 0 0,1 0 0 0 0,-1-1 0 0 0,1 1 0 0 0,0-1 0 0 0,0 1 0 0 0,-1-1 0 0 0,1 1 0 0 0,0-1 0 0 0,0 1 0 0 0,1-1 0 0 0,-1 0 0 0 0,0 0 0 0 0,0-2 0 0 0,-11-32 0 0 0,-29-128 0 0 0,30 122 0 0 0,4 16 0 0 0,-1 0 0 0 0,-11-25 0 0 0,19 50 0 0 0,-1 0 0 0 0,1 0 0 0 0,0 0 0 0 0,-1 0 0 0 0,0 0 0 0 0,1 0 0 0 0,-1 0 0 0 0,0 0 0 0 0,1 0 0 0 0,-1 1 0 0 0,0-1 0 0 0,0 0 0 0 0,-1 0 0 0 0,1 0 0 0 0,-1 1 0 0 0,1-1 0 0 0,0 1 0 0 0,-1 0 0 0 0,1 0 0 0 0,-1 0 0 0 0,1 0 0 0 0,-1 0 0 0 0,1 0 0 0 0,-1 0 0 0 0,1 0 0 0 0,0 1 0 0 0,-1-1 0 0 0,1 0 0 0 0,-1 1 0 0 0,1-1 0 0 0,0 1 0 0 0,-1 0 0 0 0,1-1 0 0 0,0 1 0 0 0,-2 2 0 0 0,0-1 0 0 0,0 0 0 0 0,0 0 0 0 0,1 1 0 0 0,-1-1 0 0 0,1 1 0 0 0,0 0 0 0 0,0 0 0 0 0,0 0 0 0 0,-3 5 0 0 0,-21 50 0 0 0,-30 103 0 0 0,51-139 0 0 0,0 1 0 0 0,2 1 0 0 0,0 23 0 0 0,1-23 0 0 0,2-15 0 0 0,0 0 0 0 0,0 1 0 0 0,0-1 0 0 0,3 9 0 0 0,-2-12 0 0 0,2 17 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9.109"/>
    </inkml:context>
    <inkml:brush xml:id="br0">
      <inkml:brushProperty name="width" value="0.05" units="cm"/>
      <inkml:brushProperty name="height" value="0.05" units="cm"/>
    </inkml:brush>
  </inkml:definitions>
  <inkml:trace contextRef="#ctx0" brushRef="#br0">276 1 16208 0 0,'2'0'365'0'0,"1"2"-233"0"0,0 0 0 0 0,0 0 0 0 0,0 0 0 0 0,-1 0 0 0 0,1 0-1 0 0,0 1 1 0 0,-1 0 0 0 0,0-1 0 0 0,4 5 0 0 0,15 31-28 0 0,-1-1-127 0 0,-4-12-215 0 0,-37-32 968 0 0,7-1-527 0 0,1 1 1 0 0,-1 0 0 0 0,-21-6-1 0 0,26 10-204 0 0,1 0 0 0 0,-2 1 0 0 0,1 0 0 0 0,0 1 0 0 0,0 0 0 0 0,-18 0-1 0 0,21 3 2 0 0,0 0 0 0 0,0 0 0 0 0,-1 0 0 0 0,2 0 0 0 0,-1 1 0 0 0,0 0 0 0 0,0 1 0 0 0,1-1 0 0 0,0 1 0 0 0,-1 0 0 0 0,-5 6 0 0 0,-6 4 0 0 0,10-8 0 0 0,0 0 0 0 0,0 0 0 0 0,1 1 0 0 0,0 0 0 0 0,0 0 0 0 0,1 1 0 0 0,-1 0 0 0 0,2 0 0 0 0,-1 0 0 0 0,-4 14 0 0 0,7-18 0 0 0,-3 6 0 0 0,1 0 0 0 0,1 1 0 0 0,-1-1 0 0 0,2 1 0 0 0,-1 0 0 0 0,2 0 0 0 0,-1 0 0 0 0,2 0 0 0 0,-1 0 0 0 0,3 20 0 0 0,-1-21 0 0 0,0-3 0 0 0,7-8 0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39.452"/>
    </inkml:context>
    <inkml:brush xml:id="br0">
      <inkml:brushProperty name="width" value="0.05" units="cm"/>
      <inkml:brushProperty name="height" value="0.05" units="cm"/>
    </inkml:brush>
  </inkml:definitions>
  <inkml:trace contextRef="#ctx0" brushRef="#br0">458 85 18959 0 0,'-2'-1'556'0'0,"-37"-13"154"0"0,37 14-1000 0 0,-10-4-915 0 0,11 4 1233 0 0,0 0 0 0 0,0 1 0 0 0,0-1 0 0 0,0 0 1 0 0,0 0-1 0 0,0 1 0 0 0,0-1 0 0 0,0 0 0 0 0,0 1 0 0 0,1-1 0 0 0,-1 1 0 0 0,0-1 0 0 0,0 1 0 0 0,0-1 0 0 0,0 1 1 0 0,1 0-1 0 0,-1-1 0 0 0,0 1 0 0 0,1 0 0 0 0,-1 0 0 0 0,0 0 0 0 0,1-1 0 0 0,-1 1 0 0 0,1 0 0 0 0,-1 2 1 0 0,-11 26-491 0 0,11-28 401 0 0,-4 19-86 0 0,0 1 1 0 0,-3 36-1 0 0,8-40 276 0 0,1-1 0 0 0,0 0 0 0 0,1 1 0 0 0,7 26 0 0 0,-7-34-137 0 0,1-1 0 0 0,-1 0 0 0 0,1 0-1 0 0,0 0 1 0 0,1 0 0 0 0,0-1 0 0 0,0 0-1 0 0,1 1 1 0 0,0-1 0 0 0,0-1 0 0 0,1 1-1 0 0,0-1 1 0 0,7 6 0 0 0,-9-8 0 0 0,1-1-1 0 0,0 1 1 0 0,0-1 0 0 0,1 0 0 0 0,-1 0-1 0 0,1-1 1 0 0,-1 0 0 0 0,1 0 0 0 0,0 0-1 0 0,0-1 1 0 0,0 0 0 0 0,0 0 0 0 0,0 0 0 0 0,0-1-1 0 0,0 0 1 0 0,0 0 0 0 0,0 0 0 0 0,9-2-1 0 0,-11 1 1 0 0,0-1-1 0 0,0 1 1 0 0,-1-1-1 0 0,1 1 1 0 0,0-1-1 0 0,-1 0 1 0 0,1 0-1 0 0,-1-1 1 0 0,0 1-1 0 0,1-1 1 0 0,-1 0-1 0 0,-1 0 1 0 0,1 0-1 0 0,0 0 1 0 0,-1 0-1 0 0,1-1 1 0 0,-1 1-1 0 0,0-1 0 0 0,2-5 1 0 0,3-7-144 0 0,0 0-1 0 0,-2-1 1 0 0,4-19-1 0 0,-8 35 145 0 0,2-14 1 0 0,-1-1-1 0 0,0 1 1 0 0,-1-1-1 0 0,-1 1 1 0 0,0-1-1 0 0,-1 0 1 0 0,-1 1-1 0 0,0-1 1 0 0,-1 1-1 0 0,-7-23 1 0 0,6 28 31 0 0,1 1 0 0 0,-1 0-1 0 0,0 0 1 0 0,-1 0 0 0 0,0 0 0 0 0,-1 1 0 0 0,1 0 0 0 0,-2 0 0 0 0,-11-12-1 0 0,15 17-23 0 0,0 1 0 0 0,0 0 0 0 0,0 0 0 0 0,0 0 0 0 0,0 0 0 0 0,-1 0 0 0 0,1 1 0 0 0,-1 0 0 0 0,1 0 0 0 0,-8-2 0 0 0,2 2 0 0 0,0 0 0 0 0,-16 1 0 0 0,12 0 0 0 0,4 1 139 0 0,0 0 0 0 0,0 0 0 0 0,-1 1-1 0 0,2 0 1 0 0,-1 0 0 0 0,0 1-1 0 0,0 1 1 0 0,1-1 0 0 0,-1 1-1 0 0,1 1 1 0 0,0 0 0 0 0,1 0-1 0 0,-1 0 1 0 0,-8 9 0 0 0,-9 9 801 0 0,1 2 0 0 0,-30 40 0 0 0,41-48-1126 0 0,-127 168 579 0 0,125-163-399 0 0,2 2 0 0 0,0-1 0 0 0,-15 44 0 0 0,26-64-83 0 0,1 1 0 0 0,0-1 0 0 0,0 1 0 0 0,1-1 0 0 0,-1 1 0 0 0,1-1 0 0 0,-1 1 0 0 0,1 0 0 0 0,0-1 0 0 0,1 1 0 0 0,0 4 0 0 0,-1-7-95 0 0,0 1 0 0 0,1-1 0 0 0,-1 0 0 0 0,1 0 0 0 0,-1 0 0 0 0,1 0 0 0 0,-1 0 0 0 0,1 0 0 0 0,0 0 0 0 0,-1 0 0 0 0,1 0 0 0 0,0-1 0 0 0,0 1 0 0 0,0 0 0 0 0,-1 0 0 0 0,1-1 0 0 0,0 1 0 0 0,0 0 0 0 0,0-1 0 0 0,0 1 0 0 0,1-1 0 0 0,-1 1 0 0 0,0-1 0 0 0,0 0 0 0 0,0 1 0 0 0,0-1-1 0 0,0 0 1 0 0,0 0 0 0 0,1 0 0 0 0,-1 0 0 0 0,0 0 0 0 0,0 0 0 0 0,0 0 0 0 0,0 0 0 0 0,1 0 0 0 0,0-1 0 0 0,19-4-5750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8.512"/>
    </inkml:context>
    <inkml:brush xml:id="br0">
      <inkml:brushProperty name="width" value="0.05" units="cm"/>
      <inkml:brushProperty name="height" value="0.05" units="cm"/>
    </inkml:brush>
  </inkml:definitions>
  <inkml:trace contextRef="#ctx0" brushRef="#br0">4 104 17503 0 0,'0'0'399'0'0,"-1"-2"60"0"0,1 1-442 0 0,-1-1 0 0 0,1 1 0 0 0,-1-1 0 0 0,1 1 0 0 0,0-1 0 0 0,0 1-1 0 0,0-1 1 0 0,-1 1 0 0 0,2-1 0 0 0,-1 1 0 0 0,0-1 0 0 0,0 0 0 0 0,0 1 0 0 0,1-1 0 0 0,-1 1 0 0 0,1-1 0 0 0,-1 1 0 0 0,1 0 0 0 0,0-1 0 0 0,-1 1 0 0 0,1-1 0 0 0,0 1 0 0 0,0 0 0 0 0,0 0 0 0 0,0-1 0 0 0,0 1 0 0 0,0 0 0 0 0,0 0 0 0 0,1 0-1 0 0,-1 0 1 0 0,0 0 0 0 0,1 1 0 0 0,-1-1 0 0 0,0 0 0 0 0,1 1 0 0 0,-1-1 0 0 0,1 1 0 0 0,2-1 0 0 0,5-3-278 0 0,37-9-461 0 0,19-1 6 0 0,100-7 0 0 0,-153 20 591 0 0,0 1 0 0 0,0 0 0 0 0,0 1 0 0 0,-1 1 0 0 0,1 0 0 0 0,0 0 0 0 0,-1 1 0 0 0,0 0 0 0 0,1 1 0 0 0,10 6 0 0 0,-18-7 115 0 0,0 0 0 0 0,0 0 0 0 0,0 0 0 0 0,-1 0 0 0 0,0 1 1 0 0,1-1-1 0 0,-1 1 0 0 0,-1 0 0 0 0,1 0 0 0 0,0 0 0 0 0,-1 0 1 0 0,0 1-1 0 0,2 3 0 0 0,-2-2 10 0 0,0 1-1 0 0,0-1 1 0 0,0 0-1 0 0,-1 0 1 0 0,0 1 0 0 0,0-1-1 0 0,0 1 1 0 0,-1-1 0 0 0,0 7-1 0 0,-2 3 21 0 0,-1-1 0 0 0,0 1 0 0 0,-1-1 0 0 0,0 0 0 0 0,-1 0 0 0 0,-1 0 0 0 0,0-1 0 0 0,-2 0 0 0 0,1 0 0 0 0,-18 23 0 0 0,23-35-18 0 0,-58 71 18 0 0,51-64-21 0 0,-1 0 0 0 0,1-1 1 0 0,-2 0-1 0 0,1 0 0 0 0,-15 7 1 0 0,14-9-24 0 0,0 1-146 0 0,-1-1 0 0 0,0 0 0 0 0,-1 0 0 0 0,1-2 0 0 0,-1 1 0 0 0,0-2 0 0 0,-17 4 0 0 0,7-7-342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8.916"/>
    </inkml:context>
    <inkml:brush xml:id="br0">
      <inkml:brushProperty name="width" value="0.05" units="cm"/>
      <inkml:brushProperty name="height" value="0.05" units="cm"/>
    </inkml:brush>
  </inkml:definitions>
  <inkml:trace contextRef="#ctx0" brushRef="#br0">34 1 19351 0 0,'0'0'936'0'0,"-8"0"-400"0"0,-1 4 8 0 0,5-1-440 0 0,-5 5-104 0 0,5 4 0 0 0,4-2 0 0 0,0 2-800 0 0,0-1-176 0 0,0 1-40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9.267"/>
    </inkml:context>
    <inkml:brush xml:id="br0">
      <inkml:brushProperty name="width" value="0.05" units="cm"/>
      <inkml:brushProperty name="height" value="0.05" units="cm"/>
    </inkml:brush>
  </inkml:definitions>
  <inkml:trace contextRef="#ctx0" brushRef="#br0">346 8 17503 0 0,'0'0'399'0'0,"-4"-6"540"0"0,3 5-896 0 0,-1 1 1 0 0,1 0-1 0 0,0 0 0 0 0,0 0 1 0 0,0 0-1 0 0,0 0 0 0 0,0 0 1 0 0,-1 0-1 0 0,1 0 1 0 0,0 0-1 0 0,0 0 0 0 0,-2 1 1 0 0,-10 1-26 0 0,8-3-18 0 0,0 1 0 0 0,0-1 0 0 0,-1 1 0 0 0,1 1 0 0 0,0-1 0 0 0,-1 1 0 0 0,1 0 0 0 0,0 0 0 0 0,0 0 0 0 0,0 1 0 0 0,0 0 0 0 0,0 0 0 0 0,0 0 0 0 0,0 1 0 0 0,1-1 0 0 0,-7 6 0 0 0,0 0 0 0 0,1 1 0 0 0,0 0 0 0 0,0 1 0 0 0,1 0 0 0 0,-10 14 0 0 0,-6 6 0 0 0,16-20 0 0 0,-13 19 0 0 0,3 1 113 0 0,-20 49 0 0 0,31-61-69 0 0,1 1 1 0 0,0 0-1 0 0,2 0 1 0 0,-4 24-1 0 0,9-38-62 0 0,0 0 0 0 0,0 0 0 0 0,0 0 0 0 0,0 0 0 0 0,1-1 0 0 0,2 9 0 0 0,-3-12 8 0 0,0 0 1 0 0,0 1 0 0 0,1-1 0 0 0,-1 0 0 0 0,1 0 0 0 0,-1 1 0 0 0,1-1-1 0 0,-1 0 1 0 0,1 0 0 0 0,0 0 0 0 0,0 1 0 0 0,-1-1 0 0 0,1 0 0 0 0,0 0-1 0 0,0 0 1 0 0,0-1 0 0 0,0 1 0 0 0,0 0 0 0 0,0 0 0 0 0,1 0 0 0 0,-1-1-1 0 0,0 1 1 0 0,0-1 0 0 0,0 1 0 0 0,1-1 0 0 0,-1 1 0 0 0,0-1 0 0 0,3 1-1 0 0,10-2 20 0 0,0 0 0 0 0,0-1 0 0 0,0 0-1 0 0,0-2 1 0 0,16-4 0 0 0,68-31-538 0 0,-79 31 132 0 0,44-23-2542 0 0,-32 17-2858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49.624"/>
    </inkml:context>
    <inkml:brush xml:id="br0">
      <inkml:brushProperty name="width" value="0.05" units="cm"/>
      <inkml:brushProperty name="height" value="0.05" units="cm"/>
    </inkml:brush>
  </inkml:definitions>
  <inkml:trace contextRef="#ctx0" brushRef="#br0">265 0 17935 0 0,'-8'0'1952'0'0,"10"1"-1957"0"0,1 0-1 0 0,-1 0 0 0 0,0 0 0 0 0,0 0 0 0 0,0 0 0 0 0,0 1 1 0 0,0-1-1 0 0,0 1 0 0 0,1 1 0 0 0,9 6-105 0 0,-1-3-365 0 0,0-1 0 0 0,21 7 0 0 0,3 2-1184 0 0,-18-7 1395 0 0,0 1-1 0 0,-1 1 0 0 0,-1 0 1 0 0,20 16-1 0 0,-30-21 273 0 0,-1 0-1 0 0,1 1 1 0 0,-1-1-1 0 0,0 1 1 0 0,0 0 0 0 0,0 0-1 0 0,-1 1 1 0 0,0-1-1 0 0,0 1 1 0 0,0 0 0 0 0,-1 0-1 0 0,0 0 1 0 0,0 0-1 0 0,0 0 1 0 0,1 12 0 0 0,-2-13-7 0 0,-1-1 0 0 0,0 1 0 0 0,0-1 0 0 0,0 1 0 0 0,0-1 0 0 0,-1 1 0 0 0,0-1 0 0 0,1 1 0 0 0,-2-1 0 0 0,1 0 0 0 0,-1 1 0 0 0,1-1 0 0 0,-1 0 0 0 0,0 0 0 0 0,-1 0 0 0 0,1 0 0 0 0,-1-1 0 0 0,1 1 0 0 0,-1-1 0 0 0,0 1 0 0 0,0-1 0 0 0,-1 0 0 0 0,1 0 0 0 0,-6 3 0 0 0,6-4 0 0 0,0-1 0 0 0,1 0 0 0 0,-1-1 0 0 0,0 1 0 0 0,1 0 0 0 0,-1-1 0 0 0,0 1 0 0 0,0-1 0 0 0,0 0 0 0 0,1 0 0 0 0,-1 0 0 0 0,0 0 0 0 0,0 0 0 0 0,0-1 0 0 0,1 0 0 0 0,-4 0 0 0 0,-6-3 0 0 0,1 0 0 0 0,-17-10 0 0 0,2 2 0 0 0,13 7 118 0 0,1 1 1 0 0,-1 1 0 0 0,0 0 0 0 0,-1 1 0 0 0,-16-2-1 0 0,22 4 203 0 0,1 0 0 0 0,-1 0 0 0 0,0 0-1 0 0,0 1 1 0 0,1 0 0 0 0,-1 1 0 0 0,1 0-1 0 0,-1 0 1 0 0,1 0 0 0 0,-11 6 0 0 0,8-1-475 0 0,0 0 0 0 0,0 0 0 0 0,1 1 0 0 0,0 1 1 0 0,-12 14-1 0 0,-7 7 57 0 0,20-22 56 0 0,1 1 0 0 0,0 0 0 0 0,0 0 0 0 0,1 1 0 0 0,-7 14 0 0 0,-2 7-4169 0 0,13-26 2917 0 0,-6 7-4251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0.854"/>
    </inkml:context>
    <inkml:brush xml:id="br0">
      <inkml:brushProperty name="width" value="0.1" units="cm"/>
      <inkml:brushProperty name="height" value="0.1" units="cm"/>
      <inkml:brushProperty name="color" value="#AB008B"/>
    </inkml:brush>
  </inkml:definitions>
  <inkml:trace contextRef="#ctx0" brushRef="#br0">9 1 12752 0 0,'0'0'1280'0'0,"1"1"-1172"0"0,1 4-38 0 0,0 0 0 0 0,-1-1 0 0 0,1 1 0 0 0,-1 0 1 0 0,0 1-1 0 0,-1-1 0 0 0,1 6 0 0 0,-2 40 666 0 0,0-21-323 0 0,1-23-400 0 0,0 23-106 0 0,-4 36 0 0 0,3-44-51 0 0,-3 10-1167 0 0,1-17-28 0 0,-2 24 0 0 0,4-7-37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50.018"/>
    </inkml:context>
    <inkml:brush xml:id="br0">
      <inkml:brushProperty name="width" value="0.05" units="cm"/>
      <inkml:brushProperty name="height" value="0.05" units="cm"/>
    </inkml:brush>
  </inkml:definitions>
  <inkml:trace contextRef="#ctx0" brushRef="#br0">65 0 16328 0 0,'0'0'1234'0'0,"-8"5"-693"0"0,7-3-541 0 0,1 1-1 0 0,-1-1 0 0 0,1 0 0 0 0,-1 1 0 0 0,1-1 1 0 0,0 0-1 0 0,0 1 0 0 0,0-1 0 0 0,0 0 0 0 0,1 5 0 0 0,0 5-151 0 0,-1 0-96 0 0,2 1 1 0 0,2 13-1 0 0,-2-13-210 0 0,0 0-1 0 0,1 16 1 0 0,-4 0-243 0 0,0 1 0 0 0,-8 40 0 0 0,6-55 492 0 0,-1 0-1 0 0,0 0 1 0 0,-1-1 0 0 0,-1 1-1 0 0,0-1 1 0 0,-12 19 0 0 0,6-15-4191 0 0</inkml:trace>
  <inkml:trace contextRef="#ctx0" brushRef="#br0" timeOffset="1">465 77 16559 0 0,'-8'0'182'0'0,"0"0"0"0"0,0 1 0 0 0,0 1 0 0 0,0-1 0 0 0,0 1-1 0 0,1 1 1 0 0,-1-1 0 0 0,1 1 0 0 0,-9 5 0 0 0,4-2-183 0 0,2 1 1 0 0,-1 1-1 0 0,1-1 1 0 0,-17 18-1 0 0,10-9 6 0 0,10-10-20 0 0,1 0-1 0 0,0 1 1 0 0,0-1-1 0 0,1 1 1 0 0,-9 14-1 0 0,-2 6 17 0 0,9-15-42 0 0,-1 2 1 0 0,-9 23-1 0 0,11-19-91 0 0,0-1 26 0 0,-7 33 0 0 0,12-45 118 0 0,0 0 0 0 0,1 0 1 0 0,-1-1-1 0 0,1 1 0 0 0,0 0 0 0 0,1 0 0 0 0,-1-1 1 0 0,1 1-1 0 0,0 0 0 0 0,0-1 0 0 0,0 1 1 0 0,3 5-1 0 0,15 28-2 0 0,-18-37-60 0 0,0 0-1 0 0,-1 0 0 0 0,1 1 0 0 0,0-1 0 0 0,0 0 1 0 0,0 0-1 0 0,-1 0 0 0 0,1 0 0 0 0,0 0 0 0 0,0 0 0 0 0,1-1 1 0 0,-1 1-1 0 0,0 0 0 0 0,0 0 0 0 0,0-1 0 0 0,3 2 1 0 0,23 2-1899 0 0,-19-3 1442 0 0,56 3-3249 0 0,-2-4-184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50.459"/>
    </inkml:context>
    <inkml:brush xml:id="br0">
      <inkml:brushProperty name="width" value="0.05" units="cm"/>
      <inkml:brushProperty name="height" value="0.05" units="cm"/>
    </inkml:brush>
  </inkml:definitions>
  <inkml:trace contextRef="#ctx0" brushRef="#br0">1 42 13040 0 0,'0'0'633'0'0,"1"7"43"0"0,4 8-573 0 0,-2-6-155 0 0,0-1-1 0 0,0 1 1 0 0,-1 1-1 0 0,0-1 0 0 0,1 18 1 0 0,-3-5-449 0 0,0-13-4213 0 0</inkml:trace>
  <inkml:trace contextRef="#ctx0" brushRef="#br0" timeOffset="1">253 0 8592 0 0,'0'0'608'0'0,"-4"8"-608"0"0,4 0 0 0 0,-4-4 416 0 0,-1 3 80 0 0,1 4 16 0 0,0 0 0 0 0,-1-3-416 0 0,1 4-96 0 0,0-4 0 0 0,-1-1 0 0 0,5 1 0 0 0,-4-2 0 0 0,4 14 0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6:54.657"/>
    </inkml:context>
    <inkml:brush xml:id="br0">
      <inkml:brushProperty name="width" value="0.05" units="cm"/>
      <inkml:brushProperty name="height" value="0.05" units="cm"/>
    </inkml:brush>
  </inkml:definitions>
  <inkml:trace contextRef="#ctx0" brushRef="#br0">1 324 10136 0 0,'0'0'490'0'0,"8"0"28"0"0,5 2-508 0 0,-1 0 0 0 0,0-1 0 0 0,0 0 0 0 0,1-1 0 0 0,21-3 0 0 0,62-15-22 0 0,8-11 12 0 0,-48 18 645 0 0,-1 1 190 0 0,-12 0 315 0 0,72-6 0 0 0,46 7-786 0 0,1-1-396 0 0,133-15 32 0 0,-83 4 0 0 0,291 11 0 0 0,-230 24 0 0 0,-34 0 0 0 0,203-1 0 0 0,-91-18 0 0 0,-65 3 0 0 0,16-1 0 0 0,-191 2 0 0 0,51-3 0 0 0,-88 2 0 0 0,78 6 0 0 0,-6 2 0 0 0,156-4 0 0 0,-279-3 0 0 0,35-6 0 0 0,-36 3 0 0 0,38 0 0 0 0,29 9 0 0 0,22-1 0 0 0,195-11 1906 0 0,-161 1-1727 0 0,-3 1-193 0 0,6-1 14 0 0,1 0 0 0 0,-34 3 0 0 0,56 1 0 0 0,2 7 1024 0 0,200-20 0 0 0,-2-8-1024 0 0,-311 20 27 0 0,-21 0-497 0 0,-1 2 0 0 0,56 5-1 0 0,-38 0 1108 0 0,58-1-1 0 0,-16-2-525 0 0,-50 1-111 0 0,1-2 0 0 0,93-14 0 0 0,120-8-1525 0 0,-171 17 1493 0 0,46 1 1038 0 0,69-7-2447 0 0,-148 7 1441 0 0,89 3 0 0 0,-63 3 0 0 0,-71-3 0 0 0,-1 0 0 0 0,1-1 0 0 0,-1 0 0 0 0,0 0 0 0 0,12-5 0 0 0,-15 5 0 0 0,1 0 0 0 0,-1 1 0 0 0,0 0 0 0 0,10 0 0 0 0,-8 1 0 0 0,0 0 0 0 0,-1-1 0 0 0,18-4 0 0 0,9-5 286 0 0,0 2 0 0 0,1 2 0 0 0,75-3 0 0 0,-62 6-318 0 0,-32 1-232 0 0,-1 1 0 0 0,23 2 0 0 0,18 0 3 0 0,-33-1-4600 0 0,-10 0-568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08.268"/>
    </inkml:context>
    <inkml:brush xml:id="br0">
      <inkml:brushProperty name="width" value="0.05" units="cm"/>
      <inkml:brushProperty name="height" value="0.05" units="cm"/>
      <inkml:brushProperty name="color" value="#66CC00"/>
    </inkml:brush>
  </inkml:definitions>
  <inkml:trace contextRef="#ctx0" brushRef="#br0">1 1846 1456 0 0,'4'-9'88'0'0,"-2"4"-128"0"0,0 0 1 0 0,1 0-1 0 0,6-9 1 0 0,-8 13 22 0 0,1-1 0 0 0,-1 0 0 0 0,0 0-1 0 0,0 1 1 0 0,0-1 0 0 0,-1 0 0 0 0,1 0 0 0 0,1-3 0 0 0,7-18 378 0 0,-7 20-114 0 0,0 0 1 0 0,-1 0 0 0 0,0 0-1 0 0,0 0 1 0 0,0-1-1 0 0,0 1 1 0 0,0 0 0 0 0,0-5-1 0 0,5-6 947 0 0,-3 8-928 0 0,8-34 642 0 0,-9 30-611 0 0,0 0 0 0 0,1 0-1 0 0,5-11 1 0 0,-4 9 14 0 0,0 1-1 0 0,5-23 1 0 0,4-15 381 0 0,5 10-376 0 0,-12 28-211 0 0,-1 1 0 0 0,0-1 0 0 0,3-16 0 0 0,-7 24-101 0 0,0 1 0 0 0,0-1-1 0 0,1 0 1 0 0,-1 1 0 0 0,1-1 0 0 0,-1 1 0 0 0,1 0 0 0 0,0 0 0 0 0,-1 0 0 0 0,5-4 0 0 0,8-11 17 0 0,10-18 12 0 0,-15 24-14 0 0,-2 0 0 0 0,1 0 0 0 0,-2-1 0 0 0,9-17 0 0 0,-11 19 6 0 0,0 1 0 0 0,1 0-1 0 0,10-15 1 0 0,-8 14 25 0 0,0 0-1 0 0,7-17 1 0 0,-10 18 9 0 0,0 0 0 0 0,1 0 1 0 0,1 1-1 0 0,-1 0 0 0 0,1 0 0 0 0,10-10 1 0 0,-13 15-48 0 0,0 0-1 0 0,1-1 1 0 0,-1 1 0 0 0,1 1 0 0 0,0-1 0 0 0,-1 0 0 0 0,1 1 0 0 0,1 0 0 0 0,-1 0 0 0 0,0 0 0 0 0,0 1-1 0 0,1-1 1 0 0,-1 1 0 0 0,1 0 0 0 0,8-1 0 0 0,5-1 20 0 0,-17 3-30 0 0,0-1 0 0 0,0 1 0 0 0,0 0 0 0 0,0-1-1 0 0,0 1 1 0 0,0 0 0 0 0,0 0 0 0 0,0 0 0 0 0,0 0 0 0 0,1 0 0 0 0,-1 0-1 0 0,0 0 1 0 0,0 0 0 0 0,0 0 0 0 0,0 1 0 0 0,0-1 0 0 0,0 0-1 0 0,0 1 1 0 0,0-1 0 0 0,0 1 0 0 0,0-1 0 0 0,1 2 0 0 0,-1-2-4 0 0,0 0 1 0 0,0 1-1 0 0,-1-1 0 0 0,1 0 1 0 0,0 0-1 0 0,0 1 1 0 0,0-1-1 0 0,-1 0 1 0 0,1 0-1 0 0,0 0 0 0 0,0 0 1 0 0,0 0-1 0 0,-1 0 1 0 0,1 0-1 0 0,0 0 1 0 0,0-1-1 0 0,-1 1 0 0 0,1 0 1 0 0,0 0-1 0 0,0-1 1 0 0,-1 1-1 0 0,1 0 1 0 0,0-1-1 0 0,0 1 0 0 0,-1-1 1 0 0,1 1-1 0 0,0-2 1 0 0,11-9-43 0 0,-11 9 44 0 0,0 1 0 0 0,-1-1 0 0 0,1 1 0 0 0,0-1 0 0 0,0 1 0 0 0,0 0 0 0 0,0-1 0 0 0,0 1 0 0 0,1 0 0 0 0,-1 0 0 0 0,0 0 0 0 0,0 0 0 0 0,3-1 0 0 0,-3 1 0 0 0,0 0 0 0 0,0 0 0 0 0,0 1 0 0 0,0-1 0 0 0,0 0 0 0 0,0 0 0 0 0,0-1 0 0 0,0 1 0 0 0,0 0 0 0 0,0 0 0 0 0,0 0 0 0 0,-1 0 0 0 0,1-1 0 0 0,0 1 0 0 0,-1 0 0 0 0,1-1 0 0 0,-1 1 0 0 0,0-1 0 0 0,1 1 0 0 0,-1 0 0 0 0,0-1 0 0 0,0 1 0 0 0,0-3 0 0 0,0 2 0 0 0,1-6 10 0 0,9 15 404 0 0,-5-5-358 0 0,-3-1-41 0 0,0-1 1 0 0,0 1-1 0 0,0 0 0 0 0,0 0 1 0 0,0-1-1 0 0,-1 1 0 0 0,1 0 0 0 0,0 1 1 0 0,-1-1-1 0 0,1 0 0 0 0,0 0 1 0 0,-1 1-1 0 0,2 2 0 0 0,-1-3-13 0 0,-2-1-2 0 0,0 1 0 0 0,0-1 0 0 0,0 0 0 0 0,0 0 0 0 0,0 0 0 0 0,1 0 0 0 0,-1 0 0 0 0,0 0 0 0 0,0 0 0 0 0,0 0 0 0 0,0 1 0 0 0,0-1 0 0 0,1 0 0 0 0,-1 0 0 0 0,0 0 0 0 0,0 0 0 0 0,0 0 0 0 0,0 0 0 0 0,1 0 0 0 0,-1 0 0 0 0,0 0 0 0 0,0 0 0 0 0,0 0 0 0 0,0 0 0 0 0,1 0 0 0 0,-1 0 0 0 0,0 0 0 0 0,0 0 0 0 0,0 0 0 0 0,0 0 0 0 0,1 0 0 0 0,-1-1 0 0 0,0 1 0 0 0,0 0 0 0 0,0 0 0 0 0,0 0 0 0 0,6-7 2 0 0,0-11 188 0 0,19 25-130 0 0,-23-7-47 0 0,-1 0 1 0 0,0 0 0 0 0,0 0 0 0 0,0 0-1 0 0,0-1 1 0 0,1 1 0 0 0,-1-1-1 0 0,0 1 1 0 0,0-1 0 0 0,0 1 0 0 0,1-2-1 0 0,-1 2-7 0 0,-1-1 0 0 0,1 1-1 0 0,-1 0 1 0 0,1-1 0 0 0,-1 1 0 0 0,1 0-1 0 0,-1-1 1 0 0,1 1 0 0 0,-1 0-1 0 0,1 0 1 0 0,0 0 0 0 0,-1-1-1 0 0,1 1 1 0 0,-1 0 0 0 0,1 0-1 0 0,-1 0 1 0 0,1 0 0 0 0,0 0-1 0 0,-1 0 1 0 0,1 0 0 0 0,-1 0 0 0 0,1 0-1 0 0,0 1 1 0 0,-1-1 0 0 0,1 0-1 0 0,-1 0 1 0 0,1 1 0 0 0,0-1-4 0 0,0 1 0 0 0,0-1 1 0 0,1 0-1 0 0,-1 1 0 0 0,0-1 1 0 0,0 0-1 0 0,0 1 0 0 0,0-1 1 0 0,0 0-1 0 0,0 0 0 0 0,0 0 1 0 0,1 0-1 0 0,-1 0 0 0 0,0-1 1 0 0,0 1-1 0 0,0 0 0 0 0,0 0 1 0 0,0-1-1 0 0,0 1 0 0 0,0-1 1 0 0,0 1-1 0 0,0-1 0 0 0,0 1 1 0 0,0-1-1 0 0,1 0 0 0 0,7-3 2 0 0,-8 4-16 0 0,0-1 1 0 0,0 1-1 0 0,1 1 1 0 0,-1-1 0 0 0,0 0-1 0 0,0 0 1 0 0,1 0 0 0 0,-1 1-1 0 0,0-1 1 0 0,0 1-1 0 0,0-1 1 0 0,0 1 0 0 0,1-1-1 0 0,-1 1 1 0 0,1 0 0 0 0,8 4-55 0 0,-9-4 68 0 0,1-1 0 0 0,-1 0 0 0 0,1 1 0 0 0,-1-1 0 0 0,1 0 0 0 0,-1 1 0 0 0,1-1 0 0 0,-1 0 0 0 0,1 0 0 0 0,1 0 0 0 0,3 1 29 0 0,-3 1-21 0 0,-1-1-1 0 0,0 0 1 0 0,1 0-1 0 0,-1-1 1 0 0,1 1 0 0 0,-1-1-1 0 0,1 1 1 0 0,-1-1 0 0 0,1 0-1 0 0,-1 1 1 0 0,1-1-1 0 0,4-1 1 0 0,-3 1 5 0 0,1 0 0 0 0,-1 0 0 0 0,0 0 0 0 0,1 0-1 0 0,-1 1 1 0 0,6 1 0 0 0,9-4 63 0 0,-12 2-142 0 0,10 4 51 0 0,-14-4 23 0 0,0 1 1 0 0,0 0 0 0 0,0-1-1 0 0,0 0 1 0 0,5 1-1 0 0,-7-1-5 0 0,-1-1 0 0 0,1 1 0 0 0,-1 0 0 0 0,1 0 0 0 0,0 0 0 0 0,-1 0 0 0 0,1 0 0 0 0,-1 0 0 0 0,1 0 0 0 0,-1 0 0 0 0,1 1 0 0 0,-1-1-1 0 0,1 0 1 0 0,-1 0 0 0 0,1 0 0 0 0,-1 1 0 0 0,1-1 0 0 0,-1 0 0 0 0,1 0 0 0 0,-1 1 0 0 0,1-1 0 0 0,-1 0 0 0 0,1 1 0 0 0,-1-1 0 0 0,0 1 0 0 0,1-1 0 0 0,-1 1-1 0 0,2 1 16 0 0,2 1 0 0 0,7 2 75 0 0,9-4 126 0 0,-17 0-202 0 0,0-1-1 0 0,1 1 1 0 0,-1 0 0 0 0,0 0 0 0 0,0 0 0 0 0,0 0 0 0 0,4 3 0 0 0,14 4 50 0 0,-19-7-64 0 0,0-1-1 0 0,0 0 1 0 0,0 1 0 0 0,1-1 0 0 0,-1 0 0 0 0,0 0 0 0 0,0 0 0 0 0,0 0 0 0 0,0 0 0 0 0,1 0 0 0 0,-1-1 0 0 0,0 1 0 0 0,0-1 0 0 0,0 0 0 0 0,0 1 0 0 0,3-2 0 0 0,-3 1 7 0 0,1 1 0 0 0,0 0 1 0 0,0 0-1 0 0,0 0 0 0 0,0 0 1 0 0,0 0-1 0 0,0 1 0 0 0,0 0 1 0 0,0-1-1 0 0,0 1 0 0 0,-1 0 0 0 0,1 0 1 0 0,0 0-1 0 0,4 4 0 0 0,-3-4-4 0 0,2 2-1 0 0,-4-1-1 0 0,0-1 0 0 0,0-1-1 0 0,0 1 1 0 0,0 0-1 0 0,0 0 1 0 0,0-1 0 0 0,0 1-1 0 0,0-1 1 0 0,4 1 0 0 0,12 2-27 0 0,-17-3 14 0 0,0 1 0 0 0,1-1 0 0 0,0 0 0 0 0,-1 1 1 0 0,1-1-1 0 0,-1 0 0 0 0,1 0 0 0 0,-1 0 0 0 0,1 0 0 0 0,0 0 0 0 0,-1 0 0 0 0,1-1 0 0 0,2 0 0 0 0,6-2-86 0 0,0 0-1 0 0,19-2 0 0 0,-15 3 61 0 0,2 0 75 0 0,-13 2-20 0 0,0 0-1 0 0,0-1 1 0 0,0 1 0 0 0,0-1-1 0 0,0 0 1 0 0,0 0 0 0 0,4-1 0 0 0,-4 0-15 0 0,0 1 0 0 0,0 0 1 0 0,1 0-1 0 0,-1 1 1 0 0,1-1-1 0 0,-1 1 1 0 0,1 0-1 0 0,-1 0 1 0 0,7 0-1 0 0,32 8 39 0 0,-22-3-38 0 0,-6-4-8 0 0,3 2 0 0 0,-11-1 5 0 0,0-1 1 0 0,-1 0 0 0 0,1-1-1 0 0,0 1 1 0 0,0-1 0 0 0,0 0-1 0 0,0 0 1 0 0,0-1 0 0 0,0 0-1 0 0,0 0 1 0 0,10-3 0 0 0,-13 3-2 0 0,23-4 12 0 0,-22 5-16 0 0,0-1 0 0 0,0 0 0 0 0,0 1 0 0 0,0 0 0 0 0,0 0 0 0 0,0 0 0 0 0,0 0 0 0 0,6 2 0 0 0,3 0 7 0 0,9 3 50 0 0,-18-4-24 0 0,1 1 0 0 0,-1-1 1 0 0,1-1-1 0 0,-1 1 1 0 0,1-1-1 0 0,0 1 0 0 0,0-1 1 0 0,-1-1-1 0 0,1 1 1 0 0,0-1-1 0 0,-1 1 0 0 0,1-1 1 0 0,-1-1-1 0 0,1 1 1 0 0,5-3-1 0 0,-1 1-19 0 0,-1 1 0 0 0,15-3 0 0 0,0 3-17 0 0,-15 2-8 0 0,1 0 0 0 0,0-1 0 0 0,-1-1 0 0 0,1 1 0 0 0,-1-1 0 0 0,16-6 0 0 0,9-6-10 0 0,-25 12 45 0 0,0-1 0 0 0,0-1 0 0 0,12-7-1 0 0,12-9 8 0 0,42-30 39 0 0,-65 43-65 0 0,0-1 1 0 0,0 0-1 0 0,-1 0 1 0 0,0-1-1 0 0,9-13 1 0 0,-7 9 2 0 0,0 0 0 0 0,17-17 0 0 0,-17 21-1 0 0,-2-1-1 0 0,1 0 1 0 0,-1 0 0 0 0,0-1-1 0 0,10-20 1 0 0,-6 11-7 0 0,0 0 0 0 0,2 1 0 0 0,0 0 0 0 0,2 2 0 0 0,0-1 0 0 0,19-15 0 0 0,-27 26 0 0 0,-1 0 0 0 0,9-12 0 0 0,-2 2 0 0 0,-4 6 20 0 0,0-1 0 0 0,-2 0 0 0 0,1-1 0 0 0,-2 0 1 0 0,9-17-1 0 0,-15 28 4 0 0,0 0-1 0 0,1-1 1 0 0,-1 1-1 0 0,1 0 1 0 0,-1 0 0 0 0,1 0-1 0 0,0 1 1 0 0,0-1 0 0 0,0 0-1 0 0,4-2 1 0 0,-3 2-9 0 0,-1 0 1 0 0,0 1-1 0 0,1-1 0 0 0,-1 0 1 0 0,0-1-1 0 0,0 1 0 0 0,2-3 1 0 0,3-6-4 0 0,0-1 0 0 0,-1 0 1 0 0,0 0-1 0 0,-1 0 0 0 0,0-1 1 0 0,-1 0-1 0 0,0 1 0 0 0,-1-1 1 0 0,-1-1-1 0 0,2-20 1 0 0,1-45 38 0 0,-2 52-38 0 0,-3 20-13 0 0,0 0 0 0 0,0 1 0 0 0,0-1 0 0 0,-1 0 0 0 0,0 0 0 0 0,0 0 0 0 0,-4-10 0 0 0,3 13 1 0 0,1 0 0 0 0,-1 0 0 0 0,0 0 0 0 0,1 1 0 0 0,-2-1 0 0 0,1 1 0 0 0,0-1 0 0 0,-1 1 0 0 0,-3-4 1 0 0,5 5 0 0 0,-1 1 1 0 0,0-1 0 0 0,0 1 0 0 0,0-1 0 0 0,0 1 0 0 0,0-1 0 0 0,-1 1 0 0 0,1 0-1 0 0,0 0 1 0 0,-1 0 0 0 0,1 1 0 0 0,0-1 0 0 0,-1 0 0 0 0,1 1 0 0 0,-1 0 0 0 0,-3-1 0 0 0,-26 0 144 0 0,21 0-138 0 0,1 1 1 0 0,0 0 0 0 0,-1 0 0 0 0,-13 3 0 0 0,-43 16-10 0 0,66-18 1 0 0,-1-1 0 0 0,1 1 1 0 0,-1-1-1 0 0,0 1 0 0 0,1 0 1 0 0,-1 0-1 0 0,1-1 1 0 0,0 1-1 0 0,-1 0 0 0 0,1 1 1 0 0,0-1-1 0 0,-1 0 0 0 0,1 0 1 0 0,-1 2-1 0 0,1-1 4 0 0,0-1 1 0 0,0 0-1 0 0,-1 0 1 0 0,1 0-1 0 0,0 1 0 0 0,0-1 1 0 0,-1 0-1 0 0,1-1 1 0 0,0 1-1 0 0,-1 0 0 0 0,1 0 1 0 0,-1 0-1 0 0,1-1 0 0 0,-1 1 1 0 0,0-1-1 0 0,-2 1 1 0 0,1 0 8 0 0,-1 0 1 0 0,1 0 0 0 0,0 0-1 0 0,0 0 1 0 0,0 0 0 0 0,0 1-1 0 0,0 0 1 0 0,0-1 0 0 0,0 1 0 0 0,-3 4-1 0 0,1-2 5 0 0,0 0 0 0 0,1 0 0 0 0,0 1 0 0 0,-7 9 0 0 0,-1 6-3 0 0,9-13-14 0 0,0-1 1 0 0,-1 0-1 0 0,0 0 0 0 0,0 0 1 0 0,-10 10-1 0 0,3-4 90 0 0,1 0 0 0 0,1 0 0 0 0,0 2 0 0 0,0-1 0 0 0,2 1 0 0 0,-11 22 0 0 0,-9 39-306 0 0,24-66 226 0 0,0 3-13 0 0,1 0 1 0 0,0 0-1 0 0,1 0 1 0 0,1 0-1 0 0,0 16 1 0 0,0-11-8 0 0,1-10 2 0 0,0 0 0 0 0,0 0-1 0 0,0 0 1 0 0,1-1 0 0 0,0 1 0 0 0,1-1 0 0 0,-1 1 0 0 0,5 6 0 0 0,-2-2 6 0 0,0 0 1 0 0,3 12 0 0 0,16 48-6 0 0,-6-19 63 0 0,-13-37-53 0 0,11 20 0 0 0,3 7 6 0 0,-13-28 24 0 0,1-1-1 0 0,0 1 0 0 0,1-2 1 0 0,15 20-1 0 0,3 4 40 0 0,-24-33-74 0 0,0 0 0 0 0,0-1 0 0 0,1 0 0 0 0,-1 1 0 0 0,0-1 0 0 0,1 0 0 0 0,0 0 0 0 0,0 0 0 0 0,0 0 0 0 0,4 2 0 0 0,-2-1 0 0 0,-1 0 0 0 0,0 0 0 0 0,0 0 0 0 0,-1 1 0 0 0,1 0 0 0 0,5 7-1 0 0,10 9 2 0 0,-6-9 24 0 0,0-1 1 0 0,0 0-1 0 0,1-1 1 0 0,23 10 0 0 0,-27-14-26 0 0,0 0 0 0 0,11 8 0 0 0,-12-7 0 0 0,0 0 0 0 0,1-1 0 0 0,11 5 0 0 0,15 5 0 0 0,-21-9 0 0 0,-1 0 0 0 0,1-1 0 0 0,0 0 0 0 0,21 3 0 0 0,-30-7 0 0 0,-1 1 0 0 0,0-1 0 0 0,1 1 0 0 0,-1 0 0 0 0,0 1 0 0 0,8 4 0 0 0,-8-4 0 0 0,0 0 0 0 0,-1-1 0 0 0,1 0 0 0 0,0 0 0 0 0,0 0 0 0 0,0 0 0 0 0,6 0 0 0 0,-6-1 4 0 0,0 0 0 0 0,0 0 1 0 0,0 0-1 0 0,0 0 1 0 0,0 1-1 0 0,0 0 1 0 0,0 0-1 0 0,-1 1 1 0 0,1-1-1 0 0,-1 1 0 0 0,7 5 1 0 0,-6-5 2 0 0,0 0 0 0 0,0 0 0 0 0,0-1 1 0 0,0 1-1 0 0,0-1 0 0 0,1-1 0 0 0,-1 1 0 0 0,1-1 1 0 0,5 1-1 0 0,-3 0-7 0 0,-1-1 1 0 0,0 1-1 0 0,0 0 1 0 0,8 4 0 0 0,-9-3-1 0 0,0 0 0 0 0,0 0 0 0 0,1-1 0 0 0,-1 0 0 0 0,1 0 0 0 0,-1 0 0 0 0,13 0 0 0 0,63 14 0 0 0,-50-12-1 0 0,17 2 2 0 0,131-3 63 0 0,-108-8 1020 0 0,-52 2-405 0 0,-1 1 0 0 0,35 1 0 0 0,50 1-3771 0 0,-71-1 3003 0 0,45 2-1 0 0,-61 0 70 0 0,-12-1 11 0 0,-1 0-1 0 0,1 0 1 0 0,-1 1 0 0 0,0-1-1 0 0,1 1 1 0 0,6 2 0 0 0,-8-2 4 0 0,1 2-2 0 0,1-1-1 0 0,-1 0 1 0 0,1 0-1 0 0,0-1 1 0 0,0 1-1 0 0,0-1 1 0 0,0 0-1 0 0,0-1 1 0 0,0 1-1 0 0,0-1 1 0 0,0 0-1 0 0,1 0 1 0 0,-1-1-1 0 0,8-1 1 0 0,-10 2 7 0 0,0-1 0 0 0,0 1 0 0 0,0 0 0 0 0,0 0 0 0 0,0 1 0 0 0,0-1 0 0 0,0 0 0 0 0,0 1 0 0 0,0 0 0 0 0,0 0 0 0 0,0 0 0 0 0,0 0 0 0 0,0 0 0 0 0,0 1 0 0 0,-1-1 0 0 0,1 1 0 0 0,4 3 0 0 0,-4-3 0 0 0,0 0 0 0 0,1 1 0 0 0,-1-2 0 0 0,1 1 0 0 0,0 0 0 0 0,-1-1 0 0 0,1 0 0 0 0,0 0 0 0 0,0 0 0 0 0,5 1 0 0 0,-6-2 0 0 0,1 0 0 0 0,-1 1 0 0 0,0-1 0 0 0,0 1 0 0 0,0 0 0 0 0,1 0 0 0 0,3 3 0 0 0,19 4 0 0 0,-23-7 0 0 0,0 0 0 0 0,0 0 0 0 0,0 0 0 0 0,0 0 0 0 0,-1 1 0 0 0,1-1 0 0 0,2 3 0 0 0,16 7 0 0 0,-17-10 0 0 0,0 0 0 0 0,-1 1 0 0 0,1 0 0 0 0,-1 0 0 0 0,1 0 0 0 0,-1 0 0 0 0,4 3 0 0 0,4 4 0 0 0,3-3 0 0 0,-13-6 0 0 0,0 0 0 0 0,0 0 0 0 0,1 1 0 0 0,-1-1 0 0 0,0 1 0 0 0,0-1 0 0 0,0 1 0 0 0,0-1 0 0 0,0 1 0 0 0,0-1 0 0 0,0 1 0 0 0,-1 0 0 0 0,1-1 0 0 0,0 1 0 0 0,0 0 0 0 0,0 0-1 0 0,-1 0 1 0 0,1 0 0 0 0,1 2 1 0 0,9 21 12 0 0,-2 1 0 0 0,0 1 1 0 0,6 32-1 0 0,10-6-2 0 0,-21-45-11 0 0,-2-6 0 0 0,-1 0 0 0 0,1 0 0 0 0,-1 0 0 0 0,0 1 0 0 0,1-1 0 0 0,-1 1 0 0 0,0-1 0 0 0,0 1 0 0 0,0-1 0 0 0,0 1 0 0 0,0-1 0 0 0,-1 1 0 0 0,1 0 0 0 0,0-1 0 0 0,-1 1 0 0 0,1 0 0 0 0,-1 3 0 0 0,3 6 0 0 0,2 18 0 0 0,-2-17 17 0 0,-1-1 1 0 0,1 22 0 0 0,-3 19-7 0 0,-1-43-11 0 0,2 0 0 0 0,4 6 0 0 0,-2-7-1 0 0,1 0 1 0 0,7 13 0 0 0,4 6 11 0 0,-15-25 43 0 0,1-2-1 0 0,-1 1-52 0 0,1 0-1 0 0,0-1 1 0 0,-1 1 0 0 0,0 0 0 0 0,1 0-1 0 0,-1-1 1 0 0,1 1 0 0 0,-1 0 0 0 0,0 0 0 0 0,0 0-1 0 0,1-1 1 0 0,-1 1 0 0 0,0 0 0 0 0,0 1-1 0 0,0-2 0 0 0,0 0 0 0 0,0 0 0 0 0,0 0 0 0 0,0 0 0 0 0,0 0-1 0 0,0 1 1 0 0,0-1 0 0 0,0 0 0 0 0,0 0 0 0 0,0 0 0 0 0,0 0-1 0 0,0 0 1 0 0,0 0 0 0 0,0 0 0 0 0,0 0 0 0 0,0 0-1 0 0,0 0 1 0 0,0 0 0 0 0,0 1 0 0 0,0-1 0 0 0,0 0 0 0 0,0 0-1 0 0,0 0 1 0 0,0 0 0 0 0,0 0 0 0 0,0 0 0 0 0,0 0 0 0 0,0 0-1 0 0,0 0 1 0 0,0 0 0 0 0,0 0 0 0 0,0 0 0 0 0,0 1 0 0 0,0-1-1 0 0,0 0 1 0 0,0 0 0 0 0,0 0 0 0 0,0 0 0 0 0,0 0 0 0 0,0 0-1 0 0,0 0 1 0 0,1 0 0 0 0,-1 0 0 0 0,0 0 0 0 0,0 0-1 0 0,0 0 1 0 0,0 0 0 0 0,0 0 0 0 0,0 0 0 0 0,0 0 0 0 0,0 0-1 0 0,0 0 1 0 0,0 0 0 0 0,0 0 0 0 0,1 0 0 0 0,-1 0 0 0 0,0 0-1 0 0,0 0 1 0 0,0 0 0 0 0,0 0 0 0 0,0 0 0 0 0,0 0 0 0 0,0 0-1 0 0,0 0 1 0 0,0 0 0 0 0,0 0 0 0 0,2-21-53 0 0,-2 13 52 0 0,1 0-22 0 0,-1 8 24 0 0,0 0 1 0 0,0 0-1 0 0,0 0 1 0 0,0 0-1 0 0,0 0 1 0 0,0 0-1 0 0,0 0 0 0 0,0 0 1 0 0,0 0-1 0 0,0 0 1 0 0,0 0-1 0 0,1 0 1 0 0,-1 0-1 0 0,0 0 0 0 0,0 0 1 0 0,0 0-1 0 0,0 0 1 0 0,0 0-1 0 0,0 0 1 0 0,0 0-1 0 0,0 0 0 0 0,0 0 1 0 0,0 0-1 0 0,0 0 1 0 0,0 0-1 0 0,0 0 1 0 0,0 0-1 0 0,0 0 0 0 0,0 0 1 0 0,0 0-1 0 0,0 0 1 0 0,0 0-1 0 0,0 0 1 0 0,0 0-1 0 0,0 0 0 0 0,0 0 1 0 0,0 0-1 0 0,0 0 1 0 0,0 0-1 0 0,0 0 1 0 0,1 25-437 0 0,-3-39 36 0 0,-1 8-4428 0 0,-1 0 229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1.368"/>
    </inkml:context>
    <inkml:brush xml:id="br0">
      <inkml:brushProperty name="width" value="0.05" units="cm"/>
      <inkml:brushProperty name="height" value="0.05" units="cm"/>
      <inkml:brushProperty name="color" value="#66CC00"/>
    </inkml:brush>
  </inkml:definitions>
  <inkml:trace contextRef="#ctx0" brushRef="#br0">17 2127 6992 0 0,'-10'19'1191'0'0,"5"-16"335"0"0,3-10-450 0 0,3 19-659 0 0,0-31 70 0 0,1-19-90 0 0,7-35 208 0 0,13-71-170 0 0,-16 114-90 0 0,-4 17-153 0 0,7-24 1 0 0,-1 11-193 0 0,-7 21 0 0 0,0 0 0 0 0,0 1 0 0 0,1-1 0 0 0,-1 0 0 0 0,1 1 0 0 0,0-1 0 0 0,1 1 0 0 0,3-5 0 0 0,6-4 0 0 0,-9 10 0 0 0,1-1 0 0 0,-1 1 0 0 0,-1 0 0 0 0,1-1 0 0 0,4-6 0 0 0,16-29 0 0 0,-23 39 0 0 0,0 0 0 0 0,1-1 0 0 0,-1 1 0 0 0,0 0 0 0 0,0 0 0 0 0,0-1 0 0 0,1 1 0 0 0,-1 0 0 0 0,0 0 0 0 0,0 0 0 0 0,1-1 0 0 0,-1 1 0 0 0,0 0 0 0 0,0 0 0 0 0,1 0 0 0 0,-1 0 0 0 0,0 0 0 0 0,0 0 0 0 0,1 0 0 0 0,-1 0 0 0 0,0 0 0 0 0,1 0 0 0 0,-1-1 0 0 0,0 1 0 0 0,0 1 0 0 0,1-1 0 0 0,-1 0 0 0 0,0 0 0 0 0,1 0 0 0 0,-1 0 0 0 0,0 0 0 0 0,0 0 0 0 0,1 0 0 0 0,-1 0 0 0 0,0 0 0 0 0,1 0 0 0 0,-1 1 0 0 0,0-1 0 0 0,1 0 0 0 0,-1 0 0 0 0,0 1 0 0 0,0-1 0 0 0,0 0 0 0 0,1 0 0 0 0,-1 0 0 0 0,0 0 0 0 0,0 0 0 0 0,0 0 0 0 0,1 1 0 0 0,-1-1 0 0 0,0 0 0 0 0,0 0 0 0 0,1 0 0 0 0,-1 0 0 0 0,0 0 0 0 0,0 0 0 0 0,1 0 0 0 0,-1 0 0 0 0,0 0 0 0 0,0 0 0 0 0,1 0 0 0 0,-1 0 0 0 0,0 0 0 0 0,0 0 0 0 0,1-1 0 0 0,-1 1 0 0 0,0 0 0 0 0,0 0 0 0 0,0 0 0 0 0,1 0 0 0 0,-1 0 0 0 0,0 0 0 0 0,0-1 0 0 0,1 1 0 0 0,9-12 0 0 0,-8 9 0 0 0,0 1 0 0 0,0-1 0 0 0,0 1 0 0 0,1 0 0 0 0,-1-1 0 0 0,1 1 0 0 0,-1 0 0 0 0,1 0 0 0 0,3-2 0 0 0,15-5 0 0 0,8-3 0 0 0,-13 12 0 0 0,-15 0 0 0 0,0 1 0 0 0,0-1 0 0 0,0 0 0 0 0,0 0 0 0 0,-1 0 0 0 0,1 0 0 0 0,0 0 0 0 0,0 0 0 0 0,0 0 0 0 0,0 0 0 0 0,0-1 0 0 0,0 1 0 0 0,0 0 0 0 0,0-1 0 0 0,0 1 0 0 0,0 0 0 0 0,-1-1 0 0 0,1 1 0 0 0,0-1 0 0 0,0 1 0 0 0,0-1 0 0 0,0 0 0 0 0,29-15 0 0 0,-18 8 0 0 0,-9 4 0 0 0,0 0 0 0 0,0 1 0 0 0,1 0 0 0 0,-1 0 0 0 0,7-5 0 0 0,20-12 0 0 0,-14 9 0 0 0,-13 9 0 0 0,1 2 0 0 0,9 6 0 0 0,-7-2 0 0 0,6 1 0 0 0,0 0 0 0 0,-2-3 0 0 0,1 1 0 0 0,16 2 0 0 0,-8-2 0 0 0,-16-5 0 0 0,-1 0 0 0 0,6-4 0 0 0,0 0 0 0 0,0-1 0 0 0,-1 0 0 0 0,0 0 0 0 0,0-1 0 0 0,8-12 0 0 0,-11 16 0 0 0,-4 3 0 0 0,1 0 0 0 0,0 0 0 0 0,0 0 0 0 0,0 1 0 0 0,0-1 0 0 0,0 0 0 0 0,0 1 0 0 0,0-1 0 0 0,0 1 0 0 0,0-1 0 0 0,1 1 0 0 0,-1-1 0 0 0,0 1 0 0 0,0 0 0 0 0,0-1 0 0 0,3 1 0 0 0,3-1 0 0 0,-2-1 0 0 0,-4 1 0 0 0,1 0 0 0 0,-1 1 0 0 0,1-1 0 0 0,-1 1 0 0 0,0 0 0 0 0,1-1 0 0 0,-1 1 0 0 0,1 0 0 0 0,-1 0 0 0 0,1 0 0 0 0,-1 0 0 0 0,1 0 0 0 0,-1 0 0 0 0,1 0 0 0 0,-1 0 0 0 0,1 1 0 0 0,-1-1 0 0 0,0 1 0 0 0,3 0 0 0 0,4 2 0 0 0,0-1 0 0 0,0 0 0 0 0,0 0 0 0 0,0-1 0 0 0,0 0 0 0 0,13 0 0 0 0,-9 5 0 0 0,-10-6 0 0 0,-1 0 0 0 0,1 0 0 0 0,-1 0 0 0 0,1 0 0 0 0,0-1 0 0 0,-1 1 0 0 0,1 0 0 0 0,-1-1 0 0 0,1 1 0 0 0,-1-1 0 0 0,1 0 0 0 0,-1 1 0 0 0,0-1 0 0 0,1 0 0 0 0,1-2 0 0 0,-1 3 0 0 0,-1-1 0 0 0,0 1 0 0 0,1-1 0 0 0,-1 1 0 0 0,0 0 0 0 0,1 0 0 0 0,-1 0 0 0 0,1-1 0 0 0,-1 1 0 0 0,0 1 0 0 0,1-1 0 0 0,-1 0 0 0 0,1 0 0 0 0,-1 0 0 0 0,3 2 0 0 0,2-1 0 0 0,-4-1 0 0 0,0-1 0 0 0,-1 1 0 0 0,1 0 0 0 0,-1-1 0 0 0,1 1 0 0 0,-1-1 0 0 0,1 1 0 0 0,-1-1 0 0 0,1 0 0 0 0,-1 0 0 0 0,1 0 0 0 0,-1 0 0 0 0,0 0 0 0 0,0 0 0 0 0,1 0 0 0 0,0-1 0 0 0,-1 0 0 0 0,1 1 0 0 0,-1 0 0 0 0,0 0 0 0 0,1 0 0 0 0,-1 0 0 0 0,1 0 0 0 0,-1 0 0 0 0,1 0 0 0 0,2-1 0 0 0,-1 2 0 0 0,0-1 0 0 0,1 1 0 0 0,-1 0 0 0 0,0 0 0 0 0,0 0 0 0 0,1 0 0 0 0,-1 1 0 0 0,0-1 0 0 0,3 2 0 0 0,-2-1 0 0 0,-1-1 0 0 0,0 1 0 0 0,0-1 0 0 0,0 0 0 0 0,0 1 0 0 0,0-1 0 0 0,0-1 0 0 0,5 0 0 0 0,5-2 0 0 0,-8 2 0 0 0,0 0 0 0 0,0-1 0 0 0,0 2 0 0 0,0-1 0 0 0,0 1 0 0 0,9 0 0 0 0,13 1 0 0 0,-1 1 0 0 0,-8 0 0 0 0,23 0 0 0 0,-5-8 0 0 0,-21 9 0 0 0,-11-2 0 0 0,-1-1 0 0 0,1 1 0 0 0,0-1 0 0 0,-1 0 0 0 0,1 0 0 0 0,0 0 0 0 0,0 0 0 0 0,-1 0 0 0 0,1-1 0 0 0,-1 0 0 0 0,1 0 0 0 0,0 0 0 0 0,5-3 0 0 0,21-4 0 0 0,-24 7 0 0 0,1 0 0 0 0,0-1 0 0 0,12-4 0 0 0,7-3 0 0 0,-23 9 0 0 0,0 0 0 0 0,0 0 0 0 0,0 0 0 0 0,0 0 0 0 0,0 1 0 0 0,0-1 0 0 0,0 1 0 0 0,0 0 0 0 0,0 0 0 0 0,4 2 0 0 0,-4-1 0 0 0,0-1 0 0 0,0 0 0 0 0,0 0 0 0 0,0-1 0 0 0,0 1 0 0 0,0-1 0 0 0,0 1 0 0 0,3-1 0 0 0,45-2 0 0 0,-5-2 0 0 0,-39 3-43 0 0,-4 0 120 0 0,-1 1 0 0 0,1 0-1 0 0,-1-1 1 0 0,0 0 0 0 0,1 1-1 0 0,-1-1 1 0 0,0 0 0 0 0,1 0-1 0 0,-1-1 1 0 0,3-1 0 0 0,-1 1 30 0 0,-1 1 0 0 0,1-1 0 0 0,0 1-1 0 0,0 0 1 0 0,0 0 0 0 0,0 0 0 0 0,0 1 0 0 0,0-1 0 0 0,0 1 0 0 0,8 0 0 0 0,14-1-18 0 0,-10 1-31 0 0,-15 0-54 0 0,0 0-1 0 0,0 1 1 0 0,1-1-1 0 0,-1 0 0 0 0,0 0 1 0 0,0 0-1 0 0,0 0 1 0 0,0 0-1 0 0,1-1 1 0 0,-1 1-1 0 0,0 0 1 0 0,0-1-1 0 0,2 0 1 0 0,12-6 10 0 0,-8 3-4 0 0,1 1 1 0 0,0 0-1 0 0,0 0 1 0 0,0 0 0 0 0,16-2-1 0 0,-18 4-2 0 0,0 0 0 0 0,0 0 0 0 0,0 0-1 0 0,0-1 1 0 0,-1 0 0 0 0,1 0 0 0 0,0-1-1 0 0,-1 0 1 0 0,1 0 0 0 0,-1 0 0 0 0,8-7 0 0 0,-3 4-6 0 0,0-1 1 0 0,0 1 0 0 0,13-5 0 0 0,-12 6 26 0 0,0-1 0 0 0,0 0 0 0 0,10-7 1 0 0,-14 8 11 0 0,0 0 1 0 0,13-6 0 0 0,-11 7-2 0 0,-1 0 0 0 0,13-9 0 0 0,170-146 402 0 0,-182 150-437 0 0,0 0-1 0 0,-1-1 0 0 0,0-1 0 0 0,-1 1 0 0 0,7-13 0 0 0,-4 6 250 0 0,16-20-1 0 0,57-74 1342 0 0,-35 45-1511 0 0,-26 34-67 0 0,-2-1 0 0 0,17-39-1 0 0,-14 27-13 0 0,-14 25-117 0 0,0 0 0 0 0,-1-1-1 0 0,8-37 1 0 0,7-66-1131 0 0,-19 98 1323 0 0,4-65 24 0 0,-4 35-293 0 0,-4 51 251 0 0,0 0 0 0 0,0 0 0 0 0,-1 0 0 0 0,0 0-1 0 0,-2-9 1 0 0,-1-4-10 0 0,3 12-50 0 0,0 0 0 0 0,-1 0 0 0 0,0 0 0 0 0,0 1 0 0 0,-4-8 0 0 0,5 10 0 0 0,-1 1 0 0 0,1-1 0 0 0,-1 1 0 0 0,1-1 0 0 0,-1 1 0 0 0,0 0 0 0 0,0-1 0 0 0,0 1 0 0 0,0 0 0 0 0,-1 0 0 0 0,1 1 0 0 0,-4-3 0 0 0,-12-6-76 0 0,13 7 62 0 0,0 1-1 0 0,-1-1 1 0 0,1 1-1 0 0,0 0 1 0 0,-1 0-1 0 0,1 0 1 0 0,-1 1-1 0 0,1 0 1 0 0,-9-1-1 0 0,-9 0 97 0 0,18 1 3 0 0,0 1 1 0 0,-1-1-1 0 0,1 1 1 0 0,-7 1-1 0 0,-9 0 396 0 0,17-2-398 0 0,1 1-1 0 0,-1 0 1 0 0,1 1-1 0 0,-1-1 1 0 0,0 0-1 0 0,1 1 0 0 0,-1 0 1 0 0,1 0-1 0 0,-5 2 1 0 0,-20 9 188 0 0,16-7-335 0 0,1 0-1 0 0,0 0 1 0 0,-19 14 0 0 0,12-6-231 0 0,9-7-56 0 0,0 0 0 0 0,0 2 0 0 0,1-1 0 0 0,-12 13 0 0 0,-31 40 207 0 0,28-27 672 0 0,2 0 1 0 0,1 1-1 0 0,1 1 1 0 0,-26 73-1 0 0,3 36-2504 0 0,40-133 1971 0 0,0 1 0 0 0,0 14-1 0 0,-1 0 6 0 0,2-7 0 0 0,1 25 0 0 0,0-15 0 0 0,2-12 49 0 0,0 0-1 0 0,0 0 0 0 0,2 0 0 0 0,6 19 0 0 0,5 27 1095 0 0,-4-16-1470 0 0,2 0-1 0 0,35 85 1 0 0,-43-120 308 0 0,1-1 1 0 0,0 0 0 0 0,0 0-1 0 0,1 0 1 0 0,1-1 0 0 0,0 0-1 0 0,10 10 1 0 0,0 1-579 0 0,-12-14 701 0 0,0 0 0 0 0,0-1-1 0 0,0 0 1 0 0,1 0 0 0 0,12 9-1 0 0,-8-8 191 0 0,-1 1 0 0 0,-1-1 0 0 0,14 15-1 0 0,-15-13-284 0 0,2 0-1 0 0,-1-1 0 0 0,19 13 0 0 0,-19-16-5 0 0,0 2-1 0 0,0-1 1 0 0,0 2-1 0 0,-1-1 1 0 0,11 13-1 0 0,30 47-67 0 0,-30-41-138 0 0,-14-19 196 0 0,0-1-1 0 0,1 0 0 0 0,0 0 1 0 0,0-1-1 0 0,0 0 1 0 0,1 0-1 0 0,-1 0 1 0 0,1-1-1 0 0,0 0 1 0 0,1 0-1 0 0,-1-1 0 0 0,1 0 1 0 0,-1 0-1 0 0,9 1 1 0 0,-7-1-61 0 0,0 0 1 0 0,0 0-1 0 0,15 9 0 0 0,-16-7-231 0 0,1-1-1 0 0,0 0 0 0 0,16 5 0 0 0,-13-5 379 0 0,-1 0-1 0 0,1 1 1 0 0,-1 0-1 0 0,11 8 1 0 0,-4-3 495 0 0,-16-9-528 0 0,2 2 40 0 0,1-1-1 0 0,0 1 1 0 0,0-1 0 0 0,0 0 0 0 0,0-1 0 0 0,0 1-1 0 0,10 1 1 0 0,-3-1-311 0 0,1 0 1 0 0,-1 1-1 0 0,0 1 0 0 0,0 0 1 0 0,12 6-1 0 0,-15-6 230 0 0,0-1-1 0 0,0-1 1 0 0,0 0 0 0 0,0 0-1 0 0,0-1 1 0 0,0 0-1 0 0,13 0 1 0 0,-6-2 15 0 0,1 0 0 0 0,-1-1 0 0 0,21-6 0 0 0,27-17 44 0 0,-23 16-66 0 0,-20 5-45 0 0,23-7 0 0 0,-25 6 64 0 0,0 0-1 0 0,0 2 1 0 0,21-2-1 0 0,24-4-18 0 0,-20 2 2 0 0,-27 4 0 0 0,0 0 0 0 0,0-1 0 0 0,18-6 0 0 0,-13 3 24 0 0,37-8-1 0 0,13-3-16 0 0,17-6-50 0 0,-80 22 35 0 0,0 0 0 0 0,-1 0-1 0 0,1 1 1 0 0,0 0 0 0 0,0 0 0 0 0,9 2-1 0 0,-7-1 20 0 0,0 0 1 0 0,-1-1-1 0 0,20-4 0 0 0,-21 4-10 0 0,0 0 1 0 0,-1 0-1 0 0,1 0 1 0 0,0 2 0 0 0,0-1-1 0 0,16 3 1 0 0,20 1-3 0 0,-40-4 1 0 0,-1 1 0 0 0,1-1 0 0 0,-1 1 0 0 0,0 0 0 0 0,1 1 0 0 0,6 2 0 0 0,-8-2 0 0 0,1-1 0 0 0,0 0 0 0 0,0 0 0 0 0,0 0 0 0 0,0 0 0 0 0,0 0 0 0 0,0-1 0 0 0,0 0 0 0 0,5 0 0 0 0,15-2 0 0 0,27-8 0 0 0,-49 9 1 0 0,1 0-1 0 0,-1 0 0 0 0,0-1 0 0 0,1 1 0 0 0,-1 0 0 0 0,0-1 1 0 0,0 1-1 0 0,0-1 0 0 0,0 0 0 0 0,-1 0 0 0 0,4-4 0 0 0,-3 4-1 0 0,0 0 0 0 0,-1 0 0 0 0,1 0 0 0 0,0 1 0 0 0,0-1 0 0 0,4-2 1 0 0,-5 3-4 0 0,0 1 1 0 0,0 0 0 0 0,0-1 0 0 0,0 1 0 0 0,1 0 0 0 0,-1 0 0 0 0,0 0 0 0 0,0 0 0 0 0,0-1 0 0 0,0 2 0 0 0,0-1-1 0 0,1 0 1 0 0,-1 0 0 0 0,0 0 0 0 0,0 0 0 0 0,0 1 0 0 0,0-1 0 0 0,0 1 0 0 0,2 0 0 0 0,17 10-10 0 0,-19-9 14 0 0,0-1-1 0 0,1 0 1 0 0,-1 0-1 0 0,1 0 1 0 0,-1 0 0 0 0,1 0-1 0 0,-1 0 1 0 0,1 0-1 0 0,0-1 1 0 0,-1 1-1 0 0,1-1 1 0 0,0 1 0 0 0,0-1-1 0 0,0 0 1 0 0,-1 1-1 0 0,1-1 1 0 0,0 0-1 0 0,0 0 1 0 0,0 0-1 0 0,-1-1 1 0 0,1 1 0 0 0,0 0-1 0 0,0-1 1 0 0,0 1-1 0 0,-1-1 1 0 0,4-1-1 0 0,-1 1 7 0 0,0-1 0 0 0,1 1 0 0 0,-1 0 0 0 0,0 0 0 0 0,1 1-1 0 0,-1-1 1 0 0,1 1 0 0 0,-1 0 0 0 0,1 0 0 0 0,-1 1 0 0 0,8 1-1 0 0,-4-1-6 0 0,-1-1-1 0 0,1 1 1 0 0,8-2-1 0 0,-6 0 1 0 0,0 1 0 0 0,1 0 0 0 0,-1 0 0 0 0,0 1 0 0 0,1 0 0 0 0,-1 1 0 0 0,0 0 0 0 0,0 0 0 0 0,12 6 0 0 0,-18-7 1 0 0,1 0-1 0 0,-1 0 0 0 0,1 0 0 0 0,-1-1 0 0 0,1 0 1 0 0,5 0-1 0 0,18 2-16 0 0,-7 2-49 0 0,-14-3 77 0 0,0 1-1 0 0,0-1 1 0 0,-1 1-1 0 0,9 3 1 0 0,-9-2-11 0 0,-1-1 0 0 0,0 0 0 0 0,1 0-1 0 0,9 1 1 0 0,-13-3-5 0 0,0 1 0 0 0,1-1 0 0 0,-1 0 1 0 0,1 0-1 0 0,-1-1 0 0 0,0 1 0 0 0,1 0 0 0 0,-1-1 0 0 0,0 0 0 0 0,0 1 0 0 0,1-1 0 0 0,-1 0 0 0 0,4-2 0 0 0,-5 2 4 0 0,0 0 0 0 0,1 1 0 0 0,-1-1 0 0 0,0 0 0 0 0,1 1 0 0 0,-1 0 0 0 0,0-1 0 0 0,1 1 0 0 0,-1 0 0 0 0,1-1 0 0 0,-1 1 0 0 0,1 0 0 0 0,-1 0 0 0 0,1 0 0 0 0,-1 0 0 0 0,1 1 0 0 0,-1-1 0 0 0,1 0 0 0 0,0 1 0 0 0,3 1 0 0 0,-1 0 0 0 0,0 0 0 0 0,0 0 0 0 0,6 6 0 0 0,15 8 0 0 0,-23-15 0 0 0,0 0 0 0 0,0 0 0 0 0,0 1 0 0 0,0-1 0 0 0,0 1 0 0 0,-1 0 0 0 0,1-1 0 0 0,-1 1 0 0 0,1 0 0 0 0,-1 0 0 0 0,1 0 0 0 0,-1 0 0 0 0,0 0 0 0 0,0 0 0 0 0,0 1 0 0 0,0-1 0 0 0,-1 0 0 0 0,2 4 0 0 0,-2-3 0 0 0,1 0 0 0 0,0-1 0 0 0,0 1 0 0 0,0 0 0 0 0,1-1 0 0 0,-1 1 0 0 0,0-1 0 0 0,1 1 0 0 0,0-1 0 0 0,0 0 0 0 0,2 3 0 0 0,-2-5 0 0 0,0 1 0 0 0,0-1 0 0 0,0 1 0 0 0,0-1 0 0 0,0 0 0 0 0,0 0 0 0 0,0 0 0 0 0,0 0 0 0 0,0 0 0 0 0,0 0 0 0 0,0-1 0 0 0,3 0 0 0 0,5 0 0 0 0,-7 1 0 0 0,1 0 0 0 0,0 1 0 0 0,0-1 0 0 0,0 1 0 0 0,-1 0 0 0 0,1 0 0 0 0,0 0 0 0 0,-1 0 0 0 0,1 1 0 0 0,-1-1 0 0 0,1 1 0 0 0,-1 0 0 0 0,0 0 0 0 0,6 5 0 0 0,-8-6 0 0 0,38 15 0 0 0,0 5-4 0 0,-28-16 30 0 0,0 0-1 0 0,17 13 0 0 0,-21-13-25 0 0,1 0 0 0 0,-1 0 0 0 0,0 0 0 0 0,-1 1 0 0 0,1 0 0 0 0,-1 0 0 0 0,0 0 0 0 0,0 1 0 0 0,-1 0 0 0 0,0 0 0 0 0,5 11 0 0 0,-9-16 0 0 0,0-1 0 0 0,0 1 0 0 0,1 0 0 0 0,-1-1 0 0 0,0 1 0 0 0,1-1 0 0 0,-1 1 0 0 0,1-1 0 0 0,-1 0 0 0 0,1 1 0 0 0,0-1 0 0 0,2 1 0 0 0,-2-1 0 0 0,0 0 0 0 0,0 1 0 0 0,0-1 0 0 0,0 0 0 0 0,-1 1 0 0 0,1 0 0 0 0,0-1 0 0 0,1 3 0 0 0,-2-2-1 0 0,6 6 4 0 0,-7-8-4 0 0,0 0 1 0 0,0 0-1 0 0,1 0 1 0 0,-1 1 0 0 0,0-1-1 0 0,1 0 1 0 0,-1 0-1 0 0,0 0 1 0 0,0 0 0 0 0,1 0-1 0 0,-1 0 1 0 0,0 0-1 0 0,1 0 1 0 0,-1 0 0 0 0,0 0-1 0 0,1 0 1 0 0,-1 0-1 0 0,0-1 1 0 0,0 1 0 0 0,1 0-1 0 0,-1 0 1 0 0,0 0-1 0 0,0 0 1 0 0,1 0 0 0 0,-1-1-1 0 0,0 1 1 0 0,0 0-1 0 0,1 0 1 0 0,-1 0 0 0 0,0-1-1 0 0,0 1 1 0 0,1 0-1 0 0,8 10-131 0 0,-1-2 159 0 0,-6-6 135 0 0,0 0 0 0 0,-1 0 0 0 0,1 0 0 0 0,0 0 0 0 0,-1 1 1 0 0,2 2-1 0 0,5 10 3 0 0,-7-14-560 0 0,0 0-562 0 0,2 5 904 0 0,0 0-1 0 0,1-1 0 0 0,0 1 1 0 0,5 6-1 0 0,-8-12 25 0 0,-1 0-1 0 0,0 0 1 0 0,0 0-1 0 0,0 0 1 0 0,0 0-1 0 0,0 0 1 0 0,1 0-1 0 0,-1 0 1 0 0,0 0-1 0 0,0 0 1 0 0,0 0-1 0 0,0 0 1 0 0,1 0-1 0 0,-1 0 1 0 0,0 0-1 0 0,0 0 1 0 0,0 0-1 0 0,0 0 1 0 0,1 0-1 0 0,-1 0 1 0 0,0 0-1 0 0,0 0 1 0 0,0 0-1 0 0,0 0 1 0 0,1 0-1 0 0,-1-1 1 0 0,0 1-1 0 0,0 0 1 0 0,0 0 0 0 0,0 0-1 0 0,0 0 1 0 0,0 0-1 0 0,1 0 1 0 0,-1 0-1 0 0,0-1 1 0 0,1 0-576 0 0,7-2-5203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3.108"/>
    </inkml:context>
    <inkml:brush xml:id="br0">
      <inkml:brushProperty name="width" value="0.05" units="cm"/>
      <inkml:brushProperty name="height" value="0.05" units="cm"/>
      <inkml:brushProperty name="color" value="#66CC00"/>
    </inkml:brush>
  </inkml:definitions>
  <inkml:trace contextRef="#ctx0" brushRef="#br0">639 11 16959 0 0,'0'0'388'0'0,"-4"-3"520"0"0,-12-5 1356 0 0,11 23-2326 0 0,-16 54-574 0 0,18-60 699 0 0,-1 0 0 0 0,0-1 0 0 0,-1 1 0 0 0,0-1 0 0 0,0 0 0 0 0,-9 11 0 0 0,2-2 33 0 0,5-10-59 0 0,0-1-1 0 0,0 0 1 0 0,0 0-1 0 0,-1 0 1 0 0,0-1-1 0 0,0 0 1 0 0,-15 6-1 0 0,11-5-20 0 0,6-2 9 0 0,0-1-1 0 0,0 0 1 0 0,-1-1-1 0 0,1 0 1 0 0,-1 0-1 0 0,-11 2 1 0 0,15-4-9 0 0,1 0 1 0 0,-1 0-1 0 0,1 1 1 0 0,-1-2-1 0 0,0 1 1 0 0,1 0-1 0 0,-1-1 1 0 0,1 1-1 0 0,-1-1 1 0 0,1 0-1 0 0,-1 1 1 0 0,1-1-1 0 0,0 0 1 0 0,-1-1 0 0 0,1 1-1 0 0,0 0 1 0 0,0-1-1 0 0,0 1 1 0 0,0-1-1 0 0,-3-3 1 0 0,-15-17-998 0 0,-31-45 0 0 0,12 10 381 0 0,38 55 654 0 0,-1 0 0 0 0,0 0-1 0 0,1 0 1 0 0,-1 0-1 0 0,0 0 1 0 0,0 0-1 0 0,0 1 1 0 0,-1-1-1 0 0,1 1 1 0 0,0-1-1 0 0,0 1 1 0 0,-1 0-1 0 0,1 0 1 0 0,-1 0-1 0 0,1 0 1 0 0,-1 0 0 0 0,1 1-1 0 0,-1-1 1 0 0,0 1-1 0 0,1 0 1 0 0,-1 0-1 0 0,0-1 1 0 0,1 2-1 0 0,-1-1 1 0 0,-3 1-1 0 0,4-1-33 0 0,0 1 1 0 0,1 0-1 0 0,-1-1 0 0 0,1 1 0 0 0,0 0 0 0 0,-1 0 0 0 0,1 0 0 0 0,0 0 0 0 0,-1 0 0 0 0,1 0 1 0 0,0 0-1 0 0,0 1 0 0 0,0-1 0 0 0,0 0 0 0 0,0 1 0 0 0,0-1 0 0 0,-1 2 0 0 0,-8 30-13 0 0,4-11 0 0 0,-3 4-24 0 0,2 1-1 0 0,1 0 0 0 0,-3 28 0 0 0,2-13 25 0 0,4-24-49 0 0,0 0-1 0 0,-2-1 1 0 0,0 0-1 0 0,-1 0 1 0 0,-1-1 0 0 0,-15 29-1 0 0,22-44 25 0 0,-1-1 0 0 0,1 1 0 0 0,0 0 0 0 0,-1-1 0 0 0,1 1 0 0 0,-1-1 0 0 0,1 1 1 0 0,-1-1-1 0 0,1 1 0 0 0,-1-1 0 0 0,1 1 0 0 0,-1-1 0 0 0,1 1 0 0 0,-1-1 0 0 0,0 0 0 0 0,1 1 0 0 0,-1-1 0 0 0,0 0 0 0 0,1 1 0 0 0,-1-1 0 0 0,0 0 0 0 0,1 0 0 0 0,-1 0 0 0 0,0 0 0 0 0,1 0 1 0 0,-1 0-1 0 0,-1 0 0 0 0,1 0-141 0 0,-1-1 1 0 0,1 0 0 0 0,-1 1-1 0 0,1-1 1 0 0,0 0 0 0 0,-1 0 0 0 0,1 0-1 0 0,0 0 1 0 0,-2-2 0 0 0,2 2-152 0 0,-9-5-6077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3.601"/>
    </inkml:context>
    <inkml:brush xml:id="br0">
      <inkml:brushProperty name="width" value="0.05" units="cm"/>
      <inkml:brushProperty name="height" value="0.05" units="cm"/>
      <inkml:brushProperty name="color" value="#66CC00"/>
    </inkml:brush>
  </inkml:definitions>
  <inkml:trace contextRef="#ctx0" brushRef="#br0">48 91 17103 0 0,'0'0'500'0'0,"-1"2"0"0"0,-10 12-286 0 0,-7 12-264 0 0,15-19-70 0 0,0 0-1 0 0,0 1 0 0 0,1-1 0 0 0,0 0 0 0 0,1 1 1 0 0,-1 0-1 0 0,1-1 0 0 0,1 1 0 0 0,-1 9 0 0 0,1 26-104 0 0,4 85-781 0 0,-3-103 970 0 0,-1-17 68 0 0,1 0 0 0 0,2 15 0 0 0,-3-11 39 0 0,1-1 676 0 0,-1-11-735 0 0,0 0 1 0 0,0 0-1 0 0,1 0 1 0 0,-1 0-1 0 0,0 0 1 0 0,0 0 0 0 0,0 0-1 0 0,1 0 1 0 0,-1 0-1 0 0,0 0 1 0 0,0 0-1 0 0,0 0 1 0 0,1 0 0 0 0,-1 0-1 0 0,0 0 1 0 0,0 0-1 0 0,0 0 1 0 0,1 0-1 0 0,-1 0 1 0 0,0 0 0 0 0,0 0-1 0 0,0 0 1 0 0,1 0-1 0 0,-1 0 1 0 0,0 0 0 0 0,0-1-1 0 0,0 1 1 0 0,0 0-1 0 0,1 0 1 0 0,-1 0-1 0 0,0 0 1 0 0,0 0 0 0 0,0-1-1 0 0,0 1 1 0 0,0 0-1 0 0,0 0 1 0 0,0 0-1 0 0,1-1 1 0 0,-1 1 0 0 0,0 0-1 0 0,0 0 1 0 0,0 0-1 0 0,0-1 1 0 0,0 1-1 0 0,3-4 188 0 0,-1 0-1 0 0,0-1 0 0 0,0 1 1 0 0,0-1-1 0 0,0 0 0 0 0,-1 1 0 0 0,1-1 1 0 0,0-6-1 0 0,2-8 26 0 0,11-32-866 0 0,-5 12-101 0 0,2 1-1 0 0,2 0 1 0 0,24-49 0 0 0,-25 65 534 0 0,29-41 1 0 0,-37 56 210 0 0,1 1 0 0 0,-1 0 0 0 0,1 0 0 0 0,1 0 0 0 0,-1 1 0 0 0,1 0 0 0 0,0 0 0 0 0,0 1 1 0 0,14-7-1 0 0,-18 10-3 0 0,0 0 0 0 0,0 0 0 0 0,1 0 0 0 0,-1 1 0 0 0,0-1 0 0 0,0 1 0 0 0,0 0 0 0 0,0-1 0 0 0,1 1 0 0 0,-1 1 0 0 0,0-1 0 0 0,0 0 0 0 0,0 1 0 0 0,0 0 0 0 0,4 1 0 0 0,-5-1 0 0 0,0 0 0 0 0,0-1 0 0 0,-1 1 0 0 0,1 0 0 0 0,-1 1 0 0 0,1-1 0 0 0,-1 0 0 0 0,1 0 0 0 0,-1 1 0 0 0,0-1 0 0 0,0 0 0 0 0,0 1 0 0 0,0 0 0 0 0,0-1 0 0 0,0 1 0 0 0,0-1 0 0 0,0 1 0 0 0,0 0 0 0 0,-1 0 0 0 0,1 0 0 0 0,-1-1 0 0 0,1 1 0 0 0,-1 0 0 0 0,0 0 0 0 0,0 0 0 0 0,0 3 0 0 0,0 30 385 0 0,-8 55 1 0 0,5-73-301 0 0,-1 0-1 0 0,0-1 1 0 0,-1 0 0 0 0,0 1 0 0 0,-11 19-1 0 0,-40 78 92 0 0,53-109-556 0 0,-10 20 840 0 0,3-14-5378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3.995"/>
    </inkml:context>
    <inkml:brush xml:id="br0">
      <inkml:brushProperty name="width" value="0.05" units="cm"/>
      <inkml:brushProperty name="height" value="0.05" units="cm"/>
      <inkml:brushProperty name="color" value="#66CC00"/>
    </inkml:brush>
  </inkml:definitions>
  <inkml:trace contextRef="#ctx0" brushRef="#br0">1 1 2592 0 0,'0'0'264'0'0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4.437"/>
    </inkml:context>
    <inkml:brush xml:id="br0">
      <inkml:brushProperty name="width" value="0.05" units="cm"/>
      <inkml:brushProperty name="height" value="0.05" units="cm"/>
      <inkml:brushProperty name="color" value="#66CC00"/>
    </inkml:brush>
  </inkml:definitions>
  <inkml:trace contextRef="#ctx0" brushRef="#br0">345 1073 10800 0 0,'0'0'241'0'0,"-2"0"38"0"0,-26 14 336 0 0,25-12-519 0 0,-1 0 0 0 0,0 0 0 0 0,0 0 1 0 0,1 0-1 0 0,-1 0 0 0 0,0-1 0 0 0,-1 0 0 0 0,1 0 1 0 0,-7 1-1 0 0,-8 5 4460 0 0,18-7-4512 0 0,1 1 0 0 0,-1-1 0 0 0,1 0 0 0 0,-1 0 0 0 0,0 0 0 0 0,1 0 0 0 0,-1 0 0 0 0,1 0 0 0 0,-1 1 1 0 0,1-1-1 0 0,-1 0 0 0 0,1 0 0 0 0,-1 1 0 0 0,1-1 0 0 0,0 0 0 0 0,-1 1 0 0 0,1-1 0 0 0,-1 0 0 0 0,1 1 0 0 0,0-1 0 0 0,-1 1 0 0 0,1-1 0 0 0,0 1 1 0 0,-1-1-1 0 0,1 1 0 0 0,-4 17 276 0 0,8 22-344 0 0,-4-40 32 0 0,3 24-7 0 0,-1-14-28 0 0,-1 1 0 0 0,5 15 0 0 0,-2-15 13 0 0,-1 1-83 0 0,1 0-1 0 0,0 0 0 0 0,1-1 1 0 0,0 1-1 0 0,11 15 0 0 0,-4-18-46 0 0,-11-9 144 0 0,-1 0 0 0 0,0 0 0 0 0,0 0 0 0 0,1 1 0 0 0,-1-1 0 0 0,0 0 0 0 0,0 0 0 0 0,1 0 0 0 0,-1 0 0 0 0,0 0 0 0 0,0 0 0 0 0,1 0 0 0 0,-1 0 0 0 0,0 0 0 0 0,0 0 0 0 0,1 0 0 0 0,-1 0 0 0 0,0-1 0 0 0,1 1 0 0 0,-1 0 0 0 0,0 0 0 0 0,0 0 0 0 0,0 0 0 0 0,1 0 0 0 0,-1 0 0 0 0,0-1 0 0 0,0 1 0 0 0,1 0 0 0 0,-1 0 0 0 0,0 0 0 0 0,0-1 0 0 0,0 1 0 0 0,0 0 0 0 0,1 0 0 0 0,-1 0 0 0 0,0-1 0 0 0,0 1 0 0 0,0 0 0 0 0,3-9 0 0 0,-3 9 0 0 0,1-7 0 0 0,0 1 0 0 0,-1-1 0 0 0,0 0 0 0 0,0 1 0 0 0,-1-1 0 0 0,-1-10 0 0 0,-1-2 0 0 0,-2-17 129 0 0,-3 0-1 0 0,0 0 0 0 0,-27-66 0 0 0,34 100-123 0 0,-41-100 213 0 0,23 50-147 0 0,-17-51-70 0 0,-27-121 403 0 0,32 135 254 0 0,-2-8-310 0 0,12 10-42 0 0,18 74-199 0 0,1 1 0 0 0,0-1 0 0 0,1 0 0 0 0,1 1 0 0 0,0-1-1 0 0,0 0 1 0 0,4-18 0 0 0,-4 29-118 0 0,2-5 9 0 0,0-1-1 0 0,0 1 0 0 0,0 0 0 0 0,1 0 1 0 0,0 0-1 0 0,0 0 0 0 0,1 0 1 0 0,0 1-1 0 0,0 0 0 0 0,0 0 0 0 0,1 0 1 0 0,0 0-1 0 0,0 0 0 0 0,1 1 0 0 0,0 0 1 0 0,0 0-1 0 0,0 1 0 0 0,0 0 0 0 0,0 0 1 0 0,8-3-1 0 0,-6 3 43 0 0,4-2-83 0 0,-1 1 0 0 0,1 0 0 0 0,0 1 0 0 0,18-4 0 0 0,-2 3-110 0 0,-1 0-342 0 0,30-1 1 0 0,-42 5-488 0 0,52-1-5572 0 0,-27 6 2033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4.822"/>
    </inkml:context>
    <inkml:brush xml:id="br0">
      <inkml:brushProperty name="width" value="0.05" units="cm"/>
      <inkml:brushProperty name="height" value="0.05" units="cm"/>
      <inkml:brushProperty name="color" value="#66CC00"/>
    </inkml:brush>
  </inkml:definitions>
  <inkml:trace contextRef="#ctx0" brushRef="#br0">1 39 15488 0 0,'0'0'356'0'0,"13"-8"977"0"0,-6 5-1039 0 0,1 0 1 0 0,-1 0-1 0 0,1 1 0 0 0,-1 0 1 0 0,1 0-1 0 0,0 1 1 0 0,14-1-1 0 0,-18 1-389 0 0,86-10 113 0 0,-86 10-25 0 0,1 1 0 0 0,-1 0-1 0 0,0 1 1 0 0,0-1-1 0 0,0 1 1 0 0,0 0-1 0 0,0 0 1 0 0,0 0-1 0 0,0 0 1 0 0,0 1 0 0 0,0-1-1 0 0,0 1 1 0 0,-1 0-1 0 0,1 0 1 0 0,0 1-1 0 0,-1-1 1 0 0,0 1 0 0 0,0-1-1 0 0,0 1 1 0 0,0 0-1 0 0,0 0 1 0 0,0 1-1 0 0,-1-1 1 0 0,0 0 0 0 0,3 6-1 0 0,-3-4-24 0 0,-1-1 0 0 0,0 1 1 0 0,0-1-1 0 0,0 1 0 0 0,0 0 0 0 0,-1-1 0 0 0,0 1 0 0 0,0 0 1 0 0,0 0-1 0 0,-1-1 0 0 0,-1 10 0 0 0,-2 0-711 0 0,-1 1 0 0 0,-9 18 0 0 0,-1 4-752 0 0,10-27 1013 0 0,1 1 0 0 0,-2-1 0 0 0,0 0 0 0 0,0-1 0 0 0,-8 10 0 0 0,-9 10-990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1.264"/>
    </inkml:context>
    <inkml:brush xml:id="br0">
      <inkml:brushProperty name="width" value="0.1" units="cm"/>
      <inkml:brushProperty name="height" value="0.1" units="cm"/>
      <inkml:brushProperty name="color" value="#AB008B"/>
    </inkml:brush>
  </inkml:definitions>
  <inkml:trace contextRef="#ctx0" brushRef="#br0">1001 1 12696 0 0,'0'0'289'0'0,"-8"0"636"0"0,4 1-899 0 0,0-1-1 0 0,0 1 0 0 0,0 0 1 0 0,0 1-1 0 0,0-1 1 0 0,0 1-1 0 0,0 0 0 0 0,1 0 1 0 0,-1 0-1 0 0,1 0 0 0 0,-1 0 1 0 0,1 1-1 0 0,0 0 1 0 0,-6 5-1 0 0,-1 3 270 0 0,1 0 1 0 0,-17 23-1 0 0,21-25-179 0 0,-1 1 0 0 0,2 0 0 0 0,-1 0 0 0 0,2 0 1 0 0,-1 0-1 0 0,1 0 0 0 0,1 1 0 0 0,0-1 0 0 0,0 1 0 0 0,1 0 1 0 0,0 0-1 0 0,1-1 0 0 0,1 1 0 0 0,-1 0 0 0 0,2 0 0 0 0,3 15 0 0 0,-4-24-149 0 0,-1 1-1 0 0,1 0 0 0 0,1-1 1 0 0,-1 1-1 0 0,0-1 0 0 0,1 1 1 0 0,-1-1-1 0 0,1 1 0 0 0,0-1 1 0 0,0 0-1 0 0,0 0 0 0 0,0 0 1 0 0,0 0-1 0 0,0 0 0 0 0,0-1 1 0 0,3 2-1 0 0,-1-1-762 0 0,-1 0 0 0 0,1-1 0 0 0,0 1 0 0 0,-1-1 0 0 0,1 0 1 0 0,0 0-1 0 0,4 0 0 0 0,9-1-2896 0 0</inkml:trace>
  <inkml:trace contextRef="#ctx0" brushRef="#br0" timeOffset="1">3 168 14888 0 0,'0'0'332'0'0,"-3"-12"953"0"0,5 9-1288 0 0,0 1-1 0 0,-1 0 1 0 0,1-1 0 0 0,1 1-1 0 0,-1 0 1 0 0,0 0 0 0 0,0 0 0 0 0,1 1-1 0 0,-1-1 1 0 0,1 0 0 0 0,0 1 0 0 0,4-2-1 0 0,41-14-155 0 0,-33 12 160 0 0,0 0 85 0 0,0 0 1 0 0,0 1-1 0 0,0 1 1 0 0,0 0-1 0 0,0 1 1 0 0,1 1-1 0 0,-1 0 1 0 0,1 1-1 0 0,-1 1 1 0 0,30 4-1 0 0,-24 0-25 0 0,-1 0 0 0 0,0 1 0 0 0,0 2 0 0 0,35 17-1 0 0,-48-21-125 0 0,1 0 0 0 0,-1 1-1 0 0,0 0 1 0 0,0 0-1 0 0,-1 0 1 0 0,1 1-1 0 0,-1 0 1 0 0,0 1-1 0 0,-1-1 1 0 0,8 12-1 0 0,1 3-102 0 0,-7-13 8 0 0,-1 1-1 0 0,0 0 1 0 0,-1 0-1 0 0,0 0 1 0 0,0 1-1 0 0,4 15 1 0 0,-4-6-5340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5.237"/>
    </inkml:context>
    <inkml:brush xml:id="br0">
      <inkml:brushProperty name="width" value="0.05" units="cm"/>
      <inkml:brushProperty name="height" value="0.05" units="cm"/>
      <inkml:brushProperty name="color" value="#66CC00"/>
    </inkml:brush>
  </inkml:definitions>
  <inkml:trace contextRef="#ctx0" brushRef="#br0">151 656 18055 0 0,'-27'46'1804'0'0,"20"-32"-1985"0"0,-10 30 0 0 0,13-33-4 0 0,0-1 0 0 0,0 1 0 0 0,-1-1 0 0 0,0 0 0 0 0,0 0 0 0 0,-12 15 0 0 0,14-23 119 0 0,1 2-90 0 0,-1-1-1 0 0,1 0 1 0 0,-1 0 0 0 0,0-1 0 0 0,0 1 0 0 0,0 0 0 0 0,-1-1-1 0 0,1 0 1 0 0,-6 3 0 0 0,-8 0-458 0 0</inkml:trace>
  <inkml:trace contextRef="#ctx0" brushRef="#br0" timeOffset="1">876 0 17999 0 0,'0'0'1360'0'0,"-5"8"-848"0"0,5 0-416 0 0,-4 0-96 0 0,4 2 0 0 0,0 2 0 0 0,4 3-312 0 0,1-3-80 0 0,-5-4-24 0 0,4 2-4663 0 0,4 9-937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6.116"/>
    </inkml:context>
    <inkml:brush xml:id="br0">
      <inkml:brushProperty name="width" value="0.05" units="cm"/>
      <inkml:brushProperty name="height" value="0.05" units="cm"/>
      <inkml:brushProperty name="color" value="#66CC00"/>
    </inkml:brush>
  </inkml:definitions>
  <inkml:trace contextRef="#ctx0" brushRef="#br0">551 1 17911 0 0,'0'0'1363'0'0,"-14"7"-766"0"0,12-5-590 0 0,1 0 0 0 0,-1-1 0 0 0,0 1 0 0 0,0 0 0 0 0,1 0-1 0 0,-1 0 1 0 0,1 0 0 0 0,-1 0 0 0 0,1 0 0 0 0,0 1 0 0 0,0-1 0 0 0,0 0-1 0 0,0 1 1 0 0,0-1 0 0 0,0 5 0 0 0,-6 12-67 0 0,6-16-12 0 0,0 1 0 0 0,0 0 0 0 0,0 0 0 0 0,0 0 0 0 0,1 0 0 0 0,-1 7 0 0 0,-1 12-266 0 0,-3 2 15 0 0,3-14 304 0 0,0 0 0 0 0,-1 0 0 0 0,0 0 0 0 0,-1 0 0 0 0,0-1 0 0 0,-7 14 0 0 0,3-11 2 0 0,3-4 77 0 0,0-1 0 0 0,0 0 0 0 0,-1 0-1 0 0,0 0 1 0 0,0-1 0 0 0,-13 11 0 0 0,2-4 266 0 0,14-10-225 0 0,-1-1 0 0 0,0 0 0 0 0,0 0 0 0 0,-1 0 0 0 0,-8 4 0 0 0,0-1-69 0 0,10-5-29 0 0,0 1 0 0 0,-1-1 0 0 0,1 0 1 0 0,0 0-1 0 0,-1 0 0 0 0,-5 1 1 0 0,8-2 3 0 0,-1 0 1 0 0,1-1 0 0 0,-1 1-1 0 0,1 0 1 0 0,0-1 0 0 0,-1 1 0 0 0,1 0-1 0 0,-1-1 1 0 0,1 0 0 0 0,0 1 0 0 0,-1-1-1 0 0,1 0 1 0 0,0 0 0 0 0,0 0-1 0 0,0 0 1 0 0,0 0 0 0 0,0 0 0 0 0,0 0-1 0 0,-2-2 1 0 0,-4-6-7 0 0,0-1-1 0 0,0 0 0 0 0,1 0 1 0 0,0-1-1 0 0,-7-17 1 0 0,-16-59-1159 0 0,18 50 312 0 0,-10-6 330 0 0,21 43 529 0 0,0-1 1 0 0,0 0-1 0 0,-1 0 0 0 0,1 1 1 0 0,0-1-1 0 0,-1 0 0 0 0,1 1 1 0 0,0-1-1 0 0,-1 0 1 0 0,1 1-1 0 0,-1-1 0 0 0,1 1 1 0 0,-1-1-1 0 0,1 1 1 0 0,-1-1-1 0 0,0 1 0 0 0,1-1 1 0 0,-1 1-1 0 0,0 0 0 0 0,1-1 1 0 0,-1 1-1 0 0,0 0 1 0 0,1-1-1 0 0,-1 1 0 0 0,0 0 1 0 0,0 0-1 0 0,1 0 1 0 0,-1 0-1 0 0,0 0 0 0 0,0 0 1 0 0,1 0-1 0 0,-1 0 0 0 0,0 0 1 0 0,0 0-1 0 0,1 0 1 0 0,-1 0-1 0 0,0 0 0 0 0,0 1 1 0 0,1-1-1 0 0,-1 0 1 0 0,0 0-1 0 0,1 1 0 0 0,-2 0 1 0 0,-1 1 43 0 0,1-1 1 0 0,0 1 0 0 0,0 0-1 0 0,0 0 1 0 0,0 0-1 0 0,0 0 1 0 0,0 0 0 0 0,0 0-1 0 0,1 1 1 0 0,-3 3-1 0 0,-2 11 96 0 0,5-13-138 0 0,0-1 0 0 0,0 0-1 0 0,0 1 1 0 0,-1-1 0 0 0,1 0 0 0 0,-4 4-1 0 0,-7 9-14 0 0,1 1 0 0 0,0 0 0 0 0,1 1 0 0 0,1-1 0 0 0,-14 39 0 0 0,13-38 11 0 0,8-16-61 0 0,1 1 1 0 0,-1-1-1 0 0,1 1 1 0 0,-1-1 0 0 0,1 1-1 0 0,0-1 1 0 0,0 1-1 0 0,0 0 1 0 0,0-1 0 0 0,0 1-1 0 0,1 0 1 0 0,-1 0 0 0 0,1 0-1 0 0,0 3 1 0 0,-9-10-7604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6.528"/>
    </inkml:context>
    <inkml:brush xml:id="br0">
      <inkml:brushProperty name="width" value="0.05" units="cm"/>
      <inkml:brushProperty name="height" value="0.05" units="cm"/>
      <inkml:brushProperty name="color" value="#66CC00"/>
    </inkml:brush>
  </inkml:definitions>
  <inkml:trace contextRef="#ctx0" brushRef="#br0">73 138 16439 0 0,'-6'4'802'0'0,"0"-1"-624"0"0,0-1 1 0 0,1 1-1 0 0,-1 0 1 0 0,1 1 0 0 0,-9 6-1 0 0,12-7-188 0 0,0-1 0 0 0,-1 1 1 0 0,1-1-1 0 0,0 1 0 0 0,0 0 0 0 0,1-1 0 0 0,-1 1 0 0 0,1 0 0 0 0,-1 0 1 0 0,1 0-1 0 0,0 1 0 0 0,0-1 0 0 0,-1 5 0 0 0,2 1-23 0 0,0 0 1 0 0,1 0-1 0 0,-1 0 0 0 0,2 0 1 0 0,3 14-1 0 0,-1-1 46 0 0,-1-6-293 0 0,0 2 555 0 0,0 1 0 0 0,0 21-1 0 0,-3-38-739 0 0,0-14 378 0 0,2-9-65 0 0,0 1 0 0 0,2 0 0 0 0,11-38-1 0 0,-8 30-167 0 0,0 8 83 0 0,0 0 0 0 0,16-29 0 0 0,-21 44 207 0 0,7-12-52 0 0,1 1 1 0 0,0 0-1 0 0,12-14 0 0 0,-20 29 89 0 0,-1-1-1 0 0,0 1 0 0 0,1 0 1 0 0,0-1-1 0 0,-1 1 0 0 0,1 0 1 0 0,0 0-1 0 0,-1 0 0 0 0,1 0 1 0 0,0 0-1 0 0,0 0 0 0 0,0 1 1 0 0,3-2-1 0 0,-2 2 7 0 0,0-1 0 0 0,-1 0 0 0 0,1 0 0 0 0,-1 0 0 0 0,1-1-1 0 0,-1 1 1 0 0,4-3 0 0 0,-1 1 17 0 0,1-3 40 0 0,1 1 0 0 0,-1 1 0 0 0,1-1 0 0 0,13-5 0 0 0,-19 9-65 0 0,0 1 1 0 0,1-1 0 0 0,-1 1 0 0 0,1-1 0 0 0,-1 1-1 0 0,0 0 1 0 0,1-1 0 0 0,-1 1 0 0 0,1 0-1 0 0,-1 0 1 0 0,1 0 0 0 0,-1 0 0 0 0,1 0-1 0 0,-1 0 1 0 0,1 0 0 0 0,-1 1 0 0 0,1-1-1 0 0,-1 1 1 0 0,0-1 0 0 0,1 1 0 0 0,-1-1 0 0 0,1 1-1 0 0,-1 0 1 0 0,0-1 0 0 0,0 1 0 0 0,0 0-1 0 0,1 0 1 0 0,-1 0 0 0 0,0 0 0 0 0,0 0-1 0 0,0 0 1 0 0,0 1 0 0 0,0-1 0 0 0,0 2-1 0 0,4 6 8 0 0,-1 0-1 0 0,0 0 1 0 0,-1 1-1 0 0,0 0 1 0 0,-1 0-1 0 0,0 0 1 0 0,0 0-1 0 0,-1 0 0 0 0,0 0 1 0 0,-1 19-1 0 0,-3 9 28 0 0,-12 56 0 0 0,12-77-49 0 0,-11 44 20 0 0,12-56-243 0 0,0 0 0 0 0,-1-1 0 0 0,1 1 0 0 0,-1 0 0 0 0,1-1 0 0 0,-2 0 0 0 0,1 0 0 0 0,-4 5 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6.942"/>
    </inkml:context>
    <inkml:brush xml:id="br0">
      <inkml:brushProperty name="width" value="0.05" units="cm"/>
      <inkml:brushProperty name="height" value="0.05" units="cm"/>
      <inkml:brushProperty name="color" value="#66CC00"/>
    </inkml:brush>
  </inkml:definitions>
  <inkml:trace contextRef="#ctx0" brushRef="#br0">65 1 15736 0 0,'0'0'448'0'0,"-4"2"95"0"0,-5-2-439 0 0,-3 4-104 0 0,-5 0 0 0 0,4-4-4479 0 0,4 4-913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7.349"/>
    </inkml:context>
    <inkml:brush xml:id="br0">
      <inkml:brushProperty name="width" value="0.05" units="cm"/>
      <inkml:brushProperty name="height" value="0.05" units="cm"/>
      <inkml:brushProperty name="color" value="#66CC00"/>
    </inkml:brush>
  </inkml:definitions>
  <inkml:trace contextRef="#ctx0" brushRef="#br0">674 1196 16328 0 0,'-8'-4'786'0'0,"-27"-2"217"0"0,32 5-1012 0 0,0 1-1 0 0,0 0 1 0 0,1-1 0 0 0,-1 1 0 0 0,0 0 0 0 0,0 1 0 0 0,1-1 0 0 0,-1 0 0 0 0,-4 2 0 0 0,5-1-72 0 0,-4 0-433 0 0,2 1 383 0 0,1-1 136 0 0,0 0 1 0 0,-1 0 0 0 0,2 1 0 0 0,-1-1 0 0 0,0 1 0 0 0,0 0 0 0 0,0 0-1 0 0,1 0 1 0 0,-1 0 0 0 0,1 1 0 0 0,-1-1 0 0 0,1 1 0 0 0,0-1 0 0 0,0 1-1 0 0,0 0 1 0 0,1 0 0 0 0,-1 0 0 0 0,1 0 0 0 0,-3 6 0 0 0,-1 6 207 0 0,1-2-1 0 0,-4 21 1 0 0,8-30-193 0 0,-1 0-1 0 0,1 0 0 0 0,0 0 0 0 0,0 1 0 0 0,1-1 1 0 0,-1 0-1 0 0,1 0 0 0 0,0 0 0 0 0,2 7 0 0 0,2 3-19 0 0,-5-11 0 0 0,1-1 0 0 0,0 1 0 0 0,0-1 0 0 0,0 1 0 0 0,0-1 0 0 0,0 1 0 0 0,1-1 0 0 0,-1 0 0 0 0,1 0 0 0 0,3 4 0 0 0,-4-4 0 0 0,0-1 0 0 0,1 1-1 0 0,-1-1 1 0 0,1 0-1 0 0,-1 1 1 0 0,1-1-1 0 0,0 0 1 0 0,-1 0 0 0 0,1 0-1 0 0,0 0 1 0 0,0 0-1 0 0,0-1 1 0 0,0 1-1 0 0,0-1 1 0 0,3 1 0 0 0,-3-1 0 0 0,-1 0 1 0 0,1-1-1 0 0,0 1 1 0 0,-1-1 0 0 0,1 1-1 0 0,-1-1 1 0 0,1 0-1 0 0,-1 1 1 0 0,1-1 0 0 0,-1 0-1 0 0,0 0 1 0 0,1 0 0 0 0,-1 0-1 0 0,0-1 1 0 0,0 1-1 0 0,0 0 1 0 0,0 0 0 0 0,0-1-1 0 0,2-2 1 0 0,-2 1 29 0 0,1 0 0 0 0,0 0 0 0 0,-1 0 1 0 0,0 0-1 0 0,1 0 0 0 0,-2-1 0 0 0,1 1 1 0 0,0 0-1 0 0,0-6 0 0 0,0-32 77 0 0,-1 29-86 0 0,-1-11 13 0 0,-1 0-1 0 0,-1 1 1 0 0,0-1-1 0 0,-9-26 1 0 0,-36-85 194 0 0,-106-172 916 0 0,143 288-1081 0 0,-18-21 0 0 0,-9-15 75 0 0,19 23 48 0 0,0 1-1 0 0,-2 1 0 0 0,-1 0 1 0 0,-35-34-1 0 0,-47-55-154 0 0,72 78-29 0 0,27 33 7 0 0,-1 1 0 0 0,2-2 0 0 0,-1 1 0 0 0,1 0 0 0 0,0-1 0 0 0,-5-14 0 0 0,8 18 12 0 0,-1 0 0 0 0,2 1 1 0 0,-1-1-1 0 0,0 1 0 0 0,1-1 0 0 0,0 0 0 0 0,0 0 0 0 0,0 1 0 0 0,0-1 0 0 0,1 0 0 0 0,-1 1 1 0 0,1-1-1 0 0,0 0 0 0 0,0 1 0 0 0,0-1 0 0 0,1 1 0 0 0,-1 0 0 0 0,3-4 0 0 0,0 0-76 0 0,1 0 0 0 0,1 0-1 0 0,-1 1 1 0 0,1-1 0 0 0,0 2-1 0 0,0-1 1 0 0,1 1 0 0 0,14-10 0 0 0,-7 8 52 0 0,0 0 0 0 0,0 0 0 0 0,1 1 0 0 0,21-4 0 0 0,2 0 256 0 0,70-8-1 0 0,-29 15-1582 0 0,-61 3-788 0 0,0 2-1 0 0,22 5 0 0 0,-14 0-4011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7.728"/>
    </inkml:context>
    <inkml:brush xml:id="br0">
      <inkml:brushProperty name="width" value="0.05" units="cm"/>
      <inkml:brushProperty name="height" value="0.05" units="cm"/>
      <inkml:brushProperty name="color" value="#66CC00"/>
    </inkml:brush>
  </inkml:definitions>
  <inkml:trace contextRef="#ctx0" brushRef="#br0">0 0 14456 0 0,'0'0'705'0'0,"14"4"174"0"0,-11-2-860 0 0,1-1 0 0 0,0 1 0 0 0,-1-1 1 0 0,1 0-1 0 0,0 0 0 0 0,0 0 0 0 0,0-1 1 0 0,0 1-1 0 0,0-1 0 0 0,4 0 0 0 0,13 1 139 0 0,76 5 1501 0 0,-6 0-380 0 0,-81-5-1259 0 0,-1 0-152 0 0,-1 0 0 0 0,1 0 1 0 0,-1 1-1 0 0,0 0 1 0 0,1 0-1 0 0,-1 1 0 0 0,0 0 1 0 0,13 7-1 0 0,-13-5-163 0 0,-6-3 273 0 0,0-1-1 0 0,0 0 0 0 0,0 1 0 0 0,0 0 1 0 0,0-1-1 0 0,0 1 0 0 0,0 0 0 0 0,0 0 1 0 0,-1 0-1 0 0,1 0 0 0 0,-1 0 0 0 0,2 4 0 0 0,6 13 7 0 0,-2-6-6 0 0,-2-1 1 0 0,1 1 0 0 0,-2 0 0 0 0,1 0-1 0 0,-2 0 1 0 0,0 1 0 0 0,0-1 0 0 0,0 19-1 0 0,-3-27 8 0 0,0 2-168 0 0,0 0 1 0 0,0 0-1 0 0,0 0 0 0 0,-1 0 1 0 0,0-1-1 0 0,-1 1 0 0 0,-2 8 1 0 0,-1 0-479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18.076"/>
    </inkml:context>
    <inkml:brush xml:id="br0">
      <inkml:brushProperty name="width" value="0.05" units="cm"/>
      <inkml:brushProperty name="height" value="0.05" units="cm"/>
      <inkml:brushProperty name="color" value="#66CC00"/>
    </inkml:brush>
  </inkml:definitions>
  <inkml:trace contextRef="#ctx0" brushRef="#br0">221 0 17247 0 0,'0'0'396'0'0,"-8"3"528"0"0,8-3-905 0 0,0 0-1 0 0,-1 0 0 0 0,1 1 0 0 0,-1-1 0 0 0,1 0 0 0 0,0 0 0 0 0,-1 0 1 0 0,1 0-1 0 0,0 1 0 0 0,-1-1 0 0 0,1 0 0 0 0,0 0 0 0 0,0 0 0 0 0,-1 1 1 0 0,1-1-1 0 0,0 0 0 0 0,-1 1 0 0 0,1-1 0 0 0,0 0 0 0 0,0 1 0 0 0,0-1 1 0 0,-1 0-1 0 0,1 1 0 0 0,0-1 0 0 0,0 0 0 0 0,0 1 0 0 0,0-1 0 0 0,0 0 1 0 0,0 1-1 0 0,0-1 0 0 0,0 1 0 0 0,3 17 158 0 0,-2-13-14 0 0,0 0-1 0 0,0 0 1 0 0,1 11-1 0 0,-3-13-182 0 0,0 0-1 0 0,0 1 1 0 0,0-1 0 0 0,0 0 0 0 0,0 0-1 0 0,0 0 1 0 0,-1 0 0 0 0,1 0-1 0 0,-1 0 1 0 0,0 0 0 0 0,-4 4-1 0 0,-26 27-1005 0 0,20-25 961 0 0,-1 0 0 0 0,0-1-1 0 0,0 0 1 0 0,-1-1-1 0 0,-22 8 1 0 0,32-13 10 0 0,1-1 0 0 0,-1 0 0 0 0,1-1 0 0 0,-1 1 0 0 0,1-1 0 0 0,-6 1 0 0 0,-1-1-959 0 0,-10 3-5035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1.854"/>
    </inkml:context>
    <inkml:brush xml:id="br0">
      <inkml:brushProperty name="width" value="0.05" units="cm"/>
      <inkml:brushProperty name="height" value="0.05" units="cm"/>
      <inkml:brushProperty name="color" value="#66CC00"/>
    </inkml:brush>
  </inkml:definitions>
  <inkml:trace contextRef="#ctx0" brushRef="#br0">0 2420 8432 0 0,'0'0'1094'0'0,"1"-8"-676"0"0,19-38 566 0 0,-17 38-859 0 0,2-10 133 0 0,1 1 0 0 0,1 1 1 0 0,14-26-1 0 0,35-54-102 0 0,-42 74-136 0 0,0 1-1 0 0,2 0 1 0 0,1 1 0 0 0,0 1-1 0 0,21-18 1 0 0,-29 28-20 0 0,-1 0 0 0 0,12-17 0 0 0,10-9 0 0 0,55-63 53 0 0,-78 91-44 0 0,1 0-1 0 0,-1 0 1 0 0,1 1-1 0 0,0 0 1 0 0,1 0-1 0 0,16-8 1 0 0,14-9 6 0 0,-26 15-15 0 0,0 0 0 0 0,14-5 0 0 0,15-8 0 0 0,-10 4 3 0 0,-19 10-9 0 0,0 0 0 0 0,19-14 0 0 0,-19 11-48 0 0,19-10 0 0 0,-17 12 45 0 0,18-15-1 0 0,-11 8 39 0 0,0 1 1 0 0,1 1-1 0 0,35-14 0 0 0,-51 24-28 0 0,3-2-14 0 0,1 0 0 0 0,0 1 0 0 0,0 1 0 0 0,23-4 1 0 0,-13 3 24 0 0,0 0 1 0 0,0-1 0 0 0,-1-1 0 0 0,25-11 0 0 0,-6 0-13 0 0,-33 14 0 0 0,0 0 1 0 0,1 0 0 0 0,13-4-1 0 0,14-6-13 0 0,-28 10 13 0 0,1 0 0 0 0,0 1 0 0 0,0 0 0 0 0,0 0 0 0 0,9 0 0 0 0,23-8 11 0 0,-32 9 48 0 0,1-1 1 0 0,0 1 0 0 0,0 0 0 0 0,0 0-1 0 0,0 1 1 0 0,15 2 0 0 0,3-1 47 0 0,-23-2-114 0 0,-1 1 0 0 0,1 0 1 0 0,-1-1-1 0 0,0 1 0 0 0,0-1 0 0 0,1 0 1 0 0,2-1-1 0 0,-2 1 20 0 0,-1 0-1 0 0,0 0 1 0 0,0 0 0 0 0,0 1 0 0 0,1-1-1 0 0,-1 1 1 0 0,4-1 0 0 0,31 1 454 0 0,-27 4 123 0 0,-2 0-346 0 0,25 3-46 0 0,-28-6-198 0 0,-2-1 0 0 0,15-4 0 0 0,-14 5 0 0 0,-1-2 0 0 0,12-7 0 0 0,-1 1-14 0 0,-11 6 123 0 0,1-1 1 0 0,0 0-1 0 0,-1 0 0 0 0,0-1 0 0 0,4-2 0 0 0,34-24 658 0 0,-29 22-767 0 0,-9 5 0 0 0,0 1 0 0 0,0-1 0 0 0,-1 0 0 0 0,1 0 0 0 0,-1 0 0 0 0,1 0 0 0 0,-1 0 0 0 0,0 0 0 0 0,4-6 0 0 0,-3 4 14 0 0,0-1 0 0 0,1 1 1 0 0,-1 0-1 0 0,1-1 0 0 0,0 2 1 0 0,0-1-1 0 0,0 0 1 0 0,0 1-1 0 0,1 0 0 0 0,6-4 1 0 0,7-2 14 0 0,28-11 0 0 0,-15 7 13 0 0,-4 2 103 0 0,82-42 705 0 0,-47 22-517 0 0,-44 21-217 0 0,33-13 0 0 0,6-4 7 0 0,-33 16-52 0 0,0 2 1 0 0,0 0-1 0 0,31-7 0 0 0,-15 5-26 0 0,0-4-45 0 0,-28 9 0 0 0,0 2 0 0 0,18-5 0 0 0,6 0 0 0 0,0-2 0 0 0,54-23 0 0 0,-10 6 0 0 0,25-12 0 0 0,-86 31-2 0 0,8-3 38 0 0,0-1 0 0 0,-2-2 0 0 0,29-19 0 0 0,17-17 164 0 0,-43 33-44 0 0,-1-1 1 0 0,-2-1 0 0 0,25-24-1 0 0,-2 0 31 0 0,-32 31-176 0 0,22-25-1 0 0,17-15-10 0 0,-52 50 0 0 0,8-10 0 0 0,-1 1 0 0 0,2 1 0 0 0,0 0 0 0 0,13-10 0 0 0,-22 19 13 0 0,-1 0-1 0 0,0 0 0 0 0,0-1 0 0 0,0 1 0 0 0,0-1 0 0 0,-1 1 0 0 0,1-1 0 0 0,-1 0 1 0 0,3-5-1 0 0,9-33 264 0 0,-9 31-194 0 0,0-6-105 0 0,0-1-1 0 0,-1 0 1 0 0,0-1-1 0 0,-2 1 1 0 0,0 0-1 0 0,0-1 1 0 0,-2 1-1 0 0,0 0 0 0 0,-1-1 1 0 0,-1 1-1 0 0,-7-24 1 0 0,7 35 15 0 0,1 0 0 0 0,-1 0 0 0 0,0 1 0 0 0,0-1 0 0 0,0 1 0 0 0,-1 0 0 0 0,0 0 1 0 0,0 0-1 0 0,0 0 0 0 0,-1 1 0 0 0,0 0 0 0 0,-7-6 0 0 0,7 7-3 0 0,1 0 0 0 0,0 0 0 0 0,-1 1 0 0 0,0 0 0 0 0,1-1 1 0 0,-1 2-1 0 0,0-1 0 0 0,0 1 0 0 0,0-1 0 0 0,0 1 0 0 0,0 1 0 0 0,0-1 0 0 0,-1 1 0 0 0,1 0 0 0 0,-8 1 0 0 0,-3 2-99 0 0,1 1 0 0 0,-1 0-1 0 0,-28 14 1 0 0,-41 27-31 0 0,60-32 117 0 0,-18 11-27 0 0,1 1 0 0 0,-50 40-1 0 0,-6 22 52 0 0,69-61-42 0 0,-28 34 0 0 0,-1 1-10 0 0,36-40 123 0 0,1 1 0 0 0,1 1-1 0 0,1 1 1 0 0,-26 43 0 0 0,35-48-67 0 0,0 1 0 0 0,1-1-1 0 0,1 2 1 0 0,1-1 0 0 0,1 1 0 0 0,1 0 0 0 0,-3 27-1 0 0,5-27 5 0 0,1 1 0 0 0,1 0 0 0 0,1-1 0 0 0,1 1 0 0 0,1-1 0 0 0,0 1 0 0 0,12 39 0 0 0,-8-39-8 0 0,3 5 0 0 0,0 1 0 0 0,26 50 0 0 0,8 13 0 0 0,-9-14 0 0 0,-2-9 0 0 0,9 16 0 0 0,-16-33 0 0 0,-19-36 0 0 0,1 0 0 0 0,1-1 0 0 0,0 0 0 0 0,1-1 0 0 0,19 23 0 0 0,12 6-2 0 0,-8-10-23 0 0,44 57-1 0 0,-44-47 27 0 0,3-1 0 0 0,1-3 0 0 0,47 41 0 0 0,-68-68 63 0 0,21 14 0 0 0,-20-15 5 0 0,20 17-1 0 0,-27-18-43 0 0,16 14 7 0 0,2 0 0 0 0,0-2 0 0 0,52 30-1 0 0,-69-46 9 0 0,0-1-1 0 0,0-1 1 0 0,1 0-1 0 0,16 3 1 0 0,-13-3 24 0 0,-1 0 1 0 0,15 5 0 0 0,-2 1 66 0 0,0-2 0 0 0,0-1 1 0 0,35 3-1 0 0,-59-9-130 0 0,8 1 16 0 0,1 0 1 0 0,0-1 0 0 0,-1 0 0 0 0,1-1 0 0 0,13-2-1 0 0,-19 2-17 0 0,0 1 0 0 0,0 0 0 0 0,0 0 0 0 0,-1 1 0 0 0,1-1 0 0 0,0 1 0 0 0,5 2 0 0 0,-4-2 0 0 0,0 0 0 0 0,1 0 0 0 0,8 1 0 0 0,0-3 17 0 0,1 0-1 0 0,0-1 0 0 0,25-7 0 0 0,48-19-18 0 0,-33 10 15 0 0,106-36 165 0 0,-17 6-104 0 0,-106 36-74 0 0,71-19 0 0 0,-102 30 0 0 0,0 0 0 0 0,0 1 0 0 0,10 0 0 0 0,-11 0 0 0 0,0 0 0 0 0,0 0 0 0 0,-1-1 0 0 0,10-1 0 0 0,113-34-14 0 0,-71 18-62 0 0,-21 6 89 0 0,-31 10-4 0 0,1 1 0 0 0,0 0 0 0 0,0 1 0 0 0,1 0 0 0 0,9 0 0 0 0,24-1-10 0 0,-14-1-9 0 0,0 0 0 0 0,32 3 1 0 0,33-2-26 0 0,-76 1 46 0 0,-1 0-1 0 0,0 2 0 0 0,29 4 0 0 0,4 2 13 0 0,-41-7-17 0 0,0 0-1 0 0,0 0 0 0 0,-1 1 1 0 0,1 0-1 0 0,7 4 1 0 0,13 4 25 0 0,-16-6-31 0 0,-1 0 0 0 0,15 9 0 0 0,5 3 0 0 0,-5-4 0 0 0,-17-7 0 0 0,0-1 0 0 0,1-1 0 0 0,10 4 0 0 0,-14-5 4 0 0,-1 0 0 0 0,1 1-1 0 0,-1-1 1 0 0,0 1-1 0 0,0 0 1 0 0,1 0-1 0 0,-2 0 1 0 0,1 0-1 0 0,0 1 1 0 0,-1-1 0 0 0,4 6-1 0 0,13 11 18 0 0,4 2-47 0 0,21 17-12 0 0,-5-2 10 0 0,-14-13-8 0 0,-14-13 36 0 0,-1 0 0 0 0,-1 0 0 0 0,1 1 0 0 0,-2 0 0 0 0,0 1 0 0 0,9 18 0 0 0,31 53 0 0 0,-32-53 0 0 0,-10-18 18 0 0,0 0 0 0 0,9 26 0 0 0,-9-13-9 0 0,-6-20-8 0 0,1 0-1 0 0,-1 0 0 0 0,1-1 0 0 0,0 1 0 0 0,0 0 0 0 0,0-1 0 0 0,1 0 0 0 0,0 1 0 0 0,0-1 0 0 0,1 0 0 0 0,-1-1 0 0 0,1 1 0 0 0,4 4 0 0 0,-6-7-2 0 0,0 0 0 0 0,1 1-1 0 0,-2-1 1 0 0,1 1 0 0 0,3 4-1 0 0,-4-5-16 0 0,1 1 0 0 0,0 0 0 0 0,0-1 0 0 0,0 1 0 0 0,4 3 0 0 0,4 5-64 0 0,-8-9 43 0 0,-1-1-1 0 0,1 1 1 0 0,-1-1-1 0 0,1 1 1 0 0,0-1-1 0 0,-1 1 1 0 0,1-1-1 0 0,0 0 1 0 0,3 1-1 0 0,-3 0-218 0 0,14 4-398 0 0,-4-3-4461 0 0,0-2-895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2.736"/>
    </inkml:context>
    <inkml:brush xml:id="br0">
      <inkml:brushProperty name="width" value="0.05" units="cm"/>
      <inkml:brushProperty name="height" value="0.05" units="cm"/>
      <inkml:brushProperty name="color" value="#66CC00"/>
    </inkml:brush>
  </inkml:definitions>
  <inkml:trace contextRef="#ctx0" brushRef="#br0">400 1 13968 0 0,'0'0'1396'0'0,"-5"4"-1239"0"0,2 1-102 0 0,1 0 0 0 0,-1 0 0 0 0,1 0 1 0 0,-1 0-1 0 0,2 1 0 0 0,-1-1 0 0 0,1 1 0 0 0,-2 6 0 0 0,-1 5 44 0 0,-13 74-69 0 0,0-1-32 0 0,12-67 2 0 0,3-14 2 0 0,0-1-1 0 0,0 1 0 0 0,-1-1 0 0 0,0 1 0 0 0,-1-1 1 0 0,1 0-1 0 0,-7 9 0 0 0,0-2 53 0 0,3-13-54 0 0,4-4-22 0 0,1 0 1 0 0,0-1 0 0 0,-1 0 0 0 0,1 1 0 0 0,0-1 0 0 0,0 0 0 0 0,1 0 0 0 0,-1 0 0 0 0,-2-5 0 0 0,-4-12-74 0 0,0 0 0 0 0,-7-32 0 0 0,1-13 95 0 0,9 36 0 0 0,1 17 0 0 0,-2 3 38 0 0,5 8-3 0 0,0 0-1 0 0,0 1 1 0 0,0-1 0 0 0,0 1-1 0 0,0-1 1 0 0,0 1 0 0 0,0-1-1 0 0,0 1 1 0 0,0 0 0 0 0,0-1-1 0 0,0 1 1 0 0,0 0-1 0 0,0 0 1 0 0,0 0 0 0 0,0 0-1 0 0,0 0 1 0 0,0 0 0 0 0,0 0-1 0 0,0 0 1 0 0,0 0 0 0 0,0 0-1 0 0,0 1 1 0 0,0-1 0 0 0,0 0-1 0 0,0 1 1 0 0,0-1-1 0 0,0 1 1 0 0,0-1 0 0 0,0 1-1 0 0,0-1 1 0 0,0 1 0 0 0,1 0-1 0 0,-1-1 1 0 0,0 1 0 0 0,0 0-1 0 0,1 0 1 0 0,-1-1-1 0 0,0 3 1 0 0,-4 3 113 0 0,0 0 0 0 0,1 1 0 0 0,-7 13 0 0 0,10-17-82 0 0,-26 57 155 0 0,-29 100 0 0 0,54-154-215 0 0,1-2-9 0 0,-6 19-77 0 0,-1-1 0 0 0,-15 32-1 0 0,7-31-2342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3.169"/>
    </inkml:context>
    <inkml:brush xml:id="br0">
      <inkml:brushProperty name="width" value="0.05" units="cm"/>
      <inkml:brushProperty name="height" value="0.05" units="cm"/>
      <inkml:brushProperty name="color" value="#66CC00"/>
    </inkml:brush>
  </inkml:definitions>
  <inkml:trace contextRef="#ctx0" brushRef="#br0">21 157 14624 0 0,'0'0'714'0'0,"-9"4"45"0"0,8-4-751 0 0,1 1 0 0 0,-1-1 0 0 0,0 1 0 0 0,0 0-1 0 0,0 0 1 0 0,1 0 0 0 0,-1-1 0 0 0,0 1 0 0 0,1 0 0 0 0,-1 0 0 0 0,1 0 0 0 0,-1 0 0 0 0,1 0 0 0 0,-1 0 0 0 0,1 0 0 0 0,0 0 0 0 0,-1 0 0 0 0,1 0-1 0 0,0 0 1 0 0,0 0 0 0 0,0 2 0 0 0,2 17 117 0 0,-2-20-113 0 0,18 101 208 0 0,-14-64-210 0 0,16 55-1 0 0,-19-89-18 0 0,0 1 0 0 0,-1-1 0 0 0,1 0-1 0 0,1 1 1 0 0,-1-1 0 0 0,0 0-1 0 0,1 0 1 0 0,0 0 0 0 0,2 3 0 0 0,-1-2-59 0 0,-3-4 56 0 0,0 1-1 0 0,0-1 0 0 0,1 0 1 0 0,-1 0-1 0 0,0 0 0 0 0,0 1 0 0 0,0-1 1 0 0,1 0-1 0 0,-1 0 0 0 0,0 0 1 0 0,0 1-1 0 0,0-1 0 0 0,1 0 0 0 0,-1 0 1 0 0,0 0-1 0 0,0 0 0 0 0,1 0 1 0 0,-1 0-1 0 0,0 0 0 0 0,1 0 0 0 0,-1 0 1 0 0,0 0-1 0 0,0 0 0 0 0,1 0 1 0 0,-1 0-1 0 0,0 0 0 0 0,1 0 0 0 0,-1 0 1 0 0,0 0-1 0 0,0 0 0 0 0,1 0 0 0 0,-1 0 1 0 0,0 0-1 0 0,0 0 0 0 0,1 0 1 0 0,-1 0-1 0 0,0-1 0 0 0,0 1 0 0 0,1 0 1 0 0,-1 0-1 0 0,0 0 0 0 0,0 0 1 0 0,0-1-1 0 0,1 1 0 0 0,-1 0 0 0 0,0 0 1 0 0,0-1-1 0 0,0 1 0 0 0,0 0 1 0 0,0 0-1 0 0,1-1 0 0 0,-1 1 0 0 0,0 0 1 0 0,0 0-1 0 0,0-1 0 0 0,0 1 0 0 0,8-22-294 0 0,-6 15 145 0 0,9-26-807 0 0,10-53 0 0 0,-11 42 422 0 0,1-11-70 0 0,-4 21 542 0 0,19-57-1 0 0,-26 90 77 0 0,31-76 62 0 0,-30 76 0 0 0,-1 0-1 0 0,1 0 1 0 0,-1 0 0 0 0,1 0 0 0 0,-1 0 0 0 0,1 0 0 0 0,0 0 0 0 0,-1 0 0 0 0,1 0 0 0 0,0 1-1 0 0,0-1 1 0 0,-1 0 0 0 0,1 0 0 0 0,0 1 0 0 0,0-1 0 0 0,0 0 0 0 0,0 1 0 0 0,0-1 0 0 0,0 1 0 0 0,0-1-1 0 0,0 1 1 0 0,0 0 0 0 0,1-1 0 0 0,-1 1 0 0 0,0 0 0 0 0,0 0 0 0 0,0 0 0 0 0,0 0 0 0 0,0 0 0 0 0,1 0-1 0 0,-1 0 1 0 0,0 0 0 0 0,0 0 0 0 0,0 1 0 0 0,0-1 0 0 0,0 0 0 0 0,0 1 0 0 0,0-1 0 0 0,0 1-1 0 0,1-1 1 0 0,-2 1 0 0 0,1-1 0 0 0,0 1 0 0 0,0 0 0 0 0,0-1 0 0 0,0 1 0 0 0,0 0 0 0 0,0 0 0 0 0,-1 0-1 0 0,1 0 1 0 0,0 1 0 0 0,9 14 277 0 0,-2 1 1 0 0,0 1-1 0 0,-1-1 0 0 0,0 1 0 0 0,6 33 0 0 0,-6-26-36 0 0,10 53 273 0 0,-12-52-479 0 0,0 0 1 0 0,19 48-1 0 0,-6-14-452 0 0,-41-89-5653 0 0,12 14 4593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1.686"/>
    </inkml:context>
    <inkml:brush xml:id="br0">
      <inkml:brushProperty name="width" value="0.1" units="cm"/>
      <inkml:brushProperty name="height" value="0.1" units="cm"/>
      <inkml:brushProperty name="color" value="#AB008B"/>
    </inkml:brush>
  </inkml:definitions>
  <inkml:trace contextRef="#ctx0" brushRef="#br0">230 0 16208 0 0,'0'0'1233'0'0,"-1"12"-683"0"0,-9 41-550 0 0,9-48 21 0 0,0 0-1 0 0,0 0 0 0 0,-1 0 1 0 0,0 0-1 0 0,0 0 0 0 0,0 0 1 0 0,-1-1-1 0 0,1 1 0 0 0,-1-1 1 0 0,0 0-1 0 0,0 0 0 0 0,-5 5 0 0 0,-6 4 161 0 0,0 0 0 0 0,-16 11 0 0 0,17-14-108 0 0,7-5-248 0 0,0-1-1 0 0,0-1 1 0 0,-1 1 0 0 0,1-1-1 0 0,-1 0 1 0 0,1 0-1 0 0,-1-1 1 0 0,0 0-1 0 0,0 0 1 0 0,0-1-1 0 0,0 1 1 0 0,-12-1-1 0 0,2-1-5838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3.557"/>
    </inkml:context>
    <inkml:brush xml:id="br0">
      <inkml:brushProperty name="width" value="0.05" units="cm"/>
      <inkml:brushProperty name="height" value="0.05" units="cm"/>
      <inkml:brushProperty name="color" value="#66CC00"/>
    </inkml:brush>
  </inkml:definitions>
  <inkml:trace contextRef="#ctx0" brushRef="#br0">89 0 10104 0 0,'-3'2'74'0'0,"0"-1"0"0"0,0 1 0 0 0,0-1 0 0 0,0 0 0 0 0,0 0-1 0 0,0 0 1 0 0,-1-1 0 0 0,1 1 0 0 0,-6-1 0 0 0,4 1 31 0 0,0-1-1 0 0,0 1 0 0 0,0 0 1 0 0,0 0-1 0 0,1 1 1 0 0,-1-1-1 0 0,-8 5 0 0 0,9-5 862 0 0,3-3-307 0 0,4-3-263 0 0,-2 4-471 0 0,3-7 147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3.926"/>
    </inkml:context>
    <inkml:brush xml:id="br0">
      <inkml:brushProperty name="width" value="0.05" units="cm"/>
      <inkml:brushProperty name="height" value="0.05" units="cm"/>
      <inkml:brushProperty name="color" value="#66CC00"/>
    </inkml:brush>
  </inkml:definitions>
  <inkml:trace contextRef="#ctx0" brushRef="#br0">733 890 12272 0 0,'-6'-2'39'0'0,"0"0"0"0"0,0 0 1 0 0,-1 1-1 0 0,1-1 0 0 0,-1 2 1 0 0,1-1-1 0 0,0 1 1 0 0,-1-1-1 0 0,1 2 0 0 0,-1-1 1 0 0,1 1-1 0 0,-1 0 0 0 0,1 0 1 0 0,0 1-1 0 0,-1 0 0 0 0,1 0 1 0 0,0 0-1 0 0,-9 6 1 0 0,-17 10-42 0 0,21-13 114 0 0,1 0 0 0 0,0 1 0 0 0,1 0 0 0 0,-10 9-1 0 0,16-13-99 0 0,1 1-1 0 0,-1-1 1 0 0,1 1-1 0 0,0 0 1 0 0,0 0 0 0 0,0 0-1 0 0,0 0 1 0 0,1 0-1 0 0,-1 0 1 0 0,1 0-1 0 0,0 0 1 0 0,-1 1-1 0 0,2-1 1 0 0,-1 0-1 0 0,0 1 1 0 0,1-1-1 0 0,-1 8 1 0 0,1 1 122 0 0,1 0 1 0 0,0 0-1 0 0,0 0 0 0 0,6 21 1 0 0,-5-26-96 0 0,1-1-1 0 0,-1 1 1 0 0,1-1 0 0 0,1 0 0 0 0,-1 0 0 0 0,1 0-1 0 0,0 0 1 0 0,0-1 0 0 0,8 8 0 0 0,1-2-28 0 0,-12-11-11 0 0,0 0 0 0 0,0 0 0 0 0,0 0 0 0 0,0 0 0 0 0,0 0 0 0 0,0 0 0 0 0,0 0 0 0 0,0 0 0 0 0,0 0 0 0 0,1-1 0 0 0,-1 1 0 0 0,0 0 0 0 0,0-1 0 0 0,0 1 0 0 0,-1-1 0 0 0,1 1 0 0 0,0-1 0 0 0,0 1 0 0 0,0-1 0 0 0,1 0 0 0 0,14-17 0 0 0,-14 13 7 0 0,0 0 0 0 0,0 0 0 0 0,-1-1 0 0 0,0 1 0 0 0,0 0 0 0 0,-1-1 0 0 0,1 1 0 0 0,-1-1 1 0 0,-1-6-1 0 0,1 7 2 0 0,-2-31-68 0 0,-1 0 0 0 0,-2 1 1 0 0,-1-1-1 0 0,-2 1 0 0 0,-18-48 1 0 0,17 57 58 0 0,-1 1 0 0 0,-1 0 0 0 0,-1 0 0 0 0,-1 1 0 0 0,-2 1 0 0 0,0 1 0 0 0,-21-25 0 0 0,14 23 501 0 0,-1 1 0 0 0,-2 2 0 0 0,-38-29 0 0 0,40 33-283 0 0,7 6 279 0 0,-31-17 0 0 0,1 2-10 0 0,29 15-398 0 0,-3-2 13 0 0,0 0-1 0 0,1-1 1 0 0,-21-21 0 0 0,36 31-97 0 0,0 0 0 0 0,0 0 0 0 0,0 0 1 0 0,1-1-1 0 0,0 0 0 0 0,0 1 0 0 0,0-1 1 0 0,0 0-1 0 0,1-1 0 0 0,0 1 0 0 0,0 0 0 0 0,0-1 1 0 0,1 1-1 0 0,-1-1 0 0 0,1 0 0 0 0,1 1 1 0 0,-1-1-1 0 0,1 0 0 0 0,0-5 0 0 0,2 3-5 0 0,0 0 0 0 0,0 1 0 0 0,0-1 0 0 0,1 1 0 0 0,0-1 0 0 0,0 1 0 0 0,1 0 0 0 0,0 0 0 0 0,8-10 0 0 0,-3 6-10 0 0,0 0 0 0 0,0 1 0 0 0,1 0-1 0 0,0 1 1 0 0,0 0 0 0 0,1 0-1 0 0,1 1 1 0 0,-1 0 0 0 0,1 1 0 0 0,1 1-1 0 0,-1 0 1 0 0,1 0 0 0 0,0 1-1 0 0,0 1 1 0 0,1 0 0 0 0,-1 1 0 0 0,1 1-1 0 0,0 0 1 0 0,0 1 0 0 0,24 0-1 0 0,-10 2-75 0 0,1 2-1 0 0,-1 1 1 0 0,0 1-1 0 0,0 1 1 0 0,0 1-1 0 0,-1 2 1 0 0,36 16-1 0 0,2 7-1964 0 0,-31-11-3741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4.316"/>
    </inkml:context>
    <inkml:brush xml:id="br0">
      <inkml:brushProperty name="width" value="0.05" units="cm"/>
      <inkml:brushProperty name="height" value="0.05" units="cm"/>
      <inkml:brushProperty name="color" value="#66CC00"/>
    </inkml:brush>
  </inkml:definitions>
  <inkml:trace contextRef="#ctx0" brushRef="#br0">38 64 9872 0 0,'-2'-1'43'0'0,"1"0"-10"0"0,0 0 0 0 0,0 0 0 0 0,0 1-1 0 0,0-1 1 0 0,0 0 0 0 0,0 1 0 0 0,0-1-1 0 0,0 1 1 0 0,0-1 0 0 0,0 1 0 0 0,0-1-1 0 0,0 1 1 0 0,-1 0 0 0 0,1 0 0 0 0,0 0-1 0 0,0-1 1 0 0,0 1 0 0 0,-1 0 0 0 0,1 1-1 0 0,0-1 1 0 0,0 0 0 0 0,0 0-1 0 0,0 0 1 0 0,-1 1 0 0 0,1-1 0 0 0,0 0-1 0 0,0 1 1 0 0,0-1 0 0 0,0 1 0 0 0,-2 1-1 0 0,15-14 358 0 0,3 4-212 0 0,0 1-1 0 0,1 1 1 0 0,-1 0 0 0 0,1 1 0 0 0,0 1 0 0 0,1 0 0 0 0,-1 1 0 0 0,22-1-1 0 0,-28 4-96 0 0,0 0 0 0 0,1 1-1 0 0,-1 0 1 0 0,0 0 0 0 0,0 1-1 0 0,0 0 1 0 0,0 1 0 0 0,-1 0-1 0 0,1 1 1 0 0,-1 0 0 0 0,0 0-1 0 0,0 1 1 0 0,0 0 0 0 0,15 12-1 0 0,-11-5-125 0 0,-1 1-1 0 0,1 0 1 0 0,-2 1-1 0 0,0 0 1 0 0,-1 1-1 0 0,0 0 1 0 0,-1 1 0 0 0,-1 0-1 0 0,10 27 1 0 0,-14-30-407 0 0,0 0 0 0 0,-1 1 0 0 0,-1-1 0 0 0,0 1 0 0 0,-1 0 0 0 0,-1 24 0 0 0,-3-14-412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24.653"/>
    </inkml:context>
    <inkml:brush xml:id="br0">
      <inkml:brushProperty name="width" value="0.05" units="cm"/>
      <inkml:brushProperty name="height" value="0.05" units="cm"/>
      <inkml:brushProperty name="color" value="#66CC00"/>
    </inkml:brush>
  </inkml:definitions>
  <inkml:trace contextRef="#ctx0" brushRef="#br0">154 5 14600 0 0,'0'0'320'0'0,"-9"-4"64"0"0,1 4 8 0 0,-1 0 24 0 0,-4 4-328 0 0,4-4-88 0 0,-3 2 0 0 0,3 2 0 0 0,-3 0 423 0 0,2 4 73 0 0,3-1 16 0 0,-2 1 0 0 0,1 8-352 0 0,-1-5-64 0 0,5 3-8 0 0,-9 25-8 0 0,0-5-80 0 0,13-23 0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6.889"/>
    </inkml:context>
    <inkml:brush xml:id="br0">
      <inkml:brushProperty name="width" value="0.1" units="cm"/>
      <inkml:brushProperty name="height" value="0.1" units="cm"/>
      <inkml:brushProperty name="color" value="#AB008B"/>
    </inkml:brush>
  </inkml:definitions>
  <inkml:trace contextRef="#ctx0" brushRef="#br0">22 0 11144 0 0,'1'1'71'0'0,"-1"-1"0"0"0,1 0 0 0 0,-1 1 0 0 0,0-1 0 0 0,1 1 0 0 0,-1-1 0 0 0,0 1 0 0 0,1-1 0 0 0,-1 1 0 0 0,0-1 0 0 0,0 0 0 0 0,1 1 0 0 0,-1 0 0 0 0,0-1 0 0 0,0 1 0 0 0,0-1 0 0 0,0 1 0 0 0,0-1 0 0 0,0 1 0 0 0,0-1 0 0 0,0 1 0 0 0,0-1 0 0 0,0 1 0 0 0,0 0 0 0 0,0-1 0 0 0,0 1 0 0 0,-3 20 165 0 0,-17 62 363 0 0,19-61-1525 0 0,-1-11-3700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7.344"/>
    </inkml:context>
    <inkml:brush xml:id="br0">
      <inkml:brushProperty name="width" value="0.1" units="cm"/>
      <inkml:brushProperty name="height" value="0.1" units="cm"/>
      <inkml:brushProperty name="color" value="#AB008B"/>
    </inkml:brush>
  </inkml:definitions>
  <inkml:trace contextRef="#ctx0" brushRef="#br0">128 2 9072 0 0,'-5'0'433'0'0,"3"-1"-411"0"0,0 1-1 0 0,0 0 1 0 0,0 0-1 0 0,0 0 1 0 0,-1 0 0 0 0,1 0-1 0 0,0 0 1 0 0,0 0-1 0 0,0 1 1 0 0,0-1 0 0 0,0 1-1 0 0,0 0 1 0 0,0-1-1 0 0,0 1 1 0 0,0 0 0 0 0,0 0-1 0 0,1 0 1 0 0,-1 0-1 0 0,0 1 1 0 0,1-1 0 0 0,-1 0-1 0 0,-2 3 1 0 0,1-1-16 0 0,1-2 97 0 0,1-1 0 0 0,-1 1 0 0 0,1 0 0 0 0,-1-1 0 0 0,0 1 0 0 0,0-1 0 0 0,0 1 0 0 0,1-1 0 0 0,-1 0 1 0 0,0 0-1 0 0,0 0 0 0 0,0 0 0 0 0,1 0 0 0 0,-3-1 0 0 0,-14 2 1063 0 0,3 3 638 0 0,13-4-1448 0 0,-6 12 76 0 0,8-10-329 0 0,0 0 0 0 0,-1 0 0 0 0,1 0 1 0 0,0 0-1 0 0,0 0 0 0 0,0 0 0 0 0,0-1 1 0 0,0 1-1 0 0,0 0 0 0 0,1 0 1 0 0,-1 0-1 0 0,1 0 0 0 0,-1-1 0 0 0,1 1 1 0 0,-1 0-1 0 0,1 0 0 0 0,0-1 0 0 0,0 1 1 0 0,0 0-1 0 0,0-1 0 0 0,0 1 1 0 0,1-1-1 0 0,1 2 0 0 0,3 4 396 0 0,-1-1 0 0 0,2 0 0 0 0,-1-1 0 0 0,8 6 0 0 0,-9-7-580 0 0,-1 0 1 0 0,1 0-1 0 0,-1 1 1 0 0,0-1-1 0 0,-1 1 1 0 0,6 9-1 0 0,-4-6-1063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7.753"/>
    </inkml:context>
    <inkml:brush xml:id="br0">
      <inkml:brushProperty name="width" value="0.1" units="cm"/>
      <inkml:brushProperty name="height" value="0.1" units="cm"/>
      <inkml:brushProperty name="color" value="#AB008B"/>
    </inkml:brush>
  </inkml:definitions>
  <inkml:trace contextRef="#ctx0" brushRef="#br0">39 22 7920 0 0,'-5'-22'6789'0'0,"6"30"-6245"0"0,0-3-393 0 0,0-1 0 0 0,0 1 0 0 0,-1 0 0 0 0,0 0 0 0 0,1 0 0 0 0,-1 0 0 0 0,-1 0 0 0 0,0 7 0 0 0,-2 3 752 0 0,-8 20-1 0 0,-2 11-1841 0 0,9-28 171 0 0,2 0 0 0 0,-2 32 0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8.146"/>
    </inkml:context>
    <inkml:brush xml:id="br0">
      <inkml:brushProperty name="width" value="0.1" units="cm"/>
      <inkml:brushProperty name="height" value="0.1" units="cm"/>
      <inkml:brushProperty name="color" value="#AB008B"/>
    </inkml:brush>
  </inkml:definitions>
  <inkml:trace contextRef="#ctx0" brushRef="#br0">294 1 10336 0 0,'0'0'792'0'0,"0"0"-705"0"0,-1 0 0 0 0,1 0 0 0 0,-1 0 0 0 0,1 0 1 0 0,-1 0-1 0 0,1 0 0 0 0,-1 0 0 0 0,1 0 0 0 0,-1 0 0 0 0,1 0 1 0 0,0 0-1 0 0,-1 0 0 0 0,1 0 0 0 0,-1 0 0 0 0,1 1 1 0 0,-1-1-1 0 0,1 0 0 0 0,-8 11 981 0 0,6-9-949 0 0,0 0 0 0 0,1 0 0 0 0,-1 0 1 0 0,1 0-1 0 0,0 0 0 0 0,-1 0 0 0 0,0 5 0 0 0,-6 20-49 0 0,2 0 0 0 0,-2 31 0 0 0,-7 31-30 0 0,-13 14 269 0 0,27-100-224 0 0,0 0 0 0 0,-1 0 1 0 0,1 0-1 0 0,-1 0 0 0 0,0 0 0 0 0,0-1 1 0 0,0 1-1 0 0,0-1 0 0 0,-3 3 0 0 0,-9 12 432 0 0,12-14-441 0 0,0 0-1 0 0,0-1 0 0 0,-1 1 1 0 0,1-1-1 0 0,0 1 1 0 0,-1-1-1 0 0,0 0 0 0 0,1 0 1 0 0,-1 0-1 0 0,0 0 1 0 0,0-1-1 0 0,0 1 0 0 0,0-1 1 0 0,-1 0-1 0 0,1 0 0 0 0,0 0 1 0 0,0 0-1 0 0,-1 0 1 0 0,1-1-1 0 0,0 0 0 0 0,-1 1 1 0 0,1-1-1 0 0,-1 0 1 0 0,1-1-1 0 0,0 1 0 0 0,-1-1 1 0 0,1 1-1 0 0,0-1 1 0 0,-1 0-1 0 0,-4-2 0 0 0,-6-3-2416 0 0,-26-14 0 0 0,27 9-3048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8.556"/>
    </inkml:context>
    <inkml:brush xml:id="br0">
      <inkml:brushProperty name="width" value="0.1" units="cm"/>
      <inkml:brushProperty name="height" value="0.1" units="cm"/>
      <inkml:brushProperty name="color" value="#AB008B"/>
    </inkml:brush>
  </inkml:definitions>
  <inkml:trace contextRef="#ctx0" brushRef="#br0">119 13 11968 0 0,'0'-10'388'0'0,"0"8"6"0"0,0 7-223 0 0,0 0-52 0 0,-1 1 1 0 0,1-1-1 0 0,-1 1 0 0 0,-1-1 0 0 0,1 1 1 0 0,-1-1-1 0 0,-2 7 0 0 0,-22 36 723 0 0,3-5-543 0 0,15-26-246 0 0,1 1 1 0 0,1 0-1 0 0,1 0 1 0 0,-4 19 0 0 0,2 0-127 0 0,1-13-606 0 0,2 0 0 0 0,-3 39 0 0 0,7-55-111 0 0</inkml:trace>
  <inkml:trace contextRef="#ctx0" brushRef="#br0" timeOffset="1">282 96 14368 0 0,'0'0'1442'0'0,"-2"1"-1322"0"0,-3 1-99 0 0,0 1 0 0 0,-1 0 0 0 0,1 0 0 0 0,1 1-1 0 0,-1-1 1 0 0,0 1 0 0 0,1 0 0 0 0,0 1 0 0 0,0-1 0 0 0,0 1-1 0 0,0-1 1 0 0,1 1 0 0 0,0 0 0 0 0,0 1 0 0 0,-5 9 0 0 0,6-8-64 0 0,0 0 1 0 0,1-1-1 0 0,-1 1 1 0 0,1 0 0 0 0,0 0-1 0 0,1 0 1 0 0,0 0-1 0 0,0 0 1 0 0,1 10 0 0 0,3 1-419 0 0,-3-12 489 0 0,0 0 1 0 0,1 0-1 0 0,0 0 0 0 0,0 0 0 0 0,3 6 0 0 0,-4-11-114 0 0,0 1-1 0 0,-1-1 1 0 0,1 0 0 0 0,0 1-1 0 0,1-1 1 0 0,-1 0 0 0 0,0 0-1 0 0,0 0 1 0 0,0 0-1 0 0,1 0 1 0 0,-1 0 0 0 0,0 0-1 0 0,1 0 1 0 0,-1 0 0 0 0,1-1-1 0 0,-1 1 1 0 0,1-1-1 0 0,0 1 1 0 0,-1-1 0 0 0,1 1-1 0 0,-1-1 1 0 0,1 0 0 0 0,0 0-1 0 0,1 0 1 0 0,8 0-3262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8.973"/>
    </inkml:context>
    <inkml:brush xml:id="br0">
      <inkml:brushProperty name="width" value="0.1" units="cm"/>
      <inkml:brushProperty name="height" value="0.1" units="cm"/>
      <inkml:brushProperty name="color" value="#AB008B"/>
    </inkml:brush>
  </inkml:definitions>
  <inkml:trace contextRef="#ctx0" brushRef="#br0">1 19 9408 0 0,'0'0'541'0'0,"4"-2"-434"0"0,-3 1-107 0 0,3-1 383 0 0,0 0 1 0 0,0 0-1 0 0,0 0 0 0 0,0 1 0 0 0,1-1 0 0 0,-1 1 0 0 0,1 0 0 0 0,-1 1 0 0 0,9-2 1 0 0,-4 2-5 0 0,-7 0-277 0 0,1 0 0 0 0,-1 0 0 0 0,1 0 0 0 0,-1 0 0 0 0,1 0 0 0 0,-1 1 0 0 0,1-1 0 0 0,-1 1 0 0 0,1 0 0 0 0,-1-1 0 0 0,0 1 0 0 0,1 0 0 0 0,2 2 1 0 0,23 11 289 0 0,-22-12-340 0 0,0 1 1 0 0,0 0-1 0 0,0 0 1 0 0,-1 1-1 0 0,1 0 1 0 0,7 6-1 0 0,60 78 76 0 0,-48-62-160 0 0,-19-22-2 0 0,-1 1-1 0 0,0 0 0 0 0,0 1 1 0 0,5 6-1 0 0,-4-3-14 0 0,12 17-47 0 0,-18-25 2 0 0,1 0 0 0 0,0 1-1 0 0,-1-1 1 0 0,1 0 0 0 0,-1 1 0 0 0,1-1 0 0 0,-1 1-1 0 0,1-1 1 0 0,-1 0 0 0 0,0 1 0 0 0,0-1 0 0 0,0 1-1 0 0,0-1 1 0 0,0 1 0 0 0,0-1 0 0 0,0 3 0 0 0,-4 3-482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3.118"/>
    </inkml:context>
    <inkml:brush xml:id="br0">
      <inkml:brushProperty name="width" value="0.1" units="cm"/>
      <inkml:brushProperty name="height" value="0.1" units="cm"/>
      <inkml:brushProperty name="color" value="#AB008B"/>
    </inkml:brush>
  </inkml:definitions>
  <inkml:trace contextRef="#ctx0" brushRef="#br0">0 24 5280 0 0,'2'-6'6568'0'0,"-2"5"-6511"0"0,1 0-33 0 0,0 0 1 0 0,0-1-1 0 0,0 1 0 0 0,0 0 1 0 0,0 0-1 0 0,1 0 1 0 0,-1 0-1 0 0,0 0 1 0 0,0 0-1 0 0,1 0 0 0 0,-1 1 1 0 0,1-1-1 0 0,-1 0 1 0 0,0 1-1 0 0,3-1 1 0 0,10 0-25 0 0,-3 3 0 0 0,-9-1 40 0 0,0 0 1 0 0,0 0 0 0 0,0 0-1 0 0,0 1 1 0 0,0-1 0 0 0,0 0-1 0 0,-1 1 1 0 0,1 0 0 0 0,-1-1 0 0 0,1 1-1 0 0,-1 0 1 0 0,1 0 0 0 0,-1 0-1 0 0,0 0 1 0 0,0 0 0 0 0,0 0-1 0 0,0 0 1 0 0,0 0 0 0 0,-1 0-1 0 0,1 1 1 0 0,0 2 0 0 0,0 5 655 0 0,0 1 1 0 0,-1-1 0 0 0,-2 19-1 0 0,1-21-644 0 0,0 0 0 0 0,1 0-1 0 0,0 0 1 0 0,0 0 0 0 0,3 15 0 0 0,14 45-52 0 0,-18-64 0 0 0,1-4 0 0 0,0 1 0 0 0,0-1 0 0 0,0 1 0 0 0,0 0 0 0 0,-1-1 0 0 0,1 1 0 0 0,0-1 0 0 0,0 1 0 0 0,1 0 0 0 0,-1-1 0 0 0,0 1 0 0 0,0-1 0 0 0,0 1 0 0 0,0 0 0 0 0,0-1 0 0 0,1 1 0 0 0,-1-1 0 0 0,0 1 0 0 0,1 0 0 0 0,0 3-11 0 0,0-1 1 0 0,-1 1 0 0 0,1-1 0 0 0,-1 1-1 0 0,0 0 1 0 0,0-1 0 0 0,0 1 0 0 0,-1-1 0 0 0,1 1-1 0 0,-3 6 1 0 0,0 0-457 0 0,0 0 0 0 0,-8 15 0 0 0,2-13-181 0 0,-2-1-6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39.363"/>
    </inkml:context>
    <inkml:brush xml:id="br0">
      <inkml:brushProperty name="width" value="0.1" units="cm"/>
      <inkml:brushProperty name="height" value="0.1" units="cm"/>
      <inkml:brushProperty name="color" value="#AB008B"/>
    </inkml:brush>
  </inkml:definitions>
  <inkml:trace contextRef="#ctx0" brushRef="#br0">72 22 14336 0 0,'-3'-6'139'0'0,"3"5"-70"0"0,-1-1 0 0 0,0 1 0 0 0,1 0 0 0 0,-1 0 0 0 0,1-1 1 0 0,0 1-1 0 0,-1 0 0 0 0,1-1 0 0 0,0-2 0 0 0,-1 8 8 0 0,0 0 0 0 0,-1 0-1 0 0,1 0 1 0 0,-1-1 0 0 0,0 1-1 0 0,0-1 1 0 0,-3 5 0 0 0,-1 4 535 0 0,-26 58 511 0 0,21-38-5288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1.994"/>
    </inkml:context>
    <inkml:brush xml:id="br0">
      <inkml:brushProperty name="width" value="0.1" units="cm"/>
      <inkml:brushProperty name="height" value="0.1" units="cm"/>
      <inkml:brushProperty name="color" value="#AB008B"/>
    </inkml:brush>
  </inkml:definitions>
  <inkml:trace contextRef="#ctx0" brushRef="#br0">23 1 9104 0 0,'0'0'5264'0'0,"-3"7"-4752"0"0,0 7-98 0 0,1 0 1 0 0,1 0-1 0 0,0 22 1 0 0,0 13-130 0 0,-1 45 1794 0 0,-1 11-2159 0 0,-2-53-69 0 0,3 1 0 0 0,5 62 0 0 0,1-83 149 0 0,0 11 0 0 0,1 6 0 0 0,-1-18 0 0 0,-3-10 38 0 0,-2 38-1 0 0,-4-2 96 0 0,3-37-14 0 0,0 0 1 0 0,1 1-1 0 0,2 21 0 0 0,-1-5-44 0 0,0-26-83 0 0,1 0-1 0 0,0-1 0 0 0,0 1 0 0 0,1 0 0 0 0,0-1 0 0 0,1 1 0 0 0,0-1 0 0 0,6 12 0 0 0,-6-15 6 0 0,-1 0 0 0 0,0 0-1 0 0,0 0 1 0 0,1 10 0 0 0,5 17-45 0 0,-7-30 48 0 0,0 1 0 0 0,0-1 0 0 0,-1 1 0 0 0,0 0 0 0 0,0-1 0 0 0,0 1 0 0 0,-1 4 0 0 0,0 11 0 0 0,1 20 0 0 0,-1-35 0 0 0,-2-9 0 0 0,0 0 0 0 0,2 6 0 0 0,-2 28 19 0 0,1 43 0 0 0,2-71 170 0 0,0 1 48 0 0,0-2-202 0 0,0 0 0 0 0,0 1-1 0 0,0-1 1 0 0,0 0 0 0 0,0 1-1 0 0,-1-1 1 0 0,1 0 0 0 0,0 1-1 0 0,-1-1 1 0 0,1 0 0 0 0,-1 0-1 0 0,0 2 1 0 0,0 0 48 0 0,2 8-91 0 0,0-9 50 0 0,1 1-78 0 0,-1 11-232 0 0,-1 2-382 0 0,0-16 655 0 0,0 1 1 0 0,0 0-1 0 0,0 0 1 0 0,0-1-1 0 0,0 1 1 0 0,0 0 0 0 0,0 0-1 0 0,0-1 1 0 0,0 1-1 0 0,1 0 1 0 0,-1-1-1 0 0,0 1 1 0 0,0 0-1 0 0,1-1 1 0 0,0 2 0 0 0,0 3 43 0 0,-1-4-34 0 0,0-1-13 0 0,-1 0 0 0 0,1 1 0 0 0,0-1 0 0 0,0 1 0 0 0,0-1 0 0 0,0 0 0 0 0,0 1 0 0 0,0-1 0 0 0,0 0 1 0 0,0 1-1 0 0,0-1 0 0 0,0 0 0 0 0,1 1 0 0 0,-1-1 0 0 0,0 0 0 0 0,0 1 0 0 0,0-1 0 0 0,0 0 0 0 0,0 1 0 0 0,1-1 0 0 0,-1 0 1 0 0,0 1-1 0 0,0-1 0 0 0,1 0 0 0 0,-1 0 0 0 0,0 1 0 0 0,0-1 0 0 0,1 0 0 0 0,0 1 18 0 0,0 0-307 0 0,-1-1 297 0 0,1 1 0 0 0,0 0-1 0 0,0 0 1 0 0,-1 0 0 0 0,1-1-1 0 0,0 1 1 0 0,-1 0 0 0 0,1 0-1 0 0,-1 0 1 0 0,1 0 0 0 0,-1 0-1 0 0,1 0 1 0 0,-1 0 0 0 0,0 0-1 0 0,0 0 1 0 0,0 0 0 0 0,1 0-1 0 0,-1 0 1 0 0,0 1 0 0 0,0-1-1 0 0,-1 2 1 0 0,2 0 81 0 0,0 3-51 0 0,1 0 0 0 0,-1 1 0 0 0,1-1 0 0 0,-2 1 0 0 0,1-1 0 0 0,-1 1 0 0 0,0 9 0 0 0,5 10 360 0 0,-4-11-396 0 0,-1-14-7 0 0,0 0 1 0 0,0 0 0 0 0,0 0 0 0 0,0 0 0 0 0,0 0-1 0 0,0 0 1 0 0,0 0 0 0 0,-1 0 0 0 0,1 0 0 0 0,0 0 0 0 0,-1 0-1 0 0,1 0 1 0 0,0 0 0 0 0,-1 0 0 0 0,0 0 0 0 0,1 0 0 0 0,-2 1-1 0 0,2-1-186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3.705"/>
    </inkml:context>
    <inkml:brush xml:id="br0">
      <inkml:brushProperty name="width" value="0.1" units="cm"/>
      <inkml:brushProperty name="height" value="0.1" units="cm"/>
      <inkml:brushProperty name="color" value="#AB008B"/>
    </inkml:brush>
  </inkml:definitions>
  <inkml:trace contextRef="#ctx0" brushRef="#br0">13 60 9072 0 0,'0'0'200'0'0,"-5"-7"281"0"0,-2-7-192 0 0,6 13-118 0 0,1-5 1505 0 0,5 9-796 0 0,-4-2-887 0 0,-1-1 42 0 0,0 0 1 0 0,0 1 0 0 0,1-1 0 0 0,-1 0 0 0 0,0 0 0 0 0,0 1 0 0 0,0-1 0 0 0,1 0-1 0 0,-1 0 1 0 0,0 0 0 0 0,0 1 0 0 0,1-1 0 0 0,-1 0 0 0 0,0 0 0 0 0,1 0 0 0 0,-1 0-1 0 0,0 0 1 0 0,0 1 0 0 0,1-1 0 0 0,-1 0 0 0 0,0 0 0 0 0,1 0 0 0 0,-1 0 0 0 0,0 0-1 0 0,1 0 1 0 0,-1 0 0 0 0,0 0 0 0 0,1 0 0 0 0,-1 0 0 0 0,0 0 0 0 0,0 0 0 0 0,1-1-1 0 0,-1 1 1 0 0,0 0 0 0 0,1 0 0 0 0,-1 0 0 0 0,9 7 491 0 0,-7-6-463 0 0,1 1 28 0 0,0 1 0 0 0,-1-1-1 0 0,1 0 1 0 0,0 1 0 0 0,-1-1 0 0 0,0 1 0 0 0,0 0 0 0 0,0 0 0 0 0,0-1 0 0 0,0 2 0 0 0,0-1-1 0 0,-1 0 1 0 0,3 5 0 0 0,-2-2-55 0 0,0-1 0 0 0,1 0 0 0 0,0 0 0 0 0,0 0 0 0 0,0 0 0 0 0,1-1 0 0 0,0 1 0 0 0,0-1 0 0 0,0 0 0 0 0,0 0 0 0 0,8 5 0 0 0,-6-4-34 0 0,1 1 1 0 0,-1 0-1 0 0,0 0 1 0 0,6 8 0 0 0,-6-6 94 0 0,0-1 1 0 0,0 0 0 0 0,1 0 0 0 0,0-1-1 0 0,12 9 1 0 0,5 4 984 0 0,-21-17-1128 0 0,0 0 0 0 0,-1 0 0 0 0,1-1 0 0 0,0 1 0 0 0,0-1 0 0 0,0 1 0 0 0,0-1 0 0 0,0 0 0 0 0,0 0 0 0 0,1 0 0 0 0,2 0 0 0 0,-5-1 24 0 0,0 0 7 0 0,0 0 0 0 0,-1 1 0 0 0,1-1 0 0 0,0 1 0 0 0,0-1 0 0 0,0 1 0 0 0,0-1 0 0 0,-1 1 0 0 0,1 0 0 0 0,0-1 0 0 0,0 1 0 0 0,-1 0 0 0 0,1 0 0 0 0,0 0 0 0 0,7 6 581 0 0,-6-6-65 0 0,14 11-33 0 0,-8 6-976 0 0,-7-19 522 0 0,-1 0-1 0 0,1-1 0 0 0,-1 1 0 0 0,1 0 0 0 0,0 0 0 0 0,-1 0 0 0 0,1 0 0 0 0,0 0 0 0 0,0 0 0 0 0,0 0 0 0 0,0 1 0 0 0,0-1 0 0 0,1-1 0 0 0,-2 2-11 0 0,1-1 0 0 0,0 0 0 0 0,0 1 0 0 0,-1-1 0 0 0,1 1 0 0 0,0-1 0 0 0,0 1 0 0 0,0 0 0 0 0,0-1 0 0 0,0 1 0 0 0,-1 0 0 0 0,1-1 0 0 0,0 1 0 0 0,0 0 0 0 0,0 0 0 0 0,0 0 0 0 0,0 0 0 0 0,0 0 0 0 0,0 0 0 0 0,1 0 0 0 0,-1 1-3 0 0,-1-1 0 0 0,1 0 0 0 0,-1 1 0 0 0,1-1 0 0 0,0 0 0 0 0,0 0 0 0 0,-1 1 0 0 0,1-1 0 0 0,0 0 0 0 0,-1 0 0 0 0,1 0 0 0 0,0 0 0 0 0,0 0 0 0 0,-1 0 0 0 0,1 0 0 0 0,0 0 0 0 0,0 0 0 0 0,12-12 0 0 0,0-6 17 0 0,0-1 0 0 0,-1 0 0 0 0,-1 0 0 0 0,0-1 0 0 0,-2 0 0 0 0,0-1 0 0 0,10-38 0 0 0,-13 42 6 0 0,-5 14-1 0 0,0 1 0 0 0,0 0-1 0 0,0-1 1 0 0,-1 1 0 0 0,1-1-1 0 0,0 1 1 0 0,-1-1 0 0 0,0 1-1 0 0,0-1 1 0 0,0 0-1 0 0,0-2 1 0 0,-2-2 24 0 0,2 5-5 0 0,-1 0-1 0 0,0 0 1 0 0,1 0 0 0 0,0 0 0 0 0,-1 0 0 0 0,1 0 0 0 0,0 0 0 0 0,0 0 0 0 0,0 0-1 0 0,0 0 1 0 0,1 0 0 0 0,-1 0 0 0 0,0 0 0 0 0,1 0 0 0 0,0 0 0 0 0,-1 0 0 0 0,2-2-1 0 0,6 15-3594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4.940"/>
    </inkml:context>
    <inkml:brush xml:id="br0">
      <inkml:brushProperty name="width" value="0.1" units="cm"/>
      <inkml:brushProperty name="height" value="0.1" units="cm"/>
      <inkml:brushProperty name="color" value="#AB008B"/>
    </inkml:brush>
  </inkml:definitions>
  <inkml:trace contextRef="#ctx0" brushRef="#br0">0 75 8840 0 0,'0'0'197'0'0,"1"-1"24"0"0,1-5-150 0 0,-1 3-36 0 0,0-1 0 0 0,0 1 1 0 0,0 0-1 0 0,1-1 0 0 0,-1 1 0 0 0,1 0 1 0 0,0 0-1 0 0,0 0 0 0 0,0 0 0 0 0,0 0 0 0 0,5-3 1 0 0,35-21 7747 0 0,-39 42-7220 0 0,-4 5-678 0 0,-1-1 1 0 0,-4 20-1 0 0,-2 12 258 0 0,6-41-532 0 0,0 1 0 0 0,-6 15 0 0 0,4-12-672 0 0,-1 1-256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5.312"/>
    </inkml:context>
    <inkml:brush xml:id="br0">
      <inkml:brushProperty name="width" value="0.1" units="cm"/>
      <inkml:brushProperty name="height" value="0.1" units="cm"/>
      <inkml:brushProperty name="color" value="#AB008B"/>
    </inkml:brush>
  </inkml:definitions>
  <inkml:trace contextRef="#ctx0" brushRef="#br0">81 11 13824 0 0,'0'0'314'0'0,"-9"-1"428"0"0,0-1-438 0 0,0 0-276 0 0,1 0-1 0 0,-1 0 1 0 0,0 1 0 0 0,-10 0-1 0 0,19 1-99 0 0,-6 11-202 0 0,5-8 268 0 0,1-1 1 0 0,-1 1 0 0 0,1 0-1 0 0,0-1 1 0 0,-1 1 0 0 0,1 0-1 0 0,0-1 1 0 0,1 1 0 0 0,-1 0-1 0 0,0-1 1 0 0,1 1 0 0 0,0-1-1 0 0,-1 1 1 0 0,1-1 0 0 0,0 1-1 0 0,2 2 1 0 0,-1 4-229 0 0,1 3-3695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5.712"/>
    </inkml:context>
    <inkml:brush xml:id="br0">
      <inkml:brushProperty name="width" value="0.1" units="cm"/>
      <inkml:brushProperty name="height" value="0.1" units="cm"/>
      <inkml:brushProperty name="color" value="#AB008B"/>
    </inkml:brush>
  </inkml:definitions>
  <inkml:trace contextRef="#ctx0" brushRef="#br0">4 8 8568 0 0,'0'0'497'0'0,"1"-1"-405"0"0,-1 1-83 0 0,1-1-1 0 0,-1 1 0 0 0,0-1 1 0 0,1 1-1 0 0,-1-1 1 0 0,1 1-1 0 0,-1-1 1 0 0,1 1-1 0 0,-1 0 1 0 0,1-1-1 0 0,-1 1 1 0 0,1 0-1 0 0,0 0 1 0 0,-1-1-1 0 0,1 1 1 0 0,-1 0-1 0 0,1 0 1 0 0,0 0-1 0 0,-1 0 1 0 0,1-1-1 0 0,0 1 0 0 0,-1 0 1 0 0,1 0-1 0 0,0 0 1 0 0,-1 1-1 0 0,1-1 1 0 0,-1 0-1 0 0,1 0 1 0 0,0 0-1 0 0,-1 0 1 0 0,1 1-1 0 0,-1-1 1 0 0,1 0-1 0 0,0 0 1 0 0,-1 1-1 0 0,1-1 1 0 0,-1 0-1 0 0,1 1 1 0 0,-1-1-1 0 0,1 1 0 0 0,-1-1 1 0 0,0 1-1 0 0,1-1 1 0 0,0 2-1 0 0,0 0 52 0 0,0 0 0 0 0,0 0-1 0 0,0 1 1 0 0,0-1 0 0 0,0 0-1 0 0,-1 1 1 0 0,1-1 0 0 0,-1 1-1 0 0,0-1 1 0 0,0 0 0 0 0,1 1-1 0 0,-2-1 1 0 0,1 6 0 0 0,-10 32 622 0 0,4-20-258 0 0,1-2-283 0 0,2-7-54 0 0,0 0 0 0 0,1 0 0 0 0,0 0 0 0 0,0 13 0 0 0,-1-8-179 0 0,2-8 16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6.119"/>
    </inkml:context>
    <inkml:brush xml:id="br0">
      <inkml:brushProperty name="width" value="0.1" units="cm"/>
      <inkml:brushProperty name="height" value="0.1" units="cm"/>
      <inkml:brushProperty name="color" value="#AB008B"/>
    </inkml:brush>
  </inkml:definitions>
  <inkml:trace contextRef="#ctx0" brushRef="#br0">256 1 9008 0 0,'0'0'200'0'0,"-6"0"493"0"0,-13 11-580 0 0,19-10-46 0 0,0-1-1 0 0,-1 1 0 0 0,1 0 1 0 0,0 0-1 0 0,0-1 0 0 0,-1 1 1 0 0,1 0-1 0 0,0 0 0 0 0,0 0 1 0 0,0 0-1 0 0,0 0 0 0 0,0-1 1 0 0,0 1-1 0 0,0 0 1 0 0,1 1-1 0 0,-1 1 146 0 0,0 1-24 0 0,0 0 0 0 0,1 0 1 0 0,0 1-1 0 0,0-1 1 0 0,0 0-1 0 0,0 0 0 0 0,0 0 1 0 0,1 0-1 0 0,0 0 1 0 0,0 0-1 0 0,0 0 1 0 0,5 6-1 0 0,-5-6 27 0 0,0 1-1 0 0,0 0 1 0 0,-1-1 0 0 0,0 1-1 0 0,0 0 1 0 0,0 0-1 0 0,0 7 1 0 0,1 0 91 0 0,-2-7-291 0 0,1-1 1 0 0,-1 1-1 0 0,-1 0 1 0 0,1-1-1 0 0,0 1 1 0 0,-1-1 0 0 0,0 0-1 0 0,0 1 1 0 0,-1-1-1 0 0,1 0 1 0 0,-1 1 0 0 0,0-1-1 0 0,0 0 1 0 0,0 0-1 0 0,-5 6 1 0 0,-9 13-395 0 0,14-20 407 0 0,1-1 0 0 0,-1 1 0 0 0,1 0 0 0 0,-1-1 0 0 0,0 1 0 0 0,0-1 0 0 0,0 0-1 0 0,0 0 1 0 0,-1 0 0 0 0,1 0 0 0 0,0 0 0 0 0,-1 0 0 0 0,0 0 0 0 0,1-1 0 0 0,-1 1 0 0 0,-3 0 0 0 0,1-1-6 0 0,1 0 1 0 0,-1 0-1 0 0,1 0 0 0 0,-1-1 1 0 0,0 1-1 0 0,1-1 0 0 0,-1-1 1 0 0,0 1-1 0 0,1 0 1 0 0,-1-1-1 0 0,1 0 0 0 0,-1 0 1 0 0,1-1-1 0 0,0 1 0 0 0,-1-1 1 0 0,1 0-1 0 0,-5-3 0 0 0,-56-29-43 0 0,38 18-2483 0 0,18 10 1074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6.500"/>
    </inkml:context>
    <inkml:brush xml:id="br0">
      <inkml:brushProperty name="width" value="0.1" units="cm"/>
      <inkml:brushProperty name="height" value="0.1" units="cm"/>
      <inkml:brushProperty name="color" value="#AB008B"/>
    </inkml:brush>
  </inkml:definitions>
  <inkml:trace contextRef="#ctx0" brushRef="#br0">52 10 11024 0 0,'0'0'1109'0'0,"5"-4"-1002"0"0,-4 3-45 0 0,0 1 0 0 0,0-1 0 0 0,1 0 0 0 0,-1 1 0 0 0,0-1 0 0 0,1 1 0 0 0,-1 0 0 0 0,0-1 0 0 0,1 1 0 0 0,-1 0 0 0 0,0 0 0 0 0,1 0 0 0 0,-1 0 0 0 0,1 0 0 0 0,2 0 0 0 0,-3 1-26 0 0,-1-1 1 0 0,1 0 0 0 0,0 1 0 0 0,-1-1 0 0 0,1 1-1 0 0,0-1 1 0 0,0 0 0 0 0,-1 1 0 0 0,1 0 0 0 0,-1-1-1 0 0,1 1 1 0 0,-1-1 0 0 0,1 1 0 0 0,-1 0 0 0 0,1-1-1 0 0,-1 1 1 0 0,1 0 0 0 0,-1 0 0 0 0,0-1 0 0 0,1 1-1 0 0,-1 0 1 0 0,0 0 0 0 0,0 0 0 0 0,0-1 0 0 0,0 1-1 0 0,0 0 1 0 0,0 0 0 0 0,0 0 0 0 0,0 1 0 0 0,0 0 20 0 0,0 0 1 0 0,-1 0 0 0 0,1 0 0 0 0,-1-1 0 0 0,1 1 0 0 0,-1 0 0 0 0,0 0 0 0 0,0-1 0 0 0,-1 4 0 0 0,-6 12 257 0 0,-12 43 276 0 0,-3 16-532 0 0,20-67-792 0 0,0-1 0 0 0,-1 0 0 0 0,-9 16 0 0 0,10-20 433 0 0,-6 11-884 0 0</inkml:trace>
  <inkml:trace contextRef="#ctx0" brushRef="#br0" timeOffset="1">287 55 13328 0 0,'0'0'298'0'0,"-15"8"856"0"0,8-7-1050 0 0,-1 0 1 0 0,0 1-1 0 0,0 0 1 0 0,1 0 0 0 0,-1 1-1 0 0,1 0 1 0 0,0 0-1 0 0,0 1 1 0 0,0 0 0 0 0,-11 8-1 0 0,4-4-75 0 0,12-7-26 0 0,0 0 0 0 0,0 0-1 0 0,0 1 1 0 0,0-1 0 0 0,0 0-1 0 0,0 1 1 0 0,0-1 0 0 0,1 1-1 0 0,-1 0 1 0 0,0-1 0 0 0,-1 4 0 0 0,-27 54-566 0 0,29-57 561 0 0,0-1 0 0 0,0 1 0 0 0,1-1 0 0 0,-1 0 0 0 0,1 1 0 0 0,-1-1 0 0 0,1 1 0 0 0,0-1 0 0 0,-1 1 0 0 0,1-1 0 0 0,0 1 0 0 0,0-1 0 0 0,0 1 0 0 0,0-1 0 0 0,0 1 0 0 0,1-1-1 0 0,-1 1 1 0 0,1 1 0 0 0,0-2 4 0 0,-1 0-1 0 0,1 0 0 0 0,0 0 0 0 0,-1 0 0 0 0,1 0 0 0 0,0 0 0 0 0,0-1 0 0 0,0 1 0 0 0,0 0 1 0 0,0-1-1 0 0,0 1 0 0 0,0-1 0 0 0,0 1 0 0 0,0-1 0 0 0,0 1 0 0 0,0-1 0 0 0,0 0 1 0 0,2 1-1 0 0,4-1-293 0 0,-1 1 1 0 0,0-1 0 0 0,0 0-1 0 0,0-1 1 0 0,1 1 0 0 0,-1-1-1 0 0,8-2 1 0 0,3-1-4486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6.843"/>
    </inkml:context>
    <inkml:brush xml:id="br0">
      <inkml:brushProperty name="width" value="0.1" units="cm"/>
      <inkml:brushProperty name="height" value="0.1" units="cm"/>
      <inkml:brushProperty name="color" value="#AB008B"/>
    </inkml:brush>
  </inkml:definitions>
  <inkml:trace contextRef="#ctx0" brushRef="#br0">1 9 9416 0 0,'0'0'449'0'0,"1"0"-192"0"0,8-3-66 0 0,0 1 0 0 0,0 1 0 0 0,0 0 0 0 0,0 0 0 0 0,0 1-1 0 0,13 0 1 0 0,-5 1 487 0 0,-4-1-222 0 0,0 2 1 0 0,22 4 0 0 0,10 2-17 0 0,-28-6-370 0 0,-2 0 0 0 0,32 10 0 0 0,-40-10-133 0 0,0 0-1 0 0,-1 1 0 0 0,1 0 1 0 0,-1 0-1 0 0,0 1 0 0 0,0 0 1 0 0,0 0-1 0 0,0 0 0 0 0,6 7 1 0 0,-10-7-19 0 0,1-1 1 0 0,-1 0-1 0 0,0 1 1 0 0,0 0-1 0 0,-1-1 1 0 0,1 1-1 0 0,-1 0 1 0 0,0 0-1 0 0,2 6 1 0 0,0 4-216 0 0,2 0-31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7.285"/>
    </inkml:context>
    <inkml:brush xml:id="br0">
      <inkml:brushProperty name="width" value="0.1" units="cm"/>
      <inkml:brushProperty name="height" value="0.1" units="cm"/>
      <inkml:brushProperty name="color" value="#AB008B"/>
    </inkml:brush>
  </inkml:definitions>
  <inkml:trace contextRef="#ctx0" brushRef="#br0">153 1 14744 0 0,'0'0'332'0'0,"-13"4"938"0"0,11-1-1267 0 0,0-1 0 0 0,0 1 0 0 0,1-1 0 0 0,-1 1 0 0 0,1 0 0 0 0,-2 6 0 0 0,2-6-16 0 0,0 1-1 0 0,-1-1 1 0 0,0 1-1 0 0,1-1 1 0 0,-4 5-1 0 0,-8 11-92 0 0,12-16 90 0 0,-1 0 0 0 0,0 0-1 0 0,0 1 1 0 0,0-1 0 0 0,-1 0-1 0 0,1-1 1 0 0,-1 1 0 0 0,1 0-1 0 0,-1-1 1 0 0,0 1 0 0 0,0-1-1 0 0,0 0 1 0 0,-5 2 0 0 0,-36 11-108 0 0,25-11-4156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23.867"/>
    </inkml:context>
    <inkml:brush xml:id="br0">
      <inkml:brushProperty name="width" value="0.1" units="cm"/>
      <inkml:brushProperty name="height" value="0.1" units="cm"/>
      <inkml:brushProperty name="color" value="#AB008B"/>
    </inkml:brush>
  </inkml:definitions>
  <inkml:trace contextRef="#ctx0" brushRef="#br0">9 0 7112 0 0,'0'0'3273'0'0,"5"4"-1660"0"0,6 19-777 0 0,-8-8-673 0 0,-1-8-54 0 0,-1 0-1 0 0,1 0 1 0 0,-1 14 0 0 0,1 23 183 0 0,-1-25-4 0 0,-1 0-1 0 0,0 0 1 0 0,-1 0 0 0 0,-5 23-1 0 0,2-18-220 0 0,-3 43-1 0 0,2-14-376 0 0,0-18 523 0 0,5-18-154 0 0,0-16-77 0 0,0 1-1 0 0,0 0 0 0 0,0-1 1 0 0,0 1-1 0 0,0 0 1 0 0,0 0-1 0 0,-1-1 0 0 0,1 1 1 0 0,-1 0-1 0 0,1-1 1 0 0,-1 1-1 0 0,0 2 1 0 0,0-4-9 0 0,1 1 0 0 0,-1 0 0 0 0,1-1 0 0 0,0 1 1 0 0,-1-1-1 0 0,1 1 0 0 0,0 0 0 0 0,0-1 0 0 0,-1 1 1 0 0,1 0-1 0 0,0-1 0 0 0,0 1 0 0 0,0 0 1 0 0,0-1-1 0 0,0 1 0 0 0,0 0 0 0 0,0 0 0 0 0,0 1-114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8.301"/>
    </inkml:context>
    <inkml:brush xml:id="br0">
      <inkml:brushProperty name="width" value="0.1" units="cm"/>
      <inkml:brushProperty name="height" value="0.1" units="cm"/>
      <inkml:brushProperty name="color" value="#AB008B"/>
    </inkml:brush>
  </inkml:definitions>
  <inkml:trace contextRef="#ctx0" brushRef="#br0">202 1 13328 0 0,'0'0'2982'0'0,"-1"8"-2725"0"0,-20 48 1711 0 0,17-43-1656 0 0,1 0-1 0 0,0 1 0 0 0,0-1 0 0 0,0 26 0 0 0,-1-1-355 0 0,-3 53-267 0 0,-3 26 598 0 0,2-66-287 0 0,-10 47 0 0 0,14-81 0 0 0,-1 26 0 0 0,-4 13 0 0 0,3-19-51 0 0,-4 51 0 0 0,8-43-197 0 0,1-19 379 0 0,-5 33 0 0 0,2-37 34 0 0,3-8-93 0 0,-2 1 1 0 0,0-1 0 0 0,-1 0-1 0 0,0 0 1 0 0,-7 13-1 0 0,9-20-7 0 0,-1-1-1 0 0,1 1 0 0 0,0 0 1 0 0,-1 9-1 0 0,-2 6 62 0 0,3-14-95 0 0,0 0-1 0 0,1 1 1 0 0,0-1-1 0 0,0 11 1 0 0,1-10-25 0 0,-1 0 0 0 0,0-1 0 0 0,-2 13-1 0 0,2-17-5 0 0,1 0 0 0 0,0 0 0 0 0,0 0 0 0 0,0 0 0 0 0,0-1 0 0 0,1 1 0 0 0,-1 0 0 0 0,3 7 0 0 0,2 20 0 0 0,-6-4 0 0 0,-7 34 0 0 0,5-35 0 0 0,-2 33 0 0 0,0-2 0 0 0,5-36 0 0 0,-1-8 0 0 0,1 0 0 0 0,1 0 0 0 0,0 0 0 0 0,4 13 0 0 0,-3-8 0 0 0,-2-15 0 0 0,0 0 0 0 0,0 0 0 0 0,1 0 0 0 0,-1-1 0 0 0,1 1 0 0 0,0 0 0 0 0,0 0 0 0 0,0 0 0 0 0,0-1 0 0 0,2 4 0 0 0,0 0 0 0 0,0 0 0 0 0,-1 1 0 0 0,0-1 0 0 0,0 0 0 0 0,1 11 0 0 0,-1-8 0 0 0,-1 3 4 0 0,0 0 0 0 0,-2 15 0 0 0,1-18 38 0 0,-1 0-27 0 0,0 0 0 0 0,0-1-1 0 0,-1 1 1 0 0,-3 10 0 0 0,4-16-14 0 0,1-1 0 0 0,-1 0 0 0 0,1 1-1 0 0,-1-1 1 0 0,1 0 0 0 0,0 1 0 0 0,0-1-1 0 0,0 0 1 0 0,0 1 0 0 0,0-1 0 0 0,1 0-1 0 0,-1 1 1 0 0,2 3 0 0 0,-1-3 42 0 0,-1-4-18 0 0,2 0 18 0 0,0 20 17 0 0,-2 83-138 0 0,-1-95 78 0 0,0 1 0 0 0,0-1 0 0 0,0 0 0 0 0,-4 11 0 0 0,3-12 0 0 0,0 1 0 0 0,1 0 0 0 0,0-1 0 0 0,-1 12 0 0 0,1 1 0 0 0,0-12 0 0 0,0-1 0 0 0,1 0 0 0 0,0 0 0 0 0,0 1 0 0 0,2 7 0 0 0,-2-11 0 0 0,0-3 0 0 0,0 1 0 0 0,-1-1 0 0 0,1 1 0 0 0,0-1 0 0 0,0 1 0 0 0,0-1 0 0 0,0 1 0 0 0,0 0 0 0 0,0-1 0 0 0,0 1 0 0 0,0-1 0 0 0,0 1 0 0 0,0-1 0 0 0,1 1 0 0 0,-1 0 0 0 0,0-1 0 0 0,0 1 0 0 0,0-1 0 0 0,1 1 0 0 0,-1-1 0 0 0,1 1 0 0 0,-1 2 0 0 0,7 11-12 0 0,-6-13-48 0 0,3 37-166 0 0,-4-37 155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48.789"/>
    </inkml:context>
    <inkml:brush xml:id="br0">
      <inkml:brushProperty name="width" value="0.1" units="cm"/>
      <inkml:brushProperty name="height" value="0.1" units="cm"/>
      <inkml:brushProperty name="color" value="#AB008B"/>
    </inkml:brush>
  </inkml:definitions>
  <inkml:trace contextRef="#ctx0" brushRef="#br0">5 60 9280 0 0,'0'0'540'0'0,"-4"17"50"0"0,4-16-579 0 0,0 0-1 0 0,0 0 1 0 0,0 0-1 0 0,0 0 1 0 0,0 0-1 0 0,0 0 1 0 0,1 0-1 0 0,-1 0 1 0 0,0 0-1 0 0,1 0 1 0 0,-1 0-1 0 0,1 0 1 0 0,-1 0-1 0 0,1 0 1 0 0,-1 0-1 0 0,1 0 0 0 0,-1 0 1 0 0,1 0-1 0 0,1 1 1 0 0,1 2 137 0 0,3 5 168 0 0,-6-7-276 0 0,0-1 0 0 0,1 0 0 0 0,-1 0 0 0 0,1 0 0 0 0,-1 0 0 0 0,1 0 0 0 0,0 0-1 0 0,0 0 1 0 0,-1 0 0 0 0,1 0 0 0 0,0 0 0 0 0,0 0 0 0 0,0 0 0 0 0,0 0 0 0 0,0-1 0 0 0,0 1 0 0 0,0 0 0 0 0,0-1 0 0 0,0 1 0 0 0,0-1 0 0 0,0 1 0 0 0,0-1 0 0 0,1 0 0 0 0,-1 1 0 0 0,0-1 0 0 0,0 0-1 0 0,0 0 1 0 0,1 0 0 0 0,-1 0 0 0 0,2 0 0 0 0,-2 0 15 0 0,1 0 0 0 0,-1 0 0 0 0,1 1 0 0 0,-1-1 0 0 0,1 0 0 0 0,-1 1 0 0 0,1-1 0 0 0,-1 1 0 0 0,1-1 0 0 0,-1 1 0 0 0,0 0 0 0 0,1-1 0 0 0,-1 1 0 0 0,0 0 0 0 0,0 0 0 0 0,1 0 0 0 0,-1 0 0 0 0,0 0 0 0 0,0 0 0 0 0,0 0 0 0 0,0 1 0 0 0,1 1 0 0 0,13 12-109 0 0,0-2-56 0 0,-13-10 207 0 0,1-1 0 0 0,-1 1-1 0 0,1-1 1 0 0,-1 0 0 0 0,1 0 0 0 0,0 0 0 0 0,3 1 0 0 0,2 2-55 0 0,-7-5-42 0 0,-1 1 0 0 0,1-1 0 0 0,0 0 0 0 0,-1 1 0 0 0,1-1 0 0 0,0 0 0 0 0,-1 1 0 0 0,1-1 0 0 0,0 0 0 0 0,0 0 0 0 0,-1 1 0 0 0,1-1 0 0 0,0 0 0 0 0,-1 0 0 0 0,1 0 0 0 0,0 0 0 0 0,0 0 0 0 0,-1 0 0 0 0,1 0 0 0 0,0 0 0 0 0,0-1 0 0 0,-1 1 0 0 0,2 0 0 0 0,24-11 329 0 0,-1-1-1 0 0,25-15 1 0 0,-37 20-483 0 0,-2-1 390 0 0,0 1 0 0 0,-1-2 0 0 0,17-16 0 0 0,13-10 963 0 0,-33 30-993 0 0,-6 4-183 0 0,-1 0 0 0 0,1 0 0 0 0,0 0 0 0 0,0 0-1 0 0,0 0 1 0 0,0 0 0 0 0,1 1 0 0 0,-1-1 0 0 0,0 0-1 0 0,0 1 1 0 0,0-1 0 0 0,1 1 0 0 0,-1-1 0 0 0,0 1-1 0 0,0 0 1 0 0,1-1 0 0 0,-1 1 0 0 0,0 0 0 0 0,1 0-1 0 0,-1 0 1 0 0,0 0 0 0 0,1 0 0 0 0,-1 0 0 0 0,2 1-1 0 0,-2-1-29 0 0,-1 0 0 0 0,1-1-1 0 0,-1 1 1 0 0,1 0 0 0 0,-1 0-1 0 0,1 0 1 0 0,-1 0-1 0 0,1-1 1 0 0,-1 1 0 0 0,1 0-1 0 0,-1 0 1 0 0,0-1 0 0 0,1 1-1 0 0,-1 0 1 0 0,1-1-1 0 0,-1 1 1 0 0,0 0 0 0 0,1-1-1 0 0,-1 1 1 0 0,0-1 0 0 0,0 1-1 0 0,1-1 1 0 0,-1 1-1 0 0,0 0 1 0 0,0-1 0 0 0,1 1-1 0 0,-1-2 1 0 0,6-12-389 0 0,-6 13 46 0 0,3-15-1324 0 0,-2 10 101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8.739"/>
    </inkml:context>
    <inkml:brush xml:id="br0">
      <inkml:brushProperty name="width" value="0.1" units="cm"/>
      <inkml:brushProperty name="height" value="0.1" units="cm"/>
      <inkml:brushProperty name="color" value="#AB008B"/>
    </inkml:brush>
  </inkml:definitions>
  <inkml:trace contextRef="#ctx0" brushRef="#br0">177 1 19351 0 0,'0'12'439'0'0,"-2"0"-1"0"0,1 0 0 0 0,-2 1 1 0 0,-4 15-1 0 0,0 0-510 0 0,-1-9 72 0 0,7-17 0 0 0,-1 1 0 0 0,1-1 0 0 0,0 1 0 0 0,0 0 0 0 0,0 0 0 0 0,1-1 0 0 0,-2 4 0 0 0,-11 67 0 0 0,1-1 0 0 0,11-66 0 0 0,0 0 0 0 0,-1 0 0 0 0,1-1 0 0 0,-5 10 0 0 0,-2 10 0 0 0,-3 11 0 0 0,8-28 0 0 0,0 1 0 0 0,0-1 0 0 0,1 1 0 0 0,-1 9 0 0 0,-10 33 0 0 0,13-46 0 0 0,0-3 0 0 0,0 0 0 0 0,0-1 0 0 0,-1 1 0 0 0,1 0 0 0 0,0 0 0 0 0,-1 0 0 0 0,1 0 0 0 0,-1-1 0 0 0,0 1 0 0 0,0 0 0 0 0,1-1 0 0 0,-3 4 0 0 0,1-2 0 0 0,0 1 0 0 0,0 0 0 0 0,1 0 0 0 0,0 0 0 0 0,0-1 0 0 0,0 1 0 0 0,0 0 0 0 0,1 0 0 0 0,-1 6 0 0 0,0 0 0 0 0,-1 36 0 0 0,2-28 0 0 0,-1 0 0 0 0,-4 29 0 0 0,2-30 0 0 0,1 0 0 0 0,2 24 0 0 0,0-39 0 0 0,0 18 0 0 0,-1-15 0 0 0,-3 24 0 0 0,2-16 0 0 0,1 21 0 0 0,-3 159 1976 0 0,-1-158-2260 0 0,5 9 552 0 0,0-40-385 0 0,-4 6-892 0 0,3 17 765 0 0,-1-16-203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9.157"/>
    </inkml:context>
    <inkml:brush xml:id="br0">
      <inkml:brushProperty name="width" value="0.1" units="cm"/>
      <inkml:brushProperty name="height" value="0.1" units="cm"/>
      <inkml:brushProperty name="color" value="#AB008B"/>
    </inkml:brush>
  </inkml:definitions>
  <inkml:trace contextRef="#ctx0" brushRef="#br0">0 28 10136 0 0,'0'0'1526'0'0,"1"2"-1027"0"0,2 5-164 0 0,-2-3-205 0 0,1-1 1 0 0,-1 0 0 0 0,1 1-1 0 0,-1-1 1 0 0,4 4 0 0 0,9 15 356 0 0,-13-19-351 0 0,1 0 0 0 0,0 0 0 0 0,0 0 0 0 0,0 0 0 0 0,1 0 1 0 0,2 3-1 0 0,-3-3-83 0 0,0-1 1 0 0,0 1-1 0 0,-1-1 1 0 0,1 1 0 0 0,-1 0-1 0 0,1 0 1 0 0,-1 0 0 0 0,0 0-1 0 0,1 6 1 0 0,3 6 18 0 0,9 22-72 0 0,-11-26 0 0 0,1 1 0 0 0,10 18 0 0 0,-13-28 52 0 0,1-1 1 0 0,-1 1-1 0 0,0-1 1 0 0,1 1-1 0 0,-1-1 1 0 0,1 0-1 0 0,0 0 1 0 0,-1 0-1 0 0,1 0 1 0 0,0 0-1 0 0,0 0 1 0 0,0 0-1 0 0,0 0 1 0 0,0-1-1 0 0,-1 1 1 0 0,1 0-1 0 0,0-1 1 0 0,1 0-1 0 0,-1 0 1 0 0,0 1-1 0 0,0-1 1 0 0,0-1-1 0 0,0 1 1 0 0,0 0-1 0 0,0 0 1 0 0,0-1-1 0 0,0 1 1 0 0,0-1-1 0 0,0 1 1 0 0,-1-1-1 0 0,1 0 1 0 0,0 0-1 0 0,0 0 1 0 0,0 0-1 0 0,-1 0 1 0 0,1 0-1 0 0,0-1 1 0 0,2-2-1 0 0,69-66-260 0 0,-30 30 176 0 0,-41 38 32 0 0,0-1 0 0 0,1 1 0 0 0,0 0 0 0 0,0 0 0 0 0,-1 0 0 0 0,1 0 0 0 0,0 0 0 0 0,0 1 0 0 0,1-1 0 0 0,-1 1 0 0 0,0 0 0 0 0,0 0 0 0 0,1 0 0 0 0,-1 0 0 0 0,1 1 0 0 0,5-1 0 0 0,4-1 0 0 0,-13 2 0 0 0,1 0 0 0 0,0-1 0 0 0,0 1 0 0 0,-1 0 0 0 0,1-1 0 0 0,0 1 0 0 0,-1-1 0 0 0,1 1 0 0 0,0-1 0 0 0,-1 1 0 0 0,1-1 0 0 0,-1 1 0 0 0,1-1 0 0 0,-1 0 0 0 0,1 1 0 0 0,-1-1 0 0 0,1 0 0 0 0,-1 1 0 0 0,0-1 0 0 0,1 0 0 0 0,-1 0 0 0 0,0 1 0 0 0,1-1 0 0 0,-1 0 0 0 0,0-1 0 0 0,2-4 0 0 0,27-53 0 0 0,-22 44 0 0 0,-5 0 0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0.388"/>
    </inkml:context>
    <inkml:brush xml:id="br0">
      <inkml:brushProperty name="width" value="0.1" units="cm"/>
      <inkml:brushProperty name="height" value="0.1" units="cm"/>
      <inkml:brushProperty name="color" value="#AB008B"/>
    </inkml:brush>
  </inkml:definitions>
  <inkml:trace contextRef="#ctx0" brushRef="#br0">0 0 15136 0 0,'0'0'1527'0'0,"13"11"-1367"0"0,-12-7-163 0 0,-1 0-1 0 0,1 0 0 0 0,-1 0 1 0 0,0 0-1 0 0,-1 7 0 0 0,1 6-47 0 0,2-7-86 0 0,-2 1 1 0 0,1-1-1 0 0,-1 0 0 0 0,0 0 1 0 0,-1 0-1 0 0,-1 1 0 0 0,1-1 0 0 0,-2 0 1 0 0,1-1-1 0 0,-5 12 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0.751"/>
    </inkml:context>
    <inkml:brush xml:id="br0">
      <inkml:brushProperty name="width" value="0.1" units="cm"/>
      <inkml:brushProperty name="height" value="0.1" units="cm"/>
      <inkml:brushProperty name="color" value="#AB008B"/>
    </inkml:brush>
  </inkml:definitions>
  <inkml:trace contextRef="#ctx0" brushRef="#br0">145 17 16184 0 0,'-5'-5'786'0'0,"4"2"-634"0"0,1 3-125 0 0,-1-1 0 0 0,1 0 1 0 0,0 1-1 0 0,-1-1 1 0 0,1 1-1 0 0,0-1 0 0 0,-1 1 1 0 0,1-1-1 0 0,-1 1 1 0 0,1 0-1 0 0,-1-1 0 0 0,1 1 1 0 0,-1-1-1 0 0,1 1 0 0 0,-1 0 1 0 0,1-1-1 0 0,-1 1 1 0 0,1 0-1 0 0,-1 0 0 0 0,0 0 1 0 0,1-1-1 0 0,-1 1 1 0 0,1 0-1 0 0,-1 0 0 0 0,0 0 1 0 0,1 0-1 0 0,-1 0 1 0 0,0 0-1 0 0,0 0 0 0 0,-3 0 4 0 0,0 1 0 0 0,0-1 0 0 0,0 1 0 0 0,0 0-1 0 0,0 0 1 0 0,1 0 0 0 0,-1 0 0 0 0,0 0-1 0 0,-4 3 1 0 0,-7 3-35 0 0,11-5 57 0 0,1 0-1 0 0,0 1 1 0 0,-1-1-1 0 0,1 1 1 0 0,0 0-1 0 0,1 0 1 0 0,-1 0-1 0 0,0 0 1 0 0,1 0-1 0 0,0 1 0 0 0,-4 6 1 0 0,1-2 77 0 0,2-4-84 0 0,1 1 0 0 0,-1 0-1 0 0,1 0 1 0 0,0 1-1 0 0,0-1 1 0 0,1 0-1 0 0,-2 10 1 0 0,1 0 48 0 0,1 25-1 0 0,1-38-83 0 0,0-1-1 0 0,0 1 1 0 0,0-1 0 0 0,1 1-1 0 0,-1-1 1 0 0,1 1-1 0 0,-1-1 1 0 0,1 0-1 0 0,0 1 1 0 0,-1-1-1 0 0,1 0 1 0 0,0 1-1 0 0,0-1 1 0 0,0 0-1 0 0,0 0 1 0 0,0 0-1 0 0,0 0 1 0 0,0 0-1 0 0,0 0 1 0 0,1 0 0 0 0,-1 0-1 0 0,0 0 1 0 0,2 0-1 0 0,-1 0-497 0 0,0 0 1 0 0,-1-1-1 0 0,1 1 0 0 0,0-1 0 0 0,0 1 1 0 0,-1-1-1 0 0,1 0 0 0 0,0 1 1 0 0,0-1-1 0 0,0 0 0 0 0,0 0 0 0 0,3-1 1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1.162"/>
    </inkml:context>
    <inkml:brush xml:id="br0">
      <inkml:brushProperty name="width" value="0.1" units="cm"/>
      <inkml:brushProperty name="height" value="0.1" units="cm"/>
      <inkml:brushProperty name="color" value="#AB008B"/>
    </inkml:brush>
  </inkml:definitions>
  <inkml:trace contextRef="#ctx0" brushRef="#br0">1 1 13648 0 0,'0'0'2513'0'0,"1"8"-1848"0"0,1 3-643 0 0,-1-1 0 0 0,1 1-1 0 0,-2 14 1 0 0,2 14-40 0 0,-1-26-458 0 0,0 0 0 0 0,-3 25-1 0 0,-1-20-893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1.502"/>
    </inkml:context>
    <inkml:brush xml:id="br0">
      <inkml:brushProperty name="width" value="0.1" units="cm"/>
      <inkml:brushProperty name="height" value="0.1" units="cm"/>
      <inkml:brushProperty name="color" value="#AB008B"/>
    </inkml:brush>
  </inkml:definitions>
  <inkml:trace contextRef="#ctx0" brushRef="#br0">269 0 16184 0 0,'0'0'1621'0'0,"-4"15"432"0"0,4-4-1879 0 0,-1 16-159 0 0,-3 16 226 0 0,4-34-288 0 0,0-1 0 0 0,0 0-1 0 0,-1 0 1 0 0,-1 0 0 0 0,-3 14 0 0 0,2-16 53 0 0,0 0 1 0 0,0 0 0 0 0,0 0 0 0 0,-1-1-1 0 0,0 1 1 0 0,0-1 0 0 0,0 0 0 0 0,-1 0-1 0 0,-6 5 1 0 0,-2 0 57 0 0,-1 0 0 0 0,-21 12-1 0 0,32-21-96 0 0,0 0 0 0 0,0 0 0 0 0,0 0 0 0 0,0 0 0 0 0,-1-1 0 0 0,1 1 0 0 0,0-1 0 0 0,0 0 0 0 0,0 0 0 0 0,0 0 0 0 0,0 0 0 0 0,-6-1 0 0 0,0-1-287 0 0,0 0 1 0 0,1-1 0 0 0,-10-3 0 0 0,10 2-480 0 0,0 0-1 0 0,1-1 1 0 0,-1 1 0 0 0,-7-8 0 0 0,9 7 220 0 0,2 2-1115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1.920"/>
    </inkml:context>
    <inkml:brush xml:id="br0">
      <inkml:brushProperty name="width" value="0.1" units="cm"/>
      <inkml:brushProperty name="height" value="0.1" units="cm"/>
      <inkml:brushProperty name="color" value="#AB008B"/>
    </inkml:brush>
  </inkml:definitions>
  <inkml:trace contextRef="#ctx0" brushRef="#br0">52 1 11976 0 0,'0'0'576'0'0,"-8"0"48"0"0,-1 0-523 0 0,2 0 0 0 0,6 0 369 0 0,-1 1-232 0 0,0 1 1 0 0,0 0 0 0 0,1 0 0 0 0,-1-1 0 0 0,1 1-1 0 0,0 0 1 0 0,-1 0 0 0 0,1 0 0 0 0,-2 4 0 0 0,2 2-114 0 0,-1 0 1 0 0,1 0-1 0 0,0 0 1 0 0,1 13-1 0 0,0-3-35 0 0,4 28-1 0 0,-4-41-127 0 0,0 0 0 0 0,0 1-1 0 0,0-1 1 0 0,0 0 0 0 0,-1 0 0 0 0,-2 7 0 0 0,-1 10-1479 0 0,4-3-3997 0 0</inkml:trace>
  <inkml:trace contextRef="#ctx0" brushRef="#br0" timeOffset="0.99">240 15 13344 0 0,'0'0'778'0'0,"-6"3"-620"0"0,-2 0 259 0 0,1-1 1 0 0,-1 1 0 0 0,1 1 0 0 0,0-1 0 0 0,0 1-1 0 0,0 1 1 0 0,-10 7 0 0 0,6-4-33 0 0,7-6-270 0 0,1 0 1 0 0,-1 1 0 0 0,1-1-1 0 0,-5 6 1 0 0,2-2-3 0 0,0 1 1 0 0,1 0-1 0 0,-7 12 0 0 0,11-17-112 0 0,0-1-1 0 0,1 1 0 0 0,-1 0 0 0 0,0-1 1 0 0,1 1-1 0 0,-1 0 0 0 0,1 0 0 0 0,-1 0 1 0 0,1-1-1 0 0,0 1 0 0 0,0 0 1 0 0,0 0-1 0 0,0 0 0 0 0,0 0 0 0 0,0 0 1 0 0,0 0-1 0 0,1-1 0 0 0,-1 1 0 0 0,1 0 1 0 0,-1 0-1 0 0,1 0 0 0 0,0-1 0 0 0,1 3 1 0 0,-1-3-112 0 0,0 1 1 0 0,1-1 0 0 0,-1 1-1 0 0,1-1 1 0 0,-1 0 0 0 0,1 0-1 0 0,-1 0 1 0 0,1 0 0 0 0,0 0-1 0 0,0 0 1 0 0,-1 0 0 0 0,1-1-1 0 0,0 1 1 0 0,0 0 0 0 0,0-1-1 0 0,0 0 1 0 0,0 1 0 0 0,0-1-1 0 0,0 0 1 0 0,0 0 0 0 0,0 0-1 0 0,0 0 1 0 0,0-1-1 0 0,3 0 1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2.322"/>
    </inkml:context>
    <inkml:brush xml:id="br0">
      <inkml:brushProperty name="width" value="0.1" units="cm"/>
      <inkml:brushProperty name="height" value="0.1" units="cm"/>
      <inkml:brushProperty name="color" value="#AB008B"/>
    </inkml:brush>
  </inkml:definitions>
  <inkml:trace contextRef="#ctx0" brushRef="#br0">13 15 13848 0 0,'0'0'1389'0'0,"8"-4"-1258"0"0,-6 3-91 0 0,1-1 0 0 0,-1 1 0 0 0,0 0 0 0 0,0 0 0 0 0,1 0 0 0 0,-1 0 0 0 0,1 0 0 0 0,-1 1 0 0 0,1-1 0 0 0,-1 1 0 0 0,1 0 0 0 0,-1-1 0 0 0,1 1 0 0 0,-1 0 0 0 0,1 1 0 0 0,-1-1 0 0 0,1 0 0 0 0,2 1 0 0 0,15 1 296 0 0,-18-2-291 0 0,0 0 0 0 0,1 0 0 0 0,-1 1 0 0 0,0-1 0 0 0,0 1 0 0 0,0-1 0 0 0,3 2 0 0 0,9 2 129 0 0,-5-1-145 0 0,0-1-1 0 0,-1 2 1 0 0,1-1 0 0 0,-1 1-1 0 0,0 0 1 0 0,0 1 0 0 0,15 11-1 0 0,-21-15-215 0 0,0 1-1 0 0,0 0 1 0 0,0 0 0 0 0,0 0-1 0 0,0 0 1 0 0,-1 0-1 0 0,3 4 1 0 0</inkml:trace>
  <inkml:trace contextRef="#ctx0" brushRef="#br0" timeOffset="1">85 201 14368 0 0,'0'0'704'0'0,"-4"3"-312"0"0,-5 5 8 0 0,2-1-320 0 0,-2 5-80 0 0,5-4 0 0 0,-5 7 0 0 0,5-4 144 0 0,0 0 16 0 0,-1 1 0 0 0,-3-1-1 0 0,3 1-159 0 0,-3-2-128 0 0,-1-2 33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0.682"/>
    </inkml:context>
    <inkml:brush xml:id="br0">
      <inkml:brushProperty name="width" value="0.1" units="cm"/>
      <inkml:brushProperty name="height" value="0.1" units="cm"/>
      <inkml:brushProperty name="color" value="#AB008B"/>
    </inkml:brush>
  </inkml:definitions>
  <inkml:trace contextRef="#ctx0" brushRef="#br0">261 751 13448 0 0,'0'-2'298'0'0,"0"-40"932"0"0,0 41-942 0 0,-1 0 90 0 0,-11-10 870 0 0,11 13-787 0 0,0-2-434 0 0,1 0 0 0 0,0 0 0 0 0,0 1 0 0 0,0-1 0 0 0,-1 0 0 0 0,1 0 0 0 0,0 1-1 0 0,-1-1 1 0 0,1 0 0 0 0,0 0 0 0 0,0 0 0 0 0,-1 1 0 0 0,1-1 0 0 0,0 0 0 0 0,-1 0-1 0 0,1 0 1 0 0,-1 0 0 0 0,1 0 0 0 0,0 0 0 0 0,-1 0 0 0 0,1 0 0 0 0,0 0 0 0 0,-1 0-1 0 0,1 0 1 0 0,0 0 0 0 0,-1 0 0 0 0,1 0 0 0 0,0 0 0 0 0,-1 0 0 0 0,1 0 0 0 0,0 0-1 0 0,-1 0 1 0 0,1-1 0 0 0,0 1 0 0 0,-1 0 0 0 0,1 0 0 0 0,0 0 0 0 0,-1-1 0 0 0,1 1-1 0 0,0 0 1 0 0,0 0 0 0 0,-1-1 0 0 0,1 1 0 0 0,0 0 0 0 0,-1 0 10 0 0,0 1-1 0 0,0-1 1 0 0,0 1 0 0 0,1-1 0 0 0,-1 1 0 0 0,0 0 0 0 0,0 0 0 0 0,1-1 0 0 0,-1 1-1 0 0,1 0 1 0 0,-1 0 0 0 0,0 1 0 0 0,1-2-22 0 0,-5 10 130 0 0,0 0 0 0 0,1 0-1 0 0,0 0 1 0 0,1 0-1 0 0,-4 18 1 0 0,-4 15 139 0 0,10-39-278 0 0,0 1 0 0 0,0-1 0 0 0,1 1 0 0 0,0-1 0 0 0,0 1 0 0 0,0-1-1 0 0,0 1 1 0 0,1 0 0 0 0,-1-1 0 0 0,1 1 0 0 0,1-1 0 0 0,-1 0-1 0 0,4 8 1 0 0,-3-6 0 0 0,-2-5-6 0 0,0 0 0 0 0,0 0 0 0 0,1 0 0 0 0,-1 0 0 0 0,1 0 0 0 0,-1 0 0 0 0,1 0 0 0 0,-1 0 0 0 0,1-1 0 0 0,-1 1 0 0 0,1 0 0 0 0,1 1 0 0 0,3-2 0 0 0,-4-1 0 0 0,3 2 0 0 0,0-1 0 0 0,0 0 0 0 0,0-1 0 0 0,0 1 0 0 0,0-1 0 0 0,-1 0 0 0 0,1 0 0 0 0,0 0 0 0 0,0 0 0 0 0,0-1 0 0 0,-1 1 0 0 0,1-1 0 0 0,-1 0 0 0 0,1 0 0 0 0,-1 0 0 0 0,6-5 0 0 0,-6 5 0 0 0,0 0 0 0 0,1 0 0 0 0,-1-1 0 0 0,0 1 0 0 0,0-1 0 0 0,0 1 0 0 0,-1-1 0 0 0,1 0 0 0 0,-1 0 0 0 0,1 0 0 0 0,-1-1 0 0 0,0 1 0 0 0,0 0 0 0 0,-1-1 0 0 0,1 1 0 0 0,-1-1 0 0 0,2-7 0 0 0,6-10 0 0 0,-8 18 1 0 0,0 0 1 0 0,0 1 0 0 0,0-1-1 0 0,0 0 1 0 0,0 0-1 0 0,1-6 1 0 0,-1-52 51 0 0,-2 38-53 0 0,1 18 6 0 0,-1 1 1 0 0,1 0-1 0 0,-1 0 0 0 0,0 0 0 0 0,-1 0 0 0 0,1 0 0 0 0,-1 0 0 0 0,0 0 0 0 0,0 0 0 0 0,0 1 0 0 0,0-1 0 0 0,-5-4 0 0 0,-7-16 39 0 0,-3-15-32 0 0,12 26 0 0 0,0 1-1 0 0,-1-1 1 0 0,-1 1 0 0 0,-9-13-1 0 0,-3-4 18 0 0,14 20 7 0 0,-1 1 0 0 0,1 0-1 0 0,-1 0 1 0 0,-1 1 0 0 0,1-1 0 0 0,-9-5 0 0 0,-5-5 64 0 0,0-1 0 0 0,1-1 0 0 0,1 0 0 0 0,1-1 0 0 0,1-1 0 0 0,-17-31 0 0 0,31 50-67 0 0,-3-5 93 0 0,0 0-1 0 0,1-1 1 0 0,0 0-1 0 0,-5-13 0 0 0,9 20-103 0 0,-1 0 1 0 0,1 0-1 0 0,-1-1 0 0 0,1 1 0 0 0,0 0 0 0 0,0-1 0 0 0,0 1 0 0 0,0 0 0 0 0,0 0 0 0 0,1-1 0 0 0,-1 1 1 0 0,1 0-1 0 0,-1 0 0 0 0,1-1 0 0 0,0 1 0 0 0,0 0 0 0 0,0 0 0 0 0,0 0 0 0 0,0 0 0 0 0,0 0 1 0 0,0 0-1 0 0,1 1 0 0 0,-1-1 0 0 0,3-2 0 0 0,9-8 79 0 0,-9 8-99 0 0,0-1-1 0 0,0 1 1 0 0,1 0 0 0 0,-1 1 0 0 0,1-1-1 0 0,0 1 1 0 0,0 0 0 0 0,1 0-1 0 0,-1 0 1 0 0,1 1 0 0 0,-1-1 0 0 0,9-1-1 0 0,0 1-39 0 0,-1-1 1 0 0,0 0-1 0 0,17-9 0 0 0,15-4-56 0 0,-28 13-71 0 0,0 0-1 0 0,28-1 1 0 0,8-2-1132 0 0,3-3-2272 0 0,-30 9-2882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3.476"/>
    </inkml:context>
    <inkml:brush xml:id="br0">
      <inkml:brushProperty name="width" value="0.1" units="cm"/>
      <inkml:brushProperty name="height" value="0.1" units="cm"/>
      <inkml:brushProperty name="color" value="#AB008B"/>
    </inkml:brush>
  </inkml:definitions>
  <inkml:trace contextRef="#ctx0" brushRef="#br0">38 1 12296 0 0,'0'0'2952'0'0,"1"0"-2846"0"0,-1 0 0 0 0,0 0 0 0 0,1 0 0 0 0,-1-1 0 0 0,1 1 0 0 0,-1 0 0 0 0,0 0 0 0 0,1 0 0 0 0,-1 1 0 0 0,0-1 0 0 0,1 0-1 0 0,-1 0 1 0 0,1 0 0 0 0,-1 0 0 0 0,0 0 0 0 0,1 0 0 0 0,-1 0 0 0 0,0 1 0 0 0,1-1 0 0 0,11 26 1942 0 0,-9-14-1853 0 0,-2 1-1 0 0,0-1 1 0 0,0 1-1 0 0,-1 0 1 0 0,-1-1-1 0 0,0 1 1 0 0,-1-1-1 0 0,-3 16 1 0 0,-3 22-164 0 0,7-39 25 0 0,1 0 1 0 0,2 18-1 0 0,0 8 35 0 0,0 30-180 0 0,3-1 1 0 0,14 73-1 0 0,-17-130 89 0 0,-1 1 0 0 0,0-1 0 0 0,-1 1 0 0 0,0 0 0 0 0,-1-1 0 0 0,-1 14 0 0 0,-4 79 207 0 0,3-59-120 0 0,2-23-90 0 0,-7 38 0 0 0,6-45 3 0 0,0 1 0 0 0,1-1 0 0 0,1 18 0 0 0,1-17 0 0 0,-2 0 0 0 0,-3 27 0 0 0,0-16 0 0 0,1 1 0 0 0,2-1 0 0 0,1 32 0 0 0,0-23 0 0 0,-4 57 0 0 0,5-87 0 0 0,-2 0 0 0 0,1-1 0 0 0,0 1 0 0 0,-1 0 0 0 0,1-1 0 0 0,-1 1 0 0 0,-2 4 0 0 0,3-4 0 0 0,-1 0 0 0 0,0 0 0 0 0,1 0 0 0 0,0 0 0 0 0,0 0 0 0 0,0 0 0 0 0,1 7 0 0 0,0 6 0 0 0,-9 121 0 0 0,4-90 0 0 0,2-40 2 0 0,1 1 0 0 0,0-1 0 0 0,1 1 0 0 0,0 0 0 0 0,0-1 0 0 0,1 1 0 0 0,2 11 0 0 0,-2-12 43 0 0,0 0-1 0 0,0 0 1 0 0,0 1-1 0 0,-1-1 1 0 0,-1 0-1 0 0,-1 11 1 0 0,0 15-309 0 0,-1-15 241 0 0,2-18 33 0 0,1 1 0 0 0,0-1 0 0 0,-1 1 0 0 0,1-1 1 0 0,0 0-1 0 0,0 1 0 0 0,-1-1 0 0 0,1 1 0 0 0,0-1 0 0 0,1 1 1 0 0,-1-1-1 0 0,0 1 0 0 0,1 1 0 0 0,-1 0 27 0 0,1 0-1 0 0,-1 0 1 0 0,1-1-1 0 0,-1 1 1 0 0,0 0-1 0 0,0 0 1 0 0,0-1-1 0 0,-2 6 1 0 0,2-5-101 0 0,-1 0 0 0 0,1-1 0 0 0,0 1 0 0 0,0 0 0 0 0,0-1 0 0 0,1 6 0 0 0,-1-5 68 0 0,1 0 0 0 0,-1 0 0 0 0,0 0 0 0 0,0 0 0 0 0,-1 0 0 0 0,1-1 0 0 0,-1 6 0 0 0,-1 11 359 0 0,1-1 82 0 0,1-12-301 0 0,-1 1 0 0 0,1 0 0 0 0,1 0 0 0 0,-1 0 0 0 0,4 12 0 0 0,-4-16-144 0 0,0-1-1 0 0,0 0 1 0 0,0 1-1 0 0,0-1 0 0 0,0 0 1 0 0,0 1-1 0 0,-1-1 1 0 0,1 0-1 0 0,-1 1 0 0 0,-1 3 1 0 0,-3 17-386 0 0,7-1 390 0 0,-1-19 24 0 0,-1 0 0 0 0,1 1 0 0 0,-1-1 0 0 0,0 0 0 0 0,0 0 0 0 0,-1 1 0 0 0,1-1 0 0 0,-2 5 0 0 0,1 11 308 0 0,0-26-3004 0 0,-3 13 1611 0 0,2-2 850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03.908"/>
    </inkml:context>
    <inkml:brush xml:id="br0">
      <inkml:brushProperty name="width" value="0.1" units="cm"/>
      <inkml:brushProperty name="height" value="0.1" units="cm"/>
      <inkml:brushProperty name="color" value="#AB008B"/>
    </inkml:brush>
  </inkml:definitions>
  <inkml:trace contextRef="#ctx0" brushRef="#br0">27 4 11952 0 0,'0'0'1193'0'0,"0"1"-1093"0"0,-21 21-17 0 0,21-21 49 0 0,-1 0 1 0 0,0 0-1 0 0,1 0 1 0 0,-1 0-1 0 0,1 1 1 0 0,-1-1-1 0 0,1 0 1 0 0,-1 0-1 0 0,1 1 1 0 0,0-1-1 0 0,-1 0 1 0 0,1 0 0 0 0,0 1-1 0 0,0-1 1 0 0,0 0-1 0 0,0 1 1 0 0,0-1-1 0 0,1 0 1 0 0,-1 0-1 0 0,0 1 1 0 0,0-1-1 0 0,1 0 1 0 0,-1 0-1 0 0,1 1 1 0 0,-1-1 0 0 0,1 0-1 0 0,0 0 1 0 0,1 2-1 0 0,1 1-122 0 0,0-1 0 0 0,0 1-1 0 0,0-1 1 0 0,0 0 0 0 0,1 0 0 0 0,6 4-1 0 0,-8-5-4 0 0,0-1-1 0 0,-1 1 0 0 0,1-1 0 0 0,-1 1 0 0 0,0 0 0 0 0,1-1 0 0 0,-1 1 0 0 0,0 0 0 0 0,0 0 0 0 0,2 3 0 0 0,6 11 31 0 0,11 4 33 0 0,-16-18 44 0 0,-1 0 0 0 0,0 1 0 0 0,0-1-1 0 0,-1 1 1 0 0,1 0 0 0 0,0 0 0 0 0,-1 0 0 0 0,0 0 0 0 0,0 1 0 0 0,0-1 0 0 0,0 1 0 0 0,0-1 0 0 0,-1 1 0 0 0,1 0 0 0 0,-1-1 0 0 0,1 6 0 0 0,-2-2-44 0 0,3 17 21 0 0,-2-23-88 0 0,-1-1-1 0 0,0 1 0 0 0,0 0 1 0 0,1-1-1 0 0,-1 1 0 0 0,1 0 0 0 0,-1-1 1 0 0,0 1-1 0 0,1 0 0 0 0,-1-1 0 0 0,1 1 1 0 0,-1-1-1 0 0,1 1 0 0 0,0-1 1 0 0,-1 1-1 0 0,1-1 0 0 0,-1 1 0 0 0,1-1 1 0 0,0 0-1 0 0,-1 1 0 0 0,1-1 0 0 0,0 0 1 0 0,0 0-1 0 0,-1 0 0 0 0,1 1 1 0 0,0-1-1 0 0,0 0 0 0 0,1 0 0 0 0,0 0-40 0 0,0 0-1 0 0,-1 1 0 0 0,1-1 0 0 0,0 1 1 0 0,0-1-1 0 0,0 1 0 0 0,-1 0 0 0 0,1 0 1 0 0,0 0-1 0 0,-1-1 0 0 0,3 3 0 0 0,-3-2-2 0 0,-1 0-1 0 0,1-1 1 0 0,0 1 0 0 0,0 0-1 0 0,0-1 1 0 0,-1 1 0 0 0,1-1-1 0 0,0 1 1 0 0,0-1 0 0 0,0 0-1 0 0,0 1 1 0 0,0-1 0 0 0,0 0-1 0 0,0 0 1 0 0,0 1 0 0 0,0-1-1 0 0,0 0 1 0 0,0 0-1 0 0,0 0 1 0 0,0 0 0 0 0,0 0-1 0 0,0 0 1 0 0,0-1 0 0 0,-1 1-1 0 0,1 0 1 0 0,0 0 0 0 0,0-1-1 0 0,0 1 1 0 0,0-1 0 0 0,0 1-1 0 0,0 0 1 0 0,0-1 0 0 0,-1 0-1 0 0,2 0 1 0 0,25-19 24 0 0,-21 16 19 0 0,0 0 0 0 0,0 0 1 0 0,-1-1-1 0 0,1 0 0 0 0,4-6 0 0 0,13-16 0 0 0,-9 12 0 0 0,12-19 0 0 0,-23 30 0 0 0,1 0 0 0 0,-1 0 0 0 0,1 0 0 0 0,0 1 0 0 0,0-1 0 0 0,1 1 0 0 0,6-4 0 0 0,15-12 0 0 0,-14 7-57 0 0,0 1-1 0 0,2 0 1 0 0,-1 1-1 0 0,1 0 1 0 0,19-9-1 0 0,-16 11 43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5.718"/>
    </inkml:context>
    <inkml:brush xml:id="br0">
      <inkml:brushProperty name="width" value="0.1" units="cm"/>
      <inkml:brushProperty name="height" value="0.1" units="cm"/>
      <inkml:brushProperty name="color" value="#E71224"/>
    </inkml:brush>
  </inkml:definitions>
  <inkml:trace contextRef="#ctx0" brushRef="#br0">1 69 14944 0 0,'7'-15'1144'0'0,"-5"12"-1117"0"0,0-1 1 0 0,0 1-1 0 0,0 0 1 0 0,0-1-1 0 0,1 1 1 0 0,0 0-1 0 0,-1 1 1 0 0,1-1 0 0 0,0 0-1 0 0,0 1 1 0 0,0-1-1 0 0,0 1 1 0 0,1 0-1 0 0,-1 0 1 0 0,1 0-1 0 0,-1 1 1 0 0,7-3-1 0 0,-5 3-27 0 0,-1 0 0 0 0,1 0 0 0 0,0 0 0 0 0,-1 1 0 0 0,1-1 0 0 0,0 1 0 0 0,5 1 0 0 0,38 0-58 0 0,-37-2 47 0 0,-1 1 0 0 0,1 0 0 0 0,-1 1 0 0 0,1 0-1 0 0,15 4 1 0 0,11 5 0 0 0,-20-6 15 0 0,-1 1 0 0 0,19 7 0 0 0,-3 2 48 0 0,-20-10-61 0 0,-1 1-1 0 0,0 1 1 0 0,0-1 0 0 0,0 2 0 0 0,-1-1-1 0 0,12 12 1 0 0,-13-11 8 0 0,0 1-1 0 0,-1 1 0 0 0,-1-1 1 0 0,1 1-1 0 0,-2 1 0 0 0,1-1 1 0 0,-1 1-1 0 0,8 17 1 0 0,-11-19 12 0 0,0-1 0 0 0,-1 1 1 0 0,1 0-1 0 0,-2 0 0 0 0,1 0 1 0 0,0 11-1 0 0,-2-16-9 0 0,0-1 1 0 0,0 1-1 0 0,0 0 0 0 0,-1 0 0 0 0,1-1 0 0 0,-1 1 1 0 0,0 0-1 0 0,0 0 0 0 0,0-1 0 0 0,0 1 0 0 0,0-1 1 0 0,0 1-1 0 0,-1-1 0 0 0,1 0 0 0 0,-1 1 0 0 0,0-1 1 0 0,0 0-1 0 0,0 0 0 0 0,0 0 0 0 0,0 0 0 0 0,-4 3 0 0 0,4-4 0 0 0,0 0-1 0 0,0-1 0 0 0,0 1 0 0 0,0 0 1 0 0,0 0-1 0 0,0-1 0 0 0,-1 0 0 0 0,1 1 1 0 0,0-1-1 0 0,0 0 0 0 0,0 0 0 0 0,0 0 1 0 0,0 0-1 0 0,-1 0 0 0 0,-2-1 0 0 0,-36-12 49 0 0,29 9-56 0 0,-99-39 678 0 0,107 42-596 0 0,0 0-1 0 0,1 0 0 0 0,-1 0 0 0 0,0 1 1 0 0,0-1-1 0 0,0 1 0 0 0,0 0 0 0 0,0 0 0 0 0,1 0 1 0 0,-1 1-1 0 0,0-1 0 0 0,0 1 0 0 0,-5 1 0 0 0,6-1-62 0 0,1 1 0 0 0,-1-1 0 0 0,1 0 0 0 0,0 1 0 0 0,-1-1 0 0 0,1 1 0 0 0,0 0 0 0 0,0 0 0 0 0,0 0 0 0 0,0 0 0 0 0,0 0 0 0 0,1 0 0 0 0,-1 0 0 0 0,1 0 0 0 0,-1 1 0 0 0,1-1 0 0 0,0 1 0 0 0,0-1-1 0 0,-2 6 1 0 0,-14 52-141 0 0,17-56 87 0 0,0 0 0 0 0,0 1 0 0 0,0-1 0 0 0,1 0 0 0 0,-1 0 0 0 0,1 0 0 0 0,2 8 0 0 0,0 0-775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6.120"/>
    </inkml:context>
    <inkml:brush xml:id="br0">
      <inkml:brushProperty name="width" value="0.1" units="cm"/>
      <inkml:brushProperty name="height" value="0.1" units="cm"/>
      <inkml:brushProperty name="color" value="#E71224"/>
    </inkml:brush>
  </inkml:definitions>
  <inkml:trace contextRef="#ctx0" brushRef="#br0">43 12 15736 0 0,'-13'-8'448'0'0,"10"4"199"0"0,-1 12-1070 0 0,-5 0-105 0 0,5 0-80 0 0,-5-1-24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6.517"/>
    </inkml:context>
    <inkml:brush xml:id="br0">
      <inkml:brushProperty name="width" value="0.1" units="cm"/>
      <inkml:brushProperty name="height" value="0.1" units="cm"/>
      <inkml:brushProperty name="color" value="#E71224"/>
    </inkml:brush>
  </inkml:definitions>
  <inkml:trace contextRef="#ctx0" brushRef="#br0">358 1 17015 0 0,'0'0'388'0'0,"-5"4"522"0"0,-5 5-472 0 0,6-6-422 0 0,0 1-1 0 0,0 0 0 0 0,0-1 0 0 0,1 1 0 0 0,-1 1 0 0 0,1-1 0 0 0,0 0 0 0 0,-4 9 0 0 0,-45 74-1407 0 0,42-66 1194 0 0,2 0 0 0 0,0 1 0 0 0,-6 23-1 0 0,12-35 429 0 0,0 0-1 0 0,0 1 1 0 0,1-1-1 0 0,0 1 1 0 0,1 0-1 0 0,1-1 1 0 0,-1 1-1 0 0,5 20 0 0 0,-3-25-192 0 0,0 0-1 0 0,0-1 0 0 0,0 1 0 0 0,1 0 0 0 0,3 6 0 0 0,-5-11-53 0 0,0 0 0 0 0,-1 0 1 0 0,1 0-1 0 0,0 1 0 0 0,0-1 0 0 0,-1-1 0 0 0,1 1 1 0 0,0 0-1 0 0,0 0 0 0 0,0 0 0 0 0,0 0 0 0 0,0-1 1 0 0,0 1-1 0 0,1 0 0 0 0,-1-1 0 0 0,0 1 0 0 0,0-1 1 0 0,0 1-1 0 0,1-1 0 0 0,-1 0 0 0 0,0 1 1 0 0,0-1-1 0 0,1 0 0 0 0,-1 0 0 0 0,0 0 0 0 0,1 0 1 0 0,-1 0-1 0 0,0 0 0 0 0,0-1 0 0 0,2 1 0 0 0,30-13 276 0 0,-2-1 0 0 0,58-35-1 0 0,-53 30-1799 0 0,-7 4-3645 0 0,-8 3-222 0 0</inkml:trace>
  <inkml:trace contextRef="#ctx0" brushRef="#br0" timeOffset="1">56 16 12872 0 0,'0'0'3016'0'0,"-1"2"-2471"0"0,-3 16-27 0 0,0 0 1 0 0,1 0-1 0 0,-1 32 1 0 0,-2 19-331 0 0,-7 47-44 0 0,2-25-830 0 0,5-56-130 0 0,2-5-58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6.929"/>
    </inkml:context>
    <inkml:brush xml:id="br0">
      <inkml:brushProperty name="width" value="0.1" units="cm"/>
      <inkml:brushProperty name="height" value="0.1" units="cm"/>
      <inkml:brushProperty name="color" value="#E71224"/>
    </inkml:brush>
  </inkml:definitions>
  <inkml:trace contextRef="#ctx0" brushRef="#br0">480 943 15104 0 0,'-2'0'118'0'0,"0"-1"1"0"0,-1 1 0 0 0,1 0 0 0 0,-1 0 0 0 0,1 0 0 0 0,0 0 0 0 0,-1 0 0 0 0,-2 1 0 0 0,-9 0-133 0 0,13 0 14 0 0,1-1 0 0 0,-1 0 0 0 0,1 1 0 0 0,-1-1 0 0 0,0 0 0 0 0,1 1 0 0 0,-1-1 0 0 0,1 1 0 0 0,-1-1 0 0 0,0 1 0 0 0,1-1 0 0 0,0 1 0 0 0,-1 0 0 0 0,1-1 0 0 0,-1 1 0 0 0,1-1 0 0 0,0 1 0 0 0,-1 1 0 0 0,-8 17 0 0 0,4-8 0 0 0,3-7-5 0 0,0 1 1 0 0,0-1 0 0 0,1 1 0 0 0,0 0 0 0 0,0 0-1 0 0,0-1 1 0 0,1 1 0 0 0,-1 8 0 0 0,5 41-108 0 0,-2-34 98 0 0,7 90-73 0 0,-1-82-784 0 0,-3-13 297 0 0,-4-13 552 0 0,0 0 0 0 0,0 0 1 0 0,-1 0-1 0 0,1-1 1 0 0,0 1-1 0 0,0 0 1 0 0,1 0-1 0 0,-1-1 0 0 0,0 1 1 0 0,1 0-1 0 0,-1-1 1 0 0,0 0-1 0 0,1 1 1 0 0,0-1-1 0 0,-1 0 1 0 0,1 0-1 0 0,0 1 0 0 0,0-1 1 0 0,0-1-1 0 0,-1 1 1 0 0,1 0-1 0 0,4 1 1 0 0,-5-3 59 0 0,0 0 0 0 0,0 0 0 0 0,0 0 0 0 0,-1 0 0 0 0,1 0 0 0 0,0 0 0 0 0,-1 0 0 0 0,1 0 0 0 0,-1 0 0 0 0,1-1 1 0 0,-1 1-1 0 0,0 0 0 0 0,1-3 0 0 0,0 3 45 0 0,1-6 44 0 0,0 0 1 0 0,-1 1 0 0 0,1-1-1 0 0,-1 0 1 0 0,0 0 0 0 0,-1 0 0 0 0,0 0-1 0 0,0 0 1 0 0,-1 1 0 0 0,-1-14-1 0 0,-4-5 19 0 0,-13-37-1 0 0,17 58-122 0 0,-22-58-48 0 0,-58-104-1 0 0,24 57 79 0 0,14 16-50 0 0,-46-90 287 0 0,57 120 270 0 0,-54-97 818 0 0,76 141-1126 0 0,-16-38 0 0 0,26 53-254 0 0,0 1 0 0 0,0-1 0 0 0,1 0-1 0 0,-1 0 1 0 0,1 1 0 0 0,0-1 0 0 0,1 0-1 0 0,-1 0 1 0 0,0 1 0 0 0,1-1-1 0 0,0 0 1 0 0,0 1 0 0 0,3-8 0 0 0,-3 7-23 0 0,1 0 0 0 0,0 0 1 0 0,0 0-1 0 0,1 0 1 0 0,-1 0-1 0 0,1 1 1 0 0,0-1-1 0 0,-1 1 0 0 0,2-1 1 0 0,-1 1-1 0 0,4-3 1 0 0,7-4-50 0 0,1 1-1 0 0,-1 1 1 0 0,1 0 0 0 0,20-6 0 0 0,-13 6-142 0 0,1 2 0 0 0,0 1 1 0 0,0 0-1 0 0,0 2 0 0 0,1 0 0 0 0,34 2 0 0 0,-23 4-199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7.378"/>
    </inkml:context>
    <inkml:brush xml:id="br0">
      <inkml:brushProperty name="width" value="0.1" units="cm"/>
      <inkml:brushProperty name="height" value="0.1" units="cm"/>
      <inkml:brushProperty name="color" value="#E71224"/>
    </inkml:brush>
  </inkml:definitions>
  <inkml:trace contextRef="#ctx0" brushRef="#br0">444 3 17071 0 0,'0'0'1712'0'0,"-2"0"-1568"0"0,2-1-142 0 0,0 1 0 0 0,-1 0-1 0 0,1 0 1 0 0,-1-1 0 0 0,1 1 0 0 0,-1 0-1 0 0,1 0 1 0 0,-1 0 0 0 0,0 0-1 0 0,1 0 1 0 0,-1 0 0 0 0,1-1-1 0 0,-1 1 1 0 0,1 1 0 0 0,-1-1-1 0 0,1 0 1 0 0,-1 0 0 0 0,1 0-1 0 0,-1 0 1 0 0,1 0 0 0 0,-1 0-1 0 0,1 1 1 0 0,-1-1 0 0 0,1 0-1 0 0,-1 0 1 0 0,1 1 0 0 0,-1-1 0 0 0,1 0-1 0 0,-1 1 1 0 0,1-1 0 0 0,0 0-1 0 0,-1 1 1 0 0,1-1 0 0 0,0 1-1 0 0,-1-1 1 0 0,1 0 0 0 0,0 1-1 0 0,-1-1 1 0 0,1 1 0 0 0,0-1-1 0 0,0 1 1 0 0,0-1 0 0 0,0 1-1 0 0,-1-1 1 0 0,1 1 0 0 0,0 0-1 0 0,-1 2 0 0 0,-7 11-1 0 0,2-4-22 0 0,1 0 0 0 0,-5 13 0 0 0,-11 18-42 0 0,3-6-3 0 0,-12 25 110 0 0,25-49-34 0 0,0 0 0 0 0,-1-1 0 0 0,0 0 0 0 0,-1 0 0 0 0,0 0 1 0 0,-16 15-1 0 0,22-24-7 0 0,0 0 1 0 0,0 0-1 0 0,0 0 1 0 0,-1 0-1 0 0,1-1 1 0 0,0 1-1 0 0,-1 0 1 0 0,1-1-1 0 0,0 1 1 0 0,-1-1-1 0 0,1 1 1 0 0,-1-1-1 0 0,1 0 0 0 0,-1 0 1 0 0,1 1-1 0 0,-1-1 1 0 0,1 0-1 0 0,-1-1 1 0 0,-1 1-1 0 0,1-1 11 0 0,-1 1 0 0 0,1-1 0 0 0,-1 0-1 0 0,1 0 1 0 0,0 0 0 0 0,-1-1-1 0 0,1 1 1 0 0,0 0 0 0 0,0-1 0 0 0,-3-2-1 0 0,-3-4-180 0 0,0-1-1 0 0,1-1 0 0 0,-13-18 0 0 0,17 22-91 0 0,-14-21-632 0 0,13 18 1128 0 0,-1 1-1 0 0,-1-1 0 0 0,1 1 0 0 0,-1 0 0 0 0,-1 0 0 0 0,0 1 1 0 0,-7-7-1 0 0,5 9-151 0 0,-7 1 686 0 0,14 5-748 0 0,0 0 0 0 0,1 0 0 0 0,-1 0 0 0 0,1 0-1 0 0,-1 0 1 0 0,1 1 0 0 0,0-1 0 0 0,-1 0 0 0 0,1 1 0 0 0,-2 2-1 0 0,-1 3-24 0 0,0 0-1 0 0,0 1 1 0 0,0-1 0 0 0,1 1-1 0 0,0 0 1 0 0,1 0-1 0 0,0 0 1 0 0,0 0-1 0 0,-1 15 1 0 0,2-11-322 0 0,-1 0 1 0 0,-5 14 0 0 0,1-7-4880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7.771"/>
    </inkml:context>
    <inkml:brush xml:id="br0">
      <inkml:brushProperty name="width" value="0.1" units="cm"/>
      <inkml:brushProperty name="height" value="0.1" units="cm"/>
      <inkml:brushProperty name="color" value="#E71224"/>
    </inkml:brush>
  </inkml:definitions>
  <inkml:trace contextRef="#ctx0" brushRef="#br0">56 15 13288 0 0,'-1'1'26'0'0,"0"-1"1"0"0,0 0 0 0 0,0 1 0 0 0,0-1 0 0 0,0 0 0 0 0,0 0-1 0 0,0 0 1 0 0,0 0 0 0 0,0 0 0 0 0,0 0 0 0 0,0 0-1 0 0,0 0 1 0 0,0 0 0 0 0,0 0 0 0 0,0 0 0 0 0,0-1 0 0 0,0 1-1 0 0,0 0 1 0 0,0-1 0 0 0,0 1 0 0 0,0-1 0 0 0,0 1 0 0 0,1-1-1 0 0,-1 1 1 0 0,0-1 0 0 0,0 0 0 0 0,0 1 0 0 0,1-1-1 0 0,-1 0 1 0 0,0 1 0 0 0,1-1 0 0 0,-1 0 0 0 0,0-1 0 0 0,-6-2 54 0 0,6 4-36 0 0,0 0-1 0 0,0 0 1 0 0,1 0 0 0 0,-1 0-1 0 0,0 0 1 0 0,1 1 0 0 0,-1-1-1 0 0,0 0 1 0 0,0 0-1 0 0,1 1 1 0 0,-1-1 0 0 0,1 0-1 0 0,-1 1 1 0 0,0-1 0 0 0,1 1-1 0 0,-1-1 1 0 0,1 0 0 0 0,-1 1-1 0 0,1 0 1 0 0,-1-1 0 0 0,1 1-1 0 0,-1-1 1 0 0,1 1 0 0 0,-1 0-1 0 0,1-1 1 0 0,0 1 0 0 0,0 0-1 0 0,-1-1 1 0 0,1 1 0 0 0,0 0-1 0 0,0-1 1 0 0,0 1 0 0 0,-1 0-1 0 0,1 0 1 0 0,0-1 0 0 0,0 1-1 0 0,0 0 1 0 0,0-1 0 0 0,1 2-1 0 0,-1 4-18 0 0,1-1 0 0 0,0 1 0 0 0,0-1-1 0 0,2 6 1 0 0,-2-9-6 0 0,9 33-4 0 0,-1 0 0 0 0,-2 1 0 0 0,-1 0 0 0 0,0 41 0 0 0,-5-56-16 0 0,5 26 0 0 0,0 2 0 0 0,-6 8-133 0 0,-3-33-4210 0 0,3-12-725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8.133"/>
    </inkml:context>
    <inkml:brush xml:id="br0">
      <inkml:brushProperty name="width" value="0.1" units="cm"/>
      <inkml:brushProperty name="height" value="0.1" units="cm"/>
      <inkml:brushProperty name="color" value="#E71224"/>
    </inkml:brush>
  </inkml:definitions>
  <inkml:trace contextRef="#ctx0" brushRef="#br0">13 104 12928 0 0,'-8'-6'985'0'0,"7"6"-911"0"0,-2-7 271 0 0,3 5-292 0 0,0 1 1 0 0,0-1-1 0 0,1 1 1 0 0,-1-1-1 0 0,0 1 0 0 0,1-1 1 0 0,0 1-1 0 0,-1-1 1 0 0,1 1-1 0 0,0-1 1 0 0,0 1-1 0 0,0 0 1 0 0,0 0-1 0 0,0-1 1 0 0,0 1-1 0 0,0 0 1 0 0,0 0-1 0 0,0 0 1 0 0,0 0-1 0 0,1 0 1 0 0,-1 0-1 0 0,0 0 1 0 0,1 1-1 0 0,2-2 1 0 0,-2 1 57 0 0,66-44 31 0 0,-64 43-134 0 0,0 0-1 0 0,0 1 1 0 0,0-1-1 0 0,0 1 1 0 0,0-1-1 0 0,0 1 1 0 0,0 1-1 0 0,1-1 1 0 0,-1 1-1 0 0,0-1 1 0 0,1 1-1 0 0,-1 0 1 0 0,0 1-1 0 0,1-1 1 0 0,6 2-1 0 0,2 1 22 0 0,1 1-1 0 0,-1 0 1 0 0,22 10 0 0 0,-32-12-29 0 0,1 0 1 0 0,0 1-1 0 0,-1-1 1 0 0,0 1-1 0 0,0-1 1 0 0,1 1 0 0 0,-1 0-1 0 0,-1 0 1 0 0,1 0-1 0 0,0 1 1 0 0,-1-1-1 0 0,0 1 1 0 0,0-1-1 0 0,0 1 1 0 0,2 4-1 0 0,-1 2-110 0 0,1 1 0 0 0,-1-1 0 0 0,-1 1 0 0 0,2 17 1 0 0,-3-10-99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18.519"/>
    </inkml:context>
    <inkml:brush xml:id="br0">
      <inkml:brushProperty name="width" value="0.1" units="cm"/>
      <inkml:brushProperty name="height" value="0.1" units="cm"/>
      <inkml:brushProperty name="color" value="#E71224"/>
    </inkml:brush>
  </inkml:definitions>
  <inkml:trace contextRef="#ctx0" brushRef="#br0">12 143 13344 0 0,'0'0'984'0'0,"-5"8"-207"0"0,3 1-629 0 0,0 1 1 0 0,1-1-1 0 0,0 1 1 0 0,0-1-1 0 0,1 1 0 0 0,2 12 1 0 0,-1 6-93 0 0,12 144-53 0 0,-10-144 4 0 0,-2-11 37 0 0,-1-12-31 0 0,0 0-1 0 0,0-1 1 0 0,1 1-1 0 0,2 8 1 0 0,1-6 8 0 0,-4-6 96 0 0,8-21 22 0 0,32-122-19 0 0,-29 95-150 0 0,2 1 0 0 0,21-51-1 0 0,6 18 297 0 0,-34 68 50 0 0,0 2 0 0 0,1-1 1 0 0,0 1-1 0 0,0 0 0 0 0,15-13 0 0 0,-21 21-326 0 0,0 0-1 0 0,1-1 1 0 0,0 1-1 0 0,-1 0 1 0 0,1 0-1 0 0,0 0 1 0 0,0 0-1 0 0,0 0 1 0 0,-1 0-1 0 0,1 1 1 0 0,0-1-1 0 0,0 1 1 0 0,0-1-1 0 0,0 1 1 0 0,0 0-1 0 0,0-1 1 0 0,0 1-1 0 0,1 0 1 0 0,-1 0 0 0 0,0 1-1 0 0,0-1 1 0 0,0 0-1 0 0,0 1 1 0 0,2 0-1 0 0,-1 0 11 0 0,-1 1-1 0 0,0-1 0 0 0,0 1 1 0 0,0-1-1 0 0,0 1 0 0 0,0 0 1 0 0,0 0-1 0 0,-1 0 0 0 0,1 0 1 0 0,0 0-1 0 0,-1 0 1 0 0,0 0-1 0 0,1 0 0 0 0,-1 1 1 0 0,0-1-1 0 0,0 0 0 0 0,0 1 1 0 0,-1-1-1 0 0,2 4 0 0 0,5 26 76 0 0,-2 0 0 0 0,3 35-1 0 0,0 54 17 0 0,-5-94-396 0 0,2 0 0 0 0,10 37 0 0 0,-7-45-4053 0 0,1-3-1475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2.484"/>
    </inkml:context>
    <inkml:brush xml:id="br0">
      <inkml:brushProperty name="width" value="0.1" units="cm"/>
      <inkml:brushProperty name="height" value="0.1" units="cm"/>
      <inkml:brushProperty name="color" value="#AB008B"/>
    </inkml:brush>
  </inkml:definitions>
  <inkml:trace contextRef="#ctx0" brushRef="#br0">472 0 15864 0 0,'0'0'3383'0'0,"-8"16"-2024"0"0,5-13-1287 0 0,1 0-1 0 0,1 0 0 0 0,-1 0 1 0 0,0 0-1 0 0,1 0 1 0 0,-1 1-1 0 0,1-1 1 0 0,0 0-1 0 0,0 1 1 0 0,0-1-1 0 0,0 8 1 0 0,-2 4 79 0 0,-6 30 199 0 0,6-28-297 0 0,-6 20 0 0 0,-5-10-53 0 0,3-6 0 0 0,11-21 0 0 0,-1 1 0 0 0,1 0-1 0 0,0 0 1 0 0,0 0 0 0 0,0-1-1 0 0,-1 1 1 0 0,1 0 0 0 0,0 0-1 0 0,-1-1 1 0 0,1 1 0 0 0,-1 0-1 0 0,1-1 1 0 0,-1 1 0 0 0,1 0-1 0 0,-1-1 1 0 0,1 1-1 0 0,-1-1 1 0 0,0 1 0 0 0,1-1-1 0 0,-2 1 1 0 0,1-1-5 0 0,0 0 1 0 0,0-1-1 0 0,1 1 0 0 0,-1-1 0 0 0,0 1 0 0 0,0-1 1 0 0,1 1-1 0 0,-1-1 0 0 0,1 1 0 0 0,-1-1 1 0 0,0 0-1 0 0,1 1 0 0 0,-1-1 0 0 0,0-1 0 0 0,-2-1-18 0 0,3 2 18 0 0,0 1 0 0 0,0 0 0 0 0,0-1 0 0 0,-1 1 0 0 0,1 0-1 0 0,0-1 1 0 0,0 1 0 0 0,-1 0 0 0 0,1 0 0 0 0,0-1 0 0 0,-1 1 0 0 0,1 0 0 0 0,0 0 0 0 0,-1 0 0 0 0,1-1 0 0 0,0 1 0 0 0,-1 0 0 0 0,1 0 0 0 0,-1 0 0 0 0,1 0 0 0 0,0 0 0 0 0,-1 0 0 0 0,1 0 0 0 0,0 0 0 0 0,-1 0 0 0 0,1 0 0 0 0,-1 0 0 0 0,1 0 0 0 0,0 0 0 0 0,-1 0 0 0 0,1 0 0 0 0,-1 0 0 0 0,1 0 0 0 0,0 0 0 0 0,-1 1 0 0 0,1-1 0 0 0,0 0 0 0 0,-1 0 0 0 0,1 0-1 0 0,0 1 1 0 0,-1-1 0 0 0,1 0 0 0 0,-1 1 0 0 0,-13 20-163 0 0,13-18 164 0 0,0-1 0 0 0,0 0 0 0 0,0 1 0 0 0,-1-1 0 0 0,0 0 0 0 0,1 0 0 0 0,-1 0 0 0 0,0 0 0 0 0,0 0 0 0 0,-3 3 0 0 0,4-5 5 0 0,0 0 0 0 0,0 0-1 0 0,0 0 1 0 0,0 0 0 0 0,0 0-1 0 0,0 0 1 0 0,0 0-1 0 0,0-1 1 0 0,0 1 0 0 0,0 0-1 0 0,0 0 1 0 0,0-1 0 0 0,0 1-1 0 0,1 0 1 0 0,-1-1 0 0 0,0 1-1 0 0,0-1 1 0 0,0 1-1 0 0,1-1 1 0 0,-1 0 0 0 0,-1 0-1 0 0,-17-19 102 0 0,11 11-10 0 0,-1 2-152 0 0,1-1 0 0 0,0 0 0 0 0,0-1 0 0 0,1 0 0 0 0,-9-15 0 0 0,-13-19-430 0 0,19 30 435 0 0,1-1 0 0 0,-9-18-1 0 0,0 2 78 0 0,17 29 532 0 0,-10 10-490 0 0,5 3-88 0 0,0 1 0 0 0,-5 20-1 0 0,8-24 18 0 0,-3 19 7 0 0,5-22 0 0 0,0 0 0 0 0,0 0 0 0 0,-3 9 0 0 0,-1-3 0 0 0,2 1 0 0 0,-3 14 0 0 0,2-8 0 0 0,4-18 0 0 0,-1 1 1 0 0,0 0-1 0 0,0 0 0 0 0,0 0 0 0 0,0 0 0 0 0,-1-1 0 0 0,1 1 0 0 0,0-1 0 0 0,-1 1 0 0 0,1-1 0 0 0,-1 1 0 0 0,1-1 0 0 0,-1 0 1 0 0,0 0-1 0 0,1 0 0 0 0,-1 0 0 0 0,-2 1 0 0 0,-12 9-31 0 0,-6 3-1063 0 0,20-13 644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2.255"/>
    </inkml:context>
    <inkml:brush xml:id="br0">
      <inkml:brushProperty name="width" value="0.1" units="cm"/>
      <inkml:brushProperty name="height" value="0.1" units="cm"/>
      <inkml:brushProperty name="color" value="#E71224"/>
    </inkml:brush>
  </inkml:definitions>
  <inkml:trace contextRef="#ctx0" brushRef="#br0">4111 40 15376 0 0,'0'0'1163'0'0,"-1"0"-785"0"0,-5 0 1815 0 0,4-1-2034 0 0,1-1-130 0 0,-1 0 0 0 0,1 1 1 0 0,0-1-1 0 0,-1 0 0 0 0,1 0 0 0 0,0 0 1 0 0,0 0-1 0 0,-1-3 0 0 0,-1-4-18 0 0,2 8-3 0 0,1 1 0 0 0,0-1 0 0 0,0 1-1 0 0,0-1 1 0 0,-1 0 0 0 0,1 1-1 0 0,0-1 1 0 0,-1 1 0 0 0,1-1 0 0 0,-1 1-1 0 0,1 0 1 0 0,0-1 0 0 0,-1 1-1 0 0,1-1 1 0 0,-1 1 0 0 0,1 0-1 0 0,-1-1 1 0 0,1 1 0 0 0,-2-1 0 0 0,-1 2 125 0 0,2-1 155 0 0,-10 0 568 0 0,-46 5 344 0 0,52-4-1133 0 0,0 0-1 0 0,-1 1 0 0 0,1-1 0 0 0,0 1 1 0 0,-8 4-1 0 0,9-4-35 0 0,0 0 1 0 0,0 0-1 0 0,0 0 1 0 0,0-1-1 0 0,0 0 1 0 0,-1 0-1 0 0,1 0 0 0 0,0 0 1 0 0,-6-1-1 0 0,-2 1 186 0 0,-1 0-1 0 0,1 1 1 0 0,-16 4-1 0 0,-18 3 118 0 0,12-2-312 0 0,26-5 21 0 0,1 0 1 0 0,-1 0 0 0 0,0-1 0 0 0,-8 0-1 0 0,12-1-38 0 0,-1 0-1 0 0,1 0 0 0 0,0 0 0 0 0,-1-1 1 0 0,1 1-1 0 0,0-1 0 0 0,0 0 0 0 0,-1-1 1 0 0,1 1-1 0 0,0-1 0 0 0,0 1 0 0 0,0-1 1 0 0,1 0-1 0 0,-7-5 0 0 0,7 5-4 0 0,2 0 1 0 0,-1 0-1 0 0,0 1 1 0 0,0-1-1 0 0,0 1 0 0 0,1 0 1 0 0,-1 0-1 0 0,-1-1 1 0 0,-2 0-1 0 0,4 2-1 0 0,0 0 0 0 0,0 0 0 0 0,0 0 1 0 0,0 0-1 0 0,0 0 0 0 0,0 1 0 0 0,0-1 0 0 0,0 0 0 0 0,0 0 1 0 0,0 1-1 0 0,0-1 0 0 0,0 1 0 0 0,0-1 0 0 0,1 1 0 0 0,-1-1 1 0 0,0 1-1 0 0,0 0 0 0 0,0-1 0 0 0,1 1 0 0 0,-1 0 0 0 0,-1 1 1 0 0,-3 3-26 0 0,3-2 23 0 0,-1 0-1 0 0,1-1 0 0 0,-1 1 1 0 0,0 0-1 0 0,0-1 0 0 0,0 0 0 0 0,0 0 1 0 0,0 0-1 0 0,-1 0 0 0 0,1 0 1 0 0,0-1-1 0 0,-7 3 0 0 0,-15-4 4 0 0,-10 2 0 0 0,21 0 0 0 0,5 0 0 0 0,0 0 0 0 0,0-1 0 0 0,0 0 0 0 0,0 0 0 0 0,0-1 0 0 0,-13-2 0 0 0,-2 0 25 0 0,0 1 0 0 0,-44 2-1 0 0,10 1 30 0 0,16-1-54 0 0,-35-1 0 0 0,70 0 0 0 0,0 0 0 0 0,-1 0 0 0 0,1 1 0 0 0,-9 2 0 0 0,10-2 0 0 0,-1 0 0 0 0,1 0 0 0 0,0 0 0 0 0,0-1 0 0 0,-13-1 0 0 0,-82-7 0 0 0,8 1 0 0 0,92 6 0 0 0,-16-1 0 0 0,-28-1 0 0 0,40 3 0 0 0,0 1 0 0 0,1-1 0 0 0,-1 1 0 0 0,0 0 0 0 0,0 0 0 0 0,0 0 0 0 0,1 1 0 0 0,-1-1 0 0 0,1 1 0 0 0,-7 4 0 0 0,-1 2 0 0 0,10-6 3 0 0,0 0 0 0 0,0 0 1 0 0,-1-1-1 0 0,1 1 1 0 0,-1 0-1 0 0,1-1 0 0 0,-1 0 1 0 0,0 0-1 0 0,0 0 0 0 0,1 0 1 0 0,-1 0-1 0 0,0 0 0 0 0,0-1 1 0 0,0 1-1 0 0,-5-1 1 0 0,3-1-3 0 0,0 0 1 0 0,1-1 0 0 0,-1 0 0 0 0,1 0 0 0 0,0 0 0 0 0,-8-5-1 0 0,-9-4-3 0 0,-6 0 2 0 0,-1 2 0 0 0,0 1 0 0 0,-1 1 0 0 0,-48-6 0 0 0,27 9 0 0 0,-95 5 0 0 0,13 3 0 0 0,65-3 0 0 0,-29 4 0 0 0,82-5 0 0 0,-24-1 0 0 0,-8-1 0 0 0,-51 11 0 0 0,-45 1 0 0 0,123-10 23 0 0,-1 1 0 0 0,0 1 1 0 0,0 0-1 0 0,1 2 0 0 0,-36 10 0 0 0,32-7 23 0 0,-43 7 0 0 0,2-1 3 0 0,40-8-49 0 0,-1-1 0 0 0,-35 0 0 0 0,-10 2 0 0 0,49-2 0 0 0,0 0 0 0 0,-40 14 0 0 0,56-17 0 0 0,-1 1 0 0 0,0-1 0 0 0,0-1 0 0 0,-1 1 0 0 0,1-1 0 0 0,0 0 0 0 0,-10-1 0 0 0,7 0 0 0 0,1 1 0 0 0,-1 0 0 0 0,-9 1 0 0 0,-16 6 0 0 0,21-4 0 0 0,0-1 0 0 0,-26 1 0 0 0,16-1 0 0 0,18-1 0 0 0,0-1 0 0 0,-1 0 0 0 0,1 0 0 0 0,0 0 0 0 0,0 0 0 0 0,0-1 0 0 0,0 0 0 0 0,-7-1 0 0 0,0-4 0 0 0,10 5 0 0 0,0-1 0 0 0,0 1 0 0 0,0 0 0 0 0,0 0 0 0 0,-1 0 0 0 0,1 1 0 0 0,0-1 0 0 0,-1 1 0 0 0,1-1 0 0 0,0 1 0 0 0,-1 0 0 0 0,1 0 0 0 0,-4 0 0 0 0,-66 20 0 0 0,52-16 0 0 0,-114 15 0 0 0,125-19 0 0 0,0 0 0 0 0,0-1 0 0 0,-10-1 0 0 0,-20-2 0 0 0,27 5 52 0 0,0 0 1 0 0,-1 1-1 0 0,1 0 0 0 0,-19 6 0 0 0,-13 4 1119 0 0,18-9-674 0 0,17-2-460 0 0,1 0 0 0 0,-17 5 0 0 0,5-1-135 0 0,-7 3-680 0 0,24-7 673 0 0,0 0 0 0 0,0 0-1 0 0,-1 0 1 0 0,1-1 0 0 0,-1 1 0 0 0,1-1 0 0 0,-1 0-1 0 0,1 0 1 0 0,-6 0 0 0 0,5-1 90 0 0,1 1 0 0 0,0 0-1 0 0,-1 0 1 0 0,1 0 0 0 0,0 0 0 0 0,-1 1 0 0 0,1 0 0 0 0,0-1 0 0 0,0 1 0 0 0,-4 2 0 0 0,6-3 7 0 0,0 0-1 0 0,0 0 1 0 0,0-1 0 0 0,0 1 0 0 0,1 0 0 0 0,-1 0 0 0 0,0-1 0 0 0,0 1 0 0 0,0 0 0 0 0,1-1 0 0 0,-1 1 0 0 0,0-1-1 0 0,1 1 1 0 0,-1-1 0 0 0,0 0 0 0 0,0 0-8 0 0,0 1-211 0 0,0-1 1 0 0,0 1-1 0 0,-1 0 0 0 0,1-1 0 0 0,0 1 0 0 0,0 0 0 0 0,0 0 1 0 0,-1-1-1 0 0,1 1 0 0 0,0 0 0 0 0,0 0 0 0 0,-1 0 0 0 0,1 1 0 0 0,0-1 1 0 0,0 0-1 0 0,-2 1 0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2.665"/>
    </inkml:context>
    <inkml:brush xml:id="br0">
      <inkml:brushProperty name="width" value="0.1" units="cm"/>
      <inkml:brushProperty name="height" value="0.1" units="cm"/>
      <inkml:brushProperty name="color" value="#E71224"/>
    </inkml:brush>
  </inkml:definitions>
  <inkml:trace contextRef="#ctx0" brushRef="#br0">743 13 15232 0 0,'-2'-10'423'0'0,"-2"8"121"0"0,-10 12-355 0 0,12-8-329 0 0,-21 21-448 0 0,15-14 361 0 0,-1-1 0 0 0,0 0 0 0 0,0-1 0 0 0,-1 1 0 0 0,-11 5 0 0 0,-48 32 161 0 0,37-26 380 0 0,-55 27 921 0 0,48-27-366 0 0,0 2 0 0 0,-42 29 1 0 0,75-44-819 0 0,-1 0 1 0 0,1 0-1 0 0,0 1 1 0 0,0-1-1 0 0,1 1 1 0 0,-9 14-1 0 0,5-7 15 0 0,7-11-50 0 0,0 0 0 0 0,0 0 0 0 0,0 0 0 0 0,-1-1 0 0 0,0 1-1 0 0,1-1 1 0 0,-1 0 0 0 0,0 1 0 0 0,0-1 0 0 0,0 0 0 0 0,0-1-1 0 0,-1 1 1 0 0,1-1 0 0 0,0 1 0 0 0,-6 0 0 0 0,5 1-14 0 0,-1-1 0 0 0,1 0 0 0 0,0 1 0 0 0,0 0 0 0 0,0 0 0 0 0,1 0 0 0 0,-1 0 0 0 0,1 1-1 0 0,0-1 1 0 0,-5 8 0 0 0,5-7 3 0 0,0 0 0 0 0,-1 0 0 0 0,1 0 0 0 0,-1-1 0 0 0,0 1-1 0 0,0-1 1 0 0,0 0 0 0 0,0 0 0 0 0,0 0 0 0 0,-8 3-1 0 0,4-3-13 0 0,1 0 0 0 0,-1 1 0 0 0,1 0-1 0 0,0 0 1 0 0,0 0 0 0 0,-6 7-1 0 0,11-10 9 0 0,0 1 0 0 0,0 1 0 0 0,0-1 0 0 0,0 0 0 0 0,0 0 0 0 0,1 1 0 0 0,-1-1 0 0 0,1 1 0 0 0,0 0 0 0 0,-1-1-1 0 0,1 1 1 0 0,0 0 0 0 0,1 0 0 0 0,-1-1 0 0 0,0 1 0 0 0,1 0 0 0 0,0 0 0 0 0,0 0 0 0 0,0 0 0 0 0,0 5-1 0 0,1-3-4 0 0,-1-1-1 0 0,1 0 1 0 0,1 0 0 0 0,-1 0-1 0 0,0 0 1 0 0,1 0-1 0 0,0 0 1 0 0,0 0-1 0 0,0 0 1 0 0,0-1-1 0 0,1 1 1 0 0,-1-1-1 0 0,1 1 1 0 0,0-1-1 0 0,0 0 1 0 0,0 0-1 0 0,6 3 1 0 0,3 2-35 0 0,1 0 1 0 0,1-1-1 0 0,24 9 0 0 0,-20-8 26 0 0,20 11 0 0 0,-18-8-283 0 0,42 15 1 0 0,-21-10-4365 0 0,-6-1-1139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4.237"/>
    </inkml:context>
    <inkml:brush xml:id="br0">
      <inkml:brushProperty name="width" value="0.1" units="cm"/>
      <inkml:brushProperty name="height" value="0.1" units="cm"/>
      <inkml:brushProperty name="color" value="#E71224"/>
    </inkml:brush>
  </inkml:definitions>
  <inkml:trace contextRef="#ctx0" brushRef="#br0">244 1 19583 0 0,'22'45'1967'0'0,"-14"-17"-2027"0"0,0 1 1 0 0,4 45-1 0 0,-12-73 48 0 0,1 3-43 0 0,-1 0 0 0 0,1 0 0 0 0,-1-1 0 0 0,0 1-1 0 0,-1 0 1 0 0,1 0 0 0 0,-1 0 0 0 0,1 0 0 0 0,-1-1-1 0 0,0 1 1 0 0,-1 0 0 0 0,1-1 0 0 0,0 1 0 0 0,-4 4 0 0 0,4-7 40 0 0,0 1 0 0 0,0 0 0 0 0,-1 0 0 0 0,1-1 0 0 0,-1 1 0 0 0,0-1 0 0 0,1 0 0 0 0,-1 1 0 0 0,0-1 0 0 0,0 0 0 0 0,0 0 0 0 0,0 0 0 0 0,0 0 1 0 0,0 0-1 0 0,0-1 0 0 0,0 1 0 0 0,0 0 0 0 0,0-1 0 0 0,-1 0 0 0 0,1 1 0 0 0,0-1 0 0 0,0 0 0 0 0,0 0 0 0 0,-1 0 0 0 0,-2-1 0 0 0,-1-1-10 0 0,0 1 0 0 0,0-1-1 0 0,0 0 1 0 0,0-1-1 0 0,1 1 1 0 0,-1-1-1 0 0,-7-5 1 0 0,7 4 30 0 0,0 0-1 0 0,-1 1 1 0 0,1-1 0 0 0,-14-3-1 0 0,9 4 53 0 0,9 2-27 0 0,-1 0 0 0 0,0 0-1 0 0,1 1 1 0 0,-1-1 0 0 0,0 1 0 0 0,1-1 0 0 0,-1 1 0 0 0,0 0 0 0 0,0 0-1 0 0,1 0 1 0 0,-1 0 0 0 0,0 1 0 0 0,1-1 0 0 0,-1 1 0 0 0,0 0 0 0 0,-3 1-1 0 0,3-1-21 0 0,0 0-1 0 0,1 1 0 0 0,-1-1 1 0 0,1 1-1 0 0,-1 0 0 0 0,1 0 0 0 0,0 0 1 0 0,-1 0-1 0 0,1 0 0 0 0,0 0 1 0 0,0 1-1 0 0,1-1 0 0 0,-1 0 0 0 0,0 1 1 0 0,1 0-1 0 0,-2 3 0 0 0,-4 4-50 0 0,5-7 26 0 0,0 0-1 0 0,0 0 1 0 0,0 0 0 0 0,1 0 0 0 0,-3 7 0 0 0,3-9-118 0 0,-3 14 315 0 0,4-15-258 0 0,0 1-1 0 0,0-1 0 0 0,-1 1 0 0 0,1-1 1 0 0,0 1-1 0 0,0-1 0 0 0,-1 1 0 0 0,1-1 1 0 0,0 1-1 0 0,0-1 0 0 0,-1 1 0 0 0,1-1 1 0 0,-1 1-1 0 0,1-1 0 0 0,0 0 1 0 0,-1 1-1 0 0,1-1 0 0 0,-1 1 0 0 0,1-1 1 0 0,-1 0-1 0 0,0 1 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4.593"/>
    </inkml:context>
    <inkml:brush xml:id="br0">
      <inkml:brushProperty name="width" value="0.1" units="cm"/>
      <inkml:brushProperty name="height" value="0.1" units="cm"/>
      <inkml:brushProperty name="color" value="#E71224"/>
    </inkml:brush>
  </inkml:definitions>
  <inkml:trace contextRef="#ctx0" brushRef="#br0">6 20 15664 0 0,'-5'12'759'0'0,"5"-24"-335"0"0,0 1 24 0 0,0 3-360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4.981"/>
    </inkml:context>
    <inkml:brush xml:id="br0">
      <inkml:brushProperty name="width" value="0.1" units="cm"/>
      <inkml:brushProperty name="height" value="0.1" units="cm"/>
      <inkml:brushProperty name="color" value="#E71224"/>
    </inkml:brush>
  </inkml:definitions>
  <inkml:trace contextRef="#ctx0" brushRef="#br0">521 8 15664 0 0,'0'0'356'0'0,"0"0"-289"0"0,0-1 0 0 0,0 1 1 0 0,0-1-1 0 0,0 1 1 0 0,0 0-1 0 0,-1-1 1 0 0,1 1-1 0 0,0-1 1 0 0,0 1-1 0 0,-1 0 1 0 0,1-1-1 0 0,0 1 1 0 0,0 0-1 0 0,-1-1 0 0 0,1 1 1 0 0,0 0-1 0 0,-1 0 1 0 0,1-1-1 0 0,-1 1 1 0 0,-14 8 873 0 0,-20 16 0 0 0,19-13-785 0 0,11-6-70 0 0,0 0-1 0 0,0 0 0 0 0,1 0 0 0 0,0 1 0 0 0,0-1 0 0 0,0 1 0 0 0,1 0 0 0 0,-1 0 1 0 0,-3 11-1 0 0,-4 6 519 0 0,1-1-482 0 0,1 0 0 0 0,1 1-1 0 0,1 0 1 0 0,-6 38-1 0 0,11-50-83 0 0,1-1 0 0 0,0 1 0 0 0,1 0 0 0 0,0 0 0 0 0,3 14 0 0 0,-2-18-4 0 0,0 0 0 0 0,0 0 1 0 0,1 0-1 0 0,0 0 0 0 0,1-1 0 0 0,0 1 1 0 0,0-1-1 0 0,6 11 0 0 0,-8-15-111 0 0,1-1-1 0 0,-1 0 1 0 0,0 1-1 0 0,1-1 1 0 0,-1 0-1 0 0,1 1 1 0 0,-1-1-1 0 0,1 0 1 0 0,0 0-1 0 0,-1 0 1 0 0,1-1-1 0 0,0 1 1 0 0,0 0-1 0 0,0-1 1 0 0,-1 1-1 0 0,1-1 1 0 0,0 1-1 0 0,0-1 1 0 0,0 0-1 0 0,0 0 1 0 0,0 0-1 0 0,0 0 0 0 0,0 0 1 0 0,0-1-1 0 0,0 1 1 0 0,0 0-1 0 0,-1-1 1 0 0,1 1-1 0 0,0-1 1 0 0,3-1-1 0 0,2-1-887 0 0,0-1 0 0 0,-1 0 0 0 0,1 0 0 0 0,-1 0 0 0 0,11-10 0 0 0,2-2-1081 0 0</inkml:trace>
  <inkml:trace contextRef="#ctx0" brushRef="#br0" timeOffset="0.99">91 31 15664 0 0,'0'0'356'0'0,"7"11"859"0"0,-2 8-1207 0 0,-3-13 123 0 0,-1-1 0 0 0,1 1 0 0 0,-1 0 0 0 0,0-1 0 0 0,-1 1 0 0 0,1 0 0 0 0,-1 0 0 0 0,-1 0 0 0 0,1-1 0 0 0,-1 1 0 0 0,-1 6 0 0 0,-1-3 67 0 0,-7 26 7 0 0,-27 57 0 0 0,30-76-247 0 0,-9 30 0 0 0,12-31-391 0 0,-1-1 0 0 0,-10 20-1 0 0,6-18-78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5.368"/>
    </inkml:context>
    <inkml:brush xml:id="br0">
      <inkml:brushProperty name="width" value="0.1" units="cm"/>
      <inkml:brushProperty name="height" value="0.1" units="cm"/>
      <inkml:brushProperty name="color" value="#E71224"/>
    </inkml:brush>
  </inkml:definitions>
  <inkml:trace contextRef="#ctx0" brushRef="#br0">419 792 15664 0 0,'-1'-2'65'0'0,"0"0"1"0"0,-1 0-1 0 0,1 1 1 0 0,-1-1-1 0 0,0 0 1 0 0,1 1 0 0 0,-1-1-1 0 0,0 1 1 0 0,0 0-1 0 0,0 0 1 0 0,0 0 0 0 0,0 0-1 0 0,0 0 1 0 0,0 0-1 0 0,0 0 1 0 0,-1 0 0 0 0,1 1-1 0 0,0-1 1 0 0,0 1-1 0 0,-1 0 1 0 0,1 0-1 0 0,0 0 1 0 0,-1 0 0 0 0,1 0-1 0 0,-4 1 1 0 0,-1 1-64 0 0,1 0-1 0 0,0 1 1 0 0,0 0 0 0 0,0 0 0 0 0,0 1-1 0 0,0 0 1 0 0,1 0 0 0 0,-10 9 0 0 0,0 2-3 0 0,-18 26 0 0 0,-4 5 1 0 0,31-40-23 0 0,1 0 0 0 0,0 0 0 0 0,1 1 0 0 0,-1 0 0 0 0,1 0 0 0 0,1 0 0 0 0,-1 0-1 0 0,1 0 1 0 0,0 1 0 0 0,-1 7 0 0 0,3-9 13 0 0,0-1 1 0 0,0 1-1 0 0,1-1 0 0 0,-1 1 1 0 0,1-1-1 0 0,0 0 0 0 0,1 1 0 0 0,0-1 1 0 0,-1 1-1 0 0,2-1 0 0 0,-1 0 1 0 0,1 1-1 0 0,0-1 0 0 0,4 9 0 0 0,-5-11 10 0 0,1-2-1 0 0,-1 1 0 0 0,1 0 1 0 0,-1 0-1 0 0,1 0 0 0 0,-1-1 0 0 0,1 1 1 0 0,0-1-1 0 0,0 1 0 0 0,0-1 0 0 0,0 0 1 0 0,0 1-1 0 0,2 0 0 0 0,-3-2 9 0 0,0 1-1 0 0,0-1 1 0 0,0 0-1 0 0,0 0 1 0 0,0 1 0 0 0,0-1-1 0 0,0 0 1 0 0,0 0-1 0 0,0 0 1 0 0,0 0-1 0 0,0 0 1 0 0,0 0-1 0 0,0 0 1 0 0,0-1 0 0 0,0 1-1 0 0,0 0 1 0 0,0 0-1 0 0,0-1 1 0 0,0 1-1 0 0,0-1 1 0 0,0 1-1 0 0,0-1 1 0 0,0 1 0 0 0,0-1-1 0 0,-1 1 1 0 0,1-1-1 0 0,0 0 1 0 0,0 0-1 0 0,-1 1 1 0 0,2-2-1 0 0,2-4 88 0 0,-1-1-1 0 0,1 1 0 0 0,-1-1 0 0 0,0 1 0 0 0,-1-1 0 0 0,0 0 0 0 0,0 0 0 0 0,0 0 0 0 0,-1 0 0 0 0,1-11 0 0 0,-1 8-47 0 0,-1 0-1 0 0,-1 0 1 0 0,0 0-1 0 0,0 0 1 0 0,-1 0-1 0 0,-5-19 0 0 0,-17-62 20 0 0,9 30-68 0 0,-148-463 820 0 0,149 489-778 0 0,-17-53 60 0 0,29 82 180 0 0,1-1 0 0 0,-1 1 0 0 0,1-1 0 0 0,1 1 0 0 0,0-1 0 0 0,0-10 0 0 0,0 14-237 0 0,1 0 1 0 0,-1 1-1 0 0,1-1 0 0 0,0 0 0 0 0,-1 1 0 0 0,1-1 1 0 0,0 1-1 0 0,1-1 0 0 0,-1 1 0 0 0,0 0 1 0 0,1-1-1 0 0,-1 1 0 0 0,1 0 0 0 0,0 0 1 0 0,0 0-1 0 0,0 0 0 0 0,4-3 0 0 0,-2 2-53 0 0,1 0-1 0 0,0 0 1 0 0,0 1-1 0 0,0 0 1 0 0,0 0-1 0 0,1 0 0 0 0,-1 1 1 0 0,1-1-1 0 0,10 0 1 0 0,0 1-73 0 0,34 3 1 0 0,-24 0 88 0 0,17 2-1721 0 0,55 13 0 0 0,-90-15 1107 0 0,56 14-3996 0 0,0 9-241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5.864"/>
    </inkml:context>
    <inkml:brush xml:id="br0">
      <inkml:brushProperty name="width" value="0.1" units="cm"/>
      <inkml:brushProperty name="height" value="0.1" units="cm"/>
      <inkml:brushProperty name="color" value="#E71224"/>
    </inkml:brush>
  </inkml:definitions>
  <inkml:trace contextRef="#ctx0" brushRef="#br0">338 0 16240 0 0,'0'0'947'0'0,"3"15"-759"0"0,-2-7 17 0 0,0 0-1 0 0,-1 1 0 0 0,0-1 0 0 0,0 1 0 0 0,-1-1 1 0 0,0 0-1 0 0,-3 12 0 0 0,0 8 194 0 0,1-13-395 0 0,0 0 0 0 0,-1 0-1 0 0,0 0 1 0 0,-1 0 0 0 0,-11 20-1 0 0,15-33-2 0 0,0 0 0 0 0,0 0 0 0 0,0 0 0 0 0,-1-1 0 0 0,1 1 0 0 0,-1 0 0 0 0,1 0 0 0 0,-1-1 0 0 0,0 1 0 0 0,0-1 0 0 0,-3 2 0 0 0,5-2 0 0 0,-1-1 0 0 0,1 1 0 0 0,-1-1 0 0 0,1 1 0 0 0,-1-1 0 0 0,0 1 0 0 0,1-1 0 0 0,-1 0 0 0 0,0 1 0 0 0,1-1 0 0 0,-1 0 0 0 0,0 0 0 0 0,1 1 0 0 0,-1-1 0 0 0,0 0 0 0 0,0 0 0 0 0,1 0 0 0 0,-1 0 0 0 0,0 0 0 0 0,0 0 0 0 0,1 0 0 0 0,-1 0 0 0 0,0 0 0 0 0,0-1 0 0 0,0 1 0 0 0,-2-1 0 0 0,1 1 0 0 0,-1 0 0 0 0,1-1 0 0 0,-1 1 0 0 0,1-1 0 0 0,0 0 0 0 0,-1 0 0 0 0,1 0 0 0 0,0 0 0 0 0,-1 0 0 0 0,1 0 0 0 0,0-1 0 0 0,0 1 0 0 0,0-1 0 0 0,0 0 0 0 0,0 1 0 0 0,0-1 0 0 0,1 0 0 0 0,-1 0 0 0 0,-2-3 0 0 0,-2-6 0 0 0,-1 1 0 0 0,-8-21 0 0 0,11 23 0 0 0,-8-18 0 0 0,12 26 0 0 0,0-1 0 0 0,0 1 0 0 0,-1-1 0 0 0,1 0 0 0 0,0 1 0 0 0,0-1 0 0 0,-1 1 0 0 0,1-1 0 0 0,0 1 0 0 0,-1-1 0 0 0,1 1 0 0 0,-1 0 0 0 0,1-1 0 0 0,-1 1 0 0 0,1-1 0 0 0,-1 1 0 0 0,1 0 0 0 0,-1-1 0 0 0,-4 2 0 0 0,4-1 0 0 0,-1 0 104 0 0,0 0 0 0 0,0 0 0 0 0,0 1 0 0 0,0-1 0 0 0,-1 1 0 0 0,1-1 0 0 0,0 1 0 0 0,0 0 0 0 0,0 0 0 0 0,1 0 0 0 0,-1 0-1 0 0,0 0 1 0 0,0 0 0 0 0,-3 3 0 0 0,0 1 86 0 0,0 1 1 0 0,-9 11-1 0 0,2-2-272 0 0,0 2 122 0 0,0-1 1 0 0,1 2-1 0 0,-14 30 0 0 0,23-44-79 0 0,1-2-78 0 0,0 1 1 0 0,-1-1-1 0 0,1 0 1 0 0,0 0-1 0 0,-1 0 1 0 0,0 0-1 0 0,-2 2 1 0 0,-4 4-850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6.323"/>
    </inkml:context>
    <inkml:brush xml:id="br0">
      <inkml:brushProperty name="width" value="0.1" units="cm"/>
      <inkml:brushProperty name="height" value="0.1" units="cm"/>
      <inkml:brushProperty name="color" value="#E71224"/>
    </inkml:brush>
  </inkml:definitions>
  <inkml:trace contextRef="#ctx0" brushRef="#br0">128 1 17503 0 0,'0'0'399'0'0,"-10"0"961"0"0,8 3-1322 0 0,0-2-2 0 0,1 0-1 0 0,-1 0 1 0 0,1 1-1 0 0,0-1 0 0 0,0 0 1 0 0,-1 1-1 0 0,1-1 0 0 0,0 1 1 0 0,0 0-1 0 0,0-1 0 0 0,1 1 1 0 0,-1 0-1 0 0,0 0 0 0 0,0-1 1 0 0,0 5-1 0 0,-10 33 1221 0 0,3-12-1139 0 0,2 0-1 0 0,-4 31 0 0 0,-12 59-116 0 0,20-109 0 0 0,-28 100-401 0 0,21-83-1844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6.737"/>
    </inkml:context>
    <inkml:brush xml:id="br0">
      <inkml:brushProperty name="width" value="0.1" units="cm"/>
      <inkml:brushProperty name="height" value="0.1" units="cm"/>
      <inkml:brushProperty name="color" value="#E71224"/>
    </inkml:brush>
  </inkml:definitions>
  <inkml:trace contextRef="#ctx0" brushRef="#br0">0 30 16240 0 0,'0'0'947'0'0,"5"-5"-759"0"0,-2 3-188 0 0,1-1 0 0 0,-1 1 0 0 0,1 0 0 0 0,0 1 0 0 0,-1-1 0 0 0,1 1 0 0 0,0-1 0 0 0,7 0 0 0 0,34-5 0 0 0,-38 7 0 0 0,1 0 0 0 0,-1 1 0 0 0,1 1 0 0 0,-1-1 0 0 0,0 1 0 0 0,1 0 0 0 0,-1 1 0 0 0,0 0 0 0 0,0 0 0 0 0,-1 0 0 0 0,9 6 0 0 0,-11-6 5 0 0,1 0 0 0 0,-1 0-1 0 0,0 1 1 0 0,0 0 0 0 0,0 0-1 0 0,0 0 1 0 0,-1 0-1 0 0,0 0 1 0 0,0 1 0 0 0,0 0-1 0 0,0-1 1 0 0,-1 1-1 0 0,1 0 1 0 0,-1 0 0 0 0,0 1-1 0 0,-1-1 1 0 0,2 11 0 0 0,-2-9-977 0 0,0 0 0 0 0,0 0 1 0 0,-1 0-1 0 0,-2 12 1 0 0,-1-3-4438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27.133"/>
    </inkml:context>
    <inkml:brush xml:id="br0">
      <inkml:brushProperty name="width" value="0.1" units="cm"/>
      <inkml:brushProperty name="height" value="0.1" units="cm"/>
      <inkml:brushProperty name="color" value="#E71224"/>
    </inkml:brush>
  </inkml:definitions>
  <inkml:trace contextRef="#ctx0" brushRef="#br0">104 96 17503 0 0,'0'0'858'0'0,"-5"-8"43"0"0,5 7-896 0 0,-1 0 0 0 0,1 1 1 0 0,-1-1-1 0 0,0 0 0 0 0,0 0 0 0 0,1 1 0 0 0,-1-1 0 0 0,0 0 1 0 0,0 1-1 0 0,0-1 0 0 0,0 1 0 0 0,0-1 0 0 0,0 1 0 0 0,0-1 0 0 0,0 1 1 0 0,0 0-1 0 0,0 0 0 0 0,0-1 0 0 0,0 1 0 0 0,0 0 0 0 0,0 0 1 0 0,0 0-1 0 0,0 0 0 0 0,0 0 0 0 0,0 0 0 0 0,0 0 0 0 0,0 1 1 0 0,0-1-1 0 0,0 0 0 0 0,0 1 0 0 0,0-1 0 0 0,0 0 0 0 0,-1 2 1 0 0,0-2-7 0 0,0 1 0 0 0,1 0 0 0 0,-1 0 1 0 0,1 0-1 0 0,-1 0 0 0 0,1 1 0 0 0,0-1 1 0 0,-1 0-1 0 0,1 0 0 0 0,0 1 0 0 0,0-1 1 0 0,0 1-1 0 0,0-1 0 0 0,0 1 0 0 0,0 0 1 0 0,0-1-1 0 0,1 1 0 0 0,-2 2 0 0 0,-14 56 1 0 0,0 91 0 0 0,15-140 0 0 0,-1 10 0 0 0,-6 30 0 0 0,53-208-1992 0 0,-40 137 1991 0 0,0-4-231 0 0,1 0-1 0 0,2 1 1 0 0,10-24 0 0 0,-14 41 86 0 0,-1 0 1 0 0,1 0-1 0 0,1 1 1 0 0,-1-1-1 0 0,1 1 1 0 0,9-7-1 0 0,34-24-334 0 0,-38 28 414 0 0,-7 6 103 0 0,0 0 1 0 0,0 0-1 0 0,-1 1 1 0 0,1-1 0 0 0,0 1-1 0 0,1 0 1 0 0,-1-1 0 0 0,0 1-1 0 0,0 1 1 0 0,0-1 0 0 0,1 0-1 0 0,5 0 1 0 0,-7 2 33 0 0,0-1 0 0 0,0 0 1 0 0,-1 1-1 0 0,1-1 0 0 0,0 1 1 0 0,-1 0-1 0 0,1-1 0 0 0,-1 1 1 0 0,1 0-1 0 0,0 0 0 0 0,-1 0 1 0 0,0 0-1 0 0,1 1 0 0 0,-1-1 1 0 0,0 0-1 0 0,0 0 0 0 0,1 1 1 0 0,-1-1-1 0 0,0 1 0 0 0,0-1 1 0 0,0 1-1 0 0,-1-1 0 0 0,1 1 1 0 0,0 0-1 0 0,0 2 0 0 0,2 4 189 0 0,-1 0 1 0 0,0 1-1 0 0,0-1 0 0 0,-1 0 0 0 0,0 1 0 0 0,0 10 0 0 0,-5 52 122 0 0,0-33-441 0 0,4-31 0 0 0,-2 24-852 0 0,-1 1-1 0 0,-12 50 1 0 0,11-70-111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0.256"/>
    </inkml:context>
    <inkml:brush xml:id="br0">
      <inkml:brushProperty name="width" value="0.05" units="cm"/>
      <inkml:brushProperty name="height" value="0.05" units="cm"/>
      <inkml:brushProperty name="color" value="#004F8B"/>
    </inkml:brush>
  </inkml:definitions>
  <inkml:trace contextRef="#ctx0" brushRef="#br0">384 0 10912 0 0,'0'0'5209'0'0,"-16"0"-3684"0"0,14 0-1411 0 0,0 1 1 0 0,0-1-1 0 0,1 0 0 0 0,-1 1 0 0 0,0-1 0 0 0,0 1 1 0 0,1 0-1 0 0,-1-1 0 0 0,0 1 0 0 0,1 0 1 0 0,-1 0-1 0 0,1 0 0 0 0,-1 0 0 0 0,1 0 0 0 0,-1 1 1 0 0,1-1-1 0 0,0 0 0 0 0,-2 3 0 0 0,-2 3 24 0 0,0 0 0 0 0,-7 14 0 0 0,1-1-63 0 0,-12 12 333 0 0,-30 35 0 0 0,-55 54-74 0 0,100-111-334 0 0,1 1 0 0 0,0 0 0 0 0,0 0 0 0 0,-9 23 0 0 0,-14 51 0 0 0,16-43 0 0 0,6-17 0 0 0,2 2 0 0 0,0-1 0 0 0,-3 40 0 0 0,9-54-28 0 0,0-1 0 0 0,1 1 0 0 0,0-1 0 0 0,1 1 0 0 0,6 21 0 0 0,-6-29-46 0 0,0 0-1 0 0,0 1 0 0 0,1-1 1 0 0,-1 0-1 0 0,1 0 0 0 0,0-1 1 0 0,0 1-1 0 0,0 0 0 0 0,0-1 1 0 0,1 0-1 0 0,-1 0 0 0 0,1 0 1 0 0,0 0-1 0 0,0-1 0 0 0,0 1 1 0 0,0-1-1 0 0,0 0 0 0 0,1 0 1 0 0,-1 0-1 0 0,1-1 0 0 0,-1 0 1 0 0,1 0-1 0 0,4 1 0 0 0,-2-2 103 0 0,-1-1-1 0 0,1 0 0 0 0,-1 0 1 0 0,1 0-1 0 0,-1-1 1 0 0,0 0-1 0 0,0 0 0 0 0,0 0 1 0 0,0-1-1 0 0,0 0 0 0 0,-1 0 1 0 0,1 0-1 0 0,-1-1 0 0 0,0 0 1 0 0,0 0-1 0 0,0 0 0 0 0,6-8 1 0 0,4-6-276 0 0,-1 0 0 0 0,-1-1 0 0 0,16-31 0 0 0,-27 47 159 0 0,5-9 42 0 0,-5 10 46 0 0,0-1 1 0 0,-1 1 0 0 0,1-1-1 0 0,-1 1 1 0 0,0-1 0 0 0,0 0-1 0 0,0 0 1 0 0,0 0-1 0 0,0 0 1 0 0,0 1 0 0 0,0-6-1 0 0,-1 6 3 0 0,0-1 1 0 0,0 0-1 0 0,0 1 0 0 0,-1-1 0 0 0,1 0 0 0 0,-1 1 0 0 0,1-1 0 0 0,-1 1 0 0 0,0-1 0 0 0,0 1 0 0 0,0-1 0 0 0,0 1 0 0 0,-1-1 0 0 0,1 1 0 0 0,0 0 0 0 0,-3-3 0 0 0,0 2 16 0 0,0-1 0 0 0,-1 1 0 0 0,1 0 0 0 0,-1 0 0 0 0,0 1 0 0 0,-9-4-1 0 0,6 3 87 0 0,0 0 0 0 0,0 1-1 0 0,-1 0 1 0 0,1 0-1 0 0,0 1 1 0 0,-1 0-1 0 0,1 1 1 0 0,-10 0-1 0 0,-8-1-53 0 0,18 0-95 0 0,-1 1 0 0 0,1 0 1 0 0,-11 1-1 0 0,-5 2-420 0 0,16-3 208 0 0,0 1 1 0 0,-15 3-1 0 0,3 3-2398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2.868"/>
    </inkml:context>
    <inkml:brush xml:id="br0">
      <inkml:brushProperty name="width" value="0.1" units="cm"/>
      <inkml:brushProperty name="height" value="0.1" units="cm"/>
      <inkml:brushProperty name="color" value="#AB008B"/>
    </inkml:brush>
  </inkml:definitions>
  <inkml:trace contextRef="#ctx0" brushRef="#br0">102 1 11632 0 0,'0'0'2522'0'0,"-9"13"251"0"0,9-9-2403 0 0,-1 0 0 0 0,0 1-1 0 0,1-1 1 0 0,-2 0-1 0 0,-1 5 1 0 0,-3 16 290 0 0,-11 110-124 0 0,15-123-550 0 0,-1 1 1 0 0,0-1 0 0 0,-1 0-1 0 0,-10 23 1 0 0,10-27-448 0 0,0 0 0 0 0,0-1 1 0 0,-1 1-1 0 0,-10 11 0 0 0,10-11-710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32.784"/>
    </inkml:context>
    <inkml:brush xml:id="br0">
      <inkml:brushProperty name="width" value="0.1" units="cm"/>
      <inkml:brushProperty name="height" value="0.1" units="cm"/>
      <inkml:brushProperty name="color" value="#E71224"/>
    </inkml:brush>
  </inkml:definitions>
  <inkml:trace contextRef="#ctx0" brushRef="#br0">26 0 9184 0 0,'0'0'449'0'0,"-8"0"19"0"0,0 1-425 0 0,0 2-27 0 0,7-3 328 0 0,18 4 936 0 0,-16-4-1264 0 0,0 0 0 0 0,0 0 0 0 0,-1 0 0 0 0,1 0 0 0 0,0 1 0 0 0,0-1 0 0 0,0 0 0 0 0,0 0 0 0 0,0 1 0 0 0,0-1 0 0 0,0 0 0 0 0,-1 1 0 0 0,1-1 0 0 0,0 1 0 0 0,0-1 0 0 0,-1 1 0 0 0,1 0 0 0 0,1 0 0 0 0,-2 0 66 0 0,9 0 116 0 0,25 6 88 0 0,-32-6-279 0 0,0 0-1 0 0,0 1 0 0 0,0-1 1 0 0,0 0-1 0 0,0 1 0 0 0,0-1 1 0 0,0 1-1 0 0,0-1 0 0 0,-1 1 1 0 0,1 0-1 0 0,1 2 0 0 0,14 13-8 0 0,-14-15 2 0 0,0 0 0 0 0,0-1 0 0 0,1 0 0 0 0,-1 0 0 0 0,1 0 0 0 0,-1 0 0 0 0,1 0 0 0 0,-1-1 0 0 0,5 1 0 0 0,19 4 0 0 0,-24-4 0 0 0,0 0 0 0 0,-1 0 0 0 0,1-1 0 0 0,0 1 0 0 0,0-1 0 0 0,0 0 0 0 0,-1 0 0 0 0,6 0 0 0 0,10 0 0 0 0,-13 1 0 0 0,-4 0 0 0 0,0-1 0 0 0,-1 0 0 0 0,1 0 0 0 0,0 0 0 0 0,-1 0 0 0 0,1 1 0 0 0,0-1 0 0 0,0 0 0 0 0,-1 0 0 0 0,1 0 0 0 0,0-1 0 0 0,-1 1 0 0 0,1 0 0 0 0,0 0 0 0 0,-1 0 0 0 0,1 0 0 0 0,0-1 0 0 0,-1 1 0 0 0,1 0 0 0 0,0-1 0 0 0,-1 1 0 0 0,2-1 0 0 0,0 0 0 0 0,0-1 0 0 0,1 1 0 0 0,-1 0 0 0 0,0 0 0 0 0,1 1 0 0 0,-1-1 0 0 0,1 0 0 0 0,-1 1 0 0 0,1 0 0 0 0,-1-1 0 0 0,1 1 0 0 0,0 0 0 0 0,-1 0 0 0 0,1 1 0 0 0,-1-1 0 0 0,1 0 0 0 0,-1 1 0 0 0,1 0 0 0 0,2 0 0 0 0,-2 0 0 0 0,-1-1 0 0 0,1 0 0 0 0,0 0 0 0 0,0 0 0 0 0,0 0 0 0 0,-1 0 0 0 0,1 0 0 0 0,0-1 0 0 0,5-1 0 0 0,8-1 0 0 0,-10 3 0 0 0,-1 1 0 0 0,1-1 0 0 0,-1 1 0 0 0,1 0 0 0 0,-1 1 0 0 0,0-1 0 0 0,6 3 0 0 0,-8-3 0 0 0,0 0 0 0 0,0 0 0 0 0,0 0 0 0 0,-1-1 0 0 0,1 0 0 0 0,0 1 0 0 0,0-1 0 0 0,0 0 0 0 0,0-1 0 0 0,0 1 0 0 0,0 0 0 0 0,5-2 0 0 0,-6 1 0 0 0,0 1 0 0 0,1 0 0 0 0,-1 0 0 0 0,1 0 0 0 0,-1 0 0 0 0,1 1 0 0 0,-1-1 0 0 0,0 1 0 0 0,1-1 0 0 0,3 2 0 0 0,4 1 0 0 0,10-1 0 0 0,-14-2 0 0 0,1 0 0 0 0,-1 1 0 0 0,0 0 0 0 0,0 0 0 0 0,1 1 0 0 0,7 3 0 0 0,-11-4 0 0 0,0 0 0 0 0,0 1 0 0 0,-1-1 0 0 0,1 1 0 0 0,0 0 0 0 0,-1-1 0 0 0,3 4 0 0 0,-3-4 0 0 0,-1 1 0 0 0,1-1 0 0 0,0 0 0 0 0,0 1 0 0 0,-1-1 0 0 0,1 0 0 0 0,0 0 0 0 0,0 0 0 0 0,0-1 0 0 0,0 1 0 0 0,0 0 0 0 0,0-1 0 0 0,1 1 0 0 0,-1-1 0 0 0,0 0 0 0 0,0 1 0 0 0,3-1 0 0 0,14 0 0 0 0,-10 1 0 0 0,0-1 0 0 0,-1 0 0 0 0,1-1 0 0 0,0 0 0 0 0,0 0 0 0 0,15-5 0 0 0,-16 4 108 0 0,0 0 0 0 0,0 1 0 0 0,1-1 0 0 0,-1 1 0 0 0,1 1 0 0 0,-1 0 0 0 0,1 0 0 0 0,10 2 0 0 0,27-1 460 0 0,-42-1-567 0 0,-1-1 1 0 0,1 1 0 0 0,-1-1 0 0 0,1 0 0 0 0,-1 0 0 0 0,5-3 0 0 0,-6 3-2 0 0,0 0 0 0 0,0 0 0 0 0,0 0-1 0 0,0 1 1 0 0,0-1 0 0 0,0 0 0 0 0,0 1 0 0 0,1 0 0 0 0,-1-1 0 0 0,0 1 0 0 0,0 0 0 0 0,0 0 0 0 0,0 0 0 0 0,1 1 0 0 0,-1-1 0 0 0,0 0 0 0 0,2 1 0 0 0,4 2 0 0 0,-4-1 0 0 0,1-1 0 0 0,-1 1 0 0 0,1-1 0 0 0,-1 0 0 0 0,9 0 0 0 0,-12-1 0 0 0,1 0 0 0 0,0 0 0 0 0,-1-1 0 0 0,1 1 0 0 0,0-1 0 0 0,-1 1 0 0 0,1-1 0 0 0,0 1 0 0 0,-1-1 0 0 0,1 0 0 0 0,-1 0 0 0 0,1 0 0 0 0,-1 0 0 0 0,0 0 0 0 0,1 0 0 0 0,-1 0 0 0 0,0 0 0 0 0,0 0 0 0 0,2-3 0 0 0,0 0 0 0 0,10-13 0 0 0,-12 16 0 0 0,-1 0 0 0 0,1 1 0 0 0,-1-1 0 0 0,1 1 0 0 0,0-1 0 0 0,-1 1 0 0 0,1-1 0 0 0,0 1 0 0 0,-1-1 0 0 0,1 1 0 0 0,0-1 0 0 0,0 1 0 0 0,-1 0 0 0 0,1 0 0 0 0,0-1 0 0 0,0 1 0 0 0,0 0 0 0 0,-1 0 0 0 0,1 0 0 0 0,0 0 0 0 0,1 0 0 0 0,0 1 0 0 0,0-1 0 0 0,0 1 0 0 0,0 0 0 0 0,0 0 0 0 0,-1 0 0 0 0,1 1 0 0 0,2 1 0 0 0,-2-2 0 0 0,-1 1 0 0 0,1-1 0 0 0,-1 0 0 0 0,1 0 0 0 0,0 0 0 0 0,0 0 0 0 0,-1 0 0 0 0,1 0 0 0 0,0 0 0 0 0,0-1 0 0 0,0 1 0 0 0,0-1 0 0 0,0 1 0 0 0,4-1 0 0 0,40 2-134 0 0,-29-1-4 0 0,-1-1 0 0 0,1 0 0 0 0,0-1 0 0 0,31-5 0 0 0,-20-2-41 0 0,54-11-172 0 0,-75 19 362 0 0,0-1-1 0 0,1 1 1 0 0,-1 1-1 0 0,0-1 1 0 0,0 1-1 0 0,1 1 1 0 0,12 3 0 0 0,16 3 26 0 0,-34-7-37 0 0,1 0 0 0 0,0 0 0 0 0,-1 0 0 0 0,1 0 0 0 0,-1 0 0 0 0,1 1 0 0 0,-1-1 0 0 0,3 3 0 0 0,11 5 0 0 0,-12-7-14 0 0,0-1 1 0 0,-1 0-1 0 0,1 0 1 0 0,0 0 0 0 0,0-1-1 0 0,0 1 1 0 0,0-1-1 0 0,-1 0 1 0 0,1 0-1 0 0,0 0 1 0 0,0-1 0 0 0,0 1-1 0 0,0-1 1 0 0,-1 0-1 0 0,6-2 1 0 0,-6 2-6 0 0,1 1 1 0 0,-1 0-1 0 0,0-1 0 0 0,0 1 1 0 0,0 0-1 0 0,0 1 0 0 0,0-1 1 0 0,6 2-1 0 0,-5-1-11 0 0,0-1 1 0 0,0 1-1 0 0,0-1 1 0 0,0 0-1 0 0,7 0 1 0 0,-2-1-20 0 0,-6 1 39 0 0,0 0 0 0 0,0 0 0 0 0,-1-1 0 0 0,1 1 0 0 0,0-1 0 0 0,0 0 0 0 0,0 0 0 0 0,-1 0 0 0 0,1 0 0 0 0,0 0 1 0 0,3-3-1 0 0,-2 1 2 0 0,-3 1 3 0 0,1 1 0 0 0,-1 0 0 0 0,0 0 0 0 0,1 0-1 0 0,-1 0 1 0 0,1 0 0 0 0,-1 0 0 0 0,1 0-1 0 0,-1 1 1 0 0,1-1 0 0 0,0 1 0 0 0,-1-1 0 0 0,1 1-1 0 0,0-1 1 0 0,-1 1 0 0 0,4 0 0 0 0,4 2-10 0 0,-9-2 15 0 0,1 0 0 0 0,0 1 0 0 0,0-1 0 0 0,0 0 0 0 0,0 0 0 0 0,0 0 0 0 0,0 0-1 0 0,0 0 1 0 0,0 0 0 0 0,0 0 0 0 0,0 0 0 0 0,0 0 0 0 0,0 0 0 0 0,0 0 0 0 0,0-1 0 0 0,0 1 0 0 0,-1 0 0 0 0,1-1 0 0 0,0 1 0 0 0,1-1 0 0 0,7-6 0 0 0,-9 7 0 0 0,1-1 0 0 0,0 1 0 0 0,-1-1 0 0 0,1 1 0 0 0,0-1 0 0 0,-1 1 0 0 0,1-1 0 0 0,0 1 0 0 0,-1 0 0 0 0,1-1 0 0 0,0 1 0 0 0,0 0 0 0 0,1-1 0 0 0,-2 2 0 0 0,1-1 0 0 0,0 0 0 0 0,0 1 0 0 0,0-1 0 0 0,0 0 0 0 0,-1 1 0 0 0,1-1 0 0 0,0 1 0 0 0,-1-1 0 0 0,1 1 0 0 0,0 0 0 0 0,-1-1 0 0 0,1 1 0 0 0,0 0 0 0 0,-1-1 0 0 0,1 2 0 0 0,1 0 0 0 0,-1-1 0 0 0,1 1 0 0 0,-1-1 0 0 0,1 0 0 0 0,-1 0 0 0 0,1 0 0 0 0,0 0 0 0 0,-1 0 0 0 0,1 0 0 0 0,0 0 0 0 0,3 1 0 0 0,15 8 0 0 0,-14-5 0 0 0,1-1 0 0 0,0 0 0 0 0,-1 0 0 0 0,13 4 0 0 0,-2-1 0 0 0,-12-4 0 0 0,1-1 0 0 0,-1 0 0 0 0,1 0 0 0 0,-1 0 0 0 0,1-1 0 0 0,-1 1 0 0 0,1-1 0 0 0,0-1 0 0 0,0 1 0 0 0,-1-1 0 0 0,7-1 0 0 0,2 0 7 0 0,3-1-15 0 0,30 0-1 0 0,-41 2 21 0 0,0 1 0 0 0,1 0 1 0 0,-1 0-1 0 0,-1 0 1 0 0,1 1-1 0 0,0 0 0 0 0,0 0 1 0 0,9 5-1 0 0,-13-6 5 0 0,0 0-1 0 0,0-1 1 0 0,0 1 0 0 0,0-1 0 0 0,0 1-1 0 0,0-1 1 0 0,0 0 0 0 0,1 0 0 0 0,-1 0-1 0 0,0 0 1 0 0,0 0 0 0 0,0 0 0 0 0,0 0-1 0 0,0-1 1 0 0,0 1 0 0 0,3-2 0 0 0,-1 1 5 0 0,-1 0 0 0 0,1 0 0 0 0,-1 1 0 0 0,1 0 1 0 0,-1-1-1 0 0,6 1 0 0 0,7 2 2 0 0,50 4 117 0 0,-55-7-127 0 0,1 0-1 0 0,0 0 0 0 0,12-4 1 0 0,-19 4-14 0 0,1 0 0 0 0,-1 1 0 0 0,1 0 0 0 0,-1 0 0 0 0,0 0 0 0 0,7 2 0 0 0,-6-1 0 0 0,-1-1 0 0 0,1 1 0 0 0,0-1 0 0 0,-1 0 0 0 0,1-1 0 0 0,5 0 0 0 0,-5 0 0 0 0,0 0 0 0 0,0 1 0 0 0,-1 0 0 0 0,8 0 0 0 0,-7 1 0 0 0,0-1 0 0 0,0 0 0 0 0,0 0 0 0 0,-1-1 0 0 0,8-1 0 0 0,-8 1 0 0 0,-1 1 0 0 0,0 0 0 0 0,0 0 0 0 0,1 0 0 0 0,-1 0 0 0 0,0 0 0 0 0,1 1 0 0 0,-1 0 0 0 0,0 0 0 0 0,0 0 0 0 0,0 1 0 0 0,0-1 0 0 0,0 1 0 0 0,5 3 0 0 0,-3-2 0 0 0,0 0 0 0 0,1-1 0 0 0,0 0 0 0 0,-1 0 0 0 0,13 2 0 0 0,-5-3-1 0 0,-8-1-8 0 0,0 1 1 0 0,-1-1-1 0 0,1 1 0 0 0,0 0 0 0 0,7 3 0 0 0,-9-3 8 0 0,0-1 0 0 0,0 1 0 0 0,1-1-1 0 0,-1 0 1 0 0,0 0 0 0 0,0 0 0 0 0,1-1 0 0 0,6-1-1 0 0,17-1 3 0 0,-19 4-1 0 0,0 0 0 0 0,0 1 0 0 0,0-1 1 0 0,15 7-1 0 0,-13-5 21 0 0,1 0 0 0 0,14 2 0 0 0,11 2-21 0 0,-27-4 0 0 0,1-1 0 0 0,-1-1 0 0 0,13 1 0 0 0,5 2 0 0 0,-23-3 0 0 0,0 0 0 0 0,-1 0 0 0 0,1-1 0 0 0,0 1 0 0 0,0-1 0 0 0,-1 0 0 0 0,7-1 0 0 0,-1-2 0 0 0,-5 2 0 0 0,-1 0 0 0 0,1 0 0 0 0,-1 0 0 0 0,1 1 0 0 0,-1-1 0 0 0,1 1 0 0 0,4 1 0 0 0,18 2 0 0 0,-20-1 0 0 0,1 0 0 0 0,0-1 0 0 0,-1 0 0 0 0,1-1 0 0 0,0 0 0 0 0,0 0 0 0 0,-1-1 0 0 0,1 0 0 0 0,12-3 0 0 0,-18 4 0 0 0,-1-1 0 0 0,1 0 0 0 0,0 0 0 0 0,0 1 0 0 0,-1-1 0 0 0,1 1 0 0 0,0 0 0 0 0,0-1 0 0 0,0 1 0 0 0,0 0 0 0 0,0 0 0 0 0,-1 0 0 0 0,1 0 0 0 0,0 0 0 0 0,0 1 0 0 0,0-1 0 0 0,-1 1 0 0 0,1-1 0 0 0,0 1 0 0 0,0 0 0 0 0,-1-1 0 0 0,3 2 0 0 0,-1-1 0 0 0,1 1 0 0 0,-1-1 0 0 0,0-1 0 0 0,1 1 0 0 0,0 0 0 0 0,-1-1 0 0 0,1 0 0 0 0,5 0 0 0 0,13 1 0 0 0,-11 1 0 0 0,0-2 0 0 0,0 1 0 0 0,0-1 0 0 0,0-1 0 0 0,0 0 0 0 0,12-3 0 0 0,-17 3 0 0 0,-1 1 0 0 0,0 0 0 0 0,0 0 0 0 0,0 0 0 0 0,0 0 0 0 0,0 1 0 0 0,6 1 0 0 0,23 2 0 0 0,-9-2 0 0 0,-20-1 0 0 0,0-1 0 0 0,0 0 0 0 0,0 0 0 0 0,1 0 0 0 0,-1 0 0 0 0,0-1 0 0 0,0 0 0 0 0,7-2 0 0 0,-8 3 0 0 0,0-1 0 0 0,-1 1 0 0 0,1-1 0 0 0,0 1 0 0 0,0 0 0 0 0,0 1 0 0 0,0-1 0 0 0,0 1 0 0 0,-1-1 0 0 0,1 1 0 0 0,0 0 0 0 0,3 2 0 0 0,-1-1 0 0 0,0 0 0 0 0,1-1 0 0 0,-1 0 0 0 0,9 1 0 0 0,58-8 0 0 0,-27 1 0 0 0,-30 3 14 0 0,-10 2-2 0 0,0-1 1 0 0,0 1-1 0 0,10 0 1 0 0,-3 1-30 0 0,-11-1 12 0 0,0 0 0 0 0,-1 0 1 0 0,1 0-1 0 0,0 1 0 0 0,0-1 0 0 0,0 0 0 0 0,0 1 0 0 0,0-1 0 0 0,0 1 0 0 0,-1 0 0 0 0,1 0 1 0 0,3 1-1 0 0,-4-1 5 0 0,0 1 1 0 0,1-1-1 0 0,-1 0 1 0 0,1 0-1 0 0,0 0 0 0 0,-1-1 1 0 0,1 1-1 0 0,0 0 1 0 0,0-1-1 0 0,-1 1 1 0 0,1-1-1 0 0,0 1 1 0 0,0-1-1 0 0,0 0 1 0 0,0 0-1 0 0,-1 0 1 0 0,1 0-1 0 0,0 0 1 0 0,0 0-1 0 0,0 0 1 0 0,0-1-1 0 0,-1 1 1 0 0,4-2-1 0 0,-2 2 3 0 0,44 2 275 0 0,-38-3-279 0 0,1 1 1 0 0,-1-1 0 0 0,1 1-1 0 0,-1 1 1 0 0,1 0 0 0 0,-1 0-1 0 0,19 6 1 0 0,-25-6-12 0 0,1-1-1 0 0,0 1 1 0 0,0-1 0 0 0,0 0-1 0 0,-1 0 1 0 0,1 0 0 0 0,0-1 0 0 0,0 1-1 0 0,5-3 1 0 0,34-12-127 0 0,-11 3 8 0 0,-22 9 86 0 0,-2 0 20 0 0,0 0 1 0 0,0 1-1 0 0,1 1 1 0 0,-1-1-1 0 0,13 0 1 0 0,-7 3 24 0 0,-5-1 0 0 0,1 0 0 0 0,-1-1 0 0 0,14-2 0 0 0,45-6-968 0 0,-55 6 648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35.880"/>
    </inkml:context>
    <inkml:brush xml:id="br0">
      <inkml:brushProperty name="width" value="0.1" units="cm"/>
      <inkml:brushProperty name="height" value="0.1" units="cm"/>
      <inkml:brushProperty name="color" value="#E71224"/>
    </inkml:brush>
  </inkml:definitions>
  <inkml:trace contextRef="#ctx0" brushRef="#br0">8 0 9520 0 0,'5'72'276'0'0,"-5"-59"-29"0"0,0-13-244 0 0,0 0-1 0 0,0 0 1 0 0,0 0 0 0 0,0 0-1 0 0,0 0 1 0 0,0 0 0 0 0,0 0-1 0 0,0 0 1 0 0,0 0 0 0 0,0 0-1 0 0,0 0 1 0 0,-1 0 0 0 0,1 0 0 0 0,0 0-1 0 0,0 0 1 0 0,0 0 0 0 0,0 0-1 0 0,0 0 1 0 0,0 0 0 0 0,0 0-1 0 0,0 0 1 0 0,0 0 0 0 0,0 0-1 0 0,0 0 1 0 0,0 0 0 0 0,0 0-1 0 0,0 0 1 0 0,0 0 0 0 0,0 0-1 0 0,0 0 1 0 0,0 0 0 0 0,0 0-1 0 0,0 0 1 0 0,0 1 0 0 0,-3-15 10 0 0,2 11 10 0 0,-3-16-12 0 0,1-11 6619 0 0,15 28-6206 0 0,-11 1-415 0 0,0 1-1 0 0,0-1 1 0 0,0 1-1 0 0,0 0 1 0 0,0 0-1 0 0,0 0 1 0 0,0-1-1 0 0,0 1 1 0 0,0 0-1 0 0,0 0 1 0 0,0 0-1 0 0,0 1 1 0 0,0-1-1 0 0,0 0 1 0 0,0 0-1 0 0,0 0 1 0 0,0 1-1 0 0,0-1 1 0 0,0 0-1 0 0,0 1 1 0 0,0-1-1 0 0,-1 1 1 0 0,3 0-1 0 0,0 3 91 0 0,1 0 1 0 0,-1 0-1 0 0,0 0 0 0 0,0 1 0 0 0,4 7 1 0 0,-5-8-76 0 0,0-1 1 0 0,0 1-1 0 0,1 0 1 0 0,-1-1-1 0 0,1 0 1 0 0,0 1-1 0 0,0-1 1 0 0,5 4-1 0 0,3 0 12 0 0,-1-1 1 0 0,14 6-1 0 0,16 9-28 0 0,-37-19-9 0 0,2 0 14 0 0,-1 1 0 0 0,1 0 0 0 0,-1 1 0 0 0,0-1 0 0 0,0 1 0 0 0,0 0 0 0 0,0 0 0 0 0,-1 0 0 0 0,5 6-1 0 0,-2 1 10 0 0,8 13 36 0 0,-14-23-56 0 0,1 0 0 0 0,-1 0 0 0 0,1-1 0 0 0,-1 1 0 0 0,1 0 0 0 0,0-1 0 0 0,-1 1 1 0 0,1-1-1 0 0,0 1 0 0 0,-1-1 0 0 0,1 1 0 0 0,0-1 0 0 0,0 1 0 0 0,0-1 0 0 0,-1 1 1 0 0,1-1-1 0 0,0 0 0 0 0,0 0 0 0 0,0 1 0 0 0,0-1 0 0 0,0 0 0 0 0,1 0 0 0 0,-1 0-2 0 0,-1 0 0 0 0,0 0 0 0 0,1 0 0 0 0,-1-1 0 0 0,0 1 0 0 0,1 0 0 0 0,-1 0 0 0 0,0 0 0 0 0,1 0 0 0 0,-1 1 0 0 0,0-1 0 0 0,1 0 0 0 0,-1 0 0 0 0,1 0 0 0 0,-1 0 0 0 0,0 0 0 0 0,0 0 0 0 0,1 0 0 0 0,-1 1 0 0 0,0-1 0 0 0,1 0 0 0 0,-1 0 0 0 0,0 0 0 0 0,1 1 0 0 0,-1-1 0 0 0,0 0 0 0 0,0 1 0 0 0,0-1 0 0 0,1 0 0 0 0,-1 0 0 0 0,0 1 0 0 0,0-1 0 0 0,0 0 0 0 0,0 1 0 0 0,1-1 0 0 0,-1 0 0 0 0,0 1 0 0 0,14 20 0 0 0,-13-21 0 0 0,-1 1 0 0 0,1 0 0 0 0,0 0 0 0 0,-1-1 0 0 0,1 1 0 0 0,0-1 0 0 0,0 1 0 0 0,0 0 0 0 0,0-1 0 0 0,-1 0 0 0 0,1 1 0 0 0,1 0 0 0 0,1 0 0 0 0,-3-1 0 0 0,1 0 0 0 0,0 1 0 0 0,0-1 0 0 0,-1 0 0 0 0,1 1 0 0 0,0-1 0 0 0,0 0 0 0 0,0 0 0 0 0,-1 1 0 0 0,1-1 0 0 0,0 0 0 0 0,0 0 0 0 0,0 0 0 0 0,0 0 0 0 0,-1 0 0 0 0,1-1 0 0 0,0 1 0 0 0,0 0 0 0 0,0 0 0 0 0,-1 0 0 0 0,1-1 0 0 0,0 1 0 0 0,0 0 0 0 0,-1-1 0 0 0,1 1 0 0 0,0 0 0 0 0,-1-1 0 0 0,2 0 0 0 0,1-1 0 0 0,8-1-15 0 0,-9 2 1 0 0,-1 1 1 0 0,1-1 0 0 0,0 0-1 0 0,0 1 1 0 0,0-1 0 0 0,0 0-1 0 0,0 0 1 0 0,-1 0 0 0 0,1 0-1 0 0,0 0 1 0 0,-1-1-1 0 0,1 1 1 0 0,-1 0 0 0 0,2-3-1 0 0,-2 3-13 0 0,0 1 14 0 0,-1 0-1 0 0,1-1 0 0 0,-1 1 1 0 0,1 0-1 0 0,-1-1 1 0 0,1 1-1 0 0,-1-1 0 0 0,1 1 1 0 0,-1 0-1 0 0,0-1 0 0 0,1 1 1 0 0,-1-1-1 0 0,0 1 0 0 0,0-1 1 0 0,1 0-1 0 0,-1 0 17 0 0,0 1 0 0 0,0 0 0 0 0,0 0 0 0 0,0 0-1 0 0,0 0 1 0 0,0 0 0 0 0,0-1 0 0 0,0 1 0 0 0,0 0 0 0 0,0 0 0 0 0,0 0 0 0 0,0 0-1 0 0,0-1 1 0 0,0 1 0 0 0,0 0 0 0 0,0 0 0 0 0,0 0 0 0 0,0 0 0 0 0,0 0-1 0 0,0-1 1 0 0,0 1 0 0 0,0 0 0 0 0,0 0 0 0 0,-1 0 0 0 0,1 0 0 0 0,0 0-1 0 0,0 0 1 0 0,0 0 0 0 0,0 0 0 0 0,0-1 0 0 0,0 1 0 0 0,0 0 0 0 0,-1 0 0 0 0,1 0-1 0 0,0 0 1 0 0,0 0 0 0 0,0 0 0 0 0,0 0 0 0 0,0 0 0 0 0,-1 0 0 0 0,1 0-1 0 0,0 0 1 0 0,0 0 0 0 0,0 0 0 0 0,0 0 0 0 0,0 0 0 0 0,-1 0 0 0 0,1 0 0 0 0,0 0-1 0 0,0 0 1 0 0,0 0 0 0 0,0 0 0 0 0,-1 0 0 0 0,-6 5 104 0 0,6-4-45 0 0,-11 9 389 0 0,11-9 35 0 0,-6-11-115 0 0,2 24-358 0 0,5-6-13 0 0,4 0-12 0 0,0-2-73 0 0,-4-5-111 0 0,4 17-3832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36.256"/>
    </inkml:context>
    <inkml:brush xml:id="br0">
      <inkml:brushProperty name="width" value="0.1" units="cm"/>
      <inkml:brushProperty name="height" value="0.1" units="cm"/>
      <inkml:brushProperty name="color" value="#E71224"/>
    </inkml:brush>
  </inkml:definitions>
  <inkml:trace contextRef="#ctx0" brushRef="#br0">366 62 12872 0 0,'0'0'289'0'0,"0"-16"708"0"0,-1 14-940 0 0,1 1 1 0 0,-1 0-1 0 0,1 0 0 0 0,0-1 0 0 0,-1 1 1 0 0,1 0-1 0 0,0-1 0 0 0,0 1 0 0 0,0 0 1 0 0,0 0-1 0 0,0-1 0 0 0,0 1 0 0 0,3-11 5080 0 0,-3 8-4807 0 0,-3-9 38 0 0,2 14-320 0 0,1-1 0 0 0,-1 0-1 0 0,0 1 1 0 0,1-1 0 0 0,-1 0 0 0 0,1 1 0 0 0,-1-1 0 0 0,1 1 0 0 0,-1-1 0 0 0,1 1 0 0 0,-1-1 0 0 0,1 1 0 0 0,-1 0 0 0 0,1-1-1 0 0,-1 2 1 0 0,-9 13 656 0 0,-19 23-1 0 0,12-17-448 0 0,10-13-179 0 0,-1-1 1 0 0,1 0 0 0 0,-1 0 0 0 0,0 0-1 0 0,-15 7 1 0 0,13-7-48 0 0,0 0 0 0 0,0 1 0 0 0,-9 8 0 0 0,7-4-49 0 0,-1-2 0 0 0,0 0 0 0 0,-26 16 0 0 0,19-14-282 0 0,-19 17 0 0 0,-13 9-3568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4.728"/>
    </inkml:context>
    <inkml:brush xml:id="br0">
      <inkml:brushProperty name="width" value="0.05" units="cm"/>
      <inkml:brushProperty name="height" value="0.05" units="cm"/>
    </inkml:brush>
  </inkml:definitions>
  <inkml:trace contextRef="#ctx0" brushRef="#br0">0 5 20735 0 0,'0'0'1584'0'0,"2"-1"-1085"0"0,3 0-458 0 0,0 1 0 0 0,1-1 0 0 0,-1 1 0 0 0,8 0 0 0 0,11 0 195 0 0,-11-1-136 0 0,1 1-1 0 0,-1 0 1 0 0,1 1-1 0 0,-1 1 1 0 0,0 0-1 0 0,1 0 1 0 0,-1 2 0 0 0,14 5-1 0 0,-3 0-133 0 0,0 1 1 0 0,-1 2-1 0 0,28 17 1 0 0,-45-25 9 0 0,0 0 0 0 0,0 1 0 0 0,-1 0 0 0 0,0 0 0 0 0,1 0 0 0 0,-2 1 0 0 0,9 10 0 0 0,-11-13 6 0 0,0 1-1 0 0,0 0 1 0 0,0-1 0 0 0,0 1-1 0 0,-1 0 1 0 0,0 0-1 0 0,0 0 1 0 0,0 0 0 0 0,0 0-1 0 0,0 0 1 0 0,-1 0 0 0 0,0 1-1 0 0,0-1 1 0 0,0 0 0 0 0,-1 4-1 0 0,-1 7-39 0 0,-2-1 0 0 0,1 0 1 0 0,-2-1-1 0 0,0 1 0 0 0,-1-1 0 0 0,-7 13 0 0 0,8-17 49 0 0,-1 0 1 0 0,0-1-1 0 0,0 0 1 0 0,0-1-1 0 0,-1 1 1 0 0,0-1-1 0 0,-1 0 1 0 0,0-1-1 0 0,-12 9 1 0 0,-2-2-114 0 0,6-3-117 0 0,0 0 0 0 0,-1-2 0 0 0,-18 8 0 0 0,25-13-5082 0 0,-2-2-1829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5.136"/>
    </inkml:context>
    <inkml:brush xml:id="br0">
      <inkml:brushProperty name="width" value="0.05" units="cm"/>
      <inkml:brushProperty name="height" value="0.05" units="cm"/>
    </inkml:brush>
  </inkml:definitions>
  <inkml:trace contextRef="#ctx0" brushRef="#br0">193 57 22543 0 0,'-3'-5'260'0'0,"2"3"-143"0"0,1 0 0 0 0,-1 0 1 0 0,1 0-1 0 0,0 0 0 0 0,-1 0 0 0 0,1 0 1 0 0,0 0-1 0 0,0 0 0 0 0,0 0 0 0 0,0-2 1 0 0,1 2-117 0 0,-1 1 0 0 0,0 0 1 0 0,1 0-1 0 0,-1 0 0 0 0,1-1 1 0 0,0 1-1 0 0,-1 0 0 0 0,1 0 1 0 0,0 0-1 0 0,0 0 0 0 0,-1 0 1 0 0,1 0-1 0 0,0 0 0 0 0,0 0 1 0 0,0 0-1 0 0,0 1 1 0 0,0-1-1 0 0,0 0 0 0 0,1 1 1 0 0,-1-1-1 0 0,0 1 0 0 0,0-1 1 0 0,0 1-1 0 0,1-1 0 0 0,-1 1 1 0 0,0 0-1 0 0,3-1 0 0 0,1 0-17 0 0,-1 0-1 0 0,1 0 0 0 0,0 1 1 0 0,1 0-1 0 0,-1 0 1 0 0,6 0-1 0 0,-7 1-7 0 0,1 0 0 0 0,-1 1 0 0 0,1-1 1 0 0,-1 1-1 0 0,0 0 0 0 0,0 0 0 0 0,0 1 0 0 0,0-1 0 0 0,0 1 0 0 0,6 6 1 0 0,-5-4-6 0 0,0-1 0 0 0,0 2 1 0 0,-1-1-1 0 0,0 0 1 0 0,0 1-1 0 0,6 10 0 0 0,0 16-24 0 0,-2-6-63 0 0,-7-23 7 0 0,0 1 0 0 0,0 0 0 0 0,-1 0 0 0 0,1 1 0 0 0,-1-1 1 0 0,0 5-1 0 0,0-6-45 0 0,0-3 130 0 0,0 0 0 0 0,0 0 0 0 0,0 1 0 0 0,0-1 0 0 0,0 0 0 0 0,-1 0 0 0 0,1 0 0 0 0,0 1 0 0 0,0-1 0 0 0,0 0 0 0 0,0 0 0 0 0,0 0 0 0 0,0 0 0 0 0,0 1 0 0 0,-1-1 0 0 0,1 0 0 0 0,0 0 0 0 0,0 0 0 0 0,0 0 0 0 0,-1 0 0 0 0,1 1 0 0 0,0-1 0 0 0,0 0 0 0 0,0 0 0 0 0,-1 0 0 0 0,1 0 0 0 0,0 0 0 0 0,0 0 0 0 0,0 0 0 0 0,-1 0 0 0 0,1 0 0 0 0,0 0 0 0 0,0 0 0 0 0,-1 0 0 0 0,1 0 0 0 0,0 0 0 0 0,0 0 0 0 0,0 0 0 0 0,-1 0 0 0 0,1 0 0 0 0,0 0 0 0 0,-10-4-625 0 0,0-3 581 0 0,-1 1 0 0 0,1 0 1 0 0,-1 0-1 0 0,0 1 1 0 0,-1 0-1 0 0,-18-4 0 0 0,26 8 74 0 0,0 1-1 0 0,0-1 0 0 0,0 1 0 0 0,-1 1 1 0 0,1-1-1 0 0,0 0 0 0 0,0 1 1 0 0,-6 1-1 0 0,-33 14 16 0 0,22-8-26 0 0,15-5 5 0 0,0 0 0 0 0,0 0 0 0 0,0 0 0 0 0,0 1 0 0 0,1 0 0 0 0,-1 0 0 0 0,1 1 0 0 0,0-1 0 0 0,-4 6 0 0 0,-1 0 0 0 0,-2 1 52 0 0,1 1 0 0 0,-18 25 0 0 0,25-33 54 0 0,1 1 1 0 0,0 0-1 0 0,1 0 0 0 0,-1 1 0 0 0,1-1 1 0 0,0 0-1 0 0,0 1 0 0 0,1 0 0 0 0,0-1 1 0 0,0 1-1 0 0,-1 9 0 0 0,2-14-190 0 0,0 0 0 0 0,0 0 1 0 0,0 1-1 0 0,0-1 0 0 0,1 0 0 0 0,-1 0 1 0 0,0 1-1 0 0,1-1 0 0 0,-1 0 0 0 0,0 0 0 0 0,2 2 1 0 0,3 4-5346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5.511"/>
    </inkml:context>
    <inkml:brush xml:id="br0">
      <inkml:brushProperty name="width" value="0.05" units="cm"/>
      <inkml:brushProperty name="height" value="0.05" units="cm"/>
    </inkml:brush>
  </inkml:definitions>
  <inkml:trace contextRef="#ctx0" brushRef="#br0">1 1 10736 0 0,'0'0'1120'0'0,"0"8"-1056"0"0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5.934"/>
    </inkml:context>
    <inkml:brush xml:id="br0">
      <inkml:brushProperty name="width" value="0.05" units="cm"/>
      <inkml:brushProperty name="height" value="0.05" units="cm"/>
    </inkml:brush>
  </inkml:definitions>
  <inkml:trace contextRef="#ctx0" brushRef="#br0">571 31 14336 0 0,'0'0'1720'0'0,"1"2"-1648"0"0,0 0-22 0 0,0 1 0 0 0,0-1 0 0 0,0 1 0 0 0,0 0 0 0 0,0 0 1 0 0,0-1-1 0 0,-1 1 0 0 0,1 0 0 0 0,-1 3 0 0 0,0 32 369 0 0,0-20-288 0 0,-1 4 183 0 0,-2 1 0 0 0,0-1 0 0 0,-1 0 0 0 0,-1 0 0 0 0,-1-1-1 0 0,-1 1 1 0 0,-12 23 0 0 0,14-34-415 0 0,0 0 0 0 0,-1-1 1 0 0,-1 0-1 0 0,0 0 0 0 0,0 0 0 0 0,-1-1 0 0 0,0 0 1 0 0,-1-1-1 0 0,0 0 0 0 0,0 0 0 0 0,-1-1 0 0 0,-19 12 0 0 0,23-16 128 0 0,1-1 0 0 0,-1 1-1 0 0,-1-1 1 0 0,1 0-1 0 0,0-1 1 0 0,0 0-1 0 0,-1 0 1 0 0,1 0-1 0 0,-1 0 1 0 0,1-1-1 0 0,-1 0 1 0 0,1-1 0 0 0,-8-1-1 0 0,3 0-351 0 0,0 0 0 0 0,0-1 0 0 0,0 0 1 0 0,1-1-1 0 0,-1 0 0 0 0,-17-11 0 0 0,7 3-5632 0 0</inkml:trace>
  <inkml:trace contextRef="#ctx0" brushRef="#br0" timeOffset="1">119 0 16208 0 0,'0'0'1627'0'0,"-1"16"-1471"0"0,-6 7 155 0 0,5-16-113 0 0,-1 0 0 0 0,2 0 0 0 0,-3 10 0 0 0,2-3 127 0 0,-1 1 0 0 0,-7 21 0 0 0,-4 16 44 0 0,10-23-309 0 0,-2-1 1 0 0,-1 0-1 0 0,-17 46 0 0 0,18-60-499 0 0,4-10-845 0 0,0 1 0 0 0,0 0 0 0 0,0 0 1 0 0,-1-1-1 0 0,-3 5 0 0 0,-2 2-3237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6.368"/>
    </inkml:context>
    <inkml:brush xml:id="br0">
      <inkml:brushProperty name="width" value="0.05" units="cm"/>
      <inkml:brushProperty name="height" value="0.05" units="cm"/>
    </inkml:brush>
  </inkml:definitions>
  <inkml:trace contextRef="#ctx0" brushRef="#br0">43 37 20903 0 0,'-7'-8'461'0'0,"5"6"-315"0"0,0-1-1 0 0,-1 1 1 0 0,1-1 0 0 0,0 0 0 0 0,0 0 0 0 0,-3-6 0 0 0,5 8-20 0 0,-3-1 101 0 0,2 1 332 0 0,1 5-354 0 0,1 2-342 0 0,0-1 0 0 0,0 1-1 0 0,-1-1 1 0 0,0 0 0 0 0,0 1 0 0 0,-1-1-1 0 0,-1 11 1 0 0,-7 19-4161 0 0,5-23-2424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6.731"/>
    </inkml:context>
    <inkml:brush xml:id="br0">
      <inkml:brushProperty name="width" value="0.05" units="cm"/>
      <inkml:brushProperty name="height" value="0.05" units="cm"/>
    </inkml:brush>
  </inkml:definitions>
  <inkml:trace contextRef="#ctx0" brushRef="#br0">1 28 18863 0 0,'0'-9'1428'0'0,"0"8"-1403"0"0,0 0 0 0 0,1 0 0 0 0,-1 0-1 0 0,0 0 1 0 0,1 1 0 0 0,-1-1 0 0 0,1 0-1 0 0,-1 0 1 0 0,1 1 0 0 0,0-1 0 0 0,-1 0-1 0 0,1 1 1 0 0,0-1 0 0 0,-1 0 0 0 0,1 1-1 0 0,0-1 1 0 0,0 1 0 0 0,-1-1-1 0 0,1 1 1 0 0,0 0 0 0 0,0-1 0 0 0,0 1-1 0 0,0 0 1 0 0,0-1 0 0 0,-1 1 0 0 0,1 0-1 0 0,2 0 1 0 0,1-1-36 0 0,1 0-1 0 0,-1 1 1 0 0,0 0-1 0 0,1 0 1 0 0,5 0-1 0 0,14 4 31 0 0,1 0-1 0 0,-2 2 1 0 0,1 1-1 0 0,41 17 0 0 0,-61-21-18 0 0,1 0 0 0 0,-1 0 0 0 0,0 0 0 0 0,0 1 0 0 0,0-1 0 0 0,-1 1 0 0 0,1 0 0 0 0,3 6 0 0 0,-1-3 0 0 0,-4-5-3 0 0,-1 0-1 0 0,1 0 0 0 0,-1 0 0 0 0,0 1 0 0 0,0-1 0 0 0,0 0 1 0 0,0 1-1 0 0,0-1 0 0 0,0 1 0 0 0,-1-1 0 0 0,1 1 1 0 0,0 3-1 0 0,-3 32-280 0 0,0-18 97 0 0,1-15 149 0 0,-4 34-101 0 0,5-36 137 0 0,-1 0 1 0 0,0 0 0 0 0,0 0 0 0 0,0 0 0 0 0,-1 0 0 0 0,1-1-1 0 0,0 1 1 0 0,-1-1 0 0 0,0 1 0 0 0,0-1 0 0 0,-3 4-1 0 0,-7 5 2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7.086"/>
    </inkml:context>
    <inkml:brush xml:id="br0">
      <inkml:brushProperty name="width" value="0.05" units="cm"/>
      <inkml:brushProperty name="height" value="0.05" units="cm"/>
    </inkml:brush>
  </inkml:definitions>
  <inkml:trace contextRef="#ctx0" brushRef="#br0">324 185 17135 0 0,'0'0'1712'0'0,"-1"15"-1552"0"0,-3-3 347 0 0,-13 22 0 0 0,0 1 138 0 0,-14 25-765 0 0,27-53-252 0 0,-1-1 1 0 0,0 0-1 0 0,0 0 1 0 0,-12 10-1 0 0,16-15 177 0 0,-7 6-1523 0 0</inkml:trace>
  <inkml:trace contextRef="#ctx0" brushRef="#br0" timeOffset="1">132 0 18975 0 0,'0'0'930'0'0,"-14"4"203"0"0,13-3-1132 0 0,-1 1 0 0 0,1-1 1 0 0,-1 1-1 0 0,1 0 0 0 0,0 0 0 0 0,0 0 0 0 0,-1-1 0 0 0,1 1 1 0 0,1 0-1 0 0,-1 0 0 0 0,0 0 0 0 0,0 0 0 0 0,1 1 1 0 0,-1 2-1 0 0,-7 18-2 0 0,6-20 1 0 0,1 1 0 0 0,0 0 0 0 0,0 0 0 0 0,0 0 0 0 0,0 0 0 0 0,1 0 0 0 0,-1 0 0 0 0,1 1 0 0 0,0 4 0 0 0,0-4 0 0 0,0 1 0 0 0,0-1 0 0 0,-1 1 0 0 0,1-1 0 0 0,-4 9 0 0 0,2-5 68 0 0,0-1 0 0 0,1 0 0 0 0,-2 15 0 0 0,-2 20 572 0 0,2-28-497 0 0,2-7-117 0 0,-1 0 1 0 0,1 0 0 0 0,-1-1 0 0 0,-1 1 0 0 0,1-1 0 0 0,-2 0 0 0 0,1 0-1 0 0,-5 9 1 0 0,-2-2-266 0 0,8-9-419 0 0,-1-1 0 0 0,0 0 0 0 0,0 0 0 0 0,-6 6 0 0 0,0-2-6228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3.273"/>
    </inkml:context>
    <inkml:brush xml:id="br0">
      <inkml:brushProperty name="width" value="0.1" units="cm"/>
      <inkml:brushProperty name="height" value="0.1" units="cm"/>
      <inkml:brushProperty name="color" value="#AB008B"/>
    </inkml:brush>
  </inkml:definitions>
  <inkml:trace contextRef="#ctx0" brushRef="#br0">1 1 12416 0 0,'0'0'1308'0'0,"1"12"1735"0"0,0-11-2993 0 0,0 0 0 0 0,1 1-1 0 0,-1-1 1 0 0,1 0 0 0 0,-1 0-1 0 0,1 0 1 0 0,0 0 0 0 0,-1 0-1 0 0,1-1 1 0 0,0 1 0 0 0,0 0-1 0 0,-1-1 1 0 0,1 1 0 0 0,0-1-1 0 0,0 0 1 0 0,0 0 0 0 0,0 0-1 0 0,0 0 1 0 0,0 0 0 0 0,-1 0-1 0 0,1 0 1 0 0,0 0 0 0 0,0-1-1 0 0,3 0 1 0 0,-1 0 16 0 0,-1-1 1 0 0,1 1-1 0 0,-1 1 1 0 0,1-1-1 0 0,-1 1 1 0 0,1-1-1 0 0,-1 1 1 0 0,1 0-1 0 0,0 0 1 0 0,-1 1-1 0 0,1-1 1 0 0,-1 1-1 0 0,1-1 1 0 0,-1 1 0 0 0,1 0-1 0 0,-1 1 1 0 0,0-1-1 0 0,1 0 1 0 0,-1 1-1 0 0,0 0 1 0 0,0 0-1 0 0,0 0 1 0 0,0 0-1 0 0,0 0 1 0 0,-1 1-1 0 0,4 3 1 0 0,-1-1-46 0 0,-4-3-12 0 0,1 0 1 0 0,-1 0 0 0 0,0 0 0 0 0,1-1 0 0 0,0 1-1 0 0,-1-1 1 0 0,1 1 0 0 0,0-1 0 0 0,0 0 0 0 0,0 1-1 0 0,0-1 1 0 0,0 0 0 0 0,0 0 0 0 0,0 0 0 0 0,0-1-1 0 0,0 1 1 0 0,1-1 0 0 0,-1 1 0 0 0,0-1 0 0 0,4 1-1 0 0,-3-1-9 0 0,-1 1 0 0 0,1-1 0 0 0,0 1 0 0 0,-1 0 0 0 0,1 0 0 0 0,-1 0 0 0 0,1 1 0 0 0,-1-1 0 0 0,0 0 0 0 0,1 1 0 0 0,-1-1 0 0 0,0 1 0 0 0,0 0 0 0 0,0 0 0 0 0,0 0 0 0 0,0 0 0 0 0,-1 0 0 0 0,1 0 0 0 0,2 5 0 0 0,6 9 0 0 0,-10-12 0 0 0,-1 1 0 0 0,2 1 0 0 0,0 1 0 0 0,0 0 0 0 0,-1-1 0 0 0,-1 1 0 0 0,1 0 0 0 0,-1-1 0 0 0,0 1 0 0 0,0 0 0 0 0,-1-1 0 0 0,0 1 0 0 0,-3 8 0 0 0,4-14-5 0 0,0 1 0 0 0,0-1-1 0 0,-1 0 1 0 0,1 1 0 0 0,0-1-1 0 0,-1 0 1 0 0,1 0 0 0 0,-1 0-1 0 0,1 0 1 0 0,-1 0 0 0 0,1 0-1 0 0,-1 0 1 0 0,1-1 0 0 0,-1 1-1 0 0,0 0 1 0 0,0-1 0 0 0,1 0-1 0 0,-1 1 1 0 0,0-1-1 0 0,-3 0 1 0 0,2 1-104 0 0,0-1 0 0 0,1 1 0 0 0,-1-1 0 0 0,0 1 0 0 0,0 0 0 0 0,-4 2-1 0 0,-16 15-712 0 0,21-16 807 0 0,0 0 1 0 0,0 0-1 0 0,0 0 0 0 0,-1-1 1 0 0,1 1-1 0 0,-1 0 0 0 0,1-1 1 0 0,-1 1-1 0 0,0-1 0 0 0,1 0 1 0 0,-1 0-1 0 0,0 0 0 0 0,0-1 1 0 0,0 1-1 0 0,0 0 0 0 0,0-1 0 0 0,0 0 1 0 0,0 0-1 0 0,-4 0 0 0 0,-24 0 37 0 0,28 1-106 0 0,-1-1 0 0 0,0 0 0 0 0,0 1 0 0 0,1-2 0 0 0,-1 1 0 0 0,0 0 0 0 0,0-1 0 0 0,0 0 0 0 0,-5-1 0 0 0,-2-2-1412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7.472"/>
    </inkml:context>
    <inkml:brush xml:id="br0">
      <inkml:brushProperty name="width" value="0.05" units="cm"/>
      <inkml:brushProperty name="height" value="0.05" units="cm"/>
    </inkml:brush>
  </inkml:definitions>
  <inkml:trace contextRef="#ctx0" brushRef="#br0">10 16 18719 0 0,'-5'-5'1090'0'0,"2"0"-884"0"0,2 3-120 0 0,17-2 98 0 0,-6 5-241 0 0,-1-1 0 0 0,14 4 0 0 0,0 0 22 0 0,-12-2 6 0 0,-1 0 0 0 0,0 1 0 0 0,12 4 0 0 0,10 4-721 0 0,-23-8 730 0 0,1 0 0 0 0,-1 0 0 0 0,0 1 0 0 0,9 6 0 0 0,-17-10 7 0 0,-1 1 0 0 0,0-1 0 0 0,1 0 0 0 0,-1 1 0 0 0,0-1 0 0 0,1 0 0 0 0,-1 1 0 0 0,0-1 0 0 0,1 0 1 0 0,-1 1-1 0 0,0-1 0 0 0,0 0 0 0 0,1 1 0 0 0,-1-1 0 0 0,0 1 0 0 0,0-1 0 0 0,0 1 0 0 0,1-1 0 0 0,-1 1 0 0 0,0-1 0 0 0,0 1 0 0 0,0-1 1 0 0,0 1-1 0 0,0-1 0 0 0,0 0 0 0 0,0 1 0 0 0,0-1 0 0 0,0 1 0 0 0,-1-1 0 0 0,1 1 0 0 0,0-1 0 0 0,0 1 0 0 0,0-1 0 0 0,0 1 0 0 0,-1-1 1 0 0,1 0-1 0 0,0 1 0 0 0,0-1 0 0 0,-1 1 0 0 0,1-1 0 0 0,0 0 0 0 0,-1 1 0 0 0,1-1 0 0 0,0 0 0 0 0,-1 1 0 0 0,1-1 0 0 0,0 0 0 0 0,-1 1 1 0 0,-21 13-814 0 0,-26 17 1533 0 0,22-12-117 0 0,22-17-522 0 0,1 0-1 0 0,0 1 1 0 0,1-1-1 0 0,-1 1 1 0 0,0-1-1 0 0,1 1 1 0 0,-1 0-1 0 0,1 0 1 0 0,0 0-1 0 0,-3 6 1 0 0,4-7-63 0 0,1 0 0 0 0,-1-1 0 0 0,0 1 0 0 0,1 0 0 0 0,-1 0 0 0 0,1 0 0 0 0,-1 0 0 0 0,1 0 0 0 0,0 0 0 0 0,0 0 0 0 0,0 0 0 0 0,0 0 0 0 0,0 0 0 0 0,1 0 0 0 0,-1 0 0 0 0,1 0 0 0 0,-1 0 0 0 0,1 0 0 0 0,0 0 0 0 0,1 3 0 0 0,4 6-28 0 0,-1 0-1 0 0,4 13 0 0 0,4 9 3 0 0,-11-27 17 0 0,0 0 0 0 0,0 0-1 0 0,0 1 1 0 0,-1-1 0 0 0,0 0-1 0 0,0 1 1 0 0,-1-1 0 0 0,1 1-1 0 0,-1-1 1 0 0,-1 0 0 0 0,1 1-1 0 0,-1-1 1 0 0,-1 0-1 0 0,-2 12 1 0 0,0-6 5 0 0,-1 1 0 0 0,0-1-1 0 0,-1 0 1 0 0,-1-1 0 0 0,1 0 0 0 0,-11 13-1 0 0,13-19-252 0 0,0-1 0 0 0,0 0-1 0 0,0 1 1 0 0,0-2 0 0 0,-1 1-1 0 0,0 0 1 0 0,0-1 0 0 0,0 0-1 0 0,0 0 1 0 0,-6 2-1 0 0,-1-2-1234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7.833"/>
    </inkml:context>
    <inkml:brush xml:id="br0">
      <inkml:brushProperty name="width" value="0.05" units="cm"/>
      <inkml:brushProperty name="height" value="0.05" units="cm"/>
    </inkml:brush>
  </inkml:definitions>
  <inkml:trace contextRef="#ctx0" brushRef="#br0">4 14 17135 0 0,'0'0'55'0'0,"0"-1"0"0"0,0 1-1 0 0,0 0 1 0 0,-1 0-1 0 0,1 0 1 0 0,0 0 0 0 0,0 0-1 0 0,0 0 1 0 0,0 0-1 0 0,0 0 1 0 0,-1 0 0 0 0,1 0-1 0 0,0 0 1 0 0,0-1-1 0 0,0 1 1 0 0,0 0-1 0 0,0 0 1 0 0,-1 0 0 0 0,1 0-1 0 0,0 0 1 0 0,0-1-1 0 0,0 1 1 0 0,0 0 0 0 0,0 0-1 0 0,0 0 1 0 0,0 0-1 0 0,0-1 1 0 0,0 1-1 0 0,0 0 1 0 0,0 0 0 0 0,0 0-1 0 0,0 0 1 0 0,0-1-1 0 0,6-1 89 0 0,-1 0-1 0 0,1 1 0 0 0,0 0 0 0 0,0 0 0 0 0,0 0 0 0 0,1 1 0 0 0,-1 0 1 0 0,0 0-1 0 0,0 0 0 0 0,0 1 0 0 0,11 2 0 0 0,-9-1-99 0 0,0 0 0 0 0,0 1 0 0 0,0 0-1 0 0,0 0 1 0 0,0 1 0 0 0,-1 0 0 0 0,13 9-1 0 0,-1 1-42 0 0,-12-9 0 0 0,-1 0 0 0 0,1 0 0 0 0,8 10 0 0 0,-12-11 0 0 0,0 0 0 0 0,0 0 0 0 0,-1 0 0 0 0,0 1 0 0 0,0-1 0 0 0,0 0 0 0 0,0 1 0 0 0,1 8 0 0 0,-2-11 0 0 0,6 38 0 0 0,-7-37 0 0 0,1 1 0 0 0,-1 0 0 0 0,0 0 0 0 0,-1 0 0 0 0,1 0 0 0 0,-1 0 0 0 0,0-1 0 0 0,0 1 0 0 0,-1 5 0 0 0,-6 12-90 0 0,6-15-4 0 0,0-1-1 0 0,0 0 1 0 0,0 0-1 0 0,-1 0 0 0 0,1 0 1 0 0,-7 7-1 0 0,-28 36-3407 0 0,24-35 1741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8.197"/>
    </inkml:context>
    <inkml:brush xml:id="br0">
      <inkml:brushProperty name="width" value="0.05" units="cm"/>
      <inkml:brushProperty name="height" value="0.05" units="cm"/>
    </inkml:brush>
  </inkml:definitions>
  <inkml:trace contextRef="#ctx0" brushRef="#br0">189 1 18655 0 0,'0'0'1875'0'0,"-6"1"-1702"0"0,2 2-105 0 0,1 1-1 0 0,-1-1 1 0 0,1 1 0 0 0,0-1-1 0 0,0 1 1 0 0,0 0-1 0 0,1 0 1 0 0,-4 8-1 0 0,-6 6 196 0 0,4-8-80 0 0,0 0 0 0 0,-1-1 0 0 0,-13 11 1 0 0,-3 4-52 0 0,-3 1-565 0 0,7-9-4826 0 0,20-15 4781 0 0,-17 14-6503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8:59.415"/>
    </inkml:context>
    <inkml:brush xml:id="br0">
      <inkml:brushProperty name="width" value="0.05" units="cm"/>
      <inkml:brushProperty name="height" value="0.05" units="cm"/>
    </inkml:brush>
  </inkml:definitions>
  <inkml:trace contextRef="#ctx0" brushRef="#br0">1 114 14512 0 0,'5'-3'705'0'0,"0"1"-527"0"0,1 0 0 0 0,0 1 0 0 0,0-1 0 0 0,10 0 0 0 0,-1 0-181 0 0,314-46 3874 0 0,-37 19-2491 0 0,146 22 331 0 0,-315 10-1675 0 0,161 6-19 0 0,-12-10-70 0 0,-13-21 42 0 0,-217 18 11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10.394"/>
    </inkml:context>
    <inkml:brush xml:id="br0">
      <inkml:brushProperty name="width" value="0.05" units="cm"/>
      <inkml:brushProperty name="height" value="0.05" units="cm"/>
      <inkml:brushProperty name="color" value="#66CC00"/>
    </inkml:brush>
  </inkml:definitions>
  <inkml:trace contextRef="#ctx0" brushRef="#br0">456 1 13760 0 0,'0'0'400'0'0,"-3"7"144"0"0,3-6-538 0 0,0 0 0 0 0,0 0 1 0 0,0 0-1 0 0,-1 0 0 0 0,1 0 1 0 0,0-1-1 0 0,-1 1 1 0 0,1 0-1 0 0,-1 0 0 0 0,1 0 1 0 0,-1-1-1 0 0,1 1 1 0 0,-1 0-1 0 0,1-1 0 0 0,-1 1 1 0 0,0-1-1 0 0,1 1 0 0 0,-1 0 1 0 0,0-1-1 0 0,0 1 1 0 0,0 0-1 0 0,-4 2 139 0 0,1 2 35 0 0,2 1 1 0 0,-1-1-1 0 0,0 1 0 0 0,-1 7 1 0 0,-3 5 53 0 0,1-3 137 0 0,-7 28-1 0 0,3-7 243 0 0,-3 16 271 0 0,11-39-612 0 0,-1-1-1 0 0,0 0 0 0 0,-1 0 0 0 0,-5 12 0 0 0,5-10 100 0 0,4-12-230 0 0,-2-4-74 0 0,-1 0-38 0 0,0-1-1 0 0,1-1 1 0 0,-1 1-1 0 0,1 0 1 0 0,0 0-1 0 0,0-1 1 0 0,0 0-1 0 0,0 1 0 0 0,-2-7 1 0 0,-10-40 8 0 0,2 5-107 0 0,7 29-138 0 0,-2 1 1 0 0,1 0-1 0 0,-13-19 0 0 0,18 33 229 0 0,1 0-1 0 0,-1 1 0 0 0,0-1 0 0 0,0 0 1 0 0,0 0-1 0 0,0 1 0 0 0,0-1 0 0 0,0 1 0 0 0,0-1 1 0 0,0 0-1 0 0,0 1 0 0 0,0 0 0 0 0,0-1 1 0 0,0 1-1 0 0,0 0 0 0 0,0 0 0 0 0,0-1 1 0 0,-1 1-1 0 0,1 0 0 0 0,0 0 0 0 0,0 0 0 0 0,0 0 1 0 0,0 1-1 0 0,0-1 0 0 0,-1 0 0 0 0,1 0 1 0 0,0 1-1 0 0,0-1 0 0 0,-1 1 0 0 0,-2 1 79 0 0,0-1 0 0 0,0 1-1 0 0,0 0 1 0 0,0 1-1 0 0,1-1 1 0 0,-6 5 0 0 0,-4 6-21 0 0,1 2 1 0 0,0-1-1 0 0,1 1 1 0 0,0 1 0 0 0,-14 28-1 0 0,11-18-194 0 0,-20 27-1 0 0,27-42-3 0 0,1 0 0 0 0,0 1-1 0 0,0-1 1 0 0,2 1 0 0 0,-1 0-1 0 0,-4 22 1 0 0,0-2-1450 0 0,1-12-5225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10.861"/>
    </inkml:context>
    <inkml:brush xml:id="br0">
      <inkml:brushProperty name="width" value="0.05" units="cm"/>
      <inkml:brushProperty name="height" value="0.05" units="cm"/>
      <inkml:brushProperty name="color" value="#66CC00"/>
    </inkml:brush>
  </inkml:definitions>
  <inkml:trace contextRef="#ctx0" brushRef="#br0">1 131 14768 0 0,'0'0'1481'0'0,"0"7"-1338"0"0,0-6-143 0 0,-1 1 0 0 0,1-1 0 0 0,0 0 0 0 0,1 0 0 0 0,-1 0 0 0 0,0 0 0 0 0,0 0 0 0 0,0 0 0 0 0,0 0 0 0 0,1 0 0 0 0,-1 0 0 0 0,1 0 0 0 0,0 2 0 0 0,1 4 0 0 0,-1 26 113 0 0,0-17-44 0 0,-1-1 0 0 0,-1 19-1 0 0,-1-17 56 0 0,2-17-122 0 0,0 0 1 0 0,0 0-1 0 0,0 0 1 0 0,1 0-1 0 0,-1 0 1 0 0,0 0-1 0 0,0 0 1 0 0,0 0-1 0 0,0 0 1 0 0,0 0-1 0 0,0 0 1 0 0,0 0-1 0 0,0 0 1 0 0,0 0-1 0 0,0 0 1 0 0,0 0-1 0 0,0 0 1 0 0,0 0-1 0 0,0 0 1 0 0,0 0-1 0 0,0 0 1 0 0,0 0 0 0 0,0 0-1 0 0,0 0 1 0 0,0 0-1 0 0,0 0 1 0 0,0 0-1 0 0,0 0 1 0 0,0 0-1 0 0,0 0 1 0 0,0 0-1 0 0,0 0 1 0 0,0 0-1 0 0,0 0 1 0 0,0 0-1 0 0,0 0 1 0 0,0 0-1 0 0,0 0 1 0 0,1 1-1 0 0,1-12 30 0 0,1-1-78 0 0,0 0-1 0 0,1 1 0 0 0,1-1 0 0 0,0 1 0 0 0,0 0 0 0 0,1 1 0 0 0,10-15 0 0 0,7-5-273 0 0,27-29 0 0 0,-42 51 367 0 0,0 0 0 0 0,1 0 1 0 0,0 1-1 0 0,0 0 1 0 0,1 0-1 0 0,-1 1 0 0 0,1 0 1 0 0,21-8-1 0 0,-29 13 4 0 0,1 0-1 0 0,0 1 0 0 0,-1 0 1 0 0,1-1-1 0 0,-1 1 0 0 0,1 0 1 0 0,0 0-1 0 0,-1 0 0 0 0,1 1 1 0 0,0-1-1 0 0,-1 1 0 0 0,1-1 1 0 0,-1 1-1 0 0,1 0 0 0 0,-1 0 1 0 0,1 0-1 0 0,-1 0 0 0 0,0 0 1 0 0,0 1-1 0 0,1-1 0 0 0,-1 1 1 0 0,0 0-1 0 0,0-1 0 0 0,3 5 1 0 0,-2-2-3 0 0,0 0 0 0 0,0 0 0 0 0,0 0 1 0 0,0 0-1 0 0,-1 1 0 0 0,0-1 0 0 0,0 1 0 0 0,0 0 1 0 0,-1-1-1 0 0,0 1 0 0 0,1 0 0 0 0,-1 5 0 0 0,7 99 292 0 0,-7-88-337 0 0,-2 0-1 0 0,0 0 0 0 0,-5 23 1 0 0,3-8-123 0 0,-1 3-1851 0 0,3-24-1538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11.237"/>
    </inkml:context>
    <inkml:brush xml:id="br0">
      <inkml:brushProperty name="width" value="0.05" units="cm"/>
      <inkml:brushProperty name="height" value="0.05" units="cm"/>
      <inkml:brushProperty name="color" value="#66CC00"/>
    </inkml:brush>
  </inkml:definitions>
  <inkml:trace contextRef="#ctx0" brushRef="#br0">30 4 17135 0 0,'0'0'824'0'0,"-5"-4"224"0"0,-3 12-1048 0 0,-1 0 0 0 0,9 0-136 0 0,-4-1-56 0 0,0 1-200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11.587"/>
    </inkml:context>
    <inkml:brush xml:id="br0">
      <inkml:brushProperty name="width" value="0.05" units="cm"/>
      <inkml:brushProperty name="height" value="0.05" units="cm"/>
      <inkml:brushProperty name="color" value="#66CC00"/>
    </inkml:brush>
  </inkml:definitions>
  <inkml:trace contextRef="#ctx0" brushRef="#br0">794 903 15120 0 0,'-9'0'730'0'0,"4"1"-638"0"0,-1 0 0 0 0,0 0-1 0 0,1 1 1 0 0,0 0 0 0 0,-1 0 0 0 0,1 0 0 0 0,0 0-1 0 0,0 1 1 0 0,-8 5 0 0 0,-6 3-85 0 0,-2 1 230 0 0,-1 1 0 0 0,1 1 0 0 0,1 1 0 0 0,-35 35 0 0 0,20-14-217 0 0,-43 61-1 0 0,68-84-19 0 0,7-10 0 0 0,0 0 0 0 0,1 1 0 0 0,-1-1 0 0 0,1 1 0 0 0,-4 8 0 0 0,16-33 0 0 0,-6 14 0 0 0,0-1 0 0 0,0 1 0 0 0,2-11 0 0 0,33-175 354 0 0,-35 173-316 0 0,-2-4 11 0 0,-1 0-1 0 0,-1 0 1 0 0,-2 0-1 0 0,-7-44 0 0 0,8 59-50 0 0,-6-27 2 0 0,-2 0 0 0 0,-1 1 0 0 0,-2 0 0 0 0,-18-39 0 0 0,16 44 7 0 0,-1 0-1 0 0,-34-49 1 0 0,38 64 53 0 0,-1 0 1 0 0,0 1 0 0 0,-1 1 0 0 0,0 0 0 0 0,-2 0 0 0 0,-21-14 0 0 0,-32-16 563 0 0,-74-52 1706 0 0,140 94-2309 0 0,1 0-1 0 0,0-1 1 0 0,-1 1 0 0 0,1 0-1 0 0,0 0 1 0 0,0-1-1 0 0,0 1 1 0 0,0-1-1 0 0,0 1 1 0 0,0-1 0 0 0,0 1-1 0 0,1-1 1 0 0,-1 1-1 0 0,0-1 1 0 0,1 0-1 0 0,-1 1 1 0 0,1-1 0 0 0,0 0-1 0 0,-1 0 1 0 0,1 1-1 0 0,0-1 1 0 0,0 0-1 0 0,0 0 1 0 0,1 0 0 0 0,-1 1-1 0 0,0-1 1 0 0,1-2-1 0 0,0 1 6 0 0,0 1-1 0 0,0-1 1 0 0,1 0-1 0 0,-1 1 0 0 0,1-1 1 0 0,-1 1-1 0 0,1-1 1 0 0,0 1-1 0 0,0 0 0 0 0,0 0 1 0 0,0 0-1 0 0,0 0 1 0 0,1 0-1 0 0,-1 0 0 0 0,1 0 1 0 0,2-1-1 0 0,21-10-46 0 0,1 1 1 0 0,0 1-1 0 0,0 1 0 0 0,1 1 0 0 0,1 2 1 0 0,-1 1-1 0 0,1 1 0 0 0,0 1 0 0 0,39 1 0 0 0,-28 3-566 0 0,-1 1 0 0 0,1 3 0 0 0,-1 1 1 0 0,0 1-1 0 0,0 3 0 0 0,-1 1 0 0 0,0 2 0 0 0,38 17 0 0 0,-45-15-1170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12.008"/>
    </inkml:context>
    <inkml:brush xml:id="br0">
      <inkml:brushProperty name="width" value="0.05" units="cm"/>
      <inkml:brushProperty name="height" value="0.05" units="cm"/>
      <inkml:brushProperty name="color" value="#66CC00"/>
    </inkml:brush>
  </inkml:definitions>
  <inkml:trace contextRef="#ctx0" brushRef="#br0">1 74 14992 0 0,'4'-8'868'0'0,"-4"7"-859"0"0,0 1 1 0 0,0-1-1 0 0,1 0 1 0 0,-1 0 0 0 0,0 0-1 0 0,1 0 1 0 0,-1 1 0 0 0,0-1-1 0 0,1 0 1 0 0,-1 0 0 0 0,1 1-1 0 0,-1-1 1 0 0,1 0-1 0 0,0 1 1 0 0,-1-1 0 0 0,1 1-1 0 0,1-2 1 0 0,2-2 6 0 0,-1 1 37 0 0,-1 0 0 0 0,1 1 0 0 0,0-1 0 0 0,-1 0 0 0 0,1 1 0 0 0,1 0 0 0 0,-1 0-1 0 0,0 0 1 0 0,0 0 0 0 0,1 0 0 0 0,-1 1 0 0 0,1-1 0 0 0,-1 1 0 0 0,6-1 0 0 0,7-2 581 0 0,31-3 0 0 0,-43 7-562 0 0,22-3 688 0 0,0 2 0 0 0,42 2 0 0 0,-50 1-627 0 0,-1 0 0 0 0,1 0 0 0 0,-1 2 0 0 0,0 0 0 0 0,0 1 0 0 0,-1 1 0 0 0,18 8 0 0 0,-31-12-132 0 0,0 1-1 0 0,0-1 0 0 0,0 1 0 0 0,0-1 0 0 0,-1 1 1 0 0,1 0-1 0 0,-1 0 0 0 0,0 0 0 0 0,0 1 1 0 0,0-1-1 0 0,0 1 0 0 0,-1-1 0 0 0,3 7 0 0 0,0 2-12 0 0,0 1-1 0 0,3 23 1 0 0,-4-13-318 0 0,-1 0 0 0 0,-1 1 0 0 0,-3 27-1 0 0,-10 29-3430 0 0,4-50-2322 0 0</inkml:trace>
  <inkml:trace contextRef="#ctx0" brushRef="#br0" timeOffset="1">343 325 18863 0 0,'0'0'416'0'0,"-5"-4"80"0"0,1 0 16 0 0,0-4 128 0 0,-1 8-640 0 0,1 0 0 0 0,-4 4 0 0 0,-1 4 128 0 0,0-1 8 0 0,5 5 0 0 0,-9 2 0 0 0,0 2 120 0 0,0 3 32 0 0,-3-1 0 0 0,-10 5-4208 0 0,-4-3-839 0 0,4 10-169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31.092"/>
    </inkml:context>
    <inkml:brush xml:id="br0">
      <inkml:brushProperty name="width" value="0.05" units="cm"/>
      <inkml:brushProperty name="height" value="0.05" units="cm"/>
      <inkml:brushProperty name="color" value="#66CC00"/>
    </inkml:brush>
  </inkml:definitions>
  <inkml:trace contextRef="#ctx0" brushRef="#br0">47 1 13520 0 0,'0'0'793'0'0,"-9"0"-634"0"0,6 2-187 0 0,-1-1 0 0 0,0 1 0 0 0,1 0 0 0 0,0 0 0 0 0,-1 1 0 0 0,1-1 0 0 0,0 0 0 0 0,0 1 0 0 0,-4 4 0 0 0,7-6 18 0 0,0 0 0 0 0,0 0 0 0 0,0 0 1 0 0,0 0-1 0 0,0 1 0 0 0,0-1 1 0 0,0 0-1 0 0,0 0 0 0 0,0 0 0 0 0,1 0 1 0 0,-1 0-1 0 0,0 0 0 0 0,1 0 1 0 0,-1 0-1 0 0,1 0 0 0 0,-1 0 0 0 0,1 0 1 0 0,0 1-1 0 0,2 4 56 0 0,18 56 851 0 0,17 89 1 0 0,-31-106-905 0 0,12 55 266 0 0,-16-86-222 0 0,2-1-1 0 0,-1 1 1 0 0,2-1-1 0 0,0 0 1 0 0,8 14 0 0 0,-7-15-27 0 0,0-1 0 0 0,1 0 1 0 0,0 0-1 0 0,1 0 0 0 0,0-1 1 0 0,0-1-1 0 0,16 13 0 0 0,17 4 1423 0 0,67 33 0 0 0,50 9-3565 0 0,-43-19 1915 0 0,-47-16 212 0 0,-33-15 477 0 0,47 17 0 0 0,8-7 284 0 0,103 17 0 0 0,-146-37-874 0 0,75 4 0 0 0,58 10 440 0 0,-90-8-269 0 0,37 4-968 0 0,225 21 1467 0 0,-99-44-1609 0 0,-174 2 1409 0 0,117-17 687 0 0,-53 3-2538 0 0,-8 5 1402 0 0,206-11 436 0 0,-25 27-211 0 0,-80 0-128 0 0,1 0 0 0 0,-38 2-28 0 0,-2 0-8 0 0,-2 4 99 0 0,-71 0-62 0 0,-7-1-1 0 0,61 3 0 0 0,-15-6 0 0 0,-4-1 0 0 0,130 9 0 0 0,-193-8 0 0 0,-57-2 159 0 0,0 2-1 0 0,-1 1 0 0 0,57 18 1 0 0,-77-19-134 0 0,0 2 0 0 0,-1 0 1 0 0,0 1-1 0 0,0 1 0 0 0,-1 0 1 0 0,31 26-1 0 0,-29-23 44 0 0,-16-11-64 0 0,0 0 0 0 0,0 0 0 0 0,0 0-1 0 0,-1 0 1 0 0,1 0 0 0 0,-1 1 0 0 0,1-1 0 0 0,-1 1 0 0 0,0-1 0 0 0,0 1 0 0 0,2 4 0 0 0,0 2 15 0 0,0-1 1 0 0,-1 1-1 0 0,2 10 0 0 0,-6-4 347 0 0,-1-2-118 0 0,2-8-245 0 0,-1-1-1 0 0,0 1 0 0 0,0 0 0 0 0,0 0 0 0 0,-1-1 0 0 0,1 1 1 0 0,-1-1-1 0 0,-3 6 0 0 0,-6 18-4 0 0,5-7 1 0 0,3-11 0 0 0,0 0 0 0 0,0 0 0 0 0,-8 15 0 0 0,-1 6 0 0 0,10-24 0 0 0,0-1 0 0 0,-1 0 0 0 0,-3 8 0 0 0,2-8 10 0 0,-1 1 0 0 0,1-2 0 0 0,-1 1 0 0 0,0 0 0 0 0,0-1 0 0 0,-1 0 0 0 0,0 0 0 0 0,-10 6 0 0 0,9-6 84 0 0,0 1-75 0 0,0-1 1 0 0,-1-1-1 0 0,0 1 0 0 0,-14 5 0 0 0,0-2-19 0 0,15-6-14 0 0,-8-10-564 0 0,11 1 442 0 0,2 4 79 0 0,1 0-1 0 0,-1 0 1 0 0,1 0-1 0 0,-1 0 0 0 0,1 0 1 0 0,0 0-1 0 0,0 0 1 0 0,1-1-1 0 0,-1 1 0 0 0,1 0 1 0 0,-1 0-1 0 0,1-1 1 0 0,0 1-1 0 0,1-6 0 0 0,3-21-294 0 0,-3 18 295 0 0,1-1 0 0 0,0 2-1 0 0,1-1 1 0 0,0 0 0 0 0,7-15-1 0 0,-5 4 65 0 0,0 1 85 0 0,-4 19-83 0 0,-1 2 10 0 0,1-1 0 0 0,-1 0 0 0 0,1 0 0 0 0,0 1 0 0 0,0-1 0 0 0,0 0 1 0 0,0 1-1 0 0,0-1 0 0 0,0 0 0 0 0,0 1 0 0 0,0 0 0 0 0,0-1 0 0 0,1 1 0 0 0,-1 0 1 0 0,1 0-1 0 0,-1-1 0 0 0,1 1 0 0 0,-1 0 0 0 0,1 0 0 0 0,0 1 0 0 0,2-2 0 0 0,56-18 77 0 0,-28 10-96 0 0,-22 6 0 0 0,0 0 0 0 0,0 2 0 0 0,15-3 0 0 0,-4 2 0 0 0,1 0 0 0 0,-1-1 0 0 0,37-12 0 0 0,-47 13-1 0 0,0 1 0 0 0,0 0-1 0 0,1 0 1 0 0,-1 1-1 0 0,17 1 1 0 0,23-2 143 0 0,14-2-68 0 0,68-5-10 0 0,-112 7-64 0 0,55-3 0 0 0,53-3 0 0 0,-100 7 17 0 0,-1-2 0 0 0,45-11-1 0 0,9-1-2 0 0,102-16-14 0 0,-26 9 0 0 0,191-8 144 0 0,-143 10-144 0 0,-71 5 0 0 0,-91 11 51 0 0,185-22 424 0 0,-6 2 21 0 0,-54 7-403 0 0,-106 10-104 0 0,57-9 11 0 0,43-9 3 0 0,71-14 154 0 0,-13-6-157 0 0,-197 41 0 0 0,-17 3 0 0 0,0 0 0 0 0,0-1 0 0 0,0 1 0 0 0,0-2 0 0 0,0 1 0 0 0,-1-1 0 0 0,10-5 0 0 0,15-6 0 0 0,1 1 0 0 0,1 1 0 0 0,50-11 0 0 0,-9 2 0 0 0,-39 11 0 0 0,102-36 0 0 0,-118 38 0 0 0,1 2 0 0 0,30-6 0 0 0,-25 7 0 0 0,26-10 0 0 0,92-36 50 0 0,63-23 92 0 0,-84 25-78 0 0,-103 40-67 0 0,1-2 0 0 0,-1 0 0 0 0,-1 0 0 0 0,29-25 0 0 0,-22 16-54 0 0,46-37 121 0 0,-37 23-64 0 0,-27 25 0 0 0,1 2 0 0 0,16-15 0 0 0,-4 5 0 0 0,-16 13 0 0 0,0 1 0 0 0,0-1 0 0 0,0 1 0 0 0,7-3 0 0 0,-7 2 0 0 0,9-4 16 0 0,-11 8 128 0 0,-1-7-1214 0 0,11 3-1596 0 0,-4 3 1291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3.679"/>
    </inkml:context>
    <inkml:brush xml:id="br0">
      <inkml:brushProperty name="width" value="0.1" units="cm"/>
      <inkml:brushProperty name="height" value="0.1" units="cm"/>
      <inkml:brushProperty name="color" value="#AB008B"/>
    </inkml:brush>
  </inkml:definitions>
  <inkml:trace contextRef="#ctx0" brushRef="#br0">1 58 16783 0 0,'0'0'1276'0'0,"14"-8"-704"0"0,9-1-945 0 0,1 1-1 0 0,0 2 1 0 0,1 0-1 0 0,29-3 1 0 0,-9 2 824 0 0,-30 5-271 0 0,0 0-1 0 0,1 2 0 0 0,-1 0 0 0 0,1 0 0 0 0,-1 1 1 0 0,1 1-1 0 0,-1 1 0 0 0,0 0 0 0 0,17 7 0 0 0,-27-9-261 0 0,-1 1 0 0 0,1 0 0 0 0,-1 0 0 0 0,0 0-1 0 0,0 1 1 0 0,0 0 0 0 0,0 0 0 0 0,0 0-1 0 0,0 0 1 0 0,-1 0 0 0 0,1 1 0 0 0,-1-1 0 0 0,0 1-1 0 0,0 0 1 0 0,-1 0 0 0 0,1 0 0 0 0,-1 0-1 0 0,0 1 1 0 0,0-1 0 0 0,2 5 0 0 0,-2 0 371 0 0,0-1 0 0 0,-1 1-1 0 0,0-1 1 0 0,0 1 0 0 0,-1-1 0 0 0,0 1 0 0 0,0 0 0 0 0,-3 9 0 0 0,1-5-421 0 0,0-1 1 0 0,-1 0 0 0 0,-1 1 0 0 0,0-1-1 0 0,0-1 1 0 0,-2 1 0 0 0,1-1 0 0 0,-8 11-1 0 0,3-3-860 0 0,-6 9 80 0 0,15-27 799 0 0,0 1 1 0 0,-1-1-1 0 0,1 1 0 0 0,-1-1 1 0 0,1 0-1 0 0,-1 1 1 0 0,1-1-1 0 0,-1 0 0 0 0,0 0 1 0 0,0 0-1 0 0,1 0 0 0 0,-1 0 1 0 0,-3 0-1 0 0,-12 4-3657 0 0,5 2-1158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38.762"/>
    </inkml:context>
    <inkml:brush xml:id="br0">
      <inkml:brushProperty name="width" value="0.05" units="cm"/>
      <inkml:brushProperty name="height" value="0.05" units="cm"/>
      <inkml:brushProperty name="color" value="#AB008B"/>
    </inkml:brush>
  </inkml:definitions>
  <inkml:trace contextRef="#ctx0" brushRef="#br0">0 220 11024 0 0,'0'0'1760'0'0,"9"8"-1720"0"0,-6-1-107 0 0,-1-4 75 0 0,-1-1-1 0 0,0 1 1 0 0,0-1-1 0 0,0 1 1 0 0,0 0-1 0 0,0 0 0 0 0,-1 0 1 0 0,1-1-1 0 0,-1 5 1 0 0,1 1-1 0 0,0 0 0 0 0,0 0 0 0 0,1-1 0 0 0,0 1 0 0 0,1 0 0 0 0,3 7 0 0 0,4 14 8 0 0,-6-17-14 0 0,0-1 1 0 0,1 0-1 0 0,1 0 1 0 0,0-1-1 0 0,0 1 1 0 0,1-1-1 0 0,14 16 1 0 0,18 27 151 0 0,-3-8 380 0 0,34 38 421 0 0,-60-73-916 0 0,1 0 0 0 0,0-1 0 0 0,1 0 0 0 0,0-1 0 0 0,22 12 0 0 0,18 2-38 0 0,61 15 0 0 0,-94-30 0 0 0,0 0 0 0 0,28 17 0 0 0,2 0 0 0 0,-38-19 25 0 0,1 0 0 0 0,-1-1 1 0 0,1-1-1 0 0,0 0 0 0 0,16 2 1 0 0,183 2 958 0 0,-113-14-779 0 0,-54 3-154 0 0,-22 1-40 0 0,40-11 1 0 0,7-2 82 0 0,-42 10-6 0 0,0 0 1 0 0,43-18-1 0 0,15-5-55 0 0,61-16 1950 0 0,-98 33-2485 0 0,1 1 1 0 0,61-4-1 0 0,-73 14 609 0 0,0 2 1 0 0,61 8-1 0 0,-42-2 1165 0 0,3 7-1493 0 0,-51-13 134 0 0,0 0 0 0 0,0 1-1 0 0,0 0 1 0 0,0 1 0 0 0,0 0 0 0 0,-1 0 0 0 0,1 0-1 0 0,-1 1 1 0 0,0 0 0 0 0,0 1 0 0 0,0 0-1 0 0,8 7 1 0 0,-7-5 97 0 0,-1 1 0 0 0,1 0 1 0 0,-2 1-1 0 0,1-1 0 0 0,-1 1 0 0 0,0 0 0 0 0,-1 1 0 0 0,8 17 0 0 0,23 53 65 0 0,-29-63-31 0 0,9 31-35 0 0,0 9 117 0 0,-11-28-99 0 0,-1 0 1 0 0,-1 1-1 0 0,-2-1 1 0 0,-1 0-1 0 0,-2 1 0 0 0,-5 30 1 0 0,-1-6 66 0 0,3-24-21 0 0,0 0 1 0 0,-10 30-1 0 0,4-26-72 0 0,8-21 2 0 0,-1-1-1 0 0,0 0 0 0 0,-1 0 0 0 0,0 0 0 0 0,-1-1 0 0 0,-12 20 0 0 0,-3-2 82 0 0,15-19-66 0 0,-1 0 0 0 0,0-1-1 0 0,-1 0 1 0 0,0 0 0 0 0,-1 0 0 0 0,-10 7-1 0 0,-16 10 43 0 0,19-14-26 0 0,1-1-1 0 0,-2 0 1 0 0,1-2 0 0 0,-25 12-1 0 0,36-20-23 0 0,1 0-1 0 0,0 0 0 0 0,-1-1 0 0 0,1 1 0 0 0,-1-1 0 0 0,1 0 0 0 0,-1 0 1 0 0,1 0-1 0 0,-1-1 0 0 0,1 1 0 0 0,-5-2 0 0 0,-22-2 5 0 0,27 4-15 0 0,1-1 0 0 0,-1 1 0 0 0,1-1-1 0 0,-1 1 1 0 0,1-1 0 0 0,-1 0 0 0 0,1-1 0 0 0,0 1-1 0 0,-1 0 1 0 0,1-1 0 0 0,0 0 0 0 0,0 0-1 0 0,0 0 1 0 0,0 0 0 0 0,0 0 0 0 0,1-1-1 0 0,-1 1 1 0 0,1-1 0 0 0,0 1 0 0 0,-1-1 0 0 0,1 0-1 0 0,-3-6 1 0 0,-2-5-110 0 0,0 0 0 0 0,2-1-1 0 0,-9-29 1 0 0,12 36 32 0 0,-1-5 41 0 0,1-1-1 0 0,1 0 1 0 0,0 0-1 0 0,1 1 0 0 0,1-1 1 0 0,3-21-1 0 0,-2 19 20 0 0,-1 4 46 0 0,2 0-1 0 0,0 0 1 0 0,0 0-1 0 0,1 0 1 0 0,1 0 0 0 0,0 0-1 0 0,8-13 1 0 0,-2 6-30 0 0,1 1 0 0 0,0 1 0 0 0,23-23 0 0 0,-22 27 16 0 0,0 1 0 0 0,1 0 0 0 0,1 1 0 0 0,17-10 0 0 0,68-33-2 0 0,-50 28-157 0 0,-6 3 105 0 0,58-22 0 0 0,-62 33 149 0 0,63-11-1 0 0,-67 16-24 0 0,70-10-189 0 0,-58 10 28 0 0,75-19 0 0 0,-111 22 76 0 0,31-9 43 0 0,48-21-1 0 0,-60 19 13 0 0,-8 6-45 0 0,42-26 0 0 0,6-12-8 0 0,160-98 0 0 0,-154 97 1 0 0,-42 25 72 0 0,49-24 0 0 0,9 1 52 0 0,94-66 1 0 0,-159 92-98 0 0,-1-2 0 0 0,0 0 0 0 0,23-29 0 0 0,-15 17-34 0 0,8-11 6 0 0,-27 26 0 0 0,2 1 0 0 0,25-21 0 0 0,-17 24 0 0 0,-21 13 0 0 0,1-1 0 0 0,-1 0 0 0 0,9-8 0 0 0,1-1 0 0 0,21-14 0 0 0,-2 3 0 0 0,-22 14 95 0 0,0 2-1 0 0,0-1 1 0 0,1 2-1 0 0,14-7 0 0 0,-14 7 66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5.829"/>
    </inkml:context>
    <inkml:brush xml:id="br0">
      <inkml:brushProperty name="width" value="0.1" units="cm"/>
      <inkml:brushProperty name="height" value="0.1" units="cm"/>
      <inkml:brushProperty name="color" value="#E71224"/>
    </inkml:brush>
  </inkml:definitions>
  <inkml:trace contextRef="#ctx0" brushRef="#br0">3978 22 15256 0 0,'-5'1'-1'0'0,"-8"-2"2936"0"0,2-2-2836 0 0,9 2-81 0 0,0 1 0 0 0,0-1 0 0 0,1 0 0 0 0,-1 1 1 0 0,0-1-1 0 0,0 1 0 0 0,-4 0 0 0 0,-21-6 175 0 0,22 4-157 0 0,0 1 0 0 0,1 0 0 0 0,-1 0 0 0 0,-7 0 0 0 0,-45 0 503 0 0,23 0-183 0 0,0 1 0 0 0,0 1 0 0 0,-36 8 0 0 0,42-5-345 0 0,-48 3 1 0 0,-19 2-14 0 0,21-1 252 0 0,-80-3 0 0 0,126-3 278 0 0,-1 0-1 0 0,-37 10 0 0 0,-25 2-107 0 0,65-12-366 0 0,6-1 21 0 0,-33 6 0 0 0,-199 38 558 0 0,136-30-567 0 0,-180 18 321 0 0,229-26-303 0 0,-67 2 24 0 0,42-8-108 0 0,-71-2 0 0 0,-89-4 176 0 0,-286-17 32 0 0,401 18-80 0 0,86 2 381 0 0,0 3-1 0 0,-77 12 1 0 0,60-6-240 0 0,-84 3-1844 0 0,48-5 1389 0 0,91-4 154 0 0,-148 6-602 0 0,144-6 463 0 0,-33 6-1 0 0,35-4-10 0 0,-27 1-1 0 0,38-4-62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6.241"/>
    </inkml:context>
    <inkml:brush xml:id="br0">
      <inkml:brushProperty name="width" value="0.1" units="cm"/>
      <inkml:brushProperty name="height" value="0.1" units="cm"/>
      <inkml:brushProperty name="color" value="#E71224"/>
    </inkml:brush>
  </inkml:definitions>
  <inkml:trace contextRef="#ctx0" brushRef="#br0">772 3 14480 0 0,'-4'-1'155'0'0,"0"0"0"0"0,0 1 0 0 0,0-1 0 0 0,0 1 0 0 0,-1 0 1 0 0,1 0-1 0 0,0 0 0 0 0,0 1 0 0 0,0-1 0 0 0,0 1 0 0 0,0 0 1 0 0,0 0-1 0 0,0 1 0 0 0,0-1 0 0 0,1 1 0 0 0,-1 0 0 0 0,0 0 1 0 0,1 0-1 0 0,-1 0 0 0 0,-3 3 0 0 0,-87 66 626 0 0,35-31-817 0 0,41-28-25 0 0,0 0-1 0 0,-24 21 0 0 0,33-24 56 0 0,-2 2 5 0 0,-1 0 0 0 0,0-1 0 0 0,-25 16-1 0 0,2-7-1 0 0,-95 50-74 0 0,-2-5 292 0 0,129-62-194 0 0,-41 24 225 0 0,41-24-210 0 0,0 0 0 0 0,1 0 0 0 0,0 0 0 0 0,-1 0 0 0 0,1 0 0 0 0,0 1 1 0 0,0-1-1 0 0,0 1 0 0 0,0-1 0 0 0,1 1 0 0 0,-1 0 0 0 0,-2 5 0 0 0,4-7-28 0 0,0 1 1 0 0,0-1-1 0 0,0 0 1 0 0,0 0-1 0 0,0 0 0 0 0,1 0 1 0 0,-1 0-1 0 0,0 0 0 0 0,0 1 1 0 0,1-1-1 0 0,-1 0 0 0 0,1 0 1 0 0,-1 0-1 0 0,1 0 0 0 0,0 0 1 0 0,-1 0-1 0 0,1 0 0 0 0,0-1 1 0 0,-1 1-1 0 0,1 0 1 0 0,0 0-1 0 0,0 0 0 0 0,0-1 1 0 0,1 2-1 0 0,26 15-129 0 0,-24-15 100 0 0,17 9-15 0 0,1-2-1 0 0,-1 0 1 0 0,1-1 0 0 0,1-1 0 0 0,31 6-1 0 0,37 8-238 0 0,-15-3-34 0 0,4 2-15 0 0,33 5-2311 0 0,-53-16 1241 0 0,-7 4-12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7.078"/>
    </inkml:context>
    <inkml:brush xml:id="br0">
      <inkml:brushProperty name="width" value="0.1" units="cm"/>
      <inkml:brushProperty name="height" value="0.1" units="cm"/>
      <inkml:brushProperty name="color" value="#E71224"/>
    </inkml:brush>
  </inkml:definitions>
  <inkml:trace contextRef="#ctx0" brushRef="#br0">36 32 18543 0 0,'0'0'1859'0'0,"0"-1"-1703"0"0,2-1-161 0 0,-1 0 0 0 0,1 1-1 0 0,0-1 1 0 0,-1 1 0 0 0,1-1 0 0 0,0 1 0 0 0,0-1-1 0 0,0 1 1 0 0,0 0 0 0 0,0 0 0 0 0,0 0 0 0 0,0 0-1 0 0,0 0 1 0 0,4 0 0 0 0,34-8-158 0 0,-31 8 110 0 0,-1 1 0 0 0,1 0 0 0 0,0 0 0 0 0,-1 0 0 0 0,1 1 0 0 0,0 1 0 0 0,-1 0 0 0 0,1 0 0 0 0,-1 0 0 0 0,0 1 0 0 0,1 0 0 0 0,-1 1 0 0 0,-1 0 0 0 0,14 8 0 0 0,-11-5 8 0 0,-1 0 0 0 0,0 0-1 0 0,0 1 1 0 0,-1 0 0 0 0,0 0-1 0 0,-1 1 1 0 0,0 0 0 0 0,0 1-1 0 0,-1-1 1 0 0,8 18-1 0 0,-4-7 11 0 0,-4-8 10 0 0,0 1-1 0 0,4 15 0 0 0,-9-22 26 0 0,0-4 0 0 0,0 0 0 0 0,0 1 0 0 0,-1-1 0 0 0,1 1 0 0 0,-1 0 0 0 0,0-1 0 0 0,1 1 0 0 0,-1-1 0 0 0,0 1 0 0 0,-1 0 0 0 0,1-1 0 0 0,-1 3 0 0 0,1 2 16 0 0,0-6 60 0 0,-2-1-62 0 0,1 1-1 0 0,0-1 1 0 0,0 0-1 0 0,0 0 1 0 0,0 0-1 0 0,-1 0 1 0 0,1-1-1 0 0,0 1 1 0 0,0 0-1 0 0,0 0 1 0 0,0-1-1 0 0,-2 0 1 0 0,-2 0 22 0 0,-2-1-1 0 0,1 1-1 0 0,0-1 0 0 0,0-1 0 0 0,0 1 0 0 0,-7-5 0 0 0,7 4-20 0 0,1 0 0 0 0,-1 1 0 0 0,0 0 0 0 0,0 0-1 0 0,-11-3 1 0 0,10 4 19 0 0,0 1-1 0 0,-1 0 1 0 0,1 0-1 0 0,0 0 1 0 0,0 1-1 0 0,0-1 0 0 0,-13 5 1 0 0,16-4 11 0 0,-1 1 1 0 0,1 0-1 0 0,0 0 1 0 0,-1 0 0 0 0,1 1-1 0 0,0-1 1 0 0,0 1-1 0 0,0 0 1 0 0,1 0-1 0 0,-1 0 1 0 0,1 1-1 0 0,-6 7 1 0 0,5-7-13 0 0,-12 17 16 0 0,1 0 1 0 0,2 0-1 0 0,-1 1 0 0 0,-14 35 0 0 0,11-15-32 0 0,10-29-481 0 0,1 0 0 0 0,1 0-1 0 0,-6 28 1 0 0,10-31-4149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7.463"/>
    </inkml:context>
    <inkml:brush xml:id="br0">
      <inkml:brushProperty name="width" value="0.1" units="cm"/>
      <inkml:brushProperty name="height" value="0.1" units="cm"/>
      <inkml:brushProperty name="color" value="#E71224"/>
    </inkml:brush>
  </inkml:definitions>
  <inkml:trace contextRef="#ctx0" brushRef="#br0">35 27 17359 0 0,'-9'-16'384'0'0,"2"12"72"0"0,-2 2 24 0 0,5-2 104 0 0,-1 10-752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7.837"/>
    </inkml:context>
    <inkml:brush xml:id="br0">
      <inkml:brushProperty name="width" value="0.1" units="cm"/>
      <inkml:brushProperty name="height" value="0.1" units="cm"/>
      <inkml:brushProperty name="color" value="#E71224"/>
    </inkml:brush>
  </inkml:definitions>
  <inkml:trace contextRef="#ctx0" brushRef="#br0">108 1 16064 0 0,'-15'0'1619'0'0,"14"0"-1614"0"0,-1 0 0 0 0,0 0 0 0 0,1 0 0 0 0,-1 0 0 0 0,1 1-1 0 0,-1-1 1 0 0,1 1 0 0 0,-1-1 0 0 0,1 1 0 0 0,0-1 0 0 0,-1 1-1 0 0,1 0 1 0 0,0 0 0 0 0,-1 0 0 0 0,1 0 0 0 0,0 0 0 0 0,0 0-1 0 0,0 0 1 0 0,0 0 0 0 0,0 0 0 0 0,0 0 0 0 0,0 1 0 0 0,0-1-1 0 0,0 0 1 0 0,-1 3 0 0 0,1-1 53 0 0,0 1-1 0 0,0-1 0 0 0,0 1 1 0 0,0-1-1 0 0,0 1 1 0 0,1 0-1 0 0,-1 6 1 0 0,-1 25 324 0 0,-1 0 1 0 0,-11 44-1 0 0,9-51-683 0 0,-10 67 456 0 0,15-91-161 0 0,-5 19-88 0 0,1 0-1 0 0,0 27 1 0 0,4-46 38 0 0,0 1 0 0 0,1-1 1 0 0,-1 1-1 0 0,1-1 0 0 0,0 1 1 0 0,0-1-1 0 0,4 8 0 0 0,-5-11 62 0 0,1-1 0 0 0,0 0 0 0 0,0 1 0 0 0,0-1 0 0 0,0 0 0 0 0,0 0 0 0 0,0 0 0 0 0,0 1 0 0 0,0-1-1 0 0,0 0 1 0 0,0 0 0 0 0,0-1 0 0 0,0 1 0 0 0,1 0 0 0 0,0 0 1 0 0,7-1 19 0 0,0 0-1 0 0,0-1 0 0 0,-1 0 0 0 0,1 0 0 0 0,8-4 0 0 0,16-4 16 0 0,8 0 14 0 0,-24 5-506 0 0,27-5 1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8.233"/>
    </inkml:context>
    <inkml:brush xml:id="br0">
      <inkml:brushProperty name="width" value="0.1" units="cm"/>
      <inkml:brushProperty name="height" value="0.1" units="cm"/>
      <inkml:brushProperty name="color" value="#E71224"/>
    </inkml:brush>
  </inkml:definitions>
  <inkml:trace contextRef="#ctx0" brushRef="#br0">0 0 18055 0 0,'0'0'1364'0'0,"1"12"-752"0"0,18 53-612 0 0,7 33 0 0 0,5 156-1100 0 0,-28-145-5059 0 0,-3-79 659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8.626"/>
    </inkml:context>
    <inkml:brush xml:id="br0">
      <inkml:brushProperty name="width" value="0.1" units="cm"/>
      <inkml:brushProperty name="height" value="0.1" units="cm"/>
      <inkml:brushProperty name="color" value="#E71224"/>
    </inkml:brush>
  </inkml:definitions>
  <inkml:trace contextRef="#ctx0" brushRef="#br0">291 921 15632 0 0,'-3'-1'356'0'0,"0"1"-251"0"0,0-1 1 0 0,-1 0 0 0 0,1 1 0 0 0,-1 0-1 0 0,1 0 1 0 0,-1 0 0 0 0,1 0 0 0 0,0 0 0 0 0,-1 1-1 0 0,1-1 1 0 0,-6 3 0 0 0,6-2-96 0 0,1 0 1 0 0,0 0-1 0 0,0 0 1 0 0,0 0-1 0 0,0 0 0 0 0,0 0 1 0 0,0 1-1 0 0,0-1 1 0 0,0 1-1 0 0,0-1 0 0 0,0 1 1 0 0,1 0-1 0 0,-1 0 0 0 0,1 0 1 0 0,-1 0-1 0 0,1 0 1 0 0,0 0-1 0 0,0 0 0 0 0,-1 2 1 0 0,-5 21 51 0 0,1 1-1 0 0,2-1 1 0 0,0 1 0 0 0,2-1 0 0 0,0 1 0 0 0,2 0 0 0 0,3 29-1 0 0,-2-52-61 0 0,-1-1 0 0 0,1 1 0 0 0,-1-1 0 0 0,1 1 0 0 0,0-1 0 0 0,0 1 0 0 0,0-1 0 0 0,0 1 0 0 0,3 3 0 0 0,4 6-45 0 0,0 0-1 0 0,2 0 0 0 0,-1-1 0 0 0,14 12 0 0 0,-22-22 27 0 0,-1-1 0 0 0,1 1 0 0 0,-1-1-1 0 0,1 0 1 0 0,-1 1 0 0 0,1-1 0 0 0,-1 0-1 0 0,1 1 1 0 0,-1-1 0 0 0,1 0 0 0 0,0 0 0 0 0,-1 0-1 0 0,1 0 1 0 0,0 0 0 0 0,-1 1 0 0 0,1-1 0 0 0,-1 0-1 0 0,1 0 1 0 0,0 0 0 0 0,-1-1 0 0 0,1 1 0 0 0,0 0-1 0 0,-1 0 1 0 0,1 0 0 0 0,-1 0 0 0 0,1-1 0 0 0,0 1-1 0 0,-1 0 1 0 0,1 0 0 0 0,-1-1 0 0 0,1 1 0 0 0,-1 0-1 0 0,1-1 1 0 0,-1 1 0 0 0,1-1 0 0 0,-1 1-1 0 0,1-1 1 0 0,-1 1 0 0 0,0-1 0 0 0,1 1 0 0 0,0-2-1 0 0,1-2-69 0 0,0 0 0 0 0,0 0 0 0 0,0-1 0 0 0,2-5 0 0 0,-2 3 10 0 0,2 0-15 0 0,-2 1 38 0 0,1 1 0 0 0,-1-1 0 0 0,0 0-1 0 0,0 0 1 0 0,0 0 0 0 0,-1 0 0 0 0,0 0 0 0 0,0-12 0 0 0,1-22-95 0 0,-1 25 198 0 0,0 0 0 0 0,-1 0 1 0 0,-4-24-1 0 0,1 20 453 0 0,-1 1 1 0 0,-1-1-1 0 0,-12-32 0 0 0,-4 5 217 0 0,-27-43 0 0 0,39 76-355 0 0,-19-21 1 0 0,-2-3-322 0 0,2 0-41 0 0,18 25 0 0 0,1 0 0 0 0,-13-22 0 0 0,5 4 2 0 0,5 10 71 0 0,-10-26-1 0 0,17 33-4 0 0,0 0-1 0 0,1 0 1 0 0,1 0 0 0 0,0 0-1 0 0,0-1 1 0 0,2 0 0 0 0,-1-24-1 0 0,3 18-41 0 0,1 0 0 0 0,0 0 0 0 0,2 0-1 0 0,0 0 1 0 0,1 1 0 0 0,1-1 0 0 0,1 2 0 0 0,1-1-1 0 0,1 1 1 0 0,0 0 0 0 0,1 1 0 0 0,1 0-1 0 0,0 0 1 0 0,2 1 0 0 0,0 1 0 0 0,0 0 0 0 0,18-14-1 0 0,-23 23-34 0 0,0 0-1 0 0,0 0 1 0 0,1 1-1 0 0,0 0 0 0 0,0 1 1 0 0,18-7-1 0 0,-1 4-47 0 0,34-7 0 0 0,-44 12-461 0 0,-1 1 1 0 0,0 0-1 0 0,0 1 0 0 0,18 3 0 0 0,-18-2-680 0 0,14 2-5145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9.023"/>
    </inkml:context>
    <inkml:brush xml:id="br0">
      <inkml:brushProperty name="width" value="0.1" units="cm"/>
      <inkml:brushProperty name="height" value="0.1" units="cm"/>
      <inkml:brushProperty name="color" value="#E71224"/>
    </inkml:brush>
  </inkml:definitions>
  <inkml:trace contextRef="#ctx0" brushRef="#br0">776 9 19263 0 0,'-1'-2'564'0'0,"0"2"-536"0"0,0-1 0 0 0,0 0 0 0 0,0 1 0 0 0,0-1-1 0 0,0 0 1 0 0,0 1 0 0 0,0-1 0 0 0,0 1 0 0 0,-1 0-1 0 0,1-1 1 0 0,0 1 0 0 0,0 0 0 0 0,0 0 0 0 0,0-1-1 0 0,-1 1 1 0 0,1 0 0 0 0,0 0 0 0 0,0 1 0 0 0,0-1-1 0 0,-1 0 1 0 0,1 0 0 0 0,0 0 0 0 0,0 1 0 0 0,0-1-1 0 0,0 1 1 0 0,0-1 0 0 0,0 1 0 0 0,0-1 0 0 0,-2 2-1 0 0,1-1-33 0 0,0 1 0 0 0,0 0 0 0 0,0-1 0 0 0,0 1 0 0 0,0 0-1 0 0,0 1 1 0 0,0-1 0 0 0,1 0 0 0 0,-1 0 0 0 0,1 1 0 0 0,-2 3-1 0 0,-48 127-253 0 0,48-125 231 0 0,0 0 0 0 0,0 0 0 0 0,-1-1 0 0 0,0 0 0 0 0,0 1 0 0 0,-1-2-1 0 0,0 1 1 0 0,0 0 0 0 0,0-1 0 0 0,-1 0 0 0 0,0 0 0 0 0,-1-1 0 0 0,-6 6-1 0 0,2-4-60 0 0,6-3 29 0 0,0-1 1 0 0,-1 1-1 0 0,0-1 0 0 0,0 0 1 0 0,0 0-1 0 0,0-1 0 0 0,-7 3 0 0 0,7-4 19 0 0,1 0-1 0 0,-1 0 1 0 0,0 0-1 0 0,1-1 1 0 0,-1 0-1 0 0,0 0 1 0 0,1 0-1 0 0,-1-1 1 0 0,0 0-1 0 0,1 0 1 0 0,-1 0-1 0 0,1 0 1 0 0,-1-1-1 0 0,1 0 1 0 0,0-1-1 0 0,0 1 0 0 0,0-1 1 0 0,-7-4-1 0 0,-14-11-24 0 0,1-1 0 0 0,0-1 0 0 0,2-2 0 0 0,-28-31-1 0 0,-7-14 564 0 0,49 56-204 0 0,-1 0 0 0 0,-11-10 0 0 0,19 18-189 0 0,-1 0 1 0 0,0 0 0 0 0,0 1 0 0 0,-1-1 0 0 0,1 1 0 0 0,0 0 0 0 0,-1 0-1 0 0,0 1 1 0 0,1-1 0 0 0,-1 1 0 0 0,-4-2 0 0 0,6 3-97 0 0,1 0 0 0 0,0 0 1 0 0,0 0-1 0 0,-1 1 1 0 0,1-1-1 0 0,0 0 0 0 0,0 1 1 0 0,-1-1-1 0 0,1 1 1 0 0,0-1-1 0 0,0 1 0 0 0,0 0 1 0 0,0-1-1 0 0,0 1 1 0 0,0 0-1 0 0,0 0 0 0 0,0 0 1 0 0,0 0-1 0 0,0 0 1 0 0,0 0-1 0 0,1 0 0 0 0,-1 0 1 0 0,0 0-1 0 0,0 2 1 0 0,-3 3-14 0 0,1 1 1 0 0,1-1-1 0 0,-3 9 1 0 0,2-7 16 0 0,-5 14-11 0 0,0 0 0 0 0,0 1 0 0 0,-7 36 0 0 0,14-52 0 0 0,-1 0 0 0 0,1-1 0 0 0,-2 1 0 0 0,1-1 0 0 0,-6 11 0 0 0,-4 12-226 0 0,-2 9-1637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9.445"/>
    </inkml:context>
    <inkml:brush xml:id="br0">
      <inkml:brushProperty name="width" value="0.1" units="cm"/>
      <inkml:brushProperty name="height" value="0.1" units="cm"/>
      <inkml:brushProperty name="color" value="#E71224"/>
    </inkml:brush>
  </inkml:definitions>
  <inkml:trace contextRef="#ctx0" brushRef="#br0">171 0 18287 0 0,'-9'0'884'0'0,"7"0"-846"0"0,0 0-1 0 0,0 0 0 0 0,-1 1 0 0 0,1-1 0 0 0,0 0 1 0 0,0 1-1 0 0,-1-1 0 0 0,1 1 0 0 0,0 0 0 0 0,0 0 1 0 0,0-1-1 0 0,0 1 0 0 0,0 1 0 0 0,0-1 0 0 0,0 0 1 0 0,0 0-1 0 0,0 1 0 0 0,1-1 0 0 0,-1 1 0 0 0,0 0 1 0 0,1-1-1 0 0,0 1 0 0 0,-1 0 0 0 0,1 0 0 0 0,0 0 1 0 0,0 0-1 0 0,0 0 0 0 0,0 0 0 0 0,-1 3 0 0 0,0 1-37 0 0,0 1 0 0 0,0-1 0 0 0,0 1 0 0 0,1-1 0 0 0,0 1 0 0 0,-1 10 0 0 0,3 2 0 0 0,2 20 0 0 0,0-1 0 0 0,4 135 0 0 0,-8-138-52 0 0,-1 0-1 0 0,-2 1 0 0 0,-9 37 1 0 0,9-59 0 0 0,-20 74-653 0 0,0-27-2747 0 0,4-23 1245 0 0,3-11-22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078"/>
    </inkml:context>
    <inkml:brush xml:id="br0">
      <inkml:brushProperty name="width" value="0.1" units="cm"/>
      <inkml:brushProperty name="height" value="0.1" units="cm"/>
      <inkml:brushProperty name="color" value="#AB008B"/>
    </inkml:brush>
  </inkml:definitions>
  <inkml:trace contextRef="#ctx0" brushRef="#br0">93 9 15176 0 0,'0'0'730'0'0,"-5"-4"58"0"0,4 3-730 0 0,0 0-51 0 0,1 1 1 0 0,-1-1 0 0 0,1 1 0 0 0,-1 0-1 0 0,1 0 1 0 0,-1-1 0 0 0,0 1-1 0 0,1 0 1 0 0,-1 0 0 0 0,1 0 0 0 0,-1 0-1 0 0,0-1 1 0 0,1 1 0 0 0,-1 0 0 0 0,0 0-1 0 0,1 0 1 0 0,-5 1 1776 0 0,-9 8 183 0 0,7-1-1818 0 0,5-3-146 0 0,1 0-1 0 0,0 0 1 0 0,-1 0-1 0 0,2 1 0 0 0,-2 4 1 0 0,-3 22 25 0 0,-4-1 287 0 0,-4 39-1 0 0,6-41-357 0 0,0-3-1842 0 0,5-9-3493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9.913"/>
    </inkml:context>
    <inkml:brush xml:id="br0">
      <inkml:brushProperty name="width" value="0.1" units="cm"/>
      <inkml:brushProperty name="height" value="0.1" units="cm"/>
      <inkml:brushProperty name="color" value="#E71224"/>
    </inkml:brush>
  </inkml:definitions>
  <inkml:trace contextRef="#ctx0" brushRef="#br0">0 73 15120 0 0,'0'0'1511'0'0,"1"-1"-1495"0"0,0-1 0 0 0,-1 1-1 0 0,1 0 1 0 0,0 0-1 0 0,0 0 1 0 0,0 0 0 0 0,0 0-1 0 0,0 0 1 0 0,2-1-1 0 0,10-4 76 0 0,5-2 2 0 0,18-11-1 0 0,-30 15-92 0 0,0 0 0 0 0,1 1 0 0 0,-1 0 0 0 0,1 1 0 0 0,-1-1 0 0 0,1 1 0 0 0,0 0 0 0 0,0 1 0 0 0,-1 0 0 0 0,1 0 0 0 0,0 0 0 0 0,0 1 0 0 0,1 0 0 0 0,-1 0 0 0 0,0 1 0 0 0,0 0 0 0 0,-1 0 0 0 0,1 1 0 0 0,13 4 0 0 0,23 10-2 0 0,-35-14-10 0 0,0 1-1 0 0,1 0 0 0 0,-2 0 0 0 0,1 1 0 0 0,0 0 0 0 0,-1 0 0 0 0,1 1 1 0 0,-1 0-1 0 0,7 7 0 0 0,-9-7-26 0 0,0-1 1 0 0,0 2 0 0 0,-1-1-1 0 0,0 0 1 0 0,0 1 0 0 0,0 0-1 0 0,-1 0 1 0 0,0 0-1 0 0,0 0 1 0 0,0 1 0 0 0,-1-1-1 0 0,0 1 1 0 0,0-1-1 0 0,-1 1 1 0 0,0 0 0 0 0,0 0-1 0 0,0 0 1 0 0,-1 8 0 0 0,-1-11 26 0 0,1-1 1 0 0,-1 1 0 0 0,1-1 0 0 0,-1 0-1 0 0,0 1 1 0 0,-1-1 0 0 0,1 0 0 0 0,0 0 0 0 0,-1 0-1 0 0,-2 4 1 0 0,-4 8-219 0 0,6-12 16 0 0,0 0 0 0 0,0 1 0 0 0,0-1 0 0 0,-1 0 0 0 0,1 0 0 0 0,-6 4 0 0 0,-5 5-4970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0.355"/>
    </inkml:context>
    <inkml:brush xml:id="br0">
      <inkml:brushProperty name="width" value="0.1" units="cm"/>
      <inkml:brushProperty name="height" value="0.1" units="cm"/>
      <inkml:brushProperty name="color" value="#E71224"/>
    </inkml:brush>
  </inkml:definitions>
  <inkml:trace contextRef="#ctx0" brushRef="#br0">47 198 16903 0 0,'0'0'42'0'0,"-1"-1"0"0"0,0 1-1 0 0,1-1 1 0 0,-1 1 0 0 0,1 0-1 0 0,-1 0 1 0 0,0-1 0 0 0,0 1-1 0 0,1 0 1 0 0,-1 0-1 0 0,0 0 1 0 0,1-1 0 0 0,-1 1-1 0 0,0 0 1 0 0,0 0 0 0 0,1 0-1 0 0,-1 0 1 0 0,0 0 0 0 0,0 1-1 0 0,1-1 1 0 0,-1 0-1 0 0,0 0 1 0 0,1 0 0 0 0,-1 1-1 0 0,0-1 1 0 0,1 0 0 0 0,-1 1-1 0 0,0-1 1 0 0,1 0 0 0 0,-1 1-1 0 0,1-1 1 0 0,-1 1-1 0 0,1-1 1 0 0,-1 1 0 0 0,1-1-1 0 0,-1 1 1 0 0,1 0 0 0 0,-1-1-1 0 0,1 1 1 0 0,0 0 0 0 0,-1-1-1 0 0,1 1 1 0 0,0 0-1 0 0,-8 10-25 0 0,6-8-16 0 0,0 0 0 0 0,1 0 0 0 0,0-1 0 0 0,-1 1 0 0 0,1 0 0 0 0,0 0 0 0 0,0 0 0 0 0,1 0 0 0 0,-1 0 0 0 0,1 0 0 0 0,-1 1 0 0 0,1 3 0 0 0,3 44 0 0 0,-2-34 0 0 0,4 47 0 0 0,4 90 0 0 0,-8-111 0 0 0,1-29-28 0 0,-2 0 0 0 0,0 0 0 0 0,-3 23 0 0 0,2-26-39 0 0,1-10 261 0 0,2-9 105 0 0,24-91-2937 0 0,4 1 0 0 0,65-143 1 0 0,-81 213 2654 0 0,0 1 1 0 0,27-39 0 0 0,-21 40-13 0 0,37-37 1 0 0,-54 60 163 0 0,0 1 1 0 0,0 0 0 0 0,1-1-1 0 0,-1 1 1 0 0,0 1-1 0 0,1-1 1 0 0,-1 0 0 0 0,1 1-1 0 0,0-1 1 0 0,-1 1 0 0 0,1 0-1 0 0,0 1 1 0 0,0-1 0 0 0,0 1-1 0 0,0-1 1 0 0,-1 1 0 0 0,1 0-1 0 0,0 0 1 0 0,0 1-1 0 0,0-1 1 0 0,0 1 0 0 0,0 0-1 0 0,-1 0 1 0 0,1 0 0 0 0,0 1-1 0 0,-1-1 1 0 0,1 1 0 0 0,-1 0-1 0 0,0 0 1 0 0,1 0-1 0 0,-1 0 1 0 0,0 1 0 0 0,0-1-1 0 0,0 1 1 0 0,-1 0 0 0 0,1-1-1 0 0,-1 1 1 0 0,1 1 0 0 0,-1-1-1 0 0,0 0 1 0 0,0 0-1 0 0,2 6 1 0 0,8 24 32 0 0,-2 1 1 0 0,-1 1-1 0 0,-2 0 0 0 0,-1 0 0 0 0,-2 0 1 0 0,0 63-1 0 0,3 24-1228 0 0,-2-55-5690 0 0,-4-35 2324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2.401"/>
    </inkml:context>
    <inkml:brush xml:id="br0">
      <inkml:brushProperty name="width" value="0.1" units="cm"/>
      <inkml:brushProperty name="height" value="0.1" units="cm"/>
      <inkml:brushProperty name="color" value="#E71224"/>
    </inkml:brush>
  </inkml:definitions>
  <inkml:trace contextRef="#ctx0" brushRef="#br0">4 20 6144 0 0,'-4'7'3305'0'0,"5"-10"-2405"0"0,12-20 8065 0 0,-7 24-8943 0 0,-1 0 0 0 0,0 0-1 0 0,0 0 1 0 0,0 1 0 0 0,-1 0-1 0 0,1 0 1 0 0,6 4 0 0 0,22 7 80 0 0,-19-8-16 0 0,0-1 0 0 0,-1 2 1 0 0,1 0-1 0 0,21 13 0 0 0,-29-15-84 0 0,-4-3-2 0 0,0 0 0 0 0,0-1 0 0 0,-1 1 0 0 0,1 0 0 0 0,0-1 0 0 0,0 1 0 0 0,0-1 0 0 0,0 1 0 0 0,0-1 0 0 0,0 0 0 0 0,0 0 0 0 0,0 0 0 0 0,0 0 0 0 0,0 0 0 0 0,0-1 0 0 0,0 1 0 0 0,3-1 0 0 0,3-1 0 0 0,31-1 0 0 0,0 2 0 0 0,0 1 0 0 0,-1 2 0 0 0,41 7 0 0 0,99 6 0 0 0,19-11 0 0 0,-32-3 0 0 0,-142 0 0 0 0,67-2 0 0 0,265-10 74 0 0,-146 13 1449 0 0,-133 0-1229 0 0,61 1-129 0 0,136-3-165 0 0,-87-10 0 0 0,-169 9 0 0 0,0 1 0 0 0,0 0 0 0 0,33 6 0 0 0,-5-1 0 0 0,225 15-342 0 0,-230-16 327 0 0,41 4 12 0 0,84 6 25 0 0,-53-3 68 0 0,-77-8-28 0 0,162 8 84 0 0,-132-14-146 0 0,-23 0 0 0 0,88-1 0 0 0,63-4 0 0 0,-70 4 0 0 0,-95 4 0 0 0,73 5 0 0 0,-76-3 0 0 0,9 3 2 0 0,1-2-22 0 0,-19-1-89 0 0,-1-1 0 0 0,1 2 1 0 0,-1 0-1 0 0,0 1 0 0 0,18 7 1 0 0,36 8-846 0 0,-53-16 711 0 0,65 11-1198 0 0,-56-12 436 0 0,-1-1 0 0 0,33-4 0 0 0,-35 0-631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2.791"/>
    </inkml:context>
    <inkml:brush xml:id="br0">
      <inkml:brushProperty name="width" value="0.1" units="cm"/>
      <inkml:brushProperty name="height" value="0.1" units="cm"/>
      <inkml:brushProperty name="color" value="#E71224"/>
    </inkml:brush>
  </inkml:definitions>
  <inkml:trace contextRef="#ctx0" brushRef="#br0">0 0 11088 0 0,'8'4'530'0'0,"68"19"-54"0"0,-20-4-266 0 0,102 18-210 0 0,-140-32 3 0 0,0 1 1 0 0,-1 1 0 0 0,1 1 0 0 0,28 17-1 0 0,-12-3 15 0 0,37 31-1 0 0,-66-50-2 0 0,-1 0 0 0 0,-1 0 0 0 0,1 1 0 0 0,-1-1 0 0 0,1 1 0 0 0,-1 0 0 0 0,0 0 1 0 0,0 0-1 0 0,0 1 0 0 0,-1-1 0 0 0,0 1 0 0 0,0-1 0 0 0,0 1 0 0 0,0 0 0 0 0,-1-1 0 0 0,0 1 0 0 0,0 0 0 0 0,0 0 0 0 0,0 0 0 0 0,-1 0 0 0 0,0 0 1 0 0,0 10-1 0 0,-1-10-11 0 0,0 0 0 0 0,0 0 0 0 0,0 0 1 0 0,-1-1-1 0 0,0 1 0 0 0,0 0 0 0 0,0 0 0 0 0,0-1 1 0 0,-1 0-1 0 0,0 1 0 0 0,1-1 0 0 0,-2 0 1 0 0,1 0-1 0 0,0 0 0 0 0,-1-1 0 0 0,-5 5 1 0 0,-1 0-69 0 0,-1 0 0 0 0,0 0 0 0 0,0-1-1 0 0,-1-1 1 0 0,0 0 0 0 0,-24 8 0 0 0,-84 20-2277 0 0,116-33 2211 0 0,-25 6-4094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3.290"/>
    </inkml:context>
    <inkml:brush xml:id="br0">
      <inkml:brushProperty name="width" value="0.1" units="cm"/>
      <inkml:brushProperty name="height" value="0.1" units="cm"/>
      <inkml:brushProperty name="color" value="#E71224"/>
    </inkml:brush>
  </inkml:definitions>
  <inkml:trace contextRef="#ctx0" brushRef="#br0">129 5 14864 0 0,'0'0'433'0'0,"12"-5"174"0"0,-8 5-562 0 0,0 0 1 0 0,-1 0 0 0 0,1 1 0 0 0,0-1 0 0 0,-1 1 0 0 0,1-1 0 0 0,-1 1 0 0 0,1 0 0 0 0,-1 1 0 0 0,1-1 0 0 0,-1 1-1 0 0,6 3 1 0 0,7 2 13 0 0,-3-2-79 0 0,-1 0 0 0 0,0 1 0 0 0,-1 0 0 0 0,1 1 0 0 0,-1 1 0 0 0,0-1 0 0 0,15 16 1 0 0,-20-18 19 0 0,-1 0 0 0 0,0 1 0 0 0,1-1 0 0 0,-2 1 0 0 0,1 0 0 0 0,-1 1 0 0 0,0-1 0 0 0,0 1 0 0 0,-1 0 0 0 0,0 0 0 0 0,3 8 0 0 0,0 5 126 0 0,-6-19-17 0 0,-3 3-97 0 0,1-2 24 0 0,-1 1-1 0 0,1-1 0 0 0,-1 0 1 0 0,1 0-1 0 0,-1 0 0 0 0,0 0 1 0 0,0-1-1 0 0,0 1 0 0 0,0-1 1 0 0,0 1-1 0 0,0-1 0 0 0,-5 1 1 0 0,-9 2 126 0 0,-20 2 0 0 0,14-3-66 0 0,4 2 41 0 0,-24 8 0 0 0,2 0 37 0 0,29-9-172 0 0,0 1-1 0 0,0 1 1 0 0,0 0-1 0 0,0 0 1 0 0,1 1-1 0 0,0 1 1 0 0,1-1-1 0 0,0 2 1 0 0,0 0-1 0 0,-10 11 0 0 0,6 3 34 0 0,7-10-1055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3.647"/>
    </inkml:context>
    <inkml:brush xml:id="br0">
      <inkml:brushProperty name="width" value="0.1" units="cm"/>
      <inkml:brushProperty name="height" value="0.1" units="cm"/>
      <inkml:brushProperty name="color" value="#E71224"/>
    </inkml:brush>
  </inkml:definitions>
  <inkml:trace contextRef="#ctx0" brushRef="#br0">6 1 13040 0 0,'0'0'632'0'0,"-5"11"-280"0"0,5 5 24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4.069"/>
    </inkml:context>
    <inkml:brush xml:id="br0">
      <inkml:brushProperty name="width" value="0.1" units="cm"/>
      <inkml:brushProperty name="height" value="0.1" units="cm"/>
      <inkml:brushProperty name="color" value="#E71224"/>
    </inkml:brush>
  </inkml:definitions>
  <inkml:trace contextRef="#ctx0" brushRef="#br0">513 1 14712 0 0,'0'0'714'0'0,"-1"1"-307"0"0,-19 17-229 0 0,2 2 1 0 0,-20 24-1 0 0,19-21-198 0 0,-34 33 0 0 0,46-49 41 0 0,0 0 1 0 0,1 1 0 0 0,1-1 0 0 0,-6 10 0 0 0,-5 5 117 0 0,7-8 139 0 0,-1 0 1 0 0,2 0-1 0 0,-12 26 1 0 0,17-33-156 0 0,0 1 0 0 0,0-1 1 0 0,1 1-1 0 0,0-1 1 0 0,1 1-1 0 0,0 0 1 0 0,0 0-1 0 0,1-1 1 0 0,0 1-1 0 0,0 8 0 0 0,1-14-115 0 0,-1 0-1 0 0,1 0 0 0 0,-1 0 1 0 0,1-1-1 0 0,0 1 0 0 0,0 0 1 0 0,-1-1-1 0 0,1 1 0 0 0,0 0 1 0 0,1-1-1 0 0,-1 1 0 0 0,0-1 1 0 0,0 0-1 0 0,1 1 0 0 0,-1-1 1 0 0,0 0-1 0 0,1 0 0 0 0,-1 0 1 0 0,1 0-1 0 0,0 0 0 0 0,-1 0 1 0 0,1 0-1 0 0,0-1 0 0 0,0 1 1 0 0,-1-1-1 0 0,1 1 0 0 0,0-1 1 0 0,0 1-1 0 0,3-1 0 0 0,5 1 18 0 0,-1-1-1 0 0,1 0 0 0 0,-1 0 0 0 0,12-3 0 0 0,-21 3-23 0 0,6-1-18 0 0,-1-1 0 0 0,1 0 0 0 0,-1 0 0 0 0,0-1 1 0 0,0 0-1 0 0,0 1 0 0 0,0-2 0 0 0,0 1 0 0 0,8-8 0 0 0,14-8-1 0 0,-9 8 172 0 0,1 0-1115 0 0,-5 2-3385 0 0,2-2-1687 0 0</inkml:trace>
  <inkml:trace contextRef="#ctx0" brushRef="#br0" timeOffset="1">173 103 13824 0 0,'0'0'1388'0'0,"-6"4"-1264"0"0,4-2-158 0 0,0 0 1 0 0,0 1-1 0 0,0-1 1 0 0,1 1-1 0 0,-1-1 1 0 0,1 1-1 0 0,0-1 1 0 0,-1 1-1 0 0,1 0 1 0 0,0-1-1 0 0,-1 6 1 0 0,-4 35-858 0 0,2-7 376 0 0,-4-11 607 0 0,0 0 1 0 0,-15 28 0 0 0,4-7 157 0 0,13-30-213 0 0,5-12-36 0 0,0 0 1 0 0,0-1-1 0 0,-1 1 0 0 0,1-1 0 0 0,-1 1 0 0 0,0-1 0 0 0,0 0 0 0 0,-4 5 1 0 0,-3 4 168 0 0,0 0 0 0 0,1 1 0 0 0,-13 25 0 0 0,13-23 54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4.470"/>
    </inkml:context>
    <inkml:brush xml:id="br0">
      <inkml:brushProperty name="width" value="0.1" units="cm"/>
      <inkml:brushProperty name="height" value="0.1" units="cm"/>
      <inkml:brushProperty name="color" value="#E71224"/>
    </inkml:brush>
  </inkml:definitions>
  <inkml:trace contextRef="#ctx0" brushRef="#br0">413 929 14368 0 0,'-2'-1'65'0'0,"0"1"0"0"0,0 0 0 0 0,0 0 0 0 0,-1 0 0 0 0,1 1 0 0 0,0-1 0 0 0,0 0 0 0 0,0 1 0 0 0,0-1 0 0 0,0 1 0 0 0,0 0 0 0 0,0 0 0 0 0,1-1 0 0 0,-1 1 0 0 0,0 0 0 0 0,0 1 0 0 0,0-1 0 0 0,1 0 1 0 0,-1 1-1 0 0,1-1 0 0 0,-1 0 0 0 0,1 1 0 0 0,-2 2 0 0 0,-2 2-85 0 0,0 0 0 0 0,1 1 0 0 0,-1-1 1 0 0,2 1-1 0 0,-6 10 0 0 0,3-1-475 0 0,-1 0-591 0 0,-6 22-1 0 0,5-15 138 0 0,5-18 729 0 0,1 1 0 0 0,1 0-1 0 0,-1 0 1 0 0,-1 10 0 0 0,-1 17-431 0 0,-2 40 2030 0 0,6-73-1333 0 0,0 1 0 0 0,0 0 0 0 0,0-1 0 0 0,0 1 0 0 0,0-1 0 0 0,0 1 0 0 0,0 0 0 0 0,0-1 0 0 0,1 1 0 0 0,-1 0 0 0 0,0-1 0 0 0,0 1 0 0 0,0-1 0 0 0,1 1 0 0 0,-1-1 0 0 0,0 1 0 0 0,1-1 0 0 0,-1 1 0 0 0,0-1 0 0 0,1 1 0 0 0,-1-1 0 0 0,1 1 0 0 0,-1-1 0 0 0,1 0 0 0 0,-1 1 0 0 0,1-1 0 0 0,-1 1 0 0 0,1-1 0 0 0,-1 0 0 0 0,1 0 0 0 0,0 1 0 0 0,0-1 0 0 0,0 0-12 0 0,0 0 0 0 0,0 0 1 0 0,-1 0-1 0 0,1 0 0 0 0,0 0 1 0 0,0-1-1 0 0,0 1 0 0 0,-1 0 1 0 0,1 0-1 0 0,0-1 0 0 0,0 1 1 0 0,-1 0-1 0 0,1-1 0 0 0,0 1 1 0 0,-1-1-1 0 0,1 1 0 0 0,0-1 1 0 0,-1 1-1 0 0,1-1 0 0 0,-1 0 1 0 0,1 1-1 0 0,-1-1 0 0 0,1 1 1 0 0,-1-1-1 0 0,1-1 0 0 0,4-9 122 0 0,0-1 0 0 0,-1 0 0 0 0,0 0-1 0 0,-1 0 1 0 0,2-13 0 0 0,-1 8-108 0 0,0-5-35 0 0,-1 0 0 0 0,-1-1 0 0 0,-1 1-1 0 0,-1-1 1 0 0,-1 1 0 0 0,-1-1 0 0 0,-8-39 0 0 0,-7-6 23 0 0,-30-75 1 0 0,14 45-26 0 0,20 55-11 0 0,-15-42 0 0 0,-7 4 0 0 0,15 34 0 0 0,-9-12 419 0 0,-41-65 0 0 0,38 72-246 0 0,30 49-140 0 0,1 0 0 0 0,-1-1 0 0 0,1 1 0 0 0,-1 0 0 0 0,1-1 0 0 0,0 1 0 0 0,0 0 0 0 0,0-1 0 0 0,1 1 0 0 0,0-1 0 0 0,-1 0 0 0 0,1 1 0 0 0,0-1 0 0 0,1-3 0 0 0,-1 4-2 0 0,1 1-1 0 0,0-1 0 0 0,0 1 0 0 0,0-1 1 0 0,0 1-1 0 0,0-1 0 0 0,1 1 0 0 0,-1 0 1 0 0,1-1-1 0 0,-1 1 0 0 0,1 0 0 0 0,0 0 1 0 0,0 0-1 0 0,0 1 0 0 0,0-1 0 0 0,0 0 1 0 0,0 1-1 0 0,0-1 0 0 0,4-1 0 0 0,2-1 16 0 0,1 1 0 0 0,-1 0 0 0 0,1 0-1 0 0,0 1 1 0 0,0 0 0 0 0,0 0 0 0 0,0 1 0 0 0,11 0-1 0 0,2 1 85 0 0,-1 0-1 0 0,33 6 0 0 0,-1 3-165 0 0,0 1 0 0 0,0 3 0 0 0,-1 2 0 0 0,56 25 0 0 0,-89-31-190 0 0,59 28-721 0 0,-35-10 332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4.964"/>
    </inkml:context>
    <inkml:brush xml:id="br0">
      <inkml:brushProperty name="width" value="0.1" units="cm"/>
      <inkml:brushProperty name="height" value="0.1" units="cm"/>
      <inkml:brushProperty name="color" value="#E71224"/>
    </inkml:brush>
  </inkml:definitions>
  <inkml:trace contextRef="#ctx0" brushRef="#br0">669 1 9728 0 0,'0'0'222'0'0,"-1"1"30"0"0,-4 5-215 0 0,0-1 0 0 0,0 1 0 0 0,1 0 0 0 0,0 0-1 0 0,0 0 1 0 0,0 1 0 0 0,-4 12 0 0 0,5-12-16 0 0,0 0 0 0 0,-1 0-1 0 0,0 0 1 0 0,0-1 0 0 0,0 1 0 0 0,-1-1 0 0 0,-9 9 0 0 0,-28 28 3863 0 0,35-38-2503 0 0,-9 7 323 0 0,-31 18 1 0 0,42-27-1732 0 0,1-1 0 0 0,-1 0 1 0 0,0 0-1 0 0,0 0 0 0 0,0 0 0 0 0,0-1 1 0 0,0 0-1 0 0,-1 0 0 0 0,1-1 0 0 0,0 1 1 0 0,-11-1-1 0 0,15-1 19 0 0,-1 1 1 0 0,1 0-1 0 0,-1-1 1 0 0,1 1-1 0 0,-1-1 1 0 0,1 1-1 0 0,-1-1 1 0 0,1 0-1 0 0,-1 1 1 0 0,1-1-1 0 0,0 0 1 0 0,-1 0-1 0 0,1 0 1 0 0,0 0-1 0 0,0 0 1 0 0,0-1-1 0 0,-2-1 1 0 0,-2-5-82 0 0,1 1 0 0 0,0-1 0 0 0,-3-10 0 0 0,-8-21-56 0 0,-27-66-1574 0 0,41 104 1735 0 0,0-1-1 0 0,0 0 1 0 0,0 0 0 0 0,0 1-1 0 0,0-1 1 0 0,0 0-1 0 0,0 1 1 0 0,0-1 0 0 0,-1 1-1 0 0,1-1 1 0 0,0 1-1 0 0,-1 0 1 0 0,0 0 0 0 0,1-1-1 0 0,-1 1 1 0 0,0 0-1 0 0,1 0 1 0 0,-1 1 0 0 0,0-1-1 0 0,0 0 1 0 0,0 1-1 0 0,0-1 1 0 0,0 1 0 0 0,0-1-1 0 0,0 1 1 0 0,0 0-1 0 0,1 0 1 0 0,-1 0 0 0 0,0 0-1 0 0,0 0 1 0 0,0 1-1 0 0,0-1 1 0 0,0 0 0 0 0,0 1-1 0 0,0-1 1 0 0,-3 3-1 0 0,-1-1 94 0 0,1 1-1 0 0,-1 0 0 0 0,1 0 0 0 0,0 1 1 0 0,0 0-1 0 0,0 0 0 0 0,1 0 0 0 0,-1 0 1 0 0,1 1-1 0 0,-5 7 0 0 0,-21 34 85 0 0,-17 21-193 0 0,11-16 7 0 0,23-31-438 0 0,-29 31-1 0 0,30-37 112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5.445"/>
    </inkml:context>
    <inkml:brush xml:id="br0">
      <inkml:brushProperty name="width" value="0.1" units="cm"/>
      <inkml:brushProperty name="height" value="0.1" units="cm"/>
      <inkml:brushProperty name="color" value="#E71224"/>
    </inkml:brush>
  </inkml:definitions>
  <inkml:trace contextRef="#ctx0" brushRef="#br0">116 0 12640 0 0,'0'6'618'0'0,"-2"30"-465"0"0,-1 0 0 0 0,-1 0 0 0 0,-2 0 1 0 0,-22 69-1 0 0,22-88-153 0 0,-1-1 0 0 0,-1 0 0 0 0,-15 23 0 0 0,4-6 0 0 0,10-19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492"/>
    </inkml:context>
    <inkml:brush xml:id="br0">
      <inkml:brushProperty name="width" value="0.1" units="cm"/>
      <inkml:brushProperty name="height" value="0.1" units="cm"/>
      <inkml:brushProperty name="color" value="#AB008B"/>
    </inkml:brush>
  </inkml:definitions>
  <inkml:trace contextRef="#ctx0" brushRef="#br0">246 7 16903 0 0,'0'0'382'0'0,"0"0"-310"0"0,0-1 1 0 0,0 1 0 0 0,-1-1-1 0 0,1 1 1 0 0,0-1-1 0 0,0 1 1 0 0,-1 0 0 0 0,1-1-1 0 0,0 1 1 0 0,-1-1-1 0 0,1 1 1 0 0,0 0-1 0 0,-1-1 1 0 0,1 1 0 0 0,-1 0-1 0 0,1 0 1 0 0,-1-1-1 0 0,-7 4-25 0 0,1 0-1 0 0,-1-1 0 0 0,-10 2 0 0 0,-8 3 12 0 0,14-4-38 0 0,1 1 1 0 0,-18 9-1 0 0,24-10 1 0 0,0 1 1 0 0,0-1-1 0 0,0 1 0 0 0,1-1 0 0 0,-1 1 0 0 0,1 1 1 0 0,-5 5-1 0 0,-12 16 152 0 0,7-10-80 0 0,-23 37-1 0 0,36-51-32 0 0,0 0 0 0 0,0 0 0 0 0,0 0 0 0 0,1 1 0 0 0,-1-1 0 0 0,1 0-1 0 0,-1 0 1 0 0,1 1 0 0 0,0-1 0 0 0,0 0 0 0 0,0 1 0 0 0,0-1 0 0 0,0 0-1 0 0,0 1 1 0 0,1-1 0 0 0,-1 0 0 0 0,1 1 0 0 0,-1-1 0 0 0,1 0 0 0 0,0 0 0 0 0,0 0-1 0 0,0 0 1 0 0,2 3 0 0 0,-1-2-76 0 0,0 0 0 0 0,1 0 0 0 0,-1-1 0 0 0,0 1-1 0 0,1-1 1 0 0,-1 1 0 0 0,1-1 0 0 0,0 0 0 0 0,0 0 0 0 0,-1 0 0 0 0,1-1 0 0 0,1 1-1 0 0,-1-1 1 0 0,0 1 0 0 0,5 0 0 0 0,14 4-542 0 0,5 1-803 0 0,-8-5-3361 0 0,-2-2-1287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5.832"/>
    </inkml:context>
    <inkml:brush xml:id="br0">
      <inkml:brushProperty name="width" value="0.1" units="cm"/>
      <inkml:brushProperty name="height" value="0.1" units="cm"/>
      <inkml:brushProperty name="color" value="#E71224"/>
    </inkml:brush>
  </inkml:definitions>
  <inkml:trace contextRef="#ctx0" brushRef="#br0">36 2 17247 0 0,'0'0'396'0'0,"-2"-1"52"0"0,1 1-430 0 0,0 0 0 0 0,0 0 0 0 0,-1 0 0 0 0,1 0 0 0 0,0 0 0 0 0,0 0 0 0 0,0 0 0 0 0,0 0 0 0 0,-1 0 0 0 0,1 1 0 0 0,0-1 0 0 0,0 0 0 0 0,0 1 0 0 0,0-1 0 0 0,0 1 0 0 0,0-1 0 0 0,-1 1 0 0 0,1 0 0 0 0,1-1 0 0 0,-1 1 0 0 0,0 0 0 0 0,0 0 0 0 0,0 0 0 0 0,0 0 0 0 0,0-1 0 0 0,1 1 0 0 0,-1 0 0 0 0,0 0 0 0 0,1 1 0 0 0,-1-1 0 0 0,1 0-1 0 0,-1 0 1 0 0,1 0 0 0 0,0 0 0 0 0,-1 0 0 0 0,1 0 0 0 0,0 1 0 0 0,0-1 0 0 0,0 0 0 0 0,0 0 0 0 0,0 0 0 0 0,0 1 0 0 0,0-1 0 0 0,0 0 0 0 0,1 2 0 0 0,-1-1-87 0 0,1 0-1 0 0,0 0 1 0 0,0 0-1 0 0,0 0 1 0 0,1 0-1 0 0,-1 0 1 0 0,0 0-1 0 0,1 0 1 0 0,-1-1-1 0 0,1 1 1 0 0,-1-1 0 0 0,3 3-1 0 0,26 16-455 0 0,-19-13 346 0 0,29 21 97 0 0,0 2-1 0 0,-3 1 0 0 0,42 43 1 0 0,-66-60 110 0 0,0 1 0 0 0,-1 0 0 0 0,10 17 0 0 0,-18-25-288 0 0,-1 0 1 0 0,0 0-1 0 0,0 0 1 0 0,3 10-1 0 0,-5-13-287 0 0,0 1-1 0 0,0-1 1 0 0,-1 0-1 0 0,1 1 1 0 0,-1-1-1 0 0,0 1 1 0 0,-1-1-1 0 0,0 7 1 0 0,-3 8-4145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06.209"/>
    </inkml:context>
    <inkml:brush xml:id="br0">
      <inkml:brushProperty name="width" value="0.1" units="cm"/>
      <inkml:brushProperty name="height" value="0.1" units="cm"/>
      <inkml:brushProperty name="color" value="#E71224"/>
    </inkml:brush>
  </inkml:definitions>
  <inkml:trace contextRef="#ctx0" brushRef="#br0">142 199 18239 0 0,'-3'1'52'0'0,"0"-1"-1"0"0,1 1 0 0 0,0 0 0 0 0,-1 0 0 0 0,1 0 1 0 0,-1 0-1 0 0,1 0 0 0 0,0 0 0 0 0,0 0 0 0 0,0 1 1 0 0,-1-1-1 0 0,1 1 0 0 0,1 0 0 0 0,-1 0 0 0 0,0 0 1 0 0,0 0-1 0 0,1 0 0 0 0,-1 0 0 0 0,1 0 0 0 0,0 0 1 0 0,-1 0-1 0 0,1 1 0 0 0,0-1 0 0 0,-1 3 0 0 0,-11 24-6 0 0,9-22-11 0 0,1-1 0 0 0,0 1 0 0 0,0 1 0 0 0,1-1 0 0 0,-3 9-1 0 0,-29 129-2857 0 0,9-53 2760 0 0,25-87 51 0 0,3-10-40 0 0,47-98-448 0 0,18-30-3260 0 0,-54 110 2931 0 0,0 0 0 0 0,2 1 1 0 0,29-32-1 0 0,-26 34 272 0 0,69-68 807 0 0,-72 72 68 0 0,2 1-1 0 0,37-24 1 0 0,-48 35-286 0 0,0 0 1 0 0,0 0-1 0 0,1 1 1 0 0,8-2-1 0 0,-15 4-30 0 0,0 1 0 0 0,1 0 0 0 0,-1-1 0 0 0,1 1 0 0 0,-1 0 0 0 0,0 0 0 0 0,1 0 0 0 0,-1 0 0 0 0,1 0 0 0 0,-1 0 0 0 0,0 1 0 0 0,1-1 0 0 0,-1 0 0 0 0,1 1 0 0 0,-1-1 0 0 0,0 1 0 0 0,1-1 0 0 0,-1 1 0 0 0,2 1 0 0 0,7 3-3 0 0,5 1 2 0 0,-11-5 0 0 0,1 0 0 0 0,-1 1 0 0 0,0 0 0 0 0,0 0 0 0 0,0 0 0 0 0,0 0 0 0 0,0 0 0 0 0,0 1 0 0 0,0 0 0 0 0,-1 0 0 0 0,0 0 0 0 0,1 0 0 0 0,-1 0 0 0 0,5 7 0 0 0,-3 2 376 0 0,0 0 1 0 0,-1 0 0 0 0,0 0-1 0 0,-1 0 1 0 0,0 1 0 0 0,-1-1-1 0 0,0 1 1 0 0,0 16 0 0 0,-2 3 765 0 0,-2 0 0 0 0,-5 34-1 0 0,4-46-1128 0 0,-2-1 0 0 0,0 0-1 0 0,-1 0 1 0 0,-1 0-1 0 0,-1-1 1 0 0,-12 22-1 0 0,10-21-12 0 0,1 2 0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18.201"/>
    </inkml:context>
    <inkml:brush xml:id="br0">
      <inkml:brushProperty name="width" value="0.1" units="cm"/>
      <inkml:brushProperty name="height" value="0.1" units="cm"/>
      <inkml:brushProperty name="color" value="#E71224"/>
    </inkml:brush>
  </inkml:definitions>
  <inkml:trace contextRef="#ctx0" brushRef="#br0">1 1771 11944 0 0,'3'10'818'0'0,"-5"-12"-805"0"0,1 6-12 0 0,2-1-1 0 0,1-9 10 0 0,-2 2 2 0 0,-1 2-6 0 0,3-11 330 0 0,-1 11-212 0 0,0 0 0 0 0,0-1 0 0 0,1 1 0 0 0,-1 0 1 0 0,0 0-1 0 0,4-3 0 0 0,-4 4-68 0 0,78-100 407 0 0,-50 59-463 0 0,-24 34 0 0 0,1-1 0 0 0,0 1 0 0 0,10-10 0 0 0,5 2 0 0 0,-17 13 0 0 0,1 0 0 0 0,-1-1 0 0 0,0 1 0 0 0,7-7 0 0 0,15-20 0 0 0,72-73 0 0 0,-84 91 0 0 0,1 0 0 0 0,0 1 0 0 0,0 1 0 0 0,1 0 0 0 0,31-13 0 0 0,-30 15 0 0 0,0-1 0 0 0,24-17 0 0 0,-32 20 0 0 0,1 1-1 0 0,1 0 1 0 0,-1 0 0 0 0,1 1 0 0 0,0 0 0 0 0,0 1 0 0 0,15-2 0 0 0,4-2-13 0 0,-17 4-28 0 0,1 0 0 0 0,18 0 0 0 0,-27 3 34 0 0,13-2-17 0 0,-5 2 18 0 0,0-1 1 0 0,1-1-1 0 0,-1 0 0 0 0,0-1 0 0 0,0 0 0 0 0,15-7 1 0 0,-16 5 5 0 0,0 1 0 0 0,1 0 0 0 0,-1 1 0 0 0,1 1 0 0 0,0 0 0 0 0,0 0 0 0 0,-1 1 0 0 0,16 1 0 0 0,40-3 0 0 0,-43 0 0 0 0,-12 1 0 0 0,-1 0 0 0 0,1 2 0 0 0,-1-1 0 0 0,1 1 0 0 0,-1 1 0 0 0,1 0 0 0 0,22 6 0 0 0,-19-3 197 0 0,1-1 0 0 0,-1-1 1 0 0,1-1-1 0 0,0 0 0 0 0,18-2 1 0 0,23 2 283 0 0,-31 1-391 0 0,-2 0 29 0 0,46-3 1 0 0,198-32 229 0 0,-218 21-247 0 0,-1-2-1 0 0,71-30 0 0 0,-33 11 34 0 0,219-92 554 0 0,-175 70-488 0 0,-54 24-41 0 0,131-72-1 0 0,-184 87-125 0 0,24-13-24 0 0,-2-1 0 0 0,58-51 0 0 0,-45 22 84 0 0,62-77 0 0 0,-121 134-90 0 0,15-17 3 0 0,-1-1-1 0 0,0 0 1 0 0,-2-2-1 0 0,0 1 0 0 0,-2-1 1 0 0,0-1-1 0 0,-1 0 1 0 0,-2-1-1 0 0,7-25 0 0 0,-14 45 7 0 0,-1-1 0 0 0,1 1 0 0 0,0 0 0 0 0,-1 0 0 0 0,0 0 0 0 0,0-1-1 0 0,0 1 1 0 0,-1 0 0 0 0,0 0 0 0 0,1 0 0 0 0,-1-1 0 0 0,-1 1-1 0 0,1 0 1 0 0,0 0 0 0 0,-1 1 0 0 0,0-1 0 0 0,0 0 0 0 0,0 0 0 0 0,-1 1-1 0 0,1-1 1 0 0,-1 1 0 0 0,0 0 0 0 0,1 0 0 0 0,-1 0 0 0 0,-1 0 0 0 0,1 0-1 0 0,0 1 1 0 0,-1 0 0 0 0,0-1 0 0 0,1 1 0 0 0,-1 0 0 0 0,0 1 0 0 0,0-1-1 0 0,0 1 1 0 0,-7-2 0 0 0,-3 0 40 0 0,0 1 0 0 0,1 0 0 0 0,-1 1 0 0 0,0 0 0 0 0,0 2 0 0 0,0-1 0 0 0,0 2 0 0 0,1-1-1 0 0,-25 8 1 0 0,-23 7 268 0 0,31-8-142 0 0,1 0-1 0 0,-46 21 0 0 0,65-24-153 0 0,1 0 1 0 0,-12 10-1 0 0,-8 5 43 0 0,-22 14-52 0 0,30-18-16 0 0,-3 2 42 0 0,1 2-1 0 0,1 1 1 0 0,-24 29-1 0 0,10-10-47 0 0,12-19 6 0 0,19-18 0 0 0,1 0 0 0 0,-1 1 0 0 0,1-1 0 0 0,0 1 0 0 0,1 1 0 0 0,-1-1 0 0 0,1 0 0 0 0,0 1 0 0 0,0-1 0 0 0,-4 10 0 0 0,3-6 0 0 0,1 0 0 0 0,0 0 0 0 0,1 0 0 0 0,-1 1 0 0 0,2 0 0 0 0,-1-1 0 0 0,0 17 0 0 0,1 22 0 0 0,2 56 0 0 0,1-88 0 0 0,-1 0 0 0 0,2 1 0 0 0,0-1 0 0 0,11 28 0 0 0,-9-34 0 0 0,0 0 0 0 0,1-1 0 0 0,1 0 0 0 0,-1 1 0 0 0,1-2 0 0 0,9 9 0 0 0,12 12 0 0 0,-26-25 0 0 0,0 0 0 0 0,1 0 0 0 0,-1-1 0 0 0,1 1 0 0 0,0-1 0 0 0,0 0 0 0 0,0 0 0 0 0,0 0 0 0 0,0 0 0 0 0,0 0 0 0 0,0-1 0 0 0,1 1 0 0 0,6 1 0 0 0,30 10 173 0 0,69 32 0 0 0,-27-10-127 0 0,-71-30-46 0 0,-1 0 0 0 0,0 0 0 0 0,0 1 0 0 0,0 0 0 0 0,-1 0 0 0 0,15 14 0 0 0,-8-6 0 0 0,22 13 0 0 0,-21-17 0 0 0,0-1 0 0 0,0-1 0 0 0,0-1 0 0 0,1 0 0 0 0,26 5 0 0 0,-9 0 0 0 0,-20-7 0 0 0,-1 0 0 0 0,1-1 0 0 0,0-1 0 0 0,27 3 0 0 0,-18-6 0 0 0,45-6 0 0 0,-29 1 0 0 0,-20 4 0 0 0,1 1 0 0 0,-1 0 0 0 0,21 4 0 0 0,64 13 0 0 0,-66-10 0 0 0,72 8-14 0 0,-77-11-63 0 0,-27-4 61 0 0,0 0 0 0 0,0 1-1 0 0,0 0 1 0 0,-1 0 0 0 0,1 1-1 0 0,8 2 1 0 0,10 9 6 0 0,-20-10 10 0 0,-1-1 0 0 0,1 1 0 0 0,0-1 0 0 0,1 0-1 0 0,-1 0 1 0 0,0 0 0 0 0,1-1 0 0 0,-1 0 0 0 0,0 0 0 0 0,8 0 0 0 0,48-3 1 0 0,-32 0-7 0 0,44 4 1 0 0,121 7-241 0 0,-82-5 246 0 0,-23-7-64 0 0,-66 1 36 0 0,0 1 1 0 0,35 3 0 0 0,-21 7 14 0 0,-29-7 13 0 0,0 1 0 0 0,0-2 0 0 0,1 1 0 0 0,10 0-1 0 0,-8-1-5 0 0,0 0-1 0 0,1 1 1 0 0,-1 1-1 0 0,0-1 0 0 0,15 7 1 0 0,51 28-155 0 0,2 0-55 0 0,-70-33 142 0 0,0 1-1 0 0,0 0 0 0 0,-1 0 0 0 0,12 9 1 0 0,20 13-433 0 0,-25-19 318 0 0,-4-2 124 0 0,0 0 0 0 0,0 0-1 0 0,-1 1 1 0 0,0 1-1 0 0,10 8 1 0 0,-11-7 66 0 0,-1 0-1 0 0,0 0 0 0 0,0 1 1 0 0,-1 0-1 0 0,0 1 1 0 0,-1 0-1 0 0,0 0 1 0 0,8 21-1 0 0,-5-3 76 0 0,1 0-89 0 0,10 58-1 0 0,-15-28-50 0 0,-5-50 64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19.078"/>
    </inkml:context>
    <inkml:brush xml:id="br0">
      <inkml:brushProperty name="width" value="0.1" units="cm"/>
      <inkml:brushProperty name="height" value="0.1" units="cm"/>
      <inkml:brushProperty name="color" value="#E71224"/>
    </inkml:brush>
  </inkml:definitions>
  <inkml:trace contextRef="#ctx0" brushRef="#br0">90 19 15048 0 0,'0'0'874'0'0,"8"-4"-606"0"0,4 1-247 0 0,-1 0-1 0 0,0 0 1 0 0,1 1 0 0 0,0 0-1 0 0,-1 1 1 0 0,1 0-1 0 0,0 1 1 0 0,15 2 0 0 0,-11-2-21 0 0,-1 2 0 0 0,1 0 0 0 0,23 7 0 0 0,-37-8 1 0 0,1 0 0 0 0,-1 0 0 0 0,0 0 0 0 0,0 0 0 0 0,0 1 0 0 0,0-1 0 0 0,0 1 0 0 0,0-1 0 0 0,0 1 0 0 0,0 0 0 0 0,-1 0 0 0 0,1 0 1 0 0,-1 0-1 0 0,1 0 0 0 0,-1 0 0 0 0,0 0 0 0 0,0 1 0 0 0,0-1 0 0 0,2 4 0 0 0,-1 2 40 0 0,0 0-1 0 0,0 1 1 0 0,-1-1-1 0 0,1 9 0 0 0,1 9 58 0 0,-2 0 0 0 0,-3 41 0 0 0,0-56-70 0 0,1-1 0 0 0,-1 0-1 0 0,-1 0 1 0 0,0 0 0 0 0,0 0-1 0 0,-1-1 1 0 0,0 1 0 0 0,-1-1-1 0 0,-8 14 1 0 0,12-23-29 0 0,-9 15 90 0 0,-19 20 0 0 0,26-31-37 0 0,0-1-1 0 0,-1 0 1 0 0,1 0 0 0 0,-1 0-1 0 0,0 0 1 0 0,1-1 0 0 0,-1 1 0 0 0,0-1-1 0 0,-1 0 1 0 0,1-1 0 0 0,-9 4-1 0 0,3-3-46 0 0,7-1 7 0 0,0-1 0 0 0,0 1 1 0 0,0 0-1 0 0,0-1 0 0 0,-1 0 1 0 0,1 0-1 0 0,0 0 0 0 0,0 0 1 0 0,0 0-1 0 0,-6-2 0 0 0,3 0 57 0 0,1 1-1 0 0,0 0 0 0 0,0 1 1 0 0,-1-1-1 0 0,1 1 0 0 0,-1 0 1 0 0,1 0-1 0 0,0 1 0 0 0,-1 0 1 0 0,1-1-1 0 0,0 2 0 0 0,0-1 1 0 0,0 1-1 0 0,0 0 0 0 0,0 0 1 0 0,0 0-1 0 0,0 0 0 0 0,0 1 0 0 0,1 0 1 0 0,-1 0-1 0 0,1 0 0 0 0,0 1 1 0 0,0-1-1 0 0,-4 7 0 0 0,-2 2 36 0 0,7-10-146 0 0,1 2 0 0 0,-1-1 0 0 0,1 0 0 0 0,0 0 0 0 0,0 1 1 0 0,0-1-1 0 0,0 1 0 0 0,-1 3 0 0 0,-5 8-1810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19.480"/>
    </inkml:context>
    <inkml:brush xml:id="br0">
      <inkml:brushProperty name="width" value="0.1" units="cm"/>
      <inkml:brushProperty name="height" value="0.1" units="cm"/>
      <inkml:brushProperty name="color" value="#E71224"/>
    </inkml:brush>
  </inkml:definitions>
  <inkml:trace contextRef="#ctx0" brushRef="#br0">1 1 5096 0 0,'0'0'528'0'0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19.841"/>
    </inkml:context>
    <inkml:brush xml:id="br0">
      <inkml:brushProperty name="width" value="0.1" units="cm"/>
      <inkml:brushProperty name="height" value="0.1" units="cm"/>
      <inkml:brushProperty name="color" value="#E71224"/>
    </inkml:brush>
  </inkml:definitions>
  <inkml:trace contextRef="#ctx0" brushRef="#br0">304 114 17999 0 0,'-5'4'874'0'0,"3"-3"-783"0"0,0 0 0 0 0,-1 0 0 0 0,1 0 1 0 0,0 0-1 0 0,-1-1 0 0 0,1 1 0 0 0,0-1 1 0 0,-1 1-1 0 0,1-1 0 0 0,-1 0 0 0 0,-2 0 0 0 0,4 0-91 0 0,0 1 0 0 0,0-1 0 0 0,-1 0 0 0 0,1 1 0 0 0,0-1 0 0 0,0 1 0 0 0,0-1 0 0 0,0 1 0 0 0,0-1 0 0 0,0 1 0 0 0,-1 0 0 0 0,1-1 0 0 0,1 1 0 0 0,-1 0 0 0 0,0 0 0 0 0,0 0 0 0 0,0 0 0 0 0,0 0 0 0 0,1 0 0 0 0,-1 0 0 0 0,0 0 0 0 0,0 1 0 0 0,-10 25 0 0 0,10-22 0 0 0,0-3 1 0 0,0 0 0 0 0,0 0-1 0 0,0 1 1 0 0,0-1-1 0 0,0 0 1 0 0,-1 0 0 0 0,-2 2-1 0 0,-3 8-63 0 0,-1 4-191 0 0,1 0 0 0 0,1 1-1 0 0,0-1 1 0 0,-6 31 0 0 0,11-36 332 0 0,-1-1 0 0 0,2 0 0 0 0,-1 1 0 0 0,1-1-1 0 0,1 1 1 0 0,0-1 0 0 0,1 0 0 0 0,-1 0 0 0 0,6 15 0 0 0,-4-17-87 0 0,0 1 18 0 0,0 0 0 0 0,0-1 0 0 0,6 10 1 0 0,-8-16-33 0 0,1 0 0 0 0,-1 0 0 0 0,1 0 0 0 0,-1 0 0 0 0,1 0 0 0 0,0 0 0 0 0,0 0 0 0 0,0-1 0 0 0,0 1 0 0 0,0-1 0 0 0,0 1 0 0 0,0-1 0 0 0,1 0 0 0 0,-1 0 0 0 0,0 0 0 0 0,4 1 0 0 0,-4-1-111 0 0,1-1 0 0 0,-1 0 0 0 0,1 0 0 0 0,-1 0-1 0 0,1 0 1 0 0,-1-1 0 0 0,0 1 0 0 0,1 0 0 0 0,-1-1 0 0 0,1 0-1 0 0,-1 0 1 0 0,0 0 0 0 0,0 0 0 0 0,1 0 0 0 0,-1 0 0 0 0,0 0 0 0 0,0-1-1 0 0,0 1 1 0 0,2-3 0 0 0,7-3-895 0 0,28-16-2903 0 0,3 0-190 0 0</inkml:trace>
  <inkml:trace contextRef="#ctx0" brushRef="#br0" timeOffset="1">26 0 17423 0 0,'0'0'396'0'0,"-1"1"52"0"0,0 0-398 0 0,0 0 0 0 0,1 0-1 0 0,-1 0 1 0 0,1 0 0 0 0,-1 0-1 0 0,1 0 1 0 0,-1 0-1 0 0,1 0 1 0 0,0 0 0 0 0,-1 0-1 0 0,1 0 1 0 0,0 0-1 0 0,0 0 1 0 0,0 0 0 0 0,0 0-1 0 0,0 0 1 0 0,0 0-1 0 0,0 0 1 0 0,0 0 0 0 0,0 1-1 0 0,9 26-688 0 0,-1-2 150 0 0,-6-4 462 0 0,0 1 1 0 0,-2-1 0 0 0,0 1-1 0 0,-4 27 1 0 0,-23 89 470 0 0,23-125-546 0 0,-1-2 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0.261"/>
    </inkml:context>
    <inkml:brush xml:id="br0">
      <inkml:brushProperty name="width" value="0.1" units="cm"/>
      <inkml:brushProperty name="height" value="0.1" units="cm"/>
      <inkml:brushProperty name="color" value="#E71224"/>
    </inkml:brush>
  </inkml:definitions>
  <inkml:trace contextRef="#ctx0" brushRef="#br0">771 1021 18287 0 0,'-9'0'884'0'0,"7"0"-828"0"0,0 0-1 0 0,-1 0 0 0 0,1 1 0 0 0,-1-1 0 0 0,1 1 1 0 0,0 0-1 0 0,0 0 0 0 0,-1-1 0 0 0,1 1 0 0 0,0 1 1 0 0,0-1-1 0 0,0 0 0 0 0,0 0 0 0 0,0 1 0 0 0,0-1 1 0 0,1 1-1 0 0,-1 0 0 0 0,0-1 0 0 0,1 1 0 0 0,-1 0 1 0 0,-1 3-1 0 0,-2 5-346 0 0,0 0 0 0 0,0 0 1 0 0,-5 16-1 0 0,0 1-774 0 0,-25 68-2264 0 0,21-53 2686 0 0,6-24 397 0 0,6-15 135 0 0,1 0 1 0 0,-1 0 0 0 0,1 1-1 0 0,0-1 1 0 0,0 0 0 0 0,0 1-1 0 0,0 7 1510 0 0,-1-16-1096 0 0,0-1 1 0 0,1 1-1 0 0,0-1 0 0 0,0 0 0 0 0,1 0 0 0 0,-1 1 0 0 0,1-1 0 0 0,0 0 1 0 0,2-6-1 0 0,-2-7-20 0 0,-3-35-161 0 0,-3 0 0 0 0,-22-92 0 0 0,11 73-44 0 0,-3 0-1 0 0,-3 2 0 0 0,-4 0 0 0 0,-53-101 0 0 0,68 150-15 0 0,-70-123 333 0 0,63 116 47 0 0,-1 1 0 0 0,-43-47-1 0 0,49 61-217 0 0,-6-8 250 0 0,-2 1 1 0 0,-37-28-1 0 0,31 28-307 0 0,17 12-121 0 0,-1 1-1 0 0,0 0 1 0 0,-17-9-1 0 0,28 16-42 0 0,1 1-1 0 0,0 0 0 0 0,0-1 1 0 0,0 1-1 0 0,1-1 0 0 0,-1 1 0 0 0,0 0 1 0 0,0-1-1 0 0,0 1 0 0 0,0-1 1 0 0,0 1-1 0 0,0 0 0 0 0,0-1 1 0 0,1 1-1 0 0,-1 0 0 0 0,0-1 1 0 0,0 1-1 0 0,1 0 0 0 0,-1-1 0 0 0,0 1 1 0 0,0 0-1 0 0,1 0 0 0 0,-1-1 1 0 0,0 1-1 0 0,1 0 0 0 0,2-3-2 0 0,1 1 0 0 0,-1 0 0 0 0,1 0 0 0 0,0 0 0 0 0,0 1 0 0 0,-1-1 0 0 0,1 1 0 0 0,0 0 0 0 0,0 0 0 0 0,7 0 0 0 0,15-5 0 0 0,51-14 0 0 0,-68 19-33 0 0,0 0 0 0 0,-1 1-1 0 0,1-1 1 0 0,0 2 0 0 0,-1-1 0 0 0,1 1-1 0 0,-1 0 1 0 0,1 1 0 0 0,8 3-1 0 0,13 1-677 0 0,59 11-2822 0 0,-42-7-3105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0.832"/>
    </inkml:context>
    <inkml:brush xml:id="br0">
      <inkml:brushProperty name="width" value="0.1" units="cm"/>
      <inkml:brushProperty name="height" value="0.1" units="cm"/>
      <inkml:brushProperty name="color" value="#E71224"/>
    </inkml:brush>
  </inkml:definitions>
  <inkml:trace contextRef="#ctx0" brushRef="#br0">328 134 11432 0 0,'-2'-18'200'0'0,"-2"1"0"0"0,0-1 0 0 0,-7-16 0 0 0,0-10-48 0 0,10 42 636 0 0,-5 13 989 0 0,2-5-1389 0 0,-6 15 581 0 0,-2-1-547 0 0,10-19-366 0 0,1 1 0 0 0,0-1 0 0 0,1 0 0 0 0,-1 1 0 0 0,0-1 0 0 0,0 1 0 0 0,0-1 0 0 0,1 1 0 0 0,-1 0 1 0 0,1-1-1 0 0,0 1 0 0 0,-1 2 0 0 0,-2 10 906 0 0,0 1 1 0 0,-6 15 0 0 0,-3 13-853 0 0,7-32-110 0 0,2-1-18 0 0,2-8-69 0 0,0-2 68 0 0,0 0-1 0 0,0 0 1 0 0,0 0 0 0 0,0 0-1 0 0,0-1 1 0 0,0 1 0 0 0,0 0-1 0 0,0 0 1 0 0,0-1 0 0 0,0 1-1 0 0,0-1 1 0 0,0 1 0 0 0,-2-2-1 0 0,2 0-19 0 0,0 0-1 0 0,0 0 0 0 0,0 0 0 0 0,0 0 1 0 0,0 0-1 0 0,0 0 0 0 0,0-4 1 0 0,0 4-50 0 0,1-1 0 0 0,-1 0 0 0 0,0 0 1 0 0,0 1-1 0 0,-1-1 0 0 0,1 1 1 0 0,-1-1-1 0 0,1 1 0 0 0,-1 0 0 0 0,0-1 1 0 0,1 1-1 0 0,-1 0 0 0 0,-4-3 0 0 0,-2-2-41 0 0,-1-1-1 0 0,0 2 0 0 0,0-1 0 0 0,-1 1 0 0 0,0 1 0 0 0,-11-5 0 0 0,20 9 97 0 0,-1 1-1 0 0,1 0 1 0 0,0 0-1 0 0,0 0 0 0 0,0 0 1 0 0,0 0-1 0 0,-1 0 0 0 0,1 0 1 0 0,0 0-1 0 0,0 0 0 0 0,0 0 1 0 0,0 1-1 0 0,-1-1 1 0 0,1 0-1 0 0,0 1 0 0 0,0-1 1 0 0,0 1-1 0 0,0 0 0 0 0,0-1 1 0 0,0 1-1 0 0,0 0 0 0 0,0-1 1 0 0,0 2-1 0 0,-15 17 546 0 0,7-2 522 0 0,1 0 0 0 0,-9 23-1 0 0,4-7-1546 0 0,9-19-1583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1.247"/>
    </inkml:context>
    <inkml:brush xml:id="br0">
      <inkml:brushProperty name="width" value="0.1" units="cm"/>
      <inkml:brushProperty name="height" value="0.1" units="cm"/>
      <inkml:brushProperty name="color" value="#E71224"/>
    </inkml:brush>
  </inkml:definitions>
  <inkml:trace contextRef="#ctx0" brushRef="#br0">25 1 14712 0 0,'0'0'332'0'0,"-9"0"457"0"0,9 0-716 0 0,-1 0 1 0 0,0 0-1 0 0,0 0 0 0 0,1 1 1 0 0,-1-1-1 0 0,0 0 0 0 0,0 0 1 0 0,1 1-1 0 0,-1-1 0 0 0,0 1 1 0 0,1-1-1 0 0,-1 0 0 0 0,1 1 1 0 0,-1-1-1 0 0,0 1 0 0 0,1-1 1 0 0,-1 1-1 0 0,1 0 0 0 0,-1-1 1 0 0,1 1-1 0 0,0-1 0 0 0,-1 1 1 0 0,1 0-1 0 0,-1 0 0 0 0,1-1 1 0 0,0 1-1 0 0,0 0 0 0 0,-1-1 1 0 0,1 1-1 0 0,0 0 0 0 0,0 0 1 0 0,0 0-1 0 0,0-1 0 0 0,0 1 1 0 0,0 0-1 0 0,0 0 0 0 0,0-1 1 0 0,1 2-1 0 0,-1 4-72 0 0,1-1-1 0 0,0 1 1 0 0,0-1-1 0 0,3 8 0 0 0,1 5 18 0 0,-1 0 0 0 0,0 0-1 0 0,-2 0 1 0 0,1 20 0 0 0,-2 77-249 0 0,-3-54-407 0 0,3-48 181 0 0,-1-11 218 0 0,1 0 0 0 0,-1 1 0 0 0,0-1 1 0 0,0 0-1 0 0,0 0 0 0 0,-1 0 0 0 0,1 1 1 0 0,-1 2-1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1.626"/>
    </inkml:context>
    <inkml:brush xml:id="br0">
      <inkml:brushProperty name="width" value="0.1" units="cm"/>
      <inkml:brushProperty name="height" value="0.1" units="cm"/>
      <inkml:brushProperty name="color" value="#E71224"/>
    </inkml:brush>
  </inkml:definitions>
  <inkml:trace contextRef="#ctx0" brushRef="#br0">1 58 4232 0 0,'3'-15'411'0'0,"0"9"-396"0"0,-1 2-14 0 0,0 0 0 0 0,0 1 0 0 0,0-1-1 0 0,1 1 1 0 0,0-1 0 0 0,5-5 0 0 0,-7 9-1 0 0,-1-1 0 0 0,0 1 0 0 0,1-1 0 0 0,-1 1 0 0 0,0 0 0 0 0,1-1 0 0 0,-1 1 0 0 0,1 0 0 0 0,-1-1 0 0 0,1 1 0 0 0,-1 0 0 0 0,0 0 0 0 0,1-1 0 0 0,-1 1 0 0 0,1 0 0 0 0,-1 0 0 0 0,1 0 0 0 0,-1 0 0 0 0,1 0 0 0 0,0 0 0 0 0,-1 0 0 0 0,1 0 0 0 0,-1 0 0 0 0,1 0 0 0 0,2 0 0 0 0,8 2 0 0 0,-10-1 0 0 0,0 1 0 0 0,0-1 0 0 0,-1 1 0 0 0,1-1 0 0 0,0 1 0 0 0,0-1 0 0 0,-1 1 0 0 0,1 0 0 0 0,-1-1 0 0 0,1 1 0 0 0,-1 0 0 0 0,0 0 0 0 0,0-1 0 0 0,0 4 0 0 0,2 4 0 0 0,-2-6 0 0 0,4 9 0 0 0,-4-11 0 0 0,0-1 0 0 0,0 0 0 0 0,1 0 0 0 0,-1 1 0 0 0,0-1 0 0 0,0 0 0 0 0,1 0 0 0 0,-1 1 0 0 0,0-1 0 0 0,1 0 0 0 0,-1 0 0 0 0,0 0 0 0 0,1 0 0 0 0,-1 1 0 0 0,0-1 0 0 0,1 0 0 0 0,-1 0 0 0 0,0 0 0 0 0,1 0 0 0 0,-1 0 0 0 0,0 0 0 0 0,1 0 0 0 0,-1 0 0 0 0,1 0 0 0 0,-1 0 0 0 0,0 0 0 0 0,1 0 0 0 0,-1 0 0 0 0,0 0 0 0 0,1-1 0 0 0,-1 1 0 0 0,0 0 0 0 0,1 0 0 0 0,-1 0 0 0 0,0 0 0 0 0,1-1 0 0 0,-1 1 0 0 0,3-2 0 0 0,-2 2 0 0 0,23-4 0 0 0,-1 3 0 0 0,-6 0 0 0 0,-13 4 0 0 0,-2 0 0 0 0,26 12 0 0 0,-25-14 129 0 0,-1 1 1 0 0,1-1 0 0 0,-1 1-1 0 0,0 0 1 0 0,0 0 0 0 0,1 0-1 0 0,-1 1 1 0 0,0-1-1 0 0,-1 0 1 0 0,1 1 0 0 0,0-1-1 0 0,-1 1 1 0 0,1 0 0 0 0,-1-1-1 0 0,0 1 1 0 0,0 0-1 0 0,1 4 1 0 0,0 3 802 0 0,-1 0 0 0 0,0 1 0 0 0,-1 17 0 0 0,0-18-527 0 0,0-5 81 0 0,-1 0 0 0 0,0 1 0 0 0,0-1 0 0 0,-2 6 0 0 0,-2 9-913 0 0,5-8 110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5.884"/>
    </inkml:context>
    <inkml:brush xml:id="br0">
      <inkml:brushProperty name="width" value="0.1" units="cm"/>
      <inkml:brushProperty name="height" value="0.1" units="cm"/>
      <inkml:brushProperty name="color" value="#AB008B"/>
    </inkml:brush>
  </inkml:definitions>
  <inkml:trace contextRef="#ctx0" brushRef="#br0">31 3 8512 0 0,'0'0'490'0'0,"1"0"-299"0"0,1-1-1 0 0,-1 1 1 0 0,1-1-1 0 0,0 1 1 0 0,-1 0-1 0 0,1 0 1 0 0,0-1-1 0 0,2 2 1 0 0,6 11 1782 0 0,-2 0-1782 0 0,-8-8-146 0 0,0-1 67 0 0,-5 44 4554 0 0,-11 28-3268 0 0,11-52-1029 0 0,-6 10 70 0 0,8-24-399 0 0,0 0 1 0 0,-3 17-1 0 0,-1 1 266 0 0,0-7-1171 0 0,5-7-3194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2.021"/>
    </inkml:context>
    <inkml:brush xml:id="br0">
      <inkml:brushProperty name="width" value="0.1" units="cm"/>
      <inkml:brushProperty name="height" value="0.1" units="cm"/>
      <inkml:brushProperty name="color" value="#E71224"/>
    </inkml:brush>
  </inkml:definitions>
  <inkml:trace contextRef="#ctx0" brushRef="#br0">36 195 17527 0 0,'-14'5'1204'0'0,"6"-2"-1184"0"0,1 4-8 0 0,6-3-14 0 0,0-1 0 0 0,0 0 0 0 0,0 0 0 0 0,0 0 0 0 0,1 0 0 0 0,-1 1-1 0 0,1-1 1 0 0,0 0 0 0 0,0 0 0 0 0,0 1 0 0 0,0-1 0 0 0,1 5 0 0 0,2 4-206 0 0,0-1 1 0 0,5 13-1 0 0,-5-16 52 0 0,18 35-823 0 0,-13-28 968 0 0,-8-15 9 0 0,0 0-1 0 0,0 1 0 0 0,0-1 0 0 0,0 0 0 0 0,0 0 0 0 0,0 1 0 0 0,0-1 0 0 0,0 0 0 0 0,0 0 0 0 0,1 1 0 0 0,-1-1 0 0 0,0 0 0 0 0,0 0 0 0 0,0 1 0 0 0,0-1 0 0 0,1 0 0 0 0,-1 0 0 0 0,0 0 0 0 0,0 0 0 0 0,0 1 0 0 0,1-1 0 0 0,-1 0 0 0 0,0 0 0 0 0,0 0 0 0 0,1 0 0 0 0,-1 0 0 0 0,0 0 0 0 0,0 0 0 0 0,1 0 0 0 0,-1 1 0 0 0,0-1 0 0 0,0 0 1 0 0,1 0-1 0 0,-1 0 0 0 0,0 0 0 0 0,0 0 0 0 0,1 0 0 0 0,-1 0 0 0 0,0-1 0 0 0,0 1 0 0 0,1 0 0 0 0,-1 0 0 0 0,0 0 0 0 0,0 0 0 0 0,1 0 0 0 0,-1 0 0 0 0,0 0 0 0 0,0-1 0 0 0,0 1 0 0 0,1 0 0 0 0,-1 0 0 0 0,8-11-170 0 0,-8 11 148 0 0,10-19-680 0 0,14-36 0 0 0,-20 46 562 0 0,1-1-1 0 0,0 1 1 0 0,10-14 0 0 0,30-42-392 0 0,64-70 0 0 0,-104 129 375 0 0,0 1-1 0 0,0 0 1 0 0,0 0-1 0 0,1 0 1 0 0,5-3 0 0 0,-10 7 175 0 0,0 1 1 0 0,-1-1-1 0 0,1 1 1 0 0,-1 0 0 0 0,1-1-1 0 0,0 1 1 0 0,-1 0-1 0 0,1 0 1 0 0,0 0 0 0 0,-1-1-1 0 0,1 1 1 0 0,0 0-1 0 0,0 0 1 0 0,-1 0 0 0 0,1 0-1 0 0,0 0 1 0 0,-1 0-1 0 0,1 0 1 0 0,0 0 0 0 0,0 1-1 0 0,-1-1 1 0 0,1 0-1 0 0,1 1 1 0 0,-1 0 137 0 0,0-1 0 0 0,0 1 0 0 0,0 0 0 0 0,0 0 1 0 0,0 0-1 0 0,0 0 0 0 0,0 0 0 0 0,0 0 0 0 0,0 1 0 0 0,-1-1 0 0 0,2 2 0 0 0,1 4 654 0 0,0 0 0 0 0,-1 0-1 0 0,3 12 1 0 0,-4-15-816 0 0,3 23 445 0 0,4 53 0 0 0,-4-25-210 0 0,-3 9-247 0 0,-2-38-3960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22.572"/>
    </inkml:context>
    <inkml:brush xml:id="br0">
      <inkml:brushProperty name="width" value="0.1" units="cm"/>
      <inkml:brushProperty name="height" value="0.1" units="cm"/>
      <inkml:brushProperty name="color" value="#E71224"/>
    </inkml:brush>
  </inkml:definitions>
  <inkml:trace contextRef="#ctx0" brushRef="#br0">13 89 4232 0 0,'0'0'193'0'0,"-13"3"5280"0"0,21-13-3262 0 0,-8 9-2204 0 0,1 1 0 0 0,-1-1 1 0 0,1 1-1 0 0,0-1 0 0 0,0 0 0 0 0,-1 1 0 0 0,1 0 0 0 0,0-1 1 0 0,0 1-1 0 0,-1-1 0 0 0,1 1 0 0 0,0 0 0 0 0,0-1 1 0 0,0 1-1 0 0,0 0 0 0 0,1 0 0 0 0,8-3-6 0 0,-5 0-1 0 0,0 0 0 0 0,0 0 0 0 0,0 0 0 0 0,-1-1 0 0 0,1 0 0 0 0,-1 0 0 0 0,5-6 0 0 0,-6 7 0 0 0,0 0 0 0 0,1 0 0 0 0,-1 1 0 0 0,1-1 0 0 0,0 1 0 0 0,-1 0 0 0 0,1 0 0 0 0,0 0 0 0 0,0 1 0 0 0,0-1 0 0 0,9-1 0 0 0,-2 0 0 0 0,-7 1 0 0 0,1 1 0 0 0,-1 0 0 0 0,0 0 0 0 0,1 0 0 0 0,-1 1 0 0 0,1 0 0 0 0,-1-1 0 0 0,0 2 0 0 0,1-1 0 0 0,-1 0 0 0 0,1 1 0 0 0,-1 0 0 0 0,5 1 0 0 0,-5 0 0 0 0,0 1 0 0 0,0-1 0 0 0,0 1 0 0 0,-1-1 0 0 0,1 1 0 0 0,-1 0 0 0 0,1 1 0 0 0,-1-1 0 0 0,0 0 0 0 0,0 1 0 0 0,-1 0 0 0 0,4 4 0 0 0,16 19 0 0 0,-20-25 0 0 0,0 0 0 0 0,1 0 0 0 0,-1-1 0 0 0,1 1 0 0 0,0-1 0 0 0,-1 1 0 0 0,1-1 0 0 0,0 0 0 0 0,0 0 0 0 0,5 1 0 0 0,-6-1 110 0 0,1 0 0 0 0,-1 0 0 0 0,1 0 0 0 0,-1 0 0 0 0,1 0 0 0 0,-1 0 0 0 0,0 1 0 0 0,3 1 0 0 0,14 8 1453 0 0,-10-9-1161 0 0,0 1-226 0 0,1 0 1 0 0,0 0 0 0 0,-1 1 0 0 0,0 0 0 0 0,10 6 0 0 0,-16-8-127 0 0,-1 0 1 0 0,0 0 0 0 0,1 0 0 0 0,-1 0 0 0 0,0 0 0 0 0,0 1 0 0 0,0-1 0 0 0,-1 0 0 0 0,1 1 0 0 0,0 0 0 0 0,-1-1-1 0 0,0 1 1 0 0,0 0 0 0 0,0 0 0 0 0,0 0 0 0 0,0 0 0 0 0,0 0 0 0 0,-1 0 0 0 0,1 0 0 0 0,-1 0 0 0 0,0 5-1 0 0,0-5 40 0 0,4 12 348 0 0,-3-12-461 0 0,0 1 0 0 0,-1-1 0 0 0,1 1 0 0 0,-1-1 0 0 0,0 1 1 0 0,0-1-1 0 0,-1 4 0 0 0,0 2-138 0 0,1-7 135 0 0,0 0-1 0 0,-1-1 0 0 0,1 1 1 0 0,-1-1-1 0 0,1 0 0 0 0,-1 1 1 0 0,0-1-1 0 0,-1 3 0 0 0,-1 0-65 0 0,-5 11-4945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45.452"/>
    </inkml:context>
    <inkml:brush xml:id="br0">
      <inkml:brushProperty name="width" value="0.05" units="cm"/>
      <inkml:brushProperty name="height" value="0.05" units="cm"/>
      <inkml:brushProperty name="color" value="#AB008B"/>
    </inkml:brush>
  </inkml:definitions>
  <inkml:trace contextRef="#ctx0" brushRef="#br0">0 1 9272 0 0,'1'3'9089'0'0,"7"-1"-9075"0"0,-7-2-14 0 0,1 0 0 0 0,0 1 0 0 0,-1-1 0 0 0,1 1 0 0 0,-1-1 0 0 0,1 1 0 0 0,-1 0 0 0 0,0-1 0 0 0,1 1 0 0 0,-1 0 0 0 0,0 0 0 0 0,1 0 0 0 0,0 2 0 0 0,2 0 0 0 0,13 8 0 0 0,-14-7 0 0 0,-1 0 0 0 0,8 5 0 0 0,9 13 0 0 0,-3 5 0 0 0,-15-20 0 0 0,3 8 0 0 0,-3-7 0 0 0,2-2 0 0 0,-2-17 0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2.029"/>
    </inkml:context>
    <inkml:brush xml:id="br0">
      <inkml:brushProperty name="width" value="0.05" units="cm"/>
      <inkml:brushProperty name="height" value="0.05" units="cm"/>
      <inkml:brushProperty name="color" value="#AB008B"/>
    </inkml:brush>
  </inkml:definitions>
  <inkml:trace contextRef="#ctx0" brushRef="#br0">375 30 15264 0 0,'0'0'348'0'0,"0"-2"49"0"0,0-1-237 0 0,0 1-93 0 0,0 0 0 0 0,-1 1 0 0 0,1-1 1 0 0,0 0-1 0 0,0 1 0 0 0,-1-1 0 0 0,1 1 0 0 0,-1-1 0 0 0,0 0 1 0 0,1 1-1 0 0,-1-1 0 0 0,-2-3 2645 0 0,2 5-3077 0 0,0 0 375 0 0,1 1 0 0 0,-1-1 0 0 0,0 0 0 0 0,0 0 0 0 0,1 1 0 0 0,-1-1 1 0 0,0 0-1 0 0,1 1 0 0 0,-1-1 0 0 0,0 1 0 0 0,1-1 0 0 0,-1 1 0 0 0,1-1 1 0 0,-1 1-1 0 0,1 0 0 0 0,-1-1 0 0 0,1 1 0 0 0,-1 0 0 0 0,-9 16 565 0 0,7-10-449 0 0,-9 10 189 0 0,8-13-239 0 0,1 0 1 0 0,0 0-1 0 0,0 0 0 0 0,-3 9 0 0 0,-7 19 64 0 0,-11 46-1 0 0,16-47-43 0 0,-2-1 1 0 0,-14 31-1 0 0,23-59-100 0 0,0 0-1 0 0,0 0 0 0 0,-1 0 0 0 0,1 0 0 0 0,0 0 0 0 0,-1 0 1 0 0,1 0-1 0 0,-1-1 0 0 0,0 1 0 0 0,-2 2 0 0 0,3-4-1 0 0,0 1 0 0 0,0-1 0 0 0,1 0 0 0 0,-1 0 0 0 0,0 1 0 0 0,1-1 0 0 0,-1 0 1 0 0,0 0-1 0 0,0 0 0 0 0,1 0 0 0 0,-1 0 0 0 0,0 0 0 0 0,0 0 0 0 0,1 0 0 0 0,-1 0 0 0 0,0 0 0 0 0,0 0 0 0 0,1-1 0 0 0,-1 1 0 0 0,0 0 0 0 0,0-1 0 0 0,1 1 0 0 0,-1 0 0 0 0,0-1 0 0 0,1 1 0 0 0,-1-1 0 0 0,1 1 0 0 0,-1-1 0 0 0,0 0 0 0 0,-7-5 129 0 0,6 5-141 0 0,1 0-1 0 0,0 0 1 0 0,0 0 0 0 0,-1 0 0 0 0,1 0 0 0 0,0 0 0 0 0,0-1 0 0 0,0 1 0 0 0,0 0 0 0 0,0-1 0 0 0,1 1 0 0 0,-1 0 0 0 0,0-1 0 0 0,1 1 0 0 0,-2-4 0 0 0,-2-14-450 0 0,0 0-1 0 0,-2-25 1 0 0,3 21 70 0 0,-6-29-1 0 0,7 45 310 0 0,-12-39-64 0 0,13 44 155 0 0,0-1 0 0 0,0 0 1 0 0,0 1-1 0 0,0 0 0 0 0,-1-1 1 0 0,1 1-1 0 0,-1 0 0 0 0,1 0 0 0 0,-1-1 1 0 0,0 1-1 0 0,0 1 0 0 0,0-1 0 0 0,-3-2 1 0 0,4 3 2 0 0,0 1 0 0 0,0 0 1 0 0,0 0-1 0 0,1 0 0 0 0,-1 0 0 0 0,0 0 1 0 0,0 0-1 0 0,0 0 0 0 0,0 0 0 0 0,1 0 1 0 0,-1 0-1 0 0,0 0 0 0 0,0 1 0 0 0,0-1 1 0 0,1 0-1 0 0,-1 1 0 0 0,0-1 0 0 0,0 0 1 0 0,1 1-1 0 0,-1-1 0 0 0,0 1 0 0 0,0 0 1 0 0,-13 13-711 0 0,7 0 719 0 0,1 0 0 0 0,0 1 0 0 0,0-1 1 0 0,-3 18-1 0 0,6-20 175 0 0,-19 91 497 0 0,22-102-774 0 0,-7 25 42 0 0,6-16-5278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2.470"/>
    </inkml:context>
    <inkml:brush xml:id="br0">
      <inkml:brushProperty name="width" value="0.05" units="cm"/>
      <inkml:brushProperty name="height" value="0.05" units="cm"/>
      <inkml:brushProperty name="color" value="#AB008B"/>
    </inkml:brush>
  </inkml:definitions>
  <inkml:trace contextRef="#ctx0" brushRef="#br0">27 81 11544 0 0,'0'0'1501'0'0,"-8"4"-970"0"0,6-2-435 0 0,1 0 1 0 0,0 1-1 0 0,0-1 1 0 0,1 0-1 0 0,-1 0 0 0 0,0 1 1 0 0,1-1-1 0 0,-1 0 1 0 0,1 1-1 0 0,0 2 1 0 0,-1 5 170 0 0,-2 31 964 0 0,1-4-103 0 0,-2 31-306 0 0,8-79-1864 0 0,5-23 260 0 0,3 0-1 0 0,0 1 1 0 0,2 1-1 0 0,23-39 0 0 0,-34 66 830 0 0,1 1 0 0 0,-1-1-1 0 0,1 1 1 0 0,-1 0 0 0 0,1 0-1 0 0,1 0 1 0 0,-1 1 0 0 0,0-1-1 0 0,1 1 1 0 0,0 0 0 0 0,-1 1-1 0 0,1-1 1 0 0,7-2 0 0 0,-11 5 3 0 0,1 0 1 0 0,0 0 0 0 0,0 0-1 0 0,0 0 1 0 0,0 0 0 0 0,-1 0-1 0 0,1 1 1 0 0,0-1 0 0 0,0 1 0 0 0,-1-1-1 0 0,1 1 1 0 0,0-1 0 0 0,-1 1-1 0 0,1 0 1 0 0,0 0 0 0 0,-1 0-1 0 0,1 0 1 0 0,-1 0 0 0 0,0 0-1 0 0,1 1 1 0 0,-1-1 0 0 0,0 0 0 0 0,0 1-1 0 0,1-1 1 0 0,-1 1 0 0 0,0-1-1 0 0,-1 1 1 0 0,1-1 0 0 0,0 1-1 0 0,0 2 1 0 0,3 3 138 0 0,-2 1 0 0 0,1-1-1 0 0,-1 1 1 0 0,0 0 0 0 0,1 14-1 0 0,-2-6-84 0 0,0 0 0 0 0,0 0 0 0 0,-4 29 0 0 0,3-26-44 0 0,1-16-59 0 0,-1-1-1 0 0,0 1 1 0 0,0-1-1 0 0,0 1 0 0 0,0-1 1 0 0,0 0-1 0 0,0 1 1 0 0,-1 2-1 0 0,0 0-1103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2.893"/>
    </inkml:context>
    <inkml:brush xml:id="br0">
      <inkml:brushProperty name="width" value="0.05" units="cm"/>
      <inkml:brushProperty name="height" value="0.05" units="cm"/>
      <inkml:brushProperty name="color" value="#AB008B"/>
    </inkml:brush>
  </inkml:definitions>
  <inkml:trace contextRef="#ctx0" brushRef="#br0">354 1 14832 0 0,'0'0'332'0'0,"-5"0"817"0"0,-1 0-1247 0 0,-2 0 567 0 0,0-1 1 0 0,0 2-1 0 0,0-1 1 0 0,0 1-1 0 0,0 1 0 0 0,1-1 1 0 0,-1 1-1 0 0,-8 4 0 0 0,8-3-13 0 0,1 0-102 0 0,1 0-1 0 0,0 0 1 0 0,-8 6-1 0 0,12-7-322 0 0,-1 0 0 0 0,1 0 0 0 0,0 0 0 0 0,0 0 0 0 0,0 1-1 0 0,0-1 1 0 0,1 1 0 0 0,-1-1 0 0 0,1 1 0 0 0,-3 5 0 0 0,1-1 4 0 0,3-6-17 0 0,-1 0-1 0 0,1 0 1 0 0,-1 0 0 0 0,0 0-1 0 0,1 0 1 0 0,0 0 0 0 0,-1 0-1 0 0,1 0 1 0 0,0 1-1 0 0,-1-1 1 0 0,1 0 0 0 0,0 0-1 0 0,0 0 1 0 0,0 1 0 0 0,0-1-1 0 0,0 0 1 0 0,0 0 0 0 0,1 0-1 0 0,-1 0 1 0 0,0 1 0 0 0,1-1-1 0 0,-1 0 1 0 0,1 0-1 0 0,-1 0 1 0 0,1 0 0 0 0,-1 0-1 0 0,1 0 1 0 0,0 0 0 0 0,-1 0-1 0 0,1 0 1 0 0,1 1 0 0 0,0 0 4 0 0,0 0-1 0 0,0 0 1 0 0,0-1 0 0 0,0 1 0 0 0,1 0 0 0 0,-1-1 0 0 0,0 0 0 0 0,1 0 0 0 0,-1 0-1 0 0,5 2 1 0 0,21 9-24 0 0,-22-8 2 0 0,0 4 0 0 0,-7 2 0 0 0,-2-5 0 0 0,-1 0 0 0 0,1 0 0 0 0,-1-1 0 0 0,1 1 0 0 0,-1-1 0 0 0,-1 0 0 0 0,1 0 0 0 0,0-1 0 0 0,-1 1 0 0 0,-8 4 0 0 0,-7 3 0 0 0,-28 11 0 0 0,25-13 0 0 0,7-2-303 0 0,-29 9 0 0 0,6-6-3411 0 0,16-1-39 0 0,20-7 1835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3.298"/>
    </inkml:context>
    <inkml:brush xml:id="br0">
      <inkml:brushProperty name="width" value="0.05" units="cm"/>
      <inkml:brushProperty name="height" value="0.05" units="cm"/>
      <inkml:brushProperty name="color" value="#AB008B"/>
    </inkml:brush>
  </inkml:definitions>
  <inkml:trace contextRef="#ctx0" brushRef="#br0">9 0 16559 0 0,'0'0'800'0'0,"-4"4"-352"0"0,0 4 120 0 0,4-4-568 0 0,0 4 0 0 0,0-4-1288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3.677"/>
    </inkml:context>
    <inkml:brush xml:id="br0">
      <inkml:brushProperty name="width" value="0.05" units="cm"/>
      <inkml:brushProperty name="height" value="0.05" units="cm"/>
      <inkml:brushProperty name="color" value="#AB008B"/>
    </inkml:brush>
  </inkml:definitions>
  <inkml:trace contextRef="#ctx0" brushRef="#br0">0 55 18631 0 0,'0'0'422'0'0,"6"-12"1022"0"0,-4 10-1434 0 0,0 1-1 0 0,-1-1 1 0 0,1 0 0 0 0,0 1 0 0 0,0 0 0 0 0,0-1 0 0 0,0 1-1 0 0,0 0 1 0 0,0 0 0 0 0,0 0 0 0 0,0 0 0 0 0,4 0-1 0 0,31-8-901 0 0,-24 6 359 0 0,61-9-403 0 0,-69 11 977 0 0,0 1-1 0 0,0-1 0 0 0,0 1 0 0 0,0 0 1 0 0,0 1-1 0 0,0-1 0 0 0,0 1 0 0 0,0 0 1 0 0,6 1-1 0 0,1 2 66 0 0,-1 0 0 0 0,19 9-1 0 0,-26-11-117 0 0,0 0 1 0 0,0 1-1 0 0,0-1 0 0 0,0 1 0 0 0,-1 0 0 0 0,1 0 0 0 0,-1 0 0 0 0,0 1 0 0 0,0-1 0 0 0,0 1 0 0 0,0-1 0 0 0,-1 1 0 0 0,1 0 0 0 0,1 5 0 0 0,-2-4 19 0 0,0 1-1 0 0,0 0 0 0 0,-1 0 1 0 0,1 0-1 0 0,-1 0 1 0 0,-1 0-1 0 0,1 0 0 0 0,-1 0 1 0 0,-1 11-1 0 0,0-7-96 0 0,-1 1-1 0 0,0 0 0 0 0,-1 0 0 0 0,0-1 1 0 0,-1 0-1 0 0,0 1 0 0 0,-1-1 0 0 0,0-1 1 0 0,0 1-1 0 0,-1-1 0 0 0,-10 13 0 0 0,-13 13-5388 0 0,16-17 171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4.468"/>
    </inkml:context>
    <inkml:brush xml:id="br0">
      <inkml:brushProperty name="width" value="0.05" units="cm"/>
      <inkml:brushProperty name="height" value="0.05" units="cm"/>
      <inkml:brushProperty name="color" value="#AB008B"/>
    </inkml:brush>
  </inkml:definitions>
  <inkml:trace contextRef="#ctx0" brushRef="#br0">266 28 17647 0 0,'-5'-17'2554'0'0,"5"17"-2563"0"0,-1 0 35 0 0,1-1 1 0 0,0 1-1 0 0,0 0 0 0 0,0 0 1 0 0,0 0-1 0 0,-1 0 0 0 0,1-1 1 0 0,0 1-1 0 0,0 0 1 0 0,0 0-1 0 0,0-1 0 0 0,0 1 1 0 0,0 0-1 0 0,0 0 0 0 0,-1-1 1 0 0,1 1-1 0 0,0 0 0 0 0,0 0 1 0 0,0-1-1 0 0,0 1 1 0 0,0 0-1 0 0,0 0 0 0 0,0-1 1 0 0,0 1-1 0 0,0 0 0 0 0,1 0 1 0 0,-1-1-1 0 0,0 1 1 0 0,0 0-1 0 0,3-3 2702 0 0,-13 35-2185 0 0,3-3-478 0 0,-13 36 0 0 0,14-47-58 0 0,-20 39-159 0 0,26-56 127 0 0,-1 4-4 0 0,-10 3 19 0 0,10-7-8 0 0,1-1-1 0 0,-1 0 0 0 0,0 0 0 0 0,0 1 1 0 0,0-1-1 0 0,0 0 0 0 0,0 0 1 0 0,0 0-1 0 0,1 0 0 0 0,-1 0 1 0 0,0 0-1 0 0,0 0 0 0 0,0-1 0 0 0,0 1 1 0 0,0 0-1 0 0,0 0 0 0 0,1-1 1 0 0,-1 1-1 0 0,0 0 0 0 0,0-1 0 0 0,0 1 1 0 0,1-1-1 0 0,-1 1 0 0 0,0-1 1 0 0,1 1-1 0 0,-1-1 0 0 0,0 0 1 0 0,0-1-1 0 0,-16-20-692 0 0,16 21 684 0 0,-2-4-85 0 0,0 0 0 0 0,1-1 0 0 0,-1 1 0 0 0,1-1-1 0 0,1 1 1 0 0,-1-1 0 0 0,0-7 0 0 0,-6-18-272 0 0,-4-15 337 0 0,7 20 47 0 0,3 25 0 0 0,-2 5 0 0 0,-3 8 0 0 0,-19 75 0 0 0,-3-12-32 0 0,21-50-111 0 0,3-6-1561 0 0,-1-7-2759 0 0,-2-2-2082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4.923"/>
    </inkml:context>
    <inkml:brush xml:id="br0">
      <inkml:brushProperty name="width" value="0.05" units="cm"/>
      <inkml:brushProperty name="height" value="0.05" units="cm"/>
      <inkml:brushProperty name="color" value="#AB008B"/>
    </inkml:brush>
  </inkml:definitions>
  <inkml:trace contextRef="#ctx0" brushRef="#br0">19 144 14456 0 0,'0'0'1449'0'0,"-1"9"-1053"0"0,-1-6-272 0 0,1 0 1 0 0,0 0 0 0 0,0 0-1 0 0,0 0 1 0 0,1 0 0 0 0,-1 4-1 0 0,-4 15 566 0 0,4-19-559 0 0,0 1 0 0 0,0-1-1 0 0,1 0 1 0 0,-1 1-1 0 0,1-1 1 0 0,0 1-1 0 0,0-1 1 0 0,1 5-1 0 0,-2 18 671 0 0,1-19-675 0 0,-1-5-64 0 0,19-48-407 0 0,17-21-1092 0 0,4-6 203 0 0,-32 62 1166 0 0,1 0 0 0 0,0 1 0 0 0,0 0 0 0 0,14-13 0 0 0,-20 21 173 0 0,0 0-1 0 0,0 1 0 0 0,1-1 0 0 0,-1 0 0 0 0,0 1 0 0 0,1 0 0 0 0,-1-1 0 0 0,1 1 0 0 0,0 0 0 0 0,-1 0 0 0 0,1 1 1 0 0,0-1-1 0 0,0 0 0 0 0,4 1 0 0 0,-2 2 361 0 0,-2 7-480 0 0,1 1 0 0 0,-2 0 0 0 0,1-1 0 0 0,-1 1 0 0 0,-1 0 0 0 0,0 0 0 0 0,0 14 0 0 0,-2-14 102 0 0,0 0 1 0 0,-1 0-1 0 0,0 0 1 0 0,0 0-1 0 0,-1 0 0 0 0,0 0 1 0 0,-9 17-1 0 0,5-11 9 0 0,1 3-83 0 0,6-17-27 0 0,0 1 0 0 0,-1-1 1 0 0,1 0-1 0 0,-1 1 0 0 0,0-1 0 0 0,0 0 1 0 0,0 1-1 0 0,0-1 0 0 0,0 0 0 0 0,0 0 1 0 0,-1 0-1 0 0,1 0 0 0 0,-1 0 1 0 0,1 0-1 0 0,-4 3 0 0 0,3-5-218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6.243"/>
    </inkml:context>
    <inkml:brush xml:id="br0">
      <inkml:brushProperty name="width" value="0.1" units="cm"/>
      <inkml:brushProperty name="height" value="0.1" units="cm"/>
      <inkml:brushProperty name="color" value="#AB008B"/>
    </inkml:brush>
  </inkml:definitions>
  <inkml:trace contextRef="#ctx0" brushRef="#br0">253 12 14624 0 0,'-6'-4'714'0'0,"-9"-4"268"0"0,13 9-965 0 0,1 1 1 0 0,-1-1 0 0 0,1 0-1 0 0,-1 1 1 0 0,1-1 0 0 0,0 1-1 0 0,-1 0 1 0 0,1-1 0 0 0,0 1-1 0 0,0 0 1 0 0,0 0 0 0 0,0-1-1 0 0,0 1 1 0 0,1 0 0 0 0,-1 0-1 0 0,1 0 1 0 0,-1 0 0 0 0,1 0-1 0 0,-1 3 1 0 0,0 7 12 0 0,0 0 0 0 0,2 14 0 0 0,-1-14-4 0 0,1 63 104 0 0,-3 81 597 0 0,-1-132-558 0 0,-7 31-1 0 0,9-52-160 0 0,0 0 1 0 0,1 1-1 0 0,-1-1 0 0 0,-1 0 0 0 0,1 0 0 0 0,0 0 0 0 0,-1-1 0 0 0,1 1 0 0 0,-1 0 0 0 0,0-1 0 0 0,0 1 0 0 0,0-1 0 0 0,0 1 0 0 0,-1-1 0 0 0,1 0 0 0 0,-1 0 0 0 0,1 0 0 0 0,-1 0 0 0 0,0 0 0 0 0,-4 1 0 0 0,5-2 11 0 0,-1 0 0 0 0,0 0 0 0 0,0-1 1 0 0,0 1-1 0 0,0-1 0 0 0,0 0 0 0 0,0 0 0 0 0,0 0 0 0 0,0 0 0 0 0,0-1 0 0 0,0 1 0 0 0,0-1 0 0 0,0 0 0 0 0,0 1 0 0 0,0-1 0 0 0,1-1 0 0 0,-1 1 0 0 0,0 0 0 0 0,1-1 0 0 0,-1 1 0 0 0,-4-5 0 0 0,0 0-259 0 0,-1-1-1 0 0,1 0 0 0 0,1-1 1 0 0,0 1-1 0 0,0-1 0 0 0,-8-15 1 0 0,-7-9-2561 0 0,11 18 1331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5.344"/>
    </inkml:context>
    <inkml:brush xml:id="br0">
      <inkml:brushProperty name="width" value="0.05" units="cm"/>
      <inkml:brushProperty name="height" value="0.05" units="cm"/>
      <inkml:brushProperty name="color" value="#AB008B"/>
    </inkml:brush>
  </inkml:definitions>
  <inkml:trace contextRef="#ctx0" brushRef="#br0">341 67 6448 0 0,'10'-14'640'0'0,"-10"13"-540"0"0,7-26-167 0 0,-6 12 4867 0 0,-1 15-4714 0 0,0-1-1 0 0,0 1 1 0 0,0 0-1 0 0,0-1 1 0 0,0 1 0 0 0,0 0-1 0 0,0-1 1 0 0,0 1-1 0 0,0 0 1 0 0,0-1-1 0 0,0 1 1 0 0,0 0 0 0 0,0-1-1 0 0,-1 1 1 0 0,1 0-1 0 0,0-1 1 0 0,0 1 0 0 0,0 0-1 0 0,-1 0 1 0 0,1-1-1 0 0,0 1 1 0 0,0 0 0 0 0,-1 0-1 0 0,1-1 1 0 0,0 1-1 0 0,0 0 1 0 0,-1 0 0 0 0,1 0-1 0 0,0 0 1 0 0,-1-1-1 0 0,1 1 1 0 0,0 0-1 0 0,-1 0 1 0 0,1 0 0 0 0,0 0-1 0 0,-1 0 1 0 0,1 0-1 0 0,0 0 1 0 0,-1 0 0 0 0,0 0-1 0 0,1 0 51 0 0,-1 0 0 0 0,0 0 0 0 0,0 0 0 0 0,0 1 0 0 0,0-1 0 0 0,1 0 0 0 0,-1 0-1 0 0,0 1 1 0 0,0-1 0 0 0,1 1 0 0 0,-1-1 0 0 0,0 1 0 0 0,0-1 0 0 0,0 2 0 0 0,-4 2 233 0 0,0 0 0 0 0,0 1 1 0 0,0-2-1 0 0,0 1 0 0 0,-1-1 0 0 0,-9 5 1 0 0,7-4-152 0 0,-1 1 1 0 0,-10 8 0 0 0,-34 31 465 0 0,5 6-644 0 0,52-35-53 0 0,-3-13-19 0 0,0 0 0 0 0,0 1 0 0 0,1-1 0 0 0,-1 0 0 0 0,1 0 1 0 0,0 0-1 0 0,-1 0 0 0 0,1-1 0 0 0,0 1 0 0 0,0 0 0 0 0,4 2 0 0 0,-3-2 9 0 0,-1 0 0 0 0,1-1-1 0 0,-1 2 1 0 0,1-1-1 0 0,-1 0 1 0 0,0 0-1 0 0,0 1 1 0 0,2 4-1 0 0,0 0 21 0 0,0 1 0 0 0,-1 0 0 0 0,2 9-1 0 0,-5-15 4 0 0,1 1 0 0 0,0-1 1 0 0,-1 0-1 0 0,0 1 0 0 0,0-1 0 0 0,1 1 0 0 0,-1-1 0 0 0,-1 0 0 0 0,1 1 0 0 0,0-1 0 0 0,-1 0 0 0 0,1 1 0 0 0,-1-1 0 0 0,1 0 0 0 0,-1 1 0 0 0,-1 1 0 0 0,-3 4 2 0 0,4-6 8 0 0,0 0 1 0 0,-1 0-1 0 0,1 1 0 0 0,-1-1 0 0 0,1 0 0 0 0,-1 0 0 0 0,0-1 0 0 0,0 1 0 0 0,1 0 0 0 0,-1-1 0 0 0,-1 1 1 0 0,-1 1-1 0 0,-9 2-170 0 0,1 0 0 0 0,-1-1 0 0 0,0 0 0 0 0,-21 2 0 0 0,28-5-252 0 0,-1-1-1 0 0,0 1 1 0 0,1-2-1 0 0,-1 1 1 0 0,1-1-1 0 0,-1 0 1 0 0,1 0-1 0 0,-1-1 1 0 0,1 0 0 0 0,0 0-1 0 0,-7-3 1 0 0,-7-10-1124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5.697"/>
    </inkml:context>
    <inkml:brush xml:id="br0">
      <inkml:brushProperty name="width" value="0.05" units="cm"/>
      <inkml:brushProperty name="height" value="0.05" units="cm"/>
      <inkml:brushProperty name="color" value="#AB008B"/>
    </inkml:brush>
  </inkml:definitions>
  <inkml:trace contextRef="#ctx0" brushRef="#br0">36 0 16240 0 0,'-2'0'56'0'0,"1"1"0"0"0,0-1 0 0 0,-1 1 0 0 0,1 0 1 0 0,0-1-1 0 0,0 1 0 0 0,0 0 0 0 0,-1 0 1 0 0,1 0-1 0 0,0 0 0 0 0,0 0 0 0 0,0 0 0 0 0,0 0 1 0 0,0 0-1 0 0,1 0 0 0 0,-1 0 0 0 0,0 1 1 0 0,-1 1-1 0 0,1 2-21 0 0,-1-1 0 0 0,1 1 1 0 0,0 0-1 0 0,-1 6 0 0 0,2-11-32 0 0,-1 20 222 0 0,1-17-198 0 0,0 0-1 0 0,0 0 1 0 0,-1 1 0 0 0,1-1-1 0 0,-1 0 1 0 0,1 0-1 0 0,-2 4 1 0 0,1-4 93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6.075"/>
    </inkml:context>
    <inkml:brush xml:id="br0">
      <inkml:brushProperty name="width" value="0.05" units="cm"/>
      <inkml:brushProperty name="height" value="0.05" units="cm"/>
      <inkml:brushProperty name="color" value="#AB008B"/>
    </inkml:brush>
  </inkml:definitions>
  <inkml:trace contextRef="#ctx0" brushRef="#br0">0 44 18687 0 0,'0'0'430'0'0,"1"-4"1171"0"0,0 2-1616 0 0,1 0-1 0 0,-1 0 1 0 0,1 0-1 0 0,0 0 1 0 0,-1 1-1 0 0,1-1 1 0 0,0 0-1 0 0,0 1 1 0 0,0-1-1 0 0,1 1 1 0 0,-1 0-1 0 0,0 0 1 0 0,0 0-1 0 0,1 0 1 0 0,-1 0-1 0 0,5-1 1 0 0,4-1-105 0 0,1 1 0 0 0,13-1 0 0 0,-24 3 124 0 0,8-1-28 0 0,65-3-121 0 0,-66 4 143 0 0,1 1 1 0 0,0 0-1 0 0,-1 0 1 0 0,1 1-1 0 0,-1 0 1 0 0,12 4-1 0 0,-12-3 32 0 0,-1 1-1 0 0,0 0 0 0 0,1-1 1 0 0,-1 2-1 0 0,12 9 0 0 0,-17-12-19 0 0,0 0-1 0 0,0-1 0 0 0,0 1 0 0 0,-1 0 0 0 0,1 0 0 0 0,-1 0 0 0 0,1 0 0 0 0,-1 1 0 0 0,0-1 0 0 0,0 0 0 0 0,0 0 1 0 0,0 1-1 0 0,0-1 0 0 0,0 1 0 0 0,-1-1 0 0 0,1 1 0 0 0,-1-1 0 0 0,0 1 0 0 0,0-1 0 0 0,0 1 0 0 0,0 4 0 0 0,-1-3-9 0 0,0 5-20 0 0,0-1 0 0 0,-1 0 0 0 0,0 0 1 0 0,0 0-1 0 0,-1 0 0 0 0,0 0 0 0 0,0 0 0 0 0,-1-1 1 0 0,-5 9-1 0 0,-37 41-2615 0 0,37-42-3699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4.712"/>
    </inkml:context>
    <inkml:brush xml:id="br0">
      <inkml:brushProperty name="width" value="0.05" units="cm"/>
      <inkml:brushProperty name="height" value="0.05" units="cm"/>
      <inkml:brushProperty name="color" value="#AB008B"/>
    </inkml:brush>
  </inkml:definitions>
  <inkml:trace contextRef="#ctx0" brushRef="#br0">52 0 14224 0 0,'-5'1'689'0'0,"2"0"-640"0"0,1 0 0 0 0,0 0 1 0 0,-1 1-1 0 0,1-1 0 0 0,0 1 0 0 0,0 0 1 0 0,0-1-1 0 0,0 1 0 0 0,0 0 0 0 0,0 0 0 0 0,0 1 1 0 0,1-1-1 0 0,-1 0 0 0 0,1 0 0 0 0,0 1 1 0 0,0-1-1 0 0,0 1 0 0 0,-1 2 0 0 0,-1 1-33 0 0,1 1-1 0 0,0-1 0 0 0,1 1 0 0 0,0 0 0 0 0,0-1 0 0 0,0 10 0 0 0,1-9 109 0 0,1 1-1 0 0,1-1 0 0 0,2 12 1 0 0,2 7 313 0 0,2 70 1125 0 0,-7-77-1363 0 0,-1 35-1 0 0,0-20-144 0 0,-2-3-1 0 0,-5 33 0 0 0,2-30-126 0 0,1-16-44 0 0,3-14-4 0 0,0 1 0 0 0,0-1 0 0 0,1 1 0 0 0,-1-1 0 0 0,1 6 0 0 0,0-9-202 0 0,1 1 1 0 0,-1-1 0 0 0,0 1-1 0 0,1-1 1 0 0,-1 1-1 0 0,1-1 1 0 0,-1 1-1 0 0,1-1 1 0 0,0 0-1 0 0,-1 1 1 0 0,3 1-1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5.120"/>
    </inkml:context>
    <inkml:brush xml:id="br0">
      <inkml:brushProperty name="width" value="0.05" units="cm"/>
      <inkml:brushProperty name="height" value="0.05" units="cm"/>
      <inkml:brushProperty name="color" value="#AB008B"/>
    </inkml:brush>
  </inkml:definitions>
  <inkml:trace contextRef="#ctx0" brushRef="#br0">316 0 18927 0 0,'-5'1'1299'0'0,"0"1"-1269"0"0,1 1-1 0 0,0 0 0 0 0,0 0 1 0 0,0 0-1 0 0,0 0 1 0 0,0 1-1 0 0,-6 7 1 0 0,-10 10 235 0 0,-12 11-121 0 0,-29 39 0 0 0,39-45-136 0 0,6-4-8 0 0,0 0 0 0 0,-21 43 0 0 0,1-2 0 0 0,29-52 0 0 0,-9 21 0 0 0,15-29 0 0 0,-1 0 0 0 0,1 0 0 0 0,0 0 0 0 0,0 0 0 0 0,1 0 0 0 0,-1 0 0 0 0,0 1 0 0 0,1-1 0 0 0,0 0 0 0 0,0 1 0 0 0,0-1 0 0 0,1 4 0 0 0,0-5-52 0 0,0 0 0 0 0,0 0-1 0 0,0 0 1 0 0,0 0-1 0 0,0 0 1 0 0,0 0 0 0 0,1 0-1 0 0,-1-1 1 0 0,1 1-1 0 0,0-1 1 0 0,-1 1 0 0 0,1-1-1 0 0,0 1 1 0 0,0-1-1 0 0,0 0 1 0 0,2 1 0 0 0,5-2-1072 0 0,-1 0 1 0 0,1-1-1 0 0,0 0 1 0 0,-1-1-1 0 0,10-2 1 0 0,-11 2 329 0 0,29-9-3748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5.498"/>
    </inkml:context>
    <inkml:brush xml:id="br0">
      <inkml:brushProperty name="width" value="0.05" units="cm"/>
      <inkml:brushProperty name="height" value="0.05" units="cm"/>
      <inkml:brushProperty name="color" value="#AB008B"/>
    </inkml:brush>
  </inkml:definitions>
  <inkml:trace contextRef="#ctx0" brushRef="#br0">0 1 15664 0 0,'0'0'1571'0'0,"5"7"-1203"0"0,23 14 303 0 0,-21-17-659 0 0,-1 1 0 0 0,1 0 1 0 0,-1 1-1 0 0,8 7 0 0 0,-3-2-12 0 0,-7-7 0 0 0,0 1 0 0 0,-1-1 0 0 0,1 1 0 0 0,-1-1 0 0 0,0 1 0 0 0,0 0 0 0 0,4 10 0 0 0,-4-9-12 0 0,7 16-98 0 0,-1-1 0 0 0,-1 2 0 0 0,10 40 0 0 0,-16-48-1304 0 0,-5-3-4527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5.890"/>
    </inkml:context>
    <inkml:brush xml:id="br0">
      <inkml:brushProperty name="width" value="0.05" units="cm"/>
      <inkml:brushProperty name="height" value="0.05" units="cm"/>
      <inkml:brushProperty name="color" value="#AB008B"/>
    </inkml:brush>
  </inkml:definitions>
  <inkml:trace contextRef="#ctx0" brushRef="#br0">1166 1 19231 0 0,'-5'2'232'0'0,"0"0"0"0"0,1 1 0 0 0,-1-1 1 0 0,-5 6-1 0 0,8-7-218 0 0,0 1 1 0 0,0 0 0 0 0,1 0-1 0 0,-1 0 1 0 0,1 0-1 0 0,0 0 1 0 0,-1 0 0 0 0,1 0-1 0 0,0 1 1 0 0,0-1 0 0 0,-1 5-1 0 0,-1 8-3 0 0,1 1-1 0 0,0 0 0 0 0,1 0 0 0 0,1 0 1 0 0,2 28-1 0 0,0 10-8 0 0,-2-35-1 0 0,0 0-1 0 0,-2 0 0 0 0,-1 0 0 0 0,-5 22 1 0 0,6-33-3 0 0,-1 0 1 0 0,0 0-1 0 0,0 0 1 0 0,-1 0 0 0 0,0 0-1 0 0,0-1 1 0 0,-1 0-1 0 0,0 0 1 0 0,0 0-1 0 0,0-1 1 0 0,-12 11-1 0 0,14-14-19 0 0,-10 8-128 0 0,-23 15 0 0 0,29-22-30 0 0,1 0 0 0 0,0-1 0 0 0,-1-1 0 0 0,1 1 0 0 0,-1-1-1 0 0,0 0 1 0 0,-9 2 0 0 0,-11-2-2103 0 0,0-1 0 0 0,-51-4 0 0 0,72 3 1995 0 0,-70-7-3947 0 0</inkml:trace>
  <inkml:trace contextRef="#ctx0" brushRef="#br0" timeOffset="1">19 111 18399 0 0,'0'0'1408'0'0,"-1"0"-965"0"0,1 0-437 0 0,-1 0-1 0 0,1 0 1 0 0,-1 0 0 0 0,1 0-1 0 0,-1 0 1 0 0,1 1 0 0 0,-1-1-1 0 0,1 0 1 0 0,-1 0 0 0 0,1 1-1 0 0,-1-1 1 0 0,1 0 0 0 0,-1 1-1 0 0,1-1 1 0 0,-1 1 0 0 0,1-1-1 0 0,0 0 1 0 0,-1 1 0 0 0,1-1-1 0 0,0 1 1 0 0,-1-1-1 0 0,1 1 1 0 0,0-1 0 0 0,0 1-1 0 0,0-1 1 0 0,-1 2 0 0 0,1-2 6 0 0,-1 5-18 0 0,-1-1 0 0 0,1 0-1 0 0,0 0 1 0 0,1 0-1 0 0,-1 1 1 0 0,1-1 0 0 0,0 0-1 0 0,0 0 1 0 0,0 1 0 0 0,0-1-1 0 0,1 0 1 0 0,1 7-1 0 0,1 7-23 0 0,1 10-119 0 0,8 33 1 0 0,1 1-652 0 0,-9-36 312 0 0,0-8 134 0 0,-2-1 1 0 0,1 22 0 0 0,1 143-681 0 0,-4-171 1034 0 0,0-3 0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6.232"/>
    </inkml:context>
    <inkml:brush xml:id="br0">
      <inkml:brushProperty name="width" value="0.05" units="cm"/>
      <inkml:brushProperty name="height" value="0.05" units="cm"/>
      <inkml:brushProperty name="color" value="#AB008B"/>
    </inkml:brush>
  </inkml:definitions>
  <inkml:trace contextRef="#ctx0" brushRef="#br0">234 3 9280 0 0,'0'0'268'0'0,"1"0"4"0"0,1-2-87 0 0,-1 2 280 0 0,-3 0 141 0 0,1 1-549 0 0,0-1 0 0 0,-1 1 1 0 0,1 0-1 0 0,0 0 0 0 0,-1 0 1 0 0,1 0-1 0 0,0 0 1 0 0,0 0-1 0 0,0 0 0 0 0,0 1 1 0 0,0-1-1 0 0,0 0 0 0 0,0 0 1 0 0,0 1-1 0 0,0-1 1 0 0,1 1-1 0 0,-2 1 0 0 0,-2 5 101 0 0,-11 17 310 0 0,-33 44 0 0 0,14-23 637 0 0,2 0-1 0 0,-26 52 0 0 0,54-91-787 0 0,0 0 0 0 0,1 0 0 0 0,0 1 0 0 0,0 0-1 0 0,-2 10 1 0 0,4-14-262 0 0,0-1 0 0 0,1 0 0 0 0,0 0 0 0 0,0 1 0 0 0,0-1 0 0 0,0 0 0 0 0,0 1 0 0 0,1-1 0 0 0,-1 0 0 0 0,1 0 0 0 0,0 1 0 0 0,0-1 0 0 0,0 0 0 0 0,0 0-1 0 0,4 6 1 0 0,-4-7-20 0 0,1 1-1 0 0,0 0 1 0 0,0-1-1 0 0,0 1 1 0 0,0-1-1 0 0,1 0 1 0 0,-1 0-1 0 0,1 0 1 0 0,-1 0-1 0 0,5 3 0 0 0,10 1-812 0 0,5-2-3290 0 0,-19-3 3212 0 0,21 3-5156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6.800"/>
    </inkml:context>
    <inkml:brush xml:id="br0">
      <inkml:brushProperty name="width" value="0.05" units="cm"/>
      <inkml:brushProperty name="height" value="0.05" units="cm"/>
      <inkml:brushProperty name="color" value="#AB008B"/>
    </inkml:brush>
  </inkml:definitions>
  <inkml:trace contextRef="#ctx0" brushRef="#br0">22 12 17319 0 0,'-3'0'168'0'0,"-2"-1"-61"0"0,-7-8 820 0 0,11 8-842 0 0,2 1-70 0 0,0 1-1 0 0,0-1 0 0 0,0 1 1 0 0,0-1-1 0 0,0 1 1 0 0,0-1-1 0 0,0 0 1 0 0,0 0-1 0 0,0 1 1 0 0,0-1-1 0 0,3 0 0 0 0,-1 0 4 0 0,19 5-221 0 0,-1 1 0 0 0,40 15-1 0 0,10 3-232 0 0,-41-15-483 0 0,-1 1-1 0 0,56 28 1 0 0,-60-26-282 0 0</inkml:trace>
  <inkml:trace contextRef="#ctx0" brushRef="#br0" timeOffset="1">236 267 18055 0 0,'0'0'872'0'0,"-4"7"-384"0"0,-2 0 24 0 0,3 5-408 0 0,-6-1-104 0 0,1 5 0 0 0,-5 21 0 0 0,0 1 0 0 0,9-23 0 0 0,-1 4 0 0 0,-12 23 0 0 0,8-1 0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9.481"/>
    </inkml:context>
    <inkml:brush xml:id="br0">
      <inkml:brushProperty name="width" value="0.05" units="cm"/>
      <inkml:brushProperty name="height" value="0.05" units="cm"/>
      <inkml:brushProperty name="color" value="#AB008B"/>
    </inkml:brush>
  </inkml:definitions>
  <inkml:trace contextRef="#ctx0" brushRef="#br0">0 64 4776 0 0,'4'-11'103'0'0,"-3"8"-75"0"0,1 0-1 0 0,-1 0 1 0 0,0 0-1 0 0,1 1 1 0 0,-1-1-1 0 0,4-3 1 0 0,6-15 4602 0 0,-8 13-1406 0 0,-3 8-3188 0 0,0 0-1 0 0,-1 0 0 0 0,1 0 0 0 0,0-1 1 0 0,0 1-1 0 0,0 0 0 0 0,0 0 1 0 0,-1 0-1 0 0,1 0 0 0 0,0 0 0 0 0,0 0 1 0 0,0 0-1 0 0,0 0 0 0 0,0 0 0 0 0,-1 0 1 0 0,1 0-1 0 0,0 0 0 0 0,0 0 0 0 0,0 1 1 0 0,0-1-1 0 0,-1 0 0 0 0,1 0 1 0 0,0 0-1 0 0,0 0 0 0 0,0 0 0 0 0,0 0 1 0 0,0 0-1 0 0,0 0 0 0 0,-1 0 0 0 0,1 0 1 0 0,0 1-1 0 0,0-1 0 0 0,0 0 1 0 0,0 0-1 0 0,0 0 0 0 0,0 0 0 0 0,0 0 1 0 0,0 1-1 0 0,0-1 0 0 0,0 0 0 0 0,0 0 1 0 0,0 0-1 0 0,-1 0 0 0 0,1 2 49 0 0,-1 0 0 0 0,0-1 0 0 0,1 1 1 0 0,-1 0-1 0 0,1-1 0 0 0,-1 1 0 0 0,1 0 0 0 0,0 0 0 0 0,-1 2 0 0 0,-1 10 301 0 0,2-7-212 0 0,11 32 150 0 0,-9-33 174 0 0,-2 1 1 0 0,1-1 0 0 0,-1 12 0 0 0,3 17 417 0 0,-1-23-1048 0 0,-1 1 0 0 0,0 13-1 0 0,-2-16 239 0 0,2-1 0 0 0,-1 1 0 0 0,1-1 0 0 0,1 0 0 0 0,3 13-1 0 0,12 26-40 0 0,-12-34-64 0 0,0 1 0 0 0,2 14 0 0 0,2 6 0 0 0,-6-20 96 0 0,-1 0-1 0 0,0 0 0 0 0,-1 0 0 0 0,-1 0 0 0 0,0 0 0 0 0,-1 0 0 0 0,0 0 0 0 0,-5 16 0 0 0,5-20 23 0 0,0 0 0 0 0,2 16-1 0 0,-1-8 1106 0 0,-1-20-1036 0 0,-3-9-182 0 0,-1 0-1 0 0,2 0 1 0 0,-1 0-1 0 0,1 0 1 0 0,1 0-1 0 0,0 0 1 0 0,-1-19-1 0 0,-3-13-3 0 0,-2-3-129 0 0,-2-58 0 0 0,3 23-648 0 0,6 78 781 0 0,-1-23 145 0 0,-8-27-1 0 0,10 43-106 0 0,4-8-83 0 0,-3 9-193 0 0,1 0-1 0 0,1 0 1 0 0,3-8 0 0 0,-1-4-4175 0 0,-4 17 2813 0 0,2-7-4607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6.661"/>
    </inkml:context>
    <inkml:brush xml:id="br0">
      <inkml:brushProperty name="width" value="0.1" units="cm"/>
      <inkml:brushProperty name="height" value="0.1" units="cm"/>
      <inkml:brushProperty name="color" value="#AB008B"/>
    </inkml:brush>
  </inkml:definitions>
  <inkml:trace contextRef="#ctx0" brushRef="#br0">56 0 11600 0 0,'0'0'1164'0'0,"0"17"-1056"0"0,-8 18-12 0 0,0 0 292 0 0,-2 38 0 0 0,4-22 194 0 0,-1 44 420 0 0,6-59-1002 0 0,-5-12-679 0 0,1-13-2854 0 0,1 0-1239 0 0</inkml:trace>
  <inkml:trace contextRef="#ctx0" brushRef="#br0" timeOffset="1">236 129 15176 0 0,'-13'-3'1146'0'0,"11"3"-1111"0"0,0 0 0 0 0,0 0 0 0 0,0 0 0 0 0,0 0 0 0 0,0 0 0 0 0,0 1 1 0 0,1-1-1 0 0,-1 0 0 0 0,0 1 0 0 0,0 0 0 0 0,0-1 0 0 0,1 1 0 0 0,-1 0 0 0 0,0 0 0 0 0,1 0 0 0 0,-1 0 0 0 0,1 0 0 0 0,-1 0 0 0 0,1 0 0 0 0,-1 1 0 0 0,1-1 0 0 0,-1 2 0 0 0,-5 5 200 0 0,1 0 0 0 0,-10 16 0 0 0,12-17-65 0 0,0-1 15 0 0,1 1 0 0 0,-1 0 0 0 0,1 0 0 0 0,0 0 0 0 0,-3 14 0 0 0,5-17-129 0 0,1 0 0 0 0,-1 0 0 0 0,1 0 0 0 0,0 0 0 0 0,0 0 0 0 0,0 0-1 0 0,0 0 1 0 0,1 0 0 0 0,-1 0 0 0 0,1 0 0 0 0,0 0 0 0 0,4 7-1 0 0,-5-9-39 0 0,2 2-55 0 0,0 0 1 0 0,-1 0-1 0 0,2 0 0 0 0,-1 0 0 0 0,0 0 1 0 0,1-1-1 0 0,0 1 0 0 0,0-1 0 0 0,0 1 1 0 0,0-1-1 0 0,0 0 0 0 0,5 3 0 0 0,-5-4-312 0 0,-1 0 0 0 0,0-1 0 0 0,1 1 0 0 0,0-1 0 0 0,-1 1 0 0 0,1-1-1 0 0,0 0 1 0 0,-1 0 0 0 0,1 0 0 0 0,0 0 0 0 0,0-1 0 0 0,0 1 0 0 0,4-1 0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51.301"/>
    </inkml:context>
    <inkml:brush xml:id="br0">
      <inkml:brushProperty name="width" value="0.05" units="cm"/>
      <inkml:brushProperty name="height" value="0.05" units="cm"/>
      <inkml:brushProperty name="color" value="#AB008B"/>
    </inkml:brush>
  </inkml:definitions>
  <inkml:trace contextRef="#ctx0" brushRef="#br0">1 0 8840 0 0,'0'0'2364'0'0,"12"9"-1334"0"0,-10-6-840 0 0,-1 0 0 0 0,1 0 0 0 0,-1 1 0 0 0,0-1 0 0 0,0 0 0 0 0,-1 1 0 0 0,1-1 0 0 0,-1 0 0 0 0,1 1 0 0 0,-1-1 0 0 0,0 1 0 0 0,0-1 0 0 0,-1 1-1 0 0,1-1 1 0 0,-2 6 0 0 0,0 14-31 0 0,1-21-159 0 0,5 7 10 0 0,-3-7 31 0 0,0 0-1 0 0,0 0 0 0 0,1 0 1 0 0,-1 0-1 0 0,1-1 0 0 0,-1 1 1 0 0,1 0-1 0 0,0-1 0 0 0,-1 1 1 0 0,1-1-1 0 0,0 0 0 0 0,0 0 1 0 0,4 2-1 0 0,28 7 471 0 0,-17-5-398 0 0,-15-5-112 0 0,0 0 0 0 0,0 0-1 0 0,0-1 1 0 0,0 1-1 0 0,0 0 1 0 0,0 0 0 0 0,0-1-1 0 0,-1 0 1 0 0,3 0-1 0 0,-3 1-11 0 0,8-4-104 0 0,19-4-60 0 0,-27 8 114 0 0,0-1 1 0 0,1 1 0 0 0,-1-1 0 0 0,0 0 0 0 0,0 1 0 0 0,1-1 0 0 0,-1 0 0 0 0,0 0 0 0 0,0 1 0 0 0,0-1 0 0 0,0 0 0 0 0,0 0 0 0 0,0 0 0 0 0,0 0 0 0 0,-1-1 0 0 0,1 1 0 0 0,0 0 0 0 0,0 0 0 0 0,0-2 0 0 0,0 1-225 0 0,4-6-541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7.289"/>
    </inkml:context>
    <inkml:brush xml:id="br0">
      <inkml:brushProperty name="width" value="0.05" units="cm"/>
      <inkml:brushProperty name="height" value="0.05" units="cm"/>
      <inkml:brushProperty name="color" value="#AB008B"/>
    </inkml:brush>
  </inkml:definitions>
  <inkml:trace contextRef="#ctx0" brushRef="#br0">321 1 16783 0 0,'0'0'979'0'0,"-1"2"-808"0"0,-9 15-154 0 0,6-11-15 0 0,-11 10-3 0 0,11-11 603 0 0,0 1-1 0 0,0 0 0 0 0,1 0 0 0 0,0 0 0 0 0,-5 13 0 0 0,-8 16 892 0 0,-1-4-1478 0 0,12-20-16 0 0,-1-1 0 0 0,-8 11 0 0 0,11-16 1 0 0,-1 0-5 0 0,0 1 1 0 0,-1-1-1 0 0,1 0 1 0 0,-1 0-1 0 0,-7 5 1 0 0,11-9 1 0 0,-1 0 1 0 0,1 0-1 0 0,-1-1 1 0 0,1 1 0 0 0,-1 0-1 0 0,1-1 1 0 0,-1 1-1 0 0,1-1 1 0 0,-1 1 0 0 0,0-1-1 0 0,1 0 1 0 0,-1 0 0 0 0,0 1-1 0 0,1-1 1 0 0,-1-1-1 0 0,0 1 1 0 0,1 0 0 0 0,-1 0-1 0 0,0-1 1 0 0,1 1 0 0 0,-1 0-1 0 0,0-1 1 0 0,1 0-1 0 0,-1 1 1 0 0,1-1 0 0 0,-3-1-1 0 0,3 1-31 0 0,0-1-1 0 0,0 1 0 0 0,0 0 1 0 0,0 0-1 0 0,0-1 1 0 0,0 1-1 0 0,0-1 0 0 0,0 1 1 0 0,0-1-1 0 0,0 1 1 0 0,1-1-1 0 0,-2-2 0 0 0,-5-25-422 0 0,5 19 299 0 0,-12-54-967 0 0,14 63 1138 0 0,0 0 1 0 0,0 0 0 0 0,0 1-1 0 0,0-1 1 0 0,0 0 0 0 0,0 0-1 0 0,0 1 1 0 0,-1-1 0 0 0,1 0-1 0 0,0 0 1 0 0,-1 1 0 0 0,1-1-1 0 0,-1 0 1 0 0,1 1 0 0 0,0-1-1 0 0,-1 1 1 0 0,0-2 0 0 0,0 2-4 0 0,1 0 1 0 0,0 0 0 0 0,-1 0 0 0 0,1 0 0 0 0,0 0 0 0 0,-1 0-1 0 0,1 0 1 0 0,0 1 0 0 0,0-1 0 0 0,-1 0 0 0 0,1 0 0 0 0,0 0-1 0 0,-1 0 1 0 0,1 0 0 0 0,0 1 0 0 0,0-1 0 0 0,-1 0 0 0 0,1 0-1 0 0,0 0 1 0 0,0 1 0 0 0,0-1 0 0 0,-1 0 0 0 0,1 0 0 0 0,0 1-1 0 0,0-1 1 0 0,0 0 0 0 0,-1 1 0 0 0,0 2 9 0 0,-1 1-1 0 0,0 0 1 0 0,1-1-1 0 0,0 1 1 0 0,-2 5-1 0 0,0 4-28 0 0,0-1-1 0 0,-7 15 1 0 0,0 4-195 0 0,5-15 51 0 0,4-11 86 0 0,0 0-1 0 0,0-1 0 0 0,-1 1 0 0 0,1-1 0 0 0,-1 0 0 0 0,0 1 1 0 0,0-1-1 0 0,0 0 0 0 0,-1 0 0 0 0,0 0 0 0 0,1-1 1 0 0,-6 6-1 0 0,5-6-442 0 0,2-2-2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7.708"/>
    </inkml:context>
    <inkml:brush xml:id="br0">
      <inkml:brushProperty name="width" value="0.05" units="cm"/>
      <inkml:brushProperty name="height" value="0.05" units="cm"/>
      <inkml:brushProperty name="color" value="#AB008B"/>
    </inkml:brush>
  </inkml:definitions>
  <inkml:trace contextRef="#ctx0" brushRef="#br0">64 99 16559 0 0,'0'0'3160'0'0,"-4"7"-2580"0"0,-2 7-518 0 0,1 1-1 0 0,1-1 1 0 0,0 1 0 0 0,0-1-1 0 0,-1 22 1 0 0,-5 22 23 0 0,5-34-34 0 0,5-18-51 0 0,-1 0 1 0 0,-1-1-1 0 0,1 1 1 0 0,-3 7-1 0 0,4-13 0 0 0,0 0-1 0 0,0 0 0 0 0,0 0 0 0 0,0 0 0 0 0,0 0 1 0 0,0 1-1 0 0,0-1 0 0 0,0 0 0 0 0,0 0 0 0 0,0 0 1 0 0,0 0-1 0 0,0 0 0 0 0,0 0 0 0 0,0 1 1 0 0,0-1-1 0 0,0 0 0 0 0,-1 0 0 0 0,1 0 0 0 0,0 0 1 0 0,0 0-1 0 0,0 0 0 0 0,0 0 0 0 0,0 1 0 0 0,0-1 1 0 0,0 0-1 0 0,0 0 0 0 0,0 0 0 0 0,-1 0 0 0 0,1 0 1 0 0,0 0-1 0 0,0 0 0 0 0,0 0 0 0 0,0 0 1 0 0,0 0-1 0 0,0 0 0 0 0,-1 0 0 0 0,1 0 0 0 0,0 0 1 0 0,0 0-1 0 0,0 0 0 0 0,0 0 0 0 0,0 0 0 0 0,0 0 1 0 0,-1 0-1 0 0,1 0 0 0 0,0 0 0 0 0,0 0 0 0 0,0 0 1 0 0,0 0-1 0 0,0 0 0 0 0,0 0 0 0 0,-1 0 1 0 0,1 0-1 0 0,0 0 0 0 0,0 0 0 0 0,0 0 0 0 0,0 0 1 0 0,0 0-1 0 0,0 0 0 0 0,0-1 0 0 0,-1 1 0 0 0,1 0 1 0 0,0 0-1 0 0,0 0 0 0 0,-2-4-42 0 0,1 0 4 0 0,1-4-33 0 0,12-21 13 0 0,4-7 4 0 0,68-163-948 0 0,-83 196 894 0 0,14-30-838 0 0,-14 32 844 0 0,-1 0 0 0 0,1 0 0 0 0,0 0 0 0 0,0 0 0 0 0,0-1-1 0 0,0 1 1 0 0,0 0 0 0 0,0 0 0 0 0,0 0 0 0 0,0 1 0 0 0,0-1 0 0 0,0 0 0 0 0,1 0-1 0 0,-1 1 1 0 0,0-1 0 0 0,0 0 0 0 0,1 1 0 0 0,-1 0 0 0 0,1-1 0 0 0,2 0 0 0 0,-4 1-244 0 0,3 2 647 0 0,-1 0-224 0 0,0 0 0 0 0,0 0 0 0 0,0 1 1 0 0,0-1-1 0 0,0 1 0 0 0,-1 0 0 0 0,1-1 0 0 0,-1 1 1 0 0,1 0-1 0 0,-1 0 0 0 0,0 0 0 0 0,0 0 0 0 0,0 4 1 0 0,1 2 200 0 0,0 0 1 0 0,0 0-1 0 0,0 15 1 0 0,-9 52 815 0 0,3-41-885 0 0,4-33-514 0 0,-1-1-1 0 0,1 1 0 0 0,-1 0 1 0 0,1-1-1 0 0,-1 1 0 0 0,0 0 1 0 0,0-1-1 0 0,0 1 0 0 0,-1 1 1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8.384"/>
    </inkml:context>
    <inkml:brush xml:id="br0">
      <inkml:brushProperty name="width" value="0.05" units="cm"/>
      <inkml:brushProperty name="height" value="0.05" units="cm"/>
      <inkml:brushProperty name="color" value="#AB008B"/>
    </inkml:brush>
  </inkml:definitions>
  <inkml:trace contextRef="#ctx0" brushRef="#br0">204 1 16208 0 0,'0'0'1627'0'0,"0"0"-1487"0"0,-2 0-118 0 0,1 0-1 0 0,-1 0 0 0 0,1 0 0 0 0,-1 1 1 0 0,1-1-1 0 0,0 0 0 0 0,-1 1 1 0 0,1-1-1 0 0,0 1 0 0 0,-1 0 0 0 0,1-1 1 0 0,0 1-1 0 0,0 0 0 0 0,-1 0 0 0 0,1 0 1 0 0,0 0-1 0 0,0 0 0 0 0,-1 1 0 0 0,-9 8 291 0 0,4-7-123 0 0,1 0 1 0 0,0 0-1 0 0,0 1 0 0 0,1 0 0 0 0,-1 1 0 0 0,1-1 0 0 0,-9 10 0 0 0,3 0-83 0 0,-16 27 0 0 0,21-33-27 0 0,6-8-75 0 0,0 1 0 0 0,0-1-1 0 0,-1 0 1 0 0,1 1 0 0 0,0-1-1 0 0,0 1 1 0 0,-1 0 0 0 0,1-1-1 0 0,0 1 1 0 0,0-1 0 0 0,0 1-1 0 0,0-1 1 0 0,0 1 0 0 0,0-1 0 0 0,0 1-1 0 0,0-1 1 0 0,0 1 0 0 0,0 0-1 0 0,0-1 1 0 0,0 1 0 0 0,1-1-1 0 0,-1 1 1 0 0,0-1 0 0 0,0 1-1 0 0,1-1 1 0 0,-1 1 0 0 0,0-1-1 0 0,0 1 1 0 0,1-1 0 0 0,-1 0-1 0 0,0 1 1 0 0,1-1 0 0 0,-1 1-1 0 0,1-1 1 0 0,-1 0 0 0 0,1 1-1 0 0,13 6-211 0 0,41 17-216 0 0,-53-23 420 0 0,-1 0 0 0 0,1 0 0 0 0,0 0 0 0 0,-1 0 0 0 0,1 1 0 0 0,-1-1 0 0 0,0 1 0 0 0,1-1 0 0 0,-1 1 0 0 0,0-1 0 0 0,0 1 0 0 0,0 0 0 0 0,0-1 0 0 0,0 1 0 0 0,0 0 0 0 0,0 0 0 0 0,-1 0 0 0 0,1 2 0 0 0,0-1 1 0 0,0-1 0 0 0,-1 1 0 0 0,0 0 0 0 0,1-1 0 0 0,-1 1 0 0 0,0-1 0 0 0,0 1 1 0 0,-1 0-1 0 0,1-1 0 0 0,-1 1 0 0 0,1-1 0 0 0,-1 1 0 0 0,-1 4 0 0 0,1-5 7 0 0,-1 3 27 0 0,0-1-1 0 0,0 0 1 0 0,-1 0 0 0 0,1 0-1 0 0,-1 0 1 0 0,0-1 0 0 0,0 1-1 0 0,0-1 1 0 0,0 1 0 0 0,-7 4-1 0 0,4-4-27 0 0,0 0 0 0 0,0 0 0 0 0,0-1 1 0 0,0 0-1 0 0,-1-1 0 0 0,0 1 0 0 0,1-1 0 0 0,-1 0 0 0 0,0-1 0 0 0,-7 2 0 0 0,11-3-213 0 0,0 1-146 0 0,0-1 1 0 0,1 0-1 0 0,-1 1 1 0 0,0-1 0 0 0,1 0-1 0 0,-1 0 1 0 0,0 0-1 0 0,1-1 1 0 0,-1 1-1 0 0,-4-2 1 0 0,-3-2-5646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8.803"/>
    </inkml:context>
    <inkml:brush xml:id="br0">
      <inkml:brushProperty name="width" value="0.05" units="cm"/>
      <inkml:brushProperty name="height" value="0.05" units="cm"/>
      <inkml:brushProperty name="color" value="#AB008B"/>
    </inkml:brush>
  </inkml:definitions>
  <inkml:trace contextRef="#ctx0" brushRef="#br0">48 0 17999 0 0,'0'0'1360'0'0,"-5"4"-848"0"0,-2 3-416 0 0,-6 0-96 0 0,9 1 0 0 0,-5 0 0 0 0,5 0-392 0 0,-1-4 152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9.164"/>
    </inkml:context>
    <inkml:brush xml:id="br0">
      <inkml:brushProperty name="width" value="0.05" units="cm"/>
      <inkml:brushProperty name="height" value="0.05" units="cm"/>
      <inkml:brushProperty name="color" value="#AB008B"/>
    </inkml:brush>
  </inkml:definitions>
  <inkml:trace contextRef="#ctx0" brushRef="#br0">1 40 18055 0 0,'0'0'1804'0'0,"12"-8"-1632"0"0,-2 3-126 0 0,1 0-1 0 0,0 1 0 0 0,-1 0 1 0 0,1 0-1 0 0,1 1 0 0 0,21-2 1 0 0,-27 4-43 0 0,0 1 0 0 0,0 0 0 0 0,0 0 1 0 0,0 0-1 0 0,1 1 0 0 0,-1 0 0 0 0,0 0 1 0 0,0 1-1 0 0,0 0 0 0 0,0 0 0 0 0,-1 0 1 0 0,8 5-1 0 0,-10-6-10 0 0,-1 0 0 0 0,0 1 1 0 0,0-1-1 0 0,0 1 0 0 0,0 0 0 0 0,-1-1 0 0 0,1 1 1 0 0,0 0-1 0 0,-1 0 0 0 0,1 0 0 0 0,-1 0 1 0 0,0 1-1 0 0,1-1 0 0 0,-1 0 0 0 0,0 0 0 0 0,-1 1 1 0 0,1-1-1 0 0,0 1 0 0 0,-1-1 0 0 0,1 1 1 0 0,-1-1-1 0 0,0 1 0 0 0,1-1 0 0 0,-1 1 1 0 0,0-1-1 0 0,-1 1 0 0 0,1-1 0 0 0,0 1 0 0 0,-1-1 1 0 0,0 1-1 0 0,1-1 0 0 0,-2 3 0 0 0,-2 4 25 0 0,0 0-1 0 0,-1-1 0 0 0,0 1 0 0 0,-8 10 1 0 0,-12 20-45 0 0,22-33-41 0 0,0-1 0 0 0,0 0-1 0 0,-1 0 1 0 0,-4 5 0 0 0,-1 1-1381 0 0,2 1-5180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0.782"/>
    </inkml:context>
    <inkml:brush xml:id="br0">
      <inkml:brushProperty name="width" value="0.05" units="cm"/>
      <inkml:brushProperty name="height" value="0.05" units="cm"/>
      <inkml:brushProperty name="color" value="#AB008B"/>
    </inkml:brush>
  </inkml:definitions>
  <inkml:trace contextRef="#ctx0" brushRef="#br0">1 3 10680 0 0,'0'0'1072'0'0,"14"-3"-979"0"0,-12 3-103 0 0,1 0 1 0 0,0 0-1 0 0,0 1 1 0 0,0-1-1 0 0,-1 0 1 0 0,1 1-1 0 0,0 0 1 0 0,-1 0-1 0 0,1 0 1 0 0,0 0-1 0 0,-1 0 1 0 0,1 0-1 0 0,-1 1 1 0 0,3 1-1 0 0,16 7 452 0 0,-8-5-291 0 0,0 0 1 0 0,0 1 0 0 0,14 9 0 0 0,13 7 81 0 0,-29-18-242 0 0,1 2 0 0 0,-1-1 0 0 0,-1 1 0 0 0,1 1 0 0 0,-1 0 0 0 0,0 0 0 0 0,10 11 0 0 0,-15-12 9 0 0,55 56 0 0 0,79 65 0 0 0,-122-113 28 0 0,-6-5 28 0 0,1 0 0 0 0,0 0 0 0 0,1-1 1 0 0,12 6-1 0 0,183 78 699 0 0,-159-69-532 0 0,-28-12-107 0 0,34 12 1 0 0,-30-14-69 0 0,0 1-36 0 0,-1-2 0 0 0,2-1 0 0 0,27 4 0 0 0,5-5 84 0 0,0-3 0 0 0,0-2 0 0 0,79-8 0 0 0,73-7 29 0 0,-180 12-122 0 0,66-4-3 0 0,-33 3 2 0 0,54-2-18 0 0,34-4-11 0 0,-71 3 52 0 0,11 2-25 0 0,174 16 0 0 0,-201-4-32 0 0,80 22 0 0 0,-120-24 32 0 0,121 22 0 0 0,81-6 0 0 0,-223-21 0 0 0,0-1 0 0 0,0 0 0 0 0,0 1 0 0 0,1 0 0 0 0,-1 0 0 0 0,0 0 0 0 0,0 0 0 0 0,0 0 0 0 0,5 3 0 0 0,2 2 0 0 0,3 0 0 0 0,-4-1 0 0 0,-1-1 0 0 0,1 0 0 0 0,0-1 0 0 0,0 0 0 0 0,0 0 0 0 0,11 1 0 0 0,-1 0 0 0 0,0-1 0 0 0,20 8 0 0 0,-22-6 0 0 0,14 4 0 0 0,-1 1 0 0 0,-1 2 0 0 0,34 18 0 0 0,-44-19 0 0 0,21 16 0 0 0,-13-8 0 0 0,-26-18 0 0 0,50 35 0 0 0,-45-31 0 0 0,0 0 0 0 0,-1 0 0 0 0,0 1 0 0 0,0-1 0 0 0,0 1 0 0 0,4 8 0 0 0,3 6 5 0 0,-7-13 5 0 0,-1 0-1 0 0,0 0 1 0 0,-1 0 0 0 0,1 0 0 0 0,3 13 0 0 0,-4-6-10 0 0,1 1 0 0 0,-2-1 0 0 0,0 1 0 0 0,-1 0 0 0 0,-1 23 0 0 0,-3 47 0 0 0,2-65 21 0 0,-5 37 0 0 0,1-22 54 0 0,4-23-71 0 0,-1-1 0 0 0,0 0 0 0 0,0 1 1 0 0,-1-1-1 0 0,-7 16 0 0 0,8-23 4 0 0,1-1 0 0 0,-1 0 0 0 0,0 0 1 0 0,0 0-1 0 0,0 0 0 0 0,0-1 0 0 0,-1 1 0 0 0,1 0 1 0 0,-1-1-1 0 0,0 0 0 0 0,1 0 0 0 0,-1 1 0 0 0,0-1 1 0 0,0-1-1 0 0,-1 1 0 0 0,1 0 0 0 0,0-1 0 0 0,0 0 0 0 0,-1 0 1 0 0,1 0-1 0 0,-1 0 0 0 0,-4 0 0 0 0,-21 1 68 0 0,0-1 0 0 0,0-1 0 0 0,0-2 0 0 0,-43-7 0 0 0,54 5-160 0 0,2 0-1 0 0,-20-8 0 0 0,-8-3 98 0 0,35 12-15 0 0,-1-1 0 0 0,1 0-1 0 0,0-1 1 0 0,0 0 0 0 0,1 0 0 0 0,-1-1 0 0 0,1 0 0 0 0,1 0 0 0 0,-12-13 0 0 0,17 17 2 0 0,1 0 0 0 0,0-1 0 0 0,-1 1 0 0 0,1 0 0 0 0,1-1 0 0 0,-1 1 0 0 0,0-1 0 0 0,0 1 0 0 0,1-1 0 0 0,0 1 0 0 0,-1-1 0 0 0,1 0 0 0 0,0 1 0 0 0,0-1 0 0 0,1-5 0 0 0,-1 0 0 0 0,1-12-224 0 0,0 0 0 0 0,1 0 0 0 0,1-1 0 0 0,1 2 0 0 0,0-1 0 0 0,2 0 0 0 0,0 1 0 0 0,1 0 0 0 0,1 0 0 0 0,1 1 0 0 0,21-33 0 0 0,-13 32 195 0 0,0 0 0 0 0,1 0-1 0 0,29-21 1 0 0,-6 5 2 0 0,-29 24 27 0 0,1 2 0 0 0,0 0 0 0 0,1 0 0 0 0,0 1 0 0 0,1 1 0 0 0,-1 1 0 0 0,23-8 0 0 0,-27 12 27 0 0,0 0 0 0 0,1 0 1 0 0,-1 1-1 0 0,18 0 0 0 0,7-1 34 0 0,28-6 9 0 0,78-4 52 0 0,-92 12 195 0 0,51 8 1 0 0,-61-4-206 0 0,37 6-24 0 0,-21 2-66 0 0,74 11 134 0 0,-104-20-126 0 0,0-1 0 0 0,0-1 0 0 0,32-3 0 0 0,26-6 34 0 0,-31 6-32 0 0,-17 2-21 0 0,42-6 0 0 0,74-25-11 0 0,-100 18 0 0 0,-9 3 0 0 0,1-2 0 0 0,46-5 0 0 0,-64 14 36 0 0,5 1 337 0 0,1-3 0 0 0,-1 0 0 0 0,47-16 0 0 0,-40 3-260 0 0,-21 10-102 0 0,29-12 1 0 0,84-33-12 0 0,-103 41 0 0 0,-2-2 0 0 0,0-1 0 0 0,27-21 0 0 0,-3-5 64 0 0,-2-1 0 0 0,73-86 0 0 0,-73 77-64 0 0,-30 35 0 0 0,-1-1 0 0 0,18-26 0 0 0,-20 21 0 0 0,-8 13 0 0 0,0 0 0 0 0,1 0 0 0 0,0 0 0 0 0,0 1 0 0 0,1 0 0 0 0,9-8 0 0 0,-14 14-134 0 0,1 0 0 0 0,-1 0 0 0 0,-1 1 0 0 0,1-1 0 0 0,0 0 0 0 0,0-1 0 0 0,1-2 0 0 0,3-7-5226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1.932"/>
    </inkml:context>
    <inkml:brush xml:id="br0">
      <inkml:brushProperty name="width" value="0.05" units="cm"/>
      <inkml:brushProperty name="height" value="0.05" units="cm"/>
      <inkml:brushProperty name="color" value="#AB008B"/>
    </inkml:brush>
  </inkml:definitions>
  <inkml:trace contextRef="#ctx0" brushRef="#br0">140 0 16807 0 0,'0'0'980'0'0,"-1"0"-804"0"0,0 0-184 0 0,0 0 0 0 0,-1 0-1 0 0,1 0 1 0 0,0 1-1 0 0,0-1 1 0 0,0 0-1 0 0,0 1 1 0 0,0-1-1 0 0,1 0 1 0 0,-1 1 0 0 0,0-1-1 0 0,0 1 1 0 0,0-1-1 0 0,0 1 1 0 0,0 0-1 0 0,0-1 1 0 0,1 1-1 0 0,-1 0 1 0 0,0 0 0 0 0,1-1-1 0 0,-1 1 1 0 0,0 0-1 0 0,1 0 1 0 0,-1 0-1 0 0,1 0 1 0 0,0 0-1 0 0,-1 1 1 0 0,0 0-18 0 0,-4 10-95 0 0,1 0 1 0 0,1 1 0 0 0,0-1-1 0 0,-2 19 1 0 0,-1 2-30 0 0,-66 267-612 0 0,63-266 772 0 0,7-27-540 0 0,0 0 0 0 0,1 1 0 0 0,-1-1 0 0 0,2 0 0 0 0,-1 1 1 0 0,1 9-1 0 0,4-7-782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2.337"/>
    </inkml:context>
    <inkml:brush xml:id="br0">
      <inkml:brushProperty name="width" value="0.05" units="cm"/>
      <inkml:brushProperty name="height" value="0.05" units="cm"/>
      <inkml:brushProperty name="color" value="#AB008B"/>
    </inkml:brush>
  </inkml:definitions>
  <inkml:trace contextRef="#ctx0" brushRef="#br0">355 1 16559 0 0,'-1'0'374'0'0,"-9"0"-194"0"0,0 0 0 0 0,1 0 1 0 0,-1 1-1 0 0,0 1 0 0 0,1-1 1 0 0,-1 2-1 0 0,-15 4 0 0 0,-25 14-282 0 0,31-14 14 0 0,0 1 0 0 0,0 1-1 0 0,1 1 1 0 0,-30 20-1 0 0,40-23 89 0 0,0 0 0 0 0,1 1 0 0 0,-1-1 0 0 0,1 2 0 0 0,1-1 0 0 0,0 1 0 0 0,0 0 0 0 0,1 0 0 0 0,0 0 0 0 0,0 1 0 0 0,1 0 0 0 0,1 0 0 0 0,-1 0 0 0 0,-1 11 0 0 0,5-17-25 0 0,0 0-1 0 0,0-1 1 0 0,0 1-1 0 0,1 0 1 0 0,-1 0-1 0 0,1 0 0 0 0,0-1 1 0 0,0 1-1 0 0,1 0 1 0 0,1 4-1 0 0,-2-6 10 0 0,0-1 0 0 0,0 1 0 0 0,0 0 1 0 0,1-1-1 0 0,-1 1 0 0 0,0-1 0 0 0,1 0 0 0 0,-1 1 0 0 0,1-1 0 0 0,-1 0 0 0 0,1 0 0 0 0,0 0 0 0 0,1 1 0 0 0,119 64-474 0 0,-119-64 412 0 0,1-1-1 0 0,-1 0 1 0 0,0 0 0 0 0,1 0 0 0 0,-1 0-1 0 0,1 0 1 0 0,-1-1 0 0 0,1 1-1 0 0,-1-1 1 0 0,5 0 0 0 0,-1-1-662 0 0,19 1-4760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2.762"/>
    </inkml:context>
    <inkml:brush xml:id="br0">
      <inkml:brushProperty name="width" value="0.05" units="cm"/>
      <inkml:brushProperty name="height" value="0.05" units="cm"/>
      <inkml:brushProperty name="color" value="#AB008B"/>
    </inkml:brush>
  </inkml:definitions>
  <inkml:trace contextRef="#ctx0" brushRef="#br0">42 1 17231 0 0,'0'0'506'0'0,"-14"4"188"0"0,12-3-681 0 0,0 1 0 0 0,0-1 0 0 0,0 1-1 0 0,0 0 1 0 0,0 0 0 0 0,0 0-1 0 0,1 0 1 0 0,-1 0 0 0 0,1 1 0 0 0,-1-1-1 0 0,1 0 1 0 0,0 1 0 0 0,0-1-1 0 0,0 1 1 0 0,0-1 0 0 0,0 1 0 0 0,1 0-1 0 0,-1-1 1 0 0,1 1 0 0 0,0 5-1 0 0,-1 0-20 0 0,2 1-1 0 0,-1 0 1 0 0,1-1-1 0 0,1 1 1 0 0,2 9-1 0 0,2 11-81 0 0,-3-18 35 0 0,-1 0 0 0 0,7 18 1 0 0,-4-15-860 0 0,-1 0 0 0 0,-1 0 1 0 0,0 0-1 0 0,-1 0 0 0 0,0 24 0 0 0,-2-20-716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7.029"/>
    </inkml:context>
    <inkml:brush xml:id="br0">
      <inkml:brushProperty name="width" value="0.1" units="cm"/>
      <inkml:brushProperty name="height" value="0.1" units="cm"/>
      <inkml:brushProperty name="color" value="#AB008B"/>
    </inkml:brush>
  </inkml:definitions>
  <inkml:trace contextRef="#ctx0" brushRef="#br0">61 1 13104 0 0,'-9'8'1309'0'0,"6"-5"-1152"0"0,3-3-130 0 0,0 1 0 0 0,0-1 0 0 0,0 0 0 0 0,0 1-1 0 0,0-1 1 0 0,0 0 0 0 0,0 1 0 0 0,0-1 0 0 0,0 1 0 0 0,0-1-1 0 0,1 0 1 0 0,-1 1 0 0 0,0-1 0 0 0,0 0 0 0 0,0 1 0 0 0,0-1-1 0 0,1 0 1 0 0,-1 1 0 0 0,0-1 0 0 0,0 0 0 0 0,1 1 0 0 0,-1-1-1 0 0,0 0 1 0 0,0 0 0 0 0,1 1 0 0 0,-1-1 0 0 0,1 0 0 0 0,10 9 387 0 0,-11-8-340 0 0,15 9 329 0 0,1 0 0 0 0,0-1 0 0 0,0-1 0 0 0,1-1 0 0 0,0 0 0 0 0,26 7 0 0 0,-38-12-392 0 0,0 0-1 0 0,0 0 0 0 0,0 0 1 0 0,0 1-1 0 0,-1 0 0 0 0,1 0 1 0 0,4 4-1 0 0,-4-3-11 0 0,1 1 1 0 0,0-2-1 0 0,8 6 0 0 0,-9-7-13 0 0,0 0 0 0 0,0 0-1 0 0,0 1 1 0 0,-1 0-1 0 0,1 0 1 0 0,-1 0-1 0 0,0 1 1 0 0,0 0-1 0 0,0-1 1 0 0,0 1 0 0 0,3 5-1 0 0,0-1-58 0 0,-4-4 23 0 0,0 0 0 0 0,0 0 0 0 0,0 1 0 0 0,4 8 0 0 0,-3-6 2 0 0,10 23-45 0 0,-12-27 91 0 0,-1 0 0 0 0,-1 0 1 0 0,1 0-1 0 0,0 0 0 0 0,-1-1 1 0 0,1 1-1 0 0,-1 0 0 0 0,0 0 1 0 0,0 0-1 0 0,0 3 0 0 0,-5 9 2 0 0</inkml:trace>
  <inkml:trace contextRef="#ctx0" brushRef="#br0" timeOffset="1">163 342 15056 0 0,'0'0'1511'0'0,"-3"7"-1367"0"0,-15 42-16 0 0,18-47-126 0 0,-1-1 0 0 0,1 0 0 0 0,0 0 0 0 0,-1 0 0 0 0,1 0 0 0 0,-1 0-1 0 0,0 0 1 0 0,1 0 0 0 0,-1 0 0 0 0,1 0 0 0 0,-1 0 0 0 0,0 0 0 0 0,0 0-1 0 0,0 0 1 0 0,0 0 0 0 0,0-1 0 0 0,1 1 0 0 0,-1 0 0 0 0,0-1-1 0 0,-1 1 1 0 0,1-1 0 0 0,0 1 0 0 0,0-1 0 0 0,0 1 0 0 0,0-1 0 0 0,0 0-1 0 0,-2 1 1 0 0,-4 1 10 0 0,3 0-33 0 0,0 0-1 0 0,0 1 0 0 0,0-1 0 0 0,1 1 1 0 0,-1 0-1 0 0,1 0 0 0 0,-1 0 0 0 0,1 0 1 0 0,-3 5-1 0 0,-20 17-1615 0 0,3-8 556 0 0,1-2-7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3.169"/>
    </inkml:context>
    <inkml:brush xml:id="br0">
      <inkml:brushProperty name="width" value="0.05" units="cm"/>
      <inkml:brushProperty name="height" value="0.05" units="cm"/>
      <inkml:brushProperty name="color" value="#AB008B"/>
    </inkml:brush>
  </inkml:definitions>
  <inkml:trace contextRef="#ctx0" brushRef="#br0">1055 10 17911 0 0,'0'0'407'0'0,"-1"-1"60"0"0,-3 0-305 0 0,0-1-1 0 0,0 1 1 0 0,0 0 0 0 0,0 0 0 0 0,0 0-1 0 0,-8 0 1 0 0,11 1-163 0 0,0 0-1 0 0,0 0 1 0 0,0 0 0 0 0,0 0-1 0 0,0 0 1 0 0,0 0-1 0 0,0 0 1 0 0,0 1 0 0 0,0-1-1 0 0,0 0 1 0 0,0 1 0 0 0,0-1-1 0 0,0 1 1 0 0,0-1-1 0 0,0 1 1 0 0,0 0 0 0 0,0-1-1 0 0,0 1 1 0 0,1 0-1 0 0,-1 0 1 0 0,0-1 0 0 0,0 1-1 0 0,1 0 1 0 0,-1 0-1 0 0,1 0 1 0 0,-1 0 0 0 0,1 0-1 0 0,-1 0 1 0 0,1 0 0 0 0,-1 0-1 0 0,1 0 1 0 0,-1 2-1 0 0,-1 13-7 0 0,0 0 0 0 0,1 0-1 0 0,1 0 1 0 0,1 0 0 0 0,3 25-1 0 0,1 27 161 0 0,-5-48-241 0 0,0 0 0 0 0,-1-1 1 0 0,-2 1-1 0 0,0 0 0 0 0,0-1 0 0 0,-2 0 0 0 0,-11 30 0 0 0,13-42 79 0 0,-1 1-1 0 0,1-1 0 0 0,-1-1 1 0 0,-1 1-1 0 0,-6 8 0 0 0,9-13 14 0 0,0 0-1 0 0,-1 1 0 0 0,1-1 0 0 0,-1 0 0 0 0,0-1 0 0 0,1 1 0 0 0,-1 0 0 0 0,0-1 0 0 0,0 1 0 0 0,0-1 0 0 0,0 0 0 0 0,0 0 0 0 0,-1 0 0 0 0,1-1 0 0 0,-6 2 0 0 0,-4-1 8 0 0,0-1 0 0 0,0 0 0 0 0,-22-3 0 0 0,30 2-47 0 0,0 0-1 0 0,0 0 1 0 0,0 0-1 0 0,1-1 1 0 0,-1 0-1 0 0,1 0 1 0 0,-1 0-1 0 0,1 0 1 0 0,0-1-1 0 0,-1 1 1 0 0,1-1-1 0 0,1 0 1 0 0,-6-5-1 0 0,-16-21-590 0 0,9 9-598 0 0,-1 2 1 0 0,-31-27-1 0 0,31 33 173 0 0</inkml:trace>
  <inkml:trace contextRef="#ctx0" brushRef="#br0" timeOffset="1">2 71 19319 0 0,'0'0'566'0'0,"0"-2"-6"0"0,-1 1-560 0 0,1 1 0 0 0,0 0 0 0 0,0 0 0 0 0,0-1 0 0 0,0 1 1 0 0,0 0-1 0 0,0-1 0 0 0,0 1 0 0 0,0 0 0 0 0,0-1 0 0 0,0 1 0 0 0,0 0 0 0 0,0-1 1 0 0,0 1-1 0 0,0 0 0 0 0,0-1 0 0 0,0 1 0 0 0,1 0 0 0 0,-1 0 0 0 0,0-1 1 0 0,0 1-1 0 0,0 0 0 0 0,0-1 0 0 0,1 1 0 0 0,-1 0 0 0 0,0 0 0 0 0,0-1 1 0 0,0 1-1 0 0,1 0 0 0 0,-1 0 0 0 0,0 0 0 0 0,1-1 0 0 0,-1 1 0 0 0,0 0 0 0 0,0 0 1 0 0,1 0-1 0 0,-1 0 0 0 0,0 0 0 0 0,1 0 0 0 0,-1 0 0 0 0,0 0 0 0 0,1-1 1 0 0,-1 1-1 0 0,0 0 0 0 0,1 0 0 0 0,-1 0 0 0 0,0 0 0 0 0,0 1 0 0 0,1-1 1 0 0,-1 0-1 0 0,0 0 0 0 0,1 0 0 0 0,-1 0 0 0 0,0 0 0 0 0,1 0 0 0 0,-1 0 1 0 0,0 1-1 0 0,0-1 0 0 0,1 0 0 0 0,-1 0 0 0 0,0 0 0 0 0,0 0 0 0 0,1 1 0 0 0,-1-1 1 0 0,0 0-1 0 0,1 1 0 0 0,-1-1-15 0 0,3 1-31 0 0,0 1 0 0 0,0-1 0 0 0,0 1 0 0 0,0 0 0 0 0,0 0-1 0 0,0 0 1 0 0,0 0 0 0 0,-1 0 0 0 0,1 0 0 0 0,-1 1 0 0 0,0-1 0 0 0,4 6-1 0 0,1 3-24 0 0,-2-1 0 0 0,7 16 0 0 0,-3-8 47 0 0,-6-11 13 0 0,-1 0 0 0 0,0 1 0 0 0,0-1-1 0 0,-1 1 1 0 0,2 13 0 0 0,1 8 11 0 0,1 6-687 0 0,-2 0-1 0 0,-2 63 1 0 0,-1-54-4398 0 0,0-25-263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3.578"/>
    </inkml:context>
    <inkml:brush xml:id="br0">
      <inkml:brushProperty name="width" value="0.05" units="cm"/>
      <inkml:brushProperty name="height" value="0.05" units="cm"/>
      <inkml:brushProperty name="color" value="#AB008B"/>
    </inkml:brush>
  </inkml:definitions>
  <inkml:trace contextRef="#ctx0" brushRef="#br0">336 1 18575 0 0,'-2'0'422'0'0,"-7"0"103"0"0,2-1-441 0 0,1 1-1 0 0,-1 0 1 0 0,0 0-1 0 0,1 1 1 0 0,-1 0-1 0 0,1 0 1 0 0,-1 1-1 0 0,1-1 1 0 0,-1 1-1 0 0,1 1 0 0 0,0-1 1 0 0,-8 5-1 0 0,-7 8-49 0 0,-30 29 0 0 0,22-18-38 0 0,5-8 4 0 0,1 1 0 0 0,15-12-58 0 0,1 1 0 0 0,1 0 0 0 0,0 0 0 0 0,0 1 0 0 0,0 0 0 0 0,-4 9 0 0 0,0 1-359 0 0,7-15 302 0 0,1 0 1 0 0,0-1 0 0 0,0 1-1 0 0,0 0 1 0 0,1 0 0 0 0,-2 4-1 0 0,0 6-554 0 0,1-9 563 0 0,0 1-1 0 0,1-1 1 0 0,0 1-1 0 0,0 7 1 0 0,1-12-222 0 0,0 0 1 0 0,0 1-1 0 0,0-1 0 0 0,0 0 1 0 0,0 1-1 0 0,1-1 1 0 0,-1 0-1 0 0,1 1 0 0 0,-1-1 1 0 0,1 0-1 0 0,-1 0 0 0 0,1 1 1 0 0,-1-1-1 0 0,1 0 0 0 0,0 0 1 0 0,0 0-1 0 0,0 0 1 0 0,0 0-1 0 0,0 0 0 0 0,0 0 1 0 0,0 0-1 0 0,1 1 0 0 0,8 5-3398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9:43.951"/>
    </inkml:context>
    <inkml:brush xml:id="br0">
      <inkml:brushProperty name="width" value="0.05" units="cm"/>
      <inkml:brushProperty name="height" value="0.05" units="cm"/>
      <inkml:brushProperty name="color" value="#AB008B"/>
    </inkml:brush>
  </inkml:definitions>
  <inkml:trace contextRef="#ctx0" brushRef="#br0">21 15 17247 0 0,'14'-8'1320'0'0,"-12"7"-1268"0"0,1 0 1 0 0,0 0-1 0 0,0 0 0 0 0,-1 0 0 0 0,1 1 0 0 0,0-1 0 0 0,0 1 0 0 0,0 0 0 0 0,0 0 0 0 0,0 0 0 0 0,5 1 0 0 0,1 0-116 0 0,-1 0-1 0 0,1 1 1 0 0,8 3-1 0 0,-7-1-21 0 0,140 53-524 0 0,-136-50 497 0 0,0 1 0 0 0,14 11 0 0 0,10 6-315 0 0,-32-21 299 0 0,-1 0-1 0 0,0 0 0 0 0,1 0 0 0 0,-1 0 0 0 0,-1 1 0 0 0,8 7 0 0 0,-10-9-164 0 0,0 0-1 0 0,0 0 1 0 0,0 0 0 0 0,0 1 0 0 0,0-1-1 0 0,-1 0 1 0 0,1 1 0 0 0,-1-1 0 0 0,0 1-1 0 0,0-1 1 0 0,-1 1 0 0 0,1 0 0 0 0,0 3-1 0 0,-5 2-4299 0 0</inkml:trace>
  <inkml:trace contextRef="#ctx0" brushRef="#br0" timeOffset="1">43 379 14944 0 0,'0'0'328'0'0,"-9"4"72"0"0,0-1 16 0 0,1 5-1 0 0,-1 0-335 0 0,1-2-80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0.297"/>
    </inkml:context>
    <inkml:brush xml:id="br0">
      <inkml:brushProperty name="width" value="0.05" units="cm"/>
      <inkml:brushProperty name="height" value="0.05" units="cm"/>
      <inkml:brushProperty name="color" value="#AB008B"/>
    </inkml:brush>
  </inkml:definitions>
  <inkml:trace contextRef="#ctx0" brushRef="#br0">272 31 15440 0 0,'0'0'454'0'0,"0"-8"146"0"0,0 0 4504 0 0,0-7-376 0 0,-16 43-4740 0 0,7-6-35 0 0,-8 19 87 0 0,1-11 84 0 0,12-21-154 0 0,0-1-1 0 0,-1 1 1 0 0,0-1 0 0 0,0 0 0 0 0,-1-1 0 0 0,0 1 0 0 0,0-1-1 0 0,-14 12 1 0 0,19-18-139 0 0,0-1-101 0 0,-1 0 241 0 0,1-1 0 0 0,0 1-1 0 0,-1 0 1 0 0,1-1-1 0 0,-1 1 1 0 0,1-1-1 0 0,0 1 1 0 0,-1-1-1 0 0,1 0 1 0 0,0 0 0 0 0,0 1-1 0 0,0-1 1 0 0,-1 0-1 0 0,1 0 1 0 0,0 0-1 0 0,0 0 1 0 0,0 0-1 0 0,1-1 1 0 0,-1 1 0 0 0,0 0-1 0 0,0 0 1 0 0,1-1-1 0 0,-1 1 1 0 0,0 0-1 0 0,0-2 1 0 0,0-2-89 0 0,-1 0 1 0 0,1 0-1 0 0,0 1 1 0 0,0-1 0 0 0,0 0-1 0 0,1-7 1 0 0,-2-13-1123 0 0,-6-37 1 0 0,5 50 1118 0 0,3 12 120 0 0,0-1 1 0 0,0 1-1 0 0,-1-1 1 0 0,1 1 0 0 0,0-1-1 0 0,0 1 1 0 0,0-1-1 0 0,0 1 1 0 0,-1 0 0 0 0,1-1-1 0 0,0 1 1 0 0,0-1-1 0 0,-1 1 1 0 0,1-1-1 0 0,0 1 1 0 0,-1 0 0 0 0,1-1-1 0 0,-1 1 1 0 0,1 0-1 0 0,0-1 1 0 0,-1 1 0 0 0,1 0-1 0 0,-1 0 1 0 0,1 0-1 0 0,-1-1 1 0 0,1 1 0 0 0,-1 0-1 0 0,1 0 1 0 0,-1 0-1 0 0,1 0 1 0 0,-1 0-1 0 0,0 0 1 0 0,-3 3 66 0 0,1-1 58 0 0,1 0 0 0 0,0 0 0 0 0,0 0 0 0 0,0 0 0 0 0,1 0 0 0 0,-1 1 0 0 0,0-1 0 0 0,1 0 0 0 0,-1 1 0 0 0,1-1 0 0 0,0 1 0 0 0,-1 3 0 0 0,-7 11 86 0 0,-41 72-522 0 0,47-85 148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0.734"/>
    </inkml:context>
    <inkml:brush xml:id="br0">
      <inkml:brushProperty name="width" value="0.05" units="cm"/>
      <inkml:brushProperty name="height" value="0.05" units="cm"/>
      <inkml:brushProperty name="color" value="#AB008B"/>
    </inkml:brush>
  </inkml:definitions>
  <inkml:trace contextRef="#ctx0" brushRef="#br0">63 76 17647 0 0,'0'0'399'0'0,"-5"0"1122"0"0,3 2-1529 0 0,-1 0-1 0 0,1 0 0 0 0,0 0 0 0 0,-1 0 0 0 0,1 0 1 0 0,0 1-1 0 0,0-1 0 0 0,1 0 0 0 0,-1 1 0 0 0,0 0 0 0 0,1-1 1 0 0,0 1-1 0 0,-1 0 0 0 0,1 0 0 0 0,-1 5 0 0 0,-5 9-138 0 0,6-13 108 0 0,-1 0 0 0 0,1 1-1 0 0,0-1 1 0 0,0 1 0 0 0,0 8-1 0 0,1-8 61 0 0,-1 0-1 0 0,1 0 0 0 0,-1 0 0 0 0,-3 8 1 0 0,-3 24 169 0 0,6-30-208 0 0,1-6-73 0 0,8-12-952 0 0,40-69-1110 0 0,15-19-1463 0 0,-59 94 3568 0 0,-1-1 39 0 0,1 0 1 0 0,0 0 0 0 0,1 1 0 0 0,-1 0-1 0 0,1-1 1 0 0,0 2 0 0 0,0-1 0 0 0,8-5 0 0 0,0 9 2061 0 0,-10 8-894 0 0,-1-3-1004 0 0,-1 0 0 0 0,0 0 1 0 0,0 1-1 0 0,-1-1 0 0 0,1 0 1 0 0,-1 0-1 0 0,0 1 1 0 0,0-1-1 0 0,0 0 0 0 0,-1 6 1 0 0,-12 43 767 0 0,9-38-646 0 0,-1 3-359 0 0,-1 0-1 0 0,-13 25 1 0 0,19-40-1335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1.406"/>
    </inkml:context>
    <inkml:brush xml:id="br0">
      <inkml:brushProperty name="width" value="0.05" units="cm"/>
      <inkml:brushProperty name="height" value="0.05" units="cm"/>
      <inkml:brushProperty name="color" value="#AB008B"/>
    </inkml:brush>
  </inkml:definitions>
  <inkml:trace contextRef="#ctx0" brushRef="#br0">195 1 9760 0 0,'0'0'3209'0'0,"0"5"-1445"0"0,-3 27 6978 0 0,1-31-9388 0 0,2 0 690 0 0,-1-1 1 0 0,0 1-1 0 0,1 0 0 0 0,-1-1 0 0 0,1 1 1 0 0,-1 0-1 0 0,1 0 0 0 0,-1-1 0 0 0,1 1 0 0 0,-1 1 1 0 0,1 0-171 0 0,-5 3 82 0 0,1 1 1 0 0,-1-1-1 0 0,0 1 0 0 0,-1-2 1 0 0,1 1-1 0 0,-1 0 0 0 0,0-1 1 0 0,-9 5-1 0 0,-2 2 6 0 0,0-4 65 0 0,16-7-22 0 0,-1 1 0 0 0,1-1 0 0 0,-1 1 0 0 0,1-1 0 0 0,-1 1 0 0 0,1 0 0 0 0,-1 0 0 0 0,1 0 0 0 0,0-1 0 0 0,-1 1-1 0 0,1 1 1 0 0,0-1 0 0 0,-2 2 0 0 0,2-2 12 0 0,1 0-13 0 0,-1-1-1 0 0,1 1 1 0 0,0 0 0 0 0,-1-1 0 0 0,1 1-1 0 0,-1 0 1 0 0,1-1 0 0 0,-1 1 0 0 0,0-1-1 0 0,1 1 1 0 0,-1-1 0 0 0,1 1 0 0 0,-1-1-1 0 0,0 0 1 0 0,0 1 0 0 0,1-1 0 0 0,-1 0-1 0 0,0 1 1 0 0,1-1 0 0 0,-1 0-1 0 0,0 0 1 0 0,0 0 0 0 0,0 0 0 0 0,1 0-1 0 0,-1 0 1 0 0,0 0 0 0 0,-1 0 0 0 0,1 0-55 0 0,2 0-468 0 0,7-1 232 0 0,-1 0 0 0 0,0 0-1 0 0,0-1 1 0 0,0 0 0 0 0,0 0-1 0 0,9-5 1 0 0,26-8-1054 0 0,-38 14 1229 0 0,0 1 0 0 0,0-1 0 0 0,0 1 0 0 0,0 0 0 0 0,0 0 0 0 0,0 1 0 0 0,0-1 0 0 0,0 1 0 0 0,0-1 0 0 0,0 1 0 0 0,-1 0 0 0 0,1 1 0 0 0,0-1 0 0 0,-1 1 0 0 0,1 0 0 0 0,0 0 0 0 0,3 2 0 0 0,-7-2 253 0 0,0 0 0 0 0,1-1 0 0 0,-1 1 0 0 0,0 0-1 0 0,0 0 1 0 0,0 0 0 0 0,0 0 0 0 0,0-1-1 0 0,0 1 1 0 0,-1 0 0 0 0,1 2 0 0 0,-2 2-44 0 0,0 1 0 0 0,0-1 1 0 0,-1 0-1 0 0,0 0 1 0 0,0 0-1 0 0,0 0 0 0 0,-1 0 1 0 0,-7 9-1 0 0,-2 0 224 0 0,-26 23-1 0 0,29-29-278 0 0,0-2 0 0 0,0 1 1 0 0,-1-1-1 0 0,0-1 0 0 0,-1 0 0 0 0,1 0 0 0 0,-16 4 0 0 0,-1-6-631 0 0,18-3-4788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1.825"/>
    </inkml:context>
    <inkml:brush xml:id="br0">
      <inkml:brushProperty name="width" value="0.05" units="cm"/>
      <inkml:brushProperty name="height" value="0.05" units="cm"/>
      <inkml:brushProperty name="color" value="#AB008B"/>
    </inkml:brush>
  </inkml:definitions>
  <inkml:trace contextRef="#ctx0" brushRef="#br0">13 0 17479 0 0,'0'0'1912'0'0,"-3"12"-2328"0"0,-3-4 256 0 0,6-4 24 0 0,-3 2 0 0 0,3 2 0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2.216"/>
    </inkml:context>
    <inkml:brush xml:id="br0">
      <inkml:brushProperty name="width" value="0.05" units="cm"/>
      <inkml:brushProperty name="height" value="0.05" units="cm"/>
      <inkml:brushProperty name="color" value="#AB008B"/>
    </inkml:brush>
  </inkml:definitions>
  <inkml:trace contextRef="#ctx0" brushRef="#br0">0 7 17167 0 0,'0'0'1196'0'0,"8"-3"-1000"0"0,-5 2-181 0 0,0 0 0 0 0,0 1-1 0 0,0-1 1 0 0,0 1 0 0 0,0 0-1 0 0,0 0 1 0 0,0 0 0 0 0,0 0-1 0 0,0 0 1 0 0,0 1 0 0 0,0-1-1 0 0,0 1 1 0 0,-1 0 0 0 0,1 0-1 0 0,0 0 1 0 0,0 0 0 0 0,-1 0-1 0 0,1 1 1 0 0,2 1 0 0 0,-3-2-8 0 0,0 0-1 0 0,0 0 1 0 0,0 0 0 0 0,0-1 0 0 0,0 1 0 0 0,1-1 0 0 0,-1 0 0 0 0,0 1-1 0 0,0-1 1 0 0,0 0 0 0 0,4 0 0 0 0,12 1 57 0 0,-1 3-41 0 0,0 1-1 0 0,0 1 1 0 0,0 0-1 0 0,16 10 0 0 0,-30-14-37 0 0,0 0 0 0 0,1 0 0 0 0,-1 1 0 0 0,0 0-1 0 0,-1-1 1 0 0,1 1 0 0 0,0 0 0 0 0,-1 0 0 0 0,0 1 0 0 0,1-1-1 0 0,-1 0 1 0 0,0 1 0 0 0,2 5 0 0 0,-3-6 12 0 0,0 0 1 0 0,-1 0-1 0 0,1 0 1 0 0,0 0 0 0 0,-1 0-1 0 0,1 0 1 0 0,-1 0-1 0 0,0 0 1 0 0,0 0 0 0 0,-1 0-1 0 0,1 0 1 0 0,0 0-1 0 0,-1 0 1 0 0,0 0-1 0 0,0 0 1 0 0,0-1 0 0 0,0 1-1 0 0,-1 3 1 0 0,-5 5-26 0 0,0-1 1 0 0,-1 0-1 0 0,0 0 1 0 0,0-1-1 0 0,-14 12 1 0 0,-8 3-5365 0 0,22-20-320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4.394"/>
    </inkml:context>
    <inkml:brush xml:id="br0">
      <inkml:brushProperty name="width" value="0.05" units="cm"/>
      <inkml:brushProperty name="height" value="0.05" units="cm"/>
      <inkml:brushProperty name="color" value="#AB008B"/>
    </inkml:brush>
  </inkml:definitions>
  <inkml:trace contextRef="#ctx0" brushRef="#br0">44 0 4144 0 0,'0'0'13639'0'0,"0"2"-13291"0"0,-1 1-288 0 0,1 0 1 0 0,-1-1-1 0 0,1 1 0 0 0,-1-1 0 0 0,0 1 0 0 0,0 0 0 0 0,0-1 0 0 0,0 0 0 0 0,-3 4 0 0 0,2-2 77 0 0,1-1 0 0 0,-1 0 0 0 0,0 1 0 0 0,1-1 0 0 0,-2 7 0 0 0,2-6-59 0 0,0-1 1 0 0,0 0-1 0 0,0 0 0 0 0,-1 0 0 0 0,-2 4 1 0 0,3-4-33 0 0,-1-1 0 0 0,1 1 1 0 0,0 0-1 0 0,-1 0 0 0 0,1 0 1 0 0,0 0-1 0 0,1 0 1 0 0,-1 0-1 0 0,0 3 0 0 0,1 7 72 0 0,0-12-115 0 0,0 0 0 0 0,0-1 1 0 0,0 1-1 0 0,0 0 0 0 0,0 0 1 0 0,0 0-1 0 0,0-1 0 0 0,1 1 1 0 0,-1 0-1 0 0,0 0 1 0 0,0-1-1 0 0,1 1 0 0 0,-1 0 1 0 0,0-1-1 0 0,1 1 0 0 0,-1 0 1 0 0,1-1-1 0 0,-1 1 0 0 0,1 0 1 0 0,-1-1-1 0 0,2 1 0 0 0,0 2-2 0 0,-1-2 2 0 0,0 1-1 0 0,0-1 0 0 0,0 1 0 0 0,0-1 0 0 0,0 0 1 0 0,1 1-1 0 0,-1-1 0 0 0,0 0 0 0 0,1 0 0 0 0,-1 0 0 0 0,1 0 1 0 0,0 0-1 0 0,-1 0 0 0 0,1 0 0 0 0,2 0 0 0 0,28 5 34 0 0,-7-2-43 0 0,-17-2 22 0 0,0-1 0 0 0,0 0 0 0 0,13 0-1 0 0,14 2-177 0 0,-33-3 138 0 0,0 0-1 0 0,0 0 0 0 0,0 0 0 0 0,0 0 0 0 0,1 0 1 0 0,-1 0-1 0 0,3-2 0 0 0,12 0-240 0 0,-14 2 156 0 0,0 0-1 0 0,1-1 0 0 0,-1 1 0 0 0,0-1 0 0 0,0 0 0 0 0,4-2 1 0 0,11-4-5229 0 0,-17 6 4734 0 0,8 0-5187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5.441"/>
    </inkml:context>
    <inkml:brush xml:id="br0">
      <inkml:brushProperty name="width" value="0.05" units="cm"/>
      <inkml:brushProperty name="height" value="0.05" units="cm"/>
      <inkml:brushProperty name="color" value="#AB008B"/>
    </inkml:brush>
  </inkml:definitions>
  <inkml:trace contextRef="#ctx0" brushRef="#br0">61 0 9848 0 0,'0'0'3977'0'0,"7"9"-2298"0"0,-8 7-926 0 0,-1 0 0 0 0,0 0 0 0 0,-8 23 0 0 0,0 7-158 0 0,-6 29 277 0 0,-1 23-840 0 0,16-86-32 0 0,1-10 0 0 0,0 0 0 0 0,-1 0 0 0 0,1 0 0 0 0,0 0 0 0 0,-1 0 0 0 0,1 0 0 0 0,-2 3 0 0 0,1-3-5 0 0,0 1 0 0 0,1-1 0 0 0,-1 1 0 0 0,1-1 0 0 0,-1 1 0 0 0,1-1 0 0 0,0 1 0 0 0,0-1 0 0 0,0 1 0 0 0,0 3 0 0 0,0-5-5 0 0,0 1-337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8.183"/>
    </inkml:context>
    <inkml:brush xml:id="br0">
      <inkml:brushProperty name="width" value="0.1" units="cm"/>
      <inkml:brushProperty name="height" value="0.1" units="cm"/>
      <inkml:brushProperty name="color" value="#AB008B"/>
    </inkml:brush>
  </inkml:definitions>
  <inkml:trace contextRef="#ctx0" brushRef="#br0">253 514 16208 0 0,'0'0'365'0'0,"-6"14"1048"0"0,-4 1-1321 0 0,0 0 0 0 0,0 1 1 0 0,1 0-1 0 0,1 0 0 0 0,1 1 0 0 0,-5 18 0 0 0,10-30-92 0 0,1 0 0 0 0,0-1 0 0 0,0 1 0 0 0,1 6 0 0 0,-3 8 0 0 0,3-16 2 0 0,0 0-1 0 0,0 0 0 0 0,1 0 1 0 0,-1-1-1 0 0,1 1 1 0 0,-1 0-1 0 0,1 0 0 0 0,0 0 1 0 0,0-1-1 0 0,2 6 0 0 0,-2-7-12 0 0,-1 0-1 0 0,1 1 1 0 0,0-1-1 0 0,-1 0 1 0 0,1 1-1 0 0,0-1 1 0 0,0 0-1 0 0,0 0 1 0 0,0 0-1 0 0,0 0 1 0 0,0 0-1 0 0,0 0 0 0 0,0 0 1 0 0,0 0-1 0 0,0 0 1 0 0,1-1-1 0 0,-1 1 1 0 0,0 0-1 0 0,1-1 1 0 0,-1 1-1 0 0,3 0 1 0 0,-3-1-20 0 0,0-1 1 0 0,0 1-1 0 0,0 0 1 0 0,0-1 0 0 0,0 1-1 0 0,-1-1 1 0 0,1 1-1 0 0,0-1 1 0 0,0 1-1 0 0,0-1 1 0 0,0 0-1 0 0,0 1 1 0 0,0-2 0 0 0,12-6-554 0 0,-10 7 555 0 0,1 0-1 0 0,-1-1 0 0 0,0 1 0 0 0,0-1 0 0 0,0 1 0 0 0,0-1 0 0 0,0 0 0 0 0,-1 0 0 0 0,1 0 0 0 0,-1-1 0 0 0,1 1 0 0 0,-1-1 0 0 0,3-3 0 0 0,0-1 35 0 0,0 0 1 0 0,-1 0-1 0 0,0 0 1 0 0,4-10-1 0 0,-2 1-5 0 0,-6 11 0 0 0,-1-1 0 0 0,2-8 0 0 0,-1-1 0 0 0,-1 1 0 0 0,0-1 0 0 0,-1 1 0 0 0,0 0 0 0 0,-7-21 0 0 0,-8-8 0 0 0,-1 0 0 0 0,-2 2 0 0 0,-26-40 0 0 0,-36-41 264 0 0,76 113-82 0 0,-1 0-1 0 0,0 0 1 0 0,-1 1-1 0 0,0 0 0 0 0,0 0 1 0 0,-10-6-1 0 0,0-2 157 0 0,15 13-284 0 0,1 1 0 0 0,-1-1-1 0 0,1 0 1 0 0,0 0-1 0 0,0 0 1 0 0,-3-7-1 0 0,-2-3 100 0 0,7 13-149 0 0,-1-1 0 0 0,1 0 0 0 0,0 1 1 0 0,0-1-1 0 0,0 0 0 0 0,-1 0 0 0 0,1 0 0 0 0,0 1 0 0 0,0-1 0 0 0,0 0 0 0 0,0 0 0 0 0,0 1 0 0 0,1-1 0 0 0,-1 0 0 0 0,0 0 0 0 0,0 1 0 0 0,0-1 0 0 0,1 0 0 0 0,-1 0 0 0 0,0 1 0 0 0,1-1 0 0 0,-1 0 0 0 0,0 1 0 0 0,1-1 0 0 0,0 0 0 0 0,13-14-15 0 0,-14 15 13 0 0,2-3-15 0 0,1 1-1 0 0,0 0 0 0 0,0 0 0 0 0,-1 0 0 0 0,1 0 1 0 0,0 1-1 0 0,0-1 0 0 0,1 1 0 0 0,-1 0 0 0 0,0 0 0 0 0,0 0 1 0 0,1 0-1 0 0,-1 0 0 0 0,0 1 0 0 0,1 0 0 0 0,-1-1 1 0 0,1 1-1 0 0,-1 0 0 0 0,0 1 0 0 0,1-1 0 0 0,3 2 0 0 0,1-2-6 0 0,0 0 0 0 0,-1-1-1 0 0,1 1 1 0 0,0-2-1 0 0,8-1 1 0 0,23-3 10 0 0,-2 2-44 0 0,-22 2 72 0 0,0 0 1 0 0,0 2-1 0 0,26 1 0 0 0,-8 2-42 0 0,49 9-1509 0 0,-57-8-2774 0 0,1 0-1379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6.255"/>
    </inkml:context>
    <inkml:brush xml:id="br0">
      <inkml:brushProperty name="width" value="0.05" units="cm"/>
      <inkml:brushProperty name="height" value="0.05" units="cm"/>
      <inkml:brushProperty name="color" value="#AB008B"/>
    </inkml:brush>
  </inkml:definitions>
  <inkml:trace contextRef="#ctx0" brushRef="#br0">8 0 11256 0 0,'0'0'1133'0'0,"-7"2"4341"0"0,10 4-4428 0 0,-3-5-1002 0 0,0 0 1 0 0,1 0 0 0 0,-1 0-1 0 0,1 0 1 0 0,-1 0 0 0 0,1-1-1 0 0,0 1 1 0 0,-1 0 0 0 0,1 0 0 0 0,0 0-1 0 0,0-1 1 0 0,-1 1 0 0 0,1 0-1 0 0,0-1 1 0 0,0 1 0 0 0,0-1 0 0 0,0 1-1 0 0,0-1 1 0 0,0 1 0 0 0,2-1-1 0 0,62 39-1005 0 0,-59-36 925 0 0,0 0 1 0 0,0 1-1 0 0,0 0 1 0 0,-1 0-1 0 0,1 1 0 0 0,6 7 1 0 0,-9-9-5 0 0,-1-1 0 0 0,0 1 0 0 0,0 0 0 0 0,0 0 1 0 0,-1 0-1 0 0,1 1 0 0 0,-1-1 0 0 0,0 0 0 0 0,0 1 1 0 0,0-1-1 0 0,0 0 0 0 0,0 1 0 0 0,-1-1 0 0 0,1 8 0 0 0,6 73 247 0 0,-7-64-55 0 0,-2 20 0 0 0,1-33-127 0 0,0-1 0 0 0,-1 0 0 0 0,0 1 0 0 0,0-1-1 0 0,0 0 1 0 0,0 0 0 0 0,-5 7 0 0 0,1 7 36 0 0,6-19-55 0 0,0 1-1 0 0,-1 0 1 0 0,1 0-1 0 0,-1-1 1 0 0,1 1-1 0 0,-1 0 1 0 0,1-1-1 0 0,-1 1 1 0 0,0 0-1 0 0,0-1 1 0 0,0 1-1 0 0,0-1 1 0 0,-2 3-1 0 0,-1-1-4 0 0,1 0-1 0 0,0 0 0 0 0,0 0 1 0 0,-4 7-1 0 0,-6 6-16 0 0,2 1-2529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07.298"/>
    </inkml:context>
    <inkml:brush xml:id="br0">
      <inkml:brushProperty name="width" value="0.05" units="cm"/>
      <inkml:brushProperty name="height" value="0.05" units="cm"/>
      <inkml:brushProperty name="color" value="#AB008B"/>
    </inkml:brush>
  </inkml:definitions>
  <inkml:trace contextRef="#ctx0" brushRef="#br0">48 0 9408 0 0,'0'0'541'0'0,"0"9"4750"0"0,0 22-3557 0 0,0-30-1245 0 0,4 11 694 0 0,-3 8-509 0 0,0-14-508 0 0,-1 0 0 0 0,0 1 0 0 0,-1 7-1 0 0,-3 19 302 0 0,3-22-204 0 0,0 1 1 0 0,-1 0-1 0 0,0-1 1 0 0,-6 16-1 0 0,-2-5 121 0 0,7-15-333 0 0,0 0 0 0 0,0 0-1 0 0,-3 10 1 0 0,6-10 2 0 0,-9-2-2322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2.386"/>
    </inkml:context>
    <inkml:brush xml:id="br0">
      <inkml:brushProperty name="width" value="0.05" units="cm"/>
      <inkml:brushProperty name="height" value="0.05" units="cm"/>
      <inkml:brushProperty name="color" value="#AB008B"/>
    </inkml:brush>
  </inkml:definitions>
  <inkml:trace contextRef="#ctx0" brushRef="#br0">278 0 17999 0 0,'0'0'2898'0'0,"-5"8"-2404"0"0,-24 51 453 0 0,11-20-814 0 0,11-22 64 0 0,3-12 89 0 0,4-5-287 0 0,-2 1 263 0 0,-3-1-171 0 0,-1 0-254 0 0,0 0 0 0 0,0 0 0 0 0,0-1 1 0 0,-9-2-1 0 0,13 2 126 0 0,-1 1 1 0 0,1-1-1 0 0,-1-1 1 0 0,1 1-1 0 0,0 0 1 0 0,0 0-1 0 0,-1-1 1 0 0,1 1-1 0 0,0-1 1 0 0,0 0-1 0 0,0 0 1 0 0,1 0-1 0 0,-4-3 1 0 0,-1-4-224 0 0,1 0 1 0 0,-1 0 0 0 0,-6-17-1 0 0,-1-11-188 0 0,8 31 448 0 0,4 6 1 0 0,0 0-1 0 0,1 0 0 0 0,-1 1 1 0 0,0-1-1 0 0,1 0 0 0 0,-1 1 0 0 0,0-1 1 0 0,1 0-1 0 0,-1 1 0 0 0,1-1 1 0 0,-1 0-1 0 0,0 1 0 0 0,1-1 0 0 0,-1 1 1 0 0,1 0-1 0 0,-1-1 0 0 0,1 1 1 0 0,0-1-1 0 0,-1 1 0 0 0,1-1 0 0 0,0 1 1 0 0,-1 1-1 0 0,-11 20 48 0 0,8-15-39 0 0,-18 39 70 0 0,10-20-19 0 0,10-20-84 0 0,-1 2-254 0 0,-1-1 1 0 0,0 1-1 0 0,-8 11 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2.816"/>
    </inkml:context>
    <inkml:brush xml:id="br0">
      <inkml:brushProperty name="width" value="0.05" units="cm"/>
      <inkml:brushProperty name="height" value="0.05" units="cm"/>
      <inkml:brushProperty name="color" value="#AB008B"/>
    </inkml:brush>
  </inkml:definitions>
  <inkml:trace contextRef="#ctx0" brushRef="#br0">56 73 13904 0 0,'0'0'1641'0'0,"-1"9"-1402"0"0,-17 19 495 0 0,16-25-617 0 0,-1 0-1 0 0,1 0 1 0 0,0 1 0 0 0,0-1-1 0 0,0 1 1 0 0,0-1 0 0 0,0 1-1 0 0,1-1 1 0 0,0 1 0 0 0,0 0-1 0 0,0 0 1 0 0,0 0 0 0 0,0 5-1 0 0,1-7-71 0 0,-1 0-1 0 0,1 1 0 0 0,-1-1 1 0 0,0 0-1 0 0,1 0 0 0 0,-1 0 1 0 0,-2 3-1 0 0,2-3-21 0 0,0-1 1 0 0,1 1-1 0 0,-1-1 1 0 0,0 1-1 0 0,1 0 0 0 0,-1-1 1 0 0,1 1-1 0 0,-1 0 1 0 0,1 0-1 0 0,0-1 0 0 0,0 1 1 0 0,0 3-1 0 0,1-7-14 0 0,-1 0-1 0 0,1 0 1 0 0,0 0-1 0 0,0 1 1 0 0,0-1-1 0 0,0 0 1 0 0,0 0-1 0 0,0 1 1 0 0,3-4-1 0 0,-2 3 0 0 0,-1 0-14 0 0,14-20-400 0 0,2 1-1 0 0,0 0 0 0 0,1 1 0 0 0,39-33 0 0 0,-54 50 319 0 0,4-2 51 0 0,0-1 0 0 0,0 1 0 0 0,1 1 1 0 0,-1-1-1 0 0,1 1 0 0 0,0 0 0 0 0,0 1 0 0 0,15-4 0 0 0,-21 6 71 0 0,-1 1 0 0 0,1 0-1 0 0,-1 0 1 0 0,0 0-1 0 0,1 0 1 0 0,-1 0-1 0 0,1 0 1 0 0,-1 0-1 0 0,1 1 1 0 0,-1-1-1 0 0,0 0 1 0 0,1 1-1 0 0,-1 0 1 0 0,0-1-1 0 0,1 1 1 0 0,-1-1-1 0 0,0 1 1 0 0,0 0-1 0 0,0 0 1 0 0,1 0-1 0 0,-1 0 1 0 0,0 0-1 0 0,0 0 1 0 0,0 0-1 0 0,0 1 1 0 0,1 0 27 0 0,-1 0 0 0 0,0 0 0 0 0,0 0 0 0 0,0 0 0 0 0,-1 0 0 0 0,1 0 0 0 0,0 0 1 0 0,-1 0-1 0 0,1 0 0 0 0,-1 1 0 0 0,0-1 0 0 0,0 0 0 0 0,0 0 0 0 0,0 4 0 0 0,-3 8 252 0 0,-1 0-1 0 0,-1 0 0 0 0,0-1 0 0 0,-11 21 0 0 0,12-24-195 0 0,1-4-347 0 0,-1 1 0 0 0,1-1 0 0 0,-1 0 0 0 0,-1 0 0 0 0,-6 8 0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3.311"/>
    </inkml:context>
    <inkml:brush xml:id="br0">
      <inkml:brushProperty name="width" value="0.05" units="cm"/>
      <inkml:brushProperty name="height" value="0.05" units="cm"/>
      <inkml:brushProperty name="color" value="#AB008B"/>
    </inkml:brush>
  </inkml:definitions>
  <inkml:trace contextRef="#ctx0" brushRef="#br0">252 16 17447 0 0,'0'0'1750'0'0,"0"-2"-1604"0"0,0-3-91 0 0,0 5-28 0 0,-1-1-1 0 0,1 1 1 0 0,0-1-1 0 0,0 1 1 0 0,-1-1 0 0 0,1 1-1 0 0,-1-1 1 0 0,1 1-1 0 0,0-1 1 0 0,-1 1 0 0 0,1 0-1 0 0,-1-1 1 0 0,1 1-1 0 0,-1 0 1 0 0,1-1 0 0 0,-1 1-1 0 0,1 0 1 0 0,-1-1-1 0 0,1 1 1 0 0,-1 0 0 0 0,1 0-1 0 0,-1 0 1 0 0,1 0-1 0 0,-1 0 1 0 0,0 0 0 0 0,1-1-1 0 0,-1 1 1 0 0,1 0-1 0 0,-1 1 1 0 0,0-1 0 0 0,1 0-1 0 0,-1 0 1 0 0,1 0-1 0 0,-2 0 1 0 0,-19 4 523 0 0,14-1-458 0 0,-1 0 0 0 0,1 0-1 0 0,-1 1 1 0 0,1 0 0 0 0,0 0 0 0 0,1 1-1 0 0,-1-1 1 0 0,1 2 0 0 0,0-1-1 0 0,0 1 1 0 0,1 0 0 0 0,-8 9-1 0 0,12-14-102 0 0,1-1 0 0 0,0 1 0 0 0,-1 0 0 0 0,1 0 0 0 0,0-1-1 0 0,-1 1 1 0 0,1 0 0 0 0,0-1 0 0 0,0 1 0 0 0,0 0 0 0 0,-1 0 0 0 0,1 0-1 0 0,0-1 1 0 0,0 1 0 0 0,0 0 0 0 0,0 0 0 0 0,0-1 0 0 0,1 1-1 0 0,-1 0 1 0 0,0 0 0 0 0,0-1 0 0 0,0 1 0 0 0,1 0 0 0 0,-1 0 0 0 0,0-1-1 0 0,1 1 1 0 0,-1 0 0 0 0,1-1 0 0 0,-1 1 0 0 0,1 0 0 0 0,-1-1-1 0 0,1 2 1 0 0,4 2-76 0 0,-1 0-1 0 0,1 0 0 0 0,8 5 0 0 0,4 5 31 0 0,-14-10 40 0 0,-1-1 0 0 0,1 1 0 0 0,-1-1 0 0 0,0 1 0 0 0,0 0-1 0 0,0 0 1 0 0,1 5 0 0 0,-2-8 16 0 0,-1 1 0 0 0,1 0 0 0 0,-1 0 0 0 0,0-1 0 0 0,1 1 0 0 0,-1 0 0 0 0,0 0 1 0 0,0 0-1 0 0,-1-1 0 0 0,1 1 0 0 0,0 0 0 0 0,0 0 0 0 0,-1-1 0 0 0,1 1 0 0 0,-1 0 0 0 0,0 0 0 0 0,1-1 0 0 0,-1 1 0 0 0,0-1 0 0 0,-2 3 0 0 0,-5 7 52 0 0,6-8-23 0 0,0 0 0 0 0,0 0 0 0 0,-1 0-1 0 0,1 0 1 0 0,-1 0 0 0 0,0-1 0 0 0,0 1 0 0 0,0-1 0 0 0,-4 3-1 0 0,2-3-25 0 0,0 0-1 0 0,0 0 1 0 0,-1 0-1 0 0,1-1 0 0 0,0 0 1 0 0,-1 0-1 0 0,-6 1 1 0 0,-4 0-2 0 0,14-2-14 0 0,0 0 0 0 0,0 0-1 0 0,0 0 1 0 0,-1-1 0 0 0,1 1-1 0 0,0 0 1 0 0,0-1 0 0 0,0 1-1 0 0,-1-1 1 0 0,1 0 0 0 0,0 0-1 0 0,-2-1 1 0 0,-24-16-3181 0 0,14 8 958 0 0,10 8 192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3.726"/>
    </inkml:context>
    <inkml:brush xml:id="br0">
      <inkml:brushProperty name="width" value="0.05" units="cm"/>
      <inkml:brushProperty name="height" value="0.05" units="cm"/>
      <inkml:brushProperty name="color" value="#AB008B"/>
    </inkml:brush>
  </inkml:definitions>
  <inkml:trace contextRef="#ctx0" brushRef="#br0">17 1 16807 0 0,'0'0'1176'0'0,"-4"0"-1176"0"0,-1 4 0 0 0,-3 0 0 0 0,8 3-280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4.081"/>
    </inkml:context>
    <inkml:brush xml:id="br0">
      <inkml:brushProperty name="width" value="0.05" units="cm"/>
      <inkml:brushProperty name="height" value="0.05" units="cm"/>
      <inkml:brushProperty name="color" value="#AB008B"/>
    </inkml:brush>
  </inkml:definitions>
  <inkml:trace contextRef="#ctx0" brushRef="#br0">1 27 13824 0 0,'0'0'1388'0'0,"0"-1"-1276"0"0,0-4-116 0 0,0 3-74 0 0,0 2 94 0 0,0 0-1 0 0,0-1 0 0 0,0 1 1 0 0,0 0-1 0 0,0 0 0 0 0,1-1 1 0 0,-1 1-1 0 0,0 0 0 0 0,0 0 1 0 0,0 0-1 0 0,0-1 0 0 0,1 1 1 0 0,-1 0-1 0 0,0 0 0 0 0,0 0 1 0 0,1-1-1 0 0,-1 1 1 0 0,0 0-1 0 0,0 0 0 0 0,1 0 1 0 0,-1 0-1 0 0,0 0 0 0 0,1 0 1 0 0,-1 0-1 0 0,0 0 0 0 0,1 0 1 0 0,6-5 1376 0 0,-7 5-1312 0 0,1-1 1 0 0,-1 0 0 0 0,1 1-1 0 0,-1-1 1 0 0,1 1 0 0 0,-1-1-1 0 0,1 0 1 0 0,-1 1 0 0 0,1-1-1 0 0,-1 1 1 0 0,1-1 0 0 0,-1 1-1 0 0,1 0 1 0 0,0-1-1 0 0,-1 1 1 0 0,1 0 0 0 0,0-1-1 0 0,0 1 1 0 0,-1 0 0 0 0,1 0-1 0 0,1-1 1 0 0,0 1 37 0 0,0 0 0 0 0,0 0 0 0 0,-1 1 1 0 0,1-1-1 0 0,0 0 0 0 0,0 1 0 0 0,0-1 0 0 0,3 2 0 0 0,0 0-31 0 0,1 1 0 0 0,-1 0 0 0 0,0 0 0 0 0,0 0 0 0 0,7 7-1 0 0,0 0-87 0 0,-5-5 0 0 0,-1 0-1 0 0,0 1 1 0 0,0 0-1 0 0,-1 0 1 0 0,0 0-1 0 0,6 10 0 0 0,-5-6-19 0 0,-1 0-1 0 0,7 18 0 0 0,-11-23 23 0 0,0-1-1 0 0,0 0 1 0 0,0 1-1 0 0,0-1 1 0 0,-1 1-1 0 0,0 0 1 0 0,0-1-1 0 0,0 1 1 0 0,-2 7-1 0 0,1-7-1 0 0,-1 0-1 0 0,0 0 0 0 0,0 0 0 0 0,0 0 0 0 0,-1-1 1 0 0,1 1-1 0 0,-1-1 0 0 0,-4 5 0 0 0,3-4-289 0 0,0-1-1 0 0,0 0 1 0 0,0 0-1 0 0,-1 0 1 0 0,-8 5-1 0 0,7-5-1399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4.300"/>
    </inkml:context>
    <inkml:brush xml:id="br0">
      <inkml:brushProperty name="width" value="0.1" units="cm"/>
      <inkml:brushProperty name="height" value="0.1" units="cm"/>
      <inkml:brushProperty name="color" value="#AB008B"/>
    </inkml:brush>
  </inkml:definitions>
  <inkml:trace contextRef="#ctx0" brushRef="#br0">6 0 14944 0 0,'0'0'3807'0'0,"5"1"-3381"0"0,-4 0-393 0 0,1 0 0 0 0,-1-1 0 0 0,0 1 0 0 0,1 0 0 0 0,-1 0 0 0 0,0 0 0 0 0,0 0 0 0 0,0 0 0 0 0,1 1 0 0 0,-1-1 0 0 0,0 0 0 0 0,-1 0 0 0 0,1 1 1 0 0,0-1-1 0 0,0 1 0 0 0,-1-1 0 0 0,1 1 0 0 0,0-1 0 0 0,-1 1 0 0 0,0-1 0 0 0,1 1 0 0 0,-1-1 0 0 0,0 1 0 0 0,0-1 0 0 0,0 1 0 0 0,0 0 0 0 0,0 1 0 0 0,0 8-79 0 0,-1 0-1 0 0,-3 20 1 0 0,3-24 106 0 0,-12 56-606 0 0,6-36-4969 0 0,2-12-495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4.702"/>
    </inkml:context>
    <inkml:brush xml:id="br0">
      <inkml:brushProperty name="width" value="0.1" units="cm"/>
      <inkml:brushProperty name="height" value="0.1" units="cm"/>
      <inkml:brushProperty name="color" value="#AB008B"/>
    </inkml:brush>
  </inkml:definitions>
  <inkml:trace contextRef="#ctx0" brushRef="#br0">96 0 16008 0 0,'-8'4'771'0'0,"6"-3"-624"0"0,-35 18 718 0 0,35-17-849 0 0,-1 0 1 0 0,1 0-1 0 0,-1 0 1 0 0,1 0-1 0 0,0 0 0 0 0,0 0 1 0 0,0 1-1 0 0,0-1 0 0 0,0 1 1 0 0,1-1-1 0 0,-2 4 0 0 0,-3 7 167 0 0,4-9-116 0 0,-1 1 0 0 0,2-1 0 0 0,-1 1 0 0 0,0 0 0 0 0,1 0 0 0 0,0 0 0 0 0,0-1 0 0 0,0 10 0 0 0,0 0-58 0 0,1-11-9 0 0,-1 0 0 0 0,1 0 0 0 0,0 0 0 0 0,0 0 1 0 0,0 0-1 0 0,0 0 0 0 0,1 0 0 0 0,-1-1 0 0 0,1 1 0 0 0,0 0 0 0 0,0 0 0 0 0,0 0 0 0 0,0 0 0 0 0,2 3 0 0 0,6 5 9 0 0,-8-9-28 0 0,1 1-1 0 0,-1-1 0 0 0,1 0 1 0 0,-1 0-1 0 0,1 0 0 0 0,0 0 1 0 0,0-1-1 0 0,0 1 0 0 0,0 0 1 0 0,0-1-1 0 0,0 0 1 0 0,1 1-1 0 0,-1-1 0 0 0,0 0 1 0 0,1 0-1 0 0,-1 0 0 0 0,1 0 1 0 0,-1-1-1 0 0,4 2 0 0 0,36 1-140 0 0,-35-3 160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5.162"/>
    </inkml:context>
    <inkml:brush xml:id="br0">
      <inkml:brushProperty name="width" value="0.1" units="cm"/>
      <inkml:brushProperty name="height" value="0.1" units="cm"/>
      <inkml:brushProperty name="color" value="#AB008B"/>
    </inkml:brush>
  </inkml:definitions>
  <inkml:trace contextRef="#ctx0" brushRef="#br0">179 1 14712 0 0,'0'0'714'0'0,"4"12"174"0"0,-3-9-879 0 0,0 1 1 0 0,0-1-1 0 0,-1 1 0 0 0,1 0 0 0 0,-1 3 1 0 0,2 6 307 0 0,0 9-21 0 0,-1-1-1 0 0,0 1 1 0 0,-2-1-1 0 0,-4 33 1 0 0,4-49-300 0 0,0-1-1 0 0,-1 0 1 0 0,0 0 0 0 0,0 1 0 0 0,0-1 0 0 0,0 0 0 0 0,-1 0-1 0 0,0-1 1 0 0,1 1 0 0 0,-1-1 0 0 0,-5 5 0 0 0,-1 1-69 0 0,-1 0 0 0 0,-15 11-1 0 0,22-19 73 0 0,1 1 0 0 0,-1-1-1 0 0,0 1 1 0 0,0-1-1 0 0,0 0 1 0 0,0 0-1 0 0,0 0 1 0 0,0 0-1 0 0,0-1 1 0 0,0 1-1 0 0,-7-1 1 0 0,0 0 2 0 0,0-1 0 0 0,-13-3 0 0 0,9 1-3 0 0,2 0 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3.415"/>
    </inkml:context>
    <inkml:brush xml:id="br0">
      <inkml:brushProperty name="width" value="0.05" units="cm"/>
      <inkml:brushProperty name="height" value="0.05" units="cm"/>
      <inkml:brushProperty name="color" value="#004F8B"/>
    </inkml:brush>
  </inkml:definitions>
  <inkml:trace contextRef="#ctx0" brushRef="#br0">286 395 12528 0 0,'0'0'3765'0'0,"-4"8"-3444"0"0,2 3-82 0 0,1 1 0 0 0,0-1 1 0 0,1 1-1 0 0,0-1 0 0 0,1 1 0 0 0,2 13 0 0 0,-1-8-68 0 0,-1 0 0 0 0,-1 18 0 0 0,-30 241 427 0 0,-20-14 178 0 0,47-251-736 0 0,-30 123 184 0 0,21-93 26 0 0,2 2 0 0 0,-6 56-1 0 0,0 0 2 0 0,12-77-251 0 0,0 1 0 0 0,-1 42 0 0 0,5-62 0 0 0,0-3 0 0 0,0 0 0 0 0,0 0 0 0 0,1 0 0 0 0,-1 0 0 0 0,0 0 0 0 0,0 0 0 0 0,0 0 0 0 0,0 0 0 0 0,0 0 0 0 0,0 0 0 0 0,0 0 0 0 0,0 0 0 0 0,1 0 0 0 0,-1 0 0 0 0,0 0 0 0 0,0 0 0 0 0,0 0 0 0 0,0 0 0 0 0,0 0 0 0 0,0 0 0 0 0,0 0 0 0 0,0 0 0 0 0,1 0 0 0 0,-1 0 0 0 0,0 0 0 0 0,0 0 0 0 0,0 0 0 0 0,0 0 0 0 0,0 0 0 0 0,0 0 0 0 0,0 1 0 0 0,0-1 0 0 0,0 0 0 0 0,0 0 0 0 0,0 0 0 0 0,0 0 0 0 0,1 0 0 0 0,-1 0 0 0 0,0 0 0 0 0,0 0 0 0 0,0 0 0 0 0,0 0 0 0 0,0 1 0 0 0,0-1 0 0 0,0 0 0 0 0,0 0 0 0 0,0 0 0 0 0,0 0 0 0 0,0 0 0 0 0,0 0 0 0 0,0 0 0 0 0,0 0 0 0 0,0 1 0 0 0,0-1 0 0 0,0 0 0 0 0,0 0 0 0 0,0 0 0 0 0,0 0 0 0 0,0 0 0 0 0,0 0 0 0 0,0 0 0 0 0,0 0 0 0 0,-1 0 0 0 0,1 1 0 0 0,0-1 0 0 0,0 0 0 0 0,0 0 0 0 0,0 0 0 0 0,0 0 0 0 0,14-2 0 0 0,17 8 0 0 0,29-5 0 0 0,162 21-14 0 0,-169-22-375 0 0,8 2-112 0 0,20 3 245 0 0,125-7 0 0 0,-58-2 560 0 0,95-6-233 0 0,-85 2-144 0 0,60-4-208 0 0,11 0-225 0 0,-148 9 591 0 0,90-2 301 0 0,89 2-226 0 0,-78-3-545 0 0,-1 0 119 0 0,234 0 187 0 0,-214-3 79 0 0,-66 1 0 0 0,176-19-400 0 0,-147 1 250 0 0,-107 15 108 0 0,6-2-27 0 0,27-4-32 0 0,94-6-62 0 0,226 0 0 0 0,-368 23 166 0 0,92 4 36 0 0,-119-4 169 0 0,0 0 0 0 0,-1 0-1 0 0,16-3 1 0 0,28-2-706 0 0,-53 5 429 0 0,1-1 0 0 0,0 1-1 0 0,11-4 1 0 0,-12 2 71 0 0,0 1 0 0 0,0 0 0 0 0,0 0-1 0 0,0 1 1 0 0,0-1 0 0 0,1 1 0 0 0,5 0-1 0 0,-4 1-1 0 0,1 0 0 0 0,-1 0 0 0 0,1-1 0 0 0,-1-1 0 0 0,1 1 0 0 0,-1-1 0 0 0,12-3 0 0 0,-9 1 0 0 0,0 1 0 0 0,0-1 0 0 0,0 2 0 0 0,19-1 0 0 0,-26 2 7 0 0,-2 0 1 0 0,0 0 1 0 0,1-1 0 0 0,-1 1-1 0 0,0 0 1 0 0,0 0 0 0 0,1-1-1 0 0,-1 1 1 0 0,0-1 0 0 0,0 1 0 0 0,0-1-1 0 0,2 0 1 0 0,4-2 2000 0 0,-7 2-1992 0 0,1 0-1 0 0,-1 0 0 0 0,1 1 0 0 0,-1-1 0 0 0,1 0 0 0 0,-1 0 1 0 0,0 0-1 0 0,1 0 0 0 0,-1 0 0 0 0,0 0 0 0 0,0 0 1 0 0,0 0-1 0 0,0 0 0 0 0,0-2 0 0 0,2-1 13 0 0,0-17 147 0 0,-10-14 232 0 0,5 28-408 0 0,0 0 0 0 0,1-1 0 0 0,0 1 0 0 0,-1-14 0 0 0,-6-59-66 0 0,9-272-196 0 0,-1 285 262 0 0,1-55 0 0 0,2 56 0 0 0,-1 25-77 0 0,6-41 0 0 0,-4 48-34 0 0,-2-56 1 0 0,-1 50 77 0 0,-2 10 33 0 0,-5-34 0 0 0,2 27 0 0 0,-23-115 0 0 0,26 144-10 0 0,2 8 26 0 0,-2-1-21 0 0,-7-16-214 0 0,8 16 161 0 0,-11 9-275 0 0,6-4 290 0 0,1 0 0 0 0,0 0-1 0 0,1 1 1 0 0,-1-1 0 0 0,1 1 0 0 0,0 0-1 0 0,0 1 1 0 0,-6 10 0 0 0,3 4-85 0 0,5-15 149 0 0,1-1 0 0 0,-1 1 0 0 0,0-1-1 0 0,0 1 1 0 0,-5 7 0 0 0,5-11-20 0 0,1 1 0 0 0,0-1 0 0 0,-1 0 0 0 0,1 1 0 0 0,-1-1 0 0 0,1 0 0 0 0,-1 0 0 0 0,1 0 0 0 0,-1-1-1 0 0,0 1 1 0 0,0 0 0 0 0,1 0 0 0 0,-1-1 0 0 0,0 1 0 0 0,0-1 0 0 0,0 0 0 0 0,1 1 0 0 0,-1-1 0 0 0,-4 0 0 0 0,-41 4 333 0 0,36-2-401 0 0,-1-1 1 0 0,1 0-1 0 0,-18-1 1 0 0,-64-3 19 0 0,66 3-30 0 0,0-1 1 0 0,-45-7 0 0 0,-35-10 67 0 0,-2 4 1 0 0,-174 1-1 0 0,180 12 16 0 0,-88 1 1362 0 0,-125 15-2774 0 0,-420 36 3612 0 0,647-44-2401 0 0,-44 12-70 0 0,16-1-138 0 0,-53-3 838 0 0,-153 17-954 0 0,169-15 479 0 0,-50 7 42 0 0,-239 18 281 0 0,340-35 124 0 0,-93-8-1371 0 0,162-1 938 0 0,-44-1 35 0 0,-95-7-652 0 0,74 4 711 0 0,-3-1 486 0 0,-89-13-679 0 0,167 16-48 0 0,5 1-93 0 0,-34-1 1 0 0,40 3 426 0 0,-24-4 0 0 0,24 2 45 0 0,-26 0-1 0 0,-71-5-131 0 0,108 8-32 0 0,-4-2-45 0 0,4 2-59 0 0,-2 10-2229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8.679"/>
    </inkml:context>
    <inkml:brush xml:id="br0">
      <inkml:brushProperty name="width" value="0.1" units="cm"/>
      <inkml:brushProperty name="height" value="0.1" units="cm"/>
      <inkml:brushProperty name="color" value="#AB008B"/>
    </inkml:brush>
  </inkml:definitions>
  <inkml:trace contextRef="#ctx0" brushRef="#br0">60 31 10624 0 0,'0'0'2'0'0,"4"-16"259"0"0,-4 15-239 0 0,1 1 1 0 0,-1-1-1 0 0,0 1 0 0 0,0-1 0 0 0,0 1 1 0 0,0 0-1 0 0,0-1 0 0 0,1 1 1 0 0,-1-1-1 0 0,0 1 0 0 0,0-1 0 0 0,0 1 1 0 0,0-1-1 0 0,0 1 0 0 0,0 0 0 0 0,-1-1 1 0 0,1 1-1 0 0,0-1 0 0 0,0 1 1 0 0,0-1-1 0 0,0 1 0 0 0,0 0 0 0 0,-1-1 1 0 0,1 1-1 0 0,0-1 0 0 0,0 1 1 0 0,-1 0-1 0 0,1-1 0 0 0,0 1 0 0 0,-1 0 1 0 0,1-1-1 0 0,0 1 0 0 0,-1 0 0 0 0,1 0 1 0 0,-1-1-1 0 0,-2 9 310 0 0,-3 26 452 0 0,5-25-94 0 0,-1 0 0 0 0,0 0 0 0 0,-5 14 0 0 0,5-15-505 0 0,0 0 0 0 0,1 0 1 0 0,-1 0-1 0 0,1 0 0 0 0,1 12 0 0 0,-1-1 13 0 0,-12 114-89 0 0,5-75 93 0 0,3-20-1596 0 0,2-13-2521 0 0,3-2-1193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5.915"/>
    </inkml:context>
    <inkml:brush xml:id="br0">
      <inkml:brushProperty name="width" value="0.1" units="cm"/>
      <inkml:brushProperty name="height" value="0.1" units="cm"/>
      <inkml:brushProperty name="color" value="#AB008B"/>
    </inkml:brush>
  </inkml:definitions>
  <inkml:trace contextRef="#ctx0" brushRef="#br0">72 0 12176 0 0,'0'0'1313'0'0,"0"2"-1350"0"0,0-1 25 0 0,-1 2 14 0 0,-10 6-91 0 0,7-6 87 0 0,1-1 1 0 0,0 1 0 0 0,0 0-1 0 0,0 0 1 0 0,0 0-1 0 0,0 0 1 0 0,1 1-1 0 0,0-1 1 0 0,-1 1-1 0 0,1-1 1 0 0,0 1-1 0 0,-2 6 1 0 0,-1 5 2 0 0,1 0 0 0 0,-2 17 0 0 0,2-13-2 0 0,1 53 1 0 0,2-60 0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6.800"/>
    </inkml:context>
    <inkml:brush xml:id="br0">
      <inkml:brushProperty name="width" value="0.1" units="cm"/>
      <inkml:brushProperty name="height" value="0.1" units="cm"/>
      <inkml:brushProperty name="color" value="#AB008B"/>
    </inkml:brush>
  </inkml:definitions>
  <inkml:trace contextRef="#ctx0" brushRef="#br0">26 3 13272 0 0,'-5'-3'3891'0'0,"3"5"-3799"0"0,1-1-1 0 0,0 1 1 0 0,-1-1-1 0 0,1 1 1 0 0,0 0-1 0 0,0 0 1 0 0,0 0-1 0 0,0 0 1 0 0,0 0-1 0 0,1 0 1 0 0,-1 0-1 0 0,0 2 1 0 0,-4 29-636 0 0,4-21 253 0 0,0 2 96 0 0,1-1-1 0 0,3 26 1 0 0,0 4 180 0 0,-1 4-1100 0 0,-2-40 175 0 0,2-1 0 0 0,-1 1-1 0 0,1-1 1 0 0,4 11 0 0 0,1-4-905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7.190"/>
    </inkml:context>
    <inkml:brush xml:id="br0">
      <inkml:brushProperty name="width" value="0.1" units="cm"/>
      <inkml:brushProperty name="height" value="0.1" units="cm"/>
      <inkml:brushProperty name="color" value="#AB008B"/>
    </inkml:brush>
  </inkml:definitions>
  <inkml:trace contextRef="#ctx0" brushRef="#br0">76 1 12816 0 0,'0'0'1280'0'0,"-6"7"-1160"0"0,-22 8 581 0 0,28-14-691 0 0,-1 0 1 0 0,0-1-1 0 0,0 1 1 0 0,1 0-1 0 0,-1 0 1 0 0,0 0-1 0 0,1-1 0 0 0,-1 1 1 0 0,1 0-1 0 0,-1 0 1 0 0,1 0-1 0 0,-1 0 1 0 0,1 0-1 0 0,0 0 1 0 0,-1 2-1 0 0,-1 1 18 0 0,-21 63 220 0 0,21-61-148 0 0,0-1 1 0 0,1 0-1 0 0,0 1 1 0 0,0-1-1 0 0,1 1 1 0 0,-1-1-1 0 0,1 1 1 0 0,1 7-1 0 0,-1-11-231 0 0,0 0-1 0 0,0 0 1 0 0,0 0-1 0 0,1 1 1 0 0,-1-1-1 0 0,1 0 1 0 0,-1 0-1 0 0,1 0 1 0 0,0 0-1 0 0,0 0 1 0 0,0-1-1 0 0,0 1 1 0 0,0 0-1 0 0,0 0 1 0 0,1 0-1 0 0,-1-1 1 0 0,0 1-1 0 0,1-1 1 0 0,-1 1-1 0 0,1-1 1 0 0,0 0-1 0 0,-1 0 1 0 0,1 1-1 0 0,3 0 1 0 0,11 2-1296 0 0,2 0-11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57:57.789"/>
    </inkml:context>
    <inkml:brush xml:id="br0">
      <inkml:brushProperty name="width" value="0.1" units="cm"/>
      <inkml:brushProperty name="height" value="0.1" units="cm"/>
      <inkml:brushProperty name="color" value="#AB008B"/>
    </inkml:brush>
  </inkml:definitions>
  <inkml:trace contextRef="#ctx0" brushRef="#br0">129 1 11976 0 0,'0'0'2640'0'0,"8"0"-2128"0"0,13 2-18 0 0,-18-3-457 0 0,-1 1 0 0 0,0 0 0 0 0,0 0 0 0 0,0 0 1 0 0,1 0-1 0 0,-1 1 0 0 0,0-1 0 0 0,0 1 0 0 0,0-1 0 0 0,0 1 0 0 0,0 0 0 0 0,0 0 0 0 0,0 0 0 0 0,3 1 0 0 0,8 9 31 0 0,-11-9-63 0 0,-1 0 0 0 0,1 0 1 0 0,0-1-1 0 0,0 1 0 0 0,0-1 0 0 0,0 1 1 0 0,0-1-1 0 0,0 0 0 0 0,1 0 1 0 0,-1 0-1 0 0,0 0 0 0 0,0 0 0 0 0,1 0 1 0 0,-1-1-1 0 0,1 1 0 0 0,-1-1 1 0 0,1 0-1 0 0,-1 1 0 0 0,4-1 1 0 0,2-1-11 0 0,0 1 1 0 0,0 0 0 0 0,0 0-1 0 0,0 1 1 0 0,-1 0 0 0 0,1 0-1 0 0,0 1 1 0 0,-1 0 0 0 0,1 1-1 0 0,-1-1 1 0 0,0 2 0 0 0,1-1-1 0 0,-1 1 1 0 0,-1 0 0 0 0,1 0-1 0 0,9 9 1 0 0,-5-4-33 0 0,-7-7-32 0 0,-1 0 1 0 0,0 1 0 0 0,0-1-1 0 0,-1 1 1 0 0,1 0 0 0 0,0 0 0 0 0,-1 0-1 0 0,0 0 1 0 0,1 1 0 0 0,-1-1-1 0 0,-1 0 1 0 0,4 8 0 0 0,-4-8-63 0 0,5 32-633 0 0,-6-32 69 0 0,0 1 1 0 0,0-1 0 0 0,-1 0-1 0 0,1 1 1 0 0,-2 4 0 0 0,-2 8-3742 0 0</inkml:trace>
  <inkml:trace contextRef="#ctx0" brushRef="#br0" timeOffset="1">125 210 12096 0 0,'0'0'1888'0'0,"0"10"-1272"0"0,1-7-534 0 0,-1 0 1 0 0,0-1 0 0 0,0 1-1 0 0,0-1 1 0 0,0 1 0 0 0,-1-1-1 0 0,1 1 1 0 0,-1 0 0 0 0,1-1 0 0 0,-1 1-1 0 0,0-1 1 0 0,0 0 0 0 0,0 1-1 0 0,0-1 1 0 0,0 0 0 0 0,-1 1-1 0 0,-2 2 1 0 0,1-1 6 0 0,0 0-1 0 0,-1 0 1 0 0,1 0-1 0 0,-1 0 1 0 0,0-1-1 0 0,0 1 1 0 0,0-1-1 0 0,-7 3 1 0 0,-21 12 82 0 0,6-2-5095 0 0,13-9-296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49.123"/>
    </inkml:context>
    <inkml:brush xml:id="br0">
      <inkml:brushProperty name="width" value="0.05" units="cm"/>
      <inkml:brushProperty name="height" value="0.05" units="cm"/>
      <inkml:brushProperty name="color" value="#AB008B"/>
    </inkml:brush>
  </inkml:definitions>
  <inkml:trace contextRef="#ctx0" brushRef="#br0">218 0 21191 0 0,'0'0'1606'0'0,"-13"8"-884"0"0,11-8-722 0 0,1 0 0 0 0,-1 1 0 0 0,1-1 0 0 0,-1 1 0 0 0,1 0 0 0 0,0-1 0 0 0,-1 1 0 0 0,1 0 0 0 0,0 0 0 0 0,0 0 0 0 0,-1 0 0 0 0,1 0 0 0 0,0 0 0 0 0,0 0 0 0 0,0 1 0 0 0,0-1 0 0 0,0 0 0 0 0,1 0 0 0 0,-1 1 0 0 0,0-1 0 0 0,0 3 0 0 0,-1 2 0 0 0,0 0 0 0 0,1 0 0 0 0,0 0 0 0 0,-1 8 0 0 0,-3 17 0 0 0,-2 4 0 0 0,6-28 0 0 0,0 0 0 0 0,0-1 0 0 0,-1 1 0 0 0,-3 7 0 0 0,-16 53 0 0 0,4-12 0 0 0,16-53 0 0 0,-2 3 0 0 0,-10 13 0 0 0,16-24 0 0 0,-1 1 0 0 0,0-1 0 0 0,-1 1 0 0 0,1-1 0 0 0,-1 0 0 0 0,0 0 0 0 0,0-10 0 0 0,0-2 0 0 0,-3-30 0 0 0,1 36 0 0 0,-1 0 0 0 0,-1 1 0 0 0,0-1 0 0 0,0 1 0 0 0,-1 0 0 0 0,0 0 0 0 0,-10-16 0 0 0,9 15 0 0 0,2 6 0 0 0,1 2 0 0 0,1 1 0 0 0,-1-1 0 0 0,0 0 0 0 0,-1 0 0 0 0,1 1 0 0 0,-1-1 0 0 0,1 1 0 0 0,-1 0 0 0 0,0 0 0 0 0,0 0 0 0 0,-1 0 0 0 0,1 0 0 0 0,0 1 0 0 0,-1 0 0 0 0,-4-3 0 0 0,8 5 0 0 0,0 0 0 0 0,-1 0 0 0 0,1 0 0 0 0,0 0 0 0 0,0 0 0 0 0,0 0 0 0 0,0 0 0 0 0,0 0 0 0 0,0 0 0 0 0,-1 0 0 0 0,1 0 0 0 0,0 0 0 0 0,0 0 0 0 0,0 0 0 0 0,0 0 0 0 0,0 0 0 0 0,0 0 0 0 0,-1 1 0 0 0,1-1 0 0 0,0 0 0 0 0,0 0 0 0 0,0 0 0 0 0,0 0 0 0 0,0 0 0 0 0,0 0 0 0 0,0 0 0 0 0,0 0 0 0 0,0 1 0 0 0,0-1 0 0 0,-1 0 0 0 0,1 0 0 0 0,0 0 0 0 0,0 0 0 0 0,0 0 0 0 0,0 0 0 0 0,0 1 0 0 0,0-1 0 0 0,0 0 0 0 0,0 0 0 0 0,0 0 0 0 0,0 0 0 0 0,0 0 0 0 0,0 0 0 0 0,0 1 0 0 0,-1 12 0 0 0,3 18 0 0 0,-2-28 0 0 0,1 23 0 0 0,-1 1 0 0 0,-5 33 0 0 0,-1 4 0 0 0,4-24 0 0 0,4 66 0 0 0,-2-95 496 0 0,0-5-2489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49.657"/>
    </inkml:context>
    <inkml:brush xml:id="br0">
      <inkml:brushProperty name="width" value="0.05" units="cm"/>
      <inkml:brushProperty name="height" value="0.05" units="cm"/>
      <inkml:brushProperty name="color" value="#AB008B"/>
    </inkml:brush>
  </inkml:definitions>
  <inkml:trace contextRef="#ctx0" brushRef="#br0">0 143 17135 0 0,'0'0'388'0'0,"1"16"936"0"0,1-4-1277 0 0,-1 0 0 0 0,1 24 0 0 0,0 5-124 0 0,-1-27 77 0 0,-1-6 0 0 0,1-5 0 0 0,3-10 0 0 0,5-18 0 0 0,-9 24 0 0 0,18-62 0 0 0,9-32 0 0 0,-22 83 0 0 0,-3 7 0 0 0,-1 1 0 0 0,1 0 0 0 0,0 0 0 0 0,0 0 0 0 0,0 0 0 0 0,1 0 0 0 0,-1 0 0 0 0,1 0 0 0 0,0 1 0 0 0,6-6 0 0 0,32-23 0 0 0,-40 32 0 0 0,-1 0 0 0 0,0 0 0 0 0,1 0 0 0 0,-1 0 0 0 0,0 0 0 0 0,1 0 0 0 0,-1 0 0 0 0,0 0 0 0 0,1 0 0 0 0,-1 0 0 0 0,0 0 0 0 0,1 0 0 0 0,-1 0 0 0 0,0 0 0 0 0,1 0 0 0 0,-1 0 0 0 0,0 0 0 0 0,1 0 0 0 0,-1 0 0 0 0,0 1 0 0 0,0-1 0 0 0,1 0 0 0 0,-1 0 0 0 0,0 0 0 0 0,0 1 0 0 0,1-1 0 0 0,-1 0 0 0 0,0 0 0 0 0,0 0 0 0 0,1 1 0 0 0,-1-1 0 0 0,3 4 0 0 0,0-1 0 0 0,-1 1 0 0 0,0 0 0 0 0,1 0 0 0 0,-1-1 0 0 0,0 2 0 0 0,-1-1 0 0 0,1 0 0 0 0,-1 0 0 0 0,0 0 0 0 0,0 1 0 0 0,1 5 0 0 0,0 8 0 0 0,-1 30 0 0 0,-1-44 0 0 0,-1 29 0 0 0,-1-1 0 0 0,-11 49 0 0 0,9-64 0 0 0,3-10 0 0 0,0 0 0 0 0,-1 0 0 0 0,0-1 0 0 0,-1 1 0 0 0,1 0 0 0 0,-5 7 0 0 0,3-4 0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0.086"/>
    </inkml:context>
    <inkml:brush xml:id="br0">
      <inkml:brushProperty name="width" value="0.05" units="cm"/>
      <inkml:brushProperty name="height" value="0.05" units="cm"/>
      <inkml:brushProperty name="color" value="#AB008B"/>
    </inkml:brush>
  </inkml:definitions>
  <inkml:trace contextRef="#ctx0" brushRef="#br0">350 12 18127 0 0,'0'0'531'0'0,"-12"-5"202"0"0,8 3-763 0 0,-15-2-620 0 0,15 4 677 0 0,0-1 0 0 0,0 2-1 0 0,0-1 1 0 0,1 0-1 0 0,-1 1 1 0 0,0 0-1 0 0,0 0 1 0 0,0 0 0 0 0,1 0-1 0 0,-1 1 1 0 0,1-1-1 0 0,-1 1 1 0 0,-5 3-1 0 0,-12 6 10 0 0,10-6 7 0 0,1 1 0 0 0,-1 0 0 0 0,1 1 0 0 0,1 0 0 0 0,-1 1 0 0 0,1 0 0 0 0,0 1 0 0 0,-8 11 0 0 0,13-17 61 0 0,1 2 75 0 0,-1 1 0 0 0,1-1 1 0 0,0 1-1 0 0,0-1 0 0 0,0 1 0 0 0,1 0 0 0 0,0 0 1 0 0,0 0-1 0 0,-2 11 0 0 0,4-15-176 0 0,0 1 1 0 0,0-1-1 0 0,0 1 1 0 0,0-1-1 0 0,0 0 1 0 0,0 1-1 0 0,1-1 1 0 0,-1 0-1 0 0,1 1 0 0 0,0-1 1 0 0,0 0-1 0 0,-1 0 1 0 0,2 1-1 0 0,-1-1 1 0 0,0 0-1 0 0,2 2 0 0 0,2 3-5 0 0,1 0-1 0 0,11 11 0 0 0,-14-14 6 0 0,9 6-3 0 0,0 0 0 0 0,1-1 0 0 0,0 0 0 0 0,19 8 0 0 0,14 11 0 0 0,-46-28 0 0 0,0 0 0 0 0,1 0 0 0 0,-1 1 0 0 0,0-1 0 0 0,1 0 0 0 0,-1 1 0 0 0,0-1 0 0 0,0 0 0 0 0,1 0 0 0 0,-1 1 0 0 0,0-1 0 0 0,0 1 0 0 0,1-1 0 0 0,-1 0 0 0 0,0 1 0 0 0,0-1 0 0 0,0 0 0 0 0,0 1 0 0 0,0-1 0 0 0,1 1 0 0 0,-1-1 0 0 0,0 0 0 0 0,0 1 0 0 0,0-1 0 0 0,0 1 0 0 0,0-1 0 0 0,0 1 0 0 0,0-1 0 0 0,-1 0 0 0 0,1 1 0 0 0,0-1 0 0 0,0 1 0 0 0,-8 10 0 0 0,7-10 0 0 0,-3 3 0 0 0,0 1 0 0 0,0-1 0 0 0,0 0 0 0 0,0 0 0 0 0,-1 0 0 0 0,0-1 0 0 0,0 1 0 0 0,0-1 0 0 0,-7 3 0 0 0,-69 30 0 0 0,71-32-189 0 0,-5 2 391 0 0,-28 8 1 0 0,39-12-467 0 0,-1-1-1 0 0,1-1 1 0 0,-1 1 0 0 0,1-1 0 0 0,-1 1-1 0 0,1-1 1 0 0,-1-1 0 0 0,0 1-1 0 0,1-1 1 0 0,-1 0 0 0 0,-6-2-1 0 0,1-3-6474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0:50.521"/>
    </inkml:context>
    <inkml:brush xml:id="br0">
      <inkml:brushProperty name="width" value="0.05" units="cm"/>
      <inkml:brushProperty name="height" value="0.05" units="cm"/>
      <inkml:brushProperty name="color" value="#AB008B"/>
    </inkml:brush>
  </inkml:definitions>
  <inkml:trace contextRef="#ctx0" brushRef="#br0">47 1 18287 0 0,'0'0'1384'0'0,"-8"0"-872"0"0,-1 4-408 0 0,5 0-104 0 0,0-1 0 0 0,-1 5-648 0 0,-3-4 264 0 0,3 0-2903 0 0,1 0 1695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6:01:18.371"/>
    </inkml:context>
    <inkml:brush xml:id="br0">
      <inkml:brushProperty name="width" value="0.05" units="cm"/>
      <inkml:brushProperty name="height" value="0.05" units="cm"/>
      <inkml:brushProperty name="color" value="#AB008B"/>
    </inkml:brush>
  </inkml:definitions>
  <inkml:trace contextRef="#ctx0" brushRef="#br0">1 74 16959 0 0,'0'0'1706'0'0,"0"-2"-1564"0"0,0-6-54 0 0,0 6 778 0 0,1 1-743 0 0,0 0 0 0 0,0 1 0 0 0,0-1 0 0 0,0 0 0 0 0,0 0 0 0 0,1 1 0 0 0,-1-1-1 0 0,0 1 1 0 0,1-1 0 0 0,1 0 0 0 0,3-2 89 0 0,11-9 208 0 0,-12 7-314 0 0,1 1-1 0 0,-1 1 0 0 0,1-1 0 0 0,6-3 0 0 0,-6 5-23 0 0,0-1-1 0 0,0 1 0 0 0,0 0 1 0 0,0 0-1 0 0,0 0 0 0 0,0 1 1 0 0,0 0-1 0 0,1 1 0 0 0,-1-1 1 0 0,0 1-1 0 0,1 0 0 0 0,9 2 1 0 0,-12-1-142 0 0,9 0-17 0 0,0 2-1 0 0,-1 0 0 0 0,1 0 0 0 0,-1 1 1 0 0,0 0-1 0 0,0 1 0 0 0,16 10 0 0 0,-6-2 78 0 0,-11-7 0 0 0,1 1 0 0 0,13 11 0 0 0,-23-16 0 0 0,1 0 0 0 0,-1 1 0 0 0,0-1 0 0 0,1 1 0 0 0,-1-1 0 0 0,0 1 0 0 0,-1-1 0 0 0,1 1 0 0 0,0 0 0 0 0,-1 0 0 0 0,0 0 0 0 0,1 0 0 0 0,-1 0 0 0 0,1 5 0 0 0,-2-5 3 0 0,0 1 0 0 0,0-1-1 0 0,0 0 1 0 0,0 0 0 0 0,0 0-1 0 0,-1 0 1 0 0,1 1 0 0 0,-1-1-1 0 0,0 0 1 0 0,0 0 0 0 0,0 0-1 0 0,-1 0 1 0 0,1-1-1 0 0,0 1 1 0 0,-1 0 0 0 0,0 0-1 0 0,-2 2 1 0 0,-4 4 55 0 0,-1 0 0 0 0,1-1 0 0 0,-13 9-1 0 0,-8 8 128 0 0,27-23-173 0 0,1 0 0 0 0,-1 0 0 0 0,1 0-1 0 0,-1 0 1 0 0,1 1 0 0 0,0-1 0 0 0,0 0-1 0 0,0 1 1 0 0,0-1 0 0 0,0 0 0 0 0,0 4 0 0 0,-7 15 22 0 0,3-11-77 0 0,0 0 1 0 0,-1-1-1 0 0,-1 1 0 0 0,0-1 0 0 0,-13 14 0 0 0,16-19-510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9.077"/>
    </inkml:context>
    <inkml:brush xml:id="br0">
      <inkml:brushProperty name="width" value="0.1" units="cm"/>
      <inkml:brushProperty name="height" value="0.1" units="cm"/>
      <inkml:brushProperty name="color" value="#AB008B"/>
    </inkml:brush>
  </inkml:definitions>
  <inkml:trace contextRef="#ctx0" brushRef="#br0">0 26 14112 0 0,'0'-8'292'0'0,"0"10"181"0"0,0 14 174 0 0,1-8-529 0 0,3-5-104 0 0,-3-3-14 0 0,0 0 0 0 0,0 0 0 0 0,0 0 0 0 0,0 0 0 0 0,-1 0 0 0 0,1 0 0 0 0,0 0 0 0 0,0 0 0 0 0,0 0 0 0 0,0 0 0 0 0,0-1 0 0 0,0 1 0 0 0,0 0 0 0 0,0-1 0 0 0,-1 1 0 0 0,2-1 0 0 0,1-1 0 0 0,2-1 0 0 0,-1 0 0 0 0,1-1 0 0 0,-1 1 0 0 0,0-1 0 0 0,6-7 0 0 0,0 1 0 0 0,-10 10 0 0 0,0 0 0 0 0,1-1 0 0 0,-1 1 0 0 0,0 0 0 0 0,0 0 0 0 0,1-1 0 0 0,-1 1 0 0 0,0 0 0 0 0,0 0 0 0 0,1 0 0 0 0,-1-1 0 0 0,0 1 0 0 0,1 0 0 0 0,-1 0 0 0 0,0 0 0 0 0,1 0 0 0 0,-1 0 0 0 0,0 0 0 0 0,1 0 0 0 0,-1 0 0 0 0,1 0 0 0 0,-1 0 0 0 0,0 0 0 0 0,1 0 0 0 0,-1 0 0 0 0,0 0 0 0 0,1 0 0 0 0,-1 0 0 0 0,0 0 0 0 0,1 0 0 0 0,-1 0 0 0 0,0 0 0 0 0,1 0 0 0 0,-1 1 0 0 0,0-1 0 0 0,1 0 0 0 0,6 13 0 0 0,-4-6 0 0 0,4 5 0 0 0,0 0 0 0 0,1-1 0 0 0,0 0 0 0 0,15 16 0 0 0,-15-17-71 0 0,0 1 1 0 0,-1-1-1 0 0,0 2 1 0 0,9 20 0 0 0,-11-20-144 0 0,0 1 0 0 0,-1 0 0 0 0,0 0 1 0 0,-2 1-1 0 0,1-1 0 0 0,0 25 1 0 0,-3-37-205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5:59.620"/>
    </inkml:context>
    <inkml:brush xml:id="br0">
      <inkml:brushProperty name="width" value="0.1" units="cm"/>
      <inkml:brushProperty name="height" value="0.1" units="cm"/>
      <inkml:brushProperty name="color" value="#AB008B"/>
    </inkml:brush>
  </inkml:definitions>
  <inkml:trace contextRef="#ctx0" brushRef="#br0">26 23 8208 0 0,'0'0'474'0'0,"-1"-2"-383"0"0,-2-16-44 0 0,3 16 138 0 0,0 24 1907 0 0,1-21-1759 0 0,0 1 1 0 0,0-1-1 0 0,0 1 0 0 0,-1 0 1 0 0,1 0-1 0 0,0-1 0 0 0,-1 1 1 0 0,1 0-1 0 0,-1 0 0 0 0,0-1 1 0 0,1 5-1 0 0,-10 137-433 0 0,-3-77 329 0 0,8-40-215 0 0,-1-12-1034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124"/>
    </inkml:context>
    <inkml:brush xml:id="br0">
      <inkml:brushProperty name="width" value="0.1" units="cm"/>
      <inkml:brushProperty name="height" value="0.1" units="cm"/>
      <inkml:brushProperty name="color" value="#AB008B"/>
    </inkml:brush>
  </inkml:definitions>
  <inkml:trace contextRef="#ctx0" brushRef="#br0">243 0 14544 0 0,'-9'13'992'0'0,"-2"-1"-961"0"0,8-7 50 0 0,-3 6 91 0 0,5-9-146 0 0,0-1 0 0 0,1 1 1 0 0,-1 0-1 0 0,0 0 0 0 0,1-1 1 0 0,-1 1-1 0 0,1 0 0 0 0,-1 0 1 0 0,1 0-1 0 0,0-1 0 0 0,0 4 1 0 0,2 33 335 0 0,-1-29-227 0 0,0 0 1 0 0,0 0-1 0 0,-2 16 0 0 0,6-5 332 0 0,-4-5-355 0 0,-1-12-91 0 0,0 1-1 0 0,1-1 1 0 0,-1 1 0 0 0,-1 0 0 0 0,0 5 0 0 0,-2 8 46 0 0,0 1 0 0 0,0 25-1 0 0,-11-30 314 0 0,8-4-187 0 0,-16 22 446 0 0,21-29-624 0 0,0-1 1 0 0,-1 1-1 0 0,1-1 0 0 0,-1 0 1 0 0,1 0-1 0 0,-1 0 0 0 0,1 0 1 0 0,-1 0-1 0 0,0 0 0 0 0,1 0 1 0 0,-1 0-1 0 0,0-1 0 0 0,0 1 0 0 0,1-1 1 0 0,-1 1-1 0 0,-4-1 0 0 0,-19 3-15 0 0,22-2 0 0 0,0 0 0 0 0,0-1 0 0 0,0 1 0 0 0,0-1 0 0 0,0 0 0 0 0,0 0 0 0 0,0 0 0 0 0,0 0 0 0 0,0-1 0 0 0,0 1 0 0 0,0-1 0 0 0,0 0 0 0 0,-5-2 0 0 0,-3-4-58 0 0,-15-8 158 0 0,24 14-165 0 0,1 1 1 0 0,0-1 0 0 0,-1 1-1 0 0,1-1 1 0 0,0 1 0 0 0,-1 0 0 0 0,1 0-1 0 0,-1 0 1 0 0,1 0 0 0 0,0 0-1 0 0,-1 0 1 0 0,1 0 0 0 0,-1 0-1 0 0,1 0 1 0 0,0 0 0 0 0,-3 1-1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547"/>
    </inkml:context>
    <inkml:brush xml:id="br0">
      <inkml:brushProperty name="width" value="0.1" units="cm"/>
      <inkml:brushProperty name="height" value="0.1" units="cm"/>
      <inkml:brushProperty name="color" value="#AB008B"/>
    </inkml:brush>
  </inkml:definitions>
  <inkml:trace contextRef="#ctx0" brushRef="#br0">0 44 15680 0 0,'0'0'911'0'0,"1"-1"-752"0"0,1-5-149 0 0,-2 5-18 0 0,0-1 1 0 0,1 1 0 0 0,-1-1-1 0 0,1 0 1 0 0,0 1 0 0 0,-1-1-1 0 0,1 1 1 0 0,0 0 0 0 0,0-1-1 0 0,0 1 1 0 0,2-3-1 0 0,-2 3 37 0 0,0 0 0 0 0,0-1-1 0 0,0 1 1 0 0,1 0 0 0 0,-1 0-1 0 0,0 0 1 0 0,1 0 0 0 0,-1 0-1 0 0,0 0 1 0 0,1 0-1 0 0,-1 0 1 0 0,1 0 0 0 0,0 1-1 0 0,-1-1 1 0 0,1 0 0 0 0,2 0-1 0 0,-3 1-5 0 0,1 1 1 0 0,-1-1-1 0 0,0 0 0 0 0,0 0 0 0 0,0 0 0 0 0,0 1 0 0 0,0-1 0 0 0,0 1 1 0 0,0-1-1 0 0,0 0 0 0 0,0 1 0 0 0,0 0 0 0 0,0-1 0 0 0,0 1 1 0 0,0 0-1 0 0,0-1 0 0 0,0 1 0 0 0,-1 0 0 0 0,1 0 0 0 0,0 0 1 0 0,0 0-1 0 0,-1 0 0 0 0,1 0 0 0 0,-1 0 0 0 0,1 0 0 0 0,0 2 0 0 0,2 3 13 0 0,6 11 107 0 0,-9-16-141 0 0,0-1 1 0 0,0 0 0 0 0,1 1 0 0 0,-1-1-1 0 0,0 0 1 0 0,0 0 0 0 0,1 0-1 0 0,-1 0 1 0 0,0 1 0 0 0,1-1 0 0 0,-1 0-1 0 0,0 0 1 0 0,1 0 0 0 0,-1 0 0 0 0,0 0-1 0 0,1 0 1 0 0,-1 0 0 0 0,1 0 0 0 0,-1 0-1 0 0,0 0 1 0 0,1 0 0 0 0,-1 0-1 0 0,0 0 1 0 0,1 0 0 0 0,-1 0 0 0 0,0 0-1 0 0,1 0 1 0 0,-1 0 0 0 0,0 0 0 0 0,1 0-1 0 0,-1-1 1 0 0,0 1 0 0 0,1 0 0 0 0,-1 0-1 0 0,0 0 1 0 0,0-1 0 0 0,1 1-1 0 0,-1 0 1 0 0,0 0 0 0 0,0-1 0 0 0,1 1-1 0 0,-1 0 1 0 0,0-1 0 0 0,0 1 0 0 0,0 0-1 0 0,0-1 1 0 0,1 1 0 0 0,0-2 5 0 0,0 0 0 0 0,1 0 0 0 0,-1 0 0 0 0,1 1 1 0 0,-1-1-1 0 0,1 1 0 0 0,0-1 0 0 0,0 1 0 0 0,2-2 0 0 0,-3 3-6 0 0,1-1 0 0 0,-1 1-1 0 0,0 0 1 0 0,1 0-1 0 0,-1 0 1 0 0,1 0-1 0 0,-1 0 1 0 0,1 0 0 0 0,-1 0-1 0 0,0 0 1 0 0,1 0-1 0 0,-1 1 1 0 0,1-1-1 0 0,-1 1 1 0 0,3 0-1 0 0,41 14-25 0 0,-24-9-364 0 0,23 10 0 0 0,-24-11-167 0 0,-18-5 514 0 0,-1 0-1 0 0,0 0 1 0 0,0 0-1 0 0,0 0 1 0 0,0 0 0 0 0,1 0-1 0 0,-1 1 1 0 0,0-1-1 0 0,0 0 1 0 0,0 1 0 0 0,0-1-1 0 0,0 1 1 0 0,0-1-1 0 0,0 1 1 0 0,0-1 0 0 0,0 1-1 0 0,0 0 1 0 0,0 0-1 0 0,0-1 1 0 0,-1 1 0 0 0,1 0-1 0 0,0 0 1 0 0,0 0-1 0 0,-1 0 1 0 0,2 2 0 0 0,-2-1-92 0 0,1 0 0 0 0,-1 0 1 0 0,1 1-1 0 0,-1-1 1 0 0,0 0-1 0 0,0 1 0 0 0,0-1 1 0 0,0 0-1 0 0,-1 0 1 0 0,1 1-1 0 0,-1-1 1 0 0,1 0-1 0 0,-1 0 0 0 0,0 0 1 0 0,0 1-1 0 0,-1 2 1 0 0,-2 4-160 0 0,-8 21-482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00.962"/>
    </inkml:context>
    <inkml:brush xml:id="br0">
      <inkml:brushProperty name="width" value="0.1" units="cm"/>
      <inkml:brushProperty name="height" value="0.1" units="cm"/>
      <inkml:brushProperty name="color" value="#AB008B"/>
    </inkml:brush>
  </inkml:definitions>
  <inkml:trace contextRef="#ctx0" brushRef="#br0">128 0 10912 0 0,'-8'18'1189'0'0,"8"-18"-1184"0"0,-1 1 1 0 0,1-1-1 0 0,0 0 0 0 0,0 0 0 0 0,0 1 1 0 0,0-1-1 0 0,-1 0 0 0 0,1 0 1 0 0,0 0-1 0 0,0 0 0 0 0,0 0 0 0 0,-1 1 1 0 0,1-1-1 0 0,0 0 0 0 0,0 0 1 0 0,-1 0-1 0 0,1 0 0 0 0,0 0 0 0 0,0 0 1 0 0,-1 0-1 0 0,1 0 0 0 0,0 0 1 0 0,0 0-1 0 0,-1 0 0 0 0,1 0 0 0 0,0 0 1 0 0,0 0-1 0 0,-1 0 0 0 0,1 0 1 0 0,0 0-1 0 0,0 0 0 0 0,-1 0 0 0 0,1 0 1 0 0,0 0-1 0 0,0 0 0 0 0,-1 0 1 0 0,1-1-1 0 0,-2 1 84 0 0,0 4 9 0 0,-4 14 155 0 0,4-13-207 0 0,1 0 0 0 0,-1 0-1 0 0,0-1 1 0 0,0 1 0 0 0,0-1 0 0 0,-1 1-1 0 0,1-1 1 0 0,-1 0 0 0 0,-7 7 0 0 0,8-8 54 0 0,-1 0 1 0 0,1 0-1 0 0,0 0 1 0 0,0 0 0 0 0,-4 6-1 0 0,5-7 21 0 0,0 0 1 0 0,0 0-1 0 0,0 0 0 0 0,-1 0 1 0 0,1 0-1 0 0,-1 0 0 0 0,1 0 0 0 0,-1 0 1 0 0,0 0-1 0 0,0-1 0 0 0,0 1 0 0 0,0-1 1 0 0,0 1-1 0 0,0-1 0 0 0,-3 1 1 0 0,3-1-113 0 0,0 0 1 0 0,0 0 0 0 0,0 0 0 0 0,0 1 0 0 0,1-1 0 0 0,-1 0-1 0 0,-2 4 1 0 0,-5 5-3635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28.300"/>
    </inkml:context>
    <inkml:brush xml:id="br0">
      <inkml:brushProperty name="width" value="0.05" units="cm"/>
      <inkml:brushProperty name="height" value="0.05" units="cm"/>
    </inkml:brush>
  </inkml:definitions>
  <inkml:trace contextRef="#ctx0" brushRef="#br0">21 119 21191 0 0,'0'0'480'0'0,"-2"-1"67"0"0,1 0-436 0 0,0 0-27 0 0,-1 0-1 0 0,1 0 1 0 0,0 0 0 0 0,0 0-1 0 0,0-1 1 0 0,0 1-1 0 0,0 0 1 0 0,0-1-1 0 0,0 1 1 0 0,0-1 0 0 0,0 1-1 0 0,1-1 1 0 0,-2-1-1 0 0,2 1-68 0 0,-1 1-1 0 0,1 0 1 0 0,0-1-1 0 0,-1 1 1 0 0,1-1-1 0 0,0 1 0 0 0,0-1 1 0 0,0 1-1 0 0,0 0 1 0 0,0-1-1 0 0,0 1 1 0 0,0-1-1 0 0,0 1 1 0 0,0 0-1 0 0,1-1 0 0 0,-1 1 1 0 0,1-1-1 0 0,-1 1 1 0 0,1 0-1 0 0,-1 0 1 0 0,1-1-1 0 0,0 1 1 0 0,0 0-1 0 0,0 0 1 0 0,0 0-1 0 0,-1 0 0 0 0,1 0 1 0 0,1 0-1 0 0,-1 0 1 0 0,0 0-1 0 0,0 0 1 0 0,0 0-1 0 0,0 0 1 0 0,2 0-1 0 0,5-3 167 0 0,-1 0 0 0 0,1 0-1 0 0,1 1 1 0 0,9-3 0 0 0,-16 6-164 0 0,28-8 81 0 0,0 0 1 0 0,0 3-1 0 0,1 0 0 0 0,0 2 0 0 0,0 1 1 0 0,0 2-1 0 0,0 0 0 0 0,-1 3 1 0 0,1 0-1 0 0,59 16 0 0 0,-66-13-97 0 0,-3-1-3 0 0,-1 1 0 0 0,1 1 0 0 0,-1 1-1 0 0,0 1 1 0 0,18 11 0 0 0,-23-10-20 0 0,-2 1 0 0 0,1 0 0 0 0,-1 1 1 0 0,-1 0-1 0 0,0 1 0 0 0,-1 0 0 0 0,-1 1 0 0 0,0 1 0 0 0,-1-1 0 0 0,9 19 0 0 0,-11-18-37 0 0,-1-1 1 0 0,-1 1-1 0 0,-1 0 0 0 0,0 1 1 0 0,-1-1-1 0 0,3 31 0 0 0,-5-15 43 0 0,-1 0-1 0 0,-2 0 1 0 0,-1 0 0 0 0,-1 0-1 0 0,-17 57 1 0 0,15-68-108 0 0,-1 0 1 0 0,-1-1-1 0 0,-1 0 0 0 0,0 0 1 0 0,-2-1-1 0 0,0 0 0 0 0,-1-1 1 0 0,-1-1-1 0 0,-24 26 1 0 0,19-25-50 0 0,-131 116-2393 0 0,131-123 1143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28.913"/>
    </inkml:context>
    <inkml:brush xml:id="br0">
      <inkml:brushProperty name="width" value="0.05" units="cm"/>
      <inkml:brushProperty name="height" value="0.05" units="cm"/>
    </inkml:brush>
  </inkml:definitions>
  <inkml:trace contextRef="#ctx0" brushRef="#br0">91 96 18959 0 0,'1'-1'556'0'0,"16"-8"181"0"0,-10 5-723 0 0,0 0 0 0 0,0 1 1 0 0,0-1-1 0 0,11-2 0 0 0,71-9 790 0 0,-49 6-693 0 0,20-5-998 0 0,84-9-1 0 0,-101 20 888 0 0,0 2 0 0 0,57 6 0 0 0,-77-2 0 0 0,0 0 0 0 0,0 2 0 0 0,-1 1 0 0 0,1 0 0 0 0,-1 2 0 0 0,22 10 0 0 0,-39-15 0 0 0,0 0 0 0 0,0 0 0 0 0,0 0 0 0 0,0 1 0 0 0,0-1 0 0 0,-1 1 0 0 0,1 1 0 0 0,-1-1 0 0 0,0 0 0 0 0,-1 1 0 0 0,1 0 0 0 0,-1 0 0 0 0,0 0 0 0 0,0 0 0 0 0,0 1 0 0 0,2 8 0 0 0,11 30 0 0 0,-2 1 0 0 0,11 72 0 0 0,-20-93 0 0 0,-4-12 0 0 0,0 0 0 0 0,-1 0 0 0 0,0 0 0 0 0,-1 0 0 0 0,0 0 0 0 0,-5 19 0 0 0,0 2 0 0 0,2-16 10 0 0,-1 0-1 0 0,-1-1 0 0 0,0 1 0 0 0,-1-1 0 0 0,0-1 1 0 0,-13 20-1 0 0,13-24-10 0 0,4-5 23 0 0,0-2-1 0 0,0 1 0 0 0,-1 0 0 0 0,0-1 0 0 0,0 1 0 0 0,0-1 0 0 0,0 0 0 0 0,-1-1 0 0 0,0 1 1 0 0,0-1-1 0 0,-7 5 0 0 0,0-3 63 0 0,0 0 1 0 0,0-1 0 0 0,-20 5-1 0 0,30-8-84 0 0,-1-1 0 0 0,1 0 0 0 0,-1 0 0 0 0,0 0 0 0 0,1 0 0 0 0,-1 0 0 0 0,1-1 0 0 0,-1 1 0 0 0,0-1 0 0 0,1 1 0 0 0,-5-3 0 0 0,-20-11 0 0 0,26 14 0 0 0,-10-7 1 0 0,1-1 0 0 0,1 0 0 0 0,-11-10 0 0 0,-9-9-47 0 0,28 27 43 0 0,-5-6-111 0 0,0 2 1 0 0,-1-1-1 0 0,1 0 1 0 0,-1 1-1 0 0,-1 1 1 0 0,1-1 0 0 0,-10-3-1 0 0,2 2-46 0 0,-1 1-1 0 0,-22-3 1 0 0,32 6 155 0 0,0 1 1 0 0,0 0 0 0 0,0 0 0 0 0,0 1 0 0 0,0-1 0 0 0,0 1 0 0 0,0 1 0 0 0,0-1 0 0 0,1 1 0 0 0,-7 2-1 0 0,-11 7 63 0 0,-1 1 0 0 0,-33 23 0 0 0,-37 37 150 0 0,57-44-150 0 0,14-8 30 0 0,1 1-1 0 0,-29 35 1 0 0,32-35-23 0 0,3-1-36 0 0,1 0 0 0 0,-16 28 0 0 0,10-8-3587 0 0,15-24-508 0 0,5-1-220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0.092"/>
    </inkml:context>
    <inkml:brush xml:id="br0">
      <inkml:brushProperty name="width" value="0.05" units="cm"/>
      <inkml:brushProperty name="height" value="0.05" units="cm"/>
    </inkml:brush>
  </inkml:definitions>
  <inkml:trace contextRef="#ctx0" brushRef="#br0">162 22 15616 0 0,'-2'-2'71'0'0,"-1"0"1"0"0,1 0-1 0 0,-1 1 1 0 0,0-1-1 0 0,0 1 1 0 0,1-1-1 0 0,-1 1 1 0 0,0 0-1 0 0,0 0 1 0 0,-1 0-1 0 0,1 0 1 0 0,0 0-1 0 0,0 1 1 0 0,0 0-1 0 0,0 0 1 0 0,-6 0-1 0 0,8 0-43 0 0,-1 0 0 0 0,1 0 0 0 0,0 0 0 0 0,-1 0-1 0 0,1 0 1 0 0,0 0 0 0 0,-1 0 0 0 0,1 0-1 0 0,0 0 1 0 0,-3-1 0 0 0,3 0-21 0 0,0 1 0 0 0,0 0 1 0 0,0 0-1 0 0,0-1 0 0 0,0 1 1 0 0,0 0-1 0 0,0 0 0 0 0,0 0 1 0 0,0 0-1 0 0,0 0 0 0 0,0 0 0 0 0,0 0 1 0 0,0 1-1 0 0,-1-1 0 0 0,1 0 1 0 0,0 1-1 0 0,0-1 0 0 0,-1 1 0 0 0,-3 2 43 0 0,0 0 0 0 0,0 0 0 0 0,0 1 0 0 0,1 0 0 0 0,-1-1 0 0 0,1 1 0 0 0,0 1 0 0 0,0-1 0 0 0,1 1 0 0 0,-1-1 0 0 0,1 1 0 0 0,0 0 0 0 0,-4 9 0 0 0,1 10 43 0 0,5-23-88 0 0,1 0 0 0 0,0-1-1 0 0,0 1 1 0 0,0 0 0 0 0,0 0 0 0 0,0 0-1 0 0,0-1 1 0 0,0 1 0 0 0,0 0 0 0 0,0 0-1 0 0,0-1 1 0 0,0 1 0 0 0,0 0 0 0 0,1 0-1 0 0,-1-1 1 0 0,0 1 0 0 0,1 0-1 0 0,-1 0 1 0 0,0-1 0 0 0,1 1 0 0 0,-1 0-1 0 0,1-1 1 0 0,-1 1 0 0 0,1-1 0 0 0,-1 1-1 0 0,1-1 1 0 0,0 2 0 0 0,11 6-140 0 0,-11-7 132 0 0,0 0 0 0 0,0 0 0 0 0,-1-1 0 0 0,1 1 0 0 0,0 0 0 0 0,0-1 0 0 0,0 1 0 0 0,0-1 0 0 0,0 1 0 0 0,0-1 0 0 0,0 0 0 0 0,0 1 0 0 0,0-1 0 0 0,0 0 0 0 0,0 1 0 0 0,0-1 0 0 0,0 0 0 0 0,0 0 0 0 0,0 0 0 0 0,0 0-1 0 0,2 0 1 0 0,2-1 3 0 0,0-1 0 0 0,1 1 0 0 0,-1-1 0 0 0,0 0 0 0 0,0 0 0 0 0,0-1 0 0 0,-1 1 0 0 0,1-1 0 0 0,-1 0 0 0 0,5-4 0 0 0,2-2 0 0 0,-1-1 0 0 0,16-18 0 0 0,-23 24 4 0 0,0 0-1 0 0,-1-1 0 0 0,0 1 0 0 0,2-8 0 0 0,-3 8 101 0 0,-1 4-100 0 0,0-1 0 0 0,0 1 0 0 0,0-1 0 0 0,0 1 0 0 0,0-1 0 0 0,0 1 0 0 0,0 0 0 0 0,0-1 0 0 0,0 1 0 0 0,0-1 0 0 0,0 1 0 0 0,0-1 0 0 0,-1 1 0 0 0,1-1 0 0 0,0 1 0 0 0,0 0 0 0 0,0-1 0 0 0,-1 1 0 0 0,1 0 0 0 0,0-1 0 0 0,-1 1 0 0 0,1 0 0 0 0,0-1 0 0 0,-1 1 0 0 0,1 0 0 0 0,0-1 0 0 0,-1 1 0 0 0,0 0 0 0 0,1-1-9 0 0,-1 0 0 0 0,0 0 0 0 0,0 0 0 0 0,0 0 0 0 0,0 0 0 0 0,0 0 0 0 0,0 1-1 0 0,0-1 1 0 0,0 0 0 0 0,0 1 0 0 0,0-1 0 0 0,0 1 0 0 0,0 0 0 0 0,0-1-1 0 0,0 1 1 0 0,0 0 0 0 0,-1-1 0 0 0,1 1 0 0 0,0 0 0 0 0,0 0 0 0 0,0 0-1 0 0,-1 0 1 0 0,1 0 0 0 0,-2 1 0 0 0,0 0-190 0 0,0 0 1 0 0,0 0-1 0 0,0 0 0 0 0,0 1 0 0 0,1-1 1 0 0,-6 5-1 0 0,2-2-864 0 0,-3 3-4634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0.544"/>
    </inkml:context>
    <inkml:brush xml:id="br0">
      <inkml:brushProperty name="width" value="0.05" units="cm"/>
      <inkml:brushProperty name="height" value="0.05" units="cm"/>
    </inkml:brush>
  </inkml:definitions>
  <inkml:trace contextRef="#ctx0" brushRef="#br0">132 66 11376 0 0,'0'0'1133'0'0,"5"-7"-1026"0"0,-2 1-102 0 0,0 2 6 0 0,-1-1 1 0 0,0 1 0 0 0,0-1 0 0 0,2-8 0 0 0,-3 11 974 0 0,-1 1-864 0 0,0 1-1 0 0,0-1 0 0 0,0 0 0 0 0,0 0 1 0 0,0 1-1 0 0,0-1 0 0 0,0 0 0 0 0,0 0 1 0 0,0 1-1 0 0,-1-1 0 0 0,1 0 1 0 0,0 1-1 0 0,0-1 0 0 0,-1 0 0 0 0,1 1 1 0 0,0-1-1 0 0,-1 0 0 0 0,1 1 0 0 0,-1-1 1 0 0,1 1-1 0 0,-1-1 0 0 0,1 0 1 0 0,-1 1-1 0 0,1 0 0 0 0,-1-1 0 0 0,0 1 1 0 0,1-1-1 0 0,-1 1 0 0 0,0 0 0 0 0,1-1 1 0 0,-1 1-1 0 0,0 0 0 0 0,1 0 1 0 0,-1-1-1 0 0,0 1 0 0 0,0 0 0 0 0,1 0 1 0 0,-1 0-1 0 0,0 0 0 0 0,0 0 0 0 0,1 0 1 0 0,-1 0-1 0 0,0 0 0 0 0,1 0 1 0 0,-1 1-1 0 0,0-1 0 0 0,0 0 0 0 0,-1 1 1 0 0,-2 0-166 0 0,0 1 1 0 0,0-1-1 0 0,0 1 1 0 0,0 0-1 0 0,1 0 1 0 0,-1 1-1 0 0,-3 2 1 0 0,-4 5-194 0 0,-16 20-1 0 0,6-5 134 0 0,17-20 103 0 0,1-1-1 0 0,-1 2 1 0 0,1-1-1 0 0,1 0 1 0 0,-1 1-1 0 0,-2 7 1 0 0,-3 6 0 0 0,8-17-4 0 0,-1-1-1 0 0,1 0 0 0 0,-1 1 0 0 0,1-1 0 0 0,-1 0 1 0 0,1 1-1 0 0,0-1 0 0 0,-1 0 0 0 0,1 1 0 0 0,0-1 1 0 0,0 1-1 0 0,0-1 0 0 0,0 0 0 0 0,0 1 0 0 0,0-1 1 0 0,1 1-1 0 0,-1-1 0 0 0,0 0 0 0 0,1 1 0 0 0,-1-1 1 0 0,1 0-1 0 0,0 1 0 0 0,-1-1 0 0 0,1 0 0 0 0,0 0 1 0 0,0 0-1 0 0,0 0 0 0 0,-1 0 0 0 0,1 1 0 0 0,0-2 1 0 0,0 1-1 0 0,1 0 0 0 0,-1 0 0 0 0,0 0 0 0 0,0 0 1 0 0,0-1-1 0 0,1 1 0 0 0,-1 0 0 0 0,0-1 0 0 0,1 1 1 0 0,-1-1-1 0 0,0 0 0 0 0,1 1 0 0 0,-1-1 0 0 0,0 0 1 0 0,1 0-1 0 0,-1 0 0 0 0,1 0 0 0 0,-1 0 0 0 0,0 0 1 0 0,1 0-1 0 0,-1-1 0 0 0,1 1 0 0 0,-1 0 0 0 0,0-1 1 0 0,2 0-1 0 0,13-7 103 0 0,-1 0-1 0 0,-1-1 1 0 0,23-18 0 0 0,-30 21-365 0 0,-1 0-1 0 0,1-1 1 0 0,-1 0 0 0 0,5-8 0 0 0,8-19-4053 0 0,-15 26-1289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43.933"/>
    </inkml:context>
    <inkml:brush xml:id="br0">
      <inkml:brushProperty name="width" value="0.05" units="cm"/>
      <inkml:brushProperty name="height" value="0.05" units="cm"/>
      <inkml:brushProperty name="color" value="#004F8B"/>
    </inkml:brush>
  </inkml:definitions>
  <inkml:trace contextRef="#ctx0" brushRef="#br0">2 0 10048 0 0,'0'1'32'0'0,"0"-1"1"0"0,0 1 0 0 0,-1-1 0 0 0,1 1 0 0 0,0-1-1 0 0,0 0 1 0 0,0 1 0 0 0,0-1 0 0 0,0 1-1 0 0,-1-1 1 0 0,1 1 0 0 0,0-1 0 0 0,0 1 0 0 0,0-1-1 0 0,1 1 1 0 0,-1-1 0 0 0,0 1 0 0 0,0-1-1 0 0,0 1 1 0 0,0-1 0 0 0,0 0 0 0 0,0 1-1 0 0,1-1 1 0 0,-1 1 0 0 0,0-1 0 0 0,0 1 0 0 0,1-1-1 0 0,-1 1 1 0 0,14 8 943 0 0,-6-4-892 0 0,-3-2 7 0 0,0 0 0 0 0,0 1 0 0 0,-1-1 0 0 0,0 1 0 0 0,1 0 0 0 0,-1 1 0 0 0,-1-1 0 0 0,1 1 0 0 0,3 6 0 0 0,1 3 419 0 0,-1 0 0 0 0,5 16 0 0 0,-5-13-95 0 0,16 30 0 0 0,-10-26-415 0 0,-5-10 0 0 0,-1-4 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34.567"/>
    </inkml:context>
    <inkml:brush xml:id="br0">
      <inkml:brushProperty name="width" value="0.05" units="cm"/>
      <inkml:brushProperty name="height" value="0.05" units="cm"/>
    </inkml:brush>
  </inkml:definitions>
  <inkml:trace contextRef="#ctx0" brushRef="#br0">1 976 15320 0 0,'0'0'1534'0'0,"0"-2"-1403"0"0,4-2-104 0 0,-1 0 0 0 0,1-1 0 0 0,0 1 0 0 0,6-5 0 0 0,-6 6 98 0 0,-1 1 14 0 0,0-1 1 0 0,1 1 0 0 0,-1 0-1 0 0,1 0 1 0 0,0 0 0 0 0,0 1-1 0 0,4-2 1 0 0,-3 1 22 0 0,0 0-1 0 0,0 0 1 0 0,8-5 0 0 0,-4 1 0 0 0,0 1 0 0 0,1 0 0 0 0,0 1 0 0 0,-1 0 0 0 0,2 1 1 0 0,12-3-1 0 0,65-9 109 0 0,-69 13-271 0 0,34-4 339 0 0,64 3 0 0 0,-19 1-265 0 0,167-5-74 0 0,-228 6 0 0 0,37 2 0 0 0,101 2-3 0 0,-21-1-47 0 0,-18 10 39 0 0,152-4 11 0 0,-60-1 0 0 0,10-10 0 0 0,-126-1 0 0 0,359-8 0 0 0,-295 7-1 0 0,68-2 56 0 0,-68 11-44 0 0,52 2-12 0 0,1-9 1 0 0,-193 2 0 0 0,135 2 0 0 0,50 5 0 0 0,-164-4 0 0 0,85-1 0 0 0,109-5 0 0 0,-32-1 0 0 0,48-3 0 0 0,-219 6 0 0 0,138-13 0 0 0,90-8 0 0 0,-156 27 0 0 0,-4-1 0 0 0,87-8 79 0 0,6 0 364 0 0,68 4 88 0 0,452 6-264 0 0,-349-8-213 0 0,119 11-7 0 0,-197 2 40 0 0,221-20-83 0 0,-342 5-62 0 0,530-25 44 0 0,-517 17 14 0 0,175-6 0 0 0,144 5 55 0 0,-203 3-30 0 0,150-10-25 0 0,-212 8 0 0 0,394-35 0 0 0,-585 43 0 0 0,262-21 0 0 0,5 2 0 0 0,-47-2 0 0 0,27 3 0 0 0,-29 1 0 0 0,14 2 0 0 0,-250 17 0 0 0,180-21 0 0 0,52-12 0 0 0,-22 8 0 0 0,-47 14 0 0 0,-133 10 0 0 0,-11 0 0 0 0,133-3 0 0 0,89-2 0 0 0,-27-6 0 0 0,19 1 0 0 0,-19 6 0 0 0,-60 7 0 0 0,-116 1 0 0 0,168-2 0 0 0,18 2 0 0 0,-22 0 0 0 0,275-8 1120 0 0,-480 7-1008 0 0,668-29 224 0 0,-77-1-271 0 0,-479 24-58 0 0,226-19-7 0 0,276-4 50 0 0,-60 20-65 0 0,-127 4 20 0 0,-101-3-11 0 0,476-19 2 0 0,-571 20-39 0 0,6 0-81 0 0,-141 0 65 0 0,128-7-50 0 0,381-11 49 0 0,253-9 193 0 0,-394 8-183 0 0,-479 25 47 0 0,328-3-3 0 0,-160 5 55 0 0,661-3-38 0 0,-626 3-12 0 0,509 4 1 0 0,-356 7 0 0 0,-3 1 0 0 0,198 3 167 0 0,-305-3-38 0 0,-136 1-129 0 0,-82-7 0 0 0,91 8 0 0 0,41-14 0 0 0,188 16 0 0 0,-139-1 0 0 0,-93-8 0 0 0,82 1 0 0 0,-72 0-47 0 0,5-1-2 0 0,-114-5 81 0 0,0 1 0 0 0,47 11 0 0 0,108 9-280 0 0,-187-22 179 0 0,-1 0 0 0 0,1 0-1 0 0,-1 0 1 0 0,1 1-1 0 0,-1 0 1 0 0,10 4 0 0 0,17 5-932 0 0,6 1-2443 0 0,-21-4 1662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46.964"/>
    </inkml:context>
    <inkml:brush xml:id="br0">
      <inkml:brushProperty name="width" value="0.05" units="cm"/>
      <inkml:brushProperty name="height" value="0.05" units="cm"/>
      <inkml:brushProperty name="color" value="#66CC00"/>
    </inkml:brush>
  </inkml:definitions>
  <inkml:trace contextRef="#ctx0" brushRef="#br0">230 1454 20239 0 0,'0'2'76'0'0,"0"-2"0"0"0,0 0-1 0 0,2 2 1 0 0,-2-2-1 0 0,0 0 1 0 0,2 2-1 0 0,-2-2 1 0 0,0 0 0 0 0,2 0-1 0 0,-2 2 1 0 0,2-2-1 0 0,-2 0 1 0 0,0 0 0 0 0,2 0-1 0 0,-2 0 1 0 0,1 2-1 0 0,-1-2 1 0 0,2 0 0 0 0,-2 0-1 0 0,2 0 1 0 0,-2 0-1 0 0,2 0 1 0 0,-2 0-1 0 0,0 0 1 0 0,2 0 0 0 0,-2 0-1 0 0,2-2 1 0 0,-2 2-1 0 0,2 0 1 0 0,-2 0 0 0 0,2 0-1 0 0,0-2-59 0 0,-1 2 0 0 0,-1 0 0 0 0,2-2 0 0 0,0 2-1 0 0,0 0 1 0 0,0 0 0 0 0,-2 0 0 0 0,2 0 0 0 0,0 0 0 0 0,0 0 0 0 0,0 0-1 0 0,-2 0 1 0 0,2 0 0 0 0,-1 0 0 0 0,1 2 0 0 0,-2-2 0 0 0,2 0 0 0 0,0 0-1 0 0,0 2 1 0 0,11 1-24 0 0,1 3 0 0 0,1-4 0 0 0,-2 2 0 0 0,0-2-1 0 0,27 0 1 0 0,-2 1-9 0 0,-14-1 16 0 0,3 0 1 0 0,-1-2-1 0 0,-1-2 1 0 0,51-7-1 0 0,-44 3 30 0 0,-2-1 0 0 0,1-3-1 0 0,1 1 1 0 0,-4-3 0 0 0,2 1 0 0 0,-1-4 0 0 0,-1 0-1 0 0,1-1 1 0 0,35-29 0 0 0,-3-2-25 0 0,-1-4 1 0 0,76-84-1 0 0,-100 88-4 0 0,-3-1 0 0 0,-1-1 0 0 0,-4 0 0 0 0,25-59 0 0 0,0-41 0 0 0,-40 116 0 0 0,1-3 0 0 0,-3 2 0 0 0,-1-2 0 0 0,-3 0 0 0 0,4-45 0 0 0,-11 64 0 0 0,0 2 0 0 0,-1 0 0 0 0,-1-1 0 0 0,0-1 0 0 0,-2 2 0 0 0,0 0 0 0 0,0 0 0 0 0,-13-25 0 0 0,8 16 0 0 0,1 1 0 0 0,6 15 0 0 0,1 1 0 0 0,-1 1 0 0 0,0-2 0 0 0,-2 1 0 0 0,0 1 0 0 0,0-1 0 0 0,1 1 0 0 0,-1 0 0 0 0,0-1 0 0 0,-2 1 0 0 0,3 0 0 0 0,-3 1 0 0 0,0 1 0 0 0,-7-7 0 0 0,-2-1 0 0 0,-2 3 0 0 0,2-1 0 0 0,-2 3 0 0 0,-2-1 0 0 0,2 1 0 0 0,-2 1 0 0 0,2 0 0 0 0,-2 2 0 0 0,0 1 0 0 0,0-1 0 0 0,0 2 0 0 0,0 2 0 0 0,0-2 0 0 0,0 4 0 0 0,0-2 0 0 0,0 2 0 0 0,-24 7 0 0 0,1 1 0 0 0,0 3 0 0 0,3 0 0 0 0,-1 4 0 0 0,0 0 0 0 0,0 4 0 0 0,-60 42 0 0 0,79-50 0 0 0,-7 4 0 0 0,-1 4 0 0 0,3 0 0 0 0,-37 33 0 0 0,-58 85 0 0 0,74-83 0 0 0,7-6 46 0 0,2 3-1 0 0,2 0 0 0 0,4 2 1 0 0,2 1-1 0 0,-29 69 0 0 0,33-53 27 0 0,1 0 0 0 0,4 2 0 0 0,2 0 0 0 0,-7 77 0 0 0,24-120-40 0 0,0 1 0 0 0,2-2-1 0 0,2 0 1 0 0,0 3-1 0 0,2-3 1 0 0,1 0 0 0 0,1 1-1 0 0,2-1 1 0 0,1-2 0 0 0,21 46-1 0 0,-9-30 6 0 0,2-3 1 0 0,1 1-1 0 0,3-2 0 0 0,-1-2 0 0 0,5-1 0 0 0,39 39 0 0 0,-34-42-37 0 0,2-2 0 0 0,-1 1 0 0 0,49 23 0 0 0,135 69 0 0 0,-151-92-414 0 0,0-3-1 0 0,4-4 0 0 0,74 18 1 0 0,232 24-4805 0 0,-211-47-2327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6:47.829"/>
    </inkml:context>
    <inkml:brush xml:id="br0">
      <inkml:brushProperty name="width" value="0.05" units="cm"/>
      <inkml:brushProperty name="height" value="0.05" units="cm"/>
      <inkml:brushProperty name="color" value="#66CC00"/>
    </inkml:brush>
  </inkml:definitions>
  <inkml:trace contextRef="#ctx0" brushRef="#br0">1263 351 19895 0 0,'0'0'971'0'0,"-1"2"-427"0"0,-8 15-31 0 0,-2 14-347 0 0,10-20-168 0 0,-1 0 0 0 0,1 2 0 0 0,0-2 0 0 0,0 15 0 0 0,-8 417-480 0 0,3-321 95 0 0,-24 222 0 0 0,20-276 394 0 0,-1 0-1 0 0,-1-2 1 0 0,-2 0-1 0 0,-32 102 0 0 0,39-146-6 0 0,-2 0 0 0 0,2 0 0 0 0,-3 0 0 0 0,1-2 0 0 0,-16 26 0 0 0,24-44 0 0 0,0-2 0 0 0,0 2 0 0 0,0 0 0 0 0,-1 1 0 0 0,1-3 0 0 0,0 2 0 0 0,0 0 0 0 0,-2-2 0 0 0,2 0 0 0 0,0 2 0 0 0,-1-2 0 0 0,0 0 0 0 0,1 2 0 0 0,-1-2 0 0 0,0 0 0 0 0,1 0 0 0 0,0 0 0 0 0,-2 0 0 0 0,2 0 0 0 0,0 0 0 0 0,-2-2 0 0 0,2 2 0 0 0,0 0 0 0 0,-1-2 0 0 0,0 2 0 0 0,1-2 0 0 0,-1 2 0 0 0,1-2 0 0 0,0-1 0 0 0,-3 1 0 0 0,1-2 0 0 0,-1-3 0 0 0,-1 3 0 0 0,1-3 0 0 0,0 1 0 0 0,2 1 0 0 0,-2-1 0 0 0,1-1 0 0 0,0-2 0 0 0,-4-8 0 0 0,-17-77 0 0 0,2-3 0 0 0,-15-100 0 0 0,32 169 0 0 0,-20-110-10 0 0,-13-156 0 0 0,-36-354-960 0 0,67 610 983 0 0,0 1 0 0 0,-1 0-1 0 0,0 0 1 0 0,-13-34 0 0 0,15 50 75 0 0,-2 1 0 0 0,1 2 0 0 0,-1-1-1 0 0,0 1 1 0 0,-1 0 0 0 0,0 3 0 0 0,-20-29-1 0 0,27 42-87 0 0,0 0 0 0 0,1 0 0 0 0,-2 0 0 0 0,2 2 0 0 0,0-3 0 0 0,-2 3 0 0 0,2-2 0 0 0,-1 2 0 0 0,0 0 0 0 0,0-2 0 0 0,-1 2 0 0 0,2 0 0 0 0,-1 0 0 0 0,0 0 0 0 0,0 0 0 0 0,1 2 0 0 0,-2-2 0 0 0,2 0 0 0 0,-1 0 0 0 0,0 2-1 0 0,0-2 1 0 0,1 3 0 0 0,-2-1 0 0 0,2-2 0 0 0,0 2 0 0 0,-2 0 0 0 0,2 0 0 0 0,0 1 0 0 0,-1-1 0 0 0,0 0 0 0 0,1 0 0 0 0,-3 5 0 0 0,-1 4 3 0 0,-1 2 0 0 0,0 0 0 0 0,1 0 0 0 0,0 0-1 0 0,-5 22 1 0 0,-12 57 125 0 0,2 2 1 0 0,-25 189-1 0 0,29-167-41 0 0,-103 653-15 0 0,63-449-72 0 0,48-287 0 0 0,1 0 0 0 0,-3 0 0 0 0,-14 41 0 0 0,-15 51 0 0 0,-3 31 0 0 0,40-154 0 0 0,2 0 0 0 0,0 0 0 0 0,-1-2 0 0 0,1 2 0 0 0,-1 1 0 0 0,1-3 0 0 0,-1 2 0 0 0,1 0 0 0 0,-1-2 0 0 0,1 2 0 0 0,-2 0 0 0 0,1-2 0 0 0,1 3 0 0 0,-1-3 0 0 0,0 2 0 0 0,1-2 0 0 0,-2 2 0 0 0,1-2 0 0 0,0 0 0 0 0,1 2 0 0 0,-1-2 0 0 0,-1 0 0 0 0,1 0 0 0 0,0 0 0 0 0,0 2 0 0 0,1-2 0 0 0,-2 0 0 0 0,1 0 0 0 0,0 0 0 0 0,0 0 0 0 0,-1 0 0 0 0,0-2 0 0 0,0 0 0 0 0,-2 0 0 0 0,1-3 0 0 0,1 3 0 0 0,-2-2 0 0 0,2 2 0 0 0,-1-3 0 0 0,-3-6 0 0 0,-3-2 0 0 0,-3 0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2.326"/>
    </inkml:context>
    <inkml:brush xml:id="br0">
      <inkml:brushProperty name="width" value="0.05" units="cm"/>
      <inkml:brushProperty name="height" value="0.05" units="cm"/>
      <inkml:brushProperty name="color" value="#66CC00"/>
    </inkml:brush>
  </inkml:definitions>
  <inkml:trace contextRef="#ctx0" brushRef="#br0">0 0 17407 0 0,'0'0'1016'0'0,"0"53"-805"0"0,41 459 93 0 0,-12-209-183 0 0,-5-89-81 0 0,5 195 68 0 0,-58 79-601 0 0,-12-165-2568 0 0,21-138-2736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2.767"/>
    </inkml:context>
    <inkml:brush xml:id="br0">
      <inkml:brushProperty name="width" value="0.05" units="cm"/>
      <inkml:brushProperty name="height" value="0.05" units="cm"/>
      <inkml:brushProperty name="color" value="#66CC00"/>
    </inkml:brush>
  </inkml:definitions>
  <inkml:trace contextRef="#ctx0" brushRef="#br0">627 66 16847 0 0,'0'0'382'0'0,"-15"-9"512"0"0,-5 0-754 0 0,0 0 0 0 0,-2 3 0 0 0,-24-7 0 0 0,2 2-128 0 0,31 9-12 0 0,2-1 0 0 0,-2 1 0 0 0,2 2 0 0 0,-2-2 0 0 0,-20 6 0 0 0,0-4 0 0 0,24 0 0 0 0,-2 3 0 0 0,2-3 0 0 0,-2 2 0 0 0,2 0 0 0 0,-2 0 0 0 0,2 3 0 0 0,0-3 0 0 0,-2 2 0 0 0,2 0 0 0 0,-13 10 0 0 0,-2 1 0 0 0,13-8-15 0 0,0 1 0 0 0,2-1 1 0 0,-2 2-1 0 0,1 2 0 0 0,1-3 0 0 0,0 3 0 0 0,0 0 0 0 0,0 0 0 0 0,-10 18 0 0 0,8-10 565 0 0,2 1 1 0 0,0 0-1 0 0,0 0 1 0 0,2-1-1 0 0,-12 38 1 0 0,14-22 137 0 0,-1-2 1 0 0,3 2 0 0 0,1-2-1 0 0,0 2 1 0 0,6 57 0 0 0,23 173-1121 0 0,-16-192 674 0 0,-5-14-242 0 0,-3-26 0 0 0,1-1 0 0 0,1 3 0 0 0,3-2 0 0 0,16 53 0 0 0,-13-53 0 0 0,-6-14 0 0 0,1-1 0 0 0,1 2 0 0 0,0-3 0 0 0,1 1 0 0 0,1-1 0 0 0,0-1 0 0 0,0 1 0 0 0,2-2 0 0 0,18 23 0 0 0,-12-21 0 0 0,-1-1 0 0 0,1-1 0 0 0,27 20 0 0 0,-11-15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03.836"/>
    </inkml:context>
    <inkml:brush xml:id="br0">
      <inkml:brushProperty name="width" value="0.05" units="cm"/>
      <inkml:brushProperty name="height" value="0.05" units="cm"/>
      <inkml:brushProperty name="color" value="#66CC00"/>
    </inkml:brush>
  </inkml:definitions>
  <inkml:trace contextRef="#ctx0" brushRef="#br0">1591 4312 15440 0 0,'2'-16'178'0'0,"-2"1"0"0"0,2-2 0 0 0,-2 1 0 0 0,-2 1 0 0 0,-3-27 1 0 0,-1-34-115 0 0,6 65 97 0 0,-2 0 0 0 0,-1 2-1 0 0,1-2 1 0 0,0 2 0 0 0,-7-22 0 0 0,-8-30 1083 0 0,15 52-1060 0 0,2 3-1 0 0,-3-1 1 0 0,1 1-1 0 0,0-1 1 0 0,0-2-1 0 0,0 3 1 0 0,-1-1-1 0 0,-1 1 1 0 0,2 1-1 0 0,-3-1 1 0 0,1-1-1 0 0,0 0 1 0 0,-1 3-1 0 0,1-2 1 0 0,-3 1-1 0 0,3 1 1 0 0,0-1-1 0 0,-3 1 1 0 0,0 0 0 0 0,1-1-1 0 0,2 1 1 0 0,-3 2-1 0 0,0-3 1 0 0,1 3-1 0 0,-1 0 1 0 0,1 0-1 0 0,-3 0 1 0 0,2-1-1 0 0,1 3 1 0 0,-12-2-1 0 0,-4 2-101 0 0,0 2-1 0 0,3 1 1 0 0,-3-1-1 0 0,0 2 1 0 0,0 0-1 0 0,2 3 1 0 0,1 0-1 0 0,-3 1 1 0 0,2-1-1 0 0,0 4 1 0 0,3-2 0 0 0,-3 4-1 0 0,2-2 1 0 0,1 2-1 0 0,-1 0 1 0 0,1 0-1 0 0,1 3 1 0 0,1-1-1 0 0,2 2 1 0 0,-15 18-1 0 0,-5 16-234 0 0,2-1 1 0 0,3 3-1 0 0,1-1 0 0 0,3 3 0 0 0,2 0 0 0 0,2 2 1 0 0,5 0-1 0 0,0 0 0 0 0,-9 94 0 0 0,24-140 78 0 0,-2-2 1 0 0,2 2-1 0 0,0 0 0 0 0,2 0 0 0 0,-2-3 1 0 0,2 3-1 0 0,0 0 0 0 0,0-2 0 0 0,0 2 0 0 0,3-2 1 0 0,-1 0-1 0 0,1 1 0 0 0,-1-1 0 0 0,0 0 1 0 0,3 0-1 0 0,-3 0 0 0 0,3-1 0 0 0,-1 1 0 0 0,1-2 1 0 0,0-1-1 0 0,1 3 0 0 0,-1-2 0 0 0,2-1 0 0 0,-1 1 1 0 0,1-3-1 0 0,0 3 0 0 0,0-3 0 0 0,0 0 1 0 0,2 1-1 0 0,-3-3 0 0 0,1 2 0 0 0,2-1 0 0 0,17 3 1 0 0,1-2 28 0 0,-3 1 1 0 0,1-1-1 0 0,1-4 1 0 0,-2 2-1 0 0,1-4 1 0 0,1 0 0 0 0,-2 0-1 0 0,3-3 1 0 0,-3 1-1 0 0,0-2 1 0 0,49-21-1 0 0,-42 14 46 0 0,0-4 0 0 0,-3-1 0 0 0,49-30 0 0 0,-63 35 0 0 0,-1 0 0 0 0,0-1 0 0 0,1 1 0 0 0,-3-2 0 0 0,0 0 0 0 0,0-3 0 0 0,0 3 0 0 0,16-33 0 0 0,-7-5 0 0 0,-3 3 0 0 0,23-88 0 0 0,8-101 0 0 0,-45 223 0 0 0,1-23 0 0 0,5-16 0 0 0,-2 0 0 0 0,-3 1 0 0 0,1-69 0 0 0,-11-46 0 0 0,-31-192 0 0 0,-33-82 0 0 0,59 404 0 0 0,0-1 0 0 0,-26-69 0 0 0,24 76 0 0 0,-6-13 17 0 0,-152-379-55 0 0,140 366 135 0 0,-1 0 0 0 0,-3-1 0 0 0,-4 6 0 0 0,-84-104 0 0 0,-153-116 557 0 0,9 9-154 0 0,199 193-260 0 0,-102-150 0 0 0,-161-233 214 0 0,323 446-454 0 0,-10-9-15 0 0,3 1 1 0 0,0-1 0 0 0,0-1-1 0 0,2-1 1 0 0,-11-24 0 0 0,20 40 9 0 0,0-1 0 0 0,-1-1 0 0 0,3 1 1 0 0,-2 1-1 0 0,2 0 0 0 0,-2-1 0 0 0,2 1 0 0 0,0-3 1 0 0,0 3-1 0 0,0-1 0 0 0,0 1 0 0 0,2-3 1 0 0,-2 3-1 0 0,0 0 0 0 0,2-1 0 0 0,1 1 0 0 0,-3 0 1 0 0,2-1-1 0 0,0 1 0 0 0,0-1 0 0 0,0 1 1 0 0,3 0-1 0 0,-3-1 0 0 0,0 1 0 0 0,2 2 0 0 0,-1-3 1 0 0,1 1-1 0 0,-2 2 0 0 0,3-3 0 0 0,6-1 1 0 0,28-20-125 0 0,3 1 1 0 0,1 1 0 0 0,1 5 0 0 0,0-1 0 0 0,88-22-1 0 0,-84 31 124 0 0,2 0 0 0 0,1 5 1 0 0,62-3-1 0 0,150 11-112 0 0,-256-2 111 0 0,817 59-3450 0 0,-555-35 612 0 0,-227-19 2485 0 0,216 17-1413 0 0,-28 4-10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1.987"/>
    </inkml:context>
    <inkml:brush xml:id="br0">
      <inkml:brushProperty name="width" value="0.05" units="cm"/>
      <inkml:brushProperty name="height" value="0.05" units="cm"/>
      <inkml:brushProperty name="color" value="#66CC00"/>
    </inkml:brush>
  </inkml:definitions>
  <inkml:trace contextRef="#ctx0" brushRef="#br0">358 23 11600 0 0,'0'0'1164'0'0,"-11"-7"-1056"0"0,-39-1-108 0 0,32 5 0 0 0,18 1 70 0 0,-2 2 1 0 0,0 0-1 0 0,0-2 1 0 0,-1 2-1 0 0,1 0 1 0 0,0 0 0 0 0,0 0-1 0 0,0 0 1 0 0,0 0-1 0 0,-1 0 1 0 0,1 0-1 0 0,0 0 1 0 0,0 0-1 0 0,0 2 1 0 0,-1-2 0 0 0,3 0-1 0 0,-2 2 1 0 0,0-2-1 0 0,0 0 1 0 0,0 3-1 0 0,-1-3 1 0 0,1 2 0 0 0,2 0-1 0 0,-2-2 1 0 0,0 2-1 0 0,2-2 1 0 0,-2 2-1 0 0,-1 1 1 0 0,3-1-1 0 0,-2-2 1 0 0,2 2 0 0 0,-4 2-1 0 0,2 5 458 0 0,-3-2 0 0 0,3 1 1 0 0,0 1-1 0 0,0 0 0 0 0,-3 15 0 0 0,3-13-270 0 0,-20 81 98 0 0,3 31-236 0 0,-21 120-120 0 0,31-204 0 0 0,-4 51 0 0 0,4-20 0 0 0,-45 241 0 0 0,25-61 0 0 0,27-77 0 0 0,2-107 0 0 0,0-60 0 0 0,9 38 0 0 0,-7-13 0 0 0,-4-9 0 0 0,-3-9 0 0 0,1 24 0 0 0,6-24 0 0 0,5 14 0 0 0,-9-19 0 0 0,-3-3 0 0 0,5 17 0 0 0,11-11 0 0 0,4 6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5.594"/>
    </inkml:context>
    <inkml:brush xml:id="br0">
      <inkml:brushProperty name="width" value="0.05" units="cm"/>
      <inkml:brushProperty name="height" value="0.05" units="cm"/>
      <inkml:brushProperty name="color" value="#66CC00"/>
    </inkml:brush>
  </inkml:definitions>
  <inkml:trace contextRef="#ctx0" brushRef="#br0">246 198 16208 0 0,'3'-6'164'0'0,"-2"1"1"0"0,-1 0 0 0 0,2-1 0 0 0,-1 1-1 0 0,-1-8 1 0 0,0 5-32 0 0,0-1-1 0 0,1 1 1 0 0,1 0-1 0 0,-1 0 1 0 0,4-12-1 0 0,-1 12-1035 0 0,-2-1 0 0 0,0 1-1 0 0,0-2 1 0 0,0-11-1 0 0,-6-16 1672 0 0,3 34 262 0 0,-11 3 8 0 0,8-1-969 0 0,-1 1 0 0 0,-1 1-1 0 0,1-1 1 0 0,0 0-1 0 0,1 2 1 0 0,-1-1 0 0 0,-1 0-1 0 0,1 1 1 0 0,1-1 0 0 0,-1 0-1 0 0,1 2 1 0 0,-2 0 0 0 0,2-1-1 0 0,0 1 1 0 0,0 0 0 0 0,0-1-1 0 0,0 1 1 0 0,0 1 0 0 0,1 0-1 0 0,-1-2 1 0 0,-3 8 0 0 0,-14 20-131 0 0,1 1 1 0 0,-32 67 0 0 0,39-69 30 0 0,2 2 0 0 0,1-1 1 0 0,-8 35-1 0 0,16-46 7 0 0,-2-1-1 0 0,2 2 1 0 0,1-1 0 0 0,1 1-1 0 0,0 0 1 0 0,4 26-1 0 0,-1-41 0 0 0,-2 1 0 0 0,2-2 0 0 0,-2 1 0 0 0,2 0-1 0 0,-1 1 1 0 0,1-2 0 0 0,1 0 0 0 0,-1 1 0 0 0,1-1-1 0 0,-1 0 1 0 0,0 0 0 0 0,2 0 0 0 0,-1 0-1 0 0,0-2 1 0 0,0 2 0 0 0,2-1 0 0 0,-2 0 0 0 0,1-1-1 0 0,0 1 1 0 0,1-2 0 0 0,-1 2 0 0 0,-1-2 0 0 0,1 1-1 0 0,2-1 1 0 0,-2 0 0 0 0,0 1 0 0 0,1-2-1 0 0,-1 0 1 0 0,0 0 0 0 0,1 0 0 0 0,-1 0 0 0 0,2-2-1 0 0,5 1 1 0 0,17-10 92 0 0,0-1 1 0 0,0-1-1 0 0,-1 0 0 0 0,0-3 0 0 0,-2 0 1 0 0,0-1-1 0 0,-1-2 0 0 0,0-1 0 0 0,-2-1 1 0 0,-1-1-1 0 0,1-1 0 0 0,-3-1 0 0 0,23-33 0 0 0,-39 50 78 0 0,0 1 0 0 0,0-1-1 0 0,-1-1 1 0 0,1 2 0 0 0,-1-2 0 0 0,3-14-1 0 0,-6-8-2952 0 0,-4-1-1155 0 0,3 25-234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16.048"/>
    </inkml:context>
    <inkml:brush xml:id="br0">
      <inkml:brushProperty name="width" value="0.05" units="cm"/>
      <inkml:brushProperty name="height" value="0.05" units="cm"/>
      <inkml:brushProperty name="color" value="#66CC00"/>
    </inkml:brush>
  </inkml:definitions>
  <inkml:trace contextRef="#ctx0" brushRef="#br0">203 208 7880 0 0,'-2'-2'232'0'0,"-3"-1"-145"0"0,1-1 0 0 0,-1 1 1 0 0,1 1-1 0 0,-2-1 0 0 0,1 0 1 0 0,0 2-1 0 0,0-2 0 0 0,-1 2 1 0 0,1 0-1 0 0,0-1 0 0 0,-11 1 1 0 0,-28-10 3290 0 0,24 9-1744 0 0,19 2-1566 0 0,-1 0 1 0 0,1-1 0 0 0,-2 1-1 0 0,2 0 1 0 0,0 0 0 0 0,-1-2-1 0 0,1 2 1 0 0,0 0 0 0 0,-1 0-1 0 0,1 0 1 0 0,0 2 0 0 0,-1-2-1 0 0,1 0 1 0 0,0 0 0 0 0,-1 0 0 0 0,1 1-1 0 0,-2-1 1 0 0,2 1 0 0 0,0-1-1 0 0,1 1 1 0 0,-2-1 0 0 0,1 2-1 0 0,0-2 1 0 0,0 1 0 0 0,-1 0-1 0 0,1-1 1 0 0,1 2 0 0 0,-1-1-1 0 0,-1 0 1 0 0,1 1 0 0 0,1-1-1 0 0,-1 0 1 0 0,1 1 0 0 0,-2 0-1 0 0,0 5-23 0 0,-1-2 0 0 0,2 2-1 0 0,-2-2 1 0 0,0 14-1 0 0,-2 7-3 0 0,4-19-53 0 0,-1-2-1 0 0,1 2 0 0 0,1-2 0 0 0,0 2 0 0 0,0-2 0 0 0,0 2 0 0 0,0-2 1 0 0,1 2-1 0 0,3 7 0 0 0,18 54-90 0 0,-21-64 97 0 0,2 1-5 0 0,-2 1-1 0 0,3-1 1 0 0,-2 0 0 0 0,1 1-1 0 0,1-1 1 0 0,0-1 0 0 0,-1 1-1 0 0,1-1 1 0 0,1 0 0 0 0,-1 0-1 0 0,0 0 1 0 0,1 0 0 0 0,10 5-1 0 0,-6-3 8 0 0,2-1-1 0 0,-1-1 0 0 0,0 0 1 0 0,0 0-1 0 0,21 3 1 0 0,-27-6-1 0 0,1-1 0 0 0,0 0 1 0 0,1-1-1 0 0,-2 1 1 0 0,1 0-1 0 0,0-2 0 0 0,1 1 1 0 0,-2 0-1 0 0,1-1 1 0 0,-1 0-1 0 0,1 0 0 0 0,-1 0 1 0 0,0-1-1 0 0,1 2 1 0 0,6-7-1 0 0,25-19-26 0 0,-2-2-1 0 0,49-49 1 0 0,-8 3 31 0 0,-72 73 3 0 0,-2-1 0 0 0,2-1 1 0 0,-2 1-1 0 0,2-1 1 0 0,-2 0-1 0 0,1 2 1 0 0,-1-2-1 0 0,0 0 0 0 0,1 0 1 0 0,-1 1-1 0 0,-1-1 1 0 0,1 0-1 0 0,-1 0 1 0 0,0 0-1 0 0,0 0 0 0 0,0 0 1 0 0,0 0-1 0 0,0 0 1 0 0,-1 0-1 0 0,1 0 1 0 0,-1 2-1 0 0,-1-2 0 0 0,1 0 1 0 0,0 0-1 0 0,-3-4 1 0 0,-4-8 32 0 0,0 1 1 0 0,0 1-1 0 0,-2-1 1 0 0,-12-14-1 0 0,17 22-71 0 0,1 2-1 0 0,-2 0 0 0 0,1-1 0 0 0,0 1 0 0 0,-1 0 0 0 0,0 1 1 0 0,0-1-1 0 0,0 1 0 0 0,-1 0 0 0 0,2 1 0 0 0,-3-1 0 0 0,1 1 0 0 0,1 1 1 0 0,-1-1-1 0 0,-1 2 0 0 0,1-2 0 0 0,-1 2 0 0 0,2-1 0 0 0,-2 2 0 0 0,1-1 1 0 0,-1 1-1 0 0,0 1 0 0 0,2-1 0 0 0,-2 2 0 0 0,1-2 0 0 0,-12 5 1 0 0,-42 16-885 0 0,27-4 448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35.149"/>
    </inkml:context>
    <inkml:brush xml:id="br0">
      <inkml:brushProperty name="width" value="0.05" units="cm"/>
      <inkml:brushProperty name="height" value="0.05" units="cm"/>
      <inkml:brushProperty name="color" value="#66CC00"/>
    </inkml:brush>
  </inkml:definitions>
  <inkml:trace contextRef="#ctx0" brushRef="#br0">19 0 2448 0 0,'0'0'248'0'0,"-5"0"-248"0"0,1 4 0 0 0,0 4 0 0 0,-1-4 0 0 0,5-1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52.378"/>
    </inkml:context>
    <inkml:brush xml:id="br0">
      <inkml:brushProperty name="width" value="0.05" units="cm"/>
      <inkml:brushProperty name="height" value="0.05" units="cm"/>
      <inkml:brushProperty name="color" value="#004F8B"/>
    </inkml:brush>
  </inkml:definitions>
  <inkml:trace contextRef="#ctx0" brushRef="#br0">182 89 9760 0 0,'0'0'744'0'0,"0"-1"-650"0"0,0 1 1 0 0,0-1 0 0 0,0 1-1 0 0,0-1 1 0 0,-1 1 0 0 0,2 0-1 0 0,-1-1 1 0 0,0 1 0 0 0,0-1-1 0 0,0 1 1 0 0,0-1 0 0 0,0 1-1 0 0,0-1 1 0 0,0 1 0 0 0,0-1-1 0 0,1 1 1 0 0,-1-1 0 0 0,10-10 782 0 0,9-8 310 0 0,-18 18-1056 0 0,0 0 0 0 0,0 0 0 0 0,1 0-1 0 0,-1 0 1 0 0,0 0 0 0 0,1 0 0 0 0,-1 1 0 0 0,1-1-1 0 0,-1 1 1 0 0,0-1 0 0 0,1 1 0 0 0,-1-1 0 0 0,4 1 0 0 0,-11-4 1134 0 0,6 4-1205 0 0,0-1 0 0 0,-1 1 0 0 0,1 0 0 0 0,0-1 0 0 0,-1 1 0 0 0,1 0 0 0 0,0 0-1 0 0,-1-1 1 0 0,1 1 0 0 0,0 0 0 0 0,-1 0 0 0 0,1-1 0 0 0,0 1 0 0 0,-1 0 0 0 0,1 0 0 0 0,-1 0 0 0 0,1 0 0 0 0,0 0-1 0 0,-1 0 1 0 0,1 0 0 0 0,-1 0 0 0 0,1-1 0 0 0,0 1 0 0 0,-1 1 0 0 0,1-1 0 0 0,-1 0 0 0 0,1 0 0 0 0,-1 0-1 0 0,1 0 1 0 0,0 0 0 0 0,-1 0 0 0 0,0 1 0 0 0,-57 28-844 0 0,43-20 809 0 0,0 0 0 0 0,-14 13 1 0 0,23-17-27 0 0,1 0 0 0 0,0 0 0 0 0,0 1 0 0 0,0-1 1 0 0,1 1-1 0 0,0 0 0 0 0,-6 11 0 0 0,-4 10 1 0 0,9-18 0 0 0,0-1 0 0 0,1 1 0 0 0,-6 17 0 0 0,4-4 0 0 0,4-19 0 0 0,0 1 0 0 0,1-1 0 0 0,0 1 0 0 0,0-1 0 0 0,0 1 0 0 0,0 0 0 0 0,1 0 0 0 0,0-1 0 0 0,-1 1 0 0 0,1 0 0 0 0,1 0 0 0 0,-1 0 0 0 0,0-1 0 0 0,2 8 0 0 0,0-7-3 0 0,-1-1-1 0 0,1 1 0 0 0,0-1 0 0 0,0 1 0 0 0,0-1 1 0 0,0 0-1 0 0,1 1 0 0 0,-1-1 0 0 0,1 0 1 0 0,0-1-1 0 0,-1 1 0 0 0,1 0 0 0 0,1-1 0 0 0,-1 0 1 0 0,0 0-1 0 0,1 0 0 0 0,-1 0 0 0 0,5 2 0 0 0,-3-3-1 0 0,-1 0-1 0 0,0 0 0 0 0,1 0 1 0 0,-1-1-1 0 0,1 0 0 0 0,0 0 1 0 0,-1 0-1 0 0,1 0 0 0 0,-1-1 1 0 0,1 1-1 0 0,-1-1 0 0 0,0 0 1 0 0,1-1-1 0 0,-1 1 0 0 0,7-4 1 0 0,8-5 7 0 0,0-1 0 0 0,-1-1 0 0 0,-1 0 0 0 0,29-27 0 0 0,-34 27-2 0 0,-1-1 0 0 0,0 0 0 0 0,-1-1 0 0 0,0-1 0 0 0,15-30 0 0 0,-18 33 0 0 0,-1-1-22 0 0,-1 0-1 0 0,-1 0 0 0 0,0-1 0 0 0,0 1 0 0 0,-2-1 1 0 0,1 0-1 0 0,-2 0 0 0 0,0-20 0 0 0,-1 31-245 0 0,-10-8-1500 0 0,4 8 1378 0 0,4 2-2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9.457"/>
    </inkml:context>
    <inkml:brush xml:id="br0">
      <inkml:brushProperty name="width" value="0.05" units="cm"/>
      <inkml:brushProperty name="height" value="0.05" units="cm"/>
      <inkml:brushProperty name="color" value="#66CC00"/>
    </inkml:brush>
  </inkml:definitions>
  <inkml:trace contextRef="#ctx0" brushRef="#br0">460 1 12872 0 0,'0'0'970'0'0,"-1"1"-654"0"0,-2 1-169 0 0,2-1 111 0 0,0 0-1 0 0,-1 0 1 0 0,1 1-1 0 0,-1-2 1 0 0,1 1 0 0 0,-1 0-1 0 0,0 0 1 0 0,1 0 0 0 0,-1-1-1 0 0,0 1 1 0 0,1-1-1 0 0,-1 0 1 0 0,0 1 0 0 0,0-1-1 0 0,-3 0 1 0 0,-28-4 1328 0 0,21 2-1213 0 0,-7 1-188 0 0,-1 0 1 0 0,1 1-1 0 0,-20 3 0 0 0,-18-1 6 0 0,33-2 172 0 0,0 1-1 0 0,-33 6 1 0 0,15-2-102 0 0,29-4-267 0 0,0 1-1 0 0,-17 4 0 0 0,12-3-227 0 0,18-3 228 0 0,0 0-1 0 0,0 0 0 0 0,0 0 0 0 0,0 0 0 0 0,0 0 1 0 0,-1 0-1 0 0,1 0 0 0 0,0 0 0 0 0,0 0 0 0 0,0 0 1 0 0,0 0-1 0 0,0 0 0 0 0,0 0 0 0 0,0 0 0 0 0,0 0 1 0 0,-1 0-1 0 0,1 0 0 0 0,0 0 0 0 0,0 0 0 0 0,0 0 0 0 0,0 0 1 0 0,0 0-1 0 0,0 0 0 0 0,0 0 0 0 0,0 1 0 0 0,0-1 1 0 0,0 0-1 0 0,0 0 0 0 0,-1 0 0 0 0,1 0 0 0 0,0 0 1 0 0,0 0-1 0 0,0 0 0 0 0,0 0 0 0 0,0 0 0 0 0,0 1 1 0 0,0-1-1 0 0,0 0 0 0 0,0 0 0 0 0,0 0 0 0 0,0 0 0 0 0,0 0 1 0 0,0 0-1 0 0,0 0 0 0 0,0 1 0 0 0,-1 1 1 0 0,0 5-55 0 0,1-1 1 0 0,-1 1-1 0 0,1 0 0 0 0,0-1 1 0 0,0 1-1 0 0,1-1 0 0 0,3 13 1 0 0,-3-12 18 0 0,4 31 36 0 0,-4-23 141 0 0,1-1 1 0 0,1 1 0 0 0,8 25-1 0 0,-3-9-121 0 0,-8-29 50 0 0,15 2 62 0 0,-13-4-143 0 0,1-1-1 0 0,-1 1 0 0 0,1-1 0 0 0,-1 0 0 0 0,1 0 0 0 0,-1 0 1 0 0,3-1-1 0 0,18-7-284 0 0,-21 9 292 0 0,1 0 0 0 0,0-1-1 0 0,0 1 1 0 0,-1 1 0 0 0,1-1-1 0 0,0 0 1 0 0,0 0 0 0 0,-1 1-1 0 0,1 0 1 0 0,0-1 0 0 0,-1 1-1 0 0,1 0 1 0 0,-1 0 0 0 0,1 1-1 0 0,-1-1 1 0 0,0 0 0 0 0,1 1-1 0 0,-1 0 1 0 0,0-1 0 0 0,0 1-1 0 0,0 0 1 0 0,2 3 0 0 0,0-1 0 0 0,-1 1 0 0 0,0-1 1 0 0,0 1-1 0 0,-1 0 0 0 0,0 0 1 0 0,1 1-1 0 0,-2-1 0 0 0,1 0 1 0 0,-1 1-1 0 0,2 6 0 0 0,-1 3 10 0 0,0-11 0 0 0,-1 1 0 0 0,-1-1 0 0 0,1 1 0 0 0,-1-1 0 0 0,0 1 0 0 0,0 0 0 0 0,0-1 0 0 0,0 1 0 0 0,-2 7 0 0 0,1-10 7 0 0,0 0-1 0 0,0 0 1 0 0,0 0-1 0 0,0 0 1 0 0,0 0-1 0 0,0 0 0 0 0,-1 0 1 0 0,1 0-1 0 0,0-1 1 0 0,-1 1-1 0 0,0 0 1 0 0,1-1-1 0 0,-1 1 1 0 0,0-1-1 0 0,-4 3 1 0 0,2-2 44 0 0,-1 0 1 0 0,0 0 0 0 0,0 0 0 0 0,0 0 0 0 0,-10 2 0 0 0,-7-5 47 0 0,20 1-135 0 0,-1-1 1 0 0,1 1 0 0 0,-1 0-1 0 0,1 0 1 0 0,-1 0 0 0 0,1 0-1 0 0,-1 1 1 0 0,1-1 0 0 0,-4 1-1 0 0,-39 13-3508 0 0,28-9-34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9.875"/>
    </inkml:context>
    <inkml:brush xml:id="br0">
      <inkml:brushProperty name="width" value="0.05" units="cm"/>
      <inkml:brushProperty name="height" value="0.05" units="cm"/>
      <inkml:brushProperty name="color" value="#66CC00"/>
    </inkml:brush>
  </inkml:definitions>
  <inkml:trace contextRef="#ctx0" brushRef="#br0">17 221 13824 0 0,'-12'-5'1500'0'0,"8"0"-1418"0"0,3 4 284 0 0,11-11 1044 0 0,-9 11-1429 0 0,0 0-1 0 0,0 0 1 0 0,1 0-1 0 0,-1 0 1 0 0,0 0 0 0 0,1 0-1 0 0,-1 0 1 0 0,0 0-1 0 0,1 1 1 0 0,-1-1 0 0 0,1 0-1 0 0,-1 1 1 0 0,1-1-1 0 0,-1 1 1 0 0,1 0-1 0 0,2-1 1 0 0,30 2-256 0 0,-17-1 413 0 0,20-1 284 0 0,1-2-1 0 0,-1-1 0 0 0,1-2 0 0 0,-1-2 0 0 0,65-22 0 0 0,-3 0-460 0 0,23-8-37 0 0,24-12-1269 0 0,-130 46 946 0 0,1 0 0 0 0,-1 1 0 0 0,1 1 0 0 0,28-1 1 0 0,-44 3 249 0 0,1 0 0 0 0,-1 1 1 0 0,1-1-1 0 0,0 0 0 0 0,-1 0 1 0 0,1 1-1 0 0,-1-1 1 0 0,1 1-1 0 0,-1-1 0 0 0,1 1 1 0 0,-1 0-1 0 0,0 0 0 0 0,1-1 1 0 0,1 3-1 0 0,6 8-1001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0.396"/>
    </inkml:context>
    <inkml:brush xml:id="br0">
      <inkml:brushProperty name="width" value="0.05" units="cm"/>
      <inkml:brushProperty name="height" value="0.05" units="cm"/>
      <inkml:brushProperty name="color" value="#66CC00"/>
    </inkml:brush>
  </inkml:definitions>
  <inkml:trace contextRef="#ctx0" brushRef="#br0">155 0 11488 0 0,'0'0'3057'0'0,"-8"12"-1354"0"0,0-2-932 0 0,3-5-548 0 0,1 0 0 0 0,0 1-1 0 0,-5 10 1 0 0,-48 97 1298 0 0,47-91-1523 0 0,0 0 0 0 0,2 0-1 0 0,1 1 1 0 0,0 0 0 0 0,2 0-1 0 0,0 1 1 0 0,2-1-1 0 0,-1 37 1 0 0,4-54 2 0 0,0 0 1 0 0,0-1-1 0 0,1 1 0 0 0,-1 0 1 0 0,1-1-1 0 0,0 1 1 0 0,1-1-1 0 0,0 1 0 0 0,0-1 1 0 0,0 0-1 0 0,0 1 0 0 0,1-1 1 0 0,0 0-1 0 0,0-1 0 0 0,0 1 1 0 0,0 0-1 0 0,1-1 0 0 0,7 7 1 0 0,-7-7-35 0 0,0-1 1 0 0,0-1-1 0 0,0 1 1 0 0,0 0-1 0 0,0-1 1 0 0,1 0-1 0 0,-1 0 1 0 0,1 0-1 0 0,-1-1 1 0 0,1 0-1 0 0,-1 1 1 0 0,1-2-1 0 0,0 1 1 0 0,0 0-1 0 0,0-1 1 0 0,-1 0-1 0 0,1 0 1 0 0,0-1-1 0 0,0 1 1 0 0,0-1-1 0 0,-1 0 1 0 0,1 0-1 0 0,0 0 1 0 0,-1-1-1 0 0,6-2 1 0 0,-5 2 75 0 0,1-1-1 0 0,-1 1 1 0 0,0-1 0 0 0,0 0 0 0 0,0-1 0 0 0,0 1-1 0 0,0-1 1 0 0,-1 0 0 0 0,0 0 0 0 0,0 0 0 0 0,0-1-1 0 0,0 1 1 0 0,0-1 0 0 0,-1 0 0 0 0,0 0-1 0 0,0 0 1 0 0,-1-1 0 0 0,1 1 0 0 0,-1-1 0 0 0,2-9-1 0 0,-3 12-41 0 0,-1-1 0 0 0,0 1 0 0 0,0-1 0 0 0,0 1 0 0 0,0-1 0 0 0,0 1 0 0 0,-1 0 0 0 0,0-1 0 0 0,0 1 0 0 0,0-1 0 0 0,0 1 0 0 0,0 0 0 0 0,0 0 0 0 0,-1 0 0 0 0,0 0 0 0 0,1 0 0 0 0,-1 0 0 0 0,0 0 0 0 0,-1 0 0 0 0,1 1 0 0 0,0-1 0 0 0,-1 1 0 0 0,0-1 0 0 0,1 1 0 0 0,-1 0 0 0 0,0 0 0 0 0,0 0 0 0 0,0 1 0 0 0,0-1 0 0 0,0 1 0 0 0,-1 0 0 0 0,1 0 0 0 0,-4-1 0 0 0,-2-1 0 0 0,1 1 0 0 0,-1 0 0 0 0,0 1 0 0 0,0 0 0 0 0,-1 1 0 0 0,1-1 0 0 0,-11 2 0 0 0,3 2-85 0 0,10-2-272 0 0,1 0-1 0 0,0 0 1 0 0,-1-1 0 0 0,1 0-1 0 0,-9 0 1 0 0,4 0-3924 0 0,2 3-1288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0.972"/>
    </inkml:context>
    <inkml:brush xml:id="br0">
      <inkml:brushProperty name="width" value="0.05" units="cm"/>
      <inkml:brushProperty name="height" value="0.05" units="cm"/>
      <inkml:brushProperty name="color" value="#66CC00"/>
    </inkml:brush>
  </inkml:definitions>
  <inkml:trace contextRef="#ctx0" brushRef="#br0">0 1 11312 0 0,'0'0'800'0'0,"5"7"-536"0"0,-2 0-191 0 0,0-1 1 0 0,0 0 0 0 0,1 0-1 0 0,8 10 1 0 0,-3-4 16 0 0,0-2 173 0 0,0 0-1 0 0,0 0 1 0 0,21 15 0 0 0,7 8 52 0 0,-19-15-176 0 0,-8-7 27 0 0,18 16 1 0 0,-11-13-68 0 0,0 2 0 0 0,-1 0 0 0 0,-2 0 0 0 0,1 1 0 0 0,-2 1 0 0 0,0 1 0 0 0,19 36 0 0 0,-14-16 45 0 0,-2 0 0 0 0,-1 0 0 0 0,11 52 0 0 0,-9 7-18 0 0,-13-68-124 0 0,-1-3-2 0 0,-1 0 0 0 0,-2 40 0 0 0,-11 53 0 0 0,10-116 0 0 0,1-2 0 0 0,-2 15 0 0 0,-1-1 0 0 0,-1 1 0 0 0,-8 20 0 0 0,-62 169-22 0 0,17-54-96 0 0,16-47-949 0 0,25-65-2596 0 0,-1-8-1195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01.502"/>
    </inkml:context>
    <inkml:brush xml:id="br0">
      <inkml:brushProperty name="width" value="0.05" units="cm"/>
      <inkml:brushProperty name="height" value="0.05" units="cm"/>
      <inkml:brushProperty name="color" value="#66CC00"/>
    </inkml:brush>
  </inkml:definitions>
  <inkml:trace contextRef="#ctx0" brushRef="#br0">259 1 14304 0 0,'0'0'421'0'0,"0"1"-12"0"0,-14 21-239 0 0,10-17-126 0 0,0 1 0 0 0,1 0 0 0 0,0 0 1 0 0,-4 10-1 0 0,-58 147 1145 0 0,8-24-502 0 0,35-81-283 0 0,4 0-1 0 0,1 2 1 0 0,4 0 0 0 0,-11 114-1 0 0,18-70-399 0 0,5-1 0 0 0,17 157 0 0 0,-1-162 136 0 0,3 0 0 0 0,48 143 0 0 0,-56-215-161 0 0,0 0 1 0 0,2-1-1 0 0,1-1 0 0 0,2 0 0 0 0,24 32 0 0 0,-29-42-175 0 0,2-1 1 0 0,-1 0 0 0 0,2-1 0 0 0,0-1-1 0 0,0 0 1 0 0,1 0 0 0 0,0-1-1 0 0,1-1 1 0 0,29 13 0 0 0,-29-16-465 0 0,0-2 0 0 0,0 0 0 0 0,1 0 0 0 0,-1-1 0 0 0,26 0 0 0 0,-22-2-363 0 0,25-2 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25.843"/>
    </inkml:context>
    <inkml:brush xml:id="br0">
      <inkml:brushProperty name="width" value="0.05" units="cm"/>
      <inkml:brushProperty name="height" value="0.05" units="cm"/>
      <inkml:brushProperty name="color" value="#66CC00"/>
    </inkml:brush>
  </inkml:definitions>
  <inkml:trace contextRef="#ctx0" brushRef="#br0">92 79 9072 0 0,'0'0'681'0'0,"-1"-2"-469"0"0,-2-10-169 0 0,3 12-11 0 0,0 0 1 0 0,0 0-1 0 0,0-1 1 0 0,0 1-1 0 0,0 0 1 0 0,0 0-1 0 0,0 0 1 0 0,0-1-1 0 0,0 1 1 0 0,0 0 0 0 0,0 0-1 0 0,0 0 1 0 0,0 0-1 0 0,0-1 1 0 0,0 1-1 0 0,0 0 1 0 0,0 0-1 0 0,0 0 1 0 0,-1-1-1 0 0,1 1 1 0 0,0 0-1 0 0,0 0 1 0 0,0 0-1 0 0,0 0 1 0 0,0 0-1 0 0,0-1 1 0 0,0 1 0 0 0,-1 0-1 0 0,1 0 1 0 0,0 0-1 0 0,0 0 1 0 0,0 0-1 0 0,0 0 1 0 0,-1 0-1 0 0,1 0 1 0 0,0 0-1 0 0,0 0 1 0 0,0-1-1 0 0,0 1 1 0 0,-1 0-1 0 0,1 0 1 0 0,0 0-1 0 0,-4 5 2432 0 0,3-3-1480 0 0,1-7-35 0 0,-1 5-403 0 0,-2 12-262 0 0,-2 19-158 0 0,1 1 114 0 0,-5 82 70 0 0,9-92-278 0 0,4 31 0 0 0,0-1-21 0 0,-2-13-12 0 0,5 72 1 0 0,-4-41 219 0 0,-2-4 65 0 0,1-5-241 0 0,-3-44 535 0 0,4 33 0 0 0,-1-36-713 0 0,-2 1-1 0 0,0 19 1 0 0,-1-5 991 0 0,-7 5-1881 0 0,6-24 584 0 0,-5 11 403 0 0,3-13 77 0 0,-1 6-22 0 0,5-13 37 0 0,-3 1-33 0 0,-6-9 32 0 0,8 5-53 0 0,-1 0 0 0 0,1 0 0 0 0,0 0 0 0 0,0 0 0 0 0,0 0 0 0 0,0 0 0 0 0,0 0 0 0 0,0-1 0 0 0,1 1 0 0 0,-1-5 0 0 0,-5-15 0 0 0,4 11 17 0 0,0 0-1 0 0,1-1 0 0 0,0-11 0 0 0,-1-10-17 0 0,-3-41 65 0 0,1 10-64 0 0,-3-2 0 0 0,4-131 0 0 0,4 113 0 0 0,-1-45 0 0 0,2 95 0 0 0,0 27 0 0 0,-2-1 0 0 0,1 0 0 0 0,-1 0 0 0 0,-1-11 0 0 0,0 8 0 0 0,0 0 0 0 0,1 0 0 0 0,1-12 0 0 0,1-30 0 0 0,-2 38-40 0 0,0 12-44 0 0,0 10 56 0 0,8 76-24 0 0,-8-75 64 0 0,1-1 0 0 0,1 1 0 0 0,-1-1 0 0 0,6 13 0 0 0,-1 2-12 0 0,10 66 0 0 0,-11-52 0 0 0,17 142-80 0 0,-5-12-32 0 0,-8-88 14 0 0,-1 95 0 0 0,-2-75 86 0 0,1-3 0 0 0,-3-30-123 0 0,-1-43-34 0 0,-1 29 0 0 0,-2-53 176 0 0,-1 1 0 0 0,1-1 1 0 0,-1 0-1 0 0,1 1 0 0 0,-1-1 0 0 0,0 1 0 0 0,1-1 0 0 0,-1 1 0 0 0,-1-2 1 0 0,-4-9-11 0 0,0-8 3 0 0,1-1-1 0 0,1-1 0 0 0,-3-27 0 0 0,2-68-393 0 0,2 14 0 0 0,-3-175-383 0 0,4 49 1250 0 0,0 146-473 0 0,-5-55 0 0 0,6 115 0 0 0,2 18 0 0 0,-1 0 0 0 0,-1 0 0 0 0,1 0 0 0 0,-1 0-1 0 0,-1-8 2 0 0,2 6-1 0 0,-1 3 0 0 0,1 5 0 0 0,0 89 271 0 0,13 327 321 0 0,-8-192-400 0 0,-6-136-184 0 0,5-59-69 0 0,-4-28-264 0 0,0-4-648 0 0,9-89 365 0 0,-5-105 608 0 0,-32-178 858 0 0,23 322-806 0 0,5 34-48 0 0,-2 0 1 0 0,0 1-1 0 0,-8-28 1 0 0,6 25 138 0 0,4 18-79 0 0,1 11 0 0 0,3 12-67 0 0,73 434 741 0 0,-35-124-2656 0 0,-31-208 1902 0 0,-10-114 16 0 0,-12-65 0 0 0,-2-62 1 0 0,-6-91-148 0 0,7 5-307 0 0,-22-52 416 0 0,30 232 14 0 0,3 21 33 0 0,1-1 20 0 0,-1 1-1 0 0,0-1 1 0 0,0 1-1 0 0,0-1 1 0 0,-2-5-1 0 0,2 8 54 0 0,0 0-65 0 0,0 0 1 0 0,0 0-1 0 0,0-1 1 0 0,0 1 0 0 0,0 0-1 0 0,0 0 1 0 0,0 0 0 0 0,0-1-1 0 0,0 1 1 0 0,1 0 0 0 0,-1-1-1 0 0,0-1 1 0 0,1 3-7 0 0,-19 10 261 0 0,13-13-199 0 0,6 3-63 0 0,-1 0-1 0 0,1-1 0 0 0,0 1 0 0 0,0 0 0 0 0,-1-1 1 0 0,1 1-1 0 0,-1 0 0 0 0,1 0 0 0 0,0 0 0 0 0,-1-1 1 0 0,1 1-1 0 0,0 0 0 0 0,-1 0 0 0 0,1 0 0 0 0,-1 0 0 0 0,1 0 1 0 0,-1 0-1 0 0,1 0 0 0 0,0 0 0 0 0,-1 0 0 0 0,1 0 1 0 0,-1 0-1 0 0,1 0 0 0 0,-1 0 0 0 0,1 0 0 0 0,0 0 1 0 0,-1 0-1 0 0,1 0 0 0 0,-1 1 0 0 0,1-1 0 0 0,-1 0 1 0 0,-1 5 33 0 0,0 0 1 0 0,0 0 0 0 0,1 0 0 0 0,0 0 0 0 0,0 0 0 0 0,-1 10 0 0 0,0 3-31 0 0,-3 19-13 0 0,3 0 0 0 0,3 49 0 0 0,0-26 0 0 0,5 51-190 0 0,0-26-180 0 0,7 54 154 0 0,-11-110 232 0 0,11 46 1 0 0,-2-12 204 0 0,-9-56-200 0 0,-1-1-1 0 0,1 1 1 0 0,3 7-1 0 0,-3-9-111 0 0,0 0-1 0 0,0 0 1 0 0,-1 0-1 0 0,0 0 1 0 0,0 0-1 0 0,1 8 1 0 0,3-44-237 0 0,-12-158-101 0 0,2 82 274 0 0,-34-260 37 0 0,22 205-132 0 0,11 131 89 0 0,3 20 2041 0 0,3 11-1826 0 0,5 98 573 0 0,2 65-531 0 0,0 36-684 0 0,-1-1 272 0 0,-6 113 1874 0 0,8-547-3533 0 0,-2-77 1437 0 0,-8 268 531 0 0,-9-47 1 0 0,-6-69 535 0 0,12 144-382 0 0,1-5 265 0 0,4 21-103 0 0,0-7 3 0 0,14 247-148 0 0,-6-143-157 0 0,25 295 30 0 0,-25-276 565 0 0,5 49-2073 0 0,-12-150 1549 0 0,-1-12-59 0 0,0 0 0 0 0,0 0 0 0 0,0 0 0 0 0,1 0 0 0 0,-1 0 1 0 0,0 0-1 0 0,1-1 0 0 0,0 3 0 0 0,0-2-217 0 0,-5-13-3309 0 0,1-8 2128 0 0,6 0-11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33.456"/>
    </inkml:context>
    <inkml:brush xml:id="br0">
      <inkml:brushProperty name="width" value="0.05" units="cm"/>
      <inkml:brushProperty name="height" value="0.05" units="cm"/>
      <inkml:brushProperty name="color" value="#66CC00"/>
    </inkml:brush>
  </inkml:definitions>
  <inkml:trace contextRef="#ctx0" brushRef="#br0">217 37 6448 0 0,'0'0'305'0'0,"0"2"-128"0"0,0 4 630 0 0,0 16 7358 0 0,-2-22-8126 0 0,0 0 1 0 0,0 0-1 0 0,0-1 0 0 0,0 1 0 0 0,0-1 1 0 0,0 1-1 0 0,0-1 0 0 0,0 1 0 0 0,0-1 0 0 0,1 0 1 0 0,-1 0-1 0 0,0 0 0 0 0,0 0 0 0 0,1 0 1 0 0,-1 0-1 0 0,1-1 0 0 0,-1 1 0 0 0,1-1 1 0 0,0 1-1 0 0,-1-1 0 0 0,1 1 0 0 0,0-1 0 0 0,0 0 1 0 0,-2-3-1 0 0,3 5-35 0 0,0 0 1 0 0,0 0 0 0 0,0 0-1 0 0,0-1 1 0 0,0 1 0 0 0,-1 0-1 0 0,1 0 1 0 0,0 0 0 0 0,0-1-1 0 0,0 1 1 0 0,0 0-1 0 0,-1 0 1 0 0,1 0 0 0 0,0 0-1 0 0,0 0 1 0 0,-1 0 0 0 0,1 0-1 0 0,0-1 1 0 0,0 1 0 0 0,0 0-1 0 0,-1 0 1 0 0,1 0-1 0 0,0 0 1 0 0,0 0 0 0 0,-1 0-1 0 0,1 0 1 0 0,0 0 0 0 0,0 0-1 0 0,-1 0 1 0 0,1 0-1 0 0,0 0 1 0 0,0 0 0 0 0,-1 1-1 0 0,-7 4 125 0 0,7-4-109 0 0,0-1 0 0 0,0 1 0 0 0,0 0 0 0 0,0-1-1 0 0,0 1 1 0 0,0 0 0 0 0,0-1 0 0 0,0 0 0 0 0,0 1 0 0 0,0-1 0 0 0,-2 1-1 0 0,2-1-2 0 0,0 0 0 0 0,1 0 0 0 0,-1 0 0 0 0,0 0-1 0 0,0 0 1 0 0,0 0 0 0 0,0 1 0 0 0,0-1 0 0 0,1 0-1 0 0,-1 0 1 0 0,0 1 0 0 0,0-1 0 0 0,1 1-1 0 0,-1-1 1 0 0,0 1 0 0 0,0-1 0 0 0,1 1 0 0 0,-1-1-1 0 0,1 1 1 0 0,-1 0 0 0 0,0-1 0 0 0,1 1 0 0 0,-1 0-1 0 0,1-1 1 0 0,-1 1 0 0 0,1 0 0 0 0,0 0-1 0 0,-1-1 1 0 0,1 2 0 0 0,-1-1-15 0 0,1 0 0 0 0,0 0 1 0 0,-1-1-1 0 0,1 1 0 0 0,0 0 0 0 0,-1 0 0 0 0,1-1 0 0 0,-1 1 1 0 0,1 0-1 0 0,-1-1 0 0 0,0 1 0 0 0,1 0 0 0 0,-1-1 1 0 0,0 1-1 0 0,1-1 0 0 0,-1 1 0 0 0,0-1 0 0 0,0 0 0 0 0,1 1 1 0 0,-3 0-1 0 0,3-1-2 0 0,-1 0 1 0 0,1 0-1 0 0,-1 0 0 0 0,1-1 1 0 0,-1 1-1 0 0,0 0 1 0 0,1 0-1 0 0,-1 0 0 0 0,1 0 1 0 0,-1 0-1 0 0,1-1 1 0 0,0 1-1 0 0,-1 0 0 0 0,1-1 1 0 0,-1 1-1 0 0,1 0 1 0 0,-1-1-1 0 0,1 1 0 0 0,0 0 1 0 0,-1-1-1 0 0,1 1 1 0 0,0 0-1 0 0,-1-1 0 0 0,1 1 1 0 0,0-1-1 0 0,-1 1 1 0 0,1-1-1 0 0,0 0 0 0 0,-8-18-1 0 0,6 12 1 0 0,-5-4-16 0 0,1 9-48 0 0,-17 2 435 0 0,22 0-318 0 0,0-1-15 0 0,-2-4-104 0 0,1 4-8 0 0,1 3 65 0 0,-1 0 0 0 0,0 0 0 0 0,1 0 0 0 0,0 0 0 0 0,-1 0 0 0 0,1 1 0 0 0,-1 1 0 0 0,0-1 18 0 0,1-13-9 0 0,1 7-3 0 0,-1-26-36 0 0,1 28 26 0 0,0 3 4 0 0,0 5 6 0 0,1 0 4 0 0,-1-6 0 0 0,1 1-1 0 0,-1-1 1 0 0,0 1 0 0 0,0-1-1 0 0,0 1 1 0 0,0 0-1 0 0,0-1 1 0 0,-1 1 0 0 0,1-1-1 0 0,0 1 1 0 0,-1 0 0 0 0,1-1-1 0 0,-1 1 1 0 0,1-1-1 0 0,-2 3 1 0 0,2 7 148 0 0,-2-8-157 0 0,-1 1-33 0 0,2 14 48 0 0,1 14-11 0 0,8-16-70 0 0,-6-13 86 0 0,-1 0 0 0 0,0 0-1 0 0,0 0 1 0 0,-1 0-1 0 0,1 1 1 0 0,-1-1-1 0 0,1 0 1 0 0,-1 1-1 0 0,0-1 1 0 0,0 0-1 0 0,-1 6 1 0 0,0-5-13 0 0,1 1 1 0 0,0-1-1 0 0,0 1 1 0 0,1 6-1 0 0,7 67-215 0 0,1 3 176 0 0,-5-46 40 0 0,1 56 0 0 0,-1-13 0 0 0,8 205-134 0 0,-26-113-316 0 0,11-153 466 0 0,1 14-16 0 0,2-20 0 0 0,-1-1 0 0 0,-4 20 0 0 0,2-15 36 0 0,0 0-1 0 0,0 22 0 0 0,0 0 171 0 0,3-1-342 0 0,0-29 97 0 0,0 0 1 0 0,0 1-1 0 0,-2 12 1 0 0,-1-3 224 0 0,0-5-146 0 0,1 0 0 0 0,-2 24 0 0 0,-1 5-40 0 0,5-39 0 0 0,0 0 0 0 0,0 0 0 0 0,0-1 0 0 0,0 1 0 0 0,0 0 0 0 0,-1 0 0 0 0,1-1 0 0 0,-1 1 0 0 0,1 0 0 0 0,-1-1 0 0 0,0 3 0 0 0,-2 3 0 0 0,-6 20 0 0 0,4-4 508 0 0,17-34-780 0 0,-6 2 4 0 0,6-5 0 0 0,-12 13 267 0 0,1 1 1 0 0,-1 0-1 0 0,0-1 1 0 0,1 1 0 0 0,-1 0-1 0 0,1-1 1 0 0,-1 1-1 0 0,0 0 1 0 0,1 0 0 0 0,-1-1-1 0 0,1 1 1 0 0,-1 0-1 0 0,1 0 1 0 0,-1 0 0 0 0,1 0-1 0 0,-1 0 1 0 0,1-1-1 0 0,-1 1 1 0 0,1 0 0 0 0,-1 0-1 0 0,1 0 1 0 0,-1 0-1 0 0,1 0 1 0 0,-1 1 0 0 0,1-1-1 0 0,-1 0 1 0 0,1 0-1 0 0,4 0 1 0 0,0 0 0 0 0,0-1 0 0 0,-1 0 0 0 0,6-1 0 0 0,-9 2 0 0 0,1-1 0 0 0,1 0 0 0 0,-1 0 0 0 0,1 0 0 0 0,-1 0 0 0 0,0-1 0 0 0,1 1 0 0 0,-1-1 0 0 0,0 1 0 0 0,2-3 0 0 0,-2 2 0 0 0,0 0 0 0 0,0 0 0 0 0,1 1 0 0 0,-1-1 0 0 0,0 1 0 0 0,1 0 0 0 0,2-2 0 0 0,52-9 376 0 0,-29 11-376 0 0,-22 1 0 0 0,0 0 0 0 0,-1 0 0 0 0,1-1 0 0 0,6-1 0 0 0,-9 2-16 0 0,0-1-1 0 0,1 1 0 0 0,-1 0 0 0 0,0 0 1 0 0,0 0-1 0 0,0 0 0 0 0,0 1 0 0 0,0-1 1 0 0,0 1-1 0 0,0 0 0 0 0,0-1 0 0 0,0 1 0 0 0,0 1 1 0 0,0-1-1 0 0,0 0 0 0 0,0 1 0 0 0,-1 0 1 0 0,5 2-1 0 0,-4-2 22 0 0,31 15 36 0 0,-34-18-47 0 0,1 1 0 0 0,-1 0 0 0 0,0 0-1 0 0,1-1 1 0 0,-1 1 0 0 0,1 0-1 0 0,-1-1 1 0 0,1 1 0 0 0,-1 0-1 0 0,0-1 1 0 0,1 1 0 0 0,-1-1-1 0 0,0 1 1 0 0,1-1 0 0 0,-1 1-1 0 0,0-1 1 0 0,0 1 0 0 0,1-1-1 0 0,3-5 7 0 0,-3 10 0 0 0,0-2 0 0 0,3 4 0 0 0,0-11 1 0 0,0-2 18 0 0,-3 6 547 0 0,-1-1-1106 0 0,0-41 510 0 0,4 18 30 0 0,-4 2 16 0 0,0 21 75 0 0,0 1 58 0 0,4-75 243 0 0,-4 55-386 0 0,-1-10 17 0 0,2-1 0 0 0,8-49 0 0 0,-6 58-32 0 0,0 0 0 0 0,-1-30 0 0 0,-6-79-687 0 0,-4 48 696 0 0,-1 12 0 0 0,5-7 640 0 0,-1-13-392 0 0,1-101-248 0 0,0 118 0 0 0,2 61 0 0 0,1 11 0 0 0,1 0 0 0 0,-1 0 0 0 0,1 0 0 0 0,-1 0 0 0 0,1 0 0 0 0,0-5 0 0 0,1-1 0 0 0,-1 5 0 0 0,0-1 0 0 0,0 1 0 0 0,0-1 0 0 0,0 1 0 0 0,-1 0 0 0 0,0 0 0 0 0,-2-8 0 0 0,-2-1 0 0 0,5 11 0 0 0,-1 0 0 0 0,0 1 0 0 0,1-1 0 0 0,-1 0 0 0 0,1 1 0 0 0,0-1 0 0 0,-1 0 0 0 0,1-3 0 0 0,-4-61 0 0 0,4 50 0 0 0,-2 14 0 0 0,2 1 0 0 0,0 0 0 0 0,-1 0 0 0 0,1 1 0 0 0,0-1 0 0 0,-1 0 0 0 0,1 0 0 0 0,0 0 0 0 0,0 1 0 0 0,0-1 0 0 0,0 0 0 0 0,0 0 0 0 0,0 0 0 0 0,0 0 0 0 0,0 1 0 0 0,0-1 0 0 0,0 0 0 0 0,0-1 0 0 0,-3-21 0 0 0,2 19-50 0 0,1 9 27 0 0,1 7-26 0 0,-1-11 70 0 0,-1 12-117 0 0,-7-4 87 0 0,2-8 2 0 0,-10-1 80 0 0,13 1-58 0 0,0 0-1 0 0,0 0 0 0 0,0-1 0 0 0,0 1 0 0 0,0-1 0 0 0,0 0 0 0 0,0 0 0 0 0,0 0 1 0 0,0 0-1 0 0,0 0 0 0 0,0-1 0 0 0,0 1 0 0 0,0-1 0 0 0,0 0 0 0 0,0 0 0 0 0,-4-2 0 0 0,4 2-9 0 0,1 0 0 0 0,-1 1 0 0 0,1-1 0 0 0,-1 1 0 0 0,1-1-1 0 0,-1 1 1 0 0,-2 0 0 0 0,3 0-2 0 0,-1 0 1 0 0,1-1-1 0 0,0 1 1 0 0,-1 0-1 0 0,1-1 0 0 0,0 1 1 0 0,0-1-1 0 0,-1 0 1 0 0,1 0-1 0 0,-4-2 0 0 0,0-1 19 0 0,0 0-1 0 0,0 0 0 0 0,-13-5 0 0 0,17 8-18 0 0,0 1-1 0 0,1-1 1 0 0,-1 0 0 0 0,0 1-1 0 0,0 0 1 0 0,0-1 0 0 0,0 1 0 0 0,0 0-1 0 0,0 0 1 0 0,0 0 0 0 0,0 0-1 0 0,0 1 1 0 0,0-1 0 0 0,0 0 0 0 0,0 1-1 0 0,0-1 1 0 0,1 1 0 0 0,-4 1-1 0 0,5-2-1 0 0,0 1 0 0 0,-1-1 0 0 0,1 0 0 0 0,0 0 0 0 0,-1 0 0 0 0,1 1 0 0 0,0-1 0 0 0,-1 0 0 0 0,1 0-1 0 0,-1 0 1 0 0,1 0 0 0 0,0 0 0 0 0,-1 0 0 0 0,1 0 0 0 0,0 0 0 0 0,-1 0 0 0 0,1 0 0 0 0,-1 0 0 0 0,1 0-1 0 0,0 0 1 0 0,-1 0 0 0 0,1 0 0 0 0,-1 0 0 0 0,1 0 0 0 0,0 0 0 0 0,-1 0 0 0 0,1-1 0 0 0,0 1-1 0 0,-1 0 1 0 0,1 0 0 0 0,0 0 0 0 0,-1-1 0 0 0,1 1 0 0 0,0 0 0 0 0,0 0 0 0 0,-1-1 0 0 0,1 1 0 0 0,0 0-1 0 0,0-1 1 0 0,-1 1 0 0 0,1-1 0 0 0,0 1 0 0 0,-1-1 1 0 0,1 1-1 0 0,0-1 0 0 0,-1 1 0 0 0,1-1 0 0 0,-1 1 1 0 0,1 0-1 0 0,0-1 0 0 0,-1 1 0 0 0,1 0 0 0 0,-1-1 0 0 0,1 1 1 0 0,-1 0-1 0 0,1-1 0 0 0,-1 1 0 0 0,0 0 0 0 0,1 0 1 0 0,-1 0-1 0 0,1 0 0 0 0,-1 0 0 0 0,0-1 0 0 0,-2 3-1 0 0,3-2 0 0 0,-1 0 0 0 0,1 1 0 0 0,-1-1 0 0 0,1 0 0 0 0,-1 0 0 0 0,1 1 0 0 0,-1-1 0 0 0,1 0 0 0 0,-1 0 0 0 0,0 0 0 0 0,1 0 0 0 0,-1 0 0 0 0,1 0 0 0 0,-1 0 0 0 0,1 0 0 0 0,-1 0 0 0 0,1 0 0 0 0,-1 0 0 0 0,0 0 0 0 0,1 0 0 0 0,-1 0 0 0 0,1 0 0 0 0,-1 0 0 0 0,1-1 0 0 0,-1 1 0 0 0,0-1 0 0 0,-24-6 0 0 0,17 5 11 0 0,4 4 16 0 0,4-3-35 0 0,1 1 1 0 0,-1-1 0 0 0,1 1-1 0 0,-1 0 1 0 0,0-1 0 0 0,1 1-1 0 0,-1 0 1 0 0,1 0 0 0 0,-1-1-1 0 0,1 1 1 0 0,0 0 0 0 0,-1 0-1 0 0,1 0 1 0 0,-1 0-1 0 0,1 0 1 0 0,-1 0 0 0 0,1 0-1 0 0,-1 0 1 0 0,1 0 0 0 0,0 0-1 0 0,-1 0 1 0 0,1 0 0 0 0,-1 0-1 0 0,1 0 1 0 0,11 0-143 0 0,-5 0 150 0 0,-1 0 0 0 0,1 0 0 0 0,-2 0 0 0 0,-4-1 0 0 0,-1 1 0 0 0,0 0 0 0 0,1 0 0 0 0,-1 0 0 0 0,0 0 0 0 0,1 0 0 0 0,-1 0 0 0 0,1 0 0 0 0,-1-1 0 0 0,0 1-1 0 0,1 0 1 0 0,-1 0 0 0 0,0 0 0 0 0,1 0 0 0 0,-1 0 0 0 0,1 1 0 0 0,-1-1 0 0 0,0 0 0 0 0,1 0 0 0 0,-1 0 0 0 0,0 0 0 0 0,1 0-1 0 0,-1 0 1 0 0,0 1 0 0 0,1-1 0 0 0,-1 0 0 0 0,0 0 0 0 0,1 0 0 0 0,-1 1 0 0 0,0-1 0 0 0,0 0 0 0 0,1 1 0 0 0,-1-1-1 0 0,0 0 1 0 0,0 0 0 0 0,1 1 0 0 0,-1-1 0 0 0,0 0 0 0 0,0 1 0 0 0,0-1 0 0 0,0 1 0 0 0,0-1 0 0 0,0 0 0 0 0,1 1-1 0 0,-1-1 1 0 0,0 0 0 0 0,0 1 0 0 0,0-1 0 0 0,0 1 0 0 0,0-1 0 0 0,0 0 0 0 0,-1 1 0 0 0,1 0 0 0 0,0 1-12 0 0,4 8-58 0 0,-2-6 55 0 0,-1 1 0 0 0,0-1 0 0 0,1 1 0 0 0,-1-1 0 0 0,-1 1 0 0 0,1 9-1 0 0,7 169-46 0 0,-3-94 50 0 0,15 178-37 0 0,-14-202 44 0 0,-2 7-8 0 0,5 36-140 0 0,3 32-787 0 0,-11-93-500 0 0,3-26 1275 0 0,-4-12 165 0 0,1-9-1 0 0,-1 0 1 0 0,0 0 0 0 0,0 0 0 0 0,0 0 0 0 0,0 0 0 0 0,0 0 0 0 0,0 0 0 0 0,0 0 0 0 0,0 0 0 0 0,0 0 0 0 0,0 0 0 0 0,0 0 0 0 0,0 0 0 0 0,0 0 0 0 0,0 0 0 0 0,0 0 0 0 0,1 0-1 0 0,-1 0 1 0 0,0 0 0 0 0,0 0 0 0 0,0 0 0 0 0,0 0 0 0 0,0 0 0 0 0,0 0 0 0 0,0 0 0 0 0,0 0 0 0 0,0 0 0 0 0,0 0 0 0 0,0 0 0 0 0,0 0 0 0 0,0 1 0 0 0,0-1 0 0 0,0 0 0 0 0,0 0-1 0 0,1 0 1 0 0,-1 0 0 0 0,0 0 0 0 0,0 0 0 0 0,0 0 0 0 0,0 0 0 0 0,0 0 0 0 0,0 0 0 0 0,0 0 0 0 0,0 0 0 0 0,0 0 0 0 0,1-6-19 0 0,-2-98-280 0 0,6-233 292 0 0,-1 167-321 0 0,-2 131 328 0 0,5-66 10 0 0,-6 88 13 0 0,-1 12-19 0 0,0 1 0 0 0,1-1 0 0 0,-1 0-1 0 0,1 0 1 0 0,0 0 0 0 0,1 1 0 0 0,1-6 0 0 0,-3 10-4 0 0,0 0 0 0 0,0-1 0 0 0,0 1 0 0 0,0 0 0 0 0,0 0 0 0 0,0 0 0 0 0,0 0 0 0 0,0 0 0 0 0,0 0 0 0 0,0 0 0 0 0,0 0 0 0 0,0 0 0 0 0,0-1 0 0 0,1 1 0 0 0,-1 0 0 0 0,0 0 0 0 0,0 0 0 0 0,0 0 0 0 0,0 0 0 0 0,0 0 0 0 0,0 0 0 0 0,0 0 0 0 0,0 0 0 0 0,0 0 0 0 0,0 0 0 0 0,0 0 0 0 0,0 0 0 0 0,1 0 0 0 0,-1-1 0 0 0,0 1 0 0 0,0 0 0 0 0,0 0 0 0 0,0 0 0 0 0,0 0 0 0 0,0 0 0 0 0,0 0 0 0 0,0 0 0 0 0,1 0 0 0 0,-1 0 0 0 0,0 0 0 0 0,0 0 0 0 0,0 0 0 0 0,0 0 0 0 0,0 1 0 0 0,0-1 0 0 0,0 0 0 0 0,0 0 0 0 0,0 0 0 0 0,1 0 0 0 0,1 6 7 0 0,0 1 1 0 0,0-1-1 0 0,0 1 1 0 0,-1 0 0 0 0,0 0-1 0 0,1 7 1 0 0,2 41 54 0 0,5 36 25 0 0,5 110-170 0 0,-10-107 52 0 0,8 249-881 0 0,-11-324 659 0 0,5 27 1 0 0,-4-29 77 0 0,2 26 0 0 0,-4-42-90 0 0,0-3 1 0 0,1-14 67 0 0,4-26 0 0 0,1-8 169 0 0,23-178-138 0 0,-10 104 182 0 0,-2 12 150 0 0,10-98 656 0 0,-26 191-708 0 0,0-3 346 0 0,0 0 1 0 0,-4-40 0 0 0,0 54 104 0 0,-1 13 146 0 0,0 2-723 0 0,1 0 28 0 0,-1 0 1 0 0,1 1 0 0 0,1-1 0 0 0,-1 1-1 0 0,1 0 1 0 0,1 0 0 0 0,-1 0 0 0 0,1 14 0 0 0,-3 7-8 0 0,-13 141 55 0 0,9-55-8 0 0,0 64-222 0 0,7-124 16 0 0,5 97-342 0 0,-4-126 519 0 0,1-7-524 0 0,2-34-99 0 0,6-222-325 0 0,-9 216 907 0 0,-2-175-66 0 0,-17-1 225 0 0,11 133-32 0 0,5 32 304 0 0,-11-49-1 0 0,10 64-219 0 0,3 12-111 0 0,0 0 0 0 0,0 0 0 0 0,-5-9 1 0 0,4 8 35 0 0,-6-7 457 0 0,8 13-572 0 0,-1 0 0 0 0,1 0-1 0 0,0 0 1 0 0,-1 0 0 0 0,1 0 0 0 0,-1 0 0 0 0,1 0 0 0 0,0 0-1 0 0,-1 0 1 0 0,1 0 0 0 0,0 0 0 0 0,-1 0 0 0 0,1 0 0 0 0,-1 0-1 0 0,1 1 1 0 0,0-1 0 0 0,-1 0 0 0 0,1 0 0 0 0,0 0 0 0 0,-1 1-1 0 0,1-1 1 0 0,0 0 0 0 0,-1 0 0 0 0,1 1 0 0 0,0-1 0 0 0,0 0-1 0 0,-1 0 1 0 0,1 1 0 0 0,0-1 0 0 0,0 0 0 0 0,0 1 0 0 0,-1-1 0 0 0,1 0-1 0 0,0 1 1 0 0,0-1 0 0 0,0 0 0 0 0,0 1 0 0 0,0 0 0 0 0,-1 1 11 0 0,1-1 1 0 0,-1 1-1 0 0,1 0 1 0 0,0 0-1 0 0,0 0 0 0 0,0 0 1 0 0,0 0-1 0 0,0 0 1 0 0,1 3-1 0 0,-1 3-33 0 0,7 93-261 0 0,-2-32 469 0 0,10 153-639 0 0,-14-208 427 0 0,0-1 0 0 0,1 1 1 0 0,6 18-1 0 0,-8-31-25 0 0,0 0 1 0 0,0-1-1 0 0,0 1 1 0 0,0 0 0 0 0,1-1-1 0 0,-1 1 1 0 0,0 0-1 0 0,1 0 1 0 0,-1-1-1 0 0,0 1 1 0 0,1-1-1 0 0,-1 1 1 0 0,1 0-1 0 0,-1-1 1 0 0,1 1 0 0 0,-1-1-1 0 0,1 1 1 0 0,-1-1-1 0 0,1 1 1 0 0,-1-1-1 0 0,1 1 1 0 0,0-1-1 0 0,-1 0 1 0 0,1 1-1 0 0,0-1 1 0 0,-1 0 0 0 0,1 0-1 0 0,0 1 1 0 0,0-1-1 0 0,-1 0 1 0 0,2 0-1 0 0,3-13-829 0 0,16-92-154 0 0,-19 90 1021 0 0,2-31-1 0 0,-2 5 10 0 0,4-36 135 0 0,-4 41 25 0 0,8-43 0 0 0,-8 67-69 0 0,0 0 1 0 0,-1 0-1 0 0,-1-24 1 0 0,-1-1 32 0 0,1 32-47 0 0,-1 0-1 0 0,0 0 1 0 0,0 1-1 0 0,0-1 1 0 0,-1 0 0 0 0,1 0-1 0 0,-1 1 1 0 0,-4-8-1 0 0,-5-12-135 0 0,10 20-7 0 0,1 2 47 0 0,-1 0 0 0 0,0 1 0 0 0,1-1 0 0 0,-1 1 0 0 0,0-1 1 0 0,0 1-1 0 0,0 0 0 0 0,0-1 0 0 0,0 1 0 0 0,0 0 0 0 0,0-1 0 0 0,0 1 0 0 0,-1 0 0 0 0,-1-2 1 0 0,1 2 15 0 0,1 0 0 0 0,0 0 0 0 0,0-1 0 0 0,0 1 0 0 0,0 0 0 0 0,0-1 0 0 0,0 1 0 0 0,1-1 0 0 0,-1 1 0 0 0,0-3 0 0 0,-4-8 0 0 0,4 12 0 0 0,1 0 0 0 0,0 0 0 0 0,0 0 0 0 0,0-1 0 0 0,0 1 0 0 0,0 0 0 0 0,0 0 0 0 0,0 0 0 0 0,0 0 0 0 0,-1-1 0 0 0,1 1 0 0 0,0 0 0 0 0,0 0 0 0 0,0 0 0 0 0,0 0 0 0 0,-1 0 0 0 0,1 0 0 0 0,0 0 0 0 0,0-1 0 0 0,0 1 0 0 0,-1 0 0 0 0,1 0 0 0 0,0 0 0 0 0,0 0 0 0 0,0 0 0 0 0,-1 0 0 0 0,1 0 0 0 0,0 0 0 0 0,0 0 0 0 0,-1 0 0 0 0,-1 1 51 0 0,0 0 1 0 0,0 1 0 0 0,0-1-1 0 0,0 1 1 0 0,0-1 0 0 0,0 1-1 0 0,0 0 1 0 0,0-1 0 0 0,1 1 0 0 0,-1 0-1 0 0,1 0 1 0 0,-1 0 0 0 0,1 0-1 0 0,0 0 1 0 0,-2 3 0 0 0,-13 35 936 0 0,16-40-985 0 0,0 1 6 0 0,-3 9 23 0 0,-1-1-1 0 0,1 0 0 0 0,-2 0 0 0 0,-6 11 1 0 0,7-12-89 0 0,-5 5-141 0 0,8-14 110 0 0,1-5 84 0 0,1 1-1 0 0,-1-1 1 0 0,1 0 0 0 0,1-6-1 0 0,4-25 10 0 0,-5 28-4 0 0,1-10 38 0 0,-2-31-1 0 0,0 46 180 0 0,-4 5-146 0 0,1 0-72 0 0,0 1 0 0 0,1-1 0 0 0,-1 1 0 0 0,1-1 0 0 0,0 1 0 0 0,-1 0 0 0 0,1 0 0 0 0,0 0 0 0 0,0 0 0 0 0,0 1 0 0 0,-1 2 0 0 0,-3 2 0 0 0,2 1 0 0 0,-8 13 0 0 0,10-17-33 0 0,0 1 0 0 0,0 0 0 0 0,0 0 0 0 0,1 0 0 0 0,-1 0 0 0 0,1 0 0 0 0,0 8 0 0 0,-2 11-71 0 0,7-3 104 0 0,3-16 16 0 0,23 2 64 0 0,-24-8-80 0 0,-4-2 0 0 0,0 0 0 0 0,0 0 0 0 0,0 0 0 0 0,0 0 0 0 0,-1 0 0 0 0,1 0 0 0 0,1-6 0 0 0,-3 8 0 0 0,0 0 0 0 0,0-1 0 0 0,1 0 0 0 0,-1 0 0 0 0,1 1 0 0 0,0-1 0 0 0,-1 0 0 0 0,1 1 0 0 0,0-1 0 0 0,0 1 0 0 0,0-1 0 0 0,0 1 0 0 0,0-1 0 0 0,0 1 0 0 0,2-2 0 0 0,1-1 0 0 0,0-14 0 0 0,-4 16 7 0 0,0-1 1 0 0,0 1 0 0 0,0 0 0 0 0,0-1 0 0 0,-1 1 0 0 0,1-1 0 0 0,0 1 0 0 0,-1 0 0 0 0,0-1 0 0 0,0 1 0 0 0,1 0-1 0 0,-1 0 1 0 0,-1-1 0 0 0,1 1 0 0 0,0 0 0 0 0,0 0 0 0 0,-2-2 0 0 0,-1 1 34 0 0,1-1 0 0 0,-1 1 1 0 0,1-1-1 0 0,-1 1 0 0 0,0 0 0 0 0,0 0 0 0 0,-7-3 1 0 0,-4-6 117 0 0,14 11-148 0 0,0 0 0 0 0,0 0 0 0 0,0 1 0 0 0,0-1 0 0 0,1 0 0 0 0,-1 0 1 0 0,0 0-1 0 0,-1 1 0 0 0,1-1 0 0 0,0 0 0 0 0,0 1 0 0 0,0-1 0 0 0,0 1 1 0 0,0 0-1 0 0,-1-1 0 0 0,1 1 0 0 0,0 0 0 0 0,0 0 0 0 0,0-1 1 0 0,-1 1-1 0 0,1 0 0 0 0,0 0 0 0 0,0 1 0 0 0,-1-1 0 0 0,1 0 0 0 0,-2 1 1 0 0,-21 3 232 0 0,23-4-237 0 0,-1 0 1 0 0,1 0 0 0 0,-1 0-1 0 0,1 0 1 0 0,-1 0-1 0 0,1 1 1 0 0,-1-1 0 0 0,1 0-1 0 0,-1 1 1 0 0,1 0-1 0 0,-1-1 1 0 0,1 1 0 0 0,-1 0-1 0 0,1-1 1 0 0,0 1-1 0 0,-1 0 1 0 0,1 0 0 0 0,0 0-1 0 0,0 0 1 0 0,0 0 0 0 0,-2 2-1 0 0,-9 12 96 0 0,11-14-104 0 0,0 0 1 0 0,1 0 0 0 0,-1 0 0 0 0,0 0 0 0 0,0 0 0 0 0,1 0 0 0 0,-1 0 0 0 0,1 0-1 0 0,-1 0 1 0 0,1 0 0 0 0,0 1 0 0 0,-1-1 0 0 0,1 0 0 0 0,0 0 0 0 0,0 3 0 0 0,-1-3-1 0 0,1 1 0 0 0,-1-1 0 0 0,1 1 0 0 0,0-1 0 0 0,0 1 0 0 0,0-1 0 0 0,0 1 0 0 0,0-1 0 0 0,0 1 0 0 0,1-1 0 0 0,-1 1 0 0 0,0-1 0 0 0,1 1 0 0 0,-1-1 0 0 0,1 1 0 0 0,-1-1 0 0 0,1 0 0 0 0,0 1 0 0 0,0-1 0 0 0,0 0 0 0 0,-1 1 0 0 0,1-1 0 0 0,0 0 0 0 0,1 0 0 0 0,-1 0 0 0 0,0 0 0 0 0,0 0 0 0 0,0 0 0 0 0,1 0 0 0 0,-1-1 0 0 0,0 1 0 0 0,1 0 0 0 0,-1-1 0 0 0,0 1 0 0 0,1 0 0 0 0,-1-1 0 0 0,4 1-1 0 0,4-1 1 0 0,-7 0 0 0 0,-1 0 0 0 0,0 1 0 0 0,1-1 0 0 0,-1 0 0 0 0,0-1 0 0 0,1 1 0 0 0,-1 0 0 0 0,0 0 0 0 0,0-1 0 0 0,1 1 0 0 0,-1 0 0 0 0,0-1 0 0 0,0 1 0 0 0,0-1 0 0 0,1 0 0 0 0,-1 1 0 0 0,0-1 0 0 0,1-1 0 0 0,19-10 0 0 0,-18 10 0 0 0,1 0 0 0 0,0 0 0 0 0,-1 0 0 0 0,0 0 0 0 0,1 0 0 0 0,-1-1 0 0 0,0 1 0 0 0,0-1 0 0 0,-1 0 0 0 0,1 0 0 0 0,0 0 0 0 0,2-5 0 0 0,4-4 0 0 0,-8 11 0 0 0,0-1 0 0 0,0 1 0 0 0,0 0 0 0 0,0-1 0 0 0,0 1 0 0 0,0-1 0 0 0,0 1 0 0 0,0-1 0 0 0,0 1 0 0 0,-1-1 0 0 0,1 0 0 0 0,-1 1 0 0 0,1-1 0 0 0,-1 0 0 0 0,0 0 0 0 0,0 1 0 0 0,1-1 0 0 0,-1 0 0 0 0,0 0 0 0 0,-1 1 0 0 0,1-1 0 0 0,0 0 0 0 0,-1-3 0 0 0,-10-13 0 0 0,10 18 0 0 0,1-1 0 0 0,0 1 0 0 0,0-1 0 0 0,0 1 0 0 0,0 0 0 0 0,-1-1 0 0 0,1 1 0 0 0,0 0 0 0 0,0-1 0 0 0,-1 1 0 0 0,1 0 0 0 0,0 0 0 0 0,0-1 0 0 0,-1 1 0 0 0,1 0 0 0 0,0 0 0 0 0,-1 0 0 0 0,1-1 0 0 0,0 1 0 0 0,-1 0 0 0 0,1 0 0 0 0,-1 0 0 0 0,1 0 0 0 0,0 0 0 0 0,-1-1 0 0 0,1 1 0 0 0,-1 0 0 0 0,-3 4 0 0 0,4-4 0 0 0,-4 2 1 0 0,-6 4-3 0 0,10-6 3 0 0,0 0-1 0 0,0 0 0 0 0,-1 0 1 0 0,1 0-1 0 0,0 0 0 0 0,-1 0 1 0 0,1 0-1 0 0,0 0 0 0 0,0 0 1 0 0,-1 0-1 0 0,1 0 0 0 0,0 0 1 0 0,0 0-1 0 0,-1 0 0 0 0,1 0 1 0 0,0 0-1 0 0,0 0 0 0 0,-1 0 1 0 0,1 0-1 0 0,0-1 0 0 0,0 1 1 0 0,0 0-1 0 0,-1 0 0 0 0,1 0 1 0 0,0 0-1 0 0,0-1 0 0 0,0 1 1 0 0,-1 0-1 0 0,1 0 0 0 0,0 0 1 0 0,0-1-1 0 0,0 1 0 0 0,0 0 1 0 0,0-1-1 0 0,-15 19 53 0 0,13-7-59 0 0,-1 1 0 0 0,2-1 0 0 0,-1 1 0 0 0,2 0 0 0 0,-1 0-1 0 0,2 0 1 0 0,-1-1 0 0 0,2 1 0 0 0,0 0 0 0 0,0-1 0 0 0,1 1 0 0 0,0-1-1 0 0,1 0 1 0 0,0 0 0 0 0,7 13 0 0 0,-9-21 5 0 0,0 0-1 0 0,0 0 1 0 0,1 1 0 0 0,-1-1 0 0 0,1-1-1 0 0,-1 1 1 0 0,1 0 0 0 0,0-1-1 0 0,0 1 1 0 0,0-1 0 0 0,6 4 0 0 0,-7-6-2 0 0,-1 1 1 0 0,1 0-1 0 0,0-1 1 0 0,0 1 0 0 0,-1-1-1 0 0,1 1 1 0 0,0-1-1 0 0,0 0 1 0 0,0 0 0 0 0,-1 0-1 0 0,1 0 1 0 0,0 0-1 0 0,0 0 1 0 0,0-1 0 0 0,0 1-1 0 0,-1-1 1 0 0,1 1-1 0 0,0-1 1 0 0,0 1 0 0 0,-1-1-1 0 0,1 0 1 0 0,-1 0-1 0 0,1 0 1 0 0,0 0 0 0 0,-1 0-1 0 0,2-2 1 0 0,1 1-11 0 0,0-2-1 0 0,-1 1 1 0 0,1 0 0 0 0,-1-1-1 0 0,1 1 1 0 0,-1-1 0 0 0,0 0-1 0 0,-1 0 1 0 0,1-1 0 0 0,-1 1-1 0 0,1 0 1 0 0,-1-1 0 0 0,1-5-1 0 0,4-9 3 0 0,-6 16 11 0 0,1 1 0 0 0,-1-1 0 0 0,0 0 0 0 0,0 0 0 0 0,-1 0 0 0 0,1 0 0 0 0,0 1 0 0 0,-1-1 0 0 0,0 0 0 0 0,0 0 0 0 0,0 0 0 0 0,0 0 0 0 0,0 0 0 0 0,0 0 0 0 0,-2-4 1 0 0,2-7 80 0 0,0 13 328 0 0,-1 2-402 0 0,0 0 0 0 0,0 0 0 0 0,0 1 0 0 0,0-1 0 0 0,0 0 0 0 0,0 1 0 0 0,1-1 0 0 0,-1 0 0 0 0,0 3-1 0 0,-2 3-17 0 0,1 0 0 0 0,-1 0-1 0 0,2 1 1 0 0,-1-1-1 0 0,1 0 1 0 0,0 11-1 0 0,1-12 1 0 0,0 0-1 0 0,0 0 1 0 0,1-1-1 0 0,1 11 1 0 0,-1-14 10 0 0,0 0 1 0 0,0 1-1 0 0,0-1 1 0 0,1 0-1 0 0,-1 0 1 0 0,0 1-1 0 0,1-1 1 0 0,-1 0-1 0 0,1-1 1 0 0,0 1-1 0 0,0 0 1 0 0,3 2-1 0 0,-3-2-1 0 0,-2-1-1 0 0,1-1 0 0 0,-1 1-1 0 0,1-1 1 0 0,-1 1 0 0 0,1-1 0 0 0,-1 1 0 0 0,1-1 0 0 0,-1 0 0 0 0,1 1-1 0 0,-1-1 1 0 0,1 0 0 0 0,0 0 0 0 0,-1 1 0 0 0,1-1 0 0 0,0 0 0 0 0,0 0 2 0 0,0 0 0 0 0,1 0 1 0 0,-1 0-1 0 0,0-1 0 0 0,0 1 1 0 0,0 0-1 0 0,0-1 0 0 0,0 1 1 0 0,0-1-1 0 0,0 1 0 0 0,1-1 1 0 0,-1 1-1 0 0,-1-1 0 0 0,1 0 1 0 0,0 0-1 0 0,1-1 0 0 0,4-2 1 0 0,-4 3 0 0 0,-1 0 0 0 0,1 0 0 0 0,-1 0 0 0 0,0 0 0 0 0,0 0 0 0 0,1 0 0 0 0,-1 0 0 0 0,0-1 0 0 0,0 1 0 0 0,0-1 0 0 0,0 1 0 0 0,0 0 0 0 0,0-1 0 0 0,-1 1 0 0 0,1-1 0 0 0,0 0 0 0 0,-1 1 0 0 0,1-1 0 0 0,-1 1 0 0 0,0-1 0 0 0,0 0 0 0 0,1 0 0 0 0,-1 1 0 0 0,0-1 0 0 0,0 0 0 0 0,0 1 0 0 0,-1-1 0 0 0,0-3 0 0 0,1-1 1 0 0,0 4 7 0 0,0 0 0 0 0,-1 1 1 0 0,1-1-1 0 0,0 1 0 0 0,-1-1 0 0 0,1 1 0 0 0,0-1 1 0 0,-1 1-1 0 0,0-1 0 0 0,1 1 0 0 0,-1-1 0 0 0,0 1 0 0 0,0 0 1 0 0,0-1-1 0 0,0 1 0 0 0,0 0 0 0 0,0 0 0 0 0,0 0 1 0 0,0-1-1 0 0,0 1 0 0 0,-1 0 0 0 0,1 1 0 0 0,0-1 1 0 0,-2-1-1 0 0,1 1-10 0 0,1 0 0 0 0,0 0 0 0 0,-1 0 0 0 0,1 1 0 0 0,-1-1 1 0 0,1 0-1 0 0,-1 1 0 0 0,1-1 0 0 0,-1 1 0 0 0,0-1 0 0 0,1 1 0 0 0,-1 0 0 0 0,0-1 0 0 0,1 1 1 0 0,-1 0-1 0 0,0 0 0 0 0,1 1 0 0 0,-1-1 0 0 0,0 0 0 0 0,1 0 0 0 0,-1 1 0 0 0,0-1 0 0 0,1 1 1 0 0,-1-1-1 0 0,1 1 0 0 0,-1 0 0 0 0,1 0 0 0 0,-1-1 0 0 0,1 1 0 0 0,0 0 0 0 0,-1 0 0 0 0,1 1 1 0 0,0-1-1 0 0,0 0 0 0 0,0 0 0 0 0,0 1 0 0 0,0-1 0 0 0,0 0 0 0 0,0 1 0 0 0,-1 1 0 0 0,-1 4 2 0 0,-4 5-13 0 0,1 1 0 0 0,1 0-1 0 0,-8 26 1 0 0,-25 187-106 0 0,25-136-375 0 0,-16 176-159 0 0,31-159 656 0 0,0-37-49 0 0,-2-62-60 0 0,0 0-1 0 0,1 0 1 0 0,1 0 0 0 0,3 12 0 0 0,0-4-212 0 0,1-1 0 0 0,13 25 0 0 0,-17-37 216 0 0,0 1 0 0 0,1-1 1 0 0,-1 0-1 0 0,1 0 1 0 0,-1 0-1 0 0,1 0 0 0 0,0 0 1 0 0,0-1-1 0 0,0 1 0 0 0,5 2 1 0 0,-6-3-14 0 0,1-1 1 0 0,-1 0-1 0 0,0 0 1 0 0,0-1-1 0 0,1 1 0 0 0,-1 0 1 0 0,1-1-1 0 0,-1 1 1 0 0,4-1-1 0 0,-4 0 27 0 0,0 0-1 0 0,0 0 0 0 0,0 0 0 0 0,0-1 1 0 0,0 1-1 0 0,0-1 0 0 0,3 0 0 0 0,-4 0 53 0 0,0 1 0 0 0,-1-1 0 0 0,1 1 0 0 0,0-1 1 0 0,-1 0-1 0 0,1 1 0 0 0,-1-1 0 0 0,1 0 0 0 0,-1 1 0 0 0,1-1 0 0 0,-1 0 0 0 0,1 1 0 0 0,-1-1 0 0 0,0 0 0 0 0,1 0 0 0 0,-1 0 0 0 0,0 1 0 0 0,0-1 0 0 0,0 0 0 0 0,1 0 0 0 0,-1 0 0 0 0,0 0 0 0 0,0 0 0 0 0,0 1 0 0 0,-1-2 0 0 0,-2-21-483 0 0,3 20 547 0 0,-1-1-4 0 0,0 0 1 0 0,0 0-1 0 0,0 0 1 0 0,0 0-1 0 0,-1 0 1 0 0,0 0-1 0 0,0 0 1 0 0,0 1-1 0 0,0-1 1 0 0,0 1-1 0 0,-1-1 1 0 0,1 1-1 0 0,-1 0 1 0 0,0 0-1 0 0,0 0 1 0 0,0 0-1 0 0,0 1 1 0 0,-6-4-1 0 0,3 2 109 0 0,0 0 0 0 0,1 0 0 0 0,-9-8 0 0 0,10 8 65 0 0,0 0-1 0 0,-1 0 0 0 0,0 1 0 0 0,-5-4 1 0 0,9 7-114 0 0,0 0 0 0 0,0-1 1 0 0,0 1-1 0 0,0 0 0 0 0,-1 0 0 0 0,1 0 1 0 0,0 0-1 0 0,0 0 0 0 0,0 0 1 0 0,0 0-1 0 0,0 0 0 0 0,0 0 0 0 0,-2 1 1 0 0,-7 3 263 0 0,8-4-323 0 0,1 1 0 0 0,0 0 0 0 0,-1 0 0 0 0,1 0-1 0 0,0 0 1 0 0,0 0 0 0 0,-1 1 0 0 0,1-1 0 0 0,0 0 0 0 0,0 1 0 0 0,1-1 0 0 0,-1 0 0 0 0,0 1 0 0 0,0-1 0 0 0,0 3 0 0 0,-7 28 132 0 0,4-16-151 0 0,-5 40 8 0 0,1-4-264 0 0,7-37 309 0 0,5 5 147 0 0,-2-12-173 0 0,-2-7-33 0 0,0-1 0 0 0,0 0 0 0 0,0 0 0 0 0,0 1 0 0 0,0-1 0 0 0,0 0 0 0 0,0 0 0 0 0,0 1 0 0 0,0-1 0 0 0,0 0 0 0 0,0 0 0 0 0,1 1 0 0 0,-1-1 0 0 0,0 0 0 0 0,0 0 0 0 0,0 1 0 0 0,0-1 0 0 0,0 0 0 0 0,1 0 0 0 0,-1 0 0 0 0,0 0 0 0 0,0 1 0 0 0,0-1 0 0 0,1 0 0 0 0,-1 0 0 0 0,0 0 0 0 0,0 0 0 0 0,0 0 0 0 0,1 1 0 0 0,-1-1 0 0 0,0 0 0 0 0,0 0 0 0 0,1 0 0 0 0,-1 0 0 0 0,3-2 0 0 0,-2 2 0 0 0,0 0 1 0 0,0 0 0 0 0,0 0-1 0 0,0 0 1 0 0,0 0-1 0 0,0 0 1 0 0,0 0 0 0 0,0 0-1 0 0,-1 0 1 0 0,1 1 0 0 0,0-1-1 0 0,0 0 1 0 0,1 1 0 0 0,-1 0 1 0 0,1 0 0 0 0,-1-1 0 0 0,0 1 0 0 0,0-1 0 0 0,0 0 0 0 0,0 1 0 0 0,0-1 0 0 0,1 0 1 0 0,-1 0-1 0 0,0 0 0 0 0,0 0 0 0 0,1 0 0 0 0,-1 0 0 0 0,0 0 0 0 0,0 0 0 0 0,0 0 1 0 0,1-1-1 0 0,-1 1 0 0 0,0 0 0 0 0,0-1 0 0 0,0 1 0 0 0,0-1 0 0 0,0 0 0 0 0,0 1 0 0 0,2-2 1 0 0,0 0 33 0 0,-3 2-39 0 0,1-1 1 0 0,0 1 0 0 0,0-1 0 0 0,-1 0 0 0 0,1 1-1 0 0,0-1 1 0 0,0 0 0 0 0,-1 1 0 0 0,1-1 0 0 0,-1 0-1 0 0,1 0 1 0 0,-1 1 0 0 0,1-1 0 0 0,-1 0-1 0 0,0 0 1 0 0,1 0 0 0 0,-1 0 0 0 0,0 0 0 0 0,1 0-1 0 0,-1 1 1 0 0,0-1 0 0 0,0 0 0 0 0,0 0 0 0 0,0 0-1 0 0,0-2 1 0 0,-1 3-16 0 0,0-1-1 0 0,0 1 1 0 0,1-1 0 0 0,-1 1-1 0 0,0-1 1 0 0,0 1-1 0 0,0 0 1 0 0,0-1-1 0 0,0 1 1 0 0,0 0-1 0 0,0 0 1 0 0,0 0 0 0 0,0 0-1 0 0,0 0 1 0 0,1 0-1 0 0,-3 0 1 0 0,3 0 5 0 0,-4 0 51 0 0,0 0 0 0 0,0 0 0 0 0,0 0 0 0 0,0-1 0 0 0,0 1 0 0 0,1-1 1 0 0,-1 0-1 0 0,0 0 0 0 0,-5-3 0 0 0,9 4-6 0 0,-1 0 1 0 0,0-1-1 0 0,0 1 1 0 0,0-1-1 0 0,0 1 1 0 0,0 0-1 0 0,0 0 1 0 0,1-1-1 0 0,-1 1 0 0 0,0 0 1 0 0,0 0-1 0 0,0 0 1 0 0,0 0-1 0 0,0 0 1 0 0,0 0-1 0 0,0 0 1 0 0,0 1-1 0 0,0-1 0 0 0,1 0 1 0 0,-1 0-1 0 0,0 1 1 0 0,0-1-1 0 0,0 1 1 0 0,0-1-1 0 0,0 1 1 0 0,-3 2 89 0 0,1 0 1 0 0,0 1-1 0 0,0-1 1 0 0,1 1-1 0 0,-4 4 1 0 0,4-3-111 0 0,1-4-12 0 0,1 1 0 0 0,-1-1 0 0 0,1 1 0 0 0,0-1 0 0 0,0 1 0 0 0,0-1 0 0 0,0 1 0 0 0,0-1 0 0 0,0 1 0 0 0,0-1 0 0 0,0 1 0 0 0,0-1 0 0 0,1 1 0 0 0,-1-1 0 0 0,2 3 0 0 0,0 11 0 0 0,2-7 0 0 0,5 0 0 0 0,-8-8 0 0 0,0 0 0 0 0,-1 1 0 0 0,0-1 0 0 0,1 0 0 0 0,-1 0 0 0 0,0 0 0 0 0,1 0 0 0 0,-1 1 0 0 0,0-1 0 0 0,1 0 0 0 0,-1 0 0 0 0,0 0 0 0 0,1 0 0 0 0,-1 0 0 0 0,1 0 0 0 0,-1 0 0 0 0,0 0 0 0 0,1 0 0 0 0,-1 0 0 0 0,0 0 0 0 0,1 0 0 0 0,8-9 0 0 0,-4 4 0 0 0,-4 5 0 0 0,0 0 0 0 0,0 0 0 0 0,0 1 0 0 0,0-1 0 0 0,-1 0 0 0 0,1 0 0 0 0,0 0 0 0 0,0 1 0 0 0,0-1 0 0 0,-1 0 0 0 0,1 1 0 0 0,0-1 0 0 0,1 1 0 0 0,-1 0 3 0 0,0 0 0 0 0,-1-1 1 0 0,1 1-1 0 0,1 0 1 0 0,-1-1-1 0 0,0 0 0 0 0,0 1 1 0 0,0-1-1 0 0,0 0 1 0 0,0 1-1 0 0,0-1 0 0 0,0 0 1 0 0,0 0-1 0 0,1 0 1 0 0,-1 0-1 0 0,0 0 0 0 0,0 0 1 0 0,0 0-1 0 0,0 0 1 0 0,0-1-1 0 0,0 1 0 0 0,1 0 1 0 0,-1-1-1 0 0,0 1 1 0 0,0-1-1 0 0,1 0 1 0 0,0 0 4 0 0,-1-1 0 0 0,1 0 0 0 0,-1 1 1 0 0,0-1-1 0 0,1 0 0 0 0,-1 1 1 0 0,0-1-1 0 0,0 0 0 0 0,0 0 0 0 0,0 0 1 0 0,-1 0-1 0 0,1 0 0 0 0,0-4 1 0 0,2 0-4 0 0,-5 3-104 0 0,-3 2 63 0 0,5 1 31 0 0,-2 0 4 0 0,1 0 0 0 0,-1 1 0 0 0,1-1 0 0 0,0 1 0 0 0,-1-1 0 0 0,1 1 0 0 0,0-1 0 0 0,0 1 0 0 0,-1 0 0 0 0,1-1 0 0 0,0 1 0 0 0,0 0 0 0 0,0 0 0 0 0,0 0 0 0 0,0 0 0 0 0,0 0 0 0 0,0 0 0 0 0,-1 2 0 0 0,-15 23 4 0 0,11-15-4 0 0,-7 12 1 0 0,10-4 0 0 0,5-7 0 0 0,-2-11 0 0 0,0-1 0 0 0,0 0 0 0 0,0 0 0 0 0,0 1 0 0 0,0-1 0 0 0,0 0 0 0 0,0 0 0 0 0,0 0 0 0 0,0 1 0 0 0,0-1 0 0 0,0 0 0 0 0,0 0 0 0 0,1 1 0 0 0,-1-1 0 0 0,0 0 0 0 0,0 0 0 0 0,0 0 0 0 0,0 0 0 0 0,1 1 0 0 0,-1-1 0 0 0,0 0 0 0 0,0 0 0 0 0,0 0 0 0 0,1 0 0 0 0,-1 0 0 0 0,0 0 0 0 0,0 1 0 0 0,1-1 0 0 0,-1 0 0 0 0,0 0 0 0 0,0 0 0 0 0,1 0 0 0 0,-1 0 0 0 0,0 0 0 0 0,0 0 0 0 0,1 0 0 0 0,-1 0 0 0 0,0 0 0 0 0,0 0 0 0 0,1 0 0 0 0,-1 0 0 0 0,0 0 0 0 0,0-1 0 0 0,1 1 0 0 0,10-6 0 0 0,-9 4 0 0 0,1 1 0 0 0,-1 0 0 0 0,0 1 0 0 0,1-1 0 0 0,-1 0 0 0 0,0-1 0 0 0,0 1 0 0 0,0 0 0 0 0,0 0 0 0 0,0-1 0 0 0,0 0 0 0 0,0 1 0 0 0,0-1 0 0 0,-1 0 0 0 0,1 0 0 0 0,2-3 0 0 0,7-24-1 0 0,-9 23 6 0 0,-1-1 1 0 0,1 0 0 0 0,-1 0 0 0 0,0-11 0 0 0,-1 17 814 0 0,-1 0-706 0 0,-2-2-57 0 0,1 0 0 0 0,-1 0 0 0 0,0 0 0 0 0,0 1 0 0 0,0-1 0 0 0,0 1 0 0 0,0 0 0 0 0,-5-2 0 0 0,-3-3 171 0 0,10 6-208 0 0,1 1 0 0 0,-1 0-1 0 0,1 0 1 0 0,-1 0-1 0 0,1 0 1 0 0,-1-1-1 0 0,0 1 1 0 0,1 0 0 0 0,-1 0-1 0 0,1 0 1 0 0,-1 0-1 0 0,1 0 1 0 0,-1 0-1 0 0,1 1 1 0 0,-1-1 0 0 0,0 0-1 0 0,1 0 1 0 0,-1 0-1 0 0,1 0 1 0 0,-1 1-1 0 0,1-1 1 0 0,-1 0 0 0 0,1 0-1 0 0,-1 1 1 0 0,-10 9 198 0 0,10-8-217 0 0,-1 0 0 0 0,1 0-1 0 0,0 0 1 0 0,1 0-1 0 0,-1 0 1 0 0,0 0-1 0 0,1 0 1 0 0,-1 0 0 0 0,1 0-1 0 0,-1 1 1 0 0,1-1-1 0 0,0 0 1 0 0,0 0-1 0 0,0 1 1 0 0,0-1 0 0 0,1 0-1 0 0,-1 0 1 0 0,1 1-1 0 0,-1-1 1 0 0,2 3-1 0 0,0-3-13 0 0,0-1-1 0 0,0 0 0 0 0,0 0 0 0 0,0 0 1 0 0,0 0-1 0 0,0 0 0 0 0,0 0 0 0 0,0 0 0 0 0,1 0 1 0 0,-1-1-1 0 0,0 1 0 0 0,0-1 0 0 0,1 0 1 0 0,1 0-1 0 0,-3 0 6 0 0,0 0-1 0 0,0 0 1 0 0,0 0 0 0 0,0 0 0 0 0,-1 0-1 0 0,1 0 1 0 0,0 0 0 0 0,0 0-1 0 0,-1-1 1 0 0,1 1 0 0 0,0 0 0 0 0,0 0-1 0 0,-1-1 1 0 0,1 1 0 0 0,0-1 0 0 0,-1 1-1 0 0,1-1 1 0 0,0 1 0 0 0,-1-1 0 0 0,1 1-1 0 0,0-1 1 0 0,5-17 21 0 0,-4 11-22 0 0,2-30 9 0 0,-6 30 0 0 0,0 0 0 0 0,0 0 0 0 0,-4-9 0 0 0,6 15 0 0 0,0 1 0 0 0,0 0 0 0 0,0-1 0 0 0,0 1 0 0 0,-1-1 0 0 0,1 1 0 0 0,0 0 0 0 0,0-1 0 0 0,0 1 0 0 0,0 0 0 0 0,0-1 0 0 0,-1 1 0 0 0,1 0 0 0 0,0-1 0 0 0,0 1 0 0 0,-1 0 0 0 0,1-1 0 0 0,0 1 0 0 0,-1 0 0 0 0,1-1 0 0 0,0 1 0 0 0,-1 0 0 0 0,1 0 0 0 0,0 0 0 0 0,-1-1 0 0 0,1 1 0 0 0,0 0 0 0 0,-1 0 0 0 0,1 0 0 0 0,-1 0 0 0 0,1 0 0 0 0,0 0 0 0 0,-1 0 0 0 0,1 0 0 0 0,-1 0 0 0 0,1 0 0 0 0,0 0 0 0 0,-1 0 0 0 0,1 0 0 0 0,-1 0 0 0 0,0 0 0 0 0,0 0 0 0 0,0-1 0 0 0,1 1 0 0 0,-1 0 0 0 0,0 0 0 0 0,0-1 0 0 0,1 1 0 0 0,-1 0 0 0 0,0 0 0 0 0,0 0 0 0 0,1 0 0 0 0,-1 0 0 0 0,0 0 0 0 0,0 0 0 0 0,0 0 0 0 0,1 0 0 0 0,-1 1 0 0 0,0-1 0 0 0,0 0 0 0 0,1 0 0 0 0,-1 1 0 0 0,0-1 0 0 0,0 0 0 0 0,1 1 0 0 0,-1-1 0 0 0,0 1 0 0 0,1-1 0 0 0,-1 1 0 0 0,1-1 0 0 0,-1 1 0 0 0,0 1 0 0 0,-2 0 0 0 0,2-1 0 0 0,0 0 0 0 0,0-1 0 0 0,0 1 0 0 0,0 0 0 0 0,0 0 0 0 0,0 0 0 0 0,0 0 0 0 0,0 0 0 0 0,0 0 0 0 0,0 0 0 0 0,0 1 0 0 0,1-1 0 0 0,-1 0 0 0 0,0 0 0 0 0,1 1 0 0 0,-1 1 0 0 0,-2 3 0 0 0,2-4 0 0 0,0 1 0 0 0,-1-1 0 0 0,1 0 0 0 0,0 1 0 0 0,0-1 0 0 0,0 1 0 0 0,0 0 0 0 0,0-1 0 0 0,1 1 0 0 0,-1 0 0 0 0,0 3 0 0 0,0 16 0 0 0,0-19 0 0 0,1 0 0 0 0,-1 1 0 0 0,1-1 0 0 0,0 0 0 0 0,0 0 0 0 0,1 1 0 0 0,-1-1 0 0 0,0 0 0 0 0,1 0 0 0 0,0 0 0 0 0,0 0 0 0 0,2 6 0 0 0,0-4 0 0 0,-2-2 0 0 0,1 0 0 0 0,-1 0 0 0 0,1 0 0 0 0,0 0 0 0 0,3 4 0 0 0,-4-7 0 0 0,-1 1 0 0 0,1-1 0 0 0,0 1 0 0 0,-1-1 0 0 0,1 1 0 0 0,0-1 0 0 0,-1 1 0 0 0,1-1 0 0 0,0 0 0 0 0,0 1 0 0 0,-1-1 0 0 0,1 0 0 0 0,0 0 0 0 0,0 0 0 0 0,0 1 0 0 0,-1-1 0 0 0,1 0 0 0 0,0 0 0 0 0,0 0 0 0 0,0 0 0 0 0,-1 0 0 0 0,1-1 0 0 0,0 1 0 0 0,0 0 0 0 0,0 0 0 0 0,-1 0 0 0 0,1-1 0 0 0,1 0 0 0 0,7-2 105 0 0,-1 0 0 0 0,1 0 0 0 0,11-2-1 0 0,6-1 28 0 0,-22 4-171 0 0,-1 1 1 0 0,0-1-1 0 0,0 1 0 0 0,0-1 0 0 0,0 0 0 0 0,0 0 1 0 0,-1 0-1 0 0,1 0 0 0 0,0-1 0 0 0,-1 1 0 0 0,3-5 1 0 0,23-34-34 0 0,-16 21 82 0 0,-11 17 37 0 0,1 1-1 0 0,-1-1 1 0 0,0 0-1 0 0,0 0 0 0 0,0 0 1 0 0,0 0-1 0 0,0-1 1 0 0,-1 1-1 0 0,1 0 0 0 0,-1 0 1 0 0,0 0-1 0 0,0 0 1 0 0,0-1-1 0 0,-1 1 0 0 0,1 0 1 0 0,-1 0-1 0 0,1 0 1 0 0,-1 0-1 0 0,-1-3 0 0 0,1 5-35 0 0,0 0 0 0 0,1 1 0 0 0,-1-1 0 0 0,1 0 0 0 0,-1 1 0 0 0,0-1 0 0 0,0 1 0 0 0,1 0 0 0 0,-1-1 0 0 0,0 1 0 0 0,0-1 0 0 0,0 1 0 0 0,0 0 0 0 0,1 0-1 0 0,-1-1 1 0 0,0 1 0 0 0,0 0 0 0 0,0 0 0 0 0,0 0 0 0 0,0 0 0 0 0,0 0 0 0 0,1 0 0 0 0,-1 0 0 0 0,0 0 0 0 0,-1 1 0 0 0,1-1 1 0 0,-1 0-1 0 0,1 0 1 0 0,0 0 0 0 0,0 0 0 0 0,0 0-1 0 0,0 0 1 0 0,0 0 0 0 0,0 0 0 0 0,-1 0-1 0 0,1 0 1 0 0,0-1 0 0 0,-1 0 0 0 0,1 1-7 0 0,1-1-1 0 0,-1 1 1 0 0,1 0 0 0 0,-1-1 0 0 0,1 1 0 0 0,-1 0 0 0 0,1 0-1 0 0,-1-1 1 0 0,0 1 0 0 0,1 0 0 0 0,-1 0 0 0 0,1 0-1 0 0,-1 0 1 0 0,0 0 0 0 0,1 0 0 0 0,-1 0 0 0 0,0 0 0 0 0,1 0-1 0 0,-1 0 1 0 0,0 0 0 0 0,-4 5 64 0 0,4-1-58 0 0,0-1 0 0 0,0 1-1 0 0,1-1 1 0 0,-1 1-1 0 0,1 4 1 0 0,0-6-7 0 0,0 0 1 0 0,-1 1-1 0 0,1-1 1 0 0,0 0-1 0 0,-1 0 1 0 0,1 0-1 0 0,-1 1 1 0 0,0-1-1 0 0,1 0 1 0 0,-1 0-1 0 0,-3 4 1 0 0,3-5-4 0 0,-1 1 0 0 0,1 0 0 0 0,0 0 0 0 0,0 0 0 0 0,0-1 0 0 0,0 1 1 0 0,0 0-1 0 0,0 1 0 0 0,-1 2 0 0 0,1 11-2 0 0,1-13 1 0 0,0 1 0 0 0,0 0 0 0 0,1-1 0 0 0,-1 1 0 0 0,1 0 0 0 0,0 0 0 0 0,0 0 0 0 0,0-1 0 0 0,0 1 0 0 0,1-1 0 0 0,-1 1 0 0 0,1-1 0 0 0,0 1 0 0 0,0-1 0 0 0,0 0 0 0 0,3 3 0 0 0,-4-5-1 0 0,1 0 0 0 0,-1-1 1 0 0,0 1-1 0 0,1 0 0 0 0,-1-1 0 0 0,0 1 0 0 0,1-1 0 0 0,-1 0 0 0 0,1 1 0 0 0,-1-1 0 0 0,1 0 0 0 0,-1 0 0 0 0,1 0 0 0 0,-1 0 0 0 0,1 0 0 0 0,-1 0 0 0 0,1 0 0 0 0,-1 0 0 0 0,0-1 0 0 0,1 1 0 0 0,1-1 0 0 0,1 0-5 0 0,-1-1 0 0 0,1 1 0 0 0,-1-1 0 0 0,1 1 0 0 0,-1-1 0 0 0,7-4-1 0 0,-6 2 7 0 0,0 0 0 0 0,0 0 0 0 0,0 0 0 0 0,-1 0 0 0 0,0-1 0 0 0,1 1 0 0 0,-1-1 0 0 0,-1 0 0 0 0,1 0 0 0 0,-1 0 0 0 0,3-8 0 0 0,-2 7 62 0 0,-1-1 0 0 0,0 1-1 0 0,0-1 1 0 0,0 0-1 0 0,1-12 1 0 0,-4 12-48 0 0,-1 4-14 0 0,-11-18 0 0 0,12 20 0 0 0,0 0 0 0 0,0 0 0 0 0,0 1 0 0 0,0-1 0 0 0,0 0 0 0 0,-1 1 0 0 0,1-1 0 0 0,0 1 0 0 0,-3-1 0 0 0,4 1 0 0 0,-11-7 0 0 0,11 6 0 0 0,0 1 0 0 0,0-1 0 0 0,-1 1 0 0 0,1 0 0 0 0,0-1 0 0 0,-1 1 0 0 0,1 0 0 0 0,0-1 0 0 0,-1 1 0 0 0,1 0 0 0 0,0 0 0 0 0,-1-1 0 0 0,1 1 0 0 0,-1 0 0 0 0,1 0 0 0 0,-1 0 0 0 0,1-1 0 0 0,-1 1 0 0 0,1 0 0 0 0,0 0 0 0 0,-1 0 0 0 0,1 0 0 0 0,-1 0 0 0 0,1 0 0 0 0,-1 0 0 0 0,1 0 0 0 0,-1 0 0 0 0,1 0 0 0 0,-1 0 0 0 0,1 1 0 0 0,-1-1 0 0 0,1 0 0 0 0,0 0 0 0 0,-1 0 0 0 0,1 1 0 0 0,-1-1 0 0 0,1 0 0 0 0,0 0 0 0 0,-1 1 0 0 0,1-1 0 0 0,-1 0 0 0 0,1 1 0 0 0,0-1 0 0 0,0 0 0 0 0,-1 1 0 0 0,1 0 0 0 0,-3 1 0 0 0,0 1 0 0 0,1 0 0 0 0,0 0 0 0 0,-1 1 0 0 0,1-1 0 0 0,0 0 0 0 0,1 1 0 0 0,-1-1 0 0 0,1 1 0 0 0,-1 0 0 0 0,1-1 0 0 0,0 1 0 0 0,1 0 0 0 0,-1 0 0 0 0,1-1 0 0 0,-1 1 0 0 0,1 0 0 0 0,0 0 0 0 0,1 4 0 0 0,-1-3 0 0 0,-1-3 0 0 0,1-2 0 0 0,0 1 0 0 0,0-1 0 0 0,0 1 0 0 0,0-1 0 0 0,0 1 0 0 0,0-1 0 0 0,0 1 0 0 0,0-1 0 0 0,0 1 0 0 0,0-1 0 0 0,0 0 0 0 0,0 1 0 0 0,0-1 0 0 0,0 1 0 0 0,1-1 0 0 0,-1 1 0 0 0,0-1 0 0 0,0 1 0 0 0,0-1 0 0 0,1 1 0 0 0,-1-1 0 0 0,0 0 0 0 0,1 1 0 0 0,-1-1 0 0 0,0 1 0 0 0,1-1 0 0 0,-1 0 0 0 0,0 0 0 0 0,1 1 0 0 0,0-1 0 0 0,0 1 0 0 0,-1 0 0 0 0,1 0 0 0 0,0 0 0 0 0,0 0 0 0 0,0 0 0 0 0,0 0 0 0 0,0-1 0 0 0,1 1 0 0 0,-1 0 0 0 0,0-1 0 0 0,0 1 0 0 0,2 0 0 0 0,-2-1 0 0 0,0 0 0 0 0,0 0 0 0 0,0 0 0 0 0,0 0 0 0 0,0 0 0 0 0,0-1 0 0 0,0 1 0 0 0,0 0 0 0 0,0 0 0 0 0,0-1 0 0 0,-1 1 0 0 0,1 0 0 0 0,0-1 0 0 0,0 1 0 0 0,0-1 0 0 0,0 0 0 0 0,-1 1 0 0 0,1-1 0 0 0,0 1 0 0 0,-1-1 0 0 0,1 0 0 0 0,0 0 0 0 0,-1 1 0 0 0,1-1 0 0 0,-1 0 0 0 0,1 0 0 0 0,0-1 0 0 0,3-6 0 0 0,1 0 0 0 0,-1-1 0 0 0,4-11 0 0 0,7-8 0 0 0,-9 17 0 0 0,3-1 0 0 0,-12 24 0 0 0,-7 22 0 0 0,8-25 0 0 0,0-1 0 0 0,0 1 0 0 0,1-1 0 0 0,-1 13 0 0 0,-1 12 0 0 0,3-31-2 0 0,-1 0 1 0 0,1 1-1 0 0,0-1 0 0 0,0 0 0 0 0,0 1 0 0 0,1-1 0 0 0,0 3 0 0 0,1 8 50 0 0,-2 0 79 0 0,0-55-75 0 0,1 37-172 0 0,3-2 89 0 0,0-2 78 0 0,2-51 209 0 0,-2 21-474 0 0,-2 16 165 0 0,0-24 0 0 0,-2 39 54 0 0,0 1 0 0 0,-1 0 0 0 0,0 0 0 0 0,0 0 0 0 0,-1 0 0 0 0,0 0 0 0 0,-5-13 0 0 0,3 10-1 0 0,-2 4 0 0 0,-1 1 0 0 0,-1 2 0 0 0,5 4 0 0 0,0 0 0 0 0,0 1 0 0 0,1-1 0 0 0,-1 1 0 0 0,1 0 0 0 0,0 0 0 0 0,-1 0 0 0 0,-2 3 0 0 0,1-1 0 0 0,-2 2 0 0 0,0 1 0 0 0,1 0 0 0 0,0 0 0 0 0,0 0 0 0 0,0 1 0 0 0,-6 16 0 0 0,-10 15 0 0 0,18-33 34 0 0,0 0-1 0 0,0 0 0 0 0,0 0 1 0 0,-2 14-1 0 0,-3 3 59 0 0,-13 45-345 0 0,12-28 239 0 0,7-36 14 0 0,1 0 0 0 0,0 0 0 0 0,0 0 0 0 0,1 0 0 0 0,-1 5 0 0 0,-2 10 0 0 0,3-15 16 0 0,0-3 143 0 0,-1-9-186 0 0,0 1 0 0 0,0-1 0 0 0,-1 0 1 0 0,0 1-1 0 0,-4-11 0 0 0,0 7 12 0 0,2 10 17 0 0,2 0-3 0 0,-4-6 1 0 0,-2 1 0 0 0,-13 0 0 0 0,0 2 0 0 0,20 4 0 0 0,0-1 0 0 0,1 1 0 0 0,-1 0 0 0 0,1 0 0 0 0,-1-1 0 0 0,0 1 0 0 0,1 0 0 0 0,-1 0 0 0 0,0-1 0 0 0,0 1 0 0 0,1 0 0 0 0,-1 0 0 0 0,0 0 0 0 0,1 0 0 0 0,-1 0 0 0 0,0 0 0 0 0,0 0 0 0 0,1 1 0 0 0,-1-1 0 0 0,0 0 0 0 0,1 0 0 0 0,-1 0 0 0 0,0 1 0 0 0,1-1 0 0 0,-1 0 0 0 0,1 1 0 0 0,-1-1 0 0 0,0 1 0 0 0,1-1 0 0 0,-1 0 0 0 0,1 1 0 0 0,-1-1 0 0 0,1 1 0 0 0,-1 0 0 0 0,1-1 0 0 0,-1 2 0 0 0,-1-1 0 0 0,1 1 0 0 0,-1 0 0 0 0,1-1 0 0 0,-1 0 0 0 0,0 1 0 0 0,1-1 0 0 0,-1 0 0 0 0,-4 2 0 0 0,4-1 5 0 0,0 0-1 0 0,1-1 0 0 0,-1 1 0 0 0,0 0 0 0 0,1 0 1 0 0,0 0-1 0 0,-1 0 0 0 0,1 0 0 0 0,0 0 1 0 0,0 1-1 0 0,0-1 0 0 0,0 0 0 0 0,0 1 0 0 0,1-1 1 0 0,-1 0-1 0 0,1 1 0 0 0,0-1 0 0 0,-1 5 0 0 0,1-7-4 0 0,0 1 0 0 0,0 0 0 0 0,0 0 0 0 0,0-1 0 0 0,0 1 0 0 0,0 0 0 0 0,0-1 0 0 0,0 1 0 0 0,1 0 0 0 0,-1 0 0 0 0,0-1 0 0 0,0 1 0 0 0,1-1 0 0 0,-1 1 0 0 0,0 0 0 0 0,1-1 0 0 0,-1 1 0 0 0,0 0 0 0 0,1-1 0 0 0,-1 1 0 0 0,1-1 0 0 0,-1 1 0 0 0,1-1 0 0 0,-1 0 0 0 0,1 1 0 0 0,0-1 0 0 0,-1 1 0 0 0,1-1 0 0 0,1 1 0 0 0,-1 0 0 0 0,0 0-3 0 0,1 0-1 0 0,-1 0 0 0 0,0 0 0 0 0,1-1 0 0 0,-1 1 0 0 0,1 0 0 0 0,-1 0 0 0 0,1-1 0 0 0,-1 1 0 0 0,1-1 0 0 0,-1 1 1 0 0,1-1-1 0 0,-1 0 0 0 0,1 0 0 0 0,0 1 0 0 0,-1-1 0 0 0,1 0 0 0 0,0 0 0 0 0,-1-1 0 0 0,1 1 0 0 0,-1 0 0 0 0,1 0 1 0 0,-1-1-1 0 0,1 1 0 0 0,0-1 0 0 0,-1 0 0 0 0,1 1 0 0 0,-1-1 0 0 0,0 0 0 0 0,1 0 0 0 0,-1 0 0 0 0,2-1 0 0 0,3-3-1 0 0,0-1 0 0 0,0 1 0 0 0,-1-1 0 0 0,0 0 0 0 0,5-8-1 0 0,-7 9 6 0 0,0 0 0 0 0,-1 0 0 0 0,0-1 0 0 0,0 1 0 0 0,0 0 0 0 0,-1-1 0 0 0,0 1 0 0 0,0-1 0 0 0,0 0 0 0 0,0 1 0 0 0,-1-1 0 0 0,0 0 0 0 0,-1 1 0 0 0,1-1 0 0 0,-1 0 0 0 0,0 1 0 0 0,0-1 0 0 0,-4-9 0 0 0,3 10 5 0 0,2 4-5 0 0,0 0 0 0 0,0 1 0 0 0,-1-1 0 0 0,1 1-1 0 0,0-1 1 0 0,0 0 0 0 0,0 1 0 0 0,-1-1 0 0 0,1 1-1 0 0,0-1 1 0 0,0 1 0 0 0,-1-1 0 0 0,1 1-1 0 0,-1-1 1 0 0,1 1 0 0 0,0-1 0 0 0,-1 1 0 0 0,1 0-1 0 0,-1-1 1 0 0,0 0 0 0 0,-7-3 75 0 0,6 2-27 0 0,1 2-47 0 0,0 0-1 0 0,0-1 1 0 0,1 1-1 0 0,-1 0 0 0 0,0-1 1 0 0,0 1-1 0 0,0 0 0 0 0,0 0 1 0 0,0 0-1 0 0,0 0 1 0 0,1 0-1 0 0,-1 0 0 0 0,0 0 1 0 0,0 0-1 0 0,0 0 1 0 0,0 0-1 0 0,0 0 0 0 0,0 1 1 0 0,0-1-1 0 0,1 0 0 0 0,-1 1 1 0 0,0-1-1 0 0,0 0 1 0 0,0 1-1 0 0,1-1 0 0 0,-1 1 1 0 0,0 0-1 0 0,1-1 1 0 0,-1 1-1 0 0,0-1 0 0 0,1 1 1 0 0,-1 0-1 0 0,0 1 0 0 0,0-1 0 0 0,0 0 0 0 0,0 1 0 0 0,0-1 0 0 0,1 1 0 0 0,-1-1 0 0 0,1 1 0 0 0,-1-1 0 0 0,1 1 0 0 0,-1-1 0 0 0,1 1 0 0 0,0-1 0 0 0,-1 1-1 0 0,1 2 1 0 0,1 3 0 0 0,0-5 0 0 0,-1 0 0 0 0,0 0 0 0 0,0 0 0 0 0,1 0 0 0 0,-1 0 0 0 0,1 0 0 0 0,0 0 0 0 0,1 2 0 0 0,-2-4 0 0 0,0 0 0 0 0,0 0 0 0 0,0 0 0 0 0,0 0 0 0 0,0 0 0 0 0,0 1 0 0 0,0-1 0 0 0,1 0 0 0 0,-1 0 0 0 0,0 0 0 0 0,0 0 0 0 0,0 0 0 0 0,0 0 0 0 0,0 0 0 0 0,0 0 0 0 0,0 0 0 0 0,1 0 0 0 0,-1 0 0 0 0,0 0 0 0 0,0 0 0 0 0,0 1 0 0 0,0-1 0 0 0,0 0 0 0 0,0 0 0 0 0,1 0 0 0 0,-1 0 0 0 0,0 0 0 0 0,0 0 0 0 0,0 0 0 0 0,0-1 0 0 0,0 1 0 0 0,0 0 0 0 0,1 0 0 0 0,-1 0 0 0 0,0 0 0 0 0,0 0 0 0 0,0 0 0 0 0,0 0 0 0 0,0 0 0 0 0,0 0 0 0 0,1 0 0 0 0,-1 0 0 0 0,0 0 0 0 0,0 0 0 0 0,0-1 0 0 0,0 1 0 0 0,0 0 0 0 0,0 0 0 0 0,0 0 0 0 0,0 0 0 0 0,0 0 0 0 0,0 0 0 0 0,0 0 0 0 0,0-1 0 0 0,0 1 0 0 0,1 0 0 0 0,-1 0 0 0 0,4-8 0 0 0,7-24 60 0 0,9-46-1 0 0,-9 34-50 0 0,-9 36-9 0 0,0-1 0 0 0,0 1 0 0 0,0-13 0 0 0,-3 19 0 0 0,-2 6 0 0 0,-1 6 0 0 0,-3 14-26 0 0,-4 35-1 0 0,7-2-136 0 0,5-50 85 0 0,0-1 0 0 0,0 1 1 0 0,0-1-1 0 0,1 0 0 0 0,0 1 0 0 0,5 9 0 0 0,-4-8-283 0 0,1 1-149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43.045"/>
    </inkml:context>
    <inkml:brush xml:id="br0">
      <inkml:brushProperty name="width" value="0.05" units="cm"/>
      <inkml:brushProperty name="height" value="0.05" units="cm"/>
      <inkml:brushProperty name="color" value="#66CC00"/>
    </inkml:brush>
  </inkml:definitions>
  <inkml:trace contextRef="#ctx0" brushRef="#br0">0 153 11880 0 0,'0'0'962'0'0,"5"-4"-676"0"0,-2 3-131 0 0,0-1 1 0 0,0 1-1 0 0,-1 0 1 0 0,1 1-1 0 0,0-1 1 0 0,5 0-1 0 0,15-4 1206 0 0,-8-2-648 0 0,-8 4-456 0 0,-1 0 0 0 0,1 1 0 0 0,0 0 0 0 0,0 0 0 0 0,11-1-1 0 0,1 0 54 0 0,0-1 0 0 0,20-7 0 0 0,-19 5-73 0 0,32-5-1 0 0,84-12 529 0 0,-125 20-765 0 0,1 0 0 0 0,18-9 0 0 0,-22 9 0 0 0,-1-1 0 0 0,1 2 0 0 0,0-1 0 0 0,0 1 0 0 0,0 0 0 0 0,0 1 0 0 0,13-1 0 0 0,-2 1-14 0 0,1-1 0 0 0,19-4-1 0 0,-20 2-336 0 0,1 1 0 0 0,19 1 0 0 0,-22 1-36 0 0,-11 1-76 0 0,-1 0-1 0 0,1 0 0 0 0,0 0 0 0 0,0 1 0 0 0,-1-1 1 0 0,1 1-1 0 0,-1 1 0 0 0,9 2 0 0 0,5 7-1006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43.737"/>
    </inkml:context>
    <inkml:brush xml:id="br0">
      <inkml:brushProperty name="width" value="0.05" units="cm"/>
      <inkml:brushProperty name="height" value="0.05" units="cm"/>
      <inkml:brushProperty name="color" value="#66CC00"/>
    </inkml:brush>
  </inkml:definitions>
  <inkml:trace contextRef="#ctx0" brushRef="#br0">417 37 12096 0 0,'0'0'920'0'0,"0"-2"-630"0"0,-4-15 413 0 0,4 16-570 0 0,0 0 1 0 0,-1 0-1 0 0,1 0 1 0 0,0 0 0 0 0,-1 0-1 0 0,1 1 1 0 0,-1-1-1 0 0,1 0 1 0 0,-1 0-1 0 0,0 0 1 0 0,1 1-1 0 0,-1-1 1 0 0,0 0-1 0 0,1 0 1 0 0,-1 1-1 0 0,0-1 1 0 0,0 1-1 0 0,0-1 1 0 0,0 1-1 0 0,0-1 1 0 0,1 1 0 0 0,-1 0-1 0 0,0-1 1 0 0,0 1-1 0 0,0 0 1 0 0,0-1-1 0 0,0 1 1 0 0,0 0-1 0 0,0 0 1 0 0,0 0-1 0 0,-2 0 1 0 0,-3 0 211 0 0,-1 0 1 0 0,1 1-1 0 0,-10 1 0 0 0,-3 3 20 0 0,-19 6-1 0 0,2 0-249 0 0,4-2-65 0 0,20-5-43 0 0,0 0-1 0 0,0-2 1 0 0,-14 3-1 0 0,18-4 10 0 0,0 1-1 0 0,0 0 0 0 0,0 0 0 0 0,-14 7 0 0 0,11-4 192 0 0,1-1 0 0 0,-13 3-1 0 0,22-7-241 0 0,-1 1-1 0 0,0-1 0 0 0,1 1 0 0 0,-1-1 1 0 0,1 1-1 0 0,-1 0 0 0 0,1 0 1 0 0,-1 0-1 0 0,1 0 0 0 0,0 0 0 0 0,-1 0 1 0 0,1 0-1 0 0,-1 2 0 0 0,0 0 35 0 0,1-1 0 0 0,-1 1-1 0 0,1 0 1 0 0,0 0-1 0 0,0 0 1 0 0,1 1 0 0 0,-1-1-1 0 0,1 0 1 0 0,-1 5-1 0 0,2 35-49 0 0,0-21 40 0 0,3 6 11 0 0,-4-27-3 0 0,-1 0-1 0 0,1 0 1 0 0,0 1-1 0 0,0-1 1 0 0,0 0-1 0 0,0 0 1 0 0,1 0-1 0 0,-1 0 1 0 0,0 0-1 0 0,0 0 1 0 0,1 0-1 0 0,-1 0 0 0 0,0 0 1 0 0,1 0-1 0 0,-1 0 1 0 0,1 0-1 0 0,-1 0 1 0 0,1 0-1 0 0,0 0 1 0 0,-1-1-1 0 0,1 1 1 0 0,0 0-1 0 0,0 0 1 0 0,0-1-1 0 0,-1 1 1 0 0,1 0-1 0 0,0-1 1 0 0,0 1-1 0 0,0-1 0 0 0,0 1 1 0 0,0-1-1 0 0,0 0 1 0 0,0 1-1 0 0,0-1 1 0 0,0 0-1 0 0,0 0 1 0 0,3 1-1 0 0,0-1-45 0 0,0-1 0 0 0,1 1-1 0 0,-1-1 1 0 0,0 0 0 0 0,1 0-1 0 0,5-3 1 0 0,-7 4 12 0 0,28-10-394 0 0,-5 2 133 0 0,24-11-1 0 0,-46 17 292 0 0,0 1 0 0 0,0-1 0 0 0,1 1 0 0 0,-1 0 0 0 0,0 1-1 0 0,0-1 1 0 0,1 1 0 0 0,-1 0 0 0 0,0 0 0 0 0,0 0-1 0 0,1 0 1 0 0,-1 1 0 0 0,0 0 0 0 0,5 1 0 0 0,-6-1 9 0 0,-1 0 0 0 0,1-1 1 0 0,0 2-1 0 0,-1-1 0 0 0,1 0 0 0 0,-1 1 1 0 0,1-1-1 0 0,-1 1 0 0 0,0 0 1 0 0,0-1-1 0 0,1 1 0 0 0,-1 0 0 0 0,-1 0 1 0 0,1 1-1 0 0,0-1 0 0 0,0 0 1 0 0,-1 1-1 0 0,1-1 0 0 0,-1 1 1 0 0,0-1-1 0 0,2 6 0 0 0,1 4 131 0 0,-2 1 0 0 0,1-1-1 0 0,-1 1 1 0 0,-1 0 0 0 0,0-1-1 0 0,-1 1 1 0 0,0 0 0 0 0,-1 0 0 0 0,-1-1-1 0 0,-4 19 1 0 0,-1-3 148 0 0,-2 0 1 0 0,-17 40-1 0 0,21-59-384 0 0,-1 1 0 0 0,0-1 0 0 0,0 0 0 0 0,-10 11 0 0 0,12-16 64 0 0,0 0 0 0 0,0 0 0 0 0,-1 0 1 0 0,0 0-1 0 0,1-1 0 0 0,-1 0 1 0 0,0 0-1 0 0,-1 0 0 0 0,-7 3 0 0 0,-9 3-82 0 0,15-6 3 0 0,1-1-1 0 0,-1 1 1 0 0,1-1-1 0 0,-11 2 1 0 0,-5-1-1711 0 0,0-1 0 0 0,-44-1-1 0 0,45-4-3560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3.885"/>
    </inkml:context>
    <inkml:brush xml:id="br0">
      <inkml:brushProperty name="width" value="0.05" units="cm"/>
      <inkml:brushProperty name="height" value="0.05" units="cm"/>
      <inkml:brushProperty name="color" value="#66CC00"/>
    </inkml:brush>
  </inkml:definitions>
  <inkml:trace contextRef="#ctx0" brushRef="#br0">0 72 12176 0 0,'0'0'1224'0'0,"14"-10"-719"0"0,-5 5-332 0 0,1 2 0 0 0,-1-1 0 0 0,1 1-1 0 0,0 1 1 0 0,0 0 0 0 0,0 0 0 0 0,15 0 0 0 0,-8 1-125 0 0,42-5-47 0 0,70-11-914 0 0,-57 7-1799 0 0,-54 6-1584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3:53.329"/>
    </inkml:context>
    <inkml:brush xml:id="br0">
      <inkml:brushProperty name="width" value="0.05" units="cm"/>
      <inkml:brushProperty name="height" value="0.05" units="cm"/>
      <inkml:brushProperty name="color" value="#004F8B"/>
    </inkml:brush>
  </inkml:definitions>
  <inkml:trace contextRef="#ctx0" brushRef="#br0">154 27 6416 0 0,'0'0'3920'0'0,"-7"-3"-3375"0"0,4 1 2054 0 0,2 1-2527 0 0,0 0 1 0 0,0 0-1 0 0,0 0 1 0 0,0 1-1 0 0,0-1 1 0 0,1-1-1 0 0,-1 1 1 0 0,0 0-1 0 0,0 0 1 0 0,1 0-1 0 0,-1 0 1 0 0,1 0-1 0 0,-1-1 1 0 0,0-1 0 0 0,1 2-29 0 0,-1 1 0 0 0,0 0 1 0 0,0-1-1 0 0,1 1 1 0 0,-1 0-1 0 0,0-1 0 0 0,0 1 1 0 0,0 0-1 0 0,0 0 1 0 0,0 0-1 0 0,1 0 1 0 0,-1 0-1 0 0,0 0 0 0 0,0 0 1 0 0,0 0-1 0 0,0 0 1 0 0,0 0-1 0 0,1 1 1 0 0,-1-1-1 0 0,-1 1 0 0 0,-8 0 318 0 0,6-1-372 0 0,0 1-1 0 0,0 0 1 0 0,0 0-1 0 0,0 1 1 0 0,0-1-1 0 0,-6 4 1 0 0,9-5 371 0 0,-30 9-618 0 0,24-8 110 0 0,4-1 206 0 0,0 0-1 0 0,0 1 1 0 0,0-1 0 0 0,0 1-1 0 0,0 0 1 0 0,1 0 0 0 0,-1 0-1 0 0,-3 2 1 0 0,5-2-831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4.299"/>
    </inkml:context>
    <inkml:brush xml:id="br0">
      <inkml:brushProperty name="width" value="0.05" units="cm"/>
      <inkml:brushProperty name="height" value="0.05" units="cm"/>
      <inkml:brushProperty name="color" value="#66CC00"/>
    </inkml:brush>
  </inkml:definitions>
  <inkml:trace contextRef="#ctx0" brushRef="#br0">208 0 12408 0 0,'0'0'1648'0'0,"-15"5"-1088"0"0,8 1-421 0 0,1 1 1 0 0,0 0-1 0 0,0 0 1 0 0,0 1 0 0 0,1 0-1 0 0,-5 8 1 0 0,-2 9 185 0 0,-12 30 0 0 0,17-34-210 0 0,-2-1 0 0 0,-19 34 0 0 0,16-36-67 0 0,1 0 0 0 0,1 1 0 0 0,1 1 1 0 0,-10 29-1 0 0,18-43-54 0 0,0 0 1 0 0,-1 0 0 0 0,2 0-1 0 0,-1 1 1 0 0,1-1-1 0 0,0 0 1 0 0,0 0 0 0 0,1 0-1 0 0,0 1 1 0 0,0-1 0 0 0,0 0-1 0 0,1 0 1 0 0,3 7-1 0 0,-4-10-3 0 0,0-1-1 0 0,0 0 1 0 0,0 0-1 0 0,0 0 1 0 0,0 0-1 0 0,1 0 1 0 0,-1 0-1 0 0,1 0 1 0 0,0 0-1 0 0,-1 0 1 0 0,1-1-1 0 0,0 1 1 0 0,0-1 0 0 0,0 1-1 0 0,0-1 1 0 0,0 0-1 0 0,1 0 1 0 0,-1 0-1 0 0,0 0 1 0 0,0 0-1 0 0,1-1 1 0 0,-1 1-1 0 0,1-1 1 0 0,-1 1-1 0 0,0-1 1 0 0,1 0-1 0 0,-1 0 1 0 0,1 0-1 0 0,-1 0 1 0 0,1 0-1 0 0,-1 0 1 0 0,0-1-1 0 0,1 0 1 0 0,-1 1-1 0 0,0-1 1 0 0,3-1-1 0 0,0 0-5 0 0,-1 0 0 0 0,1 0 0 0 0,-1-1 1 0 0,0 0-1 0 0,0 0 0 0 0,0 0 0 0 0,0 0 0 0 0,-1 0 0 0 0,1-1 0 0 0,-1 0 0 0 0,5-7 0 0 0,-3 5 56 0 0,-2-1 1 0 0,1 1-1 0 0,-1-1 0 0 0,1 0 0 0 0,-2 0 0 0 0,1 0 1 0 0,1-9-1 0 0,-3 12 39 0 0,0 1 0 0 0,-1 0 0 0 0,0 0 0 0 0,1 0 1 0 0,-1 0-1 0 0,0 0 0 0 0,-1 0 0 0 0,1 0 0 0 0,0-1 0 0 0,-1 1 1 0 0,0 0-1 0 0,0 0 0 0 0,0 0 0 0 0,0 0 0 0 0,0 1 0 0 0,-3-6 0 0 0,3 6-48 0 0,-1 0-1 0 0,1 0 0 0 0,-1 0 0 0 0,1 0 1 0 0,-1 0-1 0 0,0 0 0 0 0,0 0 0 0 0,0 1 1 0 0,0-1-1 0 0,0 1 0 0 0,0-1 1 0 0,0 1-1 0 0,-1 0 0 0 0,1 0 0 0 0,-4-2 1 0 0,2 2-9 0 0,1-1-108 0 0,0 1 0 0 0,0-1 0 0 0,0 1-1 0 0,0 0 1 0 0,0 0 0 0 0,0 0 0 0 0,0 1-1 0 0,0-1 1 0 0,-1 1 0 0 0,1-1 0 0 0,0 1-1 0 0,0 0 1 0 0,-1 0 0 0 0,1 1 0 0 0,0-1-1 0 0,0 1 1 0 0,-4 1 0 0 0,-1 1-1148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6.319"/>
    </inkml:context>
    <inkml:brush xml:id="br0">
      <inkml:brushProperty name="width" value="0.05" units="cm"/>
      <inkml:brushProperty name="height" value="0.05" units="cm"/>
      <inkml:brushProperty name="color" value="#66CC00"/>
    </inkml:brush>
  </inkml:definitions>
  <inkml:trace contextRef="#ctx0" brushRef="#br0">369 24 12000 0 0,'0'0'697'0'0,"-2"-1"-569"0"0,-5-5-113 0 0,4 4-2 0 0,-1 0 0 0 0,0 0 0 0 0,1 0 0 0 0,-1 0 0 0 0,0 1 0 0 0,0 0 0 0 0,0 0 1 0 0,0 0-1 0 0,0 0 0 0 0,-8 0 0 0 0,9 1 65 0 0,0 1 1 0 0,0 0 0 0 0,0 0-1 0 0,0 0 1 0 0,0 0 0 0 0,0 0-1 0 0,0 0 1 0 0,0 1-1 0 0,-3 2 1 0 0,0-1 68 0 0,0 1 53 0 0,-1 1 0 0 0,1 0 0 0 0,0 0 0 0 0,1 0 0 0 0,-1 1 0 0 0,1 0 0 0 0,-8 11 0 0 0,6-6-16 0 0,0 0 0 0 0,1 0 0 0 0,-10 24 0 0 0,-14 37 121 0 0,-12 41-286 0 0,24-69-20 0 0,-20 72 1 0 0,26-64-1 0 0,-18 88 1 0 0,24-94 25 0 0,3 0 0 0 0,1 1-1 0 0,3-1 1 0 0,2 1-1 0 0,14 76 1 0 0,-9-87-26 0 0,1-1 0 0 0,2 1 0 0 0,2-2 0 0 0,1 0 0 0 0,1 0 0 0 0,2-1 0 0 0,34 48 0 0 0,90 140-1982 0 0,-120-182-1673 0 0,-3 1-1116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7:56.909"/>
    </inkml:context>
    <inkml:brush xml:id="br0">
      <inkml:brushProperty name="width" value="0.05" units="cm"/>
      <inkml:brushProperty name="height" value="0.05" units="cm"/>
      <inkml:brushProperty name="color" value="#66CC00"/>
    </inkml:brush>
  </inkml:definitions>
  <inkml:trace contextRef="#ctx0" brushRef="#br0">0 2 12392 0 0,'0'0'364'0'0,"8"-1"121"0"0,2 1-483 0 0,0-1 0 0 0,0 2-1 0 0,0-1 1 0 0,0 2 0 0 0,0-1 0 0 0,-1 1 0 0 0,11 4 0 0 0,-16-5-2 0 0,45 12-109 0 0,40 9-250 0 0,-54-16 217 0 0,0 3 0 0 0,-1 1 0 0 0,-1 1 0 0 0,38 19 1 0 0,-50-20 126 0 0,-1 1 1 0 0,0 1-1 0 0,0 1 1 0 0,-2 1-1 0 0,0 0 0 0 0,0 1 1 0 0,23 27-1 0 0,-33-32 14 0 0,-1 1-1 0 0,0 0 0 0 0,0 0 0 0 0,-1 1 0 0 0,-1 0 1 0 0,6 17-1 0 0,18 79 14 0 0,-22-68 34 0 0,1 42-1 0 0,-6-54-9 0 0,1 11-53 0 0,-3 1-1 0 0,-5 47 1 0 0,-18 78 4 0 0,10-92 258 0 0,-3-1 0 0 0,-28 79 1 0 0,9-48 26 0 0,-36 97-59 0 0,-5-34-1240 0 0,49-116-3359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55.616"/>
    </inkml:context>
    <inkml:brush xml:id="br0">
      <inkml:brushProperty name="width" value="0.05" units="cm"/>
      <inkml:brushProperty name="height" value="0.05" units="cm"/>
      <inkml:brushProperty name="color" value="#66CC00"/>
    </inkml:brush>
  </inkml:definitions>
  <inkml:trace contextRef="#ctx0" brushRef="#br0">1 56 9528 0 0,'0'0'7463'0'0,"0"0"-7343"0"0,-1 1-1 0 0,1 0 0 0 0,0-1 1 0 0,0 1-1 0 0,0-1 0 0 0,0 1 0 0 0,0 0 1 0 0,0-1-1 0 0,0 1 0 0 0,0-1 0 0 0,1 1 1 0 0,-1-1-1 0 0,0 1 0 0 0,0 0 0 0 0,0-1 1 0 0,1 1-1 0 0,-1 0 0 0 0,13-5 340 0 0,8-2 13 0 0,-17 3-459 0 0,1 2 0 0 0,-1-1 0 0 0,1 0 0 0 0,-1 1 0 0 0,1 0 0 0 0,0 0 0 0 0,0 0-1 0 0,0 1 1 0 0,0 0 0 0 0,7 0 0 0 0,3 3-87 0 0,-11-2 69 0 0,-1-1 0 0 0,1 1 0 0 0,0-1-1 0 0,0 1 1 0 0,0-1 0 0 0,0 0-1 0 0,0 0 1 0 0,0-1 0 0 0,0 1 0 0 0,6-3-1 0 0,1 1 7 0 0,0-1-1 0 0,20-1 0 0 0,7-1-11 0 0,-21 1-27 0 0,50-7 22 0 0,-20 2 57 0 0,-40 7-17 0 0,1 0 0 0 0,-1 1 0 0 0,1-1 0 0 0,-1 1 0 0 0,1 1 0 0 0,0 0-1 0 0,0 0 1 0 0,-1 0 0 0 0,11 3 0 0 0,-17-3-25 0 0,0 0-1 0 0,-1 0 1 0 0,1 0 0 0 0,0 1-1 0 0,0-1 1 0 0,0 0-1 0 0,0 1 1 0 0,0-1-1 0 0,0 1 1 0 0,-1-1-1 0 0,1 1 1 0 0,0 0-1 0 0,0-1 1 0 0,-1 1 0 0 0,1 0-1 0 0,0-1 1 0 0,-1 1-1 0 0,1 0 1 0 0,-1 0-1 0 0,1-1 1 0 0,-1 1-1 0 0,1 0 1 0 0,-1 0-1 0 0,1 0 1 0 0,-1 0 0 0 0,0 0-1 0 0,0 0 1 0 0,1 0-1 0 0,-1 0 1 0 0,0 0-1 0 0,0 0 1 0 0,0 0-1 0 0,0 0 1 0 0,0 0-1 0 0,0-1 1 0 0,0 1 0 0 0,-1 0-1 0 0,1 0 1 0 0,0 0-1 0 0,0 0 1 0 0,-1 0-1 0 0,1 0 1 0 0,-1 1-1 0 0,-4 4 21 0 0,0 0-1 0 0,0 0 0 0 0,-1 0 0 0 0,1-1 0 0 0,-8 5 0 0 0,-16 16-376 0 0,-45 59 1341 0 0,20-23-645 0 0,-95 101-266 0 0,85-107-72 0 0,48-42 27 0 0,13-13-257 0 0,1 1 1 0 0,0 0-1 0 0,-1 0 1 0 0,1 0-1 0 0,-4 4 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8:59.880"/>
    </inkml:context>
    <inkml:brush xml:id="br0">
      <inkml:brushProperty name="width" value="0.05" units="cm"/>
      <inkml:brushProperty name="height" value="0.05" units="cm"/>
      <inkml:brushProperty name="color" value="#66CC00"/>
    </inkml:brush>
  </inkml:definitions>
  <inkml:trace contextRef="#ctx0" brushRef="#br0">296 39 13040 0 0,'-2'-4'127'0'0,"2"3"-69"0"0,0 0 1 0 0,-1-1 0 0 0,1 1 0 0 0,-1 0 0 0 0,1 0-1 0 0,-1-1 1 0 0,1 1 0 0 0,-1 0 0 0 0,0 0 0 0 0,1 0-1 0 0,-1 0 1 0 0,0 0 0 0 0,0 0 0 0 0,0 0 0 0 0,0 0-1 0 0,0 0 1 0 0,-2-1 0 0 0,2-3 530 0 0,1 5-532 0 0,0-1 1 0 0,0 1-1 0 0,0 0 0 0 0,0 0 0 0 0,0 0 0 0 0,0-1 0 0 0,0 1 0 0 0,0 0 1 0 0,0 0-1 0 0,0-1 0 0 0,0 1 0 0 0,0 0 0 0 0,0 0 0 0 0,0 0 0 0 0,0-1 1 0 0,-1 1-1 0 0,1 0 0 0 0,0 0 0 0 0,0 0 0 0 0,0-1 0 0 0,0 1 0 0 0,0 0 1 0 0,0 0-1 0 0,-1 0 0 0 0,1-1 0 0 0,0 1 0 0 0,0 0 0 0 0,0 0 0 0 0,0 0 1 0 0,-1 0-1 0 0,1 0 0 0 0,0 0 0 0 0,0-1 0 0 0,0 1 0 0 0,-1 0 0 0 0,1 0 1 0 0,0 0-1 0 0,0 0 0 0 0,0 0 0 0 0,-1 0 0 0 0,1 0 0 0 0,-1 0 0 0 0,-6-1 170 0 0,5 1-80 0 0,1 0 0 0 0,0 0 0 0 0,0 0 0 0 0,0 0 0 0 0,0 0 0 0 0,0 0 0 0 0,-1 0 0 0 0,1 0 0 0 0,0 0 0 0 0,0 1 0 0 0,0-1 0 0 0,0 0 0 0 0,0 1 0 0 0,0-1 0 0 0,0 1-1 0 0,0-1 1 0 0,-2 2 0 0 0,3-2-124 0 0,-9 5 127 0 0,1 0 0 0 0,-1 0 0 0 0,1 1 0 0 0,0 0 0 0 0,1 0 0 0 0,-1 1 0 0 0,1 0 0 0 0,1 0 0 0 0,-9 12 0 0 0,-52 82 549 0 0,54-81-814 0 0,0 2 0 0 0,2 0 0 0 0,1 0-1 0 0,0 1 1 0 0,2 0 0 0 0,-9 39 0 0 0,14-45 127 0 0,1-5-65 0 0,0 0-1 0 0,0 0 1 0 0,1 0-1 0 0,2 24 0 0 0,0-26-141 0 0,0-1 0 0 0,5 13 0 0 0,-6-20 136 0 0,1 0 0 0 0,0 1 0 0 0,0-1 0 0 0,-1 0 0 0 0,1 0 0 0 0,1 0 0 0 0,-1 0 0 0 0,0 0 0 0 0,0-1 0 0 0,1 1 0 0 0,-1 0 0 0 0,1 0 0 0 0,-1-1 0 0 0,5 3 0 0 0,-5-3-55 0 0,1-1 114 0 0,0 0 0 0 0,1-1-1 0 0,-1 0 1 0 0,0 1-1 0 0,0-1 1 0 0,0 0-1 0 0,0 0 1 0 0,0 0 0 0 0,0 0-1 0 0,0 0 1 0 0,0 0-1 0 0,0-1 1 0 0,-1 1-1 0 0,1 0 1 0 0,0-1 0 0 0,-1 0-1 0 0,1 1 1 0 0,-1-1-1 0 0,0 0 1 0 0,2-2-1 0 0,0-1 46 0 0,0-1 0 0 0,0 1 0 0 0,0-1-1 0 0,-1 1 1 0 0,0-1 0 0 0,2-7-1 0 0,-3-16-56 0 0,-1 26-12 0 0,0 0 0 0 0,-1 0 0 0 0,1 1-1 0 0,0-1 1 0 0,-1 0 0 0 0,0 0-1 0 0,0 1 1 0 0,0-1 0 0 0,0 1 0 0 0,-2-6-1 0 0,-1 1-56 0 0,4 7 74 0 0,0 0-1 0 0,0-1 0 0 0,0 1 1 0 0,-1 0-1 0 0,1-1 0 0 0,0 1 0 0 0,0 0 1 0 0,-1-1-1 0 0,1 1 0 0 0,0 0 1 0 0,0 0-1 0 0,-1-1 0 0 0,1 1 0 0 0,0 0 1 0 0,-1 0-1 0 0,1-1 0 0 0,-1 1 1 0 0,1 0-1 0 0,0 0 0 0 0,-1 0 0 0 0,1 0 1 0 0,-1 0-1 0 0,1 0 0 0 0,0-1 0 0 0,-1 1 1 0 0,1 0-1 0 0,-1 0 0 0 0,1 0 1 0 0,-1 1-1 0 0,-14 2-241 0 0,9-2-525 0 0,-5 3-3699 0 0,1 3-1519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5.392"/>
    </inkml:context>
    <inkml:brush xml:id="br0">
      <inkml:brushProperty name="width" value="0.05" units="cm"/>
      <inkml:brushProperty name="height" value="0.05" units="cm"/>
      <inkml:brushProperty name="color" value="#66CC00"/>
    </inkml:brush>
  </inkml:definitions>
  <inkml:trace contextRef="#ctx0" brushRef="#br0">311 49 11976 0 0,'0'-2'266'0'0,"0"-6"-32"0"0,0 0-1 0 0,-1 1 0 0 0,-3-17 2695 0 0,-13 36-1980 0 0,-16 18 220 0 0,25-23-970 0 0,-1 1 0 0 0,1-1 0 0 0,1 1 1 0 0,-9 12-1 0 0,-33 54 807 0 0,-21 32 140 0 0,60-92-1101 0 0,1 1-1 0 0,1 0 1 0 0,-9 21-1 0 0,1-2-239 0 0,10-18 238 0 0,1 0-1 0 0,0 0 1 0 0,1 0 0 0 0,1 1 0 0 0,1-1 0 0 0,0 1 0 0 0,1 33-1 0 0,1-45-40 0 0,0-1 0 0 0,0 1 0 0 0,1 0 0 0 0,-1 0 0 0 0,1-1-1 0 0,1 1 1 0 0,2 8 0 0 0,-3-11-15 0 0,0-1 0 0 0,-1 1-1 0 0,1-1 1 0 0,1 1 0 0 0,-1-1-1 0 0,0 1 1 0 0,0-1 0 0 0,0 0 0 0 0,1 1-1 0 0,-1-1 1 0 0,1 0 0 0 0,-1 0-1 0 0,1 0 1 0 0,-1 0 0 0 0,1-1 0 0 0,-1 1-1 0 0,1 0 1 0 0,0 0 0 0 0,-1-1 0 0 0,1 0-1 0 0,0 1 1 0 0,0-1 0 0 0,2 1-1 0 0,2-1 25 0 0,-1 0 0 0 0,1-1 0 0 0,0 0 0 0 0,-1 1-1 0 0,1-2 1 0 0,0 1 0 0 0,-1-1 0 0 0,1 1 0 0 0,-1-1 0 0 0,0-1-1 0 0,0 1 1 0 0,0-1 0 0 0,0 0 0 0 0,0 0 0 0 0,-1-1-1 0 0,1 1 1 0 0,-1-1 0 0 0,0 0 0 0 0,0 0 0 0 0,0 0 0 0 0,5-9-1 0 0,2-5 112 0 0,14-26-241 0 0,-23 39 100 0 0,0 1-1 0 0,0-1 1 0 0,-1 0-1 0 0,0 0 1 0 0,0 0 0 0 0,0 0-1 0 0,1-9 1 0 0,-2 14 18 0 0,0 0 1 0 0,0-1-1 0 0,0 1 1 0 0,0-1-1 0 0,0 1 1 0 0,0 0 0 0 0,0-1-1 0 0,0 1 1 0 0,0-1-1 0 0,0 1 1 0 0,0 0-1 0 0,0-1 1 0 0,0 1 0 0 0,0-1-1 0 0,0 1 1 0 0,0-1-1 0 0,-1 1 1 0 0,1 0-1 0 0,0-1 1 0 0,0 1-1 0 0,0 0 1 0 0,-1-1 0 0 0,1 1-1 0 0,0 0 1 0 0,0-1-1 0 0,-1 1 1 0 0,1 0-1 0 0,0-1 1 0 0,-1 1 0 0 0,1 0-1 0 0,0 0 1 0 0,-1 0-1 0 0,1-1 1 0 0,-1 1-1 0 0,-1-1-1 0 0,-9-17-66 0 0,10 15 0 0 0,-1 0 0 0 0,1 1 0 0 0,0-1 0 0 0,-1 1 0 0 0,0 0 0 0 0,-3-4 0 0 0,4 6 25 0 0,0-1-1 0 0,0 1 1 0 0,0-1-1 0 0,-1 1 1 0 0,1 0-1 0 0,0 0 1 0 0,-1 0 0 0 0,1 0-1 0 0,0 0 1 0 0,-1 0-1 0 0,1 0 1 0 0,0 0-1 0 0,-3 1 1 0 0,3-1-650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5.805"/>
    </inkml:context>
    <inkml:brush xml:id="br0">
      <inkml:brushProperty name="width" value="0.05" units="cm"/>
      <inkml:brushProperty name="height" value="0.05" units="cm"/>
      <inkml:brushProperty name="color" value="#66CC00"/>
    </inkml:brush>
  </inkml:definitions>
  <inkml:trace contextRef="#ctx0" brushRef="#br0">13 259 14600 0 0,'-10'-5'1100'0'0,"9"4"-992"0"0,1 0 1 0 0,0 0-1 0 0,-1 0 1 0 0,1 0-1 0 0,0 0 1 0 0,-1 0-1 0 0,1-1 1 0 0,0 1 0 0 0,0 0-1 0 0,0 0 1 0 0,0 0-1 0 0,0 0 1 0 0,0 0-1 0 0,0-1 1 0 0,1 1 0 0 0,-1 0-1 0 0,0 0 1 0 0,1 0-1 0 0,-1 0 1 0 0,0 0-1 0 0,1 0 1 0 0,-1 0-1 0 0,1 0 1 0 0,0 0 0 0 0,-1 0-1 0 0,1 0 1 0 0,0 0-1 0 0,0 0 1 0 0,-1 1-1 0 0,1-1 1 0 0,0 0 0 0 0,0 1-1 0 0,0-1 1 0 0,0 0-1 0 0,2 0 1 0 0,4-3 78 0 0,0 0 1 0 0,1 1 0 0 0,0 0-1 0 0,8-2 1 0 0,-6 1-52 0 0,10-4 351 0 0,0-1 0 0 0,26-16-1 0 0,-28 14-82 0 0,1 1 0 0 0,38-14 0 0 0,40-10-1244 0 0,38-11 379 0 0,-106 37 339 0 0,1 1 0 0 0,48-5 0 0 0,-55 11 116 0 0,31 3 1 0 0,-6 0-3785 0 0,-35-3 1765 0 0,-1-2-20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06.371"/>
    </inkml:context>
    <inkml:brush xml:id="br0">
      <inkml:brushProperty name="width" value="0.05" units="cm"/>
      <inkml:brushProperty name="height" value="0.05" units="cm"/>
      <inkml:brushProperty name="color" value="#66CC00"/>
    </inkml:brush>
  </inkml:definitions>
  <inkml:trace contextRef="#ctx0" brushRef="#br0">35 47 8592 0 0,'0'0'504'0'0,"13"-8"-187"0"0,-7 6-131 0 0,0-1-1 0 0,0 1 1 0 0,0 0 0 0 0,12-1-1 0 0,3-3 804 0 0,-5 1-373 0 0,-1 1-1 0 0,1 0 0 0 0,0 2 1 0 0,0-1-1 0 0,1 2 0 0 0,-1 0 1 0 0,31 3-1 0 0,-40-1-609 0 0,0 0 1 0 0,0 0-1 0 0,0 1 0 0 0,0 0 1 0 0,0 1-1 0 0,0 0 0 0 0,8 4 1 0 0,-13-6 16 0 0,0 1-1 0 0,-1-1 1 0 0,1 0 0 0 0,0 1 0 0 0,-1-1 0 0 0,1 1 0 0 0,-1 0 0 0 0,0-1 0 0 0,1 1 0 0 0,-1 0 0 0 0,0 0-1 0 0,0 0 1 0 0,0 0 0 0 0,-1 0 0 0 0,1 0 0 0 0,0 0 0 0 0,-1 0 0 0 0,1 0 0 0 0,-1 0 0 0 0,1 0 0 0 0,-1 0-1 0 0,0 0 1 0 0,0 1 0 0 0,0-1 0 0 0,0 0 0 0 0,-1 0 0 0 0,0 4 0 0 0,-1 1 161 0 0,-1 1 0 0 0,1-1 0 0 0,-1 0 0 0 0,-1 1 0 0 0,0-1 0 0 0,-5 7 0 0 0,-7 15 69 0 0,3-5 84 0 0,-2 0 1 0 0,-20 26-1 0 0,-39 41 285 0 0,65-81-695 0 0,-6 7-43 0 0,-29 23-1 0 0,30-29 122 0 0,1 1 0 0 0,1 1 0 0 0,-18 20 0 0 0,29-31-155 0 0,-25 33 351 0 0,14-19-6042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0.489"/>
    </inkml:context>
    <inkml:brush xml:id="br0">
      <inkml:brushProperty name="width" value="0.05" units="cm"/>
      <inkml:brushProperty name="height" value="0.05" units="cm"/>
      <inkml:brushProperty name="color" value="#FFC114"/>
    </inkml:brush>
  </inkml:definitions>
  <inkml:trace contextRef="#ctx0" brushRef="#br0">385 65 11912 0 0,'0'-10'349'0'0,"0"8"195"0"0,-1 1-144 0 0,-6-5 22 0 0,5 4-120 0 0,0 0-1 0 0,0 0 1 0 0,0 0 0 0 0,0 0 0 0 0,0 1 0 0 0,-1-1 0 0 0,1 1 0 0 0,-3-2 0 0 0,-6-4 489 0 0,10 7-741 0 0,0-1 1 0 0,-1 0-1 0 0,1 0 0 0 0,0 1 0 0 0,0-1 0 0 0,0 0 1 0 0,0 1-1 0 0,-1-1 0 0 0,1 1 0 0 0,-2-1 0 0 0,-23-6 218 0 0,21 5-270 0 0,-1 1 1 0 0,0 0 0 0 0,1-1-1 0 0,-1 2 1 0 0,1-1-1 0 0,-1 1 1 0 0,-10 0-1 0 0,1 2 52 0 0,1 0-1 0 0,-1 1 0 0 0,0 1 1 0 0,1 0-1 0 0,0 1 0 0 0,0 1 1 0 0,0 0-1 0 0,1 0 0 0 0,0 2 1 0 0,0 0-1 0 0,-16 13 0 0 0,15-12 31 0 0,12-8-79 0 0,0 1 1 0 0,0-1 0 0 0,-1 0-1 0 0,2 1 1 0 0,-1 0 0 0 0,0-1-1 0 0,0 1 1 0 0,0 0 0 0 0,-1 2-1 0 0,-2 5-1 0 0,1 0 0 0 0,0 0 0 0 0,0 0 0 0 0,1 0 0 0 0,1 1 0 0 0,-1-1 0 0 0,1 1 0 0 0,1-1 0 0 0,-1 17 0 0 0,2-20 0 0 0,1 0 0 0 0,-1 0 0 0 0,1 0 0 0 0,0 0-1 0 0,1-1 1 0 0,3 12 0 0 0,-4-14-12 0 0,1 0 0 0 0,-1 0 0 0 0,1 0 0 0 0,0 0 1 0 0,0 0-1 0 0,0-1 0 0 0,0 1 0 0 0,0-1 0 0 0,0 1 0 0 0,1-1 0 0 0,-1 0 0 0 0,1 0 0 0 0,4 3 0 0 0,9 3 193 0 0,1-1-1 0 0,33 10 0 0 0,3 1 646 0 0,-31-8-1430 0 0,34 22 0 0 0,-45-25 395 0 0,-5-4 199 0 0,-1 1 0 0 0,0-1-1 0 0,0 1 1 0 0,-1 1 0 0 0,1-1 0 0 0,-1 1 0 0 0,0 0 0 0 0,0-1 0 0 0,-1 2 0 0 0,1-1 0 0 0,-1 0 0 0 0,0 1-1 0 0,-1 0 1 0 0,1-1 0 0 0,-1 1 0 0 0,0 0 0 0 0,-1 0 0 0 0,2 9 0 0 0,-2-7 37 0 0,0 0 0 0 0,-1 1 0 0 0,0-1 0 0 0,0 0 0 0 0,-1 0 1 0 0,0 0-1 0 0,-1 0 0 0 0,0-1 0 0 0,0 1 0 0 0,0 0 0 0 0,-1-1 0 0 0,0 1 1 0 0,-8 12-1 0 0,8-15 73 0 0,-1 0 0 0 0,0 0 0 0 0,0-1 0 0 0,0 0 0 0 0,0 0 1 0 0,-1 0-1 0 0,-9 6 0 0 0,11-8-278 0 0,-1 0 1 0 0,1 0-1 0 0,0 0 0 0 0,-1-1 1 0 0,1 1-1 0 0,-1-1 1 0 0,1 0-1 0 0,-1 0 0 0 0,0 0 1 0 0,0-1-1 0 0,1 1 1 0 0,-1-1-1 0 0,-5 0 0 0 0,3-1 99 0 0,0-1 0 0 0,-1 0 0 0 0,1 0 0 0 0,0 0-1 0 0,0-1 1 0 0,0 0 0 0 0,1 0 0 0 0,-1 0-1 0 0,1-1 1 0 0,-1 0 0 0 0,1 0 0 0 0,0 0-1 0 0,-6-8 1 0 0,7 8 75 0 0,1-1 0 0 0,1 1 0 0 0,-1-1-1 0 0,0 1 1 0 0,1-1 0 0 0,0 0 0 0 0,0 0 0 0 0,1 0-1 0 0,-1 0 1 0 0,1-1 0 0 0,0 1 0 0 0,1 0-1 0 0,-1-1 1 0 0,1 1 0 0 0,0 0 0 0 0,0-1 0 0 0,1 1-1 0 0,1-9 1 0 0,3-2 98 0 0,0-1-1 0 0,2 1 1 0 0,-1 0-1 0 0,13-20 1 0 0,2-5-99 0 0,34-63 16 0 0,-44 87-11 0 0,1 0 0 0 0,0 1 0 0 0,26-26 0 0 0,-2 7-1 0 0,55-48 90 0 0,-71 67-69 0 0,-15 10-12 0 0,1 1 1 0 0,1 0 0 0 0,-1 1 0 0 0,9-6 0 0 0,-11 10-14 0 0,-4-1 1 0 0,1 1 1 0 0,-1 0-1 0 0,1 0 1 0 0,-1 0-1 0 0,1-1 1 0 0,-1 1-1 0 0,1 0 1 0 0,-1 0-1 0 0,1-1 1 0 0,-1 1-1 0 0,1-1 1 0 0,-1 1-1 0 0,0 0 1 0 0,1-1-1 0 0,-1 1 1 0 0,0-1-1 0 0,1 1 1 0 0,-1-1-1 0 0,0 1 1 0 0,1-1-1 0 0,-1 1 1 0 0,0-1-1 0 0,1-1-433 0 0,0 5-132 0 0,1 8-27 0 0,-5 1-4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29T15:49:20.923"/>
    </inkml:context>
    <inkml:brush xml:id="br0">
      <inkml:brushProperty name="width" value="0.05" units="cm"/>
      <inkml:brushProperty name="height" value="0.05" units="cm"/>
      <inkml:brushProperty name="color" value="#FFC114"/>
    </inkml:brush>
  </inkml:definitions>
  <inkml:trace contextRef="#ctx0" brushRef="#br0">451 11 14024 0 0,'0'0'1058'0'0,"-5"-4"-594"0"0,4 3-440 0 0,0 0 0 0 0,0 1-1 0 0,-1-1 1 0 0,1 0 0 0 0,0 1-1 0 0,-1-1 1 0 0,1 1 0 0 0,-1 0-1 0 0,1-1 1 0 0,-1 1 0 0 0,1 0-1 0 0,-1 0 1 0 0,1 0 0 0 0,-1 0-1 0 0,1 0 1 0 0,-1 0 0 0 0,1 0-1 0 0,-1 0 1 0 0,1 1 0 0 0,0-1-1 0 0,-3 1 1 0 0,0 1 39 0 0,0 0 0 0 0,1 1 0 0 0,-1-1 0 0 0,0 1-1 0 0,-3 3 1 0 0,-1 0-73 0 0,-31 26 558 0 0,29-22 258 0 0,-1-1 0 0 0,-16 11 1 0 0,11-9-568 0 0,1 1 0 0 0,0 0 0 0 0,0 1 0 0 0,2 1 0 0 0,-21 24 0 0 0,12-8-653 0 0,1 1-1 0 0,-17 35 0 0 0,-27 83-1566 0 0,52-117 1529 0 0,8-18 398 0 0,0 0 0 0 0,1 1 0 0 0,-4 20 0 0 0,7-29 153 0 0,0-1-1 0 0,1 0 1 0 0,0 1 0 0 0,0-1-1 0 0,0 1 1 0 0,1-1-1 0 0,-1 1 1 0 0,1-1-1 0 0,1 0 1 0 0,-1 1-1 0 0,1-1 1 0 0,3 8-1 0 0,-4-12-127 0 0,0 0 0 0 0,0 0-1 0 0,0 1 1 0 0,0-1 0 0 0,0 0-1 0 0,0 0 1 0 0,0 0-1 0 0,0 0 1 0 0,0 0 0 0 0,1-1-1 0 0,-1 1 1 0 0,0 0-1 0 0,1 0 1 0 0,-1-1 0 0 0,1 1-1 0 0,-1-1 1 0 0,1 1-1 0 0,-1-1 1 0 0,1 0 0 0 0,-1 0-1 0 0,1 0 1 0 0,-1 1 0 0 0,1-1-1 0 0,-1-1 1 0 0,1 1-1 0 0,-1 0 1 0 0,4-1 0 0 0,-1 0-57 0 0,0 0 1 0 0,0 0-1 0 0,0 0 1 0 0,0-1-1 0 0,0 0 1 0 0,0 0-1 0 0,0 0 1 0 0,5-4-1 0 0,1-2 199 0 0,0 0 0 0 0,-1-1 0 0 0,0 0 0 0 0,-1 0 0 0 0,0-1 0 0 0,0 0 0 0 0,-1-1 0 0 0,-1 0 0 0 0,1 0 0 0 0,-2 0 0 0 0,0 0 0 0 0,0-1 0 0 0,-1 0 0 0 0,5-24 0 0 0,-7 28-162 0 0,0-1 0 0 0,-1 1 0 0 0,-1-1-1 0 0,1-8 1 0 0,-2 14 72 0 0,1 0 0 0 0,-1 0 0 0 0,1 0 0 0 0,-1 1 0 0 0,0-1 0 0 0,0 0-1 0 0,0 0 1 0 0,0 1 0 0 0,-1-1 0 0 0,1 1 0 0 0,-1-1 0 0 0,1 1 0 0 0,-1 0 0 0 0,-4-4-1 0 0,4 4-61 0 0,0 1 1 0 0,1-1-1 0 0,-1 1 0 0 0,0 0 0 0 0,0 0 0 0 0,0-1 0 0 0,0 2 0 0 0,-4-3 0 0 0,-4 0 13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F670-0ACE-3161-C86B-9B921FDF0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AE8D096B-E978-D788-AE7F-11AE87676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24535246-3982-5B37-FBAB-D79CF844DABD}"/>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B4192B2C-3040-3EC5-892B-9DE1E2FD0D1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BD94B7A-FC11-4989-859B-7B53D9F32C65}"/>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215508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A779-A253-7AB6-B1E3-32CD3C2BC502}"/>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0E2A05F-0937-D90A-7301-6EF8E1BB2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EBAFC27E-1459-9BEB-94CA-D8615C13C27E}"/>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032A9933-D2EC-D4CB-5EFF-C14353DBD7D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5B12FB9-2D11-1024-1732-99521F122CED}"/>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208810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50567-3335-2D45-CE87-67D4A83434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4892EA50-734C-A098-2A16-EF5839D0B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40F557A-FDA0-A123-F633-AD6D1511833D}"/>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306A43FF-C4C6-68A7-FA76-BFBA389CBBDC}"/>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A473B306-594E-667D-A4E6-EDA928A7A548}"/>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86718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054D-5235-1F2D-A49B-F4B843682F7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1F431ACE-E158-1F8F-E794-826E9E7A3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8FF57C2C-88CE-60B8-53E6-32A773586FEE}"/>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F26FBF0C-6D01-E5D3-2757-59AA32E135F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79B2E08-D342-3D68-A854-B4F05177CA3F}"/>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354853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447A-BCC8-3A39-FF88-5740329A2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2B693FE9-2897-94EA-72EB-7FE76FE5E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3B3AD-56B4-3FA0-E2C0-05D8F668BDD6}"/>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87895372-B697-B035-7AAB-03AF3A5D919A}"/>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A174865A-1352-CA4D-AB32-A1E89A86AA24}"/>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159488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6E-7EB7-4661-B366-2DA1EBCE2B5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B3C1159-C899-026B-F772-60BBB50BB6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497D7EAE-D383-E4E9-0C7C-D144BF675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619ECBDA-895B-2AA0-BCCC-7C2071F15AC9}"/>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6" name="Footer Placeholder 5">
            <a:extLst>
              <a:ext uri="{FF2B5EF4-FFF2-40B4-BE49-F238E27FC236}">
                <a16:creationId xmlns:a16="http://schemas.microsoft.com/office/drawing/2014/main" id="{B3D15B14-0118-F42E-022F-A338E246AF7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C8EFFC89-6ABB-D699-65BE-DA0A98A3704B}"/>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16947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8C0D-19EE-DB54-4228-A4C6B58D178D}"/>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A9A4B819-1E8E-77D4-E998-4B0A73594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A2FA0-55A3-5C70-C1EF-DC7957400D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B696FC94-3144-C7F9-3F24-06483ADD6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60BD58-DE62-688F-860C-37EF753E22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0937CFE3-8523-D229-CB67-793B8677227C}"/>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8" name="Footer Placeholder 7">
            <a:extLst>
              <a:ext uri="{FF2B5EF4-FFF2-40B4-BE49-F238E27FC236}">
                <a16:creationId xmlns:a16="http://schemas.microsoft.com/office/drawing/2014/main" id="{BDA3CD2A-7F04-D4C2-FA24-754F958330E8}"/>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BF64E9A6-0A5E-C064-F9C8-00ED2136E055}"/>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216798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DD43-1A8A-1B03-DED3-D67D7FC44026}"/>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6263E2D2-F451-EF3D-0DBF-61382009A118}"/>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4" name="Footer Placeholder 3">
            <a:extLst>
              <a:ext uri="{FF2B5EF4-FFF2-40B4-BE49-F238E27FC236}">
                <a16:creationId xmlns:a16="http://schemas.microsoft.com/office/drawing/2014/main" id="{690BD86F-8DCC-E943-D06E-75FAD4C41AF0}"/>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081CD6B7-942E-349A-27DD-384DF911AF48}"/>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228812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0F815-3769-1B0E-3AC8-1A7CC9113129}"/>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3" name="Footer Placeholder 2">
            <a:extLst>
              <a:ext uri="{FF2B5EF4-FFF2-40B4-BE49-F238E27FC236}">
                <a16:creationId xmlns:a16="http://schemas.microsoft.com/office/drawing/2014/main" id="{564E16D8-B367-0E8D-97E3-F243C06DAC6F}"/>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1B86631-4A7A-8C51-6BFD-378124CEDC6E}"/>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24491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5D4E-FE3F-170A-9E0C-46C02D5FF1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AD5EE900-BBAE-A319-AF3F-F954E8565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4755BA27-D2E3-6402-8A09-326A50C50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AD2D1-C1A3-461D-D45A-2101E50F3EDD}"/>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6" name="Footer Placeholder 5">
            <a:extLst>
              <a:ext uri="{FF2B5EF4-FFF2-40B4-BE49-F238E27FC236}">
                <a16:creationId xmlns:a16="http://schemas.microsoft.com/office/drawing/2014/main" id="{3D46BEEC-9A65-88A5-1167-03B96977810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692DC537-D561-7843-A6EB-814615291AE9}"/>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154024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EE59-E0DF-4E09-F91E-62579473A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9DA89625-9471-B259-44F3-775E776CA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D0262FEA-2FD3-B1BC-A97D-1355C3A09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3893A-014D-E471-247B-FEB604CC5BEF}"/>
              </a:ext>
            </a:extLst>
          </p:cNvPr>
          <p:cNvSpPr>
            <a:spLocks noGrp="1"/>
          </p:cNvSpPr>
          <p:nvPr>
            <p:ph type="dt" sz="half" idx="10"/>
          </p:nvPr>
        </p:nvSpPr>
        <p:spPr/>
        <p:txBody>
          <a:bodyPr/>
          <a:lstStyle/>
          <a:p>
            <a:fld id="{7F5F8F99-50F2-4A72-829F-D9700649ECB6}" type="datetimeFigureOut">
              <a:rPr lang="he-IL" smtClean="0"/>
              <a:t>כ"ח/אייר/תשפ"ב</a:t>
            </a:fld>
            <a:endParaRPr lang="he-IL"/>
          </a:p>
        </p:txBody>
      </p:sp>
      <p:sp>
        <p:nvSpPr>
          <p:cNvPr id="6" name="Footer Placeholder 5">
            <a:extLst>
              <a:ext uri="{FF2B5EF4-FFF2-40B4-BE49-F238E27FC236}">
                <a16:creationId xmlns:a16="http://schemas.microsoft.com/office/drawing/2014/main" id="{04635305-208F-A6D7-B9ED-C48E9A780E0B}"/>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1243B8A8-DBB7-F295-0846-EB9D23249171}"/>
              </a:ext>
            </a:extLst>
          </p:cNvPr>
          <p:cNvSpPr>
            <a:spLocks noGrp="1"/>
          </p:cNvSpPr>
          <p:nvPr>
            <p:ph type="sldNum" sz="quarter" idx="12"/>
          </p:nvPr>
        </p:nvSpPr>
        <p:spPr/>
        <p:txBody>
          <a:bodyPr/>
          <a:lstStyle/>
          <a:p>
            <a:fld id="{8DE0B486-ECDD-410C-BC44-112D8A425300}" type="slidenum">
              <a:rPr lang="he-IL" smtClean="0"/>
              <a:t>‹#›</a:t>
            </a:fld>
            <a:endParaRPr lang="he-IL"/>
          </a:p>
        </p:txBody>
      </p:sp>
    </p:spTree>
    <p:extLst>
      <p:ext uri="{BB962C8B-B14F-4D97-AF65-F5344CB8AC3E}">
        <p14:creationId xmlns:p14="http://schemas.microsoft.com/office/powerpoint/2010/main" val="159977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E13D0-030E-40C4-C4F7-4E38E9EEB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8785EFF2-87C2-8DB3-E221-B4F2F3613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63A427F-E501-583A-BC1D-4CDAE15E6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8F99-50F2-4A72-829F-D9700649ECB6}" type="datetimeFigureOut">
              <a:rPr lang="he-IL" smtClean="0"/>
              <a:t>כ"ח/אייר/תשפ"ב</a:t>
            </a:fld>
            <a:endParaRPr lang="he-IL"/>
          </a:p>
        </p:txBody>
      </p:sp>
      <p:sp>
        <p:nvSpPr>
          <p:cNvPr id="5" name="Footer Placeholder 4">
            <a:extLst>
              <a:ext uri="{FF2B5EF4-FFF2-40B4-BE49-F238E27FC236}">
                <a16:creationId xmlns:a16="http://schemas.microsoft.com/office/drawing/2014/main" id="{6D0DD2B6-804F-2574-DBBF-68DE1090E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14757A35-159A-11E7-83D1-DC0250ECD5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0B486-ECDD-410C-BC44-112D8A425300}" type="slidenum">
              <a:rPr lang="he-IL" smtClean="0"/>
              <a:t>‹#›</a:t>
            </a:fld>
            <a:endParaRPr lang="he-IL"/>
          </a:p>
        </p:txBody>
      </p:sp>
    </p:spTree>
    <p:extLst>
      <p:ext uri="{BB962C8B-B14F-4D97-AF65-F5344CB8AC3E}">
        <p14:creationId xmlns:p14="http://schemas.microsoft.com/office/powerpoint/2010/main" val="120741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79.png"/><Relationship Id="rId170" Type="http://schemas.openxmlformats.org/officeDocument/2006/relationships/customXml" Target="../ink/ink84.xml"/><Relationship Id="rId191" Type="http://schemas.openxmlformats.org/officeDocument/2006/relationships/image" Target="../media/image87.png"/><Relationship Id="rId205" Type="http://schemas.openxmlformats.org/officeDocument/2006/relationships/image" Target="../media/image102.png"/><Relationship Id="rId226" Type="http://schemas.openxmlformats.org/officeDocument/2006/relationships/customXml" Target="../ink/ink112.xml"/><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79.xml"/><Relationship Id="rId181" Type="http://schemas.openxmlformats.org/officeDocument/2006/relationships/image" Target="../media/image90.png"/><Relationship Id="rId216" Type="http://schemas.openxmlformats.org/officeDocument/2006/relationships/customXml" Target="../ink/ink107.xml"/><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06.png"/><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77.png"/><Relationship Id="rId182" Type="http://schemas.openxmlformats.org/officeDocument/2006/relationships/customXml" Target="../ink/ink90.xml"/><Relationship Id="rId217" Type="http://schemas.openxmlformats.org/officeDocument/2006/relationships/image" Target="../media/image108.png"/><Relationship Id="rId6" Type="http://schemas.openxmlformats.org/officeDocument/2006/relationships/customXml" Target="../ink/ink3.xml"/><Relationship Id="rId23" Type="http://schemas.openxmlformats.org/officeDocument/2006/relationships/image" Target="../media/image11.png"/><Relationship Id="rId119" Type="http://schemas.openxmlformats.org/officeDocument/2006/relationships/image" Target="../media/image59.png"/><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5.xml"/><Relationship Id="rId193" Type="http://schemas.openxmlformats.org/officeDocument/2006/relationships/image" Target="../media/image96.png"/><Relationship Id="rId207" Type="http://schemas.openxmlformats.org/officeDocument/2006/relationships/image" Target="../media/image103.png"/><Relationship Id="rId13" Type="http://schemas.openxmlformats.org/officeDocument/2006/relationships/image" Target="../media/image6.png"/><Relationship Id="rId109" Type="http://schemas.openxmlformats.org/officeDocument/2006/relationships/image" Target="../media/image54.png"/><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0.xml"/><Relationship Id="rId183" Type="http://schemas.openxmlformats.org/officeDocument/2006/relationships/image" Target="../media/image91.png"/><Relationship Id="rId218" Type="http://schemas.openxmlformats.org/officeDocument/2006/relationships/customXml" Target="../ink/ink108.xml"/><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0.png"/><Relationship Id="rId194" Type="http://schemas.openxmlformats.org/officeDocument/2006/relationships/customXml" Target="../ink/ink96.xml"/><Relationship Id="rId208" Type="http://schemas.openxmlformats.org/officeDocument/2006/relationships/customXml" Target="../ink/ink103.xml"/><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1.xml"/><Relationship Id="rId219" Type="http://schemas.openxmlformats.org/officeDocument/2006/relationships/image" Target="../media/image109.png"/><Relationship Id="rId3" Type="http://schemas.openxmlformats.org/officeDocument/2006/relationships/image" Target="../media/image1.png"/><Relationship Id="rId214" Type="http://schemas.openxmlformats.org/officeDocument/2006/relationships/customXml" Target="../ink/ink106.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8.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6.xml"/><Relationship Id="rId179" Type="http://schemas.openxmlformats.org/officeDocument/2006/relationships/image" Target="../media/image89.png"/><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2.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48" Type="http://schemas.openxmlformats.org/officeDocument/2006/relationships/customXml" Target="../ink/ink74.xml"/><Relationship Id="rId164" Type="http://schemas.openxmlformats.org/officeDocument/2006/relationships/customXml" Target="../ink/ink81.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7.png"/><Relationship Id="rId26" Type="http://schemas.openxmlformats.org/officeDocument/2006/relationships/customXml" Target="../ink/ink13.xml"/><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6.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8.xml"/><Relationship Id="rId221" Type="http://schemas.openxmlformats.org/officeDocument/2006/relationships/image" Target="../media/image110.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2.xml"/><Relationship Id="rId211" Type="http://schemas.openxmlformats.org/officeDocument/2006/relationships/image" Target="../media/image95.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76" Type="http://schemas.openxmlformats.org/officeDocument/2006/relationships/customXml" Target="../ink/ink87.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0.xml"/><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2.xml"/><Relationship Id="rId187" Type="http://schemas.openxmlformats.org/officeDocument/2006/relationships/image" Target="../media/image93.png"/><Relationship Id="rId1" Type="http://schemas.openxmlformats.org/officeDocument/2006/relationships/slideLayout" Target="../slideLayouts/slideLayout7.xml"/><Relationship Id="rId212" Type="http://schemas.openxmlformats.org/officeDocument/2006/relationships/customXml" Target="../ink/ink105.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77" Type="http://schemas.openxmlformats.org/officeDocument/2006/relationships/image" Target="../media/image88.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1.png"/><Relationship Id="rId18" Type="http://schemas.openxmlformats.org/officeDocument/2006/relationships/customXml" Target="../ink/ink9.xml"/><Relationship Id="rId39" Type="http://schemas.openxmlformats.org/officeDocument/2006/relationships/image" Target="../media/image19.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3.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5.png"/><Relationship Id="rId2" Type="http://schemas.openxmlformats.org/officeDocument/2006/relationships/customXml" Target="../ink/ink1.xml"/><Relationship Id="rId29" Type="http://schemas.openxmlformats.org/officeDocument/2006/relationships/image" Target="../media/image14.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8.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1.xml"/><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3.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324" Type="http://schemas.openxmlformats.org/officeDocument/2006/relationships/customXml" Target="../ink/ink274.xml"/><Relationship Id="rId170" Type="http://schemas.openxmlformats.org/officeDocument/2006/relationships/customXml" Target="../ink/ink197.xml"/><Relationship Id="rId268" Type="http://schemas.openxmlformats.org/officeDocument/2006/relationships/customXml" Target="../ink/ink246.xml"/><Relationship Id="rId475" Type="http://schemas.openxmlformats.org/officeDocument/2006/relationships/image" Target="../media/image237.png"/><Relationship Id="rId32" Type="http://schemas.openxmlformats.org/officeDocument/2006/relationships/customXml" Target="../ink/ink128.xml"/><Relationship Id="rId74" Type="http://schemas.openxmlformats.org/officeDocument/2006/relationships/customXml" Target="../ink/ink149.xml"/><Relationship Id="rId128" Type="http://schemas.openxmlformats.org/officeDocument/2006/relationships/customXml" Target="../ink/ink176.xml"/><Relationship Id="rId335" Type="http://schemas.openxmlformats.org/officeDocument/2006/relationships/image" Target="../media/image167.png"/><Relationship Id="rId377" Type="http://schemas.openxmlformats.org/officeDocument/2006/relationships/image" Target="../media/image188.png"/><Relationship Id="rId500" Type="http://schemas.openxmlformats.org/officeDocument/2006/relationships/customXml" Target="../ink/ink362.xml"/><Relationship Id="rId5" Type="http://schemas.openxmlformats.org/officeDocument/2006/relationships/image" Target="../media/image2.png"/><Relationship Id="rId181" Type="http://schemas.openxmlformats.org/officeDocument/2006/relationships/image" Target="../media/image90.png"/><Relationship Id="rId237" Type="http://schemas.openxmlformats.org/officeDocument/2006/relationships/image" Target="../media/image118.png"/><Relationship Id="rId402" Type="http://schemas.openxmlformats.org/officeDocument/2006/relationships/customXml" Target="../ink/ink313.xml"/><Relationship Id="rId279" Type="http://schemas.openxmlformats.org/officeDocument/2006/relationships/image" Target="../media/image139.png"/><Relationship Id="rId444" Type="http://schemas.openxmlformats.org/officeDocument/2006/relationships/customXml" Target="../ink/ink334.xml"/><Relationship Id="rId486" Type="http://schemas.openxmlformats.org/officeDocument/2006/relationships/customXml" Target="../ink/ink355.xml"/><Relationship Id="rId43" Type="http://schemas.openxmlformats.org/officeDocument/2006/relationships/image" Target="../media/image21.png"/><Relationship Id="rId139" Type="http://schemas.openxmlformats.org/officeDocument/2006/relationships/image" Target="../media/image690.png"/><Relationship Id="rId290" Type="http://schemas.openxmlformats.org/officeDocument/2006/relationships/customXml" Target="../ink/ink257.xml"/><Relationship Id="rId304" Type="http://schemas.openxmlformats.org/officeDocument/2006/relationships/customXml" Target="../ink/ink264.xml"/><Relationship Id="rId346" Type="http://schemas.openxmlformats.org/officeDocument/2006/relationships/customXml" Target="../ink/ink285.xml"/><Relationship Id="rId388" Type="http://schemas.openxmlformats.org/officeDocument/2006/relationships/customXml" Target="../ink/ink306.xml"/><Relationship Id="rId511" Type="http://schemas.openxmlformats.org/officeDocument/2006/relationships/image" Target="../media/image255.png"/><Relationship Id="rId85" Type="http://schemas.openxmlformats.org/officeDocument/2006/relationships/image" Target="../media/image42.png"/><Relationship Id="rId150" Type="http://schemas.openxmlformats.org/officeDocument/2006/relationships/customXml" Target="../ink/ink187.xml"/><Relationship Id="rId192" Type="http://schemas.openxmlformats.org/officeDocument/2006/relationships/customXml" Target="../ink/ink208.xml"/><Relationship Id="rId206" Type="http://schemas.openxmlformats.org/officeDocument/2006/relationships/customXml" Target="../ink/ink215.xml"/><Relationship Id="rId413" Type="http://schemas.openxmlformats.org/officeDocument/2006/relationships/image" Target="../media/image206.png"/><Relationship Id="rId248" Type="http://schemas.openxmlformats.org/officeDocument/2006/relationships/customXml" Target="../ink/ink236.xml"/><Relationship Id="rId455" Type="http://schemas.openxmlformats.org/officeDocument/2006/relationships/image" Target="../media/image227.png"/><Relationship Id="rId497" Type="http://schemas.openxmlformats.org/officeDocument/2006/relationships/image" Target="../media/image248.png"/><Relationship Id="rId12" Type="http://schemas.openxmlformats.org/officeDocument/2006/relationships/customXml" Target="../ink/ink118.xml"/><Relationship Id="rId108" Type="http://schemas.openxmlformats.org/officeDocument/2006/relationships/customXml" Target="../ink/ink166.xml"/><Relationship Id="rId315" Type="http://schemas.openxmlformats.org/officeDocument/2006/relationships/image" Target="../media/image157.png"/><Relationship Id="rId357" Type="http://schemas.openxmlformats.org/officeDocument/2006/relationships/image" Target="../media/image178.png"/><Relationship Id="rId522" Type="http://schemas.openxmlformats.org/officeDocument/2006/relationships/customXml" Target="../ink/ink373.xml"/><Relationship Id="rId54" Type="http://schemas.openxmlformats.org/officeDocument/2006/relationships/customXml" Target="../ink/ink139.xml"/><Relationship Id="rId96" Type="http://schemas.openxmlformats.org/officeDocument/2006/relationships/customXml" Target="../ink/ink160.xml"/><Relationship Id="rId161" Type="http://schemas.openxmlformats.org/officeDocument/2006/relationships/image" Target="../media/image800.png"/><Relationship Id="rId217" Type="http://schemas.openxmlformats.org/officeDocument/2006/relationships/image" Target="../media/image108.png"/><Relationship Id="rId399" Type="http://schemas.openxmlformats.org/officeDocument/2006/relationships/image" Target="../media/image199.png"/><Relationship Id="rId259" Type="http://schemas.openxmlformats.org/officeDocument/2006/relationships/image" Target="../media/image129.png"/><Relationship Id="rId424" Type="http://schemas.openxmlformats.org/officeDocument/2006/relationships/customXml" Target="../ink/ink324.xml"/><Relationship Id="rId466" Type="http://schemas.openxmlformats.org/officeDocument/2006/relationships/customXml" Target="../ink/ink345.xml"/><Relationship Id="rId23" Type="http://schemas.openxmlformats.org/officeDocument/2006/relationships/image" Target="../media/image1110.png"/><Relationship Id="rId119" Type="http://schemas.openxmlformats.org/officeDocument/2006/relationships/image" Target="../media/image59.png"/><Relationship Id="rId270" Type="http://schemas.openxmlformats.org/officeDocument/2006/relationships/customXml" Target="../ink/ink247.xml"/><Relationship Id="rId326" Type="http://schemas.openxmlformats.org/officeDocument/2006/relationships/customXml" Target="../ink/ink275.xml"/><Relationship Id="rId65" Type="http://schemas.openxmlformats.org/officeDocument/2006/relationships/image" Target="../media/image3210.png"/><Relationship Id="rId130" Type="http://schemas.openxmlformats.org/officeDocument/2006/relationships/customXml" Target="../ink/ink177.xml"/><Relationship Id="rId368" Type="http://schemas.openxmlformats.org/officeDocument/2006/relationships/customXml" Target="../ink/ink296.xml"/><Relationship Id="rId172" Type="http://schemas.openxmlformats.org/officeDocument/2006/relationships/customXml" Target="../ink/ink198.xml"/><Relationship Id="rId228" Type="http://schemas.openxmlformats.org/officeDocument/2006/relationships/customXml" Target="../ink/ink226.xml"/><Relationship Id="rId435" Type="http://schemas.openxmlformats.org/officeDocument/2006/relationships/image" Target="../media/image217.png"/><Relationship Id="rId477" Type="http://schemas.openxmlformats.org/officeDocument/2006/relationships/image" Target="../media/image238.png"/><Relationship Id="rId281" Type="http://schemas.openxmlformats.org/officeDocument/2006/relationships/image" Target="../media/image140.png"/><Relationship Id="rId337" Type="http://schemas.openxmlformats.org/officeDocument/2006/relationships/image" Target="../media/image168.png"/><Relationship Id="rId502" Type="http://schemas.openxmlformats.org/officeDocument/2006/relationships/customXml" Target="../ink/ink363.xml"/><Relationship Id="rId34" Type="http://schemas.openxmlformats.org/officeDocument/2006/relationships/customXml" Target="../ink/ink129.xml"/><Relationship Id="rId76" Type="http://schemas.openxmlformats.org/officeDocument/2006/relationships/customXml" Target="../ink/ink150.xml"/><Relationship Id="rId141" Type="http://schemas.openxmlformats.org/officeDocument/2006/relationships/image" Target="../media/image700.png"/><Relationship Id="rId379" Type="http://schemas.openxmlformats.org/officeDocument/2006/relationships/image" Target="../media/image189.png"/><Relationship Id="rId7" Type="http://schemas.openxmlformats.org/officeDocument/2006/relationships/image" Target="../media/image3.png"/><Relationship Id="rId183" Type="http://schemas.openxmlformats.org/officeDocument/2006/relationships/image" Target="../media/image91.png"/><Relationship Id="rId239" Type="http://schemas.openxmlformats.org/officeDocument/2006/relationships/image" Target="../media/image119.png"/><Relationship Id="rId390" Type="http://schemas.openxmlformats.org/officeDocument/2006/relationships/customXml" Target="../ink/ink307.xml"/><Relationship Id="rId404" Type="http://schemas.openxmlformats.org/officeDocument/2006/relationships/customXml" Target="../ink/ink314.xml"/><Relationship Id="rId446" Type="http://schemas.openxmlformats.org/officeDocument/2006/relationships/customXml" Target="../ink/ink335.xml"/><Relationship Id="rId250" Type="http://schemas.openxmlformats.org/officeDocument/2006/relationships/customXml" Target="../ink/ink237.xml"/><Relationship Id="rId292" Type="http://schemas.openxmlformats.org/officeDocument/2006/relationships/customXml" Target="../ink/ink258.xml"/><Relationship Id="rId306" Type="http://schemas.openxmlformats.org/officeDocument/2006/relationships/customXml" Target="../ink/ink265.xml"/><Relationship Id="rId488" Type="http://schemas.openxmlformats.org/officeDocument/2006/relationships/customXml" Target="../ink/ink356.xml"/><Relationship Id="rId45" Type="http://schemas.openxmlformats.org/officeDocument/2006/relationships/image" Target="../media/image22.png"/><Relationship Id="rId87" Type="http://schemas.openxmlformats.org/officeDocument/2006/relationships/image" Target="../media/image43.png"/><Relationship Id="rId110" Type="http://schemas.openxmlformats.org/officeDocument/2006/relationships/customXml" Target="../ink/ink167.xml"/><Relationship Id="rId348" Type="http://schemas.openxmlformats.org/officeDocument/2006/relationships/customXml" Target="../ink/ink286.xml"/><Relationship Id="rId513" Type="http://schemas.openxmlformats.org/officeDocument/2006/relationships/image" Target="../media/image256.png"/><Relationship Id="rId152" Type="http://schemas.openxmlformats.org/officeDocument/2006/relationships/customXml" Target="../ink/ink188.xml"/><Relationship Id="rId194" Type="http://schemas.openxmlformats.org/officeDocument/2006/relationships/customXml" Target="../ink/ink209.xml"/><Relationship Id="rId208" Type="http://schemas.openxmlformats.org/officeDocument/2006/relationships/customXml" Target="../ink/ink216.xml"/><Relationship Id="rId415" Type="http://schemas.openxmlformats.org/officeDocument/2006/relationships/image" Target="../media/image207.png"/><Relationship Id="rId457" Type="http://schemas.openxmlformats.org/officeDocument/2006/relationships/image" Target="../media/image228.png"/><Relationship Id="rId261" Type="http://schemas.openxmlformats.org/officeDocument/2006/relationships/image" Target="../media/image130.png"/><Relationship Id="rId499" Type="http://schemas.openxmlformats.org/officeDocument/2006/relationships/image" Target="../media/image249.png"/><Relationship Id="rId14" Type="http://schemas.openxmlformats.org/officeDocument/2006/relationships/customXml" Target="../ink/ink119.xml"/><Relationship Id="rId56" Type="http://schemas.openxmlformats.org/officeDocument/2006/relationships/customXml" Target="../ink/ink140.xml"/><Relationship Id="rId317" Type="http://schemas.openxmlformats.org/officeDocument/2006/relationships/image" Target="../media/image158.png"/><Relationship Id="rId359" Type="http://schemas.openxmlformats.org/officeDocument/2006/relationships/image" Target="../media/image179.png"/><Relationship Id="rId524" Type="http://schemas.openxmlformats.org/officeDocument/2006/relationships/customXml" Target="../ink/ink374.xml"/><Relationship Id="rId98" Type="http://schemas.openxmlformats.org/officeDocument/2006/relationships/customXml" Target="../ink/ink161.xml"/><Relationship Id="rId121" Type="http://schemas.openxmlformats.org/officeDocument/2006/relationships/image" Target="../media/image60.png"/><Relationship Id="rId163" Type="http://schemas.openxmlformats.org/officeDocument/2006/relationships/image" Target="../media/image81.png"/><Relationship Id="rId219" Type="http://schemas.openxmlformats.org/officeDocument/2006/relationships/image" Target="../media/image109.png"/><Relationship Id="rId370" Type="http://schemas.openxmlformats.org/officeDocument/2006/relationships/customXml" Target="../ink/ink297.xml"/><Relationship Id="rId426" Type="http://schemas.openxmlformats.org/officeDocument/2006/relationships/customXml" Target="../ink/ink325.xml"/><Relationship Id="rId230" Type="http://schemas.openxmlformats.org/officeDocument/2006/relationships/customXml" Target="../ink/ink227.xml"/><Relationship Id="rId468" Type="http://schemas.openxmlformats.org/officeDocument/2006/relationships/customXml" Target="../ink/ink346.xml"/><Relationship Id="rId25" Type="http://schemas.openxmlformats.org/officeDocument/2006/relationships/image" Target="../media/image12.png"/><Relationship Id="rId67" Type="http://schemas.openxmlformats.org/officeDocument/2006/relationships/image" Target="../media/image33.png"/><Relationship Id="rId272" Type="http://schemas.openxmlformats.org/officeDocument/2006/relationships/customXml" Target="../ink/ink248.xml"/><Relationship Id="rId328" Type="http://schemas.openxmlformats.org/officeDocument/2006/relationships/customXml" Target="../ink/ink276.xml"/><Relationship Id="rId132" Type="http://schemas.openxmlformats.org/officeDocument/2006/relationships/customXml" Target="../ink/ink178.xml"/><Relationship Id="rId174" Type="http://schemas.openxmlformats.org/officeDocument/2006/relationships/customXml" Target="../ink/ink199.xml"/><Relationship Id="rId381" Type="http://schemas.openxmlformats.org/officeDocument/2006/relationships/image" Target="../media/image190.png"/><Relationship Id="rId241" Type="http://schemas.openxmlformats.org/officeDocument/2006/relationships/image" Target="../media/image120.png"/><Relationship Id="rId437" Type="http://schemas.openxmlformats.org/officeDocument/2006/relationships/image" Target="../media/image218.png"/><Relationship Id="rId479" Type="http://schemas.openxmlformats.org/officeDocument/2006/relationships/image" Target="../media/image239.png"/><Relationship Id="rId36" Type="http://schemas.openxmlformats.org/officeDocument/2006/relationships/customXml" Target="../ink/ink130.xml"/><Relationship Id="rId283" Type="http://schemas.openxmlformats.org/officeDocument/2006/relationships/image" Target="../media/image141.png"/><Relationship Id="rId339" Type="http://schemas.openxmlformats.org/officeDocument/2006/relationships/image" Target="../media/image169.png"/><Relationship Id="rId490" Type="http://schemas.openxmlformats.org/officeDocument/2006/relationships/customXml" Target="../ink/ink357.xml"/><Relationship Id="rId504" Type="http://schemas.openxmlformats.org/officeDocument/2006/relationships/customXml" Target="../ink/ink364.xml"/><Relationship Id="rId78" Type="http://schemas.openxmlformats.org/officeDocument/2006/relationships/customXml" Target="../ink/ink151.xml"/><Relationship Id="rId101" Type="http://schemas.openxmlformats.org/officeDocument/2006/relationships/image" Target="../media/image50.png"/><Relationship Id="rId143" Type="http://schemas.openxmlformats.org/officeDocument/2006/relationships/image" Target="../media/image710.png"/><Relationship Id="rId185" Type="http://schemas.openxmlformats.org/officeDocument/2006/relationships/image" Target="../media/image92.png"/><Relationship Id="rId350" Type="http://schemas.openxmlformats.org/officeDocument/2006/relationships/customXml" Target="../ink/ink287.xml"/><Relationship Id="rId406" Type="http://schemas.openxmlformats.org/officeDocument/2006/relationships/customXml" Target="../ink/ink315.xml"/><Relationship Id="rId9" Type="http://schemas.openxmlformats.org/officeDocument/2006/relationships/image" Target="../media/image4.png"/><Relationship Id="rId210" Type="http://schemas.openxmlformats.org/officeDocument/2006/relationships/customXml" Target="../ink/ink217.xml"/><Relationship Id="rId392" Type="http://schemas.openxmlformats.org/officeDocument/2006/relationships/customXml" Target="../ink/ink308.xml"/><Relationship Id="rId448" Type="http://schemas.openxmlformats.org/officeDocument/2006/relationships/customXml" Target="../ink/ink336.xml"/><Relationship Id="rId252" Type="http://schemas.openxmlformats.org/officeDocument/2006/relationships/customXml" Target="../ink/ink238.xml"/><Relationship Id="rId294" Type="http://schemas.openxmlformats.org/officeDocument/2006/relationships/customXml" Target="../ink/ink259.xml"/><Relationship Id="rId308" Type="http://schemas.openxmlformats.org/officeDocument/2006/relationships/customXml" Target="../ink/ink266.xml"/><Relationship Id="rId515" Type="http://schemas.openxmlformats.org/officeDocument/2006/relationships/image" Target="../media/image257.png"/><Relationship Id="rId47" Type="http://schemas.openxmlformats.org/officeDocument/2006/relationships/image" Target="../media/image23.png"/><Relationship Id="rId89" Type="http://schemas.openxmlformats.org/officeDocument/2006/relationships/image" Target="../media/image44.png"/><Relationship Id="rId112" Type="http://schemas.openxmlformats.org/officeDocument/2006/relationships/customXml" Target="../ink/ink168.xml"/><Relationship Id="rId154" Type="http://schemas.openxmlformats.org/officeDocument/2006/relationships/customXml" Target="../ink/ink189.xml"/><Relationship Id="rId361" Type="http://schemas.openxmlformats.org/officeDocument/2006/relationships/image" Target="../media/image180.png"/><Relationship Id="rId196" Type="http://schemas.openxmlformats.org/officeDocument/2006/relationships/customXml" Target="../ink/ink210.xml"/><Relationship Id="rId417" Type="http://schemas.openxmlformats.org/officeDocument/2006/relationships/image" Target="../media/image208.png"/><Relationship Id="rId459" Type="http://schemas.openxmlformats.org/officeDocument/2006/relationships/image" Target="../media/image229.png"/><Relationship Id="rId16" Type="http://schemas.openxmlformats.org/officeDocument/2006/relationships/customXml" Target="../ink/ink120.xml"/><Relationship Id="rId221" Type="http://schemas.openxmlformats.org/officeDocument/2006/relationships/image" Target="../media/image110.png"/><Relationship Id="rId263" Type="http://schemas.openxmlformats.org/officeDocument/2006/relationships/image" Target="../media/image131.png"/><Relationship Id="rId319" Type="http://schemas.openxmlformats.org/officeDocument/2006/relationships/image" Target="../media/image159.png"/><Relationship Id="rId470" Type="http://schemas.openxmlformats.org/officeDocument/2006/relationships/customXml" Target="../ink/ink347.xml"/><Relationship Id="rId58" Type="http://schemas.openxmlformats.org/officeDocument/2006/relationships/customXml" Target="../ink/ink141.xml"/><Relationship Id="rId123" Type="http://schemas.openxmlformats.org/officeDocument/2006/relationships/image" Target="../media/image61.png"/><Relationship Id="rId330" Type="http://schemas.openxmlformats.org/officeDocument/2006/relationships/customXml" Target="../ink/ink277.xml"/><Relationship Id="rId165" Type="http://schemas.openxmlformats.org/officeDocument/2006/relationships/image" Target="../media/image82.png"/><Relationship Id="rId372" Type="http://schemas.openxmlformats.org/officeDocument/2006/relationships/customXml" Target="../ink/ink298.xml"/><Relationship Id="rId428" Type="http://schemas.openxmlformats.org/officeDocument/2006/relationships/customXml" Target="../ink/ink326.xml"/><Relationship Id="rId232" Type="http://schemas.openxmlformats.org/officeDocument/2006/relationships/customXml" Target="../ink/ink228.xml"/><Relationship Id="rId274" Type="http://schemas.openxmlformats.org/officeDocument/2006/relationships/customXml" Target="../ink/ink249.xml"/><Relationship Id="rId481" Type="http://schemas.openxmlformats.org/officeDocument/2006/relationships/image" Target="../media/image240.png"/><Relationship Id="rId27" Type="http://schemas.openxmlformats.org/officeDocument/2006/relationships/image" Target="../media/image13.png"/><Relationship Id="rId69" Type="http://schemas.openxmlformats.org/officeDocument/2006/relationships/image" Target="../media/image34.png"/><Relationship Id="rId134" Type="http://schemas.openxmlformats.org/officeDocument/2006/relationships/customXml" Target="../ink/ink179.xml"/><Relationship Id="rId80" Type="http://schemas.openxmlformats.org/officeDocument/2006/relationships/customXml" Target="../ink/ink152.xml"/><Relationship Id="rId176" Type="http://schemas.openxmlformats.org/officeDocument/2006/relationships/customXml" Target="../ink/ink200.xml"/><Relationship Id="rId341" Type="http://schemas.openxmlformats.org/officeDocument/2006/relationships/image" Target="../media/image170.png"/><Relationship Id="rId383" Type="http://schemas.openxmlformats.org/officeDocument/2006/relationships/image" Target="../media/image191.png"/><Relationship Id="rId439" Type="http://schemas.openxmlformats.org/officeDocument/2006/relationships/image" Target="../media/image219.png"/><Relationship Id="rId201" Type="http://schemas.openxmlformats.org/officeDocument/2006/relationships/image" Target="../media/image100.png"/><Relationship Id="rId243" Type="http://schemas.openxmlformats.org/officeDocument/2006/relationships/image" Target="../media/image121.png"/><Relationship Id="rId285" Type="http://schemas.openxmlformats.org/officeDocument/2006/relationships/image" Target="../media/image142.png"/><Relationship Id="rId450" Type="http://schemas.openxmlformats.org/officeDocument/2006/relationships/customXml" Target="../ink/ink337.xml"/><Relationship Id="rId506" Type="http://schemas.openxmlformats.org/officeDocument/2006/relationships/customXml" Target="../ink/ink365.xml"/><Relationship Id="rId38" Type="http://schemas.openxmlformats.org/officeDocument/2006/relationships/customXml" Target="../ink/ink131.xml"/><Relationship Id="rId103" Type="http://schemas.openxmlformats.org/officeDocument/2006/relationships/image" Target="../media/image51.png"/><Relationship Id="rId310" Type="http://schemas.openxmlformats.org/officeDocument/2006/relationships/customXml" Target="../ink/ink267.xml"/><Relationship Id="rId492" Type="http://schemas.openxmlformats.org/officeDocument/2006/relationships/customXml" Target="../ink/ink358.xml"/><Relationship Id="rId91" Type="http://schemas.openxmlformats.org/officeDocument/2006/relationships/image" Target="../media/image45.png"/><Relationship Id="rId145" Type="http://schemas.openxmlformats.org/officeDocument/2006/relationships/image" Target="../media/image720.png"/><Relationship Id="rId187" Type="http://schemas.openxmlformats.org/officeDocument/2006/relationships/image" Target="../media/image93.png"/><Relationship Id="rId352" Type="http://schemas.openxmlformats.org/officeDocument/2006/relationships/customXml" Target="../ink/ink288.xml"/><Relationship Id="rId394" Type="http://schemas.openxmlformats.org/officeDocument/2006/relationships/customXml" Target="../ink/ink309.xml"/><Relationship Id="rId408" Type="http://schemas.openxmlformats.org/officeDocument/2006/relationships/customXml" Target="../ink/ink316.xml"/><Relationship Id="rId212" Type="http://schemas.openxmlformats.org/officeDocument/2006/relationships/customXml" Target="../ink/ink218.xml"/><Relationship Id="rId254" Type="http://schemas.openxmlformats.org/officeDocument/2006/relationships/customXml" Target="../ink/ink239.xml"/><Relationship Id="rId49" Type="http://schemas.openxmlformats.org/officeDocument/2006/relationships/image" Target="../media/image24.png"/><Relationship Id="rId114" Type="http://schemas.openxmlformats.org/officeDocument/2006/relationships/customXml" Target="../ink/ink169.xml"/><Relationship Id="rId296" Type="http://schemas.openxmlformats.org/officeDocument/2006/relationships/customXml" Target="../ink/ink260.xml"/><Relationship Id="rId461" Type="http://schemas.openxmlformats.org/officeDocument/2006/relationships/image" Target="../media/image230.png"/><Relationship Id="rId517" Type="http://schemas.openxmlformats.org/officeDocument/2006/relationships/image" Target="../media/image258.png"/><Relationship Id="rId60" Type="http://schemas.openxmlformats.org/officeDocument/2006/relationships/customXml" Target="../ink/ink142.xml"/><Relationship Id="rId156" Type="http://schemas.openxmlformats.org/officeDocument/2006/relationships/customXml" Target="../ink/ink190.xml"/><Relationship Id="rId198" Type="http://schemas.openxmlformats.org/officeDocument/2006/relationships/customXml" Target="../ink/ink211.xml"/><Relationship Id="rId321" Type="http://schemas.openxmlformats.org/officeDocument/2006/relationships/image" Target="../media/image160.png"/><Relationship Id="rId363" Type="http://schemas.openxmlformats.org/officeDocument/2006/relationships/image" Target="../media/image181.png"/><Relationship Id="rId419" Type="http://schemas.openxmlformats.org/officeDocument/2006/relationships/image" Target="../media/image209.png"/><Relationship Id="rId223" Type="http://schemas.openxmlformats.org/officeDocument/2006/relationships/image" Target="../media/image111.png"/><Relationship Id="rId430" Type="http://schemas.openxmlformats.org/officeDocument/2006/relationships/customXml" Target="../ink/ink327.xml"/><Relationship Id="rId18" Type="http://schemas.openxmlformats.org/officeDocument/2006/relationships/customXml" Target="../ink/ink121.xml"/><Relationship Id="rId265" Type="http://schemas.openxmlformats.org/officeDocument/2006/relationships/image" Target="../media/image132.png"/><Relationship Id="rId472" Type="http://schemas.openxmlformats.org/officeDocument/2006/relationships/customXml" Target="../ink/ink348.xml"/><Relationship Id="rId125" Type="http://schemas.openxmlformats.org/officeDocument/2006/relationships/image" Target="../media/image62.png"/><Relationship Id="rId167" Type="http://schemas.openxmlformats.org/officeDocument/2006/relationships/image" Target="../media/image83.png"/><Relationship Id="rId332" Type="http://schemas.openxmlformats.org/officeDocument/2006/relationships/customXml" Target="../ink/ink278.xml"/><Relationship Id="rId374" Type="http://schemas.openxmlformats.org/officeDocument/2006/relationships/customXml" Target="../ink/ink299.xml"/><Relationship Id="rId71" Type="http://schemas.openxmlformats.org/officeDocument/2006/relationships/image" Target="../media/image35.png"/><Relationship Id="rId234" Type="http://schemas.openxmlformats.org/officeDocument/2006/relationships/customXml" Target="../ink/ink229.xml"/><Relationship Id="rId2" Type="http://schemas.openxmlformats.org/officeDocument/2006/relationships/customXml" Target="../ink/ink113.xml"/><Relationship Id="rId29" Type="http://schemas.openxmlformats.org/officeDocument/2006/relationships/image" Target="../media/image14.png"/><Relationship Id="rId276" Type="http://schemas.openxmlformats.org/officeDocument/2006/relationships/customXml" Target="../ink/ink250.xml"/><Relationship Id="rId441" Type="http://schemas.openxmlformats.org/officeDocument/2006/relationships/image" Target="../media/image220.png"/><Relationship Id="rId483" Type="http://schemas.openxmlformats.org/officeDocument/2006/relationships/image" Target="../media/image241.png"/><Relationship Id="rId40" Type="http://schemas.openxmlformats.org/officeDocument/2006/relationships/customXml" Target="../ink/ink132.xml"/><Relationship Id="rId136" Type="http://schemas.openxmlformats.org/officeDocument/2006/relationships/customXml" Target="../ink/ink180.xml"/><Relationship Id="rId178" Type="http://schemas.openxmlformats.org/officeDocument/2006/relationships/customXml" Target="../ink/ink201.xml"/><Relationship Id="rId301" Type="http://schemas.openxmlformats.org/officeDocument/2006/relationships/image" Target="../media/image150.png"/><Relationship Id="rId343" Type="http://schemas.openxmlformats.org/officeDocument/2006/relationships/image" Target="../media/image171.png"/><Relationship Id="rId82" Type="http://schemas.openxmlformats.org/officeDocument/2006/relationships/customXml" Target="../ink/ink153.xml"/><Relationship Id="rId203" Type="http://schemas.openxmlformats.org/officeDocument/2006/relationships/image" Target="../media/image101.png"/><Relationship Id="rId385" Type="http://schemas.openxmlformats.org/officeDocument/2006/relationships/image" Target="../media/image192.png"/><Relationship Id="rId245" Type="http://schemas.openxmlformats.org/officeDocument/2006/relationships/image" Target="../media/image122.png"/><Relationship Id="rId287" Type="http://schemas.openxmlformats.org/officeDocument/2006/relationships/image" Target="../media/image143.png"/><Relationship Id="rId410" Type="http://schemas.openxmlformats.org/officeDocument/2006/relationships/customXml" Target="../ink/ink317.xml"/><Relationship Id="rId452" Type="http://schemas.openxmlformats.org/officeDocument/2006/relationships/customXml" Target="../ink/ink338.xml"/><Relationship Id="rId494" Type="http://schemas.openxmlformats.org/officeDocument/2006/relationships/customXml" Target="../ink/ink359.xml"/><Relationship Id="rId508" Type="http://schemas.openxmlformats.org/officeDocument/2006/relationships/customXml" Target="../ink/ink366.xml"/><Relationship Id="rId105" Type="http://schemas.openxmlformats.org/officeDocument/2006/relationships/image" Target="../media/image52.png"/><Relationship Id="rId147" Type="http://schemas.openxmlformats.org/officeDocument/2006/relationships/image" Target="../media/image730.png"/><Relationship Id="rId312" Type="http://schemas.openxmlformats.org/officeDocument/2006/relationships/customXml" Target="../ink/ink268.xml"/><Relationship Id="rId354" Type="http://schemas.openxmlformats.org/officeDocument/2006/relationships/customXml" Target="../ink/ink289.xml"/><Relationship Id="rId51" Type="http://schemas.openxmlformats.org/officeDocument/2006/relationships/image" Target="../media/image25.png"/><Relationship Id="rId93" Type="http://schemas.openxmlformats.org/officeDocument/2006/relationships/image" Target="../media/image46.png"/><Relationship Id="rId189" Type="http://schemas.openxmlformats.org/officeDocument/2006/relationships/image" Target="../media/image94.png"/><Relationship Id="rId396" Type="http://schemas.openxmlformats.org/officeDocument/2006/relationships/customXml" Target="../ink/ink310.xml"/><Relationship Id="rId214" Type="http://schemas.openxmlformats.org/officeDocument/2006/relationships/customXml" Target="../ink/ink219.xml"/><Relationship Id="rId256" Type="http://schemas.openxmlformats.org/officeDocument/2006/relationships/customXml" Target="../ink/ink240.xml"/><Relationship Id="rId298" Type="http://schemas.openxmlformats.org/officeDocument/2006/relationships/customXml" Target="../ink/ink261.xml"/><Relationship Id="rId421" Type="http://schemas.openxmlformats.org/officeDocument/2006/relationships/image" Target="../media/image210.png"/><Relationship Id="rId463" Type="http://schemas.openxmlformats.org/officeDocument/2006/relationships/image" Target="../media/image231.png"/><Relationship Id="rId519" Type="http://schemas.openxmlformats.org/officeDocument/2006/relationships/image" Target="../media/image259.png"/><Relationship Id="rId116" Type="http://schemas.openxmlformats.org/officeDocument/2006/relationships/customXml" Target="../ink/ink170.xml"/><Relationship Id="rId158" Type="http://schemas.openxmlformats.org/officeDocument/2006/relationships/customXml" Target="../ink/ink191.xml"/><Relationship Id="rId323" Type="http://schemas.openxmlformats.org/officeDocument/2006/relationships/image" Target="../media/image161.png"/><Relationship Id="rId20" Type="http://schemas.openxmlformats.org/officeDocument/2006/relationships/customXml" Target="../ink/ink122.xml"/><Relationship Id="rId62" Type="http://schemas.openxmlformats.org/officeDocument/2006/relationships/customXml" Target="../ink/ink143.xml"/><Relationship Id="rId365" Type="http://schemas.openxmlformats.org/officeDocument/2006/relationships/image" Target="../media/image182.png"/><Relationship Id="rId225" Type="http://schemas.openxmlformats.org/officeDocument/2006/relationships/image" Target="../media/image112.png"/><Relationship Id="rId267" Type="http://schemas.openxmlformats.org/officeDocument/2006/relationships/image" Target="../media/image133.png"/><Relationship Id="rId432" Type="http://schemas.openxmlformats.org/officeDocument/2006/relationships/customXml" Target="../ink/ink328.xml"/><Relationship Id="rId474" Type="http://schemas.openxmlformats.org/officeDocument/2006/relationships/customXml" Target="../ink/ink349.xml"/><Relationship Id="rId127" Type="http://schemas.openxmlformats.org/officeDocument/2006/relationships/image" Target="../media/image63.png"/><Relationship Id="rId31" Type="http://schemas.openxmlformats.org/officeDocument/2006/relationships/image" Target="../media/image15.png"/><Relationship Id="rId73" Type="http://schemas.openxmlformats.org/officeDocument/2006/relationships/image" Target="../media/image36.png"/><Relationship Id="rId169" Type="http://schemas.openxmlformats.org/officeDocument/2006/relationships/image" Target="../media/image84.png"/><Relationship Id="rId334" Type="http://schemas.openxmlformats.org/officeDocument/2006/relationships/customXml" Target="../ink/ink279.xml"/><Relationship Id="rId376" Type="http://schemas.openxmlformats.org/officeDocument/2006/relationships/customXml" Target="../ink/ink300.xml"/><Relationship Id="rId4" Type="http://schemas.openxmlformats.org/officeDocument/2006/relationships/customXml" Target="../ink/ink114.xml"/><Relationship Id="rId180" Type="http://schemas.openxmlformats.org/officeDocument/2006/relationships/customXml" Target="../ink/ink202.xml"/><Relationship Id="rId236" Type="http://schemas.openxmlformats.org/officeDocument/2006/relationships/customXml" Target="../ink/ink230.xml"/><Relationship Id="rId278" Type="http://schemas.openxmlformats.org/officeDocument/2006/relationships/customXml" Target="../ink/ink251.xml"/><Relationship Id="rId401" Type="http://schemas.openxmlformats.org/officeDocument/2006/relationships/image" Target="../media/image200.png"/><Relationship Id="rId443" Type="http://schemas.openxmlformats.org/officeDocument/2006/relationships/image" Target="../media/image221.png"/><Relationship Id="rId303" Type="http://schemas.openxmlformats.org/officeDocument/2006/relationships/image" Target="../media/image151.png"/><Relationship Id="rId485" Type="http://schemas.openxmlformats.org/officeDocument/2006/relationships/image" Target="../media/image242.png"/><Relationship Id="rId42" Type="http://schemas.openxmlformats.org/officeDocument/2006/relationships/customXml" Target="../ink/ink133.xml"/><Relationship Id="rId84" Type="http://schemas.openxmlformats.org/officeDocument/2006/relationships/customXml" Target="../ink/ink154.xml"/><Relationship Id="rId138" Type="http://schemas.openxmlformats.org/officeDocument/2006/relationships/customXml" Target="../ink/ink181.xml"/><Relationship Id="rId345" Type="http://schemas.openxmlformats.org/officeDocument/2006/relationships/image" Target="../media/image172.png"/><Relationship Id="rId387" Type="http://schemas.openxmlformats.org/officeDocument/2006/relationships/image" Target="../media/image193.png"/><Relationship Id="rId510" Type="http://schemas.openxmlformats.org/officeDocument/2006/relationships/customXml" Target="../ink/ink367.xml"/><Relationship Id="rId191" Type="http://schemas.openxmlformats.org/officeDocument/2006/relationships/image" Target="../media/image950.png"/><Relationship Id="rId205" Type="http://schemas.openxmlformats.org/officeDocument/2006/relationships/image" Target="../media/image102.png"/><Relationship Id="rId247" Type="http://schemas.openxmlformats.org/officeDocument/2006/relationships/image" Target="../media/image123.png"/><Relationship Id="rId412" Type="http://schemas.openxmlformats.org/officeDocument/2006/relationships/customXml" Target="../ink/ink318.xml"/><Relationship Id="rId107" Type="http://schemas.openxmlformats.org/officeDocument/2006/relationships/image" Target="../media/image53.png"/><Relationship Id="rId289" Type="http://schemas.openxmlformats.org/officeDocument/2006/relationships/image" Target="../media/image144.png"/><Relationship Id="rId454" Type="http://schemas.openxmlformats.org/officeDocument/2006/relationships/customXml" Target="../ink/ink339.xml"/><Relationship Id="rId496" Type="http://schemas.openxmlformats.org/officeDocument/2006/relationships/customXml" Target="../ink/ink360.xml"/><Relationship Id="rId11" Type="http://schemas.openxmlformats.org/officeDocument/2006/relationships/image" Target="../media/image5.png"/><Relationship Id="rId53" Type="http://schemas.openxmlformats.org/officeDocument/2006/relationships/image" Target="../media/image26.png"/><Relationship Id="rId149" Type="http://schemas.openxmlformats.org/officeDocument/2006/relationships/image" Target="../media/image740.png"/><Relationship Id="rId314" Type="http://schemas.openxmlformats.org/officeDocument/2006/relationships/customXml" Target="../ink/ink269.xml"/><Relationship Id="rId356" Type="http://schemas.openxmlformats.org/officeDocument/2006/relationships/customXml" Target="../ink/ink290.xml"/><Relationship Id="rId398" Type="http://schemas.openxmlformats.org/officeDocument/2006/relationships/customXml" Target="../ink/ink311.xml"/><Relationship Id="rId521" Type="http://schemas.openxmlformats.org/officeDocument/2006/relationships/image" Target="../media/image260.png"/><Relationship Id="rId95" Type="http://schemas.openxmlformats.org/officeDocument/2006/relationships/image" Target="../media/image47.png"/><Relationship Id="rId160" Type="http://schemas.openxmlformats.org/officeDocument/2006/relationships/customXml" Target="../ink/ink192.xml"/><Relationship Id="rId216" Type="http://schemas.openxmlformats.org/officeDocument/2006/relationships/customXml" Target="../ink/ink220.xml"/><Relationship Id="rId423" Type="http://schemas.openxmlformats.org/officeDocument/2006/relationships/image" Target="../media/image211.png"/><Relationship Id="rId258" Type="http://schemas.openxmlformats.org/officeDocument/2006/relationships/customXml" Target="../ink/ink241.xml"/><Relationship Id="rId465" Type="http://schemas.openxmlformats.org/officeDocument/2006/relationships/image" Target="../media/image232.png"/><Relationship Id="rId22" Type="http://schemas.openxmlformats.org/officeDocument/2006/relationships/customXml" Target="../ink/ink123.xml"/><Relationship Id="rId64" Type="http://schemas.openxmlformats.org/officeDocument/2006/relationships/customXml" Target="../ink/ink144.xml"/><Relationship Id="rId118" Type="http://schemas.openxmlformats.org/officeDocument/2006/relationships/customXml" Target="../ink/ink171.xml"/><Relationship Id="rId325" Type="http://schemas.openxmlformats.org/officeDocument/2006/relationships/image" Target="../media/image162.png"/><Relationship Id="rId367" Type="http://schemas.openxmlformats.org/officeDocument/2006/relationships/image" Target="../media/image183.png"/><Relationship Id="rId171" Type="http://schemas.openxmlformats.org/officeDocument/2006/relationships/image" Target="../media/image85.png"/><Relationship Id="rId227" Type="http://schemas.openxmlformats.org/officeDocument/2006/relationships/image" Target="../media/image113.png"/><Relationship Id="rId269" Type="http://schemas.openxmlformats.org/officeDocument/2006/relationships/image" Target="../media/image134.png"/><Relationship Id="rId434" Type="http://schemas.openxmlformats.org/officeDocument/2006/relationships/customXml" Target="../ink/ink329.xml"/><Relationship Id="rId476" Type="http://schemas.openxmlformats.org/officeDocument/2006/relationships/customXml" Target="../ink/ink350.xml"/><Relationship Id="rId33" Type="http://schemas.openxmlformats.org/officeDocument/2006/relationships/image" Target="../media/image16.png"/><Relationship Id="rId129" Type="http://schemas.openxmlformats.org/officeDocument/2006/relationships/image" Target="../media/image64.png"/><Relationship Id="rId280" Type="http://schemas.openxmlformats.org/officeDocument/2006/relationships/customXml" Target="../ink/ink252.xml"/><Relationship Id="rId336" Type="http://schemas.openxmlformats.org/officeDocument/2006/relationships/customXml" Target="../ink/ink280.xml"/><Relationship Id="rId501" Type="http://schemas.openxmlformats.org/officeDocument/2006/relationships/image" Target="../media/image250.png"/><Relationship Id="rId75" Type="http://schemas.openxmlformats.org/officeDocument/2006/relationships/image" Target="../media/image37.png"/><Relationship Id="rId140" Type="http://schemas.openxmlformats.org/officeDocument/2006/relationships/customXml" Target="../ink/ink182.xml"/><Relationship Id="rId182" Type="http://schemas.openxmlformats.org/officeDocument/2006/relationships/customXml" Target="../ink/ink203.xml"/><Relationship Id="rId378" Type="http://schemas.openxmlformats.org/officeDocument/2006/relationships/customXml" Target="../ink/ink301.xml"/><Relationship Id="rId403" Type="http://schemas.openxmlformats.org/officeDocument/2006/relationships/image" Target="../media/image201.png"/><Relationship Id="rId6" Type="http://schemas.openxmlformats.org/officeDocument/2006/relationships/customXml" Target="../ink/ink115.xml"/><Relationship Id="rId238" Type="http://schemas.openxmlformats.org/officeDocument/2006/relationships/customXml" Target="../ink/ink231.xml"/><Relationship Id="rId445" Type="http://schemas.openxmlformats.org/officeDocument/2006/relationships/image" Target="../media/image222.png"/><Relationship Id="rId487" Type="http://schemas.openxmlformats.org/officeDocument/2006/relationships/image" Target="../media/image243.png"/><Relationship Id="rId291" Type="http://schemas.openxmlformats.org/officeDocument/2006/relationships/image" Target="../media/image145.png"/><Relationship Id="rId305" Type="http://schemas.openxmlformats.org/officeDocument/2006/relationships/image" Target="../media/image152.png"/><Relationship Id="rId347" Type="http://schemas.openxmlformats.org/officeDocument/2006/relationships/image" Target="../media/image173.png"/><Relationship Id="rId512" Type="http://schemas.openxmlformats.org/officeDocument/2006/relationships/customXml" Target="../ink/ink368.xml"/><Relationship Id="rId44" Type="http://schemas.openxmlformats.org/officeDocument/2006/relationships/customXml" Target="../ink/ink134.xml"/><Relationship Id="rId86" Type="http://schemas.openxmlformats.org/officeDocument/2006/relationships/customXml" Target="../ink/ink155.xml"/><Relationship Id="rId151" Type="http://schemas.openxmlformats.org/officeDocument/2006/relationships/image" Target="../media/image750.png"/><Relationship Id="rId389" Type="http://schemas.openxmlformats.org/officeDocument/2006/relationships/image" Target="../media/image194.png"/><Relationship Id="rId193" Type="http://schemas.openxmlformats.org/officeDocument/2006/relationships/image" Target="../media/image96.png"/><Relationship Id="rId207" Type="http://schemas.openxmlformats.org/officeDocument/2006/relationships/image" Target="../media/image103.png"/><Relationship Id="rId249" Type="http://schemas.openxmlformats.org/officeDocument/2006/relationships/image" Target="../media/image124.png"/><Relationship Id="rId414" Type="http://schemas.openxmlformats.org/officeDocument/2006/relationships/customXml" Target="../ink/ink319.xml"/><Relationship Id="rId456" Type="http://schemas.openxmlformats.org/officeDocument/2006/relationships/customXml" Target="../ink/ink340.xml"/><Relationship Id="rId498" Type="http://schemas.openxmlformats.org/officeDocument/2006/relationships/customXml" Target="../ink/ink361.xml"/><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customXml" Target="../ink/ink242.xml"/><Relationship Id="rId316" Type="http://schemas.openxmlformats.org/officeDocument/2006/relationships/customXml" Target="../ink/ink270.xml"/><Relationship Id="rId523" Type="http://schemas.openxmlformats.org/officeDocument/2006/relationships/image" Target="../media/image261.png"/><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customXml" Target="../ink/ink172.xml"/><Relationship Id="rId358" Type="http://schemas.openxmlformats.org/officeDocument/2006/relationships/customXml" Target="../ink/ink291.xml"/><Relationship Id="rId162" Type="http://schemas.openxmlformats.org/officeDocument/2006/relationships/customXml" Target="../ink/ink193.xml"/><Relationship Id="rId218" Type="http://schemas.openxmlformats.org/officeDocument/2006/relationships/customXml" Target="../ink/ink221.xml"/><Relationship Id="rId425" Type="http://schemas.openxmlformats.org/officeDocument/2006/relationships/image" Target="../media/image212.png"/><Relationship Id="rId467" Type="http://schemas.openxmlformats.org/officeDocument/2006/relationships/image" Target="../media/image233.png"/><Relationship Id="rId271" Type="http://schemas.openxmlformats.org/officeDocument/2006/relationships/image" Target="../media/image135.png"/><Relationship Id="rId24" Type="http://schemas.openxmlformats.org/officeDocument/2006/relationships/customXml" Target="../ink/ink124.xml"/><Relationship Id="rId66" Type="http://schemas.openxmlformats.org/officeDocument/2006/relationships/customXml" Target="../ink/ink145.xml"/><Relationship Id="rId131" Type="http://schemas.openxmlformats.org/officeDocument/2006/relationships/image" Target="../media/image65.png"/><Relationship Id="rId327" Type="http://schemas.openxmlformats.org/officeDocument/2006/relationships/image" Target="../media/image163.png"/><Relationship Id="rId369" Type="http://schemas.openxmlformats.org/officeDocument/2006/relationships/image" Target="../media/image184.png"/><Relationship Id="rId173" Type="http://schemas.openxmlformats.org/officeDocument/2006/relationships/image" Target="../media/image860.png"/><Relationship Id="rId229" Type="http://schemas.openxmlformats.org/officeDocument/2006/relationships/image" Target="../media/image114.png"/><Relationship Id="rId380" Type="http://schemas.openxmlformats.org/officeDocument/2006/relationships/customXml" Target="../ink/ink302.xml"/><Relationship Id="rId436" Type="http://schemas.openxmlformats.org/officeDocument/2006/relationships/customXml" Target="../ink/ink330.xml"/><Relationship Id="rId240" Type="http://schemas.openxmlformats.org/officeDocument/2006/relationships/customXml" Target="../ink/ink232.xml"/><Relationship Id="rId478" Type="http://schemas.openxmlformats.org/officeDocument/2006/relationships/customXml" Target="../ink/ink351.xml"/><Relationship Id="rId35" Type="http://schemas.openxmlformats.org/officeDocument/2006/relationships/image" Target="../media/image17.png"/><Relationship Id="rId77" Type="http://schemas.openxmlformats.org/officeDocument/2006/relationships/image" Target="../media/image38.png"/><Relationship Id="rId100" Type="http://schemas.openxmlformats.org/officeDocument/2006/relationships/customXml" Target="../ink/ink162.xml"/><Relationship Id="rId282" Type="http://schemas.openxmlformats.org/officeDocument/2006/relationships/customXml" Target="../ink/ink253.xml"/><Relationship Id="rId338" Type="http://schemas.openxmlformats.org/officeDocument/2006/relationships/customXml" Target="../ink/ink281.xml"/><Relationship Id="rId503" Type="http://schemas.openxmlformats.org/officeDocument/2006/relationships/image" Target="../media/image251.png"/><Relationship Id="rId8" Type="http://schemas.openxmlformats.org/officeDocument/2006/relationships/customXml" Target="../ink/ink116.xml"/><Relationship Id="rId142" Type="http://schemas.openxmlformats.org/officeDocument/2006/relationships/customXml" Target="../ink/ink183.xml"/><Relationship Id="rId184" Type="http://schemas.openxmlformats.org/officeDocument/2006/relationships/customXml" Target="../ink/ink204.xml"/><Relationship Id="rId391" Type="http://schemas.openxmlformats.org/officeDocument/2006/relationships/image" Target="../media/image195.png"/><Relationship Id="rId405" Type="http://schemas.openxmlformats.org/officeDocument/2006/relationships/image" Target="../media/image202.png"/><Relationship Id="rId447" Type="http://schemas.openxmlformats.org/officeDocument/2006/relationships/image" Target="../media/image223.png"/><Relationship Id="rId251" Type="http://schemas.openxmlformats.org/officeDocument/2006/relationships/image" Target="../media/image125.png"/><Relationship Id="rId489" Type="http://schemas.openxmlformats.org/officeDocument/2006/relationships/image" Target="../media/image244.png"/><Relationship Id="rId46" Type="http://schemas.openxmlformats.org/officeDocument/2006/relationships/customXml" Target="../ink/ink135.xml"/><Relationship Id="rId293" Type="http://schemas.openxmlformats.org/officeDocument/2006/relationships/image" Target="../media/image146.png"/><Relationship Id="rId307" Type="http://schemas.openxmlformats.org/officeDocument/2006/relationships/image" Target="../media/image153.png"/><Relationship Id="rId349" Type="http://schemas.openxmlformats.org/officeDocument/2006/relationships/image" Target="../media/image174.png"/><Relationship Id="rId514" Type="http://schemas.openxmlformats.org/officeDocument/2006/relationships/customXml" Target="../ink/ink369.xml"/><Relationship Id="rId88" Type="http://schemas.openxmlformats.org/officeDocument/2006/relationships/customXml" Target="../ink/ink156.xml"/><Relationship Id="rId111" Type="http://schemas.openxmlformats.org/officeDocument/2006/relationships/image" Target="../media/image55.png"/><Relationship Id="rId153" Type="http://schemas.openxmlformats.org/officeDocument/2006/relationships/image" Target="../media/image760.png"/><Relationship Id="rId195" Type="http://schemas.openxmlformats.org/officeDocument/2006/relationships/image" Target="../media/image97.png"/><Relationship Id="rId209" Type="http://schemas.openxmlformats.org/officeDocument/2006/relationships/image" Target="../media/image104.png"/><Relationship Id="rId360" Type="http://schemas.openxmlformats.org/officeDocument/2006/relationships/customXml" Target="../ink/ink292.xml"/><Relationship Id="rId416" Type="http://schemas.openxmlformats.org/officeDocument/2006/relationships/customXml" Target="../ink/ink320.xml"/><Relationship Id="rId220" Type="http://schemas.openxmlformats.org/officeDocument/2006/relationships/customXml" Target="../ink/ink222.xml"/><Relationship Id="rId458" Type="http://schemas.openxmlformats.org/officeDocument/2006/relationships/customXml" Target="../ink/ink341.xml"/><Relationship Id="rId15" Type="http://schemas.openxmlformats.org/officeDocument/2006/relationships/image" Target="../media/image7.png"/><Relationship Id="rId57" Type="http://schemas.openxmlformats.org/officeDocument/2006/relationships/image" Target="../media/image28.png"/><Relationship Id="rId262" Type="http://schemas.openxmlformats.org/officeDocument/2006/relationships/customXml" Target="../ink/ink243.xml"/><Relationship Id="rId318" Type="http://schemas.openxmlformats.org/officeDocument/2006/relationships/customXml" Target="../ink/ink271.xml"/><Relationship Id="rId525" Type="http://schemas.openxmlformats.org/officeDocument/2006/relationships/image" Target="../media/image262.png"/><Relationship Id="rId99" Type="http://schemas.openxmlformats.org/officeDocument/2006/relationships/image" Target="../media/image49.png"/><Relationship Id="rId122" Type="http://schemas.openxmlformats.org/officeDocument/2006/relationships/customXml" Target="../ink/ink173.xml"/><Relationship Id="rId164" Type="http://schemas.openxmlformats.org/officeDocument/2006/relationships/customXml" Target="../ink/ink194.xml"/><Relationship Id="rId371" Type="http://schemas.openxmlformats.org/officeDocument/2006/relationships/image" Target="../media/image185.png"/><Relationship Id="rId427" Type="http://schemas.openxmlformats.org/officeDocument/2006/relationships/image" Target="../media/image213.png"/><Relationship Id="rId469" Type="http://schemas.openxmlformats.org/officeDocument/2006/relationships/image" Target="../media/image234.png"/><Relationship Id="rId26" Type="http://schemas.openxmlformats.org/officeDocument/2006/relationships/customXml" Target="../ink/ink125.xml"/><Relationship Id="rId231" Type="http://schemas.openxmlformats.org/officeDocument/2006/relationships/image" Target="../media/image115.png"/><Relationship Id="rId273" Type="http://schemas.openxmlformats.org/officeDocument/2006/relationships/image" Target="../media/image136.png"/><Relationship Id="rId329" Type="http://schemas.openxmlformats.org/officeDocument/2006/relationships/image" Target="../media/image164.png"/><Relationship Id="rId480" Type="http://schemas.openxmlformats.org/officeDocument/2006/relationships/customXml" Target="../ink/ink352.xml"/><Relationship Id="rId68" Type="http://schemas.openxmlformats.org/officeDocument/2006/relationships/customXml" Target="../ink/ink146.xml"/><Relationship Id="rId133" Type="http://schemas.openxmlformats.org/officeDocument/2006/relationships/image" Target="../media/image660.png"/><Relationship Id="rId175" Type="http://schemas.openxmlformats.org/officeDocument/2006/relationships/image" Target="../media/image870.png"/><Relationship Id="rId340" Type="http://schemas.openxmlformats.org/officeDocument/2006/relationships/customXml" Target="../ink/ink282.xml"/><Relationship Id="rId200" Type="http://schemas.openxmlformats.org/officeDocument/2006/relationships/customXml" Target="../ink/ink212.xml"/><Relationship Id="rId382" Type="http://schemas.openxmlformats.org/officeDocument/2006/relationships/customXml" Target="../ink/ink303.xml"/><Relationship Id="rId438" Type="http://schemas.openxmlformats.org/officeDocument/2006/relationships/customXml" Target="../ink/ink331.xml"/><Relationship Id="rId242" Type="http://schemas.openxmlformats.org/officeDocument/2006/relationships/customXml" Target="../ink/ink233.xml"/><Relationship Id="rId284" Type="http://schemas.openxmlformats.org/officeDocument/2006/relationships/customXml" Target="../ink/ink254.xml"/><Relationship Id="rId491" Type="http://schemas.openxmlformats.org/officeDocument/2006/relationships/image" Target="../media/image245.png"/><Relationship Id="rId505" Type="http://schemas.openxmlformats.org/officeDocument/2006/relationships/image" Target="../media/image252.png"/><Relationship Id="rId37" Type="http://schemas.openxmlformats.org/officeDocument/2006/relationships/image" Target="../media/image18.png"/><Relationship Id="rId79" Type="http://schemas.openxmlformats.org/officeDocument/2006/relationships/image" Target="../media/image39.png"/><Relationship Id="rId102" Type="http://schemas.openxmlformats.org/officeDocument/2006/relationships/customXml" Target="../ink/ink163.xml"/><Relationship Id="rId144" Type="http://schemas.openxmlformats.org/officeDocument/2006/relationships/customXml" Target="../ink/ink184.xml"/><Relationship Id="rId90" Type="http://schemas.openxmlformats.org/officeDocument/2006/relationships/customXml" Target="../ink/ink157.xml"/><Relationship Id="rId186" Type="http://schemas.openxmlformats.org/officeDocument/2006/relationships/customXml" Target="../ink/ink205.xml"/><Relationship Id="rId351" Type="http://schemas.openxmlformats.org/officeDocument/2006/relationships/image" Target="../media/image175.png"/><Relationship Id="rId393" Type="http://schemas.openxmlformats.org/officeDocument/2006/relationships/image" Target="../media/image196.png"/><Relationship Id="rId407" Type="http://schemas.openxmlformats.org/officeDocument/2006/relationships/image" Target="../media/image203.png"/><Relationship Id="rId449" Type="http://schemas.openxmlformats.org/officeDocument/2006/relationships/image" Target="../media/image224.png"/><Relationship Id="rId211" Type="http://schemas.openxmlformats.org/officeDocument/2006/relationships/image" Target="../media/image1050.png"/><Relationship Id="rId253" Type="http://schemas.openxmlformats.org/officeDocument/2006/relationships/image" Target="../media/image126.png"/><Relationship Id="rId295" Type="http://schemas.openxmlformats.org/officeDocument/2006/relationships/image" Target="../media/image147.png"/><Relationship Id="rId309" Type="http://schemas.openxmlformats.org/officeDocument/2006/relationships/image" Target="../media/image154.png"/><Relationship Id="rId460" Type="http://schemas.openxmlformats.org/officeDocument/2006/relationships/customXml" Target="../ink/ink342.xml"/><Relationship Id="rId516" Type="http://schemas.openxmlformats.org/officeDocument/2006/relationships/customXml" Target="../ink/ink370.xml"/><Relationship Id="rId48" Type="http://schemas.openxmlformats.org/officeDocument/2006/relationships/customXml" Target="../ink/ink136.xml"/><Relationship Id="rId113" Type="http://schemas.openxmlformats.org/officeDocument/2006/relationships/image" Target="../media/image56.png"/><Relationship Id="rId320" Type="http://schemas.openxmlformats.org/officeDocument/2006/relationships/customXml" Target="../ink/ink272.xml"/><Relationship Id="rId155" Type="http://schemas.openxmlformats.org/officeDocument/2006/relationships/image" Target="../media/image770.png"/><Relationship Id="rId197" Type="http://schemas.openxmlformats.org/officeDocument/2006/relationships/image" Target="../media/image98.png"/><Relationship Id="rId362" Type="http://schemas.openxmlformats.org/officeDocument/2006/relationships/customXml" Target="../ink/ink293.xml"/><Relationship Id="rId418" Type="http://schemas.openxmlformats.org/officeDocument/2006/relationships/customXml" Target="../ink/ink321.xml"/><Relationship Id="rId222" Type="http://schemas.openxmlformats.org/officeDocument/2006/relationships/customXml" Target="../ink/ink223.xml"/><Relationship Id="rId264" Type="http://schemas.openxmlformats.org/officeDocument/2006/relationships/customXml" Target="../ink/ink244.xml"/><Relationship Id="rId471" Type="http://schemas.openxmlformats.org/officeDocument/2006/relationships/image" Target="../media/image235.png"/><Relationship Id="rId17" Type="http://schemas.openxmlformats.org/officeDocument/2006/relationships/image" Target="../media/image8.png"/><Relationship Id="rId59" Type="http://schemas.openxmlformats.org/officeDocument/2006/relationships/image" Target="../media/image29.png"/><Relationship Id="rId124" Type="http://schemas.openxmlformats.org/officeDocument/2006/relationships/customXml" Target="../ink/ink174.xml"/><Relationship Id="rId70" Type="http://schemas.openxmlformats.org/officeDocument/2006/relationships/customXml" Target="../ink/ink147.xml"/><Relationship Id="rId166" Type="http://schemas.openxmlformats.org/officeDocument/2006/relationships/customXml" Target="../ink/ink195.xml"/><Relationship Id="rId331" Type="http://schemas.openxmlformats.org/officeDocument/2006/relationships/image" Target="../media/image165.png"/><Relationship Id="rId373" Type="http://schemas.openxmlformats.org/officeDocument/2006/relationships/image" Target="../media/image186.png"/><Relationship Id="rId429" Type="http://schemas.openxmlformats.org/officeDocument/2006/relationships/image" Target="../media/image214.png"/><Relationship Id="rId1" Type="http://schemas.openxmlformats.org/officeDocument/2006/relationships/slideLayout" Target="../slideLayouts/slideLayout7.xml"/><Relationship Id="rId233" Type="http://schemas.openxmlformats.org/officeDocument/2006/relationships/image" Target="../media/image116.png"/><Relationship Id="rId440" Type="http://schemas.openxmlformats.org/officeDocument/2006/relationships/customXml" Target="../ink/ink332.xml"/><Relationship Id="rId28" Type="http://schemas.openxmlformats.org/officeDocument/2006/relationships/customXml" Target="../ink/ink126.xml"/><Relationship Id="rId275" Type="http://schemas.openxmlformats.org/officeDocument/2006/relationships/image" Target="../media/image137.png"/><Relationship Id="rId300" Type="http://schemas.openxmlformats.org/officeDocument/2006/relationships/customXml" Target="../ink/ink262.xml"/><Relationship Id="rId482" Type="http://schemas.openxmlformats.org/officeDocument/2006/relationships/customXml" Target="../ink/ink353.xml"/><Relationship Id="rId81" Type="http://schemas.openxmlformats.org/officeDocument/2006/relationships/image" Target="../media/image40.png"/><Relationship Id="rId135" Type="http://schemas.openxmlformats.org/officeDocument/2006/relationships/image" Target="../media/image670.png"/><Relationship Id="rId177" Type="http://schemas.openxmlformats.org/officeDocument/2006/relationships/image" Target="../media/image88.png"/><Relationship Id="rId342" Type="http://schemas.openxmlformats.org/officeDocument/2006/relationships/customXml" Target="../ink/ink283.xml"/><Relationship Id="rId384" Type="http://schemas.openxmlformats.org/officeDocument/2006/relationships/customXml" Target="../ink/ink304.xml"/><Relationship Id="rId202" Type="http://schemas.openxmlformats.org/officeDocument/2006/relationships/customXml" Target="../ink/ink213.xml"/><Relationship Id="rId244" Type="http://schemas.openxmlformats.org/officeDocument/2006/relationships/customXml" Target="../ink/ink234.xml"/><Relationship Id="rId39" Type="http://schemas.openxmlformats.org/officeDocument/2006/relationships/image" Target="../media/image19.png"/><Relationship Id="rId286" Type="http://schemas.openxmlformats.org/officeDocument/2006/relationships/customXml" Target="../ink/ink255.xml"/><Relationship Id="rId451" Type="http://schemas.openxmlformats.org/officeDocument/2006/relationships/image" Target="../media/image225.png"/><Relationship Id="rId493" Type="http://schemas.openxmlformats.org/officeDocument/2006/relationships/image" Target="../media/image246.png"/><Relationship Id="rId507" Type="http://schemas.openxmlformats.org/officeDocument/2006/relationships/image" Target="../media/image253.png"/><Relationship Id="rId50" Type="http://schemas.openxmlformats.org/officeDocument/2006/relationships/customXml" Target="../ink/ink137.xml"/><Relationship Id="rId104" Type="http://schemas.openxmlformats.org/officeDocument/2006/relationships/customXml" Target="../ink/ink164.xml"/><Relationship Id="rId146" Type="http://schemas.openxmlformats.org/officeDocument/2006/relationships/customXml" Target="../ink/ink185.xml"/><Relationship Id="rId188" Type="http://schemas.openxmlformats.org/officeDocument/2006/relationships/customXml" Target="../ink/ink206.xml"/><Relationship Id="rId311" Type="http://schemas.openxmlformats.org/officeDocument/2006/relationships/image" Target="../media/image155.png"/><Relationship Id="rId353" Type="http://schemas.openxmlformats.org/officeDocument/2006/relationships/image" Target="../media/image176.png"/><Relationship Id="rId395" Type="http://schemas.openxmlformats.org/officeDocument/2006/relationships/image" Target="../media/image197.png"/><Relationship Id="rId409" Type="http://schemas.openxmlformats.org/officeDocument/2006/relationships/image" Target="../media/image204.png"/><Relationship Id="rId92" Type="http://schemas.openxmlformats.org/officeDocument/2006/relationships/customXml" Target="../ink/ink158.xml"/><Relationship Id="rId213" Type="http://schemas.openxmlformats.org/officeDocument/2006/relationships/image" Target="../media/image1060.png"/><Relationship Id="rId420" Type="http://schemas.openxmlformats.org/officeDocument/2006/relationships/customXml" Target="../ink/ink322.xml"/><Relationship Id="rId255" Type="http://schemas.openxmlformats.org/officeDocument/2006/relationships/image" Target="../media/image127.png"/><Relationship Id="rId297" Type="http://schemas.openxmlformats.org/officeDocument/2006/relationships/image" Target="../media/image148.png"/><Relationship Id="rId462" Type="http://schemas.openxmlformats.org/officeDocument/2006/relationships/customXml" Target="../ink/ink343.xml"/><Relationship Id="rId518" Type="http://schemas.openxmlformats.org/officeDocument/2006/relationships/customXml" Target="../ink/ink371.xml"/><Relationship Id="rId115" Type="http://schemas.openxmlformats.org/officeDocument/2006/relationships/image" Target="../media/image57.png"/><Relationship Id="rId157" Type="http://schemas.openxmlformats.org/officeDocument/2006/relationships/image" Target="../media/image78.png"/><Relationship Id="rId322" Type="http://schemas.openxmlformats.org/officeDocument/2006/relationships/customXml" Target="../ink/ink273.xml"/><Relationship Id="rId364" Type="http://schemas.openxmlformats.org/officeDocument/2006/relationships/customXml" Target="../ink/ink294.xml"/><Relationship Id="rId61" Type="http://schemas.openxmlformats.org/officeDocument/2006/relationships/image" Target="../media/image30.png"/><Relationship Id="rId199" Type="http://schemas.openxmlformats.org/officeDocument/2006/relationships/image" Target="../media/image99.png"/><Relationship Id="rId19" Type="http://schemas.openxmlformats.org/officeDocument/2006/relationships/image" Target="../media/image9.png"/><Relationship Id="rId224" Type="http://schemas.openxmlformats.org/officeDocument/2006/relationships/customXml" Target="../ink/ink224.xml"/><Relationship Id="rId266" Type="http://schemas.openxmlformats.org/officeDocument/2006/relationships/customXml" Target="../ink/ink245.xml"/><Relationship Id="rId431" Type="http://schemas.openxmlformats.org/officeDocument/2006/relationships/image" Target="../media/image215.png"/><Relationship Id="rId473" Type="http://schemas.openxmlformats.org/officeDocument/2006/relationships/image" Target="../media/image236.png"/><Relationship Id="rId30" Type="http://schemas.openxmlformats.org/officeDocument/2006/relationships/customXml" Target="../ink/ink127.xml"/><Relationship Id="rId126" Type="http://schemas.openxmlformats.org/officeDocument/2006/relationships/customXml" Target="../ink/ink175.xml"/><Relationship Id="rId168" Type="http://schemas.openxmlformats.org/officeDocument/2006/relationships/customXml" Target="../ink/ink196.xml"/><Relationship Id="rId333" Type="http://schemas.openxmlformats.org/officeDocument/2006/relationships/image" Target="../media/image166.png"/><Relationship Id="rId72" Type="http://schemas.openxmlformats.org/officeDocument/2006/relationships/customXml" Target="../ink/ink148.xml"/><Relationship Id="rId375" Type="http://schemas.openxmlformats.org/officeDocument/2006/relationships/image" Target="../media/image187.png"/><Relationship Id="rId3" Type="http://schemas.openxmlformats.org/officeDocument/2006/relationships/image" Target="../media/image1.png"/><Relationship Id="rId235" Type="http://schemas.openxmlformats.org/officeDocument/2006/relationships/image" Target="../media/image117.png"/><Relationship Id="rId277" Type="http://schemas.openxmlformats.org/officeDocument/2006/relationships/image" Target="../media/image138.png"/><Relationship Id="rId400" Type="http://schemas.openxmlformats.org/officeDocument/2006/relationships/customXml" Target="../ink/ink312.xml"/><Relationship Id="rId442" Type="http://schemas.openxmlformats.org/officeDocument/2006/relationships/customXml" Target="../ink/ink333.xml"/><Relationship Id="rId484" Type="http://schemas.openxmlformats.org/officeDocument/2006/relationships/customXml" Target="../ink/ink354.xml"/><Relationship Id="rId137" Type="http://schemas.openxmlformats.org/officeDocument/2006/relationships/image" Target="../media/image680.png"/><Relationship Id="rId302" Type="http://schemas.openxmlformats.org/officeDocument/2006/relationships/customXml" Target="../ink/ink263.xml"/><Relationship Id="rId344" Type="http://schemas.openxmlformats.org/officeDocument/2006/relationships/customXml" Target="../ink/ink284.xml"/><Relationship Id="rId41" Type="http://schemas.openxmlformats.org/officeDocument/2006/relationships/image" Target="../media/image20.png"/><Relationship Id="rId83" Type="http://schemas.openxmlformats.org/officeDocument/2006/relationships/image" Target="../media/image41.png"/><Relationship Id="rId179" Type="http://schemas.openxmlformats.org/officeDocument/2006/relationships/image" Target="../media/image89.png"/><Relationship Id="rId386" Type="http://schemas.openxmlformats.org/officeDocument/2006/relationships/customXml" Target="../ink/ink305.xml"/><Relationship Id="rId190" Type="http://schemas.openxmlformats.org/officeDocument/2006/relationships/customXml" Target="../ink/ink207.xml"/><Relationship Id="rId204" Type="http://schemas.openxmlformats.org/officeDocument/2006/relationships/customXml" Target="../ink/ink214.xml"/><Relationship Id="rId246" Type="http://schemas.openxmlformats.org/officeDocument/2006/relationships/customXml" Target="../ink/ink235.xml"/><Relationship Id="rId288" Type="http://schemas.openxmlformats.org/officeDocument/2006/relationships/customXml" Target="../ink/ink256.xml"/><Relationship Id="rId411" Type="http://schemas.openxmlformats.org/officeDocument/2006/relationships/image" Target="../media/image205.png"/><Relationship Id="rId453" Type="http://schemas.openxmlformats.org/officeDocument/2006/relationships/image" Target="../media/image226.png"/><Relationship Id="rId509" Type="http://schemas.openxmlformats.org/officeDocument/2006/relationships/image" Target="../media/image254.png"/><Relationship Id="rId106" Type="http://schemas.openxmlformats.org/officeDocument/2006/relationships/customXml" Target="../ink/ink165.xml"/><Relationship Id="rId313" Type="http://schemas.openxmlformats.org/officeDocument/2006/relationships/image" Target="../media/image156.png"/><Relationship Id="rId495" Type="http://schemas.openxmlformats.org/officeDocument/2006/relationships/image" Target="../media/image247.png"/><Relationship Id="rId10" Type="http://schemas.openxmlformats.org/officeDocument/2006/relationships/customXml" Target="../ink/ink117.xml"/><Relationship Id="rId52" Type="http://schemas.openxmlformats.org/officeDocument/2006/relationships/customXml" Target="../ink/ink138.xml"/><Relationship Id="rId94" Type="http://schemas.openxmlformats.org/officeDocument/2006/relationships/customXml" Target="../ink/ink159.xml"/><Relationship Id="rId148" Type="http://schemas.openxmlformats.org/officeDocument/2006/relationships/customXml" Target="../ink/ink186.xml"/><Relationship Id="rId355" Type="http://schemas.openxmlformats.org/officeDocument/2006/relationships/image" Target="../media/image177.png"/><Relationship Id="rId397" Type="http://schemas.openxmlformats.org/officeDocument/2006/relationships/image" Target="../media/image198.png"/><Relationship Id="rId520" Type="http://schemas.openxmlformats.org/officeDocument/2006/relationships/customXml" Target="../ink/ink372.xml"/><Relationship Id="rId215" Type="http://schemas.openxmlformats.org/officeDocument/2006/relationships/image" Target="../media/image107.png"/><Relationship Id="rId257" Type="http://schemas.openxmlformats.org/officeDocument/2006/relationships/image" Target="../media/image128.png"/><Relationship Id="rId422" Type="http://schemas.openxmlformats.org/officeDocument/2006/relationships/customXml" Target="../ink/ink323.xml"/><Relationship Id="rId464" Type="http://schemas.openxmlformats.org/officeDocument/2006/relationships/customXml" Target="../ink/ink344.xml"/><Relationship Id="rId299" Type="http://schemas.openxmlformats.org/officeDocument/2006/relationships/image" Target="../media/image149.png"/><Relationship Id="rId63" Type="http://schemas.openxmlformats.org/officeDocument/2006/relationships/image" Target="../media/image31.png"/><Relationship Id="rId159" Type="http://schemas.openxmlformats.org/officeDocument/2006/relationships/image" Target="../media/image79.png"/><Relationship Id="rId366" Type="http://schemas.openxmlformats.org/officeDocument/2006/relationships/customXml" Target="../ink/ink295.xml"/><Relationship Id="rId226" Type="http://schemas.openxmlformats.org/officeDocument/2006/relationships/customXml" Target="../ink/ink225.xml"/><Relationship Id="rId433" Type="http://schemas.openxmlformats.org/officeDocument/2006/relationships/image" Target="../media/image2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7" Type="http://schemas.openxmlformats.org/officeDocument/2006/relationships/image" Target="../media/image320.png"/><Relationship Id="rId299" Type="http://schemas.openxmlformats.org/officeDocument/2006/relationships/image" Target="../media/image411.png"/><Relationship Id="rId21" Type="http://schemas.openxmlformats.org/officeDocument/2006/relationships/image" Target="../media/image272.png"/><Relationship Id="rId63" Type="http://schemas.openxmlformats.org/officeDocument/2006/relationships/image" Target="../media/image293.png"/><Relationship Id="rId159" Type="http://schemas.openxmlformats.org/officeDocument/2006/relationships/image" Target="../media/image341.png"/><Relationship Id="rId324" Type="http://schemas.openxmlformats.org/officeDocument/2006/relationships/customXml" Target="../ink/ink536.xml"/><Relationship Id="rId366" Type="http://schemas.openxmlformats.org/officeDocument/2006/relationships/customXml" Target="../ink/ink557.xml"/><Relationship Id="rId170" Type="http://schemas.openxmlformats.org/officeDocument/2006/relationships/customXml" Target="../ink/ink459.xml"/><Relationship Id="rId226" Type="http://schemas.openxmlformats.org/officeDocument/2006/relationships/customXml" Target="../ink/ink487.xml"/><Relationship Id="rId433" Type="http://schemas.openxmlformats.org/officeDocument/2006/relationships/image" Target="../media/image478.png"/><Relationship Id="rId268" Type="http://schemas.openxmlformats.org/officeDocument/2006/relationships/customXml" Target="../ink/ink508.xml"/><Relationship Id="rId32" Type="http://schemas.openxmlformats.org/officeDocument/2006/relationships/customXml" Target="../ink/ink390.xml"/><Relationship Id="rId74" Type="http://schemas.openxmlformats.org/officeDocument/2006/relationships/customXml" Target="../ink/ink411.xml"/><Relationship Id="rId128" Type="http://schemas.openxmlformats.org/officeDocument/2006/relationships/customXml" Target="../ink/ink438.xml"/><Relationship Id="rId335" Type="http://schemas.openxmlformats.org/officeDocument/2006/relationships/image" Target="../media/image429.png"/><Relationship Id="rId377" Type="http://schemas.openxmlformats.org/officeDocument/2006/relationships/image" Target="../media/image450.png"/><Relationship Id="rId5" Type="http://schemas.openxmlformats.org/officeDocument/2006/relationships/image" Target="../media/image264.png"/><Relationship Id="rId181" Type="http://schemas.openxmlformats.org/officeDocument/2006/relationships/image" Target="../media/image352.png"/><Relationship Id="rId237" Type="http://schemas.openxmlformats.org/officeDocument/2006/relationships/image" Target="../media/image380.png"/><Relationship Id="rId402" Type="http://schemas.openxmlformats.org/officeDocument/2006/relationships/customXml" Target="../ink/ink575.xml"/><Relationship Id="rId279" Type="http://schemas.openxmlformats.org/officeDocument/2006/relationships/image" Target="../media/image401.png"/><Relationship Id="rId444" Type="http://schemas.openxmlformats.org/officeDocument/2006/relationships/customXml" Target="../ink/ink596.xml"/><Relationship Id="rId43" Type="http://schemas.openxmlformats.org/officeDocument/2006/relationships/image" Target="../media/image283.png"/><Relationship Id="rId139" Type="http://schemas.openxmlformats.org/officeDocument/2006/relationships/image" Target="../media/image331.png"/><Relationship Id="rId290" Type="http://schemas.openxmlformats.org/officeDocument/2006/relationships/customXml" Target="../ink/ink519.xml"/><Relationship Id="rId304" Type="http://schemas.openxmlformats.org/officeDocument/2006/relationships/customXml" Target="../ink/ink526.xml"/><Relationship Id="rId346" Type="http://schemas.openxmlformats.org/officeDocument/2006/relationships/customXml" Target="../ink/ink547.xml"/><Relationship Id="rId388" Type="http://schemas.openxmlformats.org/officeDocument/2006/relationships/customXml" Target="../ink/ink568.xml"/><Relationship Id="rId85" Type="http://schemas.openxmlformats.org/officeDocument/2006/relationships/image" Target="../media/image304.png"/><Relationship Id="rId150" Type="http://schemas.openxmlformats.org/officeDocument/2006/relationships/customXml" Target="../ink/ink449.xml"/><Relationship Id="rId192" Type="http://schemas.openxmlformats.org/officeDocument/2006/relationships/customXml" Target="../ink/ink470.xml"/><Relationship Id="rId206" Type="http://schemas.openxmlformats.org/officeDocument/2006/relationships/customXml" Target="../ink/ink477.xml"/><Relationship Id="rId413" Type="http://schemas.openxmlformats.org/officeDocument/2006/relationships/image" Target="../media/image468.png"/><Relationship Id="rId248" Type="http://schemas.openxmlformats.org/officeDocument/2006/relationships/customXml" Target="../ink/ink498.xml"/><Relationship Id="rId455" Type="http://schemas.openxmlformats.org/officeDocument/2006/relationships/image" Target="../media/image489.png"/><Relationship Id="rId12" Type="http://schemas.openxmlformats.org/officeDocument/2006/relationships/customXml" Target="../ink/ink380.xml"/><Relationship Id="rId108" Type="http://schemas.openxmlformats.org/officeDocument/2006/relationships/customXml" Target="../ink/ink428.xml"/><Relationship Id="rId315" Type="http://schemas.openxmlformats.org/officeDocument/2006/relationships/image" Target="../media/image419.png"/><Relationship Id="rId357" Type="http://schemas.openxmlformats.org/officeDocument/2006/relationships/image" Target="../media/image440.png"/><Relationship Id="rId54" Type="http://schemas.openxmlformats.org/officeDocument/2006/relationships/customXml" Target="../ink/ink401.xml"/><Relationship Id="rId96" Type="http://schemas.openxmlformats.org/officeDocument/2006/relationships/customXml" Target="../ink/ink422.xml"/><Relationship Id="rId161" Type="http://schemas.openxmlformats.org/officeDocument/2006/relationships/image" Target="../media/image342.png"/><Relationship Id="rId217" Type="http://schemas.openxmlformats.org/officeDocument/2006/relationships/image" Target="../media/image370.png"/><Relationship Id="rId399" Type="http://schemas.openxmlformats.org/officeDocument/2006/relationships/image" Target="../media/image461.png"/><Relationship Id="rId259" Type="http://schemas.openxmlformats.org/officeDocument/2006/relationships/image" Target="../media/image391.png"/><Relationship Id="rId424" Type="http://schemas.openxmlformats.org/officeDocument/2006/relationships/customXml" Target="../ink/ink586.xml"/><Relationship Id="rId466" Type="http://schemas.openxmlformats.org/officeDocument/2006/relationships/customXml" Target="../ink/ink607.xml"/><Relationship Id="rId23" Type="http://schemas.openxmlformats.org/officeDocument/2006/relationships/image" Target="../media/image273.png"/><Relationship Id="rId119" Type="http://schemas.openxmlformats.org/officeDocument/2006/relationships/image" Target="../media/image321.png"/><Relationship Id="rId270" Type="http://schemas.openxmlformats.org/officeDocument/2006/relationships/customXml" Target="../ink/ink509.xml"/><Relationship Id="rId326" Type="http://schemas.openxmlformats.org/officeDocument/2006/relationships/customXml" Target="../ink/ink537.xml"/><Relationship Id="rId65" Type="http://schemas.openxmlformats.org/officeDocument/2006/relationships/image" Target="../media/image294.png"/><Relationship Id="rId130" Type="http://schemas.openxmlformats.org/officeDocument/2006/relationships/customXml" Target="../ink/ink439.xml"/><Relationship Id="rId368" Type="http://schemas.openxmlformats.org/officeDocument/2006/relationships/customXml" Target="../ink/ink558.xml"/><Relationship Id="rId172" Type="http://schemas.openxmlformats.org/officeDocument/2006/relationships/customXml" Target="../ink/ink460.xml"/><Relationship Id="rId228" Type="http://schemas.openxmlformats.org/officeDocument/2006/relationships/customXml" Target="../ink/ink488.xml"/><Relationship Id="rId435" Type="http://schemas.openxmlformats.org/officeDocument/2006/relationships/image" Target="../media/image479.png"/><Relationship Id="rId281" Type="http://schemas.openxmlformats.org/officeDocument/2006/relationships/image" Target="../media/image402.png"/><Relationship Id="rId337" Type="http://schemas.openxmlformats.org/officeDocument/2006/relationships/image" Target="../media/image430.png"/><Relationship Id="rId34" Type="http://schemas.openxmlformats.org/officeDocument/2006/relationships/customXml" Target="../ink/ink391.xml"/><Relationship Id="rId76" Type="http://schemas.openxmlformats.org/officeDocument/2006/relationships/customXml" Target="../ink/ink412.xml"/><Relationship Id="rId141" Type="http://schemas.openxmlformats.org/officeDocument/2006/relationships/image" Target="../media/image332.png"/><Relationship Id="rId379" Type="http://schemas.openxmlformats.org/officeDocument/2006/relationships/image" Target="../media/image451.png"/><Relationship Id="rId7" Type="http://schemas.openxmlformats.org/officeDocument/2006/relationships/image" Target="../media/image265.png"/><Relationship Id="rId183" Type="http://schemas.openxmlformats.org/officeDocument/2006/relationships/image" Target="../media/image353.png"/><Relationship Id="rId239" Type="http://schemas.openxmlformats.org/officeDocument/2006/relationships/image" Target="../media/image381.png"/><Relationship Id="rId390" Type="http://schemas.openxmlformats.org/officeDocument/2006/relationships/customXml" Target="../ink/ink569.xml"/><Relationship Id="rId404" Type="http://schemas.openxmlformats.org/officeDocument/2006/relationships/customXml" Target="../ink/ink576.xml"/><Relationship Id="rId446" Type="http://schemas.openxmlformats.org/officeDocument/2006/relationships/customXml" Target="../ink/ink597.xml"/><Relationship Id="rId250" Type="http://schemas.openxmlformats.org/officeDocument/2006/relationships/customXml" Target="../ink/ink499.xml"/><Relationship Id="rId292" Type="http://schemas.openxmlformats.org/officeDocument/2006/relationships/customXml" Target="../ink/ink520.xml"/><Relationship Id="rId306" Type="http://schemas.openxmlformats.org/officeDocument/2006/relationships/customXml" Target="../ink/ink527.xml"/><Relationship Id="rId45" Type="http://schemas.openxmlformats.org/officeDocument/2006/relationships/image" Target="../media/image284.png"/><Relationship Id="rId87" Type="http://schemas.openxmlformats.org/officeDocument/2006/relationships/image" Target="../media/image305.png"/><Relationship Id="rId110" Type="http://schemas.openxmlformats.org/officeDocument/2006/relationships/customXml" Target="../ink/ink429.xml"/><Relationship Id="rId348" Type="http://schemas.openxmlformats.org/officeDocument/2006/relationships/customXml" Target="../ink/ink548.xml"/><Relationship Id="rId152" Type="http://schemas.openxmlformats.org/officeDocument/2006/relationships/customXml" Target="../ink/ink450.xml"/><Relationship Id="rId194" Type="http://schemas.openxmlformats.org/officeDocument/2006/relationships/customXml" Target="../ink/ink471.xml"/><Relationship Id="rId208" Type="http://schemas.openxmlformats.org/officeDocument/2006/relationships/customXml" Target="../ink/ink478.xml"/><Relationship Id="rId415" Type="http://schemas.openxmlformats.org/officeDocument/2006/relationships/image" Target="../media/image469.png"/><Relationship Id="rId457" Type="http://schemas.openxmlformats.org/officeDocument/2006/relationships/image" Target="../media/image490.png"/><Relationship Id="rId261" Type="http://schemas.openxmlformats.org/officeDocument/2006/relationships/image" Target="../media/image392.png"/><Relationship Id="rId14" Type="http://schemas.openxmlformats.org/officeDocument/2006/relationships/customXml" Target="../ink/ink381.xml"/><Relationship Id="rId56" Type="http://schemas.openxmlformats.org/officeDocument/2006/relationships/customXml" Target="../ink/ink402.xml"/><Relationship Id="rId317" Type="http://schemas.openxmlformats.org/officeDocument/2006/relationships/image" Target="../media/image420.png"/><Relationship Id="rId359" Type="http://schemas.openxmlformats.org/officeDocument/2006/relationships/image" Target="../media/image441.png"/><Relationship Id="rId98" Type="http://schemas.openxmlformats.org/officeDocument/2006/relationships/customXml" Target="../ink/ink423.xml"/><Relationship Id="rId121" Type="http://schemas.openxmlformats.org/officeDocument/2006/relationships/image" Target="../media/image322.png"/><Relationship Id="rId163" Type="http://schemas.openxmlformats.org/officeDocument/2006/relationships/image" Target="../media/image343.png"/><Relationship Id="rId219" Type="http://schemas.openxmlformats.org/officeDocument/2006/relationships/image" Target="../media/image371.png"/><Relationship Id="rId370" Type="http://schemas.openxmlformats.org/officeDocument/2006/relationships/customXml" Target="../ink/ink559.xml"/><Relationship Id="rId426" Type="http://schemas.openxmlformats.org/officeDocument/2006/relationships/customXml" Target="../ink/ink587.xml"/><Relationship Id="rId230" Type="http://schemas.openxmlformats.org/officeDocument/2006/relationships/customXml" Target="../ink/ink489.xml"/><Relationship Id="rId468" Type="http://schemas.openxmlformats.org/officeDocument/2006/relationships/customXml" Target="../ink/ink608.xml"/><Relationship Id="rId25" Type="http://schemas.openxmlformats.org/officeDocument/2006/relationships/image" Target="../media/image274.png"/><Relationship Id="rId67" Type="http://schemas.openxmlformats.org/officeDocument/2006/relationships/image" Target="../media/image295.png"/><Relationship Id="rId272" Type="http://schemas.openxmlformats.org/officeDocument/2006/relationships/customXml" Target="../ink/ink510.xml"/><Relationship Id="rId328" Type="http://schemas.openxmlformats.org/officeDocument/2006/relationships/customXml" Target="../ink/ink538.xml"/><Relationship Id="rId132" Type="http://schemas.openxmlformats.org/officeDocument/2006/relationships/customXml" Target="../ink/ink440.xml"/><Relationship Id="rId174" Type="http://schemas.openxmlformats.org/officeDocument/2006/relationships/customXml" Target="../ink/ink461.xml"/><Relationship Id="rId381" Type="http://schemas.openxmlformats.org/officeDocument/2006/relationships/image" Target="../media/image452.png"/><Relationship Id="rId241" Type="http://schemas.openxmlformats.org/officeDocument/2006/relationships/image" Target="../media/image382.png"/><Relationship Id="rId437" Type="http://schemas.openxmlformats.org/officeDocument/2006/relationships/image" Target="../media/image480.png"/><Relationship Id="rId36" Type="http://schemas.openxmlformats.org/officeDocument/2006/relationships/customXml" Target="../ink/ink392.xml"/><Relationship Id="rId283" Type="http://schemas.openxmlformats.org/officeDocument/2006/relationships/image" Target="../media/image403.png"/><Relationship Id="rId339" Type="http://schemas.openxmlformats.org/officeDocument/2006/relationships/image" Target="../media/image431.png"/><Relationship Id="rId78" Type="http://schemas.openxmlformats.org/officeDocument/2006/relationships/customXml" Target="../ink/ink413.xml"/><Relationship Id="rId101" Type="http://schemas.openxmlformats.org/officeDocument/2006/relationships/image" Target="../media/image312.png"/><Relationship Id="rId143" Type="http://schemas.openxmlformats.org/officeDocument/2006/relationships/image" Target="../media/image333.png"/><Relationship Id="rId185" Type="http://schemas.openxmlformats.org/officeDocument/2006/relationships/image" Target="../media/image354.png"/><Relationship Id="rId350" Type="http://schemas.openxmlformats.org/officeDocument/2006/relationships/customXml" Target="../ink/ink549.xml"/><Relationship Id="rId406" Type="http://schemas.openxmlformats.org/officeDocument/2006/relationships/customXml" Target="../ink/ink577.xml"/><Relationship Id="rId9" Type="http://schemas.openxmlformats.org/officeDocument/2006/relationships/image" Target="../media/image266.png"/><Relationship Id="rId210" Type="http://schemas.openxmlformats.org/officeDocument/2006/relationships/customXml" Target="../ink/ink479.xml"/><Relationship Id="rId392" Type="http://schemas.openxmlformats.org/officeDocument/2006/relationships/customXml" Target="../ink/ink570.xml"/><Relationship Id="rId448" Type="http://schemas.openxmlformats.org/officeDocument/2006/relationships/customXml" Target="../ink/ink598.xml"/><Relationship Id="rId252" Type="http://schemas.openxmlformats.org/officeDocument/2006/relationships/customXml" Target="../ink/ink500.xml"/><Relationship Id="rId294" Type="http://schemas.openxmlformats.org/officeDocument/2006/relationships/customXml" Target="../ink/ink521.xml"/><Relationship Id="rId308" Type="http://schemas.openxmlformats.org/officeDocument/2006/relationships/customXml" Target="../ink/ink528.xml"/><Relationship Id="rId47" Type="http://schemas.openxmlformats.org/officeDocument/2006/relationships/image" Target="../media/image285.png"/><Relationship Id="rId89" Type="http://schemas.openxmlformats.org/officeDocument/2006/relationships/image" Target="../media/image306.png"/><Relationship Id="rId112" Type="http://schemas.openxmlformats.org/officeDocument/2006/relationships/customXml" Target="../ink/ink430.xml"/><Relationship Id="rId154" Type="http://schemas.openxmlformats.org/officeDocument/2006/relationships/customXml" Target="../ink/ink451.xml"/><Relationship Id="rId361" Type="http://schemas.openxmlformats.org/officeDocument/2006/relationships/image" Target="../media/image442.png"/><Relationship Id="rId196" Type="http://schemas.openxmlformats.org/officeDocument/2006/relationships/customXml" Target="../ink/ink472.xml"/><Relationship Id="rId417" Type="http://schemas.openxmlformats.org/officeDocument/2006/relationships/image" Target="../media/image470.png"/><Relationship Id="rId459" Type="http://schemas.openxmlformats.org/officeDocument/2006/relationships/image" Target="../media/image491.png"/><Relationship Id="rId16" Type="http://schemas.openxmlformats.org/officeDocument/2006/relationships/customXml" Target="../ink/ink382.xml"/><Relationship Id="rId221" Type="http://schemas.openxmlformats.org/officeDocument/2006/relationships/image" Target="../media/image372.png"/><Relationship Id="rId263" Type="http://schemas.openxmlformats.org/officeDocument/2006/relationships/image" Target="../media/image393.png"/><Relationship Id="rId319" Type="http://schemas.openxmlformats.org/officeDocument/2006/relationships/image" Target="../media/image421.png"/><Relationship Id="rId58" Type="http://schemas.openxmlformats.org/officeDocument/2006/relationships/customXml" Target="../ink/ink403.xml"/><Relationship Id="rId123" Type="http://schemas.openxmlformats.org/officeDocument/2006/relationships/image" Target="../media/image323.png"/><Relationship Id="rId330" Type="http://schemas.openxmlformats.org/officeDocument/2006/relationships/customXml" Target="../ink/ink539.xml"/><Relationship Id="rId165" Type="http://schemas.openxmlformats.org/officeDocument/2006/relationships/image" Target="../media/image344.png"/><Relationship Id="rId372" Type="http://schemas.openxmlformats.org/officeDocument/2006/relationships/customXml" Target="../ink/ink560.xml"/><Relationship Id="rId428" Type="http://schemas.openxmlformats.org/officeDocument/2006/relationships/customXml" Target="../ink/ink588.xml"/><Relationship Id="rId232" Type="http://schemas.openxmlformats.org/officeDocument/2006/relationships/customXml" Target="../ink/ink490.xml"/><Relationship Id="rId274" Type="http://schemas.openxmlformats.org/officeDocument/2006/relationships/customXml" Target="../ink/ink511.xml"/><Relationship Id="rId27" Type="http://schemas.openxmlformats.org/officeDocument/2006/relationships/image" Target="../media/image275.png"/><Relationship Id="rId69" Type="http://schemas.openxmlformats.org/officeDocument/2006/relationships/image" Target="../media/image296.png"/><Relationship Id="rId134" Type="http://schemas.openxmlformats.org/officeDocument/2006/relationships/customXml" Target="../ink/ink441.xml"/><Relationship Id="rId80" Type="http://schemas.openxmlformats.org/officeDocument/2006/relationships/customXml" Target="../ink/ink414.xml"/><Relationship Id="rId176" Type="http://schemas.openxmlformats.org/officeDocument/2006/relationships/customXml" Target="../ink/ink462.xml"/><Relationship Id="rId341" Type="http://schemas.openxmlformats.org/officeDocument/2006/relationships/image" Target="../media/image432.png"/><Relationship Id="rId383" Type="http://schemas.openxmlformats.org/officeDocument/2006/relationships/image" Target="../media/image453.png"/><Relationship Id="rId439" Type="http://schemas.openxmlformats.org/officeDocument/2006/relationships/image" Target="../media/image481.png"/><Relationship Id="rId201" Type="http://schemas.openxmlformats.org/officeDocument/2006/relationships/image" Target="../media/image362.png"/><Relationship Id="rId243" Type="http://schemas.openxmlformats.org/officeDocument/2006/relationships/image" Target="../media/image383.png"/><Relationship Id="rId285" Type="http://schemas.openxmlformats.org/officeDocument/2006/relationships/image" Target="../media/image404.png"/><Relationship Id="rId450" Type="http://schemas.openxmlformats.org/officeDocument/2006/relationships/customXml" Target="../ink/ink599.xml"/><Relationship Id="rId38" Type="http://schemas.openxmlformats.org/officeDocument/2006/relationships/customXml" Target="../ink/ink393.xml"/><Relationship Id="rId103" Type="http://schemas.openxmlformats.org/officeDocument/2006/relationships/image" Target="../media/image313.png"/><Relationship Id="rId310" Type="http://schemas.openxmlformats.org/officeDocument/2006/relationships/customXml" Target="../ink/ink529.xml"/><Relationship Id="rId91" Type="http://schemas.openxmlformats.org/officeDocument/2006/relationships/image" Target="../media/image307.png"/><Relationship Id="rId145" Type="http://schemas.openxmlformats.org/officeDocument/2006/relationships/image" Target="../media/image334.png"/><Relationship Id="rId187" Type="http://schemas.openxmlformats.org/officeDocument/2006/relationships/image" Target="../media/image355.png"/><Relationship Id="rId352" Type="http://schemas.openxmlformats.org/officeDocument/2006/relationships/customXml" Target="../ink/ink550.xml"/><Relationship Id="rId394" Type="http://schemas.openxmlformats.org/officeDocument/2006/relationships/customXml" Target="../ink/ink571.xml"/><Relationship Id="rId408" Type="http://schemas.openxmlformats.org/officeDocument/2006/relationships/customXml" Target="../ink/ink578.xml"/><Relationship Id="rId212" Type="http://schemas.openxmlformats.org/officeDocument/2006/relationships/customXml" Target="../ink/ink480.xml"/><Relationship Id="rId254" Type="http://schemas.openxmlformats.org/officeDocument/2006/relationships/customXml" Target="../ink/ink501.xml"/><Relationship Id="rId49" Type="http://schemas.openxmlformats.org/officeDocument/2006/relationships/image" Target="../media/image286.png"/><Relationship Id="rId114" Type="http://schemas.openxmlformats.org/officeDocument/2006/relationships/customXml" Target="../ink/ink431.xml"/><Relationship Id="rId296" Type="http://schemas.openxmlformats.org/officeDocument/2006/relationships/customXml" Target="../ink/ink522.xml"/><Relationship Id="rId461" Type="http://schemas.openxmlformats.org/officeDocument/2006/relationships/image" Target="../media/image492.png"/><Relationship Id="rId60" Type="http://schemas.openxmlformats.org/officeDocument/2006/relationships/customXml" Target="../ink/ink404.xml"/><Relationship Id="rId156" Type="http://schemas.openxmlformats.org/officeDocument/2006/relationships/customXml" Target="../ink/ink452.xml"/><Relationship Id="rId198" Type="http://schemas.openxmlformats.org/officeDocument/2006/relationships/customXml" Target="../ink/ink473.xml"/><Relationship Id="rId321" Type="http://schemas.openxmlformats.org/officeDocument/2006/relationships/image" Target="../media/image422.png"/><Relationship Id="rId363" Type="http://schemas.openxmlformats.org/officeDocument/2006/relationships/image" Target="../media/image443.png"/><Relationship Id="rId419" Type="http://schemas.openxmlformats.org/officeDocument/2006/relationships/image" Target="../media/image471.png"/><Relationship Id="rId223" Type="http://schemas.openxmlformats.org/officeDocument/2006/relationships/image" Target="../media/image373.png"/><Relationship Id="rId430" Type="http://schemas.openxmlformats.org/officeDocument/2006/relationships/customXml" Target="../ink/ink589.xml"/><Relationship Id="rId18" Type="http://schemas.openxmlformats.org/officeDocument/2006/relationships/customXml" Target="../ink/ink383.xml"/><Relationship Id="rId265" Type="http://schemas.openxmlformats.org/officeDocument/2006/relationships/image" Target="../media/image394.png"/><Relationship Id="rId125" Type="http://schemas.openxmlformats.org/officeDocument/2006/relationships/image" Target="../media/image324.png"/><Relationship Id="rId167" Type="http://schemas.openxmlformats.org/officeDocument/2006/relationships/image" Target="../media/image345.png"/><Relationship Id="rId332" Type="http://schemas.openxmlformats.org/officeDocument/2006/relationships/customXml" Target="../ink/ink540.xml"/><Relationship Id="rId374" Type="http://schemas.openxmlformats.org/officeDocument/2006/relationships/customXml" Target="../ink/ink561.xml"/><Relationship Id="rId71" Type="http://schemas.openxmlformats.org/officeDocument/2006/relationships/image" Target="../media/image297.png"/><Relationship Id="rId234" Type="http://schemas.openxmlformats.org/officeDocument/2006/relationships/customXml" Target="../ink/ink491.xml"/><Relationship Id="rId2" Type="http://schemas.openxmlformats.org/officeDocument/2006/relationships/customXml" Target="../ink/ink375.xml"/><Relationship Id="rId29" Type="http://schemas.openxmlformats.org/officeDocument/2006/relationships/image" Target="../media/image276.png"/><Relationship Id="rId276" Type="http://schemas.openxmlformats.org/officeDocument/2006/relationships/customXml" Target="../ink/ink512.xml"/><Relationship Id="rId441" Type="http://schemas.openxmlformats.org/officeDocument/2006/relationships/image" Target="../media/image482.png"/><Relationship Id="rId40" Type="http://schemas.openxmlformats.org/officeDocument/2006/relationships/customXml" Target="../ink/ink394.xml"/><Relationship Id="rId136" Type="http://schemas.openxmlformats.org/officeDocument/2006/relationships/customXml" Target="../ink/ink442.xml"/><Relationship Id="rId178" Type="http://schemas.openxmlformats.org/officeDocument/2006/relationships/customXml" Target="../ink/ink463.xml"/><Relationship Id="rId301" Type="http://schemas.openxmlformats.org/officeDocument/2006/relationships/image" Target="../media/image412.png"/><Relationship Id="rId343" Type="http://schemas.openxmlformats.org/officeDocument/2006/relationships/image" Target="../media/image433.png"/><Relationship Id="rId82" Type="http://schemas.openxmlformats.org/officeDocument/2006/relationships/customXml" Target="../ink/ink415.xml"/><Relationship Id="rId203" Type="http://schemas.openxmlformats.org/officeDocument/2006/relationships/image" Target="../media/image363.png"/><Relationship Id="rId385" Type="http://schemas.openxmlformats.org/officeDocument/2006/relationships/image" Target="../media/image454.png"/><Relationship Id="rId19" Type="http://schemas.openxmlformats.org/officeDocument/2006/relationships/image" Target="../media/image271.png"/><Relationship Id="rId224" Type="http://schemas.openxmlformats.org/officeDocument/2006/relationships/customXml" Target="../ink/ink486.xml"/><Relationship Id="rId245" Type="http://schemas.openxmlformats.org/officeDocument/2006/relationships/image" Target="../media/image384.png"/><Relationship Id="rId266" Type="http://schemas.openxmlformats.org/officeDocument/2006/relationships/customXml" Target="../ink/ink507.xml"/><Relationship Id="rId287" Type="http://schemas.openxmlformats.org/officeDocument/2006/relationships/image" Target="../media/image405.png"/><Relationship Id="rId410" Type="http://schemas.openxmlformats.org/officeDocument/2006/relationships/customXml" Target="../ink/ink579.xml"/><Relationship Id="rId431" Type="http://schemas.openxmlformats.org/officeDocument/2006/relationships/image" Target="../media/image477.png"/><Relationship Id="rId452" Type="http://schemas.openxmlformats.org/officeDocument/2006/relationships/customXml" Target="../ink/ink600.xml"/><Relationship Id="rId30" Type="http://schemas.openxmlformats.org/officeDocument/2006/relationships/customXml" Target="../ink/ink389.xml"/><Relationship Id="rId105" Type="http://schemas.openxmlformats.org/officeDocument/2006/relationships/image" Target="../media/image314.png"/><Relationship Id="rId126" Type="http://schemas.openxmlformats.org/officeDocument/2006/relationships/customXml" Target="../ink/ink437.xml"/><Relationship Id="rId147" Type="http://schemas.openxmlformats.org/officeDocument/2006/relationships/image" Target="../media/image335.png"/><Relationship Id="rId168" Type="http://schemas.openxmlformats.org/officeDocument/2006/relationships/customXml" Target="../ink/ink458.xml"/><Relationship Id="rId312" Type="http://schemas.openxmlformats.org/officeDocument/2006/relationships/customXml" Target="../ink/ink530.xml"/><Relationship Id="rId333" Type="http://schemas.openxmlformats.org/officeDocument/2006/relationships/image" Target="../media/image428.png"/><Relationship Id="rId354" Type="http://schemas.openxmlformats.org/officeDocument/2006/relationships/customXml" Target="../ink/ink551.xml"/><Relationship Id="rId51" Type="http://schemas.openxmlformats.org/officeDocument/2006/relationships/image" Target="../media/image287.png"/><Relationship Id="rId72" Type="http://schemas.openxmlformats.org/officeDocument/2006/relationships/customXml" Target="../ink/ink410.xml"/><Relationship Id="rId93" Type="http://schemas.openxmlformats.org/officeDocument/2006/relationships/image" Target="../media/image308.png"/><Relationship Id="rId189" Type="http://schemas.openxmlformats.org/officeDocument/2006/relationships/image" Target="../media/image356.png"/><Relationship Id="rId375" Type="http://schemas.openxmlformats.org/officeDocument/2006/relationships/image" Target="../media/image449.png"/><Relationship Id="rId396" Type="http://schemas.openxmlformats.org/officeDocument/2006/relationships/customXml" Target="../ink/ink572.xml"/><Relationship Id="rId3" Type="http://schemas.openxmlformats.org/officeDocument/2006/relationships/image" Target="../media/image263.png"/><Relationship Id="rId214" Type="http://schemas.openxmlformats.org/officeDocument/2006/relationships/customXml" Target="../ink/ink481.xml"/><Relationship Id="rId235" Type="http://schemas.openxmlformats.org/officeDocument/2006/relationships/image" Target="../media/image379.png"/><Relationship Id="rId256" Type="http://schemas.openxmlformats.org/officeDocument/2006/relationships/customXml" Target="../ink/ink502.xml"/><Relationship Id="rId277" Type="http://schemas.openxmlformats.org/officeDocument/2006/relationships/image" Target="../media/image400.png"/><Relationship Id="rId298" Type="http://schemas.openxmlformats.org/officeDocument/2006/relationships/customXml" Target="../ink/ink523.xml"/><Relationship Id="rId400" Type="http://schemas.openxmlformats.org/officeDocument/2006/relationships/customXml" Target="../ink/ink574.xml"/><Relationship Id="rId421" Type="http://schemas.openxmlformats.org/officeDocument/2006/relationships/image" Target="../media/image472.png"/><Relationship Id="rId442" Type="http://schemas.openxmlformats.org/officeDocument/2006/relationships/customXml" Target="../ink/ink595.xml"/><Relationship Id="rId463" Type="http://schemas.openxmlformats.org/officeDocument/2006/relationships/image" Target="../media/image493.png"/><Relationship Id="rId116" Type="http://schemas.openxmlformats.org/officeDocument/2006/relationships/customXml" Target="../ink/ink432.xml"/><Relationship Id="rId137" Type="http://schemas.openxmlformats.org/officeDocument/2006/relationships/image" Target="../media/image330.png"/><Relationship Id="rId158" Type="http://schemas.openxmlformats.org/officeDocument/2006/relationships/customXml" Target="../ink/ink453.xml"/><Relationship Id="rId302" Type="http://schemas.openxmlformats.org/officeDocument/2006/relationships/customXml" Target="../ink/ink525.xml"/><Relationship Id="rId323" Type="http://schemas.openxmlformats.org/officeDocument/2006/relationships/image" Target="../media/image423.png"/><Relationship Id="rId344" Type="http://schemas.openxmlformats.org/officeDocument/2006/relationships/customXml" Target="../ink/ink546.xml"/><Relationship Id="rId20" Type="http://schemas.openxmlformats.org/officeDocument/2006/relationships/customXml" Target="../ink/ink384.xml"/><Relationship Id="rId41" Type="http://schemas.openxmlformats.org/officeDocument/2006/relationships/image" Target="../media/image282.png"/><Relationship Id="rId62" Type="http://schemas.openxmlformats.org/officeDocument/2006/relationships/customXml" Target="../ink/ink405.xml"/><Relationship Id="rId83" Type="http://schemas.openxmlformats.org/officeDocument/2006/relationships/image" Target="../media/image303.png"/><Relationship Id="rId179" Type="http://schemas.openxmlformats.org/officeDocument/2006/relationships/image" Target="../media/image351.png"/><Relationship Id="rId365" Type="http://schemas.openxmlformats.org/officeDocument/2006/relationships/image" Target="../media/image444.png"/><Relationship Id="rId386" Type="http://schemas.openxmlformats.org/officeDocument/2006/relationships/customXml" Target="../ink/ink567.xml"/><Relationship Id="rId190" Type="http://schemas.openxmlformats.org/officeDocument/2006/relationships/customXml" Target="../ink/ink469.xml"/><Relationship Id="rId204" Type="http://schemas.openxmlformats.org/officeDocument/2006/relationships/customXml" Target="../ink/ink476.xml"/><Relationship Id="rId225" Type="http://schemas.openxmlformats.org/officeDocument/2006/relationships/image" Target="../media/image374.png"/><Relationship Id="rId246" Type="http://schemas.openxmlformats.org/officeDocument/2006/relationships/customXml" Target="../ink/ink497.xml"/><Relationship Id="rId267" Type="http://schemas.openxmlformats.org/officeDocument/2006/relationships/image" Target="../media/image395.png"/><Relationship Id="rId288" Type="http://schemas.openxmlformats.org/officeDocument/2006/relationships/customXml" Target="../ink/ink518.xml"/><Relationship Id="rId411" Type="http://schemas.openxmlformats.org/officeDocument/2006/relationships/image" Target="../media/image467.png"/><Relationship Id="rId432" Type="http://schemas.openxmlformats.org/officeDocument/2006/relationships/customXml" Target="../ink/ink590.xml"/><Relationship Id="rId453" Type="http://schemas.openxmlformats.org/officeDocument/2006/relationships/image" Target="../media/image488.png"/><Relationship Id="rId106" Type="http://schemas.openxmlformats.org/officeDocument/2006/relationships/customXml" Target="../ink/ink427.xml"/><Relationship Id="rId127" Type="http://schemas.openxmlformats.org/officeDocument/2006/relationships/image" Target="../media/image325.png"/><Relationship Id="rId313" Type="http://schemas.openxmlformats.org/officeDocument/2006/relationships/image" Target="../media/image418.png"/><Relationship Id="rId10" Type="http://schemas.openxmlformats.org/officeDocument/2006/relationships/customXml" Target="../ink/ink379.xml"/><Relationship Id="rId31" Type="http://schemas.openxmlformats.org/officeDocument/2006/relationships/image" Target="../media/image277.png"/><Relationship Id="rId52" Type="http://schemas.openxmlformats.org/officeDocument/2006/relationships/customXml" Target="../ink/ink400.xml"/><Relationship Id="rId73" Type="http://schemas.openxmlformats.org/officeDocument/2006/relationships/image" Target="../media/image298.png"/><Relationship Id="rId94" Type="http://schemas.openxmlformats.org/officeDocument/2006/relationships/customXml" Target="../ink/ink421.xml"/><Relationship Id="rId148" Type="http://schemas.openxmlformats.org/officeDocument/2006/relationships/customXml" Target="../ink/ink448.xml"/><Relationship Id="rId169" Type="http://schemas.openxmlformats.org/officeDocument/2006/relationships/image" Target="../media/image346.png"/><Relationship Id="rId334" Type="http://schemas.openxmlformats.org/officeDocument/2006/relationships/customXml" Target="../ink/ink541.xml"/><Relationship Id="rId355" Type="http://schemas.openxmlformats.org/officeDocument/2006/relationships/image" Target="../media/image439.png"/><Relationship Id="rId376" Type="http://schemas.openxmlformats.org/officeDocument/2006/relationships/customXml" Target="../ink/ink562.xml"/><Relationship Id="rId397" Type="http://schemas.openxmlformats.org/officeDocument/2006/relationships/image" Target="../media/image460.png"/><Relationship Id="rId4" Type="http://schemas.openxmlformats.org/officeDocument/2006/relationships/customXml" Target="../ink/ink376.xml"/><Relationship Id="rId180" Type="http://schemas.openxmlformats.org/officeDocument/2006/relationships/customXml" Target="../ink/ink464.xml"/><Relationship Id="rId215" Type="http://schemas.openxmlformats.org/officeDocument/2006/relationships/image" Target="../media/image369.png"/><Relationship Id="rId236" Type="http://schemas.openxmlformats.org/officeDocument/2006/relationships/customXml" Target="../ink/ink492.xml"/><Relationship Id="rId257" Type="http://schemas.openxmlformats.org/officeDocument/2006/relationships/image" Target="../media/image390.png"/><Relationship Id="rId278" Type="http://schemas.openxmlformats.org/officeDocument/2006/relationships/customXml" Target="../ink/ink513.xml"/><Relationship Id="rId401" Type="http://schemas.openxmlformats.org/officeDocument/2006/relationships/image" Target="../media/image462.png"/><Relationship Id="rId422" Type="http://schemas.openxmlformats.org/officeDocument/2006/relationships/customXml" Target="../ink/ink585.xml"/><Relationship Id="rId443" Type="http://schemas.openxmlformats.org/officeDocument/2006/relationships/image" Target="../media/image483.png"/><Relationship Id="rId464" Type="http://schemas.openxmlformats.org/officeDocument/2006/relationships/customXml" Target="../ink/ink606.xml"/><Relationship Id="rId303" Type="http://schemas.openxmlformats.org/officeDocument/2006/relationships/image" Target="../media/image413.png"/><Relationship Id="rId42" Type="http://schemas.openxmlformats.org/officeDocument/2006/relationships/customXml" Target="../ink/ink395.xml"/><Relationship Id="rId84" Type="http://schemas.openxmlformats.org/officeDocument/2006/relationships/customXml" Target="../ink/ink416.xml"/><Relationship Id="rId138" Type="http://schemas.openxmlformats.org/officeDocument/2006/relationships/customXml" Target="../ink/ink443.xml"/><Relationship Id="rId345" Type="http://schemas.openxmlformats.org/officeDocument/2006/relationships/image" Target="../media/image434.png"/><Relationship Id="rId387" Type="http://schemas.openxmlformats.org/officeDocument/2006/relationships/image" Target="../media/image455.png"/><Relationship Id="rId191" Type="http://schemas.openxmlformats.org/officeDocument/2006/relationships/image" Target="../media/image357.png"/><Relationship Id="rId205" Type="http://schemas.openxmlformats.org/officeDocument/2006/relationships/image" Target="../media/image364.png"/><Relationship Id="rId247" Type="http://schemas.openxmlformats.org/officeDocument/2006/relationships/image" Target="../media/image385.png"/><Relationship Id="rId412" Type="http://schemas.openxmlformats.org/officeDocument/2006/relationships/customXml" Target="../ink/ink580.xml"/><Relationship Id="rId107" Type="http://schemas.openxmlformats.org/officeDocument/2006/relationships/image" Target="../media/image315.png"/><Relationship Id="rId289" Type="http://schemas.openxmlformats.org/officeDocument/2006/relationships/image" Target="../media/image406.png"/><Relationship Id="rId454" Type="http://schemas.openxmlformats.org/officeDocument/2006/relationships/customXml" Target="../ink/ink601.xml"/><Relationship Id="rId11" Type="http://schemas.openxmlformats.org/officeDocument/2006/relationships/image" Target="../media/image267.png"/><Relationship Id="rId53" Type="http://schemas.openxmlformats.org/officeDocument/2006/relationships/image" Target="../media/image288.png"/><Relationship Id="rId149" Type="http://schemas.openxmlformats.org/officeDocument/2006/relationships/image" Target="../media/image336.png"/><Relationship Id="rId314" Type="http://schemas.openxmlformats.org/officeDocument/2006/relationships/customXml" Target="../ink/ink531.xml"/><Relationship Id="rId356" Type="http://schemas.openxmlformats.org/officeDocument/2006/relationships/customXml" Target="../ink/ink552.xml"/><Relationship Id="rId398" Type="http://schemas.openxmlformats.org/officeDocument/2006/relationships/customXml" Target="../ink/ink573.xml"/><Relationship Id="rId95" Type="http://schemas.openxmlformats.org/officeDocument/2006/relationships/image" Target="../media/image309.png"/><Relationship Id="rId160" Type="http://schemas.openxmlformats.org/officeDocument/2006/relationships/customXml" Target="../ink/ink454.xml"/><Relationship Id="rId216" Type="http://schemas.openxmlformats.org/officeDocument/2006/relationships/customXml" Target="../ink/ink482.xml"/><Relationship Id="rId423" Type="http://schemas.openxmlformats.org/officeDocument/2006/relationships/image" Target="../media/image473.png"/><Relationship Id="rId258" Type="http://schemas.openxmlformats.org/officeDocument/2006/relationships/customXml" Target="../ink/ink503.xml"/><Relationship Id="rId465" Type="http://schemas.openxmlformats.org/officeDocument/2006/relationships/image" Target="../media/image494.png"/><Relationship Id="rId22" Type="http://schemas.openxmlformats.org/officeDocument/2006/relationships/customXml" Target="../ink/ink385.xml"/><Relationship Id="rId64" Type="http://schemas.openxmlformats.org/officeDocument/2006/relationships/customXml" Target="../ink/ink406.xml"/><Relationship Id="rId118" Type="http://schemas.openxmlformats.org/officeDocument/2006/relationships/customXml" Target="../ink/ink433.xml"/><Relationship Id="rId325" Type="http://schemas.openxmlformats.org/officeDocument/2006/relationships/image" Target="../media/image424.png"/><Relationship Id="rId367" Type="http://schemas.openxmlformats.org/officeDocument/2006/relationships/image" Target="../media/image445.png"/><Relationship Id="rId171" Type="http://schemas.openxmlformats.org/officeDocument/2006/relationships/image" Target="../media/image347.png"/><Relationship Id="rId227" Type="http://schemas.openxmlformats.org/officeDocument/2006/relationships/image" Target="../media/image375.png"/><Relationship Id="rId269" Type="http://schemas.openxmlformats.org/officeDocument/2006/relationships/image" Target="../media/image396.png"/><Relationship Id="rId434" Type="http://schemas.openxmlformats.org/officeDocument/2006/relationships/customXml" Target="../ink/ink591.xml"/><Relationship Id="rId33" Type="http://schemas.openxmlformats.org/officeDocument/2006/relationships/image" Target="../media/image278.png"/><Relationship Id="rId129" Type="http://schemas.openxmlformats.org/officeDocument/2006/relationships/image" Target="../media/image326.png"/><Relationship Id="rId280" Type="http://schemas.openxmlformats.org/officeDocument/2006/relationships/customXml" Target="../ink/ink514.xml"/><Relationship Id="rId336" Type="http://schemas.openxmlformats.org/officeDocument/2006/relationships/customXml" Target="../ink/ink542.xml"/><Relationship Id="rId75" Type="http://schemas.openxmlformats.org/officeDocument/2006/relationships/image" Target="../media/image299.png"/><Relationship Id="rId140" Type="http://schemas.openxmlformats.org/officeDocument/2006/relationships/customXml" Target="../ink/ink444.xml"/><Relationship Id="rId182" Type="http://schemas.openxmlformats.org/officeDocument/2006/relationships/customXml" Target="../ink/ink465.xml"/><Relationship Id="rId378" Type="http://schemas.openxmlformats.org/officeDocument/2006/relationships/customXml" Target="../ink/ink563.xml"/><Relationship Id="rId403" Type="http://schemas.openxmlformats.org/officeDocument/2006/relationships/image" Target="../media/image463.png"/><Relationship Id="rId6" Type="http://schemas.openxmlformats.org/officeDocument/2006/relationships/customXml" Target="../ink/ink377.xml"/><Relationship Id="rId238" Type="http://schemas.openxmlformats.org/officeDocument/2006/relationships/customXml" Target="../ink/ink493.xml"/><Relationship Id="rId445" Type="http://schemas.openxmlformats.org/officeDocument/2006/relationships/image" Target="../media/image484.png"/><Relationship Id="rId291" Type="http://schemas.openxmlformats.org/officeDocument/2006/relationships/image" Target="../media/image407.png"/><Relationship Id="rId305" Type="http://schemas.openxmlformats.org/officeDocument/2006/relationships/image" Target="../media/image414.png"/><Relationship Id="rId347" Type="http://schemas.openxmlformats.org/officeDocument/2006/relationships/image" Target="../media/image435.png"/><Relationship Id="rId44" Type="http://schemas.openxmlformats.org/officeDocument/2006/relationships/customXml" Target="../ink/ink396.xml"/><Relationship Id="rId86" Type="http://schemas.openxmlformats.org/officeDocument/2006/relationships/customXml" Target="../ink/ink417.xml"/><Relationship Id="rId151" Type="http://schemas.openxmlformats.org/officeDocument/2006/relationships/image" Target="../media/image337.png"/><Relationship Id="rId389" Type="http://schemas.openxmlformats.org/officeDocument/2006/relationships/image" Target="../media/image456.png"/><Relationship Id="rId193" Type="http://schemas.openxmlformats.org/officeDocument/2006/relationships/image" Target="../media/image358.png"/><Relationship Id="rId207" Type="http://schemas.openxmlformats.org/officeDocument/2006/relationships/image" Target="../media/image365.png"/><Relationship Id="rId249" Type="http://schemas.openxmlformats.org/officeDocument/2006/relationships/image" Target="../media/image386.png"/><Relationship Id="rId414" Type="http://schemas.openxmlformats.org/officeDocument/2006/relationships/customXml" Target="../ink/ink581.xml"/><Relationship Id="rId456" Type="http://schemas.openxmlformats.org/officeDocument/2006/relationships/customXml" Target="../ink/ink602.xml"/><Relationship Id="rId13" Type="http://schemas.openxmlformats.org/officeDocument/2006/relationships/image" Target="../media/image268.png"/><Relationship Id="rId109" Type="http://schemas.openxmlformats.org/officeDocument/2006/relationships/image" Target="../media/image316.png"/><Relationship Id="rId260" Type="http://schemas.openxmlformats.org/officeDocument/2006/relationships/customXml" Target="../ink/ink504.xml"/><Relationship Id="rId316" Type="http://schemas.openxmlformats.org/officeDocument/2006/relationships/customXml" Target="../ink/ink532.xml"/><Relationship Id="rId55" Type="http://schemas.openxmlformats.org/officeDocument/2006/relationships/image" Target="../media/image289.png"/><Relationship Id="rId97" Type="http://schemas.openxmlformats.org/officeDocument/2006/relationships/image" Target="../media/image310.png"/><Relationship Id="rId120" Type="http://schemas.openxmlformats.org/officeDocument/2006/relationships/customXml" Target="../ink/ink434.xml"/><Relationship Id="rId358" Type="http://schemas.openxmlformats.org/officeDocument/2006/relationships/customXml" Target="../ink/ink553.xml"/><Relationship Id="rId162" Type="http://schemas.openxmlformats.org/officeDocument/2006/relationships/customXml" Target="../ink/ink455.xml"/><Relationship Id="rId218" Type="http://schemas.openxmlformats.org/officeDocument/2006/relationships/customXml" Target="../ink/ink483.xml"/><Relationship Id="rId425" Type="http://schemas.openxmlformats.org/officeDocument/2006/relationships/image" Target="../media/image474.png"/><Relationship Id="rId467" Type="http://schemas.openxmlformats.org/officeDocument/2006/relationships/image" Target="../media/image495.png"/><Relationship Id="rId271" Type="http://schemas.openxmlformats.org/officeDocument/2006/relationships/image" Target="../media/image397.png"/><Relationship Id="rId24" Type="http://schemas.openxmlformats.org/officeDocument/2006/relationships/customXml" Target="../ink/ink386.xml"/><Relationship Id="rId66" Type="http://schemas.openxmlformats.org/officeDocument/2006/relationships/customXml" Target="../ink/ink407.xml"/><Relationship Id="rId131" Type="http://schemas.openxmlformats.org/officeDocument/2006/relationships/image" Target="../media/image327.png"/><Relationship Id="rId327" Type="http://schemas.openxmlformats.org/officeDocument/2006/relationships/image" Target="../media/image425.png"/><Relationship Id="rId369" Type="http://schemas.openxmlformats.org/officeDocument/2006/relationships/image" Target="../media/image446.png"/><Relationship Id="rId173" Type="http://schemas.openxmlformats.org/officeDocument/2006/relationships/image" Target="../media/image348.png"/><Relationship Id="rId229" Type="http://schemas.openxmlformats.org/officeDocument/2006/relationships/image" Target="../media/image376.png"/><Relationship Id="rId380" Type="http://schemas.openxmlformats.org/officeDocument/2006/relationships/customXml" Target="../ink/ink564.xml"/><Relationship Id="rId436" Type="http://schemas.openxmlformats.org/officeDocument/2006/relationships/customXml" Target="../ink/ink592.xml"/><Relationship Id="rId240" Type="http://schemas.openxmlformats.org/officeDocument/2006/relationships/customXml" Target="../ink/ink494.xml"/><Relationship Id="rId35" Type="http://schemas.openxmlformats.org/officeDocument/2006/relationships/image" Target="../media/image279.png"/><Relationship Id="rId77" Type="http://schemas.openxmlformats.org/officeDocument/2006/relationships/image" Target="../media/image300.png"/><Relationship Id="rId100" Type="http://schemas.openxmlformats.org/officeDocument/2006/relationships/customXml" Target="../ink/ink424.xml"/><Relationship Id="rId282" Type="http://schemas.openxmlformats.org/officeDocument/2006/relationships/customXml" Target="../ink/ink515.xml"/><Relationship Id="rId338" Type="http://schemas.openxmlformats.org/officeDocument/2006/relationships/customXml" Target="../ink/ink543.xml"/><Relationship Id="rId8" Type="http://schemas.openxmlformats.org/officeDocument/2006/relationships/customXml" Target="../ink/ink378.xml"/><Relationship Id="rId142" Type="http://schemas.openxmlformats.org/officeDocument/2006/relationships/customXml" Target="../ink/ink445.xml"/><Relationship Id="rId184" Type="http://schemas.openxmlformats.org/officeDocument/2006/relationships/customXml" Target="../ink/ink466.xml"/><Relationship Id="rId391" Type="http://schemas.openxmlformats.org/officeDocument/2006/relationships/image" Target="../media/image457.png"/><Relationship Id="rId405" Type="http://schemas.openxmlformats.org/officeDocument/2006/relationships/image" Target="../media/image464.png"/><Relationship Id="rId447" Type="http://schemas.openxmlformats.org/officeDocument/2006/relationships/image" Target="../media/image485.png"/><Relationship Id="rId251" Type="http://schemas.openxmlformats.org/officeDocument/2006/relationships/image" Target="../media/image387.png"/><Relationship Id="rId46" Type="http://schemas.openxmlformats.org/officeDocument/2006/relationships/customXml" Target="../ink/ink397.xml"/><Relationship Id="rId293" Type="http://schemas.openxmlformats.org/officeDocument/2006/relationships/image" Target="../media/image408.png"/><Relationship Id="rId307" Type="http://schemas.openxmlformats.org/officeDocument/2006/relationships/image" Target="../media/image415.png"/><Relationship Id="rId349" Type="http://schemas.openxmlformats.org/officeDocument/2006/relationships/image" Target="../media/image436.png"/><Relationship Id="rId88" Type="http://schemas.openxmlformats.org/officeDocument/2006/relationships/customXml" Target="../ink/ink418.xml"/><Relationship Id="rId111" Type="http://schemas.openxmlformats.org/officeDocument/2006/relationships/image" Target="../media/image317.png"/><Relationship Id="rId153" Type="http://schemas.openxmlformats.org/officeDocument/2006/relationships/image" Target="../media/image338.png"/><Relationship Id="rId195" Type="http://schemas.openxmlformats.org/officeDocument/2006/relationships/image" Target="../media/image359.png"/><Relationship Id="rId209" Type="http://schemas.openxmlformats.org/officeDocument/2006/relationships/image" Target="../media/image366.png"/><Relationship Id="rId360" Type="http://schemas.openxmlformats.org/officeDocument/2006/relationships/customXml" Target="../ink/ink554.xml"/><Relationship Id="rId416" Type="http://schemas.openxmlformats.org/officeDocument/2006/relationships/customXml" Target="../ink/ink582.xml"/><Relationship Id="rId220" Type="http://schemas.openxmlformats.org/officeDocument/2006/relationships/customXml" Target="../ink/ink484.xml"/><Relationship Id="rId458" Type="http://schemas.openxmlformats.org/officeDocument/2006/relationships/customXml" Target="../ink/ink603.xml"/><Relationship Id="rId15" Type="http://schemas.openxmlformats.org/officeDocument/2006/relationships/image" Target="../media/image269.png"/><Relationship Id="rId57" Type="http://schemas.openxmlformats.org/officeDocument/2006/relationships/image" Target="../media/image290.png"/><Relationship Id="rId262" Type="http://schemas.openxmlformats.org/officeDocument/2006/relationships/customXml" Target="../ink/ink505.xml"/><Relationship Id="rId318" Type="http://schemas.openxmlformats.org/officeDocument/2006/relationships/customXml" Target="../ink/ink533.xml"/><Relationship Id="rId99" Type="http://schemas.openxmlformats.org/officeDocument/2006/relationships/image" Target="../media/image311.png"/><Relationship Id="rId122" Type="http://schemas.openxmlformats.org/officeDocument/2006/relationships/customXml" Target="../ink/ink435.xml"/><Relationship Id="rId164" Type="http://schemas.openxmlformats.org/officeDocument/2006/relationships/customXml" Target="../ink/ink456.xml"/><Relationship Id="rId371" Type="http://schemas.openxmlformats.org/officeDocument/2006/relationships/image" Target="../media/image447.png"/><Relationship Id="rId427" Type="http://schemas.openxmlformats.org/officeDocument/2006/relationships/image" Target="../media/image475.png"/><Relationship Id="rId469" Type="http://schemas.openxmlformats.org/officeDocument/2006/relationships/image" Target="../media/image496.png"/><Relationship Id="rId26" Type="http://schemas.openxmlformats.org/officeDocument/2006/relationships/customXml" Target="../ink/ink387.xml"/><Relationship Id="rId231" Type="http://schemas.openxmlformats.org/officeDocument/2006/relationships/image" Target="../media/image377.png"/><Relationship Id="rId273" Type="http://schemas.openxmlformats.org/officeDocument/2006/relationships/image" Target="../media/image398.png"/><Relationship Id="rId329" Type="http://schemas.openxmlformats.org/officeDocument/2006/relationships/image" Target="../media/image426.png"/><Relationship Id="rId68" Type="http://schemas.openxmlformats.org/officeDocument/2006/relationships/customXml" Target="../ink/ink408.xml"/><Relationship Id="rId133" Type="http://schemas.openxmlformats.org/officeDocument/2006/relationships/image" Target="../media/image328.png"/><Relationship Id="rId175" Type="http://schemas.openxmlformats.org/officeDocument/2006/relationships/image" Target="../media/image349.png"/><Relationship Id="rId340" Type="http://schemas.openxmlformats.org/officeDocument/2006/relationships/customXml" Target="../ink/ink544.xml"/><Relationship Id="rId200" Type="http://schemas.openxmlformats.org/officeDocument/2006/relationships/customXml" Target="../ink/ink474.xml"/><Relationship Id="rId382" Type="http://schemas.openxmlformats.org/officeDocument/2006/relationships/customXml" Target="../ink/ink565.xml"/><Relationship Id="rId438" Type="http://schemas.openxmlformats.org/officeDocument/2006/relationships/customXml" Target="../ink/ink593.xml"/><Relationship Id="rId242" Type="http://schemas.openxmlformats.org/officeDocument/2006/relationships/customXml" Target="../ink/ink495.xml"/><Relationship Id="rId284" Type="http://schemas.openxmlformats.org/officeDocument/2006/relationships/customXml" Target="../ink/ink516.xml"/><Relationship Id="rId37" Type="http://schemas.openxmlformats.org/officeDocument/2006/relationships/image" Target="../media/image280.png"/><Relationship Id="rId79" Type="http://schemas.openxmlformats.org/officeDocument/2006/relationships/image" Target="../media/image301.png"/><Relationship Id="rId102" Type="http://schemas.openxmlformats.org/officeDocument/2006/relationships/customXml" Target="../ink/ink425.xml"/><Relationship Id="rId144" Type="http://schemas.openxmlformats.org/officeDocument/2006/relationships/customXml" Target="../ink/ink446.xml"/><Relationship Id="rId90" Type="http://schemas.openxmlformats.org/officeDocument/2006/relationships/customXml" Target="../ink/ink419.xml"/><Relationship Id="rId186" Type="http://schemas.openxmlformats.org/officeDocument/2006/relationships/customXml" Target="../ink/ink467.xml"/><Relationship Id="rId351" Type="http://schemas.openxmlformats.org/officeDocument/2006/relationships/image" Target="../media/image437.png"/><Relationship Id="rId393" Type="http://schemas.openxmlformats.org/officeDocument/2006/relationships/image" Target="../media/image458.png"/><Relationship Id="rId407" Type="http://schemas.openxmlformats.org/officeDocument/2006/relationships/image" Target="../media/image465.png"/><Relationship Id="rId449" Type="http://schemas.openxmlformats.org/officeDocument/2006/relationships/image" Target="../media/image486.png"/><Relationship Id="rId211" Type="http://schemas.openxmlformats.org/officeDocument/2006/relationships/image" Target="../media/image367.png"/><Relationship Id="rId253" Type="http://schemas.openxmlformats.org/officeDocument/2006/relationships/image" Target="../media/image388.png"/><Relationship Id="rId295" Type="http://schemas.openxmlformats.org/officeDocument/2006/relationships/image" Target="../media/image409.png"/><Relationship Id="rId309" Type="http://schemas.openxmlformats.org/officeDocument/2006/relationships/image" Target="../media/image416.png"/><Relationship Id="rId460" Type="http://schemas.openxmlformats.org/officeDocument/2006/relationships/customXml" Target="../ink/ink604.xml"/><Relationship Id="rId48" Type="http://schemas.openxmlformats.org/officeDocument/2006/relationships/customXml" Target="../ink/ink398.xml"/><Relationship Id="rId113" Type="http://schemas.openxmlformats.org/officeDocument/2006/relationships/image" Target="../media/image318.png"/><Relationship Id="rId320" Type="http://schemas.openxmlformats.org/officeDocument/2006/relationships/customXml" Target="../ink/ink534.xml"/><Relationship Id="rId155" Type="http://schemas.openxmlformats.org/officeDocument/2006/relationships/image" Target="../media/image339.png"/><Relationship Id="rId197" Type="http://schemas.openxmlformats.org/officeDocument/2006/relationships/image" Target="../media/image360.png"/><Relationship Id="rId362" Type="http://schemas.openxmlformats.org/officeDocument/2006/relationships/customXml" Target="../ink/ink555.xml"/><Relationship Id="rId418" Type="http://schemas.openxmlformats.org/officeDocument/2006/relationships/customXml" Target="../ink/ink583.xml"/><Relationship Id="rId222" Type="http://schemas.openxmlformats.org/officeDocument/2006/relationships/customXml" Target="../ink/ink485.xml"/><Relationship Id="rId264" Type="http://schemas.openxmlformats.org/officeDocument/2006/relationships/customXml" Target="../ink/ink506.xml"/><Relationship Id="rId17" Type="http://schemas.openxmlformats.org/officeDocument/2006/relationships/image" Target="../media/image270.png"/><Relationship Id="rId59" Type="http://schemas.openxmlformats.org/officeDocument/2006/relationships/image" Target="../media/image291.png"/><Relationship Id="rId124" Type="http://schemas.openxmlformats.org/officeDocument/2006/relationships/customXml" Target="../ink/ink436.xml"/><Relationship Id="rId70" Type="http://schemas.openxmlformats.org/officeDocument/2006/relationships/customXml" Target="../ink/ink409.xml"/><Relationship Id="rId166" Type="http://schemas.openxmlformats.org/officeDocument/2006/relationships/customXml" Target="../ink/ink457.xml"/><Relationship Id="rId331" Type="http://schemas.openxmlformats.org/officeDocument/2006/relationships/image" Target="../media/image427.png"/><Relationship Id="rId373" Type="http://schemas.openxmlformats.org/officeDocument/2006/relationships/image" Target="../media/image448.png"/><Relationship Id="rId429" Type="http://schemas.openxmlformats.org/officeDocument/2006/relationships/image" Target="../media/image476.png"/><Relationship Id="rId1" Type="http://schemas.openxmlformats.org/officeDocument/2006/relationships/slideLayout" Target="../slideLayouts/slideLayout7.xml"/><Relationship Id="rId233" Type="http://schemas.openxmlformats.org/officeDocument/2006/relationships/image" Target="../media/image378.png"/><Relationship Id="rId440" Type="http://schemas.openxmlformats.org/officeDocument/2006/relationships/customXml" Target="../ink/ink594.xml"/><Relationship Id="rId28" Type="http://schemas.openxmlformats.org/officeDocument/2006/relationships/customXml" Target="../ink/ink388.xml"/><Relationship Id="rId275" Type="http://schemas.openxmlformats.org/officeDocument/2006/relationships/image" Target="../media/image399.png"/><Relationship Id="rId300" Type="http://schemas.openxmlformats.org/officeDocument/2006/relationships/customXml" Target="../ink/ink524.xml"/><Relationship Id="rId81" Type="http://schemas.openxmlformats.org/officeDocument/2006/relationships/image" Target="../media/image302.png"/><Relationship Id="rId135" Type="http://schemas.openxmlformats.org/officeDocument/2006/relationships/image" Target="../media/image329.png"/><Relationship Id="rId177" Type="http://schemas.openxmlformats.org/officeDocument/2006/relationships/image" Target="../media/image350.png"/><Relationship Id="rId342" Type="http://schemas.openxmlformats.org/officeDocument/2006/relationships/customXml" Target="../ink/ink545.xml"/><Relationship Id="rId384" Type="http://schemas.openxmlformats.org/officeDocument/2006/relationships/customXml" Target="../ink/ink566.xml"/><Relationship Id="rId202" Type="http://schemas.openxmlformats.org/officeDocument/2006/relationships/customXml" Target="../ink/ink475.xml"/><Relationship Id="rId244" Type="http://schemas.openxmlformats.org/officeDocument/2006/relationships/customXml" Target="../ink/ink496.xml"/><Relationship Id="rId39" Type="http://schemas.openxmlformats.org/officeDocument/2006/relationships/image" Target="../media/image281.png"/><Relationship Id="rId286" Type="http://schemas.openxmlformats.org/officeDocument/2006/relationships/customXml" Target="../ink/ink517.xml"/><Relationship Id="rId451" Type="http://schemas.openxmlformats.org/officeDocument/2006/relationships/image" Target="../media/image487.png"/><Relationship Id="rId50" Type="http://schemas.openxmlformats.org/officeDocument/2006/relationships/customXml" Target="../ink/ink399.xml"/><Relationship Id="rId104" Type="http://schemas.openxmlformats.org/officeDocument/2006/relationships/customXml" Target="../ink/ink426.xml"/><Relationship Id="rId146" Type="http://schemas.openxmlformats.org/officeDocument/2006/relationships/customXml" Target="../ink/ink447.xml"/><Relationship Id="rId188" Type="http://schemas.openxmlformats.org/officeDocument/2006/relationships/customXml" Target="../ink/ink468.xml"/><Relationship Id="rId311" Type="http://schemas.openxmlformats.org/officeDocument/2006/relationships/image" Target="../media/image417.png"/><Relationship Id="rId353" Type="http://schemas.openxmlformats.org/officeDocument/2006/relationships/image" Target="../media/image438.png"/><Relationship Id="rId395" Type="http://schemas.openxmlformats.org/officeDocument/2006/relationships/image" Target="../media/image459.png"/><Relationship Id="rId409" Type="http://schemas.openxmlformats.org/officeDocument/2006/relationships/image" Target="../media/image466.png"/><Relationship Id="rId92" Type="http://schemas.openxmlformats.org/officeDocument/2006/relationships/customXml" Target="../ink/ink420.xml"/><Relationship Id="rId213" Type="http://schemas.openxmlformats.org/officeDocument/2006/relationships/image" Target="../media/image368.png"/><Relationship Id="rId420" Type="http://schemas.openxmlformats.org/officeDocument/2006/relationships/customXml" Target="../ink/ink584.xml"/><Relationship Id="rId255" Type="http://schemas.openxmlformats.org/officeDocument/2006/relationships/image" Target="../media/image389.png"/><Relationship Id="rId297" Type="http://schemas.openxmlformats.org/officeDocument/2006/relationships/image" Target="../media/image410.png"/><Relationship Id="rId462" Type="http://schemas.openxmlformats.org/officeDocument/2006/relationships/customXml" Target="../ink/ink605.xml"/><Relationship Id="rId115" Type="http://schemas.openxmlformats.org/officeDocument/2006/relationships/image" Target="../media/image319.png"/><Relationship Id="rId157" Type="http://schemas.openxmlformats.org/officeDocument/2006/relationships/image" Target="../media/image340.png"/><Relationship Id="rId322" Type="http://schemas.openxmlformats.org/officeDocument/2006/relationships/customXml" Target="../ink/ink535.xml"/><Relationship Id="rId364" Type="http://schemas.openxmlformats.org/officeDocument/2006/relationships/customXml" Target="../ink/ink556.xml"/><Relationship Id="rId61" Type="http://schemas.openxmlformats.org/officeDocument/2006/relationships/image" Target="../media/image292.png"/><Relationship Id="rId199" Type="http://schemas.openxmlformats.org/officeDocument/2006/relationships/image" Target="../media/image3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BE1118-F37B-426F-A864-B8141528361D}"/>
              </a:ext>
            </a:extLst>
          </p:cNvPr>
          <p:cNvSpPr>
            <a:spLocks noGrp="1"/>
          </p:cNvSpPr>
          <p:nvPr>
            <p:ph type="ctrTitle"/>
          </p:nvPr>
        </p:nvSpPr>
        <p:spPr/>
        <p:txBody>
          <a:bodyPr/>
          <a:lstStyle/>
          <a:p>
            <a:pPr rtl="1"/>
            <a:r>
              <a:rPr lang="he-IL" dirty="0"/>
              <a:t>"אונאה" פחות משתות</a:t>
            </a:r>
          </a:p>
        </p:txBody>
      </p:sp>
      <p:sp>
        <p:nvSpPr>
          <p:cNvPr id="5" name="Subtitle 4">
            <a:extLst>
              <a:ext uri="{FF2B5EF4-FFF2-40B4-BE49-F238E27FC236}">
                <a16:creationId xmlns:a16="http://schemas.microsoft.com/office/drawing/2014/main" id="{C6E8DD0B-CF57-41AA-AD5D-D1A4C5E2807B}"/>
              </a:ext>
            </a:extLst>
          </p:cNvPr>
          <p:cNvSpPr>
            <a:spLocks noGrp="1"/>
          </p:cNvSpPr>
          <p:nvPr>
            <p:ph type="subTitle" idx="1"/>
          </p:nvPr>
        </p:nvSpPr>
        <p:spPr/>
        <p:txBody>
          <a:bodyPr/>
          <a:lstStyle/>
          <a:p>
            <a:pPr rtl="1"/>
            <a:r>
              <a:rPr lang="he-IL" dirty="0"/>
              <a:t>האם הם בכלל "אל תונו"?</a:t>
            </a:r>
          </a:p>
          <a:p>
            <a:pPr rtl="1"/>
            <a:r>
              <a:rPr lang="he-IL" dirty="0"/>
              <a:t>מה הגדרתם וחשיבותם</a:t>
            </a:r>
          </a:p>
        </p:txBody>
      </p:sp>
    </p:spTree>
    <p:extLst>
      <p:ext uri="{BB962C8B-B14F-4D97-AF65-F5344CB8AC3E}">
        <p14:creationId xmlns:p14="http://schemas.microsoft.com/office/powerpoint/2010/main" val="85601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CA5A1-8A12-407D-9E68-B22F5F6C5E73}"/>
              </a:ext>
            </a:extLst>
          </p:cNvPr>
          <p:cNvGraphicFramePr>
            <a:graphicFrameLocks noGrp="1"/>
          </p:cNvGraphicFramePr>
          <p:nvPr>
            <p:ph idx="1"/>
          </p:nvPr>
        </p:nvGraphicFramePr>
        <p:xfrm>
          <a:off x="838200" y="384313"/>
          <a:ext cx="10515600" cy="57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48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5D-BAA3-40CD-8180-5AE525A29983}"/>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969A9565-7B23-4D0B-9B7E-E7B142B171A7}"/>
              </a:ext>
            </a:extLst>
          </p:cNvPr>
          <p:cNvSpPr>
            <a:spLocks noGrp="1"/>
          </p:cNvSpPr>
          <p:nvPr>
            <p:ph idx="1"/>
          </p:nvPr>
        </p:nvSpPr>
        <p:spPr/>
        <p:txBody>
          <a:bodyPr>
            <a:normAutofit/>
          </a:bodyPr>
          <a:lstStyle/>
          <a:p>
            <a:pPr marL="0" indent="0" algn="r" rtl="1">
              <a:lnSpc>
                <a:spcPct val="150000"/>
              </a:lnSpc>
              <a:buNone/>
            </a:pPr>
            <a:r>
              <a:rPr lang="he-IL" dirty="0">
                <a:effectLst/>
                <a:latin typeface="Calibri Light" panose="020F0302020204030204" pitchFamily="34" charset="0"/>
                <a:ea typeface="Calibri" panose="020F0502020204030204" pitchFamily="34" charset="0"/>
              </a:rPr>
              <a:t>ספר החינוך מצוה </a:t>
            </a:r>
            <a:r>
              <a:rPr lang="he-IL" dirty="0" err="1">
                <a:effectLst/>
                <a:latin typeface="Calibri Light" panose="020F0302020204030204" pitchFamily="34" charset="0"/>
                <a:ea typeface="Calibri" panose="020F0502020204030204" pitchFamily="34" charset="0"/>
              </a:rPr>
              <a:t>שלז</a:t>
            </a:r>
            <a:r>
              <a:rPr lang="he-IL" dirty="0">
                <a:effectLst/>
                <a:latin typeface="Calibri Light" panose="020F0302020204030204" pitchFamily="34" charset="0"/>
                <a:ea typeface="Calibri" panose="020F0502020204030204" pitchFamily="34" charset="0"/>
              </a:rPr>
              <a:t> </a:t>
            </a:r>
          </a:p>
          <a:p>
            <a:pPr marL="0" indent="0" algn="r" rtl="1">
              <a:lnSpc>
                <a:spcPct val="150000"/>
              </a:lnSpc>
              <a:buNone/>
            </a:pPr>
            <a:r>
              <a:rPr lang="he-IL" dirty="0">
                <a:effectLst/>
                <a:latin typeface="Calibri Light" panose="020F0302020204030204" pitchFamily="34" charset="0"/>
                <a:ea typeface="Calibri" panose="020F0502020204030204" pitchFamily="34" charset="0"/>
              </a:rPr>
              <a:t>ועובר על זה ועשה אונאה </a:t>
            </a:r>
            <a:r>
              <a:rPr lang="he-IL" dirty="0" err="1">
                <a:effectLst/>
                <a:latin typeface="Calibri Light" panose="020F0302020204030204" pitchFamily="34" charset="0"/>
                <a:ea typeface="Calibri" panose="020F0502020204030204" pitchFamily="34" charset="0"/>
              </a:rPr>
              <a:t>לחבירו</a:t>
            </a:r>
            <a:r>
              <a:rPr lang="he-IL" dirty="0">
                <a:effectLst/>
                <a:latin typeface="Calibri Light" panose="020F0302020204030204" pitchFamily="34" charset="0"/>
                <a:ea typeface="Calibri" panose="020F0502020204030204" pitchFamily="34" charset="0"/>
              </a:rPr>
              <a:t> לדעת בשתות או יותר עבר על לאו זה, </a:t>
            </a:r>
            <a:r>
              <a:rPr lang="he-IL" b="1" dirty="0">
                <a:effectLst/>
                <a:latin typeface="Calibri Light" panose="020F0302020204030204" pitchFamily="34" charset="0"/>
                <a:ea typeface="Calibri" panose="020F0502020204030204" pitchFamily="34" charset="0"/>
              </a:rPr>
              <a:t>אבל בפחות משתות התירו </a:t>
            </a:r>
            <a:r>
              <a:rPr lang="he-IL" b="1" dirty="0" err="1">
                <a:effectLst/>
                <a:latin typeface="Calibri Light" panose="020F0302020204030204" pitchFamily="34" charset="0"/>
                <a:ea typeface="Calibri" panose="020F0502020204030204" pitchFamily="34" charset="0"/>
              </a:rPr>
              <a:t>זכרונם</a:t>
            </a:r>
            <a:r>
              <a:rPr lang="he-IL" b="1" dirty="0">
                <a:effectLst/>
                <a:latin typeface="Calibri Light" panose="020F0302020204030204" pitchFamily="34" charset="0"/>
                <a:ea typeface="Calibri" panose="020F0502020204030204" pitchFamily="34" charset="0"/>
              </a:rPr>
              <a:t> לברכה להשתכר לתגר מפני תיקון הישוב, שימצאו בני אדם צרכיהם מוכנים בכל מקום</a:t>
            </a:r>
            <a:r>
              <a:rPr lang="he-IL" dirty="0">
                <a:effectLst/>
                <a:latin typeface="Calibri Light" panose="020F0302020204030204" pitchFamily="34" charset="0"/>
                <a:ea typeface="Calibri" panose="020F0502020204030204" pitchFamily="34" charset="0"/>
              </a:rPr>
              <a:t>. ואין </a:t>
            </a:r>
            <a:r>
              <a:rPr lang="he-IL" dirty="0" err="1">
                <a:effectLst/>
                <a:latin typeface="Calibri Light" panose="020F0302020204030204" pitchFamily="34" charset="0"/>
                <a:ea typeface="Calibri" panose="020F0502020204030204" pitchFamily="34" charset="0"/>
              </a:rPr>
              <a:t>לוקין</a:t>
            </a:r>
            <a:r>
              <a:rPr lang="he-IL" dirty="0">
                <a:effectLst/>
                <a:latin typeface="Calibri Light" panose="020F0302020204030204" pitchFamily="34" charset="0"/>
                <a:ea typeface="Calibri" panose="020F0502020204030204" pitchFamily="34" charset="0"/>
              </a:rPr>
              <a:t> על לאו זה, לפי שניתן </a:t>
            </a:r>
            <a:r>
              <a:rPr lang="he-IL" dirty="0" err="1">
                <a:effectLst/>
                <a:latin typeface="Calibri Light" panose="020F0302020204030204" pitchFamily="34" charset="0"/>
                <a:ea typeface="Calibri" panose="020F0502020204030204" pitchFamily="34" charset="0"/>
              </a:rPr>
              <a:t>להישבון</a:t>
            </a:r>
            <a:r>
              <a:rPr lang="he-IL" dirty="0">
                <a:effectLst/>
                <a:latin typeface="Calibri Light" panose="020F0302020204030204" pitchFamily="34" charset="0"/>
                <a:ea typeface="Calibri" panose="020F0502020204030204" pitchFamily="34" charset="0"/>
              </a:rPr>
              <a:t>.</a:t>
            </a:r>
            <a:endParaRPr lang="en-US" dirty="0">
              <a:effectLst/>
              <a:latin typeface="Calibri Light" panose="020F0302020204030204" pitchFamily="34" charset="0"/>
              <a:ea typeface="Calibri" panose="020F0502020204030204" pitchFamily="34" charset="0"/>
            </a:endParaRPr>
          </a:p>
          <a:p>
            <a:pPr marL="0" indent="0" algn="r" rtl="1">
              <a:lnSpc>
                <a:spcPct val="150000"/>
              </a:lnSpc>
              <a:buNone/>
            </a:pPr>
            <a:endParaRPr lang="he-IL" sz="4000" dirty="0"/>
          </a:p>
        </p:txBody>
      </p:sp>
    </p:spTree>
    <p:extLst>
      <p:ext uri="{BB962C8B-B14F-4D97-AF65-F5344CB8AC3E}">
        <p14:creationId xmlns:p14="http://schemas.microsoft.com/office/powerpoint/2010/main" val="195593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CA5A1-8A12-407D-9E68-B22F5F6C5E73}"/>
              </a:ext>
            </a:extLst>
          </p:cNvPr>
          <p:cNvGraphicFramePr>
            <a:graphicFrameLocks noGrp="1"/>
          </p:cNvGraphicFramePr>
          <p:nvPr>
            <p:ph idx="1"/>
          </p:nvPr>
        </p:nvGraphicFramePr>
        <p:xfrm>
          <a:off x="371061" y="304800"/>
          <a:ext cx="11436626" cy="60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22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44BA8-7D96-4F0A-A3D2-C2F2DA12FD3E}"/>
              </a:ext>
            </a:extLst>
          </p:cNvPr>
          <p:cNvSpPr>
            <a:spLocks noGrp="1"/>
          </p:cNvSpPr>
          <p:nvPr>
            <p:ph type="title"/>
          </p:nvPr>
        </p:nvSpPr>
        <p:spPr/>
        <p:txBody>
          <a:bodyPr/>
          <a:lstStyle/>
          <a:p>
            <a:pPr algn="r" rtl="1"/>
            <a:r>
              <a:rPr lang="he-IL" dirty="0"/>
              <a:t>נ"מ – מי שאינו מוחל</a:t>
            </a:r>
          </a:p>
        </p:txBody>
      </p:sp>
      <p:sp>
        <p:nvSpPr>
          <p:cNvPr id="5" name="Text Placeholder 4">
            <a:extLst>
              <a:ext uri="{FF2B5EF4-FFF2-40B4-BE49-F238E27FC236}">
                <a16:creationId xmlns:a16="http://schemas.microsoft.com/office/drawing/2014/main" id="{F496F9AE-5F01-46F6-B6CC-F4E5D6565A25}"/>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195188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71BA-33E8-4530-B156-382C2C6509FE}"/>
              </a:ext>
            </a:extLst>
          </p:cNvPr>
          <p:cNvSpPr>
            <a:spLocks noGrp="1"/>
          </p:cNvSpPr>
          <p:nvPr>
            <p:ph type="title"/>
          </p:nvPr>
        </p:nvSpPr>
        <p:spPr/>
        <p:txBody>
          <a:bodyPr/>
          <a:lstStyle/>
          <a:p>
            <a:pPr algn="r" rtl="1"/>
            <a:r>
              <a:rPr lang="he-IL" dirty="0"/>
              <a:t>נ"מ- קטן</a:t>
            </a:r>
          </a:p>
        </p:txBody>
      </p:sp>
      <p:sp>
        <p:nvSpPr>
          <p:cNvPr id="3" name="Content Placeholder 2">
            <a:extLst>
              <a:ext uri="{FF2B5EF4-FFF2-40B4-BE49-F238E27FC236}">
                <a16:creationId xmlns:a16="http://schemas.microsoft.com/office/drawing/2014/main" id="{25C7E6BB-EF37-47E7-9EBF-F61782509DE8}"/>
              </a:ext>
            </a:extLst>
          </p:cNvPr>
          <p:cNvSpPr>
            <a:spLocks noGrp="1"/>
          </p:cNvSpPr>
          <p:nvPr>
            <p:ph idx="1"/>
          </p:nvPr>
        </p:nvSpPr>
        <p:spPr/>
        <p:txBody>
          <a:bodyPr>
            <a:normAutofit/>
          </a:bodyPr>
          <a:lstStyle/>
          <a:p>
            <a:pPr marL="0" marR="228600" lvl="0" indent="0" algn="r" rtl="1">
              <a:lnSpc>
                <a:spcPct val="100000"/>
              </a:lnSpc>
              <a:buNone/>
            </a:pPr>
            <a:r>
              <a:rPr lang="he-IL" sz="2400" dirty="0">
                <a:effectLst/>
                <a:latin typeface="Calibri Light" panose="020F0302020204030204" pitchFamily="34" charset="0"/>
                <a:ea typeface="Calibri" panose="020F0502020204030204" pitchFamily="34" charset="0"/>
              </a:rPr>
              <a:t>רמב"ם הלכות מכירה פרק </a:t>
            </a:r>
            <a:r>
              <a:rPr lang="he-IL" sz="2400" dirty="0" err="1">
                <a:effectLst/>
                <a:latin typeface="Calibri Light" panose="020F0302020204030204" pitchFamily="34" charset="0"/>
                <a:ea typeface="Calibri" panose="020F0502020204030204" pitchFamily="34" charset="0"/>
              </a:rPr>
              <a:t>כט</a:t>
            </a:r>
            <a:r>
              <a:rPr lang="he-IL" sz="2400" dirty="0">
                <a:effectLst/>
                <a:latin typeface="Calibri Light" panose="020F0302020204030204" pitchFamily="34" charset="0"/>
                <a:ea typeface="Calibri" panose="020F0502020204030204" pitchFamily="34" charset="0"/>
              </a:rPr>
              <a:t> הלכה ח </a:t>
            </a:r>
          </a:p>
          <a:p>
            <a:pPr marL="0" marR="228600" lvl="0" indent="0" algn="r" rtl="1">
              <a:lnSpc>
                <a:spcPct val="100000"/>
              </a:lnSpc>
              <a:buNone/>
            </a:pPr>
            <a:r>
              <a:rPr lang="he-IL" sz="2400" dirty="0" err="1">
                <a:effectLst/>
                <a:latin typeface="Calibri Light" panose="020F0302020204030204" pitchFamily="34" charset="0"/>
                <a:ea typeface="Calibri" panose="020F0502020204030204" pitchFamily="34" charset="0"/>
              </a:rPr>
              <a:t>בודקין</a:t>
            </a:r>
            <a:r>
              <a:rPr lang="he-IL" sz="2400" dirty="0">
                <a:effectLst/>
                <a:latin typeface="Calibri Light" panose="020F0302020204030204" pitchFamily="34" charset="0"/>
                <a:ea typeface="Calibri" panose="020F0502020204030204" pitchFamily="34" charset="0"/>
              </a:rPr>
              <a:t> את הקטן אם יודע בטיב משא ומתן או אינו יודע, לפי שיש קטן חכם ונבון שהוא יודע והוא בן שבע, ויש אחר שאפילו בן שלש עשרה אינו יודע בטיב משא ומתן, </a:t>
            </a:r>
            <a:r>
              <a:rPr lang="he-IL" sz="2400" b="1" u="sng" dirty="0">
                <a:effectLst/>
                <a:latin typeface="Calibri Light" panose="020F0302020204030204" pitchFamily="34" charset="0"/>
                <a:ea typeface="Calibri" panose="020F0502020204030204" pitchFamily="34" charset="0"/>
              </a:rPr>
              <a:t>קטן היודע בטיב משא ומתן </a:t>
            </a:r>
            <a:r>
              <a:rPr lang="he-IL" sz="2400" b="1" dirty="0">
                <a:effectLst/>
                <a:latin typeface="Calibri Light" panose="020F0302020204030204" pitchFamily="34" charset="0"/>
                <a:ea typeface="Calibri" panose="020F0502020204030204" pitchFamily="34" charset="0"/>
              </a:rPr>
              <a:t>שאין לו אפוטרופוס שנשא ונתן </a:t>
            </a:r>
            <a:r>
              <a:rPr lang="he-IL" sz="2400" b="1" dirty="0" err="1">
                <a:effectLst/>
                <a:latin typeface="Calibri Light" panose="020F0302020204030204" pitchFamily="34" charset="0"/>
                <a:ea typeface="Calibri" panose="020F0502020204030204" pitchFamily="34" charset="0"/>
              </a:rPr>
              <a:t>במטלטלין</a:t>
            </a:r>
            <a:r>
              <a:rPr lang="he-IL" sz="2400" b="1" dirty="0">
                <a:effectLst/>
                <a:latin typeface="Calibri Light" panose="020F0302020204030204" pitchFamily="34" charset="0"/>
                <a:ea typeface="Calibri" panose="020F0502020204030204" pitchFamily="34" charset="0"/>
              </a:rPr>
              <a:t> וטעה דינו כדין הגדול, </a:t>
            </a:r>
            <a:r>
              <a:rPr lang="he-IL" sz="2400" b="1" u="sng" dirty="0">
                <a:effectLst/>
                <a:latin typeface="Calibri Light" panose="020F0302020204030204" pitchFamily="34" charset="0"/>
                <a:ea typeface="Calibri" panose="020F0502020204030204" pitchFamily="34" charset="0"/>
              </a:rPr>
              <a:t>פחות משתות מחילה</a:t>
            </a:r>
            <a:r>
              <a:rPr lang="he-IL" sz="2400" dirty="0">
                <a:effectLst/>
                <a:latin typeface="Calibri Light" panose="020F0302020204030204" pitchFamily="34" charset="0"/>
                <a:ea typeface="Calibri" panose="020F0502020204030204" pitchFamily="34" charset="0"/>
              </a:rPr>
              <a:t>, שתות מחזיר </a:t>
            </a:r>
            <a:r>
              <a:rPr lang="he-IL" sz="2400" dirty="0" err="1">
                <a:effectLst/>
                <a:latin typeface="Calibri Light" panose="020F0302020204030204" pitchFamily="34" charset="0"/>
                <a:ea typeface="Calibri" panose="020F0502020204030204" pitchFamily="34" charset="0"/>
              </a:rPr>
              <a:t>ההונייה</a:t>
            </a:r>
            <a:r>
              <a:rPr lang="he-IL" sz="2400" dirty="0">
                <a:effectLst/>
                <a:latin typeface="Calibri Light" panose="020F0302020204030204" pitchFamily="34" charset="0"/>
                <a:ea typeface="Calibri" panose="020F0502020204030204" pitchFamily="34" charset="0"/>
              </a:rPr>
              <a:t>, יתר על שתות בטל מקח כמו שביארנו, </a:t>
            </a:r>
            <a:r>
              <a:rPr lang="he-IL" sz="2400" b="1" dirty="0">
                <a:effectLst/>
                <a:latin typeface="Calibri Light" panose="020F0302020204030204" pitchFamily="34" charset="0"/>
                <a:ea typeface="Calibri" panose="020F0502020204030204" pitchFamily="34" charset="0"/>
              </a:rPr>
              <a:t>ואני אומר שאין מקח הקטן וממכריו </a:t>
            </a:r>
            <a:r>
              <a:rPr lang="he-IL" sz="2400" b="1" dirty="0" err="1">
                <a:effectLst/>
                <a:latin typeface="Calibri Light" panose="020F0302020204030204" pitchFamily="34" charset="0"/>
                <a:ea typeface="Calibri" panose="020F0502020204030204" pitchFamily="34" charset="0"/>
              </a:rPr>
              <a:t>במטלטלין</a:t>
            </a:r>
            <a:r>
              <a:rPr lang="he-IL" sz="2400" b="1" dirty="0">
                <a:effectLst/>
                <a:latin typeface="Calibri Light" panose="020F0302020204030204" pitchFamily="34" charset="0"/>
                <a:ea typeface="Calibri" panose="020F0502020204030204" pitchFamily="34" charset="0"/>
              </a:rPr>
              <a:t> קיימין אלא בשמשך או המשיך, אבל אם נתן מעות על המקח וחזר בו אינו מקבל מי שפרע ואחרים שחזרו בו </a:t>
            </a:r>
            <a:r>
              <a:rPr lang="he-IL" sz="2400" b="1" dirty="0" err="1">
                <a:effectLst/>
                <a:latin typeface="Calibri Light" panose="020F0302020204030204" pitchFamily="34" charset="0"/>
                <a:ea typeface="Calibri" panose="020F0502020204030204" pitchFamily="34" charset="0"/>
              </a:rPr>
              <a:t>מקבלין</a:t>
            </a:r>
            <a:r>
              <a:rPr lang="he-IL" sz="2400" b="1" dirty="0">
                <a:effectLst/>
                <a:latin typeface="Calibri Light" panose="020F0302020204030204" pitchFamily="34" charset="0"/>
                <a:ea typeface="Calibri" panose="020F0502020204030204" pitchFamily="34" charset="0"/>
              </a:rPr>
              <a:t> מי שפרע</a:t>
            </a:r>
            <a:r>
              <a:rPr lang="he-IL" sz="2400" dirty="0">
                <a:effectLst/>
                <a:latin typeface="Calibri Light" panose="020F0302020204030204" pitchFamily="34" charset="0"/>
                <a:ea typeface="Calibri" panose="020F0502020204030204" pitchFamily="34" charset="0"/>
              </a:rPr>
              <a:t>. </a:t>
            </a:r>
            <a:endParaRPr lang="en-US" sz="2400" dirty="0">
              <a:effectLst/>
              <a:latin typeface="Calibri Light" panose="020F0302020204030204" pitchFamily="34" charset="0"/>
              <a:ea typeface="Calibri" panose="020F0502020204030204" pitchFamily="34" charset="0"/>
            </a:endParaRPr>
          </a:p>
          <a:p>
            <a:pPr marL="0" marR="228600" lvl="0" indent="0" algn="r" rtl="1">
              <a:lnSpc>
                <a:spcPct val="100000"/>
              </a:lnSpc>
              <a:buNone/>
            </a:pPr>
            <a:r>
              <a:rPr lang="he-IL" sz="2400" dirty="0">
                <a:effectLst/>
                <a:latin typeface="Calibri Light" panose="020F0302020204030204" pitchFamily="34" charset="0"/>
                <a:ea typeface="Calibri" panose="020F0502020204030204" pitchFamily="34" charset="0"/>
              </a:rPr>
              <a:t>+/השגת </a:t>
            </a:r>
            <a:r>
              <a:rPr lang="he-IL" sz="2400" dirty="0" err="1">
                <a:effectLst/>
                <a:latin typeface="Calibri Light" panose="020F0302020204030204" pitchFamily="34" charset="0"/>
                <a:ea typeface="Calibri" panose="020F0502020204030204" pitchFamily="34" charset="0"/>
              </a:rPr>
              <a:t>הראב"ד</a:t>
            </a:r>
            <a:r>
              <a:rPr lang="he-IL" sz="2400" dirty="0">
                <a:effectLst/>
                <a:latin typeface="Calibri Light" panose="020F0302020204030204" pitchFamily="34" charset="0"/>
                <a:ea typeface="Calibri" panose="020F0502020204030204" pitchFamily="34" charset="0"/>
              </a:rPr>
              <a:t>/ קטן היודע וכו' כמו שביארנו.</a:t>
            </a:r>
          </a:p>
          <a:p>
            <a:pPr marL="0" marR="228600" lvl="0" indent="0" algn="r" rtl="1">
              <a:lnSpc>
                <a:spcPct val="100000"/>
              </a:lnSpc>
              <a:buNone/>
            </a:pPr>
            <a:r>
              <a:rPr lang="he-IL" sz="2400" b="1" u="sng" dirty="0">
                <a:effectLst/>
                <a:latin typeface="Calibri Light" panose="020F0302020204030204" pitchFamily="34" charset="0"/>
                <a:ea typeface="Calibri" panose="020F0502020204030204" pitchFamily="34" charset="0"/>
              </a:rPr>
              <a:t>א"א אני אומר שהקטן אין לו מחילה</a:t>
            </a:r>
            <a:r>
              <a:rPr lang="he-IL" sz="2400" dirty="0">
                <a:effectLst/>
                <a:latin typeface="Calibri Light" panose="020F0302020204030204" pitchFamily="34" charset="0"/>
                <a:ea typeface="Calibri" panose="020F0502020204030204" pitchFamily="34" charset="0"/>
              </a:rPr>
              <a:t> </a:t>
            </a:r>
            <a:r>
              <a:rPr lang="he-IL" sz="2400" dirty="0" err="1">
                <a:effectLst/>
                <a:latin typeface="Calibri Light" panose="020F0302020204030204" pitchFamily="34" charset="0"/>
                <a:ea typeface="Calibri" panose="020F0502020204030204" pitchFamily="34" charset="0"/>
              </a:rPr>
              <a:t>כדאמרינן</a:t>
            </a:r>
            <a:r>
              <a:rPr lang="he-IL" sz="2400" dirty="0">
                <a:effectLst/>
                <a:latin typeface="Calibri Light" panose="020F0302020204030204" pitchFamily="34" charset="0"/>
                <a:ea typeface="Calibri" panose="020F0502020204030204" pitchFamily="34" charset="0"/>
              </a:rPr>
              <a:t> יתמי לאו בני מחילה </a:t>
            </a:r>
            <a:r>
              <a:rPr lang="he-IL" sz="2400" dirty="0" err="1">
                <a:effectLst/>
                <a:latin typeface="Calibri Light" panose="020F0302020204030204" pitchFamily="34" charset="0"/>
                <a:ea typeface="Calibri" panose="020F0502020204030204" pitchFamily="34" charset="0"/>
              </a:rPr>
              <a:t>נינהו</a:t>
            </a:r>
            <a:r>
              <a:rPr lang="he-IL" sz="2400" dirty="0">
                <a:effectLst/>
                <a:latin typeface="Calibri Light" panose="020F0302020204030204" pitchFamily="34" charset="0"/>
                <a:ea typeface="Calibri" panose="020F0502020204030204" pitchFamily="34" charset="0"/>
              </a:rPr>
              <a:t>...</a:t>
            </a:r>
            <a:endParaRPr lang="en-US" sz="2400" dirty="0">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226547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4B7440-1539-43C6-951E-BEEDB007C86E}"/>
              </a:ext>
            </a:extLst>
          </p:cNvPr>
          <p:cNvGraphicFramePr>
            <a:graphicFrameLocks noGrp="1"/>
          </p:cNvGraphicFramePr>
          <p:nvPr>
            <p:ph idx="1"/>
          </p:nvPr>
        </p:nvGraphicFramePr>
        <p:xfrm>
          <a:off x="485775" y="271463"/>
          <a:ext cx="11329987"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28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0935-75F6-42F6-9036-5B67DB9DD9A4}"/>
              </a:ext>
            </a:extLst>
          </p:cNvPr>
          <p:cNvSpPr>
            <a:spLocks noGrp="1"/>
          </p:cNvSpPr>
          <p:nvPr>
            <p:ph type="title"/>
          </p:nvPr>
        </p:nvSpPr>
        <p:spPr/>
        <p:txBody>
          <a:bodyPr/>
          <a:lstStyle/>
          <a:p>
            <a:pPr algn="r" rtl="1"/>
            <a:r>
              <a:rPr lang="he-IL" dirty="0"/>
              <a:t>רמב"ם- מחילה </a:t>
            </a:r>
            <a:r>
              <a:rPr lang="he-IL" dirty="0" err="1"/>
              <a:t>אוביקטיבית</a:t>
            </a:r>
            <a:r>
              <a:rPr lang="he-IL" dirty="0"/>
              <a:t>, כלול כחלק ממקח וממכר</a:t>
            </a:r>
          </a:p>
        </p:txBody>
      </p:sp>
      <p:sp>
        <p:nvSpPr>
          <p:cNvPr id="3" name="Content Placeholder 2">
            <a:extLst>
              <a:ext uri="{FF2B5EF4-FFF2-40B4-BE49-F238E27FC236}">
                <a16:creationId xmlns:a16="http://schemas.microsoft.com/office/drawing/2014/main" id="{BFEC6BDB-B96C-4E0E-8DAE-87C590F73479}"/>
              </a:ext>
            </a:extLst>
          </p:cNvPr>
          <p:cNvSpPr>
            <a:spLocks noGrp="1"/>
          </p:cNvSpPr>
          <p:nvPr>
            <p:ph idx="1"/>
          </p:nvPr>
        </p:nvSpPr>
        <p:spPr/>
        <p:txBody>
          <a:bodyPr/>
          <a:lstStyle/>
          <a:p>
            <a:pPr marL="0" indent="0" algn="r" rtl="1">
              <a:lnSpc>
                <a:spcPct val="150000"/>
              </a:lnSpc>
              <a:buNone/>
            </a:pPr>
            <a:r>
              <a:rPr lang="he-IL" dirty="0"/>
              <a:t>רמב"ם הלכות מכירה פרק </a:t>
            </a:r>
            <a:r>
              <a:rPr lang="he-IL" dirty="0" err="1"/>
              <a:t>יב</a:t>
            </a:r>
            <a:r>
              <a:rPr lang="he-IL" dirty="0"/>
              <a:t> הלכה ג </a:t>
            </a:r>
          </a:p>
          <a:p>
            <a:pPr marL="0" indent="0" algn="r" rtl="1">
              <a:lnSpc>
                <a:spcPct val="150000"/>
              </a:lnSpc>
              <a:buNone/>
            </a:pPr>
            <a:r>
              <a:rPr lang="he-IL" dirty="0" err="1"/>
              <a:t>היתה</a:t>
            </a:r>
            <a:r>
              <a:rPr lang="he-IL" dirty="0"/>
              <a:t> </a:t>
            </a:r>
            <a:r>
              <a:rPr lang="he-IL" dirty="0" err="1"/>
              <a:t>ההונייה</a:t>
            </a:r>
            <a:r>
              <a:rPr lang="he-IL" dirty="0"/>
              <a:t> פחות מזה בכל שהוא, כגון שמכר </a:t>
            </a:r>
            <a:r>
              <a:rPr lang="he-IL" dirty="0" err="1"/>
              <a:t>שוה</a:t>
            </a:r>
            <a:r>
              <a:rPr lang="he-IL" dirty="0"/>
              <a:t> ששים דינר </a:t>
            </a:r>
            <a:r>
              <a:rPr lang="he-IL" dirty="0" err="1"/>
              <a:t>בחמשים</a:t>
            </a:r>
            <a:r>
              <a:rPr lang="he-IL" dirty="0"/>
              <a:t> ופרוטה אינו חייב להחזיר כלום, </a:t>
            </a:r>
            <a:r>
              <a:rPr lang="he-IL" b="1" dirty="0"/>
              <a:t>שכל פחות משתות דרך </a:t>
            </a:r>
            <a:r>
              <a:rPr lang="he-IL" b="1" dirty="0" err="1"/>
              <a:t>הכל</a:t>
            </a:r>
            <a:r>
              <a:rPr lang="he-IL" b="1" dirty="0"/>
              <a:t> למחול בו</a:t>
            </a:r>
            <a:r>
              <a:rPr lang="he-IL" dirty="0"/>
              <a:t>. </a:t>
            </a:r>
          </a:p>
        </p:txBody>
      </p:sp>
    </p:spTree>
    <p:extLst>
      <p:ext uri="{BB962C8B-B14F-4D97-AF65-F5344CB8AC3E}">
        <p14:creationId xmlns:p14="http://schemas.microsoft.com/office/powerpoint/2010/main" val="39225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4B7440-1539-43C6-951E-BEEDB007C86E}"/>
              </a:ext>
            </a:extLst>
          </p:cNvPr>
          <p:cNvGraphicFramePr>
            <a:graphicFrameLocks noGrp="1"/>
          </p:cNvGraphicFramePr>
          <p:nvPr>
            <p:ph idx="1"/>
          </p:nvPr>
        </p:nvGraphicFramePr>
        <p:xfrm>
          <a:off x="485775" y="271463"/>
          <a:ext cx="11329987"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47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F9CE-0D07-430D-9B25-8039022E1FB3}"/>
              </a:ext>
            </a:extLst>
          </p:cNvPr>
          <p:cNvSpPr>
            <a:spLocks noGrp="1"/>
          </p:cNvSpPr>
          <p:nvPr>
            <p:ph type="title"/>
          </p:nvPr>
        </p:nvSpPr>
        <p:spPr/>
        <p:txBody>
          <a:bodyPr/>
          <a:lstStyle/>
          <a:p>
            <a:pPr algn="r" rtl="1"/>
            <a:r>
              <a:rPr lang="he-IL" dirty="0"/>
              <a:t>בעיקרון תלוי במחילה, אבל חכמים קבעו לא </a:t>
            </a:r>
            <a:r>
              <a:rPr lang="he-IL" dirty="0" err="1"/>
              <a:t>פלוג</a:t>
            </a:r>
            <a:endParaRPr lang="he-IL" dirty="0"/>
          </a:p>
        </p:txBody>
      </p:sp>
      <p:sp>
        <p:nvSpPr>
          <p:cNvPr id="3" name="Content Placeholder 2">
            <a:extLst>
              <a:ext uri="{FF2B5EF4-FFF2-40B4-BE49-F238E27FC236}">
                <a16:creationId xmlns:a16="http://schemas.microsoft.com/office/drawing/2014/main" id="{BCE8D1A7-FE9F-48AB-A02D-4AFF36682BCD}"/>
              </a:ext>
            </a:extLst>
          </p:cNvPr>
          <p:cNvSpPr>
            <a:spLocks noGrp="1"/>
          </p:cNvSpPr>
          <p:nvPr>
            <p:ph idx="1"/>
          </p:nvPr>
        </p:nvSpPr>
        <p:spPr/>
        <p:txBody>
          <a:bodyPr>
            <a:normAutofit/>
          </a:bodyPr>
          <a:lstStyle/>
          <a:p>
            <a:pPr marL="0" indent="0" algn="r" rtl="1">
              <a:lnSpc>
                <a:spcPct val="100000"/>
              </a:lnSpc>
              <a:buNone/>
            </a:pPr>
            <a:r>
              <a:rPr lang="he-IL" b="1" dirty="0">
                <a:effectLst/>
                <a:latin typeface="Calibri Light" panose="020F0302020204030204" pitchFamily="34" charset="0"/>
                <a:ea typeface="Calibri" panose="020F0502020204030204" pitchFamily="34" charset="0"/>
              </a:rPr>
              <a:t>ט"ז </a:t>
            </a:r>
            <a:r>
              <a:rPr lang="he-IL" b="1" dirty="0" err="1">
                <a:effectLst/>
                <a:latin typeface="Calibri Light" panose="020F0302020204030204" pitchFamily="34" charset="0"/>
                <a:ea typeface="Calibri" panose="020F0502020204030204" pitchFamily="34" charset="0"/>
              </a:rPr>
              <a:t>חו"מ</a:t>
            </a:r>
            <a:r>
              <a:rPr lang="he-IL" b="1" dirty="0">
                <a:effectLst/>
                <a:latin typeface="Calibri Light" panose="020F0302020204030204" pitchFamily="34" charset="0"/>
                <a:ea typeface="Calibri" panose="020F0502020204030204" pitchFamily="34" charset="0"/>
              </a:rPr>
              <a:t> </a:t>
            </a:r>
            <a:r>
              <a:rPr lang="he-IL" b="1" dirty="0" err="1">
                <a:effectLst/>
                <a:latin typeface="Calibri Light" panose="020F0302020204030204" pitchFamily="34" charset="0"/>
                <a:ea typeface="Calibri" panose="020F0502020204030204" pitchFamily="34" charset="0"/>
              </a:rPr>
              <a:t>רכז:א</a:t>
            </a:r>
            <a:endParaRPr lang="he-IL" b="1" dirty="0">
              <a:effectLst/>
              <a:latin typeface="Calibri Light" panose="020F0302020204030204" pitchFamily="34" charset="0"/>
              <a:ea typeface="Calibri" panose="020F0502020204030204" pitchFamily="34" charset="0"/>
            </a:endParaRPr>
          </a:p>
          <a:p>
            <a:pPr marL="0" indent="0" algn="r" rtl="1">
              <a:lnSpc>
                <a:spcPct val="100000"/>
              </a:lnSpc>
              <a:buNone/>
            </a:pPr>
            <a:r>
              <a:rPr lang="he-IL" dirty="0">
                <a:effectLst/>
                <a:latin typeface="Calibri Light" panose="020F0302020204030204" pitchFamily="34" charset="0"/>
                <a:ea typeface="Calibri" panose="020F0502020204030204" pitchFamily="34" charset="0"/>
              </a:rPr>
              <a:t>נלע"ד דכל </a:t>
            </a:r>
            <a:r>
              <a:rPr lang="he-IL" dirty="0" err="1">
                <a:effectLst/>
                <a:latin typeface="Calibri Light" panose="020F0302020204030204" pitchFamily="34" charset="0"/>
                <a:ea typeface="Calibri" panose="020F0502020204030204" pitchFamily="34" charset="0"/>
              </a:rPr>
              <a:t>היכא</a:t>
            </a:r>
            <a:r>
              <a:rPr lang="he-IL" dirty="0">
                <a:effectLst/>
                <a:latin typeface="Calibri Light" panose="020F0302020204030204" pitchFamily="34" charset="0"/>
                <a:ea typeface="Calibri" panose="020F0502020204030204" pitchFamily="34" charset="0"/>
              </a:rPr>
              <a:t> </a:t>
            </a:r>
            <a:r>
              <a:rPr lang="he-IL" dirty="0" err="1">
                <a:effectLst/>
                <a:latin typeface="Calibri Light" panose="020F0302020204030204" pitchFamily="34" charset="0"/>
                <a:ea typeface="Calibri" panose="020F0502020204030204" pitchFamily="34" charset="0"/>
              </a:rPr>
              <a:t>דאפשר</a:t>
            </a:r>
            <a:r>
              <a:rPr lang="he-IL" dirty="0">
                <a:effectLst/>
                <a:latin typeface="Calibri Light" panose="020F0302020204030204" pitchFamily="34" charset="0"/>
                <a:ea typeface="Calibri" panose="020F0502020204030204" pitchFamily="34" charset="0"/>
              </a:rPr>
              <a:t> לקרותו בשם שתות מעות </a:t>
            </a:r>
            <a:r>
              <a:rPr lang="he-IL" dirty="0" err="1">
                <a:effectLst/>
                <a:latin typeface="Calibri Light" panose="020F0302020204030204" pitchFamily="34" charset="0"/>
                <a:ea typeface="Calibri" panose="020F0502020204030204" pitchFamily="34" charset="0"/>
              </a:rPr>
              <a:t>אזלינן</a:t>
            </a:r>
            <a:r>
              <a:rPr lang="he-IL" dirty="0">
                <a:effectLst/>
                <a:latin typeface="Calibri Light" panose="020F0302020204030204" pitchFamily="34" charset="0"/>
                <a:ea typeface="Calibri" panose="020F0502020204030204" pitchFamily="34" charset="0"/>
              </a:rPr>
              <a:t> בתריה, </a:t>
            </a:r>
            <a:r>
              <a:rPr lang="he-IL" dirty="0" err="1">
                <a:effectLst/>
                <a:latin typeface="Calibri Light" panose="020F0302020204030204" pitchFamily="34" charset="0"/>
                <a:ea typeface="Calibri" panose="020F0502020204030204" pitchFamily="34" charset="0"/>
              </a:rPr>
              <a:t>משא"כ</a:t>
            </a:r>
            <a:r>
              <a:rPr lang="he-IL" dirty="0">
                <a:effectLst/>
                <a:latin typeface="Calibri Light" panose="020F0302020204030204" pitchFamily="34" charset="0"/>
                <a:ea typeface="Calibri" panose="020F0502020204030204" pitchFamily="34" charset="0"/>
              </a:rPr>
              <a:t> כשאין עליו שם שתות לגמרי </a:t>
            </a:r>
            <a:r>
              <a:rPr lang="he-IL" dirty="0" err="1">
                <a:effectLst/>
                <a:latin typeface="Calibri Light" panose="020F0302020204030204" pitchFamily="34" charset="0"/>
                <a:ea typeface="Calibri" panose="020F0502020204030204" pitchFamily="34" charset="0"/>
              </a:rPr>
              <a:t>אזלינן</a:t>
            </a:r>
            <a:r>
              <a:rPr lang="he-IL" dirty="0">
                <a:effectLst/>
                <a:latin typeface="Calibri Light" panose="020F0302020204030204" pitchFamily="34" charset="0"/>
                <a:ea typeface="Calibri" panose="020F0502020204030204" pitchFamily="34" charset="0"/>
              </a:rPr>
              <a:t> בתר המקח, </a:t>
            </a:r>
            <a:r>
              <a:rPr lang="he-IL" dirty="0" err="1">
                <a:effectLst/>
                <a:latin typeface="Calibri Light" panose="020F0302020204030204" pitchFamily="34" charset="0"/>
                <a:ea typeface="Calibri" panose="020F0502020204030204" pitchFamily="34" charset="0"/>
              </a:rPr>
              <a:t>דהכלל</a:t>
            </a:r>
            <a:r>
              <a:rPr lang="he-IL" dirty="0">
                <a:effectLst/>
                <a:latin typeface="Calibri Light" panose="020F0302020204030204" pitchFamily="34" charset="0"/>
                <a:ea typeface="Calibri" panose="020F0502020204030204" pitchFamily="34" charset="0"/>
              </a:rPr>
              <a:t> הוא, כל שיש לו שם שתות מאיזה צד שיהיה, </a:t>
            </a:r>
            <a:r>
              <a:rPr lang="he-IL" dirty="0" err="1">
                <a:effectLst/>
                <a:latin typeface="Calibri Light" panose="020F0302020204030204" pitchFamily="34" charset="0"/>
                <a:ea typeface="Calibri" panose="020F0502020204030204" pitchFamily="34" charset="0"/>
              </a:rPr>
              <a:t>אזלינן</a:t>
            </a:r>
            <a:r>
              <a:rPr lang="he-IL" dirty="0">
                <a:effectLst/>
                <a:latin typeface="Calibri Light" panose="020F0302020204030204" pitchFamily="34" charset="0"/>
                <a:ea typeface="Calibri" panose="020F0502020204030204" pitchFamily="34" charset="0"/>
              </a:rPr>
              <a:t> בתריה, </a:t>
            </a:r>
            <a:r>
              <a:rPr lang="he-IL" b="1" u="sng" dirty="0">
                <a:effectLst/>
                <a:latin typeface="Calibri Light" panose="020F0302020204030204" pitchFamily="34" charset="0"/>
                <a:ea typeface="Calibri" panose="020F0502020204030204" pitchFamily="34" charset="0"/>
              </a:rPr>
              <a:t>ואין למדין ק"ו סך קטן מסך גדול אלא חכמים השוו מידותיהם </a:t>
            </a:r>
            <a:r>
              <a:rPr lang="he-IL" b="1" u="sng" dirty="0" err="1">
                <a:effectLst/>
                <a:latin typeface="Calibri Light" panose="020F0302020204030204" pitchFamily="34" charset="0"/>
                <a:ea typeface="Calibri" panose="020F0502020204030204" pitchFamily="34" charset="0"/>
              </a:rPr>
              <a:t>דבשתות</a:t>
            </a:r>
            <a:r>
              <a:rPr lang="he-IL" b="1" u="sng" dirty="0">
                <a:effectLst/>
                <a:latin typeface="Calibri Light" panose="020F0302020204030204" pitchFamily="34" charset="0"/>
                <a:ea typeface="Calibri" panose="020F0502020204030204" pitchFamily="34" charset="0"/>
              </a:rPr>
              <a:t> </a:t>
            </a:r>
            <a:r>
              <a:rPr lang="he-IL" b="1" u="sng" dirty="0" err="1">
                <a:effectLst/>
                <a:latin typeface="Calibri Light" panose="020F0302020204030204" pitchFamily="34" charset="0"/>
                <a:ea typeface="Calibri" panose="020F0502020204030204" pitchFamily="34" charset="0"/>
              </a:rPr>
              <a:t>תליא</a:t>
            </a:r>
            <a:r>
              <a:rPr lang="he-IL" b="1" u="sng" dirty="0">
                <a:effectLst/>
                <a:latin typeface="Calibri Light" panose="020F0302020204030204" pitchFamily="34" charset="0"/>
                <a:ea typeface="Calibri" panose="020F0502020204030204" pitchFamily="34" charset="0"/>
              </a:rPr>
              <a:t> מילתא,</a:t>
            </a:r>
            <a:r>
              <a:rPr lang="he-IL" dirty="0">
                <a:effectLst/>
                <a:latin typeface="Calibri Light" panose="020F0302020204030204" pitchFamily="34" charset="0"/>
                <a:ea typeface="Calibri" panose="020F0502020204030204" pitchFamily="34" charset="0"/>
              </a:rPr>
              <a:t> והיינו טעמא </a:t>
            </a:r>
            <a:r>
              <a:rPr lang="he-IL" dirty="0" err="1">
                <a:effectLst/>
                <a:latin typeface="Calibri Light" panose="020F0302020204030204" pitchFamily="34" charset="0"/>
                <a:ea typeface="Calibri" panose="020F0502020204030204" pitchFamily="34" charset="0"/>
              </a:rPr>
              <a:t>בשוה</a:t>
            </a:r>
            <a:r>
              <a:rPr lang="he-IL" dirty="0">
                <a:effectLst/>
                <a:latin typeface="Calibri Light" panose="020F0302020204030204" pitchFamily="34" charset="0"/>
                <a:ea typeface="Calibri" panose="020F0502020204030204" pitchFamily="34" charset="0"/>
              </a:rPr>
              <a:t> ס' </a:t>
            </a:r>
            <a:r>
              <a:rPr lang="he-IL" dirty="0" err="1">
                <a:effectLst/>
                <a:latin typeface="Calibri Light" panose="020F0302020204030204" pitchFamily="34" charset="0"/>
                <a:ea typeface="Calibri" panose="020F0502020204030204" pitchFamily="34" charset="0"/>
              </a:rPr>
              <a:t>בנ</a:t>
            </a:r>
            <a:r>
              <a:rPr lang="he-IL" dirty="0">
                <a:effectLst/>
                <a:latin typeface="Calibri Light" panose="020F0302020204030204" pitchFamily="34" charset="0"/>
                <a:ea typeface="Calibri" panose="020F0502020204030204" pitchFamily="34" charset="0"/>
              </a:rPr>
              <a:t>' ופרוטה, כיון שעל האונאה אין שם שתות לגמרי, </a:t>
            </a:r>
            <a:r>
              <a:rPr lang="he-IL" dirty="0" err="1">
                <a:effectLst/>
                <a:latin typeface="Calibri Light" panose="020F0302020204030204" pitchFamily="34" charset="0"/>
                <a:ea typeface="Calibri" panose="020F0502020204030204" pitchFamily="34" charset="0"/>
              </a:rPr>
              <a:t>אזלינן</a:t>
            </a:r>
            <a:r>
              <a:rPr lang="he-IL" dirty="0">
                <a:effectLst/>
                <a:latin typeface="Calibri Light" panose="020F0302020204030204" pitchFamily="34" charset="0"/>
                <a:ea typeface="Calibri" panose="020F0502020204030204" pitchFamily="34" charset="0"/>
              </a:rPr>
              <a:t> בתר מקח לחוד </a:t>
            </a:r>
            <a:r>
              <a:rPr lang="he-IL" dirty="0" err="1">
                <a:effectLst/>
                <a:latin typeface="Calibri Light" panose="020F0302020204030204" pitchFamily="34" charset="0"/>
                <a:ea typeface="Calibri" panose="020F0502020204030204" pitchFamily="34" charset="0"/>
              </a:rPr>
              <a:t>והוי</a:t>
            </a:r>
            <a:r>
              <a:rPr lang="he-IL" dirty="0">
                <a:effectLst/>
                <a:latin typeface="Calibri Light" panose="020F0302020204030204" pitchFamily="34" charset="0"/>
                <a:ea typeface="Calibri" panose="020F0502020204030204" pitchFamily="34" charset="0"/>
              </a:rPr>
              <a:t> מחילה, וכמשמעות דברי המרדכי שהביא רמ"א ס' ד'.</a:t>
            </a:r>
            <a:endParaRPr lang="he-IL" sz="4000" dirty="0"/>
          </a:p>
        </p:txBody>
      </p:sp>
    </p:spTree>
    <p:extLst>
      <p:ext uri="{BB962C8B-B14F-4D97-AF65-F5344CB8AC3E}">
        <p14:creationId xmlns:p14="http://schemas.microsoft.com/office/powerpoint/2010/main" val="189092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6DA1-06AF-4ABA-816F-592B5B456D37}"/>
              </a:ext>
            </a:extLst>
          </p:cNvPr>
          <p:cNvSpPr>
            <a:spLocks noGrp="1"/>
          </p:cNvSpPr>
          <p:nvPr>
            <p:ph type="title"/>
          </p:nvPr>
        </p:nvSpPr>
        <p:spPr/>
        <p:txBody>
          <a:bodyPr/>
          <a:lstStyle/>
          <a:p>
            <a:pPr algn="r" rtl="1"/>
            <a:r>
              <a:rPr lang="he-IL" dirty="0"/>
              <a:t>תלוי במחילה, אבל בטלה דעתו עצל כל אדם</a:t>
            </a:r>
          </a:p>
        </p:txBody>
      </p:sp>
      <p:sp>
        <p:nvSpPr>
          <p:cNvPr id="3" name="Content Placeholder 2">
            <a:extLst>
              <a:ext uri="{FF2B5EF4-FFF2-40B4-BE49-F238E27FC236}">
                <a16:creationId xmlns:a16="http://schemas.microsoft.com/office/drawing/2014/main" id="{2751B3DF-6B91-43BA-AA57-66DF643F55E4}"/>
              </a:ext>
            </a:extLst>
          </p:cNvPr>
          <p:cNvSpPr>
            <a:spLocks noGrp="1"/>
          </p:cNvSpPr>
          <p:nvPr>
            <p:ph idx="1"/>
          </p:nvPr>
        </p:nvSpPr>
        <p:spPr/>
        <p:txBody>
          <a:bodyPr/>
          <a:lstStyle/>
          <a:p>
            <a:pPr marL="0" indent="0" algn="r" rtl="1">
              <a:buNone/>
            </a:pPr>
            <a:r>
              <a:rPr lang="he-IL" dirty="0" err="1"/>
              <a:t>סמ"ע</a:t>
            </a:r>
            <a:r>
              <a:rPr lang="he-IL" dirty="0"/>
              <a:t> סימן רכז </a:t>
            </a:r>
            <a:r>
              <a:rPr lang="he-IL" dirty="0" err="1"/>
              <a:t>ס"ק</a:t>
            </a:r>
            <a:r>
              <a:rPr lang="he-IL" dirty="0"/>
              <a:t> יד </a:t>
            </a:r>
          </a:p>
          <a:p>
            <a:pPr marL="0" indent="0" algn="r" rtl="1">
              <a:buNone/>
            </a:pPr>
            <a:endParaRPr lang="he-IL" dirty="0"/>
          </a:p>
          <a:p>
            <a:pPr marL="0" indent="0" algn="r" rtl="1">
              <a:buNone/>
            </a:pPr>
            <a:r>
              <a:rPr lang="he-IL" dirty="0"/>
              <a:t>ומ"מ נראה דאין הלוקח יכול לומר אף שהוא עדיין מוחזק בדמי הקנייה אני לא </a:t>
            </a:r>
            <a:r>
              <a:rPr lang="he-IL" dirty="0" err="1"/>
              <a:t>אמחול</a:t>
            </a:r>
            <a:r>
              <a:rPr lang="he-IL" dirty="0"/>
              <a:t> בפחות משתות </a:t>
            </a:r>
            <a:r>
              <a:rPr lang="he-IL" dirty="0" err="1"/>
              <a:t>שהונאתני</a:t>
            </a:r>
            <a:r>
              <a:rPr lang="he-IL" dirty="0"/>
              <a:t>, אלא </a:t>
            </a:r>
            <a:r>
              <a:rPr lang="he-IL" b="1" u="sng" dirty="0"/>
              <a:t>שבטלה דעתו אצל </a:t>
            </a:r>
            <a:r>
              <a:rPr lang="he-IL" b="1" u="sng" dirty="0" err="1"/>
              <a:t>רובא</a:t>
            </a:r>
            <a:r>
              <a:rPr lang="he-IL" b="1" u="sng" dirty="0"/>
              <a:t> </a:t>
            </a:r>
            <a:r>
              <a:rPr lang="he-IL" b="1" u="sng" dirty="0" err="1"/>
              <a:t>דעלמא</a:t>
            </a:r>
            <a:r>
              <a:rPr lang="he-IL" b="1" u="sng" dirty="0"/>
              <a:t> </a:t>
            </a:r>
            <a:r>
              <a:rPr lang="he-IL" dirty="0" err="1"/>
              <a:t>שרגילין</a:t>
            </a:r>
            <a:r>
              <a:rPr lang="he-IL" dirty="0"/>
              <a:t> למחלו </a:t>
            </a:r>
            <a:r>
              <a:rPr lang="he-IL" dirty="0" err="1"/>
              <a:t>ומוציאין</a:t>
            </a:r>
            <a:r>
              <a:rPr lang="he-IL" dirty="0"/>
              <a:t> מידו </a:t>
            </a:r>
            <a:r>
              <a:rPr lang="he-IL" dirty="0" err="1"/>
              <a:t>ליתנהו</a:t>
            </a:r>
            <a:r>
              <a:rPr lang="he-IL" dirty="0"/>
              <a:t> </a:t>
            </a:r>
            <a:r>
              <a:rPr lang="he-IL" dirty="0" err="1"/>
              <a:t>להמוכר</a:t>
            </a:r>
            <a:r>
              <a:rPr lang="he-IL" dirty="0"/>
              <a:t>:</a:t>
            </a:r>
          </a:p>
          <a:p>
            <a:pPr marL="0" indent="0" algn="r" rtl="1">
              <a:buNone/>
            </a:pPr>
            <a:endParaRPr lang="he-IL" dirty="0"/>
          </a:p>
        </p:txBody>
      </p:sp>
    </p:spTree>
    <p:extLst>
      <p:ext uri="{BB962C8B-B14F-4D97-AF65-F5344CB8AC3E}">
        <p14:creationId xmlns:p14="http://schemas.microsoft.com/office/powerpoint/2010/main" val="169949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22452-7D0A-40BF-9DA0-8A840F0C6544}"/>
              </a:ext>
            </a:extLst>
          </p:cNvPr>
          <p:cNvSpPr>
            <a:spLocks noGrp="1"/>
          </p:cNvSpPr>
          <p:nvPr>
            <p:ph type="title"/>
          </p:nvPr>
        </p:nvSpPr>
        <p:spPr/>
        <p:txBody>
          <a:bodyPr/>
          <a:lstStyle/>
          <a:p>
            <a:pPr algn="r" rtl="1"/>
            <a:r>
              <a:rPr lang="he-IL" dirty="0"/>
              <a:t>אונאה פחות משתות</a:t>
            </a:r>
          </a:p>
        </p:txBody>
      </p:sp>
      <p:sp>
        <p:nvSpPr>
          <p:cNvPr id="5" name="Text Placeholder 4">
            <a:extLst>
              <a:ext uri="{FF2B5EF4-FFF2-40B4-BE49-F238E27FC236}">
                <a16:creationId xmlns:a16="http://schemas.microsoft.com/office/drawing/2014/main" id="{EB7575DE-2706-4DC0-A7C7-57A82C3914C7}"/>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413160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4B7440-1539-43C6-951E-BEEDB007C86E}"/>
              </a:ext>
            </a:extLst>
          </p:cNvPr>
          <p:cNvGraphicFramePr>
            <a:graphicFrameLocks noGrp="1"/>
          </p:cNvGraphicFramePr>
          <p:nvPr>
            <p:ph idx="1"/>
          </p:nvPr>
        </p:nvGraphicFramePr>
        <p:xfrm>
          <a:off x="485775" y="271463"/>
          <a:ext cx="11329987"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72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52A6-3BB7-470F-895D-1921A0CDC09E}"/>
              </a:ext>
            </a:extLst>
          </p:cNvPr>
          <p:cNvSpPr>
            <a:spLocks noGrp="1"/>
          </p:cNvSpPr>
          <p:nvPr>
            <p:ph type="title"/>
          </p:nvPr>
        </p:nvSpPr>
        <p:spPr/>
        <p:txBody>
          <a:bodyPr/>
          <a:lstStyle/>
          <a:p>
            <a:pPr algn="r" rtl="1"/>
            <a:r>
              <a:rPr lang="he-IL" dirty="0"/>
              <a:t>סחורה שיש מחיר ידוע וקבוע</a:t>
            </a:r>
            <a:r>
              <a:rPr lang="en-US" dirty="0"/>
              <a:t>:</a:t>
            </a:r>
            <a:br>
              <a:rPr lang="en-US" dirty="0"/>
            </a:br>
            <a:r>
              <a:rPr lang="he-IL" dirty="0"/>
              <a:t>(כמו דבר שקונים בבורסה, או בפיקוח ממשלתי)</a:t>
            </a:r>
          </a:p>
        </p:txBody>
      </p:sp>
      <p:sp>
        <p:nvSpPr>
          <p:cNvPr id="3" name="Content Placeholder 2">
            <a:extLst>
              <a:ext uri="{FF2B5EF4-FFF2-40B4-BE49-F238E27FC236}">
                <a16:creationId xmlns:a16="http://schemas.microsoft.com/office/drawing/2014/main" id="{E308D058-1290-4452-8CD1-63A7D9D014F4}"/>
              </a:ext>
            </a:extLst>
          </p:cNvPr>
          <p:cNvSpPr>
            <a:spLocks noGrp="1"/>
          </p:cNvSpPr>
          <p:nvPr>
            <p:ph idx="1"/>
          </p:nvPr>
        </p:nvSpPr>
        <p:spPr/>
        <p:txBody>
          <a:bodyPr>
            <a:normAutofit/>
          </a:bodyPr>
          <a:lstStyle/>
          <a:p>
            <a:pPr marL="0" indent="0" algn="r" rtl="1">
              <a:lnSpc>
                <a:spcPct val="100000"/>
              </a:lnSpc>
              <a:buNone/>
            </a:pPr>
            <a:r>
              <a:rPr lang="he-IL" dirty="0"/>
              <a:t>ערוך השולחן חושן משפט הלכות אונאה ומקח טעות סימן רכז סעיף ז </a:t>
            </a:r>
          </a:p>
          <a:p>
            <a:pPr marL="0" indent="0" algn="r" rtl="1">
              <a:lnSpc>
                <a:spcPct val="100000"/>
              </a:lnSpc>
              <a:buNone/>
            </a:pPr>
            <a:r>
              <a:rPr lang="he-IL" dirty="0"/>
              <a:t>מדברי </a:t>
            </a:r>
            <a:r>
              <a:rPr lang="he-IL" dirty="0" err="1"/>
              <a:t>הרא"ש</a:t>
            </a:r>
            <a:r>
              <a:rPr lang="he-IL" dirty="0"/>
              <a:t> ז"ל </a:t>
            </a:r>
            <a:r>
              <a:rPr lang="he-IL" b="1" dirty="0"/>
              <a:t>יש ללמוד </a:t>
            </a:r>
            <a:r>
              <a:rPr lang="he-IL" b="1" dirty="0" err="1"/>
              <a:t>דאונאת</a:t>
            </a:r>
            <a:r>
              <a:rPr lang="he-IL" b="1" dirty="0"/>
              <a:t> שתות אינה אלא בסחורה שאין כולם </a:t>
            </a:r>
            <a:r>
              <a:rPr lang="he-IL" b="1" dirty="0" err="1"/>
              <a:t>מוכרין</a:t>
            </a:r>
            <a:r>
              <a:rPr lang="he-IL" b="1" dirty="0"/>
              <a:t> </a:t>
            </a:r>
            <a:r>
              <a:rPr lang="he-IL" b="1" dirty="0" err="1"/>
              <a:t>בשוה</a:t>
            </a:r>
            <a:r>
              <a:rPr lang="he-IL" b="1" dirty="0"/>
              <a:t> בצמצום</a:t>
            </a:r>
            <a:r>
              <a:rPr lang="he-IL" dirty="0"/>
              <a:t> כמ"ש בסעיף ב' </a:t>
            </a:r>
            <a:r>
              <a:rPr lang="he-IL" dirty="0" err="1"/>
              <a:t>מדתלי</a:t>
            </a:r>
            <a:r>
              <a:rPr lang="he-IL" dirty="0"/>
              <a:t> בשומת </a:t>
            </a:r>
            <a:r>
              <a:rPr lang="he-IL" dirty="0" err="1"/>
              <a:t>השמאין</a:t>
            </a:r>
            <a:r>
              <a:rPr lang="he-IL" dirty="0"/>
              <a:t> וגם מטעם שלפעמים המקח ערב עליו וזה אינו שייך בדבר המצוי הרבה וכולם </a:t>
            </a:r>
            <a:r>
              <a:rPr lang="he-IL" dirty="0" err="1"/>
              <a:t>מוכרין</a:t>
            </a:r>
            <a:r>
              <a:rPr lang="he-IL" dirty="0"/>
              <a:t> </a:t>
            </a:r>
            <a:r>
              <a:rPr lang="he-IL" dirty="0" err="1"/>
              <a:t>בשוה</a:t>
            </a:r>
            <a:r>
              <a:rPr lang="he-IL" dirty="0"/>
              <a:t> בצמצום במקח ולחם ומלח </a:t>
            </a:r>
            <a:r>
              <a:rPr lang="he-IL" dirty="0" err="1"/>
              <a:t>וכה"ג</a:t>
            </a:r>
            <a:r>
              <a:rPr lang="he-IL" dirty="0"/>
              <a:t> וגם </a:t>
            </a:r>
            <a:r>
              <a:rPr lang="he-IL" dirty="0" err="1"/>
              <a:t>בספיקו</a:t>
            </a:r>
            <a:r>
              <a:rPr lang="he-IL" dirty="0"/>
              <a:t> נ"ל מדבריו שהספק אינו אלא במקום שיש עילה </a:t>
            </a:r>
            <a:r>
              <a:rPr lang="he-IL" dirty="0" err="1"/>
              <a:t>להמוכר</a:t>
            </a:r>
            <a:r>
              <a:rPr lang="he-IL" dirty="0"/>
              <a:t> לתלות שהלוקח יודע המקח אלא שחפץ במקח זה </a:t>
            </a:r>
            <a:r>
              <a:rPr lang="he-IL" b="1" dirty="0"/>
              <a:t>אבל במקום שהמוכר מבין שמהלוקח נעלם המקח והמוכר יודע שיש בזה אונאה פרוטה אסור לו להונות אם לא שיגלה לו ואם אינהו עבר בלאו </a:t>
            </a:r>
            <a:r>
              <a:rPr lang="he-IL" dirty="0"/>
              <a:t>וכן לוקח </a:t>
            </a:r>
            <a:r>
              <a:rPr lang="he-IL" dirty="0" err="1"/>
              <a:t>להמוכר</a:t>
            </a:r>
            <a:r>
              <a:rPr lang="he-IL" dirty="0"/>
              <a:t> </a:t>
            </a:r>
          </a:p>
        </p:txBody>
      </p:sp>
    </p:spTree>
    <p:extLst>
      <p:ext uri="{BB962C8B-B14F-4D97-AF65-F5344CB8AC3E}">
        <p14:creationId xmlns:p14="http://schemas.microsoft.com/office/powerpoint/2010/main" val="389303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52A6-3BB7-470F-895D-1921A0CDC09E}"/>
              </a:ext>
            </a:extLst>
          </p:cNvPr>
          <p:cNvSpPr>
            <a:spLocks noGrp="1"/>
          </p:cNvSpPr>
          <p:nvPr>
            <p:ph type="title"/>
          </p:nvPr>
        </p:nvSpPr>
        <p:spPr/>
        <p:txBody>
          <a:bodyPr/>
          <a:lstStyle/>
          <a:p>
            <a:pPr algn="r" rtl="1"/>
            <a:r>
              <a:rPr lang="he-IL" dirty="0"/>
              <a:t>המחיר בשוק גם קובע </a:t>
            </a:r>
            <a:r>
              <a:rPr lang="he-IL" dirty="0" err="1"/>
              <a:t>לקולא</a:t>
            </a:r>
            <a:endParaRPr lang="he-IL" dirty="0"/>
          </a:p>
        </p:txBody>
      </p:sp>
      <p:sp>
        <p:nvSpPr>
          <p:cNvPr id="3" name="Content Placeholder 2">
            <a:extLst>
              <a:ext uri="{FF2B5EF4-FFF2-40B4-BE49-F238E27FC236}">
                <a16:creationId xmlns:a16="http://schemas.microsoft.com/office/drawing/2014/main" id="{E308D058-1290-4452-8CD1-63A7D9D014F4}"/>
              </a:ext>
            </a:extLst>
          </p:cNvPr>
          <p:cNvSpPr>
            <a:spLocks noGrp="1"/>
          </p:cNvSpPr>
          <p:nvPr>
            <p:ph idx="1"/>
          </p:nvPr>
        </p:nvSpPr>
        <p:spPr/>
        <p:txBody>
          <a:bodyPr>
            <a:normAutofit fontScale="92500" lnSpcReduction="10000"/>
          </a:bodyPr>
          <a:lstStyle/>
          <a:p>
            <a:pPr marL="0" indent="0" algn="r" rtl="1">
              <a:lnSpc>
                <a:spcPct val="150000"/>
              </a:lnSpc>
              <a:buNone/>
            </a:pPr>
            <a:r>
              <a:rPr lang="he-IL" sz="2400" dirty="0"/>
              <a:t>ערוך השולחן חושן משפט הלכות אונאה ומקח טעות סימן רכז סעיף ז </a:t>
            </a:r>
            <a:br>
              <a:rPr lang="en-US" sz="2400" dirty="0"/>
            </a:br>
            <a:r>
              <a:rPr lang="he-IL" sz="2400" b="1" dirty="0"/>
              <a:t>עוד נ"ל דבר אחד מדבריו </a:t>
            </a:r>
            <a:r>
              <a:rPr lang="he-IL" sz="2400" b="1" dirty="0" err="1"/>
              <a:t>לקולא</a:t>
            </a:r>
            <a:r>
              <a:rPr lang="he-IL" sz="2400" b="1" dirty="0"/>
              <a:t> במיני סחורות שאין כל בעלי חנויות </a:t>
            </a:r>
            <a:r>
              <a:rPr lang="he-IL" sz="2400" b="1" dirty="0" err="1"/>
              <a:t>מוכרין</a:t>
            </a:r>
            <a:r>
              <a:rPr lang="he-IL" sz="2400" b="1" dirty="0"/>
              <a:t> אותם </a:t>
            </a:r>
            <a:r>
              <a:rPr lang="he-IL" sz="2400" b="1" dirty="0" err="1"/>
              <a:t>בשוה</a:t>
            </a:r>
            <a:r>
              <a:rPr lang="he-IL" sz="2400" b="1" dirty="0"/>
              <a:t> שיש משתכר הרבה בסחורה</a:t>
            </a:r>
            <a:r>
              <a:rPr lang="he-IL" sz="2400" dirty="0"/>
              <a:t> זו ויש שמסתפק במועט </a:t>
            </a:r>
            <a:r>
              <a:rPr lang="he-IL" sz="2400" b="1" dirty="0"/>
              <a:t>אין שייך כלל אונאה למי שמשתכר הרבה כיון שדרך המסחר כן הוא כיון שיש שמוכרים </a:t>
            </a:r>
            <a:r>
              <a:rPr lang="he-IL" sz="2400" b="1" dirty="0" err="1"/>
              <a:t>במקחים</a:t>
            </a:r>
            <a:r>
              <a:rPr lang="he-IL" sz="2400" b="1" dirty="0"/>
              <a:t> כאלו</a:t>
            </a:r>
            <a:r>
              <a:rPr lang="he-IL" sz="2400" dirty="0"/>
              <a:t> דהא </a:t>
            </a:r>
            <a:r>
              <a:rPr lang="he-IL" sz="2400" dirty="0" err="1"/>
              <a:t>הרא"ש</a:t>
            </a:r>
            <a:r>
              <a:rPr lang="he-IL" sz="2400" dirty="0"/>
              <a:t> ז"ל לא תלה הספק אלא משום </a:t>
            </a:r>
            <a:r>
              <a:rPr lang="he-IL" sz="2400" dirty="0" err="1"/>
              <a:t>דלפעמים</a:t>
            </a:r>
            <a:r>
              <a:rPr lang="he-IL" sz="2400" dirty="0"/>
              <a:t> הלוקח חפץ במקח זה דאז יש </a:t>
            </a:r>
            <a:r>
              <a:rPr lang="he-IL" sz="2400" dirty="0" err="1"/>
              <a:t>סברא</a:t>
            </a:r>
            <a:r>
              <a:rPr lang="he-IL" sz="2400" dirty="0"/>
              <a:t> לאסור </a:t>
            </a:r>
            <a:r>
              <a:rPr lang="he-IL" sz="2400" b="1" dirty="0"/>
              <a:t>ומשמע </a:t>
            </a:r>
            <a:r>
              <a:rPr lang="he-IL" sz="2400" b="1" dirty="0" err="1"/>
              <a:t>להדיא</a:t>
            </a:r>
            <a:r>
              <a:rPr lang="he-IL" sz="2400" b="1" dirty="0"/>
              <a:t> דאין כאן </a:t>
            </a:r>
            <a:r>
              <a:rPr lang="he-IL" sz="2400" b="1" dirty="0" err="1"/>
              <a:t>מוכרין</a:t>
            </a:r>
            <a:r>
              <a:rPr lang="he-IL" sz="2400" b="1" dirty="0"/>
              <a:t> במקח כזה</a:t>
            </a:r>
            <a:r>
              <a:rPr lang="he-IL" sz="2400" dirty="0"/>
              <a:t> אבל כשיש </a:t>
            </a:r>
            <a:r>
              <a:rPr lang="he-IL" sz="2400" dirty="0" err="1"/>
              <a:t>מוכרין</a:t>
            </a:r>
            <a:r>
              <a:rPr lang="he-IL" sz="2400" dirty="0"/>
              <a:t> במקח כזה אין בזה צד אונאה ופשיטא שאין להביט על אותם החנונים המזלזלים </a:t>
            </a:r>
            <a:r>
              <a:rPr lang="he-IL" sz="2400" dirty="0" err="1"/>
              <a:t>במקחים</a:t>
            </a:r>
            <a:r>
              <a:rPr lang="he-IL" sz="2400" dirty="0"/>
              <a:t> </a:t>
            </a:r>
            <a:r>
              <a:rPr lang="he-IL" sz="2400" dirty="0" err="1"/>
              <a:t>ומוכרין</a:t>
            </a:r>
            <a:r>
              <a:rPr lang="he-IL" sz="2400" dirty="0"/>
              <a:t> בזול שמקלקלים לעצמם </a:t>
            </a:r>
            <a:r>
              <a:rPr lang="he-IL" sz="2400" dirty="0" err="1"/>
              <a:t>ומקלקלין</a:t>
            </a:r>
            <a:r>
              <a:rPr lang="he-IL" sz="2400" dirty="0"/>
              <a:t> דרכי המסחר והם </a:t>
            </a:r>
            <a:r>
              <a:rPr lang="he-IL" sz="2400" dirty="0" err="1"/>
              <a:t>ישאו</a:t>
            </a:r>
            <a:r>
              <a:rPr lang="he-IL" sz="2400" dirty="0"/>
              <a:t> </a:t>
            </a:r>
            <a:r>
              <a:rPr lang="he-IL" sz="2400" dirty="0" err="1"/>
              <a:t>עון</a:t>
            </a:r>
            <a:r>
              <a:rPr lang="he-IL" sz="2400" dirty="0"/>
              <a:t> וכבר אמרו חז"ל [ב"ב צ"א א] </a:t>
            </a:r>
            <a:r>
              <a:rPr lang="he-IL" sz="2400" dirty="0" err="1"/>
              <a:t>מתריעין</a:t>
            </a:r>
            <a:r>
              <a:rPr lang="he-IL" sz="2400" dirty="0"/>
              <a:t> על פרקמטיא שהוזלה ואפילו בשבת וכמ"ש </a:t>
            </a:r>
            <a:r>
              <a:rPr lang="he-IL" sz="2400" dirty="0" err="1"/>
              <a:t>באו"ח</a:t>
            </a:r>
            <a:r>
              <a:rPr lang="he-IL" sz="2400" dirty="0"/>
              <a:t> סי' תקע"ו:</a:t>
            </a:r>
          </a:p>
        </p:txBody>
      </p:sp>
    </p:spTree>
    <p:extLst>
      <p:ext uri="{BB962C8B-B14F-4D97-AF65-F5344CB8AC3E}">
        <p14:creationId xmlns:p14="http://schemas.microsoft.com/office/powerpoint/2010/main" val="79884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CA5A1-8A12-407D-9E68-B22F5F6C5E73}"/>
              </a:ext>
            </a:extLst>
          </p:cNvPr>
          <p:cNvGraphicFramePr>
            <a:graphicFrameLocks noGrp="1"/>
          </p:cNvGraphicFramePr>
          <p:nvPr>
            <p:ph idx="1"/>
          </p:nvPr>
        </p:nvGraphicFramePr>
        <p:xfrm>
          <a:off x="0" y="119270"/>
          <a:ext cx="12192000" cy="6573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Arrow Connector 2">
            <a:extLst>
              <a:ext uri="{FF2B5EF4-FFF2-40B4-BE49-F238E27FC236}">
                <a16:creationId xmlns:a16="http://schemas.microsoft.com/office/drawing/2014/main" id="{12026186-A471-406A-900F-90A5B3F69628}"/>
              </a:ext>
            </a:extLst>
          </p:cNvPr>
          <p:cNvCxnSpPr>
            <a:cxnSpLocks/>
          </p:cNvCxnSpPr>
          <p:nvPr/>
        </p:nvCxnSpPr>
        <p:spPr>
          <a:xfrm>
            <a:off x="5141843" y="5883965"/>
            <a:ext cx="29154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34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9EF071-9292-4A62-894C-E1804947DA28}"/>
              </a:ext>
            </a:extLst>
          </p:cNvPr>
          <p:cNvSpPr>
            <a:spLocks noGrp="1"/>
          </p:cNvSpPr>
          <p:nvPr>
            <p:ph type="title"/>
          </p:nvPr>
        </p:nvSpPr>
        <p:spPr/>
        <p:txBody>
          <a:bodyPr/>
          <a:lstStyle/>
          <a:p>
            <a:pPr algn="r" rtl="1"/>
            <a:r>
              <a:rPr lang="he-IL" dirty="0"/>
              <a:t>שתות מקח או שתות מעות:</a:t>
            </a:r>
          </a:p>
        </p:txBody>
      </p:sp>
      <p:sp>
        <p:nvSpPr>
          <p:cNvPr id="7" name="Text Placeholder 6">
            <a:extLst>
              <a:ext uri="{FF2B5EF4-FFF2-40B4-BE49-F238E27FC236}">
                <a16:creationId xmlns:a16="http://schemas.microsoft.com/office/drawing/2014/main" id="{C1827247-2C48-49EC-BC7F-BD23272CF38A}"/>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45353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48E8-43BA-4519-8E32-7A5B4C7C749C}"/>
              </a:ext>
            </a:extLst>
          </p:cNvPr>
          <p:cNvSpPr>
            <a:spLocks noGrp="1"/>
          </p:cNvSpPr>
          <p:nvPr>
            <p:ph type="title"/>
          </p:nvPr>
        </p:nvSpPr>
        <p:spPr/>
        <p:txBody>
          <a:bodyPr/>
          <a:lstStyle/>
          <a:p>
            <a:endParaRPr lang="he-IL" dirty="0"/>
          </a:p>
        </p:txBody>
      </p:sp>
      <p:sp>
        <p:nvSpPr>
          <p:cNvPr id="3" name="Content Placeholder 2">
            <a:extLst>
              <a:ext uri="{FF2B5EF4-FFF2-40B4-BE49-F238E27FC236}">
                <a16:creationId xmlns:a16="http://schemas.microsoft.com/office/drawing/2014/main" id="{EE54FB89-95F7-4FF5-A3A6-8823DFB9B8E4}"/>
              </a:ext>
            </a:extLst>
          </p:cNvPr>
          <p:cNvSpPr>
            <a:spLocks noGrp="1"/>
          </p:cNvSpPr>
          <p:nvPr>
            <p:ph idx="1"/>
          </p:nvPr>
        </p:nvSpPr>
        <p:spPr/>
        <p:txBody>
          <a:bodyPr/>
          <a:lstStyle/>
          <a:p>
            <a:pPr marL="0" indent="0" algn="r" rtl="1">
              <a:lnSpc>
                <a:spcPct val="100000"/>
              </a:lnSpc>
              <a:buNone/>
            </a:pPr>
            <a:r>
              <a:rPr lang="he-IL" dirty="0"/>
              <a:t>תלמוד בבלי מסכת בבא מציעא דף מט עמוד ב </a:t>
            </a:r>
          </a:p>
          <a:p>
            <a:pPr marL="0" indent="0" algn="r" rtl="1">
              <a:lnSpc>
                <a:spcPct val="100000"/>
              </a:lnSpc>
              <a:buNone/>
            </a:pPr>
            <a:r>
              <a:rPr lang="he-IL" dirty="0"/>
              <a:t>גמרא. </a:t>
            </a:r>
            <a:r>
              <a:rPr lang="he-IL" dirty="0" err="1"/>
              <a:t>אתמר</a:t>
            </a:r>
            <a:r>
              <a:rPr lang="he-IL" dirty="0"/>
              <a:t>, </a:t>
            </a:r>
            <a:r>
              <a:rPr lang="he-IL" b="1" dirty="0"/>
              <a:t>רב</a:t>
            </a:r>
            <a:r>
              <a:rPr lang="he-IL" dirty="0"/>
              <a:t> אמר: שתות מקח שנינו, </a:t>
            </a:r>
            <a:r>
              <a:rPr lang="he-IL" b="1" dirty="0"/>
              <a:t>ושמואל</a:t>
            </a:r>
            <a:r>
              <a:rPr lang="he-IL" dirty="0"/>
              <a:t> אמר: שתות מעות נמי שנינו. </a:t>
            </a:r>
            <a:r>
              <a:rPr lang="he-IL" dirty="0" err="1"/>
              <a:t>שוי</a:t>
            </a:r>
            <a:r>
              <a:rPr lang="he-IL" dirty="0"/>
              <a:t> </a:t>
            </a:r>
            <a:r>
              <a:rPr lang="he-IL" dirty="0" err="1"/>
              <a:t>שיתא</a:t>
            </a:r>
            <a:r>
              <a:rPr lang="he-IL" dirty="0"/>
              <a:t> </a:t>
            </a:r>
            <a:r>
              <a:rPr lang="he-IL" dirty="0" err="1"/>
              <a:t>בחמשא</a:t>
            </a:r>
            <a:r>
              <a:rPr lang="he-IL" dirty="0"/>
              <a:t>, </a:t>
            </a:r>
            <a:r>
              <a:rPr lang="he-IL" dirty="0" err="1"/>
              <a:t>שוי</a:t>
            </a:r>
            <a:r>
              <a:rPr lang="he-IL" dirty="0"/>
              <a:t> </a:t>
            </a:r>
            <a:r>
              <a:rPr lang="he-IL" dirty="0" err="1"/>
              <a:t>שיתא</a:t>
            </a:r>
            <a:r>
              <a:rPr lang="he-IL" dirty="0"/>
              <a:t> בשבעה - כולי עלמא לא פליגי </a:t>
            </a:r>
            <a:r>
              <a:rPr lang="he-IL" dirty="0" err="1"/>
              <a:t>דבתר</a:t>
            </a:r>
            <a:r>
              <a:rPr lang="he-IL" dirty="0"/>
              <a:t> מקח </a:t>
            </a:r>
            <a:r>
              <a:rPr lang="he-IL" dirty="0" err="1"/>
              <a:t>אזלינן</a:t>
            </a:r>
            <a:r>
              <a:rPr lang="he-IL" dirty="0"/>
              <a:t>, ואונאה </a:t>
            </a:r>
            <a:r>
              <a:rPr lang="he-IL" dirty="0" err="1"/>
              <a:t>הויא</a:t>
            </a:r>
            <a:r>
              <a:rPr lang="he-IL" dirty="0"/>
              <a:t>. כי פליגי - </a:t>
            </a:r>
            <a:r>
              <a:rPr lang="he-IL" dirty="0" err="1"/>
              <a:t>שוי</a:t>
            </a:r>
            <a:r>
              <a:rPr lang="he-IL" dirty="0"/>
              <a:t> </a:t>
            </a:r>
            <a:r>
              <a:rPr lang="he-IL" dirty="0" err="1"/>
              <a:t>חמשא</a:t>
            </a:r>
            <a:r>
              <a:rPr lang="he-IL" dirty="0"/>
              <a:t> </a:t>
            </a:r>
            <a:r>
              <a:rPr lang="he-IL" dirty="0" err="1"/>
              <a:t>בשיתא</a:t>
            </a:r>
            <a:r>
              <a:rPr lang="he-IL" dirty="0"/>
              <a:t>, </a:t>
            </a:r>
            <a:r>
              <a:rPr lang="he-IL" dirty="0" err="1"/>
              <a:t>ושוי</a:t>
            </a:r>
            <a:r>
              <a:rPr lang="he-IL" dirty="0"/>
              <a:t> שבעה </a:t>
            </a:r>
            <a:r>
              <a:rPr lang="he-IL" dirty="0" err="1"/>
              <a:t>בשיתא</a:t>
            </a:r>
            <a:r>
              <a:rPr lang="he-IL" dirty="0"/>
              <a:t>. לשמואל </a:t>
            </a:r>
            <a:r>
              <a:rPr lang="he-IL" dirty="0" err="1"/>
              <a:t>דאמר</a:t>
            </a:r>
            <a:r>
              <a:rPr lang="he-IL" dirty="0"/>
              <a:t> בתר מעות </a:t>
            </a:r>
            <a:r>
              <a:rPr lang="he-IL" dirty="0" err="1"/>
              <a:t>אזלינן</a:t>
            </a:r>
            <a:r>
              <a:rPr lang="he-IL" dirty="0"/>
              <a:t> - אידי ואידי אונאה הוי, לרב </a:t>
            </a:r>
            <a:r>
              <a:rPr lang="he-IL" dirty="0" err="1"/>
              <a:t>דאמר</a:t>
            </a:r>
            <a:r>
              <a:rPr lang="he-IL" dirty="0"/>
              <a:t> בתר מקח </a:t>
            </a:r>
            <a:r>
              <a:rPr lang="he-IL" dirty="0" err="1"/>
              <a:t>אזלינן</a:t>
            </a:r>
            <a:r>
              <a:rPr lang="he-IL" dirty="0"/>
              <a:t> - </a:t>
            </a:r>
            <a:r>
              <a:rPr lang="he-IL" dirty="0" err="1"/>
              <a:t>שוי</a:t>
            </a:r>
            <a:r>
              <a:rPr lang="he-IL" dirty="0"/>
              <a:t> </a:t>
            </a:r>
            <a:r>
              <a:rPr lang="he-IL" dirty="0" err="1"/>
              <a:t>חמשא</a:t>
            </a:r>
            <a:r>
              <a:rPr lang="he-IL" dirty="0"/>
              <a:t> </a:t>
            </a:r>
            <a:r>
              <a:rPr lang="he-IL" dirty="0" err="1"/>
              <a:t>בשיתא</a:t>
            </a:r>
            <a:r>
              <a:rPr lang="he-IL" dirty="0"/>
              <a:t> ביטול מקח </a:t>
            </a:r>
            <a:r>
              <a:rPr lang="he-IL" dirty="0" err="1"/>
              <a:t>הויא</a:t>
            </a:r>
            <a:r>
              <a:rPr lang="he-IL" dirty="0"/>
              <a:t>, </a:t>
            </a:r>
            <a:r>
              <a:rPr lang="he-IL" dirty="0" err="1"/>
              <a:t>שוי</a:t>
            </a:r>
            <a:r>
              <a:rPr lang="he-IL" dirty="0"/>
              <a:t> שבעה </a:t>
            </a:r>
            <a:r>
              <a:rPr lang="he-IL" dirty="0" err="1"/>
              <a:t>בשיתא</a:t>
            </a:r>
            <a:r>
              <a:rPr lang="he-IL" dirty="0"/>
              <a:t> - מחילה </a:t>
            </a:r>
            <a:r>
              <a:rPr lang="he-IL" dirty="0" err="1"/>
              <a:t>הויא</a:t>
            </a:r>
            <a:r>
              <a:rPr lang="he-IL" dirty="0"/>
              <a:t>. ושמואל אמר: כי </a:t>
            </a:r>
            <a:r>
              <a:rPr lang="he-IL" dirty="0" err="1"/>
              <a:t>אמרינן</a:t>
            </a:r>
            <a:r>
              <a:rPr lang="he-IL" dirty="0"/>
              <a:t> מחילה וביטול מקח - </a:t>
            </a:r>
            <a:r>
              <a:rPr lang="he-IL" dirty="0" err="1"/>
              <a:t>היכא</a:t>
            </a:r>
            <a:r>
              <a:rPr lang="he-IL" dirty="0"/>
              <a:t> </a:t>
            </a:r>
            <a:r>
              <a:rPr lang="he-IL" dirty="0" err="1"/>
              <a:t>דליכא</a:t>
            </a:r>
            <a:r>
              <a:rPr lang="he-IL" dirty="0"/>
              <a:t> שתות משני צדדים, אבל </a:t>
            </a:r>
            <a:r>
              <a:rPr lang="he-IL" dirty="0" err="1"/>
              <a:t>היכא</a:t>
            </a:r>
            <a:r>
              <a:rPr lang="he-IL" dirty="0"/>
              <a:t> </a:t>
            </a:r>
            <a:r>
              <a:rPr lang="he-IL" dirty="0" err="1"/>
              <a:t>דאיכא</a:t>
            </a:r>
            <a:r>
              <a:rPr lang="he-IL" dirty="0"/>
              <a:t> שתות מצד אחד - אונאה </a:t>
            </a:r>
            <a:r>
              <a:rPr lang="he-IL" dirty="0" err="1"/>
              <a:t>הויא</a:t>
            </a:r>
            <a:r>
              <a:rPr lang="he-IL" dirty="0"/>
              <a:t>. </a:t>
            </a:r>
          </a:p>
        </p:txBody>
      </p:sp>
    </p:spTree>
    <p:extLst>
      <p:ext uri="{BB962C8B-B14F-4D97-AF65-F5344CB8AC3E}">
        <p14:creationId xmlns:p14="http://schemas.microsoft.com/office/powerpoint/2010/main" val="2380733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32101FD-318C-B44A-3EE4-92A059312D2B}"/>
              </a:ext>
            </a:extLst>
          </p:cNvPr>
          <p:cNvGrpSpPr/>
          <p:nvPr/>
        </p:nvGrpSpPr>
        <p:grpSpPr>
          <a:xfrm>
            <a:off x="4674647" y="943200"/>
            <a:ext cx="1906920" cy="605520"/>
            <a:chOff x="4400833" y="417"/>
            <a:chExt cx="1906920" cy="6055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64F8DB-8C1F-C0C8-A24F-48367AE79984}"/>
                    </a:ext>
                  </a:extLst>
                </p14:cNvPr>
                <p14:cNvContentPartPr/>
                <p14:nvPr/>
              </p14:nvContentPartPr>
              <p14:xfrm>
                <a:off x="4737073" y="199497"/>
                <a:ext cx="440640" cy="250920"/>
              </p14:xfrm>
            </p:contentPart>
          </mc:Choice>
          <mc:Fallback xmlns="">
            <p:pic>
              <p:nvPicPr>
                <p:cNvPr id="4" name="Ink 3">
                  <a:extLst>
                    <a:ext uri="{FF2B5EF4-FFF2-40B4-BE49-F238E27FC236}">
                      <a16:creationId xmlns:a16="http://schemas.microsoft.com/office/drawing/2014/main" id="{0B64F8DB-8C1F-C0C8-A24F-48367AE79984}"/>
                    </a:ext>
                  </a:extLst>
                </p:cNvPr>
                <p:cNvPicPr/>
                <p:nvPr/>
              </p:nvPicPr>
              <p:blipFill>
                <a:blip r:embed="rId3"/>
                <a:stretch>
                  <a:fillRect/>
                </a:stretch>
              </p:blipFill>
              <p:spPr>
                <a:xfrm>
                  <a:off x="4728433" y="190857"/>
                  <a:ext cx="458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23D7271-3DE1-E86D-79FB-9E6273495D38}"/>
                    </a:ext>
                  </a:extLst>
                </p14:cNvPr>
                <p14:cNvContentPartPr/>
                <p14:nvPr/>
              </p14:nvContentPartPr>
              <p14:xfrm>
                <a:off x="5496673" y="304617"/>
                <a:ext cx="164880" cy="45360"/>
              </p14:xfrm>
            </p:contentPart>
          </mc:Choice>
          <mc:Fallback xmlns="">
            <p:pic>
              <p:nvPicPr>
                <p:cNvPr id="7" name="Ink 6">
                  <a:extLst>
                    <a:ext uri="{FF2B5EF4-FFF2-40B4-BE49-F238E27FC236}">
                      <a16:creationId xmlns:a16="http://schemas.microsoft.com/office/drawing/2014/main" id="{A23D7271-3DE1-E86D-79FB-9E6273495D38}"/>
                    </a:ext>
                  </a:extLst>
                </p:cNvPr>
                <p:cNvPicPr/>
                <p:nvPr/>
              </p:nvPicPr>
              <p:blipFill>
                <a:blip r:embed="rId5"/>
                <a:stretch>
                  <a:fillRect/>
                </a:stretch>
              </p:blipFill>
              <p:spPr>
                <a:xfrm>
                  <a:off x="5488033" y="295617"/>
                  <a:ext cx="18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CE621B4-6369-A370-4B69-1E5A1FA805CA}"/>
                    </a:ext>
                  </a:extLst>
                </p14:cNvPr>
                <p14:cNvContentPartPr/>
                <p14:nvPr/>
              </p14:nvContentPartPr>
              <p14:xfrm>
                <a:off x="5576593" y="244497"/>
                <a:ext cx="23760" cy="198360"/>
              </p14:xfrm>
            </p:contentPart>
          </mc:Choice>
          <mc:Fallback xmlns="">
            <p:pic>
              <p:nvPicPr>
                <p:cNvPr id="8" name="Ink 7">
                  <a:extLst>
                    <a:ext uri="{FF2B5EF4-FFF2-40B4-BE49-F238E27FC236}">
                      <a16:creationId xmlns:a16="http://schemas.microsoft.com/office/drawing/2014/main" id="{1CE621B4-6369-A370-4B69-1E5A1FA805CA}"/>
                    </a:ext>
                  </a:extLst>
                </p:cNvPr>
                <p:cNvPicPr/>
                <p:nvPr/>
              </p:nvPicPr>
              <p:blipFill>
                <a:blip r:embed="rId7"/>
                <a:stretch>
                  <a:fillRect/>
                </a:stretch>
              </p:blipFill>
              <p:spPr>
                <a:xfrm>
                  <a:off x="5567953" y="235857"/>
                  <a:ext cx="41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ADC6311-56C5-E19D-4A05-FC01E67B6C1D}"/>
                    </a:ext>
                  </a:extLst>
                </p14:cNvPr>
                <p14:cNvContentPartPr/>
                <p14:nvPr/>
              </p14:nvContentPartPr>
              <p14:xfrm>
                <a:off x="5737873" y="146577"/>
                <a:ext cx="93960" cy="292320"/>
              </p14:xfrm>
            </p:contentPart>
          </mc:Choice>
          <mc:Fallback xmlns="">
            <p:pic>
              <p:nvPicPr>
                <p:cNvPr id="9" name="Ink 8">
                  <a:extLst>
                    <a:ext uri="{FF2B5EF4-FFF2-40B4-BE49-F238E27FC236}">
                      <a16:creationId xmlns:a16="http://schemas.microsoft.com/office/drawing/2014/main" id="{DADC6311-56C5-E19D-4A05-FC01E67B6C1D}"/>
                    </a:ext>
                  </a:extLst>
                </p:cNvPr>
                <p:cNvPicPr/>
                <p:nvPr/>
              </p:nvPicPr>
              <p:blipFill>
                <a:blip r:embed="rId9"/>
                <a:stretch>
                  <a:fillRect/>
                </a:stretch>
              </p:blipFill>
              <p:spPr>
                <a:xfrm>
                  <a:off x="5728873" y="137577"/>
                  <a:ext cx="111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876D5AA-0DD1-4A42-ACFD-35C596602A84}"/>
                    </a:ext>
                  </a:extLst>
                </p14:cNvPr>
                <p14:cNvContentPartPr/>
                <p14:nvPr/>
              </p14:nvContentPartPr>
              <p14:xfrm>
                <a:off x="6037393" y="117777"/>
                <a:ext cx="138240" cy="288360"/>
              </p14:xfrm>
            </p:contentPart>
          </mc:Choice>
          <mc:Fallback xmlns="">
            <p:pic>
              <p:nvPicPr>
                <p:cNvPr id="11" name="Ink 10">
                  <a:extLst>
                    <a:ext uri="{FF2B5EF4-FFF2-40B4-BE49-F238E27FC236}">
                      <a16:creationId xmlns:a16="http://schemas.microsoft.com/office/drawing/2014/main" id="{D876D5AA-0DD1-4A42-ACFD-35C596602A84}"/>
                    </a:ext>
                  </a:extLst>
                </p:cNvPr>
                <p:cNvPicPr/>
                <p:nvPr/>
              </p:nvPicPr>
              <p:blipFill>
                <a:blip r:embed="rId11"/>
                <a:stretch>
                  <a:fillRect/>
                </a:stretch>
              </p:blipFill>
              <p:spPr>
                <a:xfrm>
                  <a:off x="6028753" y="108777"/>
                  <a:ext cx="155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FDABEFF-4408-A980-6941-9354FDA2E04C}"/>
                    </a:ext>
                  </a:extLst>
                </p14:cNvPr>
                <p14:cNvContentPartPr/>
                <p14:nvPr/>
              </p14:nvContentPartPr>
              <p14:xfrm>
                <a:off x="4400833" y="417"/>
                <a:ext cx="1906920" cy="605520"/>
              </p14:xfrm>
            </p:contentPart>
          </mc:Choice>
          <mc:Fallback xmlns="">
            <p:pic>
              <p:nvPicPr>
                <p:cNvPr id="12" name="Ink 11">
                  <a:extLst>
                    <a:ext uri="{FF2B5EF4-FFF2-40B4-BE49-F238E27FC236}">
                      <a16:creationId xmlns:a16="http://schemas.microsoft.com/office/drawing/2014/main" id="{5FDABEFF-4408-A980-6941-9354FDA2E04C}"/>
                    </a:ext>
                  </a:extLst>
                </p:cNvPr>
                <p:cNvPicPr/>
                <p:nvPr/>
              </p:nvPicPr>
              <p:blipFill>
                <a:blip r:embed="rId13"/>
                <a:stretch>
                  <a:fillRect/>
                </a:stretch>
              </p:blipFill>
              <p:spPr>
                <a:xfrm>
                  <a:off x="4391833" y="-8223"/>
                  <a:ext cx="19245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4674275-F4BB-61A8-3023-252C59A9B26D}"/>
                    </a:ext>
                  </a:extLst>
                </p14:cNvPr>
                <p14:cNvContentPartPr/>
                <p14:nvPr/>
              </p14:nvContentPartPr>
              <p14:xfrm>
                <a:off x="4436833" y="98697"/>
                <a:ext cx="56160" cy="84960"/>
              </p14:xfrm>
            </p:contentPart>
          </mc:Choice>
          <mc:Fallback xmlns="">
            <p:pic>
              <p:nvPicPr>
                <p:cNvPr id="13" name="Ink 12">
                  <a:extLst>
                    <a:ext uri="{FF2B5EF4-FFF2-40B4-BE49-F238E27FC236}">
                      <a16:creationId xmlns:a16="http://schemas.microsoft.com/office/drawing/2014/main" id="{E4674275-F4BB-61A8-3023-252C59A9B26D}"/>
                    </a:ext>
                  </a:extLst>
                </p:cNvPr>
                <p:cNvPicPr/>
                <p:nvPr/>
              </p:nvPicPr>
              <p:blipFill>
                <a:blip r:embed="rId15"/>
                <a:stretch>
                  <a:fillRect/>
                </a:stretch>
              </p:blipFill>
              <p:spPr>
                <a:xfrm>
                  <a:off x="4427833" y="89697"/>
                  <a:ext cx="73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56D774DF-56F1-780E-FD1C-29A19759948C}"/>
                    </a:ext>
                  </a:extLst>
                </p14:cNvPr>
                <p14:cNvContentPartPr/>
                <p14:nvPr/>
              </p14:nvContentPartPr>
              <p14:xfrm>
                <a:off x="5147473" y="345297"/>
                <a:ext cx="133560" cy="136800"/>
              </p14:xfrm>
            </p:contentPart>
          </mc:Choice>
          <mc:Fallback xmlns="">
            <p:pic>
              <p:nvPicPr>
                <p:cNvPr id="17" name="Ink 16">
                  <a:extLst>
                    <a:ext uri="{FF2B5EF4-FFF2-40B4-BE49-F238E27FC236}">
                      <a16:creationId xmlns:a16="http://schemas.microsoft.com/office/drawing/2014/main" id="{56D774DF-56F1-780E-FD1C-29A19759948C}"/>
                    </a:ext>
                  </a:extLst>
                </p:cNvPr>
                <p:cNvPicPr/>
                <p:nvPr/>
              </p:nvPicPr>
              <p:blipFill>
                <a:blip r:embed="rId17"/>
                <a:stretch>
                  <a:fillRect/>
                </a:stretch>
              </p:blipFill>
              <p:spPr>
                <a:xfrm>
                  <a:off x="5138473" y="336657"/>
                  <a:ext cx="151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C3FF14FC-E4FC-D4DC-C6DE-DBB9417BF8F6}"/>
                    </a:ext>
                  </a:extLst>
                </p14:cNvPr>
                <p14:cNvContentPartPr/>
                <p14:nvPr/>
              </p14:nvContentPartPr>
              <p14:xfrm>
                <a:off x="5225233" y="356817"/>
                <a:ext cx="55800" cy="12240"/>
              </p14:xfrm>
            </p:contentPart>
          </mc:Choice>
          <mc:Fallback xmlns="">
            <p:pic>
              <p:nvPicPr>
                <p:cNvPr id="19" name="Ink 18">
                  <a:extLst>
                    <a:ext uri="{FF2B5EF4-FFF2-40B4-BE49-F238E27FC236}">
                      <a16:creationId xmlns:a16="http://schemas.microsoft.com/office/drawing/2014/main" id="{C3FF14FC-E4FC-D4DC-C6DE-DBB9417BF8F6}"/>
                    </a:ext>
                  </a:extLst>
                </p:cNvPr>
                <p:cNvPicPr/>
                <p:nvPr/>
              </p:nvPicPr>
              <p:blipFill>
                <a:blip r:embed="rId19"/>
                <a:stretch>
                  <a:fillRect/>
                </a:stretch>
              </p:blipFill>
              <p:spPr>
                <a:xfrm>
                  <a:off x="5216593" y="348177"/>
                  <a:ext cx="73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F7375F18-6D20-A6A9-0A43-101A7031637F}"/>
                    </a:ext>
                  </a:extLst>
                </p14:cNvPr>
                <p14:cNvContentPartPr/>
                <p14:nvPr/>
              </p14:nvContentPartPr>
              <p14:xfrm>
                <a:off x="5341873" y="343857"/>
                <a:ext cx="95760" cy="159480"/>
              </p14:xfrm>
            </p:contentPart>
          </mc:Choice>
          <mc:Fallback xmlns="">
            <p:pic>
              <p:nvPicPr>
                <p:cNvPr id="26" name="Ink 25">
                  <a:extLst>
                    <a:ext uri="{FF2B5EF4-FFF2-40B4-BE49-F238E27FC236}">
                      <a16:creationId xmlns:a16="http://schemas.microsoft.com/office/drawing/2014/main" id="{F7375F18-6D20-A6A9-0A43-101A7031637F}"/>
                    </a:ext>
                  </a:extLst>
                </p:cNvPr>
                <p:cNvPicPr/>
                <p:nvPr/>
              </p:nvPicPr>
              <p:blipFill>
                <a:blip r:embed="rId21"/>
                <a:stretch>
                  <a:fillRect/>
                </a:stretch>
              </p:blipFill>
              <p:spPr>
                <a:xfrm>
                  <a:off x="5333233" y="335217"/>
                  <a:ext cx="11340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61018E2E-46A6-EC4D-F47A-7C7D28EC519A}"/>
                  </a:ext>
                </a:extLst>
              </p14:cNvPr>
              <p14:cNvContentPartPr/>
              <p14:nvPr/>
            </p14:nvContentPartPr>
            <p14:xfrm>
              <a:off x="5632607" y="1591560"/>
              <a:ext cx="28080" cy="330480"/>
            </p14:xfrm>
          </p:contentPart>
        </mc:Choice>
        <mc:Fallback>
          <p:pic>
            <p:nvPicPr>
              <p:cNvPr id="28" name="Ink 27">
                <a:extLst>
                  <a:ext uri="{FF2B5EF4-FFF2-40B4-BE49-F238E27FC236}">
                    <a16:creationId xmlns:a16="http://schemas.microsoft.com/office/drawing/2014/main" id="{61018E2E-46A6-EC4D-F47A-7C7D28EC519A}"/>
                  </a:ext>
                </a:extLst>
              </p:cNvPr>
              <p:cNvPicPr/>
              <p:nvPr/>
            </p:nvPicPr>
            <p:blipFill>
              <a:blip r:embed="rId23"/>
              <a:stretch>
                <a:fillRect/>
              </a:stretch>
            </p:blipFill>
            <p:spPr>
              <a:xfrm>
                <a:off x="5623721" y="1582560"/>
                <a:ext cx="45497" cy="348120"/>
              </a:xfrm>
              <a:prstGeom prst="rect">
                <a:avLst/>
              </a:prstGeom>
            </p:spPr>
          </p:pic>
        </mc:Fallback>
      </mc:AlternateContent>
      <p:grpSp>
        <p:nvGrpSpPr>
          <p:cNvPr id="37" name="Group 36">
            <a:extLst>
              <a:ext uri="{FF2B5EF4-FFF2-40B4-BE49-F238E27FC236}">
                <a16:creationId xmlns:a16="http://schemas.microsoft.com/office/drawing/2014/main" id="{3317D8B5-F6C1-E35E-A029-4791082FECA1}"/>
              </a:ext>
            </a:extLst>
          </p:cNvPr>
          <p:cNvGrpSpPr/>
          <p:nvPr/>
        </p:nvGrpSpPr>
        <p:grpSpPr>
          <a:xfrm>
            <a:off x="5471327" y="2047680"/>
            <a:ext cx="570240" cy="229680"/>
            <a:chOff x="5197513" y="1104897"/>
            <a:chExt cx="570240" cy="229680"/>
          </a:xfrm>
        </p:grpSpPr>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3B2E226D-0537-102C-F99C-0488C68EA842}"/>
                    </a:ext>
                  </a:extLst>
                </p14:cNvPr>
                <p14:cNvContentPartPr/>
                <p14:nvPr/>
              </p14:nvContentPartPr>
              <p14:xfrm>
                <a:off x="5270593" y="1145217"/>
                <a:ext cx="83520" cy="140400"/>
              </p14:xfrm>
            </p:contentPart>
          </mc:Choice>
          <mc:Fallback xmlns="">
            <p:pic>
              <p:nvPicPr>
                <p:cNvPr id="30" name="Ink 29">
                  <a:extLst>
                    <a:ext uri="{FF2B5EF4-FFF2-40B4-BE49-F238E27FC236}">
                      <a16:creationId xmlns:a16="http://schemas.microsoft.com/office/drawing/2014/main" id="{3B2E226D-0537-102C-F99C-0488C68EA842}"/>
                    </a:ext>
                  </a:extLst>
                </p:cNvPr>
                <p:cNvPicPr/>
                <p:nvPr/>
              </p:nvPicPr>
              <p:blipFill>
                <a:blip r:embed="rId25"/>
                <a:stretch>
                  <a:fillRect/>
                </a:stretch>
              </p:blipFill>
              <p:spPr>
                <a:xfrm>
                  <a:off x="5261953" y="1136577"/>
                  <a:ext cx="101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AB6D394A-4C29-6770-2C13-62BCA60D2D21}"/>
                    </a:ext>
                  </a:extLst>
                </p14:cNvPr>
                <p14:cNvContentPartPr/>
                <p14:nvPr/>
              </p14:nvContentPartPr>
              <p14:xfrm>
                <a:off x="5397313" y="1143057"/>
                <a:ext cx="126360" cy="144000"/>
              </p14:xfrm>
            </p:contentPart>
          </mc:Choice>
          <mc:Fallback xmlns="">
            <p:pic>
              <p:nvPicPr>
                <p:cNvPr id="31" name="Ink 30">
                  <a:extLst>
                    <a:ext uri="{FF2B5EF4-FFF2-40B4-BE49-F238E27FC236}">
                      <a16:creationId xmlns:a16="http://schemas.microsoft.com/office/drawing/2014/main" id="{AB6D394A-4C29-6770-2C13-62BCA60D2D21}"/>
                    </a:ext>
                  </a:extLst>
                </p:cNvPr>
                <p:cNvPicPr/>
                <p:nvPr/>
              </p:nvPicPr>
              <p:blipFill>
                <a:blip r:embed="rId27"/>
                <a:stretch>
                  <a:fillRect/>
                </a:stretch>
              </p:blipFill>
              <p:spPr>
                <a:xfrm>
                  <a:off x="5388313" y="1134417"/>
                  <a:ext cx="144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37132C59-E68E-9CCF-D2BD-0B5929BA62DC}"/>
                    </a:ext>
                  </a:extLst>
                </p14:cNvPr>
                <p14:cNvContentPartPr/>
                <p14:nvPr/>
              </p14:nvContentPartPr>
              <p14:xfrm>
                <a:off x="5590633" y="1104897"/>
                <a:ext cx="74520" cy="79560"/>
              </p14:xfrm>
            </p:contentPart>
          </mc:Choice>
          <mc:Fallback xmlns="">
            <p:pic>
              <p:nvPicPr>
                <p:cNvPr id="32" name="Ink 31">
                  <a:extLst>
                    <a:ext uri="{FF2B5EF4-FFF2-40B4-BE49-F238E27FC236}">
                      <a16:creationId xmlns:a16="http://schemas.microsoft.com/office/drawing/2014/main" id="{37132C59-E68E-9CCF-D2BD-0B5929BA62DC}"/>
                    </a:ext>
                  </a:extLst>
                </p:cNvPr>
                <p:cNvPicPr/>
                <p:nvPr/>
              </p:nvPicPr>
              <p:blipFill>
                <a:blip r:embed="rId29"/>
                <a:stretch>
                  <a:fillRect/>
                </a:stretch>
              </p:blipFill>
              <p:spPr>
                <a:xfrm>
                  <a:off x="5581633" y="1095897"/>
                  <a:ext cx="92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29E66FDF-B3C3-3513-3A22-FC015F06C831}"/>
                    </a:ext>
                  </a:extLst>
                </p14:cNvPr>
                <p14:cNvContentPartPr/>
                <p14:nvPr/>
              </p14:nvContentPartPr>
              <p14:xfrm>
                <a:off x="5595673" y="1114617"/>
                <a:ext cx="172080" cy="212040"/>
              </p14:xfrm>
            </p:contentPart>
          </mc:Choice>
          <mc:Fallback xmlns="">
            <p:pic>
              <p:nvPicPr>
                <p:cNvPr id="33" name="Ink 32">
                  <a:extLst>
                    <a:ext uri="{FF2B5EF4-FFF2-40B4-BE49-F238E27FC236}">
                      <a16:creationId xmlns:a16="http://schemas.microsoft.com/office/drawing/2014/main" id="{29E66FDF-B3C3-3513-3A22-FC015F06C831}"/>
                    </a:ext>
                  </a:extLst>
                </p:cNvPr>
                <p:cNvPicPr/>
                <p:nvPr/>
              </p:nvPicPr>
              <p:blipFill>
                <a:blip r:embed="rId31"/>
                <a:stretch>
                  <a:fillRect/>
                </a:stretch>
              </p:blipFill>
              <p:spPr>
                <a:xfrm>
                  <a:off x="5586673" y="1105977"/>
                  <a:ext cx="189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B0D158DF-4DE4-EF98-62AB-154C0BDBC58C}"/>
                    </a:ext>
                  </a:extLst>
                </p14:cNvPr>
                <p14:cNvContentPartPr/>
                <p14:nvPr/>
              </p14:nvContentPartPr>
              <p14:xfrm>
                <a:off x="5666953" y="1262577"/>
                <a:ext cx="52920" cy="72000"/>
              </p14:xfrm>
            </p:contentPart>
          </mc:Choice>
          <mc:Fallback xmlns="">
            <p:pic>
              <p:nvPicPr>
                <p:cNvPr id="34" name="Ink 33">
                  <a:extLst>
                    <a:ext uri="{FF2B5EF4-FFF2-40B4-BE49-F238E27FC236}">
                      <a16:creationId xmlns:a16="http://schemas.microsoft.com/office/drawing/2014/main" id="{B0D158DF-4DE4-EF98-62AB-154C0BDBC58C}"/>
                    </a:ext>
                  </a:extLst>
                </p:cNvPr>
                <p:cNvPicPr/>
                <p:nvPr/>
              </p:nvPicPr>
              <p:blipFill>
                <a:blip r:embed="rId33"/>
                <a:stretch>
                  <a:fillRect/>
                </a:stretch>
              </p:blipFill>
              <p:spPr>
                <a:xfrm>
                  <a:off x="5658313" y="1253577"/>
                  <a:ext cx="7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DA884808-200F-7569-59E3-AE130BFD9986}"/>
                    </a:ext>
                  </a:extLst>
                </p14:cNvPr>
                <p14:cNvContentPartPr/>
                <p14:nvPr/>
              </p14:nvContentPartPr>
              <p14:xfrm>
                <a:off x="5197513" y="1161777"/>
                <a:ext cx="5400" cy="165240"/>
              </p14:xfrm>
            </p:contentPart>
          </mc:Choice>
          <mc:Fallback xmlns="">
            <p:pic>
              <p:nvPicPr>
                <p:cNvPr id="36" name="Ink 35">
                  <a:extLst>
                    <a:ext uri="{FF2B5EF4-FFF2-40B4-BE49-F238E27FC236}">
                      <a16:creationId xmlns:a16="http://schemas.microsoft.com/office/drawing/2014/main" id="{DA884808-200F-7569-59E3-AE130BFD9986}"/>
                    </a:ext>
                  </a:extLst>
                </p:cNvPr>
                <p:cNvPicPr/>
                <p:nvPr/>
              </p:nvPicPr>
              <p:blipFill>
                <a:blip r:embed="rId35"/>
                <a:stretch>
                  <a:fillRect/>
                </a:stretch>
              </p:blipFill>
              <p:spPr>
                <a:xfrm>
                  <a:off x="5188513" y="1152777"/>
                  <a:ext cx="23040" cy="182880"/>
                </a:xfrm>
                <a:prstGeom prst="rect">
                  <a:avLst/>
                </a:prstGeom>
              </p:spPr>
            </p:pic>
          </mc:Fallback>
        </mc:AlternateContent>
      </p:grpSp>
      <p:grpSp>
        <p:nvGrpSpPr>
          <p:cNvPr id="44" name="Group 43">
            <a:extLst>
              <a:ext uri="{FF2B5EF4-FFF2-40B4-BE49-F238E27FC236}">
                <a16:creationId xmlns:a16="http://schemas.microsoft.com/office/drawing/2014/main" id="{1DAF5D01-8B39-4AB1-F347-B0CEE8E32913}"/>
              </a:ext>
            </a:extLst>
          </p:cNvPr>
          <p:cNvGrpSpPr/>
          <p:nvPr/>
        </p:nvGrpSpPr>
        <p:grpSpPr>
          <a:xfrm>
            <a:off x="4201607" y="1126440"/>
            <a:ext cx="470520" cy="723600"/>
            <a:chOff x="3927793" y="183657"/>
            <a:chExt cx="470520" cy="723600"/>
          </a:xfrm>
        </p:grpSpPr>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2A387C28-7271-5BC1-FD83-5F71C25A36CB}"/>
                    </a:ext>
                  </a:extLst>
                </p14:cNvPr>
                <p14:cNvContentPartPr/>
                <p14:nvPr/>
              </p14:nvContentPartPr>
              <p14:xfrm>
                <a:off x="3927793" y="183657"/>
                <a:ext cx="188280" cy="360360"/>
              </p14:xfrm>
            </p:contentPart>
          </mc:Choice>
          <mc:Fallback xmlns="">
            <p:pic>
              <p:nvPicPr>
                <p:cNvPr id="38" name="Ink 37">
                  <a:extLst>
                    <a:ext uri="{FF2B5EF4-FFF2-40B4-BE49-F238E27FC236}">
                      <a16:creationId xmlns:a16="http://schemas.microsoft.com/office/drawing/2014/main" id="{2A387C28-7271-5BC1-FD83-5F71C25A36CB}"/>
                    </a:ext>
                  </a:extLst>
                </p:cNvPr>
                <p:cNvPicPr/>
                <p:nvPr/>
              </p:nvPicPr>
              <p:blipFill>
                <a:blip r:embed="rId37"/>
                <a:stretch>
                  <a:fillRect/>
                </a:stretch>
              </p:blipFill>
              <p:spPr>
                <a:xfrm>
                  <a:off x="3918793" y="174657"/>
                  <a:ext cx="2059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6D2A5237-6C58-D1A1-A8C8-858689CBCF65}"/>
                    </a:ext>
                  </a:extLst>
                </p14:cNvPr>
                <p14:cNvContentPartPr/>
                <p14:nvPr/>
              </p14:nvContentPartPr>
              <p14:xfrm>
                <a:off x="4082233" y="363657"/>
                <a:ext cx="114840" cy="119880"/>
              </p14:xfrm>
            </p:contentPart>
          </mc:Choice>
          <mc:Fallback xmlns="">
            <p:pic>
              <p:nvPicPr>
                <p:cNvPr id="39" name="Ink 38">
                  <a:extLst>
                    <a:ext uri="{FF2B5EF4-FFF2-40B4-BE49-F238E27FC236}">
                      <a16:creationId xmlns:a16="http://schemas.microsoft.com/office/drawing/2014/main" id="{6D2A5237-6C58-D1A1-A8C8-858689CBCF65}"/>
                    </a:ext>
                  </a:extLst>
                </p:cNvPr>
                <p:cNvPicPr/>
                <p:nvPr/>
              </p:nvPicPr>
              <p:blipFill>
                <a:blip r:embed="rId39"/>
                <a:stretch>
                  <a:fillRect/>
                </a:stretch>
              </p:blipFill>
              <p:spPr>
                <a:xfrm>
                  <a:off x="4073593" y="355017"/>
                  <a:ext cx="132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F5D66D68-8F48-5B25-376E-07767B80AC21}"/>
                    </a:ext>
                  </a:extLst>
                </p14:cNvPr>
                <p14:cNvContentPartPr/>
                <p14:nvPr/>
              </p14:nvContentPartPr>
              <p14:xfrm>
                <a:off x="4248913" y="374457"/>
                <a:ext cx="61560" cy="56520"/>
              </p14:xfrm>
            </p:contentPart>
          </mc:Choice>
          <mc:Fallback xmlns="">
            <p:pic>
              <p:nvPicPr>
                <p:cNvPr id="40" name="Ink 39">
                  <a:extLst>
                    <a:ext uri="{FF2B5EF4-FFF2-40B4-BE49-F238E27FC236}">
                      <a16:creationId xmlns:a16="http://schemas.microsoft.com/office/drawing/2014/main" id="{F5D66D68-8F48-5B25-376E-07767B80AC21}"/>
                    </a:ext>
                  </a:extLst>
                </p:cNvPr>
                <p:cNvPicPr/>
                <p:nvPr/>
              </p:nvPicPr>
              <p:blipFill>
                <a:blip r:embed="rId41"/>
                <a:stretch>
                  <a:fillRect/>
                </a:stretch>
              </p:blipFill>
              <p:spPr>
                <a:xfrm>
                  <a:off x="4239913" y="365457"/>
                  <a:ext cx="79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EABD8D70-9635-0E77-C641-771DF46D8FD5}"/>
                    </a:ext>
                  </a:extLst>
                </p14:cNvPr>
                <p14:cNvContentPartPr/>
                <p14:nvPr/>
              </p14:nvContentPartPr>
              <p14:xfrm>
                <a:off x="4185913" y="331977"/>
                <a:ext cx="212400" cy="371880"/>
              </p14:xfrm>
            </p:contentPart>
          </mc:Choice>
          <mc:Fallback xmlns="">
            <p:pic>
              <p:nvPicPr>
                <p:cNvPr id="41" name="Ink 40">
                  <a:extLst>
                    <a:ext uri="{FF2B5EF4-FFF2-40B4-BE49-F238E27FC236}">
                      <a16:creationId xmlns:a16="http://schemas.microsoft.com/office/drawing/2014/main" id="{EABD8D70-9635-0E77-C641-771DF46D8FD5}"/>
                    </a:ext>
                  </a:extLst>
                </p:cNvPr>
                <p:cNvPicPr/>
                <p:nvPr/>
              </p:nvPicPr>
              <p:blipFill>
                <a:blip r:embed="rId43"/>
                <a:stretch>
                  <a:fillRect/>
                </a:stretch>
              </p:blipFill>
              <p:spPr>
                <a:xfrm>
                  <a:off x="4177273" y="323337"/>
                  <a:ext cx="230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63A21696-A9D4-A71D-E0C0-57E47E626C7E}"/>
                    </a:ext>
                  </a:extLst>
                </p14:cNvPr>
                <p14:cNvContentPartPr/>
                <p14:nvPr/>
              </p14:nvContentPartPr>
              <p14:xfrm>
                <a:off x="3940393" y="697017"/>
                <a:ext cx="171000" cy="210240"/>
              </p14:xfrm>
            </p:contentPart>
          </mc:Choice>
          <mc:Fallback xmlns="">
            <p:pic>
              <p:nvPicPr>
                <p:cNvPr id="43" name="Ink 42">
                  <a:extLst>
                    <a:ext uri="{FF2B5EF4-FFF2-40B4-BE49-F238E27FC236}">
                      <a16:creationId xmlns:a16="http://schemas.microsoft.com/office/drawing/2014/main" id="{63A21696-A9D4-A71D-E0C0-57E47E626C7E}"/>
                    </a:ext>
                  </a:extLst>
                </p:cNvPr>
                <p:cNvPicPr/>
                <p:nvPr/>
              </p:nvPicPr>
              <p:blipFill>
                <a:blip r:embed="rId45"/>
                <a:stretch>
                  <a:fillRect/>
                </a:stretch>
              </p:blipFill>
              <p:spPr>
                <a:xfrm>
                  <a:off x="3931393" y="688017"/>
                  <a:ext cx="188640" cy="227880"/>
                </a:xfrm>
                <a:prstGeom prst="rect">
                  <a:avLst/>
                </a:prstGeom>
              </p:spPr>
            </p:pic>
          </mc:Fallback>
        </mc:AlternateContent>
      </p:grpSp>
      <p:grpSp>
        <p:nvGrpSpPr>
          <p:cNvPr id="50" name="Group 49">
            <a:extLst>
              <a:ext uri="{FF2B5EF4-FFF2-40B4-BE49-F238E27FC236}">
                <a16:creationId xmlns:a16="http://schemas.microsoft.com/office/drawing/2014/main" id="{870B73C9-0E73-930E-25CB-A44F461C1907}"/>
              </a:ext>
            </a:extLst>
          </p:cNvPr>
          <p:cNvGrpSpPr/>
          <p:nvPr/>
        </p:nvGrpSpPr>
        <p:grpSpPr>
          <a:xfrm>
            <a:off x="4058327" y="1974600"/>
            <a:ext cx="604440" cy="302400"/>
            <a:chOff x="3784513" y="1031817"/>
            <a:chExt cx="604440" cy="302400"/>
          </a:xfrm>
        </p:grpSpPr>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7DCE1515-CD05-A9B8-E0A9-957E7EA21862}"/>
                    </a:ext>
                  </a:extLst>
                </p14:cNvPr>
                <p14:cNvContentPartPr/>
                <p14:nvPr/>
              </p14:nvContentPartPr>
              <p14:xfrm>
                <a:off x="3784513" y="1072497"/>
                <a:ext cx="125280" cy="224640"/>
              </p14:xfrm>
            </p:contentPart>
          </mc:Choice>
          <mc:Fallback xmlns="">
            <p:pic>
              <p:nvPicPr>
                <p:cNvPr id="45" name="Ink 44">
                  <a:extLst>
                    <a:ext uri="{FF2B5EF4-FFF2-40B4-BE49-F238E27FC236}">
                      <a16:creationId xmlns:a16="http://schemas.microsoft.com/office/drawing/2014/main" id="{7DCE1515-CD05-A9B8-E0A9-957E7EA21862}"/>
                    </a:ext>
                  </a:extLst>
                </p:cNvPr>
                <p:cNvPicPr/>
                <p:nvPr/>
              </p:nvPicPr>
              <p:blipFill>
                <a:blip r:embed="rId47"/>
                <a:stretch>
                  <a:fillRect/>
                </a:stretch>
              </p:blipFill>
              <p:spPr>
                <a:xfrm>
                  <a:off x="3775873" y="1063497"/>
                  <a:ext cx="142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7E8798AC-B0AB-F66E-EBA3-14CB5385D027}"/>
                    </a:ext>
                  </a:extLst>
                </p14:cNvPr>
                <p14:cNvContentPartPr/>
                <p14:nvPr/>
              </p14:nvContentPartPr>
              <p14:xfrm>
                <a:off x="3958033" y="1078257"/>
                <a:ext cx="99360" cy="210600"/>
              </p14:xfrm>
            </p:contentPart>
          </mc:Choice>
          <mc:Fallback xmlns="">
            <p:pic>
              <p:nvPicPr>
                <p:cNvPr id="46" name="Ink 45">
                  <a:extLst>
                    <a:ext uri="{FF2B5EF4-FFF2-40B4-BE49-F238E27FC236}">
                      <a16:creationId xmlns:a16="http://schemas.microsoft.com/office/drawing/2014/main" id="{7E8798AC-B0AB-F66E-EBA3-14CB5385D027}"/>
                    </a:ext>
                  </a:extLst>
                </p:cNvPr>
                <p:cNvPicPr/>
                <p:nvPr/>
              </p:nvPicPr>
              <p:blipFill>
                <a:blip r:embed="rId49"/>
                <a:stretch>
                  <a:fillRect/>
                </a:stretch>
              </p:blipFill>
              <p:spPr>
                <a:xfrm>
                  <a:off x="3949033" y="1069257"/>
                  <a:ext cx="117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2A9B3E6A-EBE9-BA06-AE1E-9B257FBF7AD3}"/>
                    </a:ext>
                  </a:extLst>
                </p14:cNvPr>
                <p14:cNvContentPartPr/>
                <p14:nvPr/>
              </p14:nvContentPartPr>
              <p14:xfrm>
                <a:off x="4153153" y="1069617"/>
                <a:ext cx="93240" cy="87120"/>
              </p14:xfrm>
            </p:contentPart>
          </mc:Choice>
          <mc:Fallback xmlns="">
            <p:pic>
              <p:nvPicPr>
                <p:cNvPr id="47" name="Ink 46">
                  <a:extLst>
                    <a:ext uri="{FF2B5EF4-FFF2-40B4-BE49-F238E27FC236}">
                      <a16:creationId xmlns:a16="http://schemas.microsoft.com/office/drawing/2014/main" id="{2A9B3E6A-EBE9-BA06-AE1E-9B257FBF7AD3}"/>
                    </a:ext>
                  </a:extLst>
                </p:cNvPr>
                <p:cNvPicPr/>
                <p:nvPr/>
              </p:nvPicPr>
              <p:blipFill>
                <a:blip r:embed="rId51"/>
                <a:stretch>
                  <a:fillRect/>
                </a:stretch>
              </p:blipFill>
              <p:spPr>
                <a:xfrm>
                  <a:off x="4144153" y="1060977"/>
                  <a:ext cx="110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245C3F31-9D1F-A4B0-58E1-567F4DF20A7E}"/>
                    </a:ext>
                  </a:extLst>
                </p14:cNvPr>
                <p14:cNvContentPartPr/>
                <p14:nvPr/>
              </p14:nvContentPartPr>
              <p14:xfrm>
                <a:off x="4176553" y="1031817"/>
                <a:ext cx="212400" cy="296280"/>
              </p14:xfrm>
            </p:contentPart>
          </mc:Choice>
          <mc:Fallback xmlns="">
            <p:pic>
              <p:nvPicPr>
                <p:cNvPr id="48" name="Ink 47">
                  <a:extLst>
                    <a:ext uri="{FF2B5EF4-FFF2-40B4-BE49-F238E27FC236}">
                      <a16:creationId xmlns:a16="http://schemas.microsoft.com/office/drawing/2014/main" id="{245C3F31-9D1F-A4B0-58E1-567F4DF20A7E}"/>
                    </a:ext>
                  </a:extLst>
                </p:cNvPr>
                <p:cNvPicPr/>
                <p:nvPr/>
              </p:nvPicPr>
              <p:blipFill>
                <a:blip r:embed="rId53"/>
                <a:stretch>
                  <a:fillRect/>
                </a:stretch>
              </p:blipFill>
              <p:spPr>
                <a:xfrm>
                  <a:off x="4167913" y="1023177"/>
                  <a:ext cx="2300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A7DBC4A5-44A1-D8A0-B6AC-DD0DFD6DE063}"/>
                    </a:ext>
                  </a:extLst>
                </p14:cNvPr>
                <p14:cNvContentPartPr/>
                <p14:nvPr/>
              </p14:nvContentPartPr>
              <p14:xfrm>
                <a:off x="4299313" y="1234137"/>
                <a:ext cx="79200" cy="100080"/>
              </p14:xfrm>
            </p:contentPart>
          </mc:Choice>
          <mc:Fallback xmlns="">
            <p:pic>
              <p:nvPicPr>
                <p:cNvPr id="49" name="Ink 48">
                  <a:extLst>
                    <a:ext uri="{FF2B5EF4-FFF2-40B4-BE49-F238E27FC236}">
                      <a16:creationId xmlns:a16="http://schemas.microsoft.com/office/drawing/2014/main" id="{A7DBC4A5-44A1-D8A0-B6AC-DD0DFD6DE063}"/>
                    </a:ext>
                  </a:extLst>
                </p:cNvPr>
                <p:cNvPicPr/>
                <p:nvPr/>
              </p:nvPicPr>
              <p:blipFill>
                <a:blip r:embed="rId55"/>
                <a:stretch>
                  <a:fillRect/>
                </a:stretch>
              </p:blipFill>
              <p:spPr>
                <a:xfrm>
                  <a:off x="4290313" y="1225497"/>
                  <a:ext cx="96840" cy="117720"/>
                </a:xfrm>
                <a:prstGeom prst="rect">
                  <a:avLst/>
                </a:prstGeom>
              </p:spPr>
            </p:pic>
          </mc:Fallback>
        </mc:AlternateContent>
      </p:grpSp>
      <p:grpSp>
        <p:nvGrpSpPr>
          <p:cNvPr id="66" name="Group 65">
            <a:extLst>
              <a:ext uri="{FF2B5EF4-FFF2-40B4-BE49-F238E27FC236}">
                <a16:creationId xmlns:a16="http://schemas.microsoft.com/office/drawing/2014/main" id="{D45292C0-1E16-C4CA-26EE-7D437D30E6F2}"/>
              </a:ext>
            </a:extLst>
          </p:cNvPr>
          <p:cNvGrpSpPr/>
          <p:nvPr/>
        </p:nvGrpSpPr>
        <p:grpSpPr>
          <a:xfrm>
            <a:off x="6959927" y="1002600"/>
            <a:ext cx="529200" cy="508680"/>
            <a:chOff x="6686113" y="59817"/>
            <a:chExt cx="529200" cy="508680"/>
          </a:xfrm>
        </p:grpSpPr>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3B32517-D56F-F876-727C-A8E24A308C03}"/>
                    </a:ext>
                  </a:extLst>
                </p14:cNvPr>
                <p14:cNvContentPartPr/>
                <p14:nvPr/>
              </p14:nvContentPartPr>
              <p14:xfrm>
                <a:off x="6686113" y="59817"/>
                <a:ext cx="117000" cy="279720"/>
              </p14:xfrm>
            </p:contentPart>
          </mc:Choice>
          <mc:Fallback xmlns="">
            <p:pic>
              <p:nvPicPr>
                <p:cNvPr id="62" name="Ink 61">
                  <a:extLst>
                    <a:ext uri="{FF2B5EF4-FFF2-40B4-BE49-F238E27FC236}">
                      <a16:creationId xmlns:a16="http://schemas.microsoft.com/office/drawing/2014/main" id="{A3B32517-D56F-F876-727C-A8E24A308C03}"/>
                    </a:ext>
                  </a:extLst>
                </p:cNvPr>
                <p:cNvPicPr/>
                <p:nvPr/>
              </p:nvPicPr>
              <p:blipFill>
                <a:blip r:embed="rId57"/>
                <a:stretch>
                  <a:fillRect/>
                </a:stretch>
              </p:blipFill>
              <p:spPr>
                <a:xfrm>
                  <a:off x="6677113" y="50817"/>
                  <a:ext cx="134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14752147-557D-26C5-57E6-E4FE23FE9547}"/>
                    </a:ext>
                  </a:extLst>
                </p14:cNvPr>
                <p14:cNvContentPartPr/>
                <p14:nvPr/>
              </p14:nvContentPartPr>
              <p14:xfrm>
                <a:off x="6813193" y="258177"/>
                <a:ext cx="135000" cy="79560"/>
              </p14:xfrm>
            </p:contentPart>
          </mc:Choice>
          <mc:Fallback xmlns="">
            <p:pic>
              <p:nvPicPr>
                <p:cNvPr id="63" name="Ink 62">
                  <a:extLst>
                    <a:ext uri="{FF2B5EF4-FFF2-40B4-BE49-F238E27FC236}">
                      <a16:creationId xmlns:a16="http://schemas.microsoft.com/office/drawing/2014/main" id="{14752147-557D-26C5-57E6-E4FE23FE9547}"/>
                    </a:ext>
                  </a:extLst>
                </p:cNvPr>
                <p:cNvPicPr/>
                <p:nvPr/>
              </p:nvPicPr>
              <p:blipFill>
                <a:blip r:embed="rId59"/>
                <a:stretch>
                  <a:fillRect/>
                </a:stretch>
              </p:blipFill>
              <p:spPr>
                <a:xfrm>
                  <a:off x="6804553" y="249537"/>
                  <a:ext cx="152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EAC5C615-85F6-648F-E46C-923719BCDB65}"/>
                    </a:ext>
                  </a:extLst>
                </p14:cNvPr>
                <p14:cNvContentPartPr/>
                <p14:nvPr/>
              </p14:nvContentPartPr>
              <p14:xfrm>
                <a:off x="7015153" y="239097"/>
                <a:ext cx="52560" cy="91800"/>
              </p14:xfrm>
            </p:contentPart>
          </mc:Choice>
          <mc:Fallback xmlns="">
            <p:pic>
              <p:nvPicPr>
                <p:cNvPr id="64" name="Ink 63">
                  <a:extLst>
                    <a:ext uri="{FF2B5EF4-FFF2-40B4-BE49-F238E27FC236}">
                      <a16:creationId xmlns:a16="http://schemas.microsoft.com/office/drawing/2014/main" id="{EAC5C615-85F6-648F-E46C-923719BCDB65}"/>
                    </a:ext>
                  </a:extLst>
                </p:cNvPr>
                <p:cNvPicPr/>
                <p:nvPr/>
              </p:nvPicPr>
              <p:blipFill>
                <a:blip r:embed="rId61"/>
                <a:stretch>
                  <a:fillRect/>
                </a:stretch>
              </p:blipFill>
              <p:spPr>
                <a:xfrm>
                  <a:off x="7006513" y="230097"/>
                  <a:ext cx="7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E51CAD8-3CF1-7073-D761-D1E33355E1B3}"/>
                    </a:ext>
                  </a:extLst>
                </p14:cNvPr>
                <p14:cNvContentPartPr/>
                <p14:nvPr/>
              </p14:nvContentPartPr>
              <p14:xfrm>
                <a:off x="6920113" y="209217"/>
                <a:ext cx="295200" cy="359280"/>
              </p14:xfrm>
            </p:contentPart>
          </mc:Choice>
          <mc:Fallback xmlns="">
            <p:pic>
              <p:nvPicPr>
                <p:cNvPr id="65" name="Ink 64">
                  <a:extLst>
                    <a:ext uri="{FF2B5EF4-FFF2-40B4-BE49-F238E27FC236}">
                      <a16:creationId xmlns:a16="http://schemas.microsoft.com/office/drawing/2014/main" id="{EE51CAD8-3CF1-7073-D761-D1E33355E1B3}"/>
                    </a:ext>
                  </a:extLst>
                </p:cNvPr>
                <p:cNvPicPr/>
                <p:nvPr/>
              </p:nvPicPr>
              <p:blipFill>
                <a:blip r:embed="rId63"/>
                <a:stretch>
                  <a:fillRect/>
                </a:stretch>
              </p:blipFill>
              <p:spPr>
                <a:xfrm>
                  <a:off x="6911113" y="200577"/>
                  <a:ext cx="312840" cy="37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67" name="Ink 66">
                <a:extLst>
                  <a:ext uri="{FF2B5EF4-FFF2-40B4-BE49-F238E27FC236}">
                    <a16:creationId xmlns:a16="http://schemas.microsoft.com/office/drawing/2014/main" id="{803DA22D-2A8A-69B4-EE6B-68EBE7073E08}"/>
                  </a:ext>
                </a:extLst>
              </p14:cNvPr>
              <p14:cNvContentPartPr/>
              <p14:nvPr/>
            </p14:nvContentPartPr>
            <p14:xfrm>
              <a:off x="7025087" y="1431720"/>
              <a:ext cx="146880" cy="176400"/>
            </p14:xfrm>
          </p:contentPart>
        </mc:Choice>
        <mc:Fallback>
          <p:pic>
            <p:nvPicPr>
              <p:cNvPr id="67" name="Ink 66">
                <a:extLst>
                  <a:ext uri="{FF2B5EF4-FFF2-40B4-BE49-F238E27FC236}">
                    <a16:creationId xmlns:a16="http://schemas.microsoft.com/office/drawing/2014/main" id="{803DA22D-2A8A-69B4-EE6B-68EBE7073E08}"/>
                  </a:ext>
                </a:extLst>
              </p:cNvPr>
              <p:cNvPicPr/>
              <p:nvPr/>
            </p:nvPicPr>
            <p:blipFill>
              <a:blip r:embed="rId65"/>
              <a:stretch>
                <a:fillRect/>
              </a:stretch>
            </p:blipFill>
            <p:spPr>
              <a:xfrm>
                <a:off x="7016065" y="1422720"/>
                <a:ext cx="164563" cy="194040"/>
              </a:xfrm>
              <a:prstGeom prst="rect">
                <a:avLst/>
              </a:prstGeom>
            </p:spPr>
          </p:pic>
        </mc:Fallback>
      </mc:AlternateContent>
      <p:grpSp>
        <p:nvGrpSpPr>
          <p:cNvPr id="74" name="Group 73">
            <a:extLst>
              <a:ext uri="{FF2B5EF4-FFF2-40B4-BE49-F238E27FC236}">
                <a16:creationId xmlns:a16="http://schemas.microsoft.com/office/drawing/2014/main" id="{E420DBE4-05F7-C1DA-219B-79729EAFEF83}"/>
              </a:ext>
            </a:extLst>
          </p:cNvPr>
          <p:cNvGrpSpPr/>
          <p:nvPr/>
        </p:nvGrpSpPr>
        <p:grpSpPr>
          <a:xfrm>
            <a:off x="6869567" y="2017080"/>
            <a:ext cx="603720" cy="293400"/>
            <a:chOff x="6595753" y="1074297"/>
            <a:chExt cx="603720" cy="293400"/>
          </a:xfrm>
        </p:grpSpPr>
        <mc:AlternateContent xmlns:mc="http://schemas.openxmlformats.org/markup-compatibility/2006" xmlns:p14="http://schemas.microsoft.com/office/powerpoint/2010/main">
          <mc:Choice Requires="p14">
            <p:contentPart p14:bwMode="auto" r:id="rId66">
              <p14:nvContentPartPr>
                <p14:cNvPr id="68" name="Ink 67">
                  <a:extLst>
                    <a:ext uri="{FF2B5EF4-FFF2-40B4-BE49-F238E27FC236}">
                      <a16:creationId xmlns:a16="http://schemas.microsoft.com/office/drawing/2014/main" id="{C9C04C01-FD43-C8C1-6FBE-050AD4A072D9}"/>
                    </a:ext>
                  </a:extLst>
                </p14:cNvPr>
                <p14:cNvContentPartPr/>
                <p14:nvPr/>
              </p14:nvContentPartPr>
              <p14:xfrm>
                <a:off x="6595753" y="1096617"/>
                <a:ext cx="10080" cy="211320"/>
              </p14:xfrm>
            </p:contentPart>
          </mc:Choice>
          <mc:Fallback xmlns="">
            <p:pic>
              <p:nvPicPr>
                <p:cNvPr id="68" name="Ink 67">
                  <a:extLst>
                    <a:ext uri="{FF2B5EF4-FFF2-40B4-BE49-F238E27FC236}">
                      <a16:creationId xmlns:a16="http://schemas.microsoft.com/office/drawing/2014/main" id="{C9C04C01-FD43-C8C1-6FBE-050AD4A072D9}"/>
                    </a:ext>
                  </a:extLst>
                </p:cNvPr>
                <p:cNvPicPr/>
                <p:nvPr/>
              </p:nvPicPr>
              <p:blipFill>
                <a:blip r:embed="rId67"/>
                <a:stretch>
                  <a:fillRect/>
                </a:stretch>
              </p:blipFill>
              <p:spPr>
                <a:xfrm>
                  <a:off x="6586753" y="1087617"/>
                  <a:ext cx="27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Ink 68">
                  <a:extLst>
                    <a:ext uri="{FF2B5EF4-FFF2-40B4-BE49-F238E27FC236}">
                      <a16:creationId xmlns:a16="http://schemas.microsoft.com/office/drawing/2014/main" id="{8EDB8E2A-F325-42B4-D49A-EB1D2AB85A8C}"/>
                    </a:ext>
                  </a:extLst>
                </p14:cNvPr>
                <p14:cNvContentPartPr/>
                <p14:nvPr/>
              </p14:nvContentPartPr>
              <p14:xfrm>
                <a:off x="6701953" y="1074297"/>
                <a:ext cx="26280" cy="228600"/>
              </p14:xfrm>
            </p:contentPart>
          </mc:Choice>
          <mc:Fallback xmlns="">
            <p:pic>
              <p:nvPicPr>
                <p:cNvPr id="69" name="Ink 68">
                  <a:extLst>
                    <a:ext uri="{FF2B5EF4-FFF2-40B4-BE49-F238E27FC236}">
                      <a16:creationId xmlns:a16="http://schemas.microsoft.com/office/drawing/2014/main" id="{8EDB8E2A-F325-42B4-D49A-EB1D2AB85A8C}"/>
                    </a:ext>
                  </a:extLst>
                </p:cNvPr>
                <p:cNvPicPr/>
                <p:nvPr/>
              </p:nvPicPr>
              <p:blipFill>
                <a:blip r:embed="rId69"/>
                <a:stretch>
                  <a:fillRect/>
                </a:stretch>
              </p:blipFill>
              <p:spPr>
                <a:xfrm>
                  <a:off x="6693313" y="1065297"/>
                  <a:ext cx="439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Ink 69">
                  <a:extLst>
                    <a:ext uri="{FF2B5EF4-FFF2-40B4-BE49-F238E27FC236}">
                      <a16:creationId xmlns:a16="http://schemas.microsoft.com/office/drawing/2014/main" id="{FBD52083-5DC2-EBD6-5168-7FFF14CA40DF}"/>
                    </a:ext>
                  </a:extLst>
                </p14:cNvPr>
                <p14:cNvContentPartPr/>
                <p14:nvPr/>
              </p14:nvContentPartPr>
              <p14:xfrm>
                <a:off x="6797353" y="1079697"/>
                <a:ext cx="84960" cy="259560"/>
              </p14:xfrm>
            </p:contentPart>
          </mc:Choice>
          <mc:Fallback xmlns="">
            <p:pic>
              <p:nvPicPr>
                <p:cNvPr id="70" name="Ink 69">
                  <a:extLst>
                    <a:ext uri="{FF2B5EF4-FFF2-40B4-BE49-F238E27FC236}">
                      <a16:creationId xmlns:a16="http://schemas.microsoft.com/office/drawing/2014/main" id="{FBD52083-5DC2-EBD6-5168-7FFF14CA40DF}"/>
                    </a:ext>
                  </a:extLst>
                </p:cNvPr>
                <p:cNvPicPr/>
                <p:nvPr/>
              </p:nvPicPr>
              <p:blipFill>
                <a:blip r:embed="rId71"/>
                <a:stretch>
                  <a:fillRect/>
                </a:stretch>
              </p:blipFill>
              <p:spPr>
                <a:xfrm>
                  <a:off x="6788713" y="1071057"/>
                  <a:ext cx="102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id="{E926F9B5-4ACA-5270-B200-C1E6F59128AB}"/>
                    </a:ext>
                  </a:extLst>
                </p14:cNvPr>
                <p14:cNvContentPartPr/>
                <p14:nvPr/>
              </p14:nvContentPartPr>
              <p14:xfrm>
                <a:off x="6950713" y="1097697"/>
                <a:ext cx="100080" cy="98280"/>
              </p14:xfrm>
            </p:contentPart>
          </mc:Choice>
          <mc:Fallback xmlns="">
            <p:pic>
              <p:nvPicPr>
                <p:cNvPr id="71" name="Ink 70">
                  <a:extLst>
                    <a:ext uri="{FF2B5EF4-FFF2-40B4-BE49-F238E27FC236}">
                      <a16:creationId xmlns:a16="http://schemas.microsoft.com/office/drawing/2014/main" id="{E926F9B5-4ACA-5270-B200-C1E6F59128AB}"/>
                    </a:ext>
                  </a:extLst>
                </p:cNvPr>
                <p:cNvPicPr/>
                <p:nvPr/>
              </p:nvPicPr>
              <p:blipFill>
                <a:blip r:embed="rId73"/>
                <a:stretch>
                  <a:fillRect/>
                </a:stretch>
              </p:blipFill>
              <p:spPr>
                <a:xfrm>
                  <a:off x="6941713" y="1088697"/>
                  <a:ext cx="11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 name="Ink 71">
                  <a:extLst>
                    <a:ext uri="{FF2B5EF4-FFF2-40B4-BE49-F238E27FC236}">
                      <a16:creationId xmlns:a16="http://schemas.microsoft.com/office/drawing/2014/main" id="{AC7F2EF6-AC52-2E48-250C-5039DE70D684}"/>
                    </a:ext>
                  </a:extLst>
                </p14:cNvPr>
                <p14:cNvContentPartPr/>
                <p14:nvPr/>
              </p14:nvContentPartPr>
              <p14:xfrm>
                <a:off x="7021993" y="1115337"/>
                <a:ext cx="177480" cy="251640"/>
              </p14:xfrm>
            </p:contentPart>
          </mc:Choice>
          <mc:Fallback xmlns="">
            <p:pic>
              <p:nvPicPr>
                <p:cNvPr id="72" name="Ink 71">
                  <a:extLst>
                    <a:ext uri="{FF2B5EF4-FFF2-40B4-BE49-F238E27FC236}">
                      <a16:creationId xmlns:a16="http://schemas.microsoft.com/office/drawing/2014/main" id="{AC7F2EF6-AC52-2E48-250C-5039DE70D684}"/>
                    </a:ext>
                  </a:extLst>
                </p:cNvPr>
                <p:cNvPicPr/>
                <p:nvPr/>
              </p:nvPicPr>
              <p:blipFill>
                <a:blip r:embed="rId75"/>
                <a:stretch>
                  <a:fillRect/>
                </a:stretch>
              </p:blipFill>
              <p:spPr>
                <a:xfrm>
                  <a:off x="7013353" y="1106697"/>
                  <a:ext cx="195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Ink 72">
                  <a:extLst>
                    <a:ext uri="{FF2B5EF4-FFF2-40B4-BE49-F238E27FC236}">
                      <a16:creationId xmlns:a16="http://schemas.microsoft.com/office/drawing/2014/main" id="{D5043F0C-34A3-4BC6-314B-50931E8201D6}"/>
                    </a:ext>
                  </a:extLst>
                </p14:cNvPr>
                <p14:cNvContentPartPr/>
                <p14:nvPr/>
              </p14:nvContentPartPr>
              <p14:xfrm>
                <a:off x="7107313" y="1278777"/>
                <a:ext cx="77760" cy="88920"/>
              </p14:xfrm>
            </p:contentPart>
          </mc:Choice>
          <mc:Fallback xmlns="">
            <p:pic>
              <p:nvPicPr>
                <p:cNvPr id="73" name="Ink 72">
                  <a:extLst>
                    <a:ext uri="{FF2B5EF4-FFF2-40B4-BE49-F238E27FC236}">
                      <a16:creationId xmlns:a16="http://schemas.microsoft.com/office/drawing/2014/main" id="{D5043F0C-34A3-4BC6-314B-50931E8201D6}"/>
                    </a:ext>
                  </a:extLst>
                </p:cNvPr>
                <p:cNvPicPr/>
                <p:nvPr/>
              </p:nvPicPr>
              <p:blipFill>
                <a:blip r:embed="rId77"/>
                <a:stretch>
                  <a:fillRect/>
                </a:stretch>
              </p:blipFill>
              <p:spPr>
                <a:xfrm>
                  <a:off x="7098313" y="1270137"/>
                  <a:ext cx="95400" cy="106560"/>
                </a:xfrm>
                <a:prstGeom prst="rect">
                  <a:avLst/>
                </a:prstGeom>
              </p:spPr>
            </p:pic>
          </mc:Fallback>
        </mc:AlternateContent>
      </p:grpSp>
      <p:grpSp>
        <p:nvGrpSpPr>
          <p:cNvPr id="80" name="Group 79">
            <a:extLst>
              <a:ext uri="{FF2B5EF4-FFF2-40B4-BE49-F238E27FC236}">
                <a16:creationId xmlns:a16="http://schemas.microsoft.com/office/drawing/2014/main" id="{28FB888E-4EEF-ABFB-EBBC-0293537159D4}"/>
              </a:ext>
            </a:extLst>
          </p:cNvPr>
          <p:cNvGrpSpPr/>
          <p:nvPr/>
        </p:nvGrpSpPr>
        <p:grpSpPr>
          <a:xfrm>
            <a:off x="3792287" y="2521080"/>
            <a:ext cx="953280" cy="723600"/>
            <a:chOff x="3518473" y="1578297"/>
            <a:chExt cx="953280" cy="723600"/>
          </a:xfrm>
        </p:grpSpPr>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97E9A745-785F-939C-6DE4-51A3FEF54BE9}"/>
                    </a:ext>
                  </a:extLst>
                </p14:cNvPr>
                <p14:cNvContentPartPr/>
                <p14:nvPr/>
              </p14:nvContentPartPr>
              <p14:xfrm>
                <a:off x="4280953" y="1578297"/>
                <a:ext cx="23760" cy="149040"/>
              </p14:xfrm>
            </p:contentPart>
          </mc:Choice>
          <mc:Fallback xmlns="">
            <p:pic>
              <p:nvPicPr>
                <p:cNvPr id="51" name="Ink 50">
                  <a:extLst>
                    <a:ext uri="{FF2B5EF4-FFF2-40B4-BE49-F238E27FC236}">
                      <a16:creationId xmlns:a16="http://schemas.microsoft.com/office/drawing/2014/main" id="{97E9A745-785F-939C-6DE4-51A3FEF54BE9}"/>
                    </a:ext>
                  </a:extLst>
                </p:cNvPr>
                <p:cNvPicPr/>
                <p:nvPr/>
              </p:nvPicPr>
              <p:blipFill>
                <a:blip r:embed="rId79"/>
                <a:stretch>
                  <a:fillRect/>
                </a:stretch>
              </p:blipFill>
              <p:spPr>
                <a:xfrm>
                  <a:off x="4262953" y="1560297"/>
                  <a:ext cx="59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2B2E8FD3-28BD-284C-61C3-000E5E86D3D1}"/>
                    </a:ext>
                  </a:extLst>
                </p14:cNvPr>
                <p14:cNvContentPartPr/>
                <p14:nvPr/>
              </p14:nvContentPartPr>
              <p14:xfrm>
                <a:off x="4328113" y="1607817"/>
                <a:ext cx="63720" cy="140040"/>
              </p14:xfrm>
            </p:contentPart>
          </mc:Choice>
          <mc:Fallback xmlns="">
            <p:pic>
              <p:nvPicPr>
                <p:cNvPr id="52" name="Ink 51">
                  <a:extLst>
                    <a:ext uri="{FF2B5EF4-FFF2-40B4-BE49-F238E27FC236}">
                      <a16:creationId xmlns:a16="http://schemas.microsoft.com/office/drawing/2014/main" id="{2B2E8FD3-28BD-284C-61C3-000E5E86D3D1}"/>
                    </a:ext>
                  </a:extLst>
                </p:cNvPr>
                <p:cNvPicPr/>
                <p:nvPr/>
              </p:nvPicPr>
              <p:blipFill>
                <a:blip r:embed="rId81"/>
                <a:stretch>
                  <a:fillRect/>
                </a:stretch>
              </p:blipFill>
              <p:spPr>
                <a:xfrm>
                  <a:off x="4310473" y="15898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6D77CDAA-861C-C7F8-E811-E3AE0A52C454}"/>
                    </a:ext>
                  </a:extLst>
                </p14:cNvPr>
                <p14:cNvContentPartPr/>
                <p14:nvPr/>
              </p14:nvContentPartPr>
              <p14:xfrm>
                <a:off x="4202833" y="1632657"/>
                <a:ext cx="18000" cy="128520"/>
              </p14:xfrm>
            </p:contentPart>
          </mc:Choice>
          <mc:Fallback xmlns="">
            <p:pic>
              <p:nvPicPr>
                <p:cNvPr id="53" name="Ink 52">
                  <a:extLst>
                    <a:ext uri="{FF2B5EF4-FFF2-40B4-BE49-F238E27FC236}">
                      <a16:creationId xmlns:a16="http://schemas.microsoft.com/office/drawing/2014/main" id="{6D77CDAA-861C-C7F8-E811-E3AE0A52C454}"/>
                    </a:ext>
                  </a:extLst>
                </p:cNvPr>
                <p:cNvPicPr/>
                <p:nvPr/>
              </p:nvPicPr>
              <p:blipFill>
                <a:blip r:embed="rId83"/>
                <a:stretch>
                  <a:fillRect/>
                </a:stretch>
              </p:blipFill>
              <p:spPr>
                <a:xfrm>
                  <a:off x="4184833" y="1614657"/>
                  <a:ext cx="53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1598A89F-628A-CA03-6676-3AA28DCA8376}"/>
                    </a:ext>
                  </a:extLst>
                </p14:cNvPr>
                <p14:cNvContentPartPr/>
                <p14:nvPr/>
              </p14:nvContentPartPr>
              <p14:xfrm>
                <a:off x="3963433" y="1632657"/>
                <a:ext cx="142920" cy="210600"/>
              </p14:xfrm>
            </p:contentPart>
          </mc:Choice>
          <mc:Fallback xmlns="">
            <p:pic>
              <p:nvPicPr>
                <p:cNvPr id="54" name="Ink 53">
                  <a:extLst>
                    <a:ext uri="{FF2B5EF4-FFF2-40B4-BE49-F238E27FC236}">
                      <a16:creationId xmlns:a16="http://schemas.microsoft.com/office/drawing/2014/main" id="{1598A89F-628A-CA03-6676-3AA28DCA8376}"/>
                    </a:ext>
                  </a:extLst>
                </p:cNvPr>
                <p:cNvPicPr/>
                <p:nvPr/>
              </p:nvPicPr>
              <p:blipFill>
                <a:blip r:embed="rId85"/>
                <a:stretch>
                  <a:fillRect/>
                </a:stretch>
              </p:blipFill>
              <p:spPr>
                <a:xfrm>
                  <a:off x="3945433" y="1614657"/>
                  <a:ext cx="178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FE28915A-579A-3890-E91E-0E15E03C7F23}"/>
                    </a:ext>
                  </a:extLst>
                </p14:cNvPr>
                <p14:cNvContentPartPr/>
                <p14:nvPr/>
              </p14:nvContentPartPr>
              <p14:xfrm>
                <a:off x="3803593" y="1692417"/>
                <a:ext cx="7560" cy="134280"/>
              </p14:xfrm>
            </p:contentPart>
          </mc:Choice>
          <mc:Fallback xmlns="">
            <p:pic>
              <p:nvPicPr>
                <p:cNvPr id="55" name="Ink 54">
                  <a:extLst>
                    <a:ext uri="{FF2B5EF4-FFF2-40B4-BE49-F238E27FC236}">
                      <a16:creationId xmlns:a16="http://schemas.microsoft.com/office/drawing/2014/main" id="{FE28915A-579A-3890-E91E-0E15E03C7F23}"/>
                    </a:ext>
                  </a:extLst>
                </p:cNvPr>
                <p:cNvPicPr/>
                <p:nvPr/>
              </p:nvPicPr>
              <p:blipFill>
                <a:blip r:embed="rId87"/>
                <a:stretch>
                  <a:fillRect/>
                </a:stretch>
              </p:blipFill>
              <p:spPr>
                <a:xfrm>
                  <a:off x="3785593" y="1674777"/>
                  <a:ext cx="43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8CB0AB05-4B6A-2A88-306E-9B75F60B3D39}"/>
                    </a:ext>
                  </a:extLst>
                </p14:cNvPr>
                <p14:cNvContentPartPr/>
                <p14:nvPr/>
              </p14:nvContentPartPr>
              <p14:xfrm>
                <a:off x="3518473" y="1670457"/>
                <a:ext cx="360720" cy="119520"/>
              </p14:xfrm>
            </p:contentPart>
          </mc:Choice>
          <mc:Fallback xmlns="">
            <p:pic>
              <p:nvPicPr>
                <p:cNvPr id="56" name="Ink 55">
                  <a:extLst>
                    <a:ext uri="{FF2B5EF4-FFF2-40B4-BE49-F238E27FC236}">
                      <a16:creationId xmlns:a16="http://schemas.microsoft.com/office/drawing/2014/main" id="{8CB0AB05-4B6A-2A88-306E-9B75F60B3D39}"/>
                    </a:ext>
                  </a:extLst>
                </p:cNvPr>
                <p:cNvPicPr/>
                <p:nvPr/>
              </p:nvPicPr>
              <p:blipFill>
                <a:blip r:embed="rId89"/>
                <a:stretch>
                  <a:fillRect/>
                </a:stretch>
              </p:blipFill>
              <p:spPr>
                <a:xfrm>
                  <a:off x="3500473" y="1652817"/>
                  <a:ext cx="396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A3A2BC92-5A7F-6A00-EF7D-F424EDC98FBD}"/>
                    </a:ext>
                  </a:extLst>
                </p14:cNvPr>
                <p14:cNvContentPartPr/>
                <p14:nvPr/>
              </p14:nvContentPartPr>
              <p14:xfrm>
                <a:off x="3559513" y="1815177"/>
                <a:ext cx="83160" cy="81360"/>
              </p14:xfrm>
            </p:contentPart>
          </mc:Choice>
          <mc:Fallback xmlns="">
            <p:pic>
              <p:nvPicPr>
                <p:cNvPr id="57" name="Ink 56">
                  <a:extLst>
                    <a:ext uri="{FF2B5EF4-FFF2-40B4-BE49-F238E27FC236}">
                      <a16:creationId xmlns:a16="http://schemas.microsoft.com/office/drawing/2014/main" id="{A3A2BC92-5A7F-6A00-EF7D-F424EDC98FBD}"/>
                    </a:ext>
                  </a:extLst>
                </p:cNvPr>
                <p:cNvPicPr/>
                <p:nvPr/>
              </p:nvPicPr>
              <p:blipFill>
                <a:blip r:embed="rId91"/>
                <a:stretch>
                  <a:fillRect/>
                </a:stretch>
              </p:blipFill>
              <p:spPr>
                <a:xfrm>
                  <a:off x="3541513" y="1797177"/>
                  <a:ext cx="11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0A2C8C43-B9E1-8413-4D7E-54477FD069B1}"/>
                    </a:ext>
                  </a:extLst>
                </p14:cNvPr>
                <p14:cNvContentPartPr/>
                <p14:nvPr/>
              </p14:nvContentPartPr>
              <p14:xfrm>
                <a:off x="3686953" y="1774137"/>
                <a:ext cx="37080" cy="131400"/>
              </p14:xfrm>
            </p:contentPart>
          </mc:Choice>
          <mc:Fallback xmlns="">
            <p:pic>
              <p:nvPicPr>
                <p:cNvPr id="59" name="Ink 58">
                  <a:extLst>
                    <a:ext uri="{FF2B5EF4-FFF2-40B4-BE49-F238E27FC236}">
                      <a16:creationId xmlns:a16="http://schemas.microsoft.com/office/drawing/2014/main" id="{0A2C8C43-B9E1-8413-4D7E-54477FD069B1}"/>
                    </a:ext>
                  </a:extLst>
                </p:cNvPr>
                <p:cNvPicPr/>
                <p:nvPr/>
              </p:nvPicPr>
              <p:blipFill>
                <a:blip r:embed="rId93"/>
                <a:stretch>
                  <a:fillRect/>
                </a:stretch>
              </p:blipFill>
              <p:spPr>
                <a:xfrm>
                  <a:off x="3668953" y="1756497"/>
                  <a:ext cx="72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BAEE8440-DE02-59A0-BEAC-06BDBAA7EC39}"/>
                    </a:ext>
                  </a:extLst>
                </p14:cNvPr>
                <p14:cNvContentPartPr/>
                <p14:nvPr/>
              </p14:nvContentPartPr>
              <p14:xfrm>
                <a:off x="3785233" y="1706457"/>
                <a:ext cx="13680" cy="173160"/>
              </p14:xfrm>
            </p:contentPart>
          </mc:Choice>
          <mc:Fallback xmlns="">
            <p:pic>
              <p:nvPicPr>
                <p:cNvPr id="60" name="Ink 59">
                  <a:extLst>
                    <a:ext uri="{FF2B5EF4-FFF2-40B4-BE49-F238E27FC236}">
                      <a16:creationId xmlns:a16="http://schemas.microsoft.com/office/drawing/2014/main" id="{BAEE8440-DE02-59A0-BEAC-06BDBAA7EC39}"/>
                    </a:ext>
                  </a:extLst>
                </p:cNvPr>
                <p:cNvPicPr/>
                <p:nvPr/>
              </p:nvPicPr>
              <p:blipFill>
                <a:blip r:embed="rId95"/>
                <a:stretch>
                  <a:fillRect/>
                </a:stretch>
              </p:blipFill>
              <p:spPr>
                <a:xfrm>
                  <a:off x="3767593" y="1688457"/>
                  <a:ext cx="49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CB9A12CC-E5DC-37C4-EE52-69094684B926}"/>
                    </a:ext>
                  </a:extLst>
                </p14:cNvPr>
                <p14:cNvContentPartPr/>
                <p14:nvPr/>
              </p14:nvContentPartPr>
              <p14:xfrm>
                <a:off x="4316233" y="1972137"/>
                <a:ext cx="155520" cy="329760"/>
              </p14:xfrm>
            </p:contentPart>
          </mc:Choice>
          <mc:Fallback xmlns="">
            <p:pic>
              <p:nvPicPr>
                <p:cNvPr id="75" name="Ink 74">
                  <a:extLst>
                    <a:ext uri="{FF2B5EF4-FFF2-40B4-BE49-F238E27FC236}">
                      <a16:creationId xmlns:a16="http://schemas.microsoft.com/office/drawing/2014/main" id="{CB9A12CC-E5DC-37C4-EE52-69094684B926}"/>
                    </a:ext>
                  </a:extLst>
                </p:cNvPr>
                <p:cNvPicPr/>
                <p:nvPr/>
              </p:nvPicPr>
              <p:blipFill>
                <a:blip r:embed="rId97"/>
                <a:stretch>
                  <a:fillRect/>
                </a:stretch>
              </p:blipFill>
              <p:spPr>
                <a:xfrm>
                  <a:off x="4298593" y="1954497"/>
                  <a:ext cx="1911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F72B3E24-ED97-16B6-2A46-91BFC4145176}"/>
                    </a:ext>
                  </a:extLst>
                </p14:cNvPr>
                <p14:cNvContentPartPr/>
                <p14:nvPr/>
              </p14:nvContentPartPr>
              <p14:xfrm>
                <a:off x="4069633" y="2185257"/>
                <a:ext cx="169920" cy="108000"/>
              </p14:xfrm>
            </p:contentPart>
          </mc:Choice>
          <mc:Fallback xmlns="">
            <p:pic>
              <p:nvPicPr>
                <p:cNvPr id="76" name="Ink 75">
                  <a:extLst>
                    <a:ext uri="{FF2B5EF4-FFF2-40B4-BE49-F238E27FC236}">
                      <a16:creationId xmlns:a16="http://schemas.microsoft.com/office/drawing/2014/main" id="{F72B3E24-ED97-16B6-2A46-91BFC4145176}"/>
                    </a:ext>
                  </a:extLst>
                </p:cNvPr>
                <p:cNvPicPr/>
                <p:nvPr/>
              </p:nvPicPr>
              <p:blipFill>
                <a:blip r:embed="rId99"/>
                <a:stretch>
                  <a:fillRect/>
                </a:stretch>
              </p:blipFill>
              <p:spPr>
                <a:xfrm>
                  <a:off x="4051993" y="2167257"/>
                  <a:ext cx="20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DD23CC5A-5945-496B-9B87-277C250276B8}"/>
                    </a:ext>
                  </a:extLst>
                </p14:cNvPr>
                <p14:cNvContentPartPr/>
                <p14:nvPr/>
              </p14:nvContentPartPr>
              <p14:xfrm>
                <a:off x="3968113" y="2160417"/>
                <a:ext cx="37080" cy="124560"/>
              </p14:xfrm>
            </p:contentPart>
          </mc:Choice>
          <mc:Fallback xmlns="">
            <p:pic>
              <p:nvPicPr>
                <p:cNvPr id="77" name="Ink 76">
                  <a:extLst>
                    <a:ext uri="{FF2B5EF4-FFF2-40B4-BE49-F238E27FC236}">
                      <a16:creationId xmlns:a16="http://schemas.microsoft.com/office/drawing/2014/main" id="{DD23CC5A-5945-496B-9B87-277C250276B8}"/>
                    </a:ext>
                  </a:extLst>
                </p:cNvPr>
                <p:cNvPicPr/>
                <p:nvPr/>
              </p:nvPicPr>
              <p:blipFill>
                <a:blip r:embed="rId101"/>
                <a:stretch>
                  <a:fillRect/>
                </a:stretch>
              </p:blipFill>
              <p:spPr>
                <a:xfrm>
                  <a:off x="3950113" y="2142777"/>
                  <a:ext cx="72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E05A944D-DD89-2FA3-9411-84BB8826D2E6}"/>
                    </a:ext>
                  </a:extLst>
                </p14:cNvPr>
                <p14:cNvContentPartPr/>
                <p14:nvPr/>
              </p14:nvContentPartPr>
              <p14:xfrm>
                <a:off x="3823393" y="2163297"/>
                <a:ext cx="89280" cy="104400"/>
              </p14:xfrm>
            </p:contentPart>
          </mc:Choice>
          <mc:Fallback xmlns="">
            <p:pic>
              <p:nvPicPr>
                <p:cNvPr id="78" name="Ink 77">
                  <a:extLst>
                    <a:ext uri="{FF2B5EF4-FFF2-40B4-BE49-F238E27FC236}">
                      <a16:creationId xmlns:a16="http://schemas.microsoft.com/office/drawing/2014/main" id="{E05A944D-DD89-2FA3-9411-84BB8826D2E6}"/>
                    </a:ext>
                  </a:extLst>
                </p:cNvPr>
                <p:cNvPicPr/>
                <p:nvPr/>
              </p:nvPicPr>
              <p:blipFill>
                <a:blip r:embed="rId103"/>
                <a:stretch>
                  <a:fillRect/>
                </a:stretch>
              </p:blipFill>
              <p:spPr>
                <a:xfrm>
                  <a:off x="3805753" y="2145657"/>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DC2ED1E9-FAE6-8402-A2AE-05C69F5CEC84}"/>
                    </a:ext>
                  </a:extLst>
                </p14:cNvPr>
                <p14:cNvContentPartPr/>
                <p14:nvPr/>
              </p14:nvContentPartPr>
              <p14:xfrm>
                <a:off x="3588673" y="2139897"/>
                <a:ext cx="165600" cy="134280"/>
              </p14:xfrm>
            </p:contentPart>
          </mc:Choice>
          <mc:Fallback xmlns="">
            <p:pic>
              <p:nvPicPr>
                <p:cNvPr id="79" name="Ink 78">
                  <a:extLst>
                    <a:ext uri="{FF2B5EF4-FFF2-40B4-BE49-F238E27FC236}">
                      <a16:creationId xmlns:a16="http://schemas.microsoft.com/office/drawing/2014/main" id="{DC2ED1E9-FAE6-8402-A2AE-05C69F5CEC84}"/>
                    </a:ext>
                  </a:extLst>
                </p:cNvPr>
                <p:cNvPicPr/>
                <p:nvPr/>
              </p:nvPicPr>
              <p:blipFill>
                <a:blip r:embed="rId105"/>
                <a:stretch>
                  <a:fillRect/>
                </a:stretch>
              </p:blipFill>
              <p:spPr>
                <a:xfrm>
                  <a:off x="3571033" y="2122257"/>
                  <a:ext cx="201240" cy="169920"/>
                </a:xfrm>
                <a:prstGeom prst="rect">
                  <a:avLst/>
                </a:prstGeom>
              </p:spPr>
            </p:pic>
          </mc:Fallback>
        </mc:AlternateContent>
      </p:grpSp>
      <p:grpSp>
        <p:nvGrpSpPr>
          <p:cNvPr id="87" name="Group 86">
            <a:extLst>
              <a:ext uri="{FF2B5EF4-FFF2-40B4-BE49-F238E27FC236}">
                <a16:creationId xmlns:a16="http://schemas.microsoft.com/office/drawing/2014/main" id="{551B0264-D6A3-3208-F3FA-BDE1F3A7A343}"/>
              </a:ext>
            </a:extLst>
          </p:cNvPr>
          <p:cNvGrpSpPr/>
          <p:nvPr/>
        </p:nvGrpSpPr>
        <p:grpSpPr>
          <a:xfrm>
            <a:off x="6728447" y="2427840"/>
            <a:ext cx="797760" cy="184320"/>
            <a:chOff x="6454633" y="1485057"/>
            <a:chExt cx="797760" cy="184320"/>
          </a:xfrm>
        </p:grpSpPr>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2DC6DF0C-4698-E8BC-63A8-81C10B7BACC0}"/>
                    </a:ext>
                  </a:extLst>
                </p14:cNvPr>
                <p14:cNvContentPartPr/>
                <p14:nvPr/>
              </p14:nvContentPartPr>
              <p14:xfrm>
                <a:off x="7095433" y="1520337"/>
                <a:ext cx="33840" cy="93600"/>
              </p14:xfrm>
            </p:contentPart>
          </mc:Choice>
          <mc:Fallback xmlns="">
            <p:pic>
              <p:nvPicPr>
                <p:cNvPr id="81" name="Ink 80">
                  <a:extLst>
                    <a:ext uri="{FF2B5EF4-FFF2-40B4-BE49-F238E27FC236}">
                      <a16:creationId xmlns:a16="http://schemas.microsoft.com/office/drawing/2014/main" id="{2DC6DF0C-4698-E8BC-63A8-81C10B7BACC0}"/>
                    </a:ext>
                  </a:extLst>
                </p:cNvPr>
                <p:cNvPicPr/>
                <p:nvPr/>
              </p:nvPicPr>
              <p:blipFill>
                <a:blip r:embed="rId107"/>
                <a:stretch>
                  <a:fillRect/>
                </a:stretch>
              </p:blipFill>
              <p:spPr>
                <a:xfrm>
                  <a:off x="7077433" y="1502337"/>
                  <a:ext cx="69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C2BB2016-6B9D-8E3A-3D06-0CD311878693}"/>
                    </a:ext>
                  </a:extLst>
                </p14:cNvPr>
                <p14:cNvContentPartPr/>
                <p14:nvPr/>
              </p14:nvContentPartPr>
              <p14:xfrm>
                <a:off x="7163473" y="1526457"/>
                <a:ext cx="88920" cy="99720"/>
              </p14:xfrm>
            </p:contentPart>
          </mc:Choice>
          <mc:Fallback xmlns="">
            <p:pic>
              <p:nvPicPr>
                <p:cNvPr id="82" name="Ink 81">
                  <a:extLst>
                    <a:ext uri="{FF2B5EF4-FFF2-40B4-BE49-F238E27FC236}">
                      <a16:creationId xmlns:a16="http://schemas.microsoft.com/office/drawing/2014/main" id="{C2BB2016-6B9D-8E3A-3D06-0CD311878693}"/>
                    </a:ext>
                  </a:extLst>
                </p:cNvPr>
                <p:cNvPicPr/>
                <p:nvPr/>
              </p:nvPicPr>
              <p:blipFill>
                <a:blip r:embed="rId109"/>
                <a:stretch>
                  <a:fillRect/>
                </a:stretch>
              </p:blipFill>
              <p:spPr>
                <a:xfrm>
                  <a:off x="7145833" y="1508457"/>
                  <a:ext cx="12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94D73378-7674-3DEE-7436-1E64C595A728}"/>
                    </a:ext>
                  </a:extLst>
                </p14:cNvPr>
                <p14:cNvContentPartPr/>
                <p14:nvPr/>
              </p14:nvContentPartPr>
              <p14:xfrm>
                <a:off x="6970513" y="1516737"/>
                <a:ext cx="23760" cy="113400"/>
              </p14:xfrm>
            </p:contentPart>
          </mc:Choice>
          <mc:Fallback xmlns="">
            <p:pic>
              <p:nvPicPr>
                <p:cNvPr id="83" name="Ink 82">
                  <a:extLst>
                    <a:ext uri="{FF2B5EF4-FFF2-40B4-BE49-F238E27FC236}">
                      <a16:creationId xmlns:a16="http://schemas.microsoft.com/office/drawing/2014/main" id="{94D73378-7674-3DEE-7436-1E64C595A728}"/>
                    </a:ext>
                  </a:extLst>
                </p:cNvPr>
                <p:cNvPicPr/>
                <p:nvPr/>
              </p:nvPicPr>
              <p:blipFill>
                <a:blip r:embed="rId111"/>
                <a:stretch>
                  <a:fillRect/>
                </a:stretch>
              </p:blipFill>
              <p:spPr>
                <a:xfrm>
                  <a:off x="6952873" y="1498737"/>
                  <a:ext cx="5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70341C63-3A36-2F5A-F009-740D69EC44F2}"/>
                    </a:ext>
                  </a:extLst>
                </p14:cNvPr>
                <p14:cNvContentPartPr/>
                <p14:nvPr/>
              </p14:nvContentPartPr>
              <p14:xfrm>
                <a:off x="6813913" y="1498737"/>
                <a:ext cx="91080" cy="168840"/>
              </p14:xfrm>
            </p:contentPart>
          </mc:Choice>
          <mc:Fallback xmlns="">
            <p:pic>
              <p:nvPicPr>
                <p:cNvPr id="84" name="Ink 83">
                  <a:extLst>
                    <a:ext uri="{FF2B5EF4-FFF2-40B4-BE49-F238E27FC236}">
                      <a16:creationId xmlns:a16="http://schemas.microsoft.com/office/drawing/2014/main" id="{70341C63-3A36-2F5A-F009-740D69EC44F2}"/>
                    </a:ext>
                  </a:extLst>
                </p:cNvPr>
                <p:cNvPicPr/>
                <p:nvPr/>
              </p:nvPicPr>
              <p:blipFill>
                <a:blip r:embed="rId113"/>
                <a:stretch>
                  <a:fillRect/>
                </a:stretch>
              </p:blipFill>
              <p:spPr>
                <a:xfrm>
                  <a:off x="6796273" y="1480737"/>
                  <a:ext cx="126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42323267-563D-8E9D-9993-C48EC07FEE2B}"/>
                    </a:ext>
                  </a:extLst>
                </p14:cNvPr>
                <p14:cNvContentPartPr/>
                <p14:nvPr/>
              </p14:nvContentPartPr>
              <p14:xfrm>
                <a:off x="6625273" y="1497297"/>
                <a:ext cx="84960" cy="139680"/>
              </p14:xfrm>
            </p:contentPart>
          </mc:Choice>
          <mc:Fallback xmlns="">
            <p:pic>
              <p:nvPicPr>
                <p:cNvPr id="85" name="Ink 84">
                  <a:extLst>
                    <a:ext uri="{FF2B5EF4-FFF2-40B4-BE49-F238E27FC236}">
                      <a16:creationId xmlns:a16="http://schemas.microsoft.com/office/drawing/2014/main" id="{42323267-563D-8E9D-9993-C48EC07FEE2B}"/>
                    </a:ext>
                  </a:extLst>
                </p:cNvPr>
                <p:cNvPicPr/>
                <p:nvPr/>
              </p:nvPicPr>
              <p:blipFill>
                <a:blip r:embed="rId115"/>
                <a:stretch>
                  <a:fillRect/>
                </a:stretch>
              </p:blipFill>
              <p:spPr>
                <a:xfrm>
                  <a:off x="6607633" y="1479297"/>
                  <a:ext cx="120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22CCFCB2-3D55-7519-7C0E-7758517836E1}"/>
                    </a:ext>
                  </a:extLst>
                </p14:cNvPr>
                <p14:cNvContentPartPr/>
                <p14:nvPr/>
              </p14:nvContentPartPr>
              <p14:xfrm>
                <a:off x="6454633" y="1485057"/>
                <a:ext cx="138600" cy="184320"/>
              </p14:xfrm>
            </p:contentPart>
          </mc:Choice>
          <mc:Fallback xmlns="">
            <p:pic>
              <p:nvPicPr>
                <p:cNvPr id="86" name="Ink 85">
                  <a:extLst>
                    <a:ext uri="{FF2B5EF4-FFF2-40B4-BE49-F238E27FC236}">
                      <a16:creationId xmlns:a16="http://schemas.microsoft.com/office/drawing/2014/main" id="{22CCFCB2-3D55-7519-7C0E-7758517836E1}"/>
                    </a:ext>
                  </a:extLst>
                </p:cNvPr>
                <p:cNvPicPr/>
                <p:nvPr/>
              </p:nvPicPr>
              <p:blipFill>
                <a:blip r:embed="rId117"/>
                <a:stretch>
                  <a:fillRect/>
                </a:stretch>
              </p:blipFill>
              <p:spPr>
                <a:xfrm>
                  <a:off x="6436993" y="1467417"/>
                  <a:ext cx="174240" cy="219960"/>
                </a:xfrm>
                <a:prstGeom prst="rect">
                  <a:avLst/>
                </a:prstGeom>
              </p:spPr>
            </p:pic>
          </mc:Fallback>
        </mc:AlternateContent>
      </p:grpSp>
      <p:grpSp>
        <p:nvGrpSpPr>
          <p:cNvPr id="95" name="Group 94">
            <a:extLst>
              <a:ext uri="{FF2B5EF4-FFF2-40B4-BE49-F238E27FC236}">
                <a16:creationId xmlns:a16="http://schemas.microsoft.com/office/drawing/2014/main" id="{BB801E68-1283-F3D6-8C84-D16578811C26}"/>
              </a:ext>
            </a:extLst>
          </p:cNvPr>
          <p:cNvGrpSpPr/>
          <p:nvPr/>
        </p:nvGrpSpPr>
        <p:grpSpPr>
          <a:xfrm>
            <a:off x="6768767" y="2735640"/>
            <a:ext cx="718920" cy="461160"/>
            <a:chOff x="6494953" y="1792857"/>
            <a:chExt cx="718920" cy="461160"/>
          </a:xfrm>
        </p:grpSpPr>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849B7DE6-5FB1-B9D6-932D-70CD848F129D}"/>
                    </a:ext>
                  </a:extLst>
                </p14:cNvPr>
                <p14:cNvContentPartPr/>
                <p14:nvPr/>
              </p14:nvContentPartPr>
              <p14:xfrm>
                <a:off x="7042513" y="1792857"/>
                <a:ext cx="171360" cy="275400"/>
              </p14:xfrm>
            </p:contentPart>
          </mc:Choice>
          <mc:Fallback xmlns="">
            <p:pic>
              <p:nvPicPr>
                <p:cNvPr id="88" name="Ink 87">
                  <a:extLst>
                    <a:ext uri="{FF2B5EF4-FFF2-40B4-BE49-F238E27FC236}">
                      <a16:creationId xmlns:a16="http://schemas.microsoft.com/office/drawing/2014/main" id="{849B7DE6-5FB1-B9D6-932D-70CD848F129D}"/>
                    </a:ext>
                  </a:extLst>
                </p:cNvPr>
                <p:cNvPicPr/>
                <p:nvPr/>
              </p:nvPicPr>
              <p:blipFill>
                <a:blip r:embed="rId119"/>
                <a:stretch>
                  <a:fillRect/>
                </a:stretch>
              </p:blipFill>
              <p:spPr>
                <a:xfrm>
                  <a:off x="7024513" y="1775217"/>
                  <a:ext cx="207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58A6AF67-EDBE-E7F3-D6E3-D7CFD2CEC2AC}"/>
                    </a:ext>
                  </a:extLst>
                </p14:cNvPr>
                <p14:cNvContentPartPr/>
                <p14:nvPr/>
              </p14:nvContentPartPr>
              <p14:xfrm>
                <a:off x="6904633" y="2092377"/>
                <a:ext cx="23760" cy="161640"/>
              </p14:xfrm>
            </p:contentPart>
          </mc:Choice>
          <mc:Fallback xmlns="">
            <p:pic>
              <p:nvPicPr>
                <p:cNvPr id="89" name="Ink 88">
                  <a:extLst>
                    <a:ext uri="{FF2B5EF4-FFF2-40B4-BE49-F238E27FC236}">
                      <a16:creationId xmlns:a16="http://schemas.microsoft.com/office/drawing/2014/main" id="{58A6AF67-EDBE-E7F3-D6E3-D7CFD2CEC2AC}"/>
                    </a:ext>
                  </a:extLst>
                </p:cNvPr>
                <p:cNvPicPr/>
                <p:nvPr/>
              </p:nvPicPr>
              <p:blipFill>
                <a:blip r:embed="rId121"/>
                <a:stretch>
                  <a:fillRect/>
                </a:stretch>
              </p:blipFill>
              <p:spPr>
                <a:xfrm>
                  <a:off x="6886993" y="2074377"/>
                  <a:ext cx="59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89782689-263B-D675-2BBE-7FE8D18586E2}"/>
                    </a:ext>
                  </a:extLst>
                </p14:cNvPr>
                <p14:cNvContentPartPr/>
                <p14:nvPr/>
              </p14:nvContentPartPr>
              <p14:xfrm>
                <a:off x="6920113" y="1969977"/>
                <a:ext cx="77040" cy="103680"/>
              </p14:xfrm>
            </p:contentPart>
          </mc:Choice>
          <mc:Fallback xmlns="">
            <p:pic>
              <p:nvPicPr>
                <p:cNvPr id="90" name="Ink 89">
                  <a:extLst>
                    <a:ext uri="{FF2B5EF4-FFF2-40B4-BE49-F238E27FC236}">
                      <a16:creationId xmlns:a16="http://schemas.microsoft.com/office/drawing/2014/main" id="{89782689-263B-D675-2BBE-7FE8D18586E2}"/>
                    </a:ext>
                  </a:extLst>
                </p:cNvPr>
                <p:cNvPicPr/>
                <p:nvPr/>
              </p:nvPicPr>
              <p:blipFill>
                <a:blip r:embed="rId123"/>
                <a:stretch>
                  <a:fillRect/>
                </a:stretch>
              </p:blipFill>
              <p:spPr>
                <a:xfrm>
                  <a:off x="6902113" y="1952337"/>
                  <a:ext cx="112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4A24307C-B021-AAF2-2F56-EFEE379AB141}"/>
                    </a:ext>
                  </a:extLst>
                </p14:cNvPr>
                <p14:cNvContentPartPr/>
                <p14:nvPr/>
              </p14:nvContentPartPr>
              <p14:xfrm>
                <a:off x="6809593" y="2002377"/>
                <a:ext cx="10800" cy="106560"/>
              </p14:xfrm>
            </p:contentPart>
          </mc:Choice>
          <mc:Fallback xmlns="">
            <p:pic>
              <p:nvPicPr>
                <p:cNvPr id="91" name="Ink 90">
                  <a:extLst>
                    <a:ext uri="{FF2B5EF4-FFF2-40B4-BE49-F238E27FC236}">
                      <a16:creationId xmlns:a16="http://schemas.microsoft.com/office/drawing/2014/main" id="{4A24307C-B021-AAF2-2F56-EFEE379AB141}"/>
                    </a:ext>
                  </a:extLst>
                </p:cNvPr>
                <p:cNvPicPr/>
                <p:nvPr/>
              </p:nvPicPr>
              <p:blipFill>
                <a:blip r:embed="rId125"/>
                <a:stretch>
                  <a:fillRect/>
                </a:stretch>
              </p:blipFill>
              <p:spPr>
                <a:xfrm>
                  <a:off x="6791593" y="1984737"/>
                  <a:ext cx="46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49029354-F13F-C4D5-77AD-0A966EF9679B}"/>
                    </a:ext>
                  </a:extLst>
                </p14:cNvPr>
                <p14:cNvContentPartPr/>
                <p14:nvPr/>
              </p14:nvContentPartPr>
              <p14:xfrm>
                <a:off x="6627433" y="2016057"/>
                <a:ext cx="87840" cy="133560"/>
              </p14:xfrm>
            </p:contentPart>
          </mc:Choice>
          <mc:Fallback xmlns="">
            <p:pic>
              <p:nvPicPr>
                <p:cNvPr id="92" name="Ink 91">
                  <a:extLst>
                    <a:ext uri="{FF2B5EF4-FFF2-40B4-BE49-F238E27FC236}">
                      <a16:creationId xmlns:a16="http://schemas.microsoft.com/office/drawing/2014/main" id="{49029354-F13F-C4D5-77AD-0A966EF9679B}"/>
                    </a:ext>
                  </a:extLst>
                </p:cNvPr>
                <p:cNvPicPr/>
                <p:nvPr/>
              </p:nvPicPr>
              <p:blipFill>
                <a:blip r:embed="rId127"/>
                <a:stretch>
                  <a:fillRect/>
                </a:stretch>
              </p:blipFill>
              <p:spPr>
                <a:xfrm>
                  <a:off x="6609433" y="1998057"/>
                  <a:ext cx="123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AD436DE6-9B57-E0F7-D10C-5BFAA2E18034}"/>
                    </a:ext>
                  </a:extLst>
                </p14:cNvPr>
                <p14:cNvContentPartPr/>
                <p14:nvPr/>
              </p14:nvContentPartPr>
              <p14:xfrm>
                <a:off x="6517993" y="2052417"/>
                <a:ext cx="105120" cy="58320"/>
              </p14:xfrm>
            </p:contentPart>
          </mc:Choice>
          <mc:Fallback xmlns="">
            <p:pic>
              <p:nvPicPr>
                <p:cNvPr id="93" name="Ink 92">
                  <a:extLst>
                    <a:ext uri="{FF2B5EF4-FFF2-40B4-BE49-F238E27FC236}">
                      <a16:creationId xmlns:a16="http://schemas.microsoft.com/office/drawing/2014/main" id="{AD436DE6-9B57-E0F7-D10C-5BFAA2E18034}"/>
                    </a:ext>
                  </a:extLst>
                </p:cNvPr>
                <p:cNvPicPr/>
                <p:nvPr/>
              </p:nvPicPr>
              <p:blipFill>
                <a:blip r:embed="rId129"/>
                <a:stretch>
                  <a:fillRect/>
                </a:stretch>
              </p:blipFill>
              <p:spPr>
                <a:xfrm>
                  <a:off x="6499993" y="2034417"/>
                  <a:ext cx="140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Ink 93">
                  <a:extLst>
                    <a:ext uri="{FF2B5EF4-FFF2-40B4-BE49-F238E27FC236}">
                      <a16:creationId xmlns:a16="http://schemas.microsoft.com/office/drawing/2014/main" id="{3B98DB1D-9F48-03A4-3187-81E27A8A30DB}"/>
                    </a:ext>
                  </a:extLst>
                </p14:cNvPr>
                <p14:cNvContentPartPr/>
                <p14:nvPr/>
              </p14:nvContentPartPr>
              <p14:xfrm>
                <a:off x="6494953" y="2130897"/>
                <a:ext cx="46440" cy="61560"/>
              </p14:xfrm>
            </p:contentPart>
          </mc:Choice>
          <mc:Fallback xmlns="">
            <p:pic>
              <p:nvPicPr>
                <p:cNvPr id="94" name="Ink 93">
                  <a:extLst>
                    <a:ext uri="{FF2B5EF4-FFF2-40B4-BE49-F238E27FC236}">
                      <a16:creationId xmlns:a16="http://schemas.microsoft.com/office/drawing/2014/main" id="{3B98DB1D-9F48-03A4-3187-81E27A8A30DB}"/>
                    </a:ext>
                  </a:extLst>
                </p:cNvPr>
                <p:cNvPicPr/>
                <p:nvPr/>
              </p:nvPicPr>
              <p:blipFill>
                <a:blip r:embed="rId131"/>
                <a:stretch>
                  <a:fillRect/>
                </a:stretch>
              </p:blipFill>
              <p:spPr>
                <a:xfrm>
                  <a:off x="6476953" y="2112897"/>
                  <a:ext cx="8208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98" name="Ink 97">
                <a:extLst>
                  <a:ext uri="{FF2B5EF4-FFF2-40B4-BE49-F238E27FC236}">
                    <a16:creationId xmlns:a16="http://schemas.microsoft.com/office/drawing/2014/main" id="{F40FCF6C-6125-7D7C-68C1-137A37DA1B17}"/>
                  </a:ext>
                </a:extLst>
              </p14:cNvPr>
              <p14:cNvContentPartPr/>
              <p14:nvPr/>
            </p14:nvContentPartPr>
            <p14:xfrm>
              <a:off x="11132327" y="1394280"/>
              <a:ext cx="289800" cy="357120"/>
            </p14:xfrm>
          </p:contentPart>
        </mc:Choice>
        <mc:Fallback>
          <p:pic>
            <p:nvPicPr>
              <p:cNvPr id="98" name="Ink 97">
                <a:extLst>
                  <a:ext uri="{FF2B5EF4-FFF2-40B4-BE49-F238E27FC236}">
                    <a16:creationId xmlns:a16="http://schemas.microsoft.com/office/drawing/2014/main" id="{F40FCF6C-6125-7D7C-68C1-137A37DA1B17}"/>
                  </a:ext>
                </a:extLst>
              </p:cNvPr>
              <p:cNvPicPr/>
              <p:nvPr/>
            </p:nvPicPr>
            <p:blipFill>
              <a:blip r:embed="rId133"/>
              <a:stretch>
                <a:fillRect/>
              </a:stretch>
            </p:blipFill>
            <p:spPr>
              <a:xfrm>
                <a:off x="11123327" y="1385280"/>
                <a:ext cx="3074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8E27A0C8-CF93-1DEB-FFB2-F1E3ACA84D49}"/>
                  </a:ext>
                </a:extLst>
              </p14:cNvPr>
              <p14:cNvContentPartPr/>
              <p14:nvPr/>
            </p14:nvContentPartPr>
            <p14:xfrm>
              <a:off x="10311887" y="1521720"/>
              <a:ext cx="355680" cy="370440"/>
            </p14:xfrm>
          </p:contentPart>
        </mc:Choice>
        <mc:Fallback>
          <p:pic>
            <p:nvPicPr>
              <p:cNvPr id="99" name="Ink 98">
                <a:extLst>
                  <a:ext uri="{FF2B5EF4-FFF2-40B4-BE49-F238E27FC236}">
                    <a16:creationId xmlns:a16="http://schemas.microsoft.com/office/drawing/2014/main" id="{8E27A0C8-CF93-1DEB-FFB2-F1E3ACA84D49}"/>
                  </a:ext>
                </a:extLst>
              </p:cNvPr>
              <p:cNvPicPr/>
              <p:nvPr/>
            </p:nvPicPr>
            <p:blipFill>
              <a:blip r:embed="rId135"/>
              <a:stretch>
                <a:fillRect/>
              </a:stretch>
            </p:blipFill>
            <p:spPr>
              <a:xfrm>
                <a:off x="10302887" y="1512720"/>
                <a:ext cx="37332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69010D3D-F3A2-E9F6-0428-3FB2B476CA42}"/>
                  </a:ext>
                </a:extLst>
              </p14:cNvPr>
              <p14:cNvContentPartPr/>
              <p14:nvPr/>
            </p14:nvContentPartPr>
            <p14:xfrm>
              <a:off x="9940727" y="1624320"/>
              <a:ext cx="59040" cy="47520"/>
            </p14:xfrm>
          </p:contentPart>
        </mc:Choice>
        <mc:Fallback>
          <p:pic>
            <p:nvPicPr>
              <p:cNvPr id="100" name="Ink 99">
                <a:extLst>
                  <a:ext uri="{FF2B5EF4-FFF2-40B4-BE49-F238E27FC236}">
                    <a16:creationId xmlns:a16="http://schemas.microsoft.com/office/drawing/2014/main" id="{69010D3D-F3A2-E9F6-0428-3FB2B476CA42}"/>
                  </a:ext>
                </a:extLst>
              </p:cNvPr>
              <p:cNvPicPr/>
              <p:nvPr/>
            </p:nvPicPr>
            <p:blipFill>
              <a:blip r:embed="rId137"/>
              <a:stretch>
                <a:fillRect/>
              </a:stretch>
            </p:blipFill>
            <p:spPr>
              <a:xfrm>
                <a:off x="9931672" y="1615320"/>
                <a:ext cx="76788"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14E61CCD-D7EF-BBFE-395B-D2CBE3DB20F6}"/>
                  </a:ext>
                </a:extLst>
              </p14:cNvPr>
              <p14:cNvContentPartPr/>
              <p14:nvPr/>
            </p14:nvContentPartPr>
            <p14:xfrm>
              <a:off x="9869807" y="1835280"/>
              <a:ext cx="68040" cy="71280"/>
            </p14:xfrm>
          </p:contentPart>
        </mc:Choice>
        <mc:Fallback>
          <p:pic>
            <p:nvPicPr>
              <p:cNvPr id="101" name="Ink 100">
                <a:extLst>
                  <a:ext uri="{FF2B5EF4-FFF2-40B4-BE49-F238E27FC236}">
                    <a16:creationId xmlns:a16="http://schemas.microsoft.com/office/drawing/2014/main" id="{14E61CCD-D7EF-BBFE-395B-D2CBE3DB20F6}"/>
                  </a:ext>
                </a:extLst>
              </p:cNvPr>
              <p:cNvPicPr/>
              <p:nvPr/>
            </p:nvPicPr>
            <p:blipFill>
              <a:blip r:embed="rId139"/>
              <a:stretch>
                <a:fillRect/>
              </a:stretch>
            </p:blipFill>
            <p:spPr>
              <a:xfrm>
                <a:off x="9860807" y="1826280"/>
                <a:ext cx="85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Ink 101">
                <a:extLst>
                  <a:ext uri="{FF2B5EF4-FFF2-40B4-BE49-F238E27FC236}">
                    <a16:creationId xmlns:a16="http://schemas.microsoft.com/office/drawing/2014/main" id="{1247CDCC-81A1-E359-EEE9-49C46DBA21D3}"/>
                  </a:ext>
                </a:extLst>
              </p14:cNvPr>
              <p14:cNvContentPartPr/>
              <p14:nvPr/>
            </p14:nvContentPartPr>
            <p14:xfrm>
              <a:off x="349393" y="2376057"/>
              <a:ext cx="11640240" cy="351360"/>
            </p14:xfrm>
          </p:contentPart>
        </mc:Choice>
        <mc:Fallback>
          <p:pic>
            <p:nvPicPr>
              <p:cNvPr id="102" name="Ink 101">
                <a:extLst>
                  <a:ext uri="{FF2B5EF4-FFF2-40B4-BE49-F238E27FC236}">
                    <a16:creationId xmlns:a16="http://schemas.microsoft.com/office/drawing/2014/main" id="{1247CDCC-81A1-E359-EEE9-49C46DBA21D3}"/>
                  </a:ext>
                </a:extLst>
              </p:cNvPr>
              <p:cNvPicPr/>
              <p:nvPr/>
            </p:nvPicPr>
            <p:blipFill>
              <a:blip r:embed="rId141"/>
              <a:stretch>
                <a:fillRect/>
              </a:stretch>
            </p:blipFill>
            <p:spPr>
              <a:xfrm>
                <a:off x="340393" y="2367057"/>
                <a:ext cx="11657881"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Ink 102">
                <a:extLst>
                  <a:ext uri="{FF2B5EF4-FFF2-40B4-BE49-F238E27FC236}">
                    <a16:creationId xmlns:a16="http://schemas.microsoft.com/office/drawing/2014/main" id="{C939CE85-EBCE-A78A-0626-336533C7832A}"/>
                  </a:ext>
                </a:extLst>
              </p14:cNvPr>
              <p14:cNvContentPartPr/>
              <p14:nvPr/>
            </p14:nvContentPartPr>
            <p14:xfrm>
              <a:off x="11438687" y="3500157"/>
              <a:ext cx="582756" cy="908554"/>
            </p14:xfrm>
          </p:contentPart>
        </mc:Choice>
        <mc:Fallback>
          <p:pic>
            <p:nvPicPr>
              <p:cNvPr id="103" name="Ink 102">
                <a:extLst>
                  <a:ext uri="{FF2B5EF4-FFF2-40B4-BE49-F238E27FC236}">
                    <a16:creationId xmlns:a16="http://schemas.microsoft.com/office/drawing/2014/main" id="{C939CE85-EBCE-A78A-0626-336533C7832A}"/>
                  </a:ext>
                </a:extLst>
              </p:cNvPr>
              <p:cNvPicPr/>
              <p:nvPr/>
            </p:nvPicPr>
            <p:blipFill>
              <a:blip r:embed="rId143"/>
              <a:stretch>
                <a:fillRect/>
              </a:stretch>
            </p:blipFill>
            <p:spPr>
              <a:xfrm>
                <a:off x="11429683" y="3491154"/>
                <a:ext cx="600404" cy="926199"/>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 name="Ink 103">
                <a:extLst>
                  <a:ext uri="{FF2B5EF4-FFF2-40B4-BE49-F238E27FC236}">
                    <a16:creationId xmlns:a16="http://schemas.microsoft.com/office/drawing/2014/main" id="{66CFD049-5D93-5D18-6DA2-CD28F451BB2F}"/>
                  </a:ext>
                </a:extLst>
              </p14:cNvPr>
              <p14:cNvContentPartPr/>
              <p14:nvPr/>
            </p14:nvContentPartPr>
            <p14:xfrm>
              <a:off x="10828682" y="3526797"/>
              <a:ext cx="454703" cy="824218"/>
            </p14:xfrm>
          </p:contentPart>
        </mc:Choice>
        <mc:Fallback>
          <p:pic>
            <p:nvPicPr>
              <p:cNvPr id="104" name="Ink 103">
                <a:extLst>
                  <a:ext uri="{FF2B5EF4-FFF2-40B4-BE49-F238E27FC236}">
                    <a16:creationId xmlns:a16="http://schemas.microsoft.com/office/drawing/2014/main" id="{66CFD049-5D93-5D18-6DA2-CD28F451BB2F}"/>
                  </a:ext>
                </a:extLst>
              </p:cNvPr>
              <p:cNvPicPr/>
              <p:nvPr/>
            </p:nvPicPr>
            <p:blipFill>
              <a:blip r:embed="rId145"/>
              <a:stretch>
                <a:fillRect/>
              </a:stretch>
            </p:blipFill>
            <p:spPr>
              <a:xfrm>
                <a:off x="10819682" y="3517791"/>
                <a:ext cx="472344" cy="84187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Ink 111">
                <a:extLst>
                  <a:ext uri="{FF2B5EF4-FFF2-40B4-BE49-F238E27FC236}">
                    <a16:creationId xmlns:a16="http://schemas.microsoft.com/office/drawing/2014/main" id="{1C2513EC-15BB-9259-092A-7D1494320520}"/>
                  </a:ext>
                </a:extLst>
              </p14:cNvPr>
              <p14:cNvContentPartPr/>
              <p14:nvPr/>
            </p14:nvContentPartPr>
            <p14:xfrm>
              <a:off x="10258082" y="3540477"/>
              <a:ext cx="45719" cy="896682"/>
            </p14:xfrm>
          </p:contentPart>
        </mc:Choice>
        <mc:Fallback>
          <p:pic>
            <p:nvPicPr>
              <p:cNvPr id="112" name="Ink 111">
                <a:extLst>
                  <a:ext uri="{FF2B5EF4-FFF2-40B4-BE49-F238E27FC236}">
                    <a16:creationId xmlns:a16="http://schemas.microsoft.com/office/drawing/2014/main" id="{1C2513EC-15BB-9259-092A-7D1494320520}"/>
                  </a:ext>
                </a:extLst>
              </p:cNvPr>
              <p:cNvPicPr/>
              <p:nvPr/>
            </p:nvPicPr>
            <p:blipFill>
              <a:blip r:embed="rId147"/>
              <a:stretch>
                <a:fillRect/>
              </a:stretch>
            </p:blipFill>
            <p:spPr>
              <a:xfrm>
                <a:off x="10248864" y="3531467"/>
                <a:ext cx="63785" cy="914342"/>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Ink 112">
                <a:extLst>
                  <a:ext uri="{FF2B5EF4-FFF2-40B4-BE49-F238E27FC236}">
                    <a16:creationId xmlns:a16="http://schemas.microsoft.com/office/drawing/2014/main" id="{D79CBF34-0192-FB98-615C-864C9DD461E2}"/>
                  </a:ext>
                </a:extLst>
              </p14:cNvPr>
              <p14:cNvContentPartPr/>
              <p14:nvPr/>
            </p14:nvContentPartPr>
            <p14:xfrm>
              <a:off x="10386328" y="3622020"/>
              <a:ext cx="225594" cy="552108"/>
            </p14:xfrm>
          </p:contentPart>
        </mc:Choice>
        <mc:Fallback>
          <p:pic>
            <p:nvPicPr>
              <p:cNvPr id="113" name="Ink 112">
                <a:extLst>
                  <a:ext uri="{FF2B5EF4-FFF2-40B4-BE49-F238E27FC236}">
                    <a16:creationId xmlns:a16="http://schemas.microsoft.com/office/drawing/2014/main" id="{D79CBF34-0192-FB98-615C-864C9DD461E2}"/>
                  </a:ext>
                </a:extLst>
              </p:cNvPr>
              <p:cNvPicPr/>
              <p:nvPr/>
            </p:nvPicPr>
            <p:blipFill>
              <a:blip r:embed="rId149"/>
              <a:stretch>
                <a:fillRect/>
              </a:stretch>
            </p:blipFill>
            <p:spPr>
              <a:xfrm>
                <a:off x="10377347" y="3613028"/>
                <a:ext cx="243196" cy="569732"/>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Ink 113">
                <a:extLst>
                  <a:ext uri="{FF2B5EF4-FFF2-40B4-BE49-F238E27FC236}">
                    <a16:creationId xmlns:a16="http://schemas.microsoft.com/office/drawing/2014/main" id="{B917F9ED-FA9A-7B32-EEE0-AE9CCCB744E4}"/>
                  </a:ext>
                </a:extLst>
              </p14:cNvPr>
              <p14:cNvContentPartPr/>
              <p14:nvPr/>
            </p14:nvContentPartPr>
            <p14:xfrm>
              <a:off x="9439249" y="2776160"/>
              <a:ext cx="919654" cy="1782520"/>
            </p14:xfrm>
          </p:contentPart>
        </mc:Choice>
        <mc:Fallback>
          <p:pic>
            <p:nvPicPr>
              <p:cNvPr id="114" name="Ink 113">
                <a:extLst>
                  <a:ext uri="{FF2B5EF4-FFF2-40B4-BE49-F238E27FC236}">
                    <a16:creationId xmlns:a16="http://schemas.microsoft.com/office/drawing/2014/main" id="{B917F9ED-FA9A-7B32-EEE0-AE9CCCB744E4}"/>
                  </a:ext>
                </a:extLst>
              </p:cNvPr>
              <p:cNvPicPr/>
              <p:nvPr/>
            </p:nvPicPr>
            <p:blipFill>
              <a:blip r:embed="rId151"/>
              <a:stretch>
                <a:fillRect/>
              </a:stretch>
            </p:blipFill>
            <p:spPr>
              <a:xfrm>
                <a:off x="9430243" y="2767161"/>
                <a:ext cx="937305" cy="1800158"/>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6" name="Ink 115">
                <a:extLst>
                  <a:ext uri="{FF2B5EF4-FFF2-40B4-BE49-F238E27FC236}">
                    <a16:creationId xmlns:a16="http://schemas.microsoft.com/office/drawing/2014/main" id="{F7E5FD8C-EA49-285E-7806-CCB8A044FACD}"/>
                  </a:ext>
                </a:extLst>
              </p14:cNvPr>
              <p14:cNvContentPartPr/>
              <p14:nvPr/>
            </p14:nvContentPartPr>
            <p14:xfrm>
              <a:off x="10739883" y="3540544"/>
              <a:ext cx="129351" cy="654642"/>
            </p14:xfrm>
          </p:contentPart>
        </mc:Choice>
        <mc:Fallback>
          <p:pic>
            <p:nvPicPr>
              <p:cNvPr id="116" name="Ink 115">
                <a:extLst>
                  <a:ext uri="{FF2B5EF4-FFF2-40B4-BE49-F238E27FC236}">
                    <a16:creationId xmlns:a16="http://schemas.microsoft.com/office/drawing/2014/main" id="{F7E5FD8C-EA49-285E-7806-CCB8A044FACD}"/>
                  </a:ext>
                </a:extLst>
              </p:cNvPr>
              <p:cNvPicPr/>
              <p:nvPr/>
            </p:nvPicPr>
            <p:blipFill>
              <a:blip r:embed="rId153"/>
              <a:stretch>
                <a:fillRect/>
              </a:stretch>
            </p:blipFill>
            <p:spPr>
              <a:xfrm>
                <a:off x="10730850" y="3531537"/>
                <a:ext cx="147055" cy="672296"/>
              </a:xfrm>
              <a:prstGeom prst="rect">
                <a:avLst/>
              </a:prstGeom>
            </p:spPr>
          </p:pic>
        </mc:Fallback>
      </mc:AlternateContent>
      <p:grpSp>
        <p:nvGrpSpPr>
          <p:cNvPr id="120" name="Group 119">
            <a:extLst>
              <a:ext uri="{FF2B5EF4-FFF2-40B4-BE49-F238E27FC236}">
                <a16:creationId xmlns:a16="http://schemas.microsoft.com/office/drawing/2014/main" id="{326B02F5-7FBA-135D-4A3A-5D6F94215B1B}"/>
              </a:ext>
            </a:extLst>
          </p:cNvPr>
          <p:cNvGrpSpPr/>
          <p:nvPr/>
        </p:nvGrpSpPr>
        <p:grpSpPr>
          <a:xfrm>
            <a:off x="9356738" y="3656216"/>
            <a:ext cx="232123" cy="550695"/>
            <a:chOff x="9307633" y="3843057"/>
            <a:chExt cx="174960" cy="415080"/>
          </a:xfrm>
        </p:grpSpPr>
        <mc:AlternateContent xmlns:mc="http://schemas.openxmlformats.org/markup-compatibility/2006" xmlns:p14="http://schemas.microsoft.com/office/powerpoint/2010/main">
          <mc:Choice Requires="p14">
            <p:contentPart p14:bwMode="auto" r:id="rId154">
              <p14:nvContentPartPr>
                <p14:cNvPr id="118" name="Ink 117">
                  <a:extLst>
                    <a:ext uri="{FF2B5EF4-FFF2-40B4-BE49-F238E27FC236}">
                      <a16:creationId xmlns:a16="http://schemas.microsoft.com/office/drawing/2014/main" id="{9B43E331-968E-831B-A50B-7D5C5B7B4452}"/>
                    </a:ext>
                  </a:extLst>
                </p14:cNvPr>
                <p14:cNvContentPartPr/>
                <p14:nvPr/>
              </p14:nvContentPartPr>
              <p14:xfrm>
                <a:off x="9329593" y="3843057"/>
                <a:ext cx="153000" cy="167400"/>
              </p14:xfrm>
            </p:contentPart>
          </mc:Choice>
          <mc:Fallback xmlns="">
            <p:pic>
              <p:nvPicPr>
                <p:cNvPr id="118" name="Ink 117">
                  <a:extLst>
                    <a:ext uri="{FF2B5EF4-FFF2-40B4-BE49-F238E27FC236}">
                      <a16:creationId xmlns:a16="http://schemas.microsoft.com/office/drawing/2014/main" id="{9B43E331-968E-831B-A50B-7D5C5B7B4452}"/>
                    </a:ext>
                  </a:extLst>
                </p:cNvPr>
                <p:cNvPicPr/>
                <p:nvPr/>
              </p:nvPicPr>
              <p:blipFill>
                <a:blip r:embed="rId157"/>
                <a:stretch>
                  <a:fillRect/>
                </a:stretch>
              </p:blipFill>
              <p:spPr>
                <a:xfrm>
                  <a:off x="9320953" y="3834057"/>
                  <a:ext cx="170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 name="Ink 118">
                  <a:extLst>
                    <a:ext uri="{FF2B5EF4-FFF2-40B4-BE49-F238E27FC236}">
                      <a16:creationId xmlns:a16="http://schemas.microsoft.com/office/drawing/2014/main" id="{4494722A-3A6B-3011-0F58-C16C89FBD884}"/>
                    </a:ext>
                  </a:extLst>
                </p14:cNvPr>
                <p14:cNvContentPartPr/>
                <p14:nvPr/>
              </p14:nvContentPartPr>
              <p14:xfrm>
                <a:off x="9307633" y="4123857"/>
                <a:ext cx="136440" cy="134280"/>
              </p14:xfrm>
            </p:contentPart>
          </mc:Choice>
          <mc:Fallback xmlns="">
            <p:pic>
              <p:nvPicPr>
                <p:cNvPr id="119" name="Ink 118">
                  <a:extLst>
                    <a:ext uri="{FF2B5EF4-FFF2-40B4-BE49-F238E27FC236}">
                      <a16:creationId xmlns:a16="http://schemas.microsoft.com/office/drawing/2014/main" id="{4494722A-3A6B-3011-0F58-C16C89FBD884}"/>
                    </a:ext>
                  </a:extLst>
                </p:cNvPr>
                <p:cNvPicPr/>
                <p:nvPr/>
              </p:nvPicPr>
              <p:blipFill>
                <a:blip r:embed="rId159"/>
                <a:stretch>
                  <a:fillRect/>
                </a:stretch>
              </p:blipFill>
              <p:spPr>
                <a:xfrm>
                  <a:off x="9298993" y="4114857"/>
                  <a:ext cx="154080" cy="15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21" name="Ink 120">
                <a:extLst>
                  <a:ext uri="{FF2B5EF4-FFF2-40B4-BE49-F238E27FC236}">
                    <a16:creationId xmlns:a16="http://schemas.microsoft.com/office/drawing/2014/main" id="{21AA1C06-BA3A-67EA-7CC7-DFCA3DC0B71A}"/>
                  </a:ext>
                </a:extLst>
              </p14:cNvPr>
              <p14:cNvContentPartPr/>
              <p14:nvPr/>
            </p14:nvContentPartPr>
            <p14:xfrm>
              <a:off x="7159727" y="1684440"/>
              <a:ext cx="6840" cy="7200"/>
            </p14:xfrm>
          </p:contentPart>
        </mc:Choice>
        <mc:Fallback>
          <p:pic>
            <p:nvPicPr>
              <p:cNvPr id="121" name="Ink 120">
                <a:extLst>
                  <a:ext uri="{FF2B5EF4-FFF2-40B4-BE49-F238E27FC236}">
                    <a16:creationId xmlns:a16="http://schemas.microsoft.com/office/drawing/2014/main" id="{21AA1C06-BA3A-67EA-7CC7-DFCA3DC0B71A}"/>
                  </a:ext>
                </a:extLst>
              </p:cNvPr>
              <p:cNvPicPr/>
              <p:nvPr/>
            </p:nvPicPr>
            <p:blipFill>
              <a:blip r:embed="rId161"/>
              <a:stretch>
                <a:fillRect/>
              </a:stretch>
            </p:blipFill>
            <p:spPr>
              <a:xfrm>
                <a:off x="7150727" y="1675440"/>
                <a:ext cx="24480" cy="24840"/>
              </a:xfrm>
              <a:prstGeom prst="rect">
                <a:avLst/>
              </a:prstGeom>
            </p:spPr>
          </p:pic>
        </mc:Fallback>
      </mc:AlternateContent>
      <p:grpSp>
        <p:nvGrpSpPr>
          <p:cNvPr id="144" name="Group 143">
            <a:extLst>
              <a:ext uri="{FF2B5EF4-FFF2-40B4-BE49-F238E27FC236}">
                <a16:creationId xmlns:a16="http://schemas.microsoft.com/office/drawing/2014/main" id="{07B54FC0-57DD-2786-1B77-1ABE3CFB806F}"/>
              </a:ext>
            </a:extLst>
          </p:cNvPr>
          <p:cNvGrpSpPr/>
          <p:nvPr/>
        </p:nvGrpSpPr>
        <p:grpSpPr>
          <a:xfrm>
            <a:off x="3500687" y="984240"/>
            <a:ext cx="523440" cy="732240"/>
            <a:chOff x="3226873" y="41457"/>
            <a:chExt cx="523440" cy="732240"/>
          </a:xfrm>
        </p:grpSpPr>
        <mc:AlternateContent xmlns:mc="http://schemas.openxmlformats.org/markup-compatibility/2006" xmlns:p14="http://schemas.microsoft.com/office/powerpoint/2010/main">
          <mc:Choice Requires="p14">
            <p:contentPart p14:bwMode="auto" r:id="rId162">
              <p14:nvContentPartPr>
                <p14:cNvPr id="139" name="Ink 138">
                  <a:extLst>
                    <a:ext uri="{FF2B5EF4-FFF2-40B4-BE49-F238E27FC236}">
                      <a16:creationId xmlns:a16="http://schemas.microsoft.com/office/drawing/2014/main" id="{5990D8E1-15D3-7CD7-2299-70AA35F20CC7}"/>
                    </a:ext>
                  </a:extLst>
                </p14:cNvPr>
                <p14:cNvContentPartPr/>
                <p14:nvPr/>
              </p14:nvContentPartPr>
              <p14:xfrm>
                <a:off x="3428113" y="188697"/>
                <a:ext cx="165600" cy="170640"/>
              </p14:xfrm>
            </p:contentPart>
          </mc:Choice>
          <mc:Fallback xmlns="">
            <p:pic>
              <p:nvPicPr>
                <p:cNvPr id="139" name="Ink 138">
                  <a:extLst>
                    <a:ext uri="{FF2B5EF4-FFF2-40B4-BE49-F238E27FC236}">
                      <a16:creationId xmlns:a16="http://schemas.microsoft.com/office/drawing/2014/main" id="{5990D8E1-15D3-7CD7-2299-70AA35F20CC7}"/>
                    </a:ext>
                  </a:extLst>
                </p:cNvPr>
                <p:cNvPicPr/>
                <p:nvPr/>
              </p:nvPicPr>
              <p:blipFill>
                <a:blip r:embed="rId163"/>
                <a:stretch>
                  <a:fillRect/>
                </a:stretch>
              </p:blipFill>
              <p:spPr>
                <a:xfrm>
                  <a:off x="3419473" y="180057"/>
                  <a:ext cx="183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0" name="Ink 139">
                  <a:extLst>
                    <a:ext uri="{FF2B5EF4-FFF2-40B4-BE49-F238E27FC236}">
                      <a16:creationId xmlns:a16="http://schemas.microsoft.com/office/drawing/2014/main" id="{1EF26C55-076E-0EF7-EBDB-6FED71518650}"/>
                    </a:ext>
                  </a:extLst>
                </p14:cNvPr>
                <p14:cNvContentPartPr/>
                <p14:nvPr/>
              </p14:nvContentPartPr>
              <p14:xfrm>
                <a:off x="3352153" y="370137"/>
                <a:ext cx="319680" cy="79920"/>
              </p14:xfrm>
            </p:contentPart>
          </mc:Choice>
          <mc:Fallback xmlns="">
            <p:pic>
              <p:nvPicPr>
                <p:cNvPr id="140" name="Ink 139">
                  <a:extLst>
                    <a:ext uri="{FF2B5EF4-FFF2-40B4-BE49-F238E27FC236}">
                      <a16:creationId xmlns:a16="http://schemas.microsoft.com/office/drawing/2014/main" id="{1EF26C55-076E-0EF7-EBDB-6FED71518650}"/>
                    </a:ext>
                  </a:extLst>
                </p:cNvPr>
                <p:cNvPicPr/>
                <p:nvPr/>
              </p:nvPicPr>
              <p:blipFill>
                <a:blip r:embed="rId165"/>
                <a:stretch>
                  <a:fillRect/>
                </a:stretch>
              </p:blipFill>
              <p:spPr>
                <a:xfrm>
                  <a:off x="3343153" y="361137"/>
                  <a:ext cx="337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1" name="Ink 140">
                  <a:extLst>
                    <a:ext uri="{FF2B5EF4-FFF2-40B4-BE49-F238E27FC236}">
                      <a16:creationId xmlns:a16="http://schemas.microsoft.com/office/drawing/2014/main" id="{5D3BE8FA-EBC2-94E9-AA6C-F62F743148CA}"/>
                    </a:ext>
                  </a:extLst>
                </p14:cNvPr>
                <p14:cNvContentPartPr/>
                <p14:nvPr/>
              </p14:nvContentPartPr>
              <p14:xfrm>
                <a:off x="3488593" y="439977"/>
                <a:ext cx="91440" cy="196200"/>
              </p14:xfrm>
            </p:contentPart>
          </mc:Choice>
          <mc:Fallback xmlns="">
            <p:pic>
              <p:nvPicPr>
                <p:cNvPr id="141" name="Ink 140">
                  <a:extLst>
                    <a:ext uri="{FF2B5EF4-FFF2-40B4-BE49-F238E27FC236}">
                      <a16:creationId xmlns:a16="http://schemas.microsoft.com/office/drawing/2014/main" id="{5D3BE8FA-EBC2-94E9-AA6C-F62F743148CA}"/>
                    </a:ext>
                  </a:extLst>
                </p:cNvPr>
                <p:cNvPicPr/>
                <p:nvPr/>
              </p:nvPicPr>
              <p:blipFill>
                <a:blip r:embed="rId167"/>
                <a:stretch>
                  <a:fillRect/>
                </a:stretch>
              </p:blipFill>
              <p:spPr>
                <a:xfrm>
                  <a:off x="3479953" y="430977"/>
                  <a:ext cx="109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2" name="Ink 141">
                  <a:extLst>
                    <a:ext uri="{FF2B5EF4-FFF2-40B4-BE49-F238E27FC236}">
                      <a16:creationId xmlns:a16="http://schemas.microsoft.com/office/drawing/2014/main" id="{683C0145-DE1C-8946-57F2-729340B69844}"/>
                    </a:ext>
                  </a:extLst>
                </p14:cNvPr>
                <p14:cNvContentPartPr/>
                <p14:nvPr/>
              </p14:nvContentPartPr>
              <p14:xfrm>
                <a:off x="3596233" y="41457"/>
                <a:ext cx="154080" cy="569160"/>
              </p14:xfrm>
            </p:contentPart>
          </mc:Choice>
          <mc:Fallback xmlns="">
            <p:pic>
              <p:nvPicPr>
                <p:cNvPr id="142" name="Ink 141">
                  <a:extLst>
                    <a:ext uri="{FF2B5EF4-FFF2-40B4-BE49-F238E27FC236}">
                      <a16:creationId xmlns:a16="http://schemas.microsoft.com/office/drawing/2014/main" id="{683C0145-DE1C-8946-57F2-729340B69844}"/>
                    </a:ext>
                  </a:extLst>
                </p:cNvPr>
                <p:cNvPicPr/>
                <p:nvPr/>
              </p:nvPicPr>
              <p:blipFill>
                <a:blip r:embed="rId169"/>
                <a:stretch>
                  <a:fillRect/>
                </a:stretch>
              </p:blipFill>
              <p:spPr>
                <a:xfrm>
                  <a:off x="3587233" y="32817"/>
                  <a:ext cx="17172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3" name="Ink 142">
                  <a:extLst>
                    <a:ext uri="{FF2B5EF4-FFF2-40B4-BE49-F238E27FC236}">
                      <a16:creationId xmlns:a16="http://schemas.microsoft.com/office/drawing/2014/main" id="{E0EBFD04-0FF9-BD86-414F-7EAFA0F4E55E}"/>
                    </a:ext>
                  </a:extLst>
                </p14:cNvPr>
                <p14:cNvContentPartPr/>
                <p14:nvPr/>
              </p14:nvContentPartPr>
              <p14:xfrm>
                <a:off x="3226873" y="49377"/>
                <a:ext cx="199440" cy="724320"/>
              </p14:xfrm>
            </p:contentPart>
          </mc:Choice>
          <mc:Fallback xmlns="">
            <p:pic>
              <p:nvPicPr>
                <p:cNvPr id="143" name="Ink 142">
                  <a:extLst>
                    <a:ext uri="{FF2B5EF4-FFF2-40B4-BE49-F238E27FC236}">
                      <a16:creationId xmlns:a16="http://schemas.microsoft.com/office/drawing/2014/main" id="{E0EBFD04-0FF9-BD86-414F-7EAFA0F4E55E}"/>
                    </a:ext>
                  </a:extLst>
                </p:cNvPr>
                <p:cNvPicPr/>
                <p:nvPr/>
              </p:nvPicPr>
              <p:blipFill>
                <a:blip r:embed="rId171"/>
                <a:stretch>
                  <a:fillRect/>
                </a:stretch>
              </p:blipFill>
              <p:spPr>
                <a:xfrm>
                  <a:off x="3218233" y="40737"/>
                  <a:ext cx="217080" cy="74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45" name="Ink 144">
                <a:extLst>
                  <a:ext uri="{FF2B5EF4-FFF2-40B4-BE49-F238E27FC236}">
                    <a16:creationId xmlns:a16="http://schemas.microsoft.com/office/drawing/2014/main" id="{F7C50542-AC4F-14AC-A000-6E32467A4822}"/>
                  </a:ext>
                </a:extLst>
              </p14:cNvPr>
              <p14:cNvContentPartPr/>
              <p14:nvPr/>
            </p14:nvContentPartPr>
            <p14:xfrm>
              <a:off x="5734847" y="3297600"/>
              <a:ext cx="66600" cy="436680"/>
            </p14:xfrm>
          </p:contentPart>
        </mc:Choice>
        <mc:Fallback>
          <p:pic>
            <p:nvPicPr>
              <p:cNvPr id="145" name="Ink 144">
                <a:extLst>
                  <a:ext uri="{FF2B5EF4-FFF2-40B4-BE49-F238E27FC236}">
                    <a16:creationId xmlns:a16="http://schemas.microsoft.com/office/drawing/2014/main" id="{F7C50542-AC4F-14AC-A000-6E32467A4822}"/>
                  </a:ext>
                </a:extLst>
              </p:cNvPr>
              <p:cNvPicPr/>
              <p:nvPr/>
            </p:nvPicPr>
            <p:blipFill>
              <a:blip r:embed="rId173"/>
              <a:stretch>
                <a:fillRect/>
              </a:stretch>
            </p:blipFill>
            <p:spPr>
              <a:xfrm>
                <a:off x="5725847" y="3288600"/>
                <a:ext cx="8424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6" name="Ink 145">
                <a:extLst>
                  <a:ext uri="{FF2B5EF4-FFF2-40B4-BE49-F238E27FC236}">
                    <a16:creationId xmlns:a16="http://schemas.microsoft.com/office/drawing/2014/main" id="{36FD75EE-55B7-3FC5-EB42-DA7311D540F0}"/>
                  </a:ext>
                </a:extLst>
              </p14:cNvPr>
              <p14:cNvContentPartPr/>
              <p14:nvPr/>
            </p14:nvContentPartPr>
            <p14:xfrm>
              <a:off x="5712527" y="3247200"/>
              <a:ext cx="139680" cy="538920"/>
            </p14:xfrm>
          </p:contentPart>
        </mc:Choice>
        <mc:Fallback>
          <p:pic>
            <p:nvPicPr>
              <p:cNvPr id="146" name="Ink 145">
                <a:extLst>
                  <a:ext uri="{FF2B5EF4-FFF2-40B4-BE49-F238E27FC236}">
                    <a16:creationId xmlns:a16="http://schemas.microsoft.com/office/drawing/2014/main" id="{36FD75EE-55B7-3FC5-EB42-DA7311D540F0}"/>
                  </a:ext>
                </a:extLst>
              </p:cNvPr>
              <p:cNvPicPr/>
              <p:nvPr/>
            </p:nvPicPr>
            <p:blipFill>
              <a:blip r:embed="rId175"/>
              <a:stretch>
                <a:fillRect/>
              </a:stretch>
            </p:blipFill>
            <p:spPr>
              <a:xfrm>
                <a:off x="5703550" y="3238200"/>
                <a:ext cx="157275" cy="556560"/>
              </a:xfrm>
              <a:prstGeom prst="rect">
                <a:avLst/>
              </a:prstGeom>
            </p:spPr>
          </p:pic>
        </mc:Fallback>
      </mc:AlternateContent>
      <p:grpSp>
        <p:nvGrpSpPr>
          <p:cNvPr id="153" name="Group 152">
            <a:extLst>
              <a:ext uri="{FF2B5EF4-FFF2-40B4-BE49-F238E27FC236}">
                <a16:creationId xmlns:a16="http://schemas.microsoft.com/office/drawing/2014/main" id="{48C810A7-1574-36C7-4138-50266F341228}"/>
              </a:ext>
            </a:extLst>
          </p:cNvPr>
          <p:cNvGrpSpPr/>
          <p:nvPr/>
        </p:nvGrpSpPr>
        <p:grpSpPr>
          <a:xfrm>
            <a:off x="8231807" y="3988800"/>
            <a:ext cx="282960" cy="300600"/>
            <a:chOff x="7957993" y="3046017"/>
            <a:chExt cx="282960" cy="300600"/>
          </a:xfrm>
        </p:grpSpPr>
        <mc:AlternateContent xmlns:mc="http://schemas.openxmlformats.org/markup-compatibility/2006" xmlns:p14="http://schemas.microsoft.com/office/powerpoint/2010/main">
          <mc:Choice Requires="p14">
            <p:contentPart p14:bwMode="auto" r:id="rId176">
              <p14:nvContentPartPr>
                <p14:cNvPr id="148" name="Ink 147">
                  <a:extLst>
                    <a:ext uri="{FF2B5EF4-FFF2-40B4-BE49-F238E27FC236}">
                      <a16:creationId xmlns:a16="http://schemas.microsoft.com/office/drawing/2014/main" id="{1C5BBB14-C3D1-F65F-A15E-C67C2227472E}"/>
                    </a:ext>
                  </a:extLst>
                </p14:cNvPr>
                <p14:cNvContentPartPr/>
                <p14:nvPr/>
              </p14:nvContentPartPr>
              <p14:xfrm>
                <a:off x="7957993" y="3046017"/>
                <a:ext cx="282960" cy="55080"/>
              </p14:xfrm>
            </p:contentPart>
          </mc:Choice>
          <mc:Fallback xmlns="">
            <p:pic>
              <p:nvPicPr>
                <p:cNvPr id="148" name="Ink 147">
                  <a:extLst>
                    <a:ext uri="{FF2B5EF4-FFF2-40B4-BE49-F238E27FC236}">
                      <a16:creationId xmlns:a16="http://schemas.microsoft.com/office/drawing/2014/main" id="{1C5BBB14-C3D1-F65F-A15E-C67C2227472E}"/>
                    </a:ext>
                  </a:extLst>
                </p:cNvPr>
                <p:cNvPicPr/>
                <p:nvPr/>
              </p:nvPicPr>
              <p:blipFill>
                <a:blip r:embed="rId177"/>
                <a:stretch>
                  <a:fillRect/>
                </a:stretch>
              </p:blipFill>
              <p:spPr>
                <a:xfrm>
                  <a:off x="7948993" y="3037377"/>
                  <a:ext cx="300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9" name="Ink 148">
                  <a:extLst>
                    <a:ext uri="{FF2B5EF4-FFF2-40B4-BE49-F238E27FC236}">
                      <a16:creationId xmlns:a16="http://schemas.microsoft.com/office/drawing/2014/main" id="{87B4D64F-FD7C-C2A9-1F29-8B6387281693}"/>
                    </a:ext>
                  </a:extLst>
                </p14:cNvPr>
                <p14:cNvContentPartPr/>
                <p14:nvPr/>
              </p14:nvContentPartPr>
              <p14:xfrm>
                <a:off x="8048713" y="3109377"/>
                <a:ext cx="150480" cy="237240"/>
              </p14:xfrm>
            </p:contentPart>
          </mc:Choice>
          <mc:Fallback xmlns="">
            <p:pic>
              <p:nvPicPr>
                <p:cNvPr id="149" name="Ink 148">
                  <a:extLst>
                    <a:ext uri="{FF2B5EF4-FFF2-40B4-BE49-F238E27FC236}">
                      <a16:creationId xmlns:a16="http://schemas.microsoft.com/office/drawing/2014/main" id="{87B4D64F-FD7C-C2A9-1F29-8B6387281693}"/>
                    </a:ext>
                  </a:extLst>
                </p:cNvPr>
                <p:cNvPicPr/>
                <p:nvPr/>
              </p:nvPicPr>
              <p:blipFill>
                <a:blip r:embed="rId179"/>
                <a:stretch>
                  <a:fillRect/>
                </a:stretch>
              </p:blipFill>
              <p:spPr>
                <a:xfrm>
                  <a:off x="8039713" y="3100377"/>
                  <a:ext cx="168120" cy="254880"/>
                </a:xfrm>
                <a:prstGeom prst="rect">
                  <a:avLst/>
                </a:prstGeom>
              </p:spPr>
            </p:pic>
          </mc:Fallback>
        </mc:AlternateContent>
      </p:grpSp>
      <p:grpSp>
        <p:nvGrpSpPr>
          <p:cNvPr id="155" name="Group 154">
            <a:extLst>
              <a:ext uri="{FF2B5EF4-FFF2-40B4-BE49-F238E27FC236}">
                <a16:creationId xmlns:a16="http://schemas.microsoft.com/office/drawing/2014/main" id="{AB21347E-C0D9-93A9-4E62-E50BFF7A3841}"/>
              </a:ext>
            </a:extLst>
          </p:cNvPr>
          <p:cNvGrpSpPr/>
          <p:nvPr/>
        </p:nvGrpSpPr>
        <p:grpSpPr>
          <a:xfrm>
            <a:off x="7567967" y="1011240"/>
            <a:ext cx="654480" cy="628200"/>
            <a:chOff x="7294153" y="68457"/>
            <a:chExt cx="654480" cy="628200"/>
          </a:xfrm>
        </p:grpSpPr>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D0AB181E-CB3F-996C-5A36-3F491F94F880}"/>
                    </a:ext>
                  </a:extLst>
                </p14:cNvPr>
                <p14:cNvContentPartPr/>
                <p14:nvPr/>
              </p14:nvContentPartPr>
              <p14:xfrm>
                <a:off x="7563433" y="405777"/>
                <a:ext cx="145080" cy="25920"/>
              </p14:xfrm>
            </p:contentPart>
          </mc:Choice>
          <mc:Fallback xmlns="">
            <p:pic>
              <p:nvPicPr>
                <p:cNvPr id="133" name="Ink 132">
                  <a:extLst>
                    <a:ext uri="{FF2B5EF4-FFF2-40B4-BE49-F238E27FC236}">
                      <a16:creationId xmlns:a16="http://schemas.microsoft.com/office/drawing/2014/main" id="{D0AB181E-CB3F-996C-5A36-3F491F94F880}"/>
                    </a:ext>
                  </a:extLst>
                </p:cNvPr>
                <p:cNvPicPr/>
                <p:nvPr/>
              </p:nvPicPr>
              <p:blipFill>
                <a:blip r:embed="rId181"/>
                <a:stretch>
                  <a:fillRect/>
                </a:stretch>
              </p:blipFill>
              <p:spPr>
                <a:xfrm>
                  <a:off x="7554433" y="397137"/>
                  <a:ext cx="162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9954865D-E3E2-9EC5-9BB9-D6F675360E47}"/>
                    </a:ext>
                  </a:extLst>
                </p14:cNvPr>
                <p14:cNvContentPartPr/>
                <p14:nvPr/>
              </p14:nvContentPartPr>
              <p14:xfrm>
                <a:off x="7597993" y="470217"/>
                <a:ext cx="74880" cy="177840"/>
              </p14:xfrm>
            </p:contentPart>
          </mc:Choice>
          <mc:Fallback xmlns="">
            <p:pic>
              <p:nvPicPr>
                <p:cNvPr id="134" name="Ink 133">
                  <a:extLst>
                    <a:ext uri="{FF2B5EF4-FFF2-40B4-BE49-F238E27FC236}">
                      <a16:creationId xmlns:a16="http://schemas.microsoft.com/office/drawing/2014/main" id="{9954865D-E3E2-9EC5-9BB9-D6F675360E47}"/>
                    </a:ext>
                  </a:extLst>
                </p:cNvPr>
                <p:cNvPicPr/>
                <p:nvPr/>
              </p:nvPicPr>
              <p:blipFill>
                <a:blip r:embed="rId183"/>
                <a:stretch>
                  <a:fillRect/>
                </a:stretch>
              </p:blipFill>
              <p:spPr>
                <a:xfrm>
                  <a:off x="7589353" y="461217"/>
                  <a:ext cx="92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26E4BF52-9E63-3B1C-93B0-FBAA092FE331}"/>
                    </a:ext>
                  </a:extLst>
                </p14:cNvPr>
                <p14:cNvContentPartPr/>
                <p14:nvPr/>
              </p14:nvContentPartPr>
              <p14:xfrm>
                <a:off x="7294153" y="94377"/>
                <a:ext cx="132840" cy="595440"/>
              </p14:xfrm>
            </p:contentPart>
          </mc:Choice>
          <mc:Fallback xmlns="">
            <p:pic>
              <p:nvPicPr>
                <p:cNvPr id="136" name="Ink 135">
                  <a:extLst>
                    <a:ext uri="{FF2B5EF4-FFF2-40B4-BE49-F238E27FC236}">
                      <a16:creationId xmlns:a16="http://schemas.microsoft.com/office/drawing/2014/main" id="{26E4BF52-9E63-3B1C-93B0-FBAA092FE331}"/>
                    </a:ext>
                  </a:extLst>
                </p:cNvPr>
                <p:cNvPicPr/>
                <p:nvPr/>
              </p:nvPicPr>
              <p:blipFill>
                <a:blip r:embed="rId185"/>
                <a:stretch>
                  <a:fillRect/>
                </a:stretch>
              </p:blipFill>
              <p:spPr>
                <a:xfrm>
                  <a:off x="7285153" y="85737"/>
                  <a:ext cx="1504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CCB4AAD1-D3F7-84C5-C271-46B716399E3C}"/>
                    </a:ext>
                  </a:extLst>
                </p14:cNvPr>
                <p14:cNvContentPartPr/>
                <p14:nvPr/>
              </p14:nvContentPartPr>
              <p14:xfrm>
                <a:off x="7687993" y="68457"/>
                <a:ext cx="260640" cy="628200"/>
              </p14:xfrm>
            </p:contentPart>
          </mc:Choice>
          <mc:Fallback xmlns="">
            <p:pic>
              <p:nvPicPr>
                <p:cNvPr id="137" name="Ink 136">
                  <a:extLst>
                    <a:ext uri="{FF2B5EF4-FFF2-40B4-BE49-F238E27FC236}">
                      <a16:creationId xmlns:a16="http://schemas.microsoft.com/office/drawing/2014/main" id="{CCB4AAD1-D3F7-84C5-C271-46B716399E3C}"/>
                    </a:ext>
                  </a:extLst>
                </p:cNvPr>
                <p:cNvPicPr/>
                <p:nvPr/>
              </p:nvPicPr>
              <p:blipFill>
                <a:blip r:embed="rId187"/>
                <a:stretch>
                  <a:fillRect/>
                </a:stretch>
              </p:blipFill>
              <p:spPr>
                <a:xfrm>
                  <a:off x="7678993" y="59457"/>
                  <a:ext cx="278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4" name="Ink 153">
                  <a:extLst>
                    <a:ext uri="{FF2B5EF4-FFF2-40B4-BE49-F238E27FC236}">
                      <a16:creationId xmlns:a16="http://schemas.microsoft.com/office/drawing/2014/main" id="{DAE59658-964E-10F3-DAD9-020A799815D1}"/>
                    </a:ext>
                  </a:extLst>
                </p14:cNvPr>
                <p14:cNvContentPartPr/>
                <p14:nvPr/>
              </p14:nvContentPartPr>
              <p14:xfrm>
                <a:off x="7575313" y="168897"/>
                <a:ext cx="175320" cy="179280"/>
              </p14:xfrm>
            </p:contentPart>
          </mc:Choice>
          <mc:Fallback xmlns="">
            <p:pic>
              <p:nvPicPr>
                <p:cNvPr id="154" name="Ink 153">
                  <a:extLst>
                    <a:ext uri="{FF2B5EF4-FFF2-40B4-BE49-F238E27FC236}">
                      <a16:creationId xmlns:a16="http://schemas.microsoft.com/office/drawing/2014/main" id="{DAE59658-964E-10F3-DAD9-020A799815D1}"/>
                    </a:ext>
                  </a:extLst>
                </p:cNvPr>
                <p:cNvPicPr/>
                <p:nvPr/>
              </p:nvPicPr>
              <p:blipFill>
                <a:blip r:embed="rId189"/>
                <a:stretch>
                  <a:fillRect/>
                </a:stretch>
              </p:blipFill>
              <p:spPr>
                <a:xfrm>
                  <a:off x="7566313" y="160257"/>
                  <a:ext cx="192960" cy="1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56" name="Ink 155">
                <a:extLst>
                  <a:ext uri="{FF2B5EF4-FFF2-40B4-BE49-F238E27FC236}">
                    <a16:creationId xmlns:a16="http://schemas.microsoft.com/office/drawing/2014/main" id="{198488E6-22AA-BA99-AA65-F6F1BD626608}"/>
                  </a:ext>
                </a:extLst>
              </p14:cNvPr>
              <p14:cNvContentPartPr/>
              <p14:nvPr/>
            </p14:nvContentPartPr>
            <p14:xfrm>
              <a:off x="8309567" y="3720960"/>
              <a:ext cx="106560" cy="197280"/>
            </p14:xfrm>
          </p:contentPart>
        </mc:Choice>
        <mc:Fallback>
          <p:pic>
            <p:nvPicPr>
              <p:cNvPr id="156" name="Ink 155">
                <a:extLst>
                  <a:ext uri="{FF2B5EF4-FFF2-40B4-BE49-F238E27FC236}">
                    <a16:creationId xmlns:a16="http://schemas.microsoft.com/office/drawing/2014/main" id="{198488E6-22AA-BA99-AA65-F6F1BD626608}"/>
                  </a:ext>
                </a:extLst>
              </p:cNvPr>
              <p:cNvPicPr/>
              <p:nvPr/>
            </p:nvPicPr>
            <p:blipFill>
              <a:blip r:embed="rId191"/>
              <a:stretch>
                <a:fillRect/>
              </a:stretch>
            </p:blipFill>
            <p:spPr>
              <a:xfrm>
                <a:off x="8300597" y="3711960"/>
                <a:ext cx="124141" cy="214920"/>
              </a:xfrm>
              <a:prstGeom prst="rect">
                <a:avLst/>
              </a:prstGeom>
            </p:spPr>
          </p:pic>
        </mc:Fallback>
      </mc:AlternateContent>
      <p:grpSp>
        <p:nvGrpSpPr>
          <p:cNvPr id="161" name="Group 160">
            <a:extLst>
              <a:ext uri="{FF2B5EF4-FFF2-40B4-BE49-F238E27FC236}">
                <a16:creationId xmlns:a16="http://schemas.microsoft.com/office/drawing/2014/main" id="{C92AE1DD-C833-8778-DC86-BB6033C2F3DF}"/>
              </a:ext>
            </a:extLst>
          </p:cNvPr>
          <p:cNvGrpSpPr/>
          <p:nvPr/>
        </p:nvGrpSpPr>
        <p:grpSpPr>
          <a:xfrm>
            <a:off x="3861407" y="3664440"/>
            <a:ext cx="277920" cy="571680"/>
            <a:chOff x="3587593" y="2721657"/>
            <a:chExt cx="277920" cy="571680"/>
          </a:xfrm>
        </p:grpSpPr>
        <mc:AlternateContent xmlns:mc="http://schemas.openxmlformats.org/markup-compatibility/2006" xmlns:p14="http://schemas.microsoft.com/office/powerpoint/2010/main">
          <mc:Choice Requires="p14">
            <p:contentPart p14:bwMode="auto" r:id="rId192">
              <p14:nvContentPartPr>
                <p14:cNvPr id="157" name="Ink 156">
                  <a:extLst>
                    <a:ext uri="{FF2B5EF4-FFF2-40B4-BE49-F238E27FC236}">
                      <a16:creationId xmlns:a16="http://schemas.microsoft.com/office/drawing/2014/main" id="{B066BC58-79B9-32F6-2512-D45F1DE1F9FC}"/>
                    </a:ext>
                  </a:extLst>
                </p14:cNvPr>
                <p14:cNvContentPartPr/>
                <p14:nvPr/>
              </p14:nvContentPartPr>
              <p14:xfrm>
                <a:off x="3673633" y="2721657"/>
                <a:ext cx="111960" cy="223560"/>
              </p14:xfrm>
            </p:contentPart>
          </mc:Choice>
          <mc:Fallback xmlns="">
            <p:pic>
              <p:nvPicPr>
                <p:cNvPr id="157" name="Ink 156">
                  <a:extLst>
                    <a:ext uri="{FF2B5EF4-FFF2-40B4-BE49-F238E27FC236}">
                      <a16:creationId xmlns:a16="http://schemas.microsoft.com/office/drawing/2014/main" id="{B066BC58-79B9-32F6-2512-D45F1DE1F9FC}"/>
                    </a:ext>
                  </a:extLst>
                </p:cNvPr>
                <p:cNvPicPr/>
                <p:nvPr/>
              </p:nvPicPr>
              <p:blipFill>
                <a:blip r:embed="rId193"/>
                <a:stretch>
                  <a:fillRect/>
                </a:stretch>
              </p:blipFill>
              <p:spPr>
                <a:xfrm>
                  <a:off x="3664993" y="2712657"/>
                  <a:ext cx="12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8" name="Ink 157">
                  <a:extLst>
                    <a:ext uri="{FF2B5EF4-FFF2-40B4-BE49-F238E27FC236}">
                      <a16:creationId xmlns:a16="http://schemas.microsoft.com/office/drawing/2014/main" id="{FD2CCF4A-488C-0FA5-CACC-1E04AFDB122E}"/>
                    </a:ext>
                  </a:extLst>
                </p14:cNvPr>
                <p14:cNvContentPartPr/>
                <p14:nvPr/>
              </p14:nvContentPartPr>
              <p14:xfrm>
                <a:off x="3587593" y="2983017"/>
                <a:ext cx="277920" cy="93240"/>
              </p14:xfrm>
            </p:contentPart>
          </mc:Choice>
          <mc:Fallback xmlns="">
            <p:pic>
              <p:nvPicPr>
                <p:cNvPr id="158" name="Ink 157">
                  <a:extLst>
                    <a:ext uri="{FF2B5EF4-FFF2-40B4-BE49-F238E27FC236}">
                      <a16:creationId xmlns:a16="http://schemas.microsoft.com/office/drawing/2014/main" id="{FD2CCF4A-488C-0FA5-CACC-1E04AFDB122E}"/>
                    </a:ext>
                  </a:extLst>
                </p:cNvPr>
                <p:cNvPicPr/>
                <p:nvPr/>
              </p:nvPicPr>
              <p:blipFill>
                <a:blip r:embed="rId195"/>
                <a:stretch>
                  <a:fillRect/>
                </a:stretch>
              </p:blipFill>
              <p:spPr>
                <a:xfrm>
                  <a:off x="3578593" y="2974377"/>
                  <a:ext cx="295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0" name="Ink 159">
                  <a:extLst>
                    <a:ext uri="{FF2B5EF4-FFF2-40B4-BE49-F238E27FC236}">
                      <a16:creationId xmlns:a16="http://schemas.microsoft.com/office/drawing/2014/main" id="{3FF1055C-56A7-7E2D-3D64-A9F3624451F4}"/>
                    </a:ext>
                  </a:extLst>
                </p14:cNvPr>
                <p14:cNvContentPartPr/>
                <p14:nvPr/>
              </p14:nvContentPartPr>
              <p14:xfrm>
                <a:off x="3677593" y="3097497"/>
                <a:ext cx="128880" cy="195840"/>
              </p14:xfrm>
            </p:contentPart>
          </mc:Choice>
          <mc:Fallback xmlns="">
            <p:pic>
              <p:nvPicPr>
                <p:cNvPr id="160" name="Ink 159">
                  <a:extLst>
                    <a:ext uri="{FF2B5EF4-FFF2-40B4-BE49-F238E27FC236}">
                      <a16:creationId xmlns:a16="http://schemas.microsoft.com/office/drawing/2014/main" id="{3FF1055C-56A7-7E2D-3D64-A9F3624451F4}"/>
                    </a:ext>
                  </a:extLst>
                </p:cNvPr>
                <p:cNvPicPr/>
                <p:nvPr/>
              </p:nvPicPr>
              <p:blipFill>
                <a:blip r:embed="rId197"/>
                <a:stretch>
                  <a:fillRect/>
                </a:stretch>
              </p:blipFill>
              <p:spPr>
                <a:xfrm>
                  <a:off x="3668593" y="3088857"/>
                  <a:ext cx="146520" cy="213480"/>
                </a:xfrm>
                <a:prstGeom prst="rect">
                  <a:avLst/>
                </a:prstGeom>
              </p:spPr>
            </p:pic>
          </mc:Fallback>
        </mc:AlternateContent>
      </p:grpSp>
      <p:grpSp>
        <p:nvGrpSpPr>
          <p:cNvPr id="169" name="Group 168">
            <a:extLst>
              <a:ext uri="{FF2B5EF4-FFF2-40B4-BE49-F238E27FC236}">
                <a16:creationId xmlns:a16="http://schemas.microsoft.com/office/drawing/2014/main" id="{62B01C9F-6A6B-B21C-4DD3-0D91FC877783}"/>
              </a:ext>
            </a:extLst>
          </p:cNvPr>
          <p:cNvGrpSpPr/>
          <p:nvPr/>
        </p:nvGrpSpPr>
        <p:grpSpPr>
          <a:xfrm>
            <a:off x="4310687" y="3563640"/>
            <a:ext cx="630000" cy="505080"/>
            <a:chOff x="4036873" y="2620857"/>
            <a:chExt cx="630000" cy="505080"/>
          </a:xfrm>
        </p:grpSpPr>
        <mc:AlternateContent xmlns:mc="http://schemas.openxmlformats.org/markup-compatibility/2006" xmlns:p14="http://schemas.microsoft.com/office/powerpoint/2010/main">
          <mc:Choice Requires="p14">
            <p:contentPart p14:bwMode="auto" r:id="rId198">
              <p14:nvContentPartPr>
                <p14:cNvPr id="162" name="Ink 161">
                  <a:extLst>
                    <a:ext uri="{FF2B5EF4-FFF2-40B4-BE49-F238E27FC236}">
                      <a16:creationId xmlns:a16="http://schemas.microsoft.com/office/drawing/2014/main" id="{C2C99D36-E165-AE01-BB7B-B3EFE05FA2D4}"/>
                    </a:ext>
                  </a:extLst>
                </p14:cNvPr>
                <p14:cNvContentPartPr/>
                <p14:nvPr/>
              </p14:nvContentPartPr>
              <p14:xfrm>
                <a:off x="4036873" y="2825337"/>
                <a:ext cx="179640" cy="246960"/>
              </p14:xfrm>
            </p:contentPart>
          </mc:Choice>
          <mc:Fallback xmlns="">
            <p:pic>
              <p:nvPicPr>
                <p:cNvPr id="162" name="Ink 161">
                  <a:extLst>
                    <a:ext uri="{FF2B5EF4-FFF2-40B4-BE49-F238E27FC236}">
                      <a16:creationId xmlns:a16="http://schemas.microsoft.com/office/drawing/2014/main" id="{C2C99D36-E165-AE01-BB7B-B3EFE05FA2D4}"/>
                    </a:ext>
                  </a:extLst>
                </p:cNvPr>
                <p:cNvPicPr/>
                <p:nvPr/>
              </p:nvPicPr>
              <p:blipFill>
                <a:blip r:embed="rId199"/>
                <a:stretch>
                  <a:fillRect/>
                </a:stretch>
              </p:blipFill>
              <p:spPr>
                <a:xfrm>
                  <a:off x="4027873" y="2816697"/>
                  <a:ext cx="197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3" name="Ink 162">
                  <a:extLst>
                    <a:ext uri="{FF2B5EF4-FFF2-40B4-BE49-F238E27FC236}">
                      <a16:creationId xmlns:a16="http://schemas.microsoft.com/office/drawing/2014/main" id="{88A53CF5-D954-9A90-DD5D-29B3D1F2E8B6}"/>
                    </a:ext>
                  </a:extLst>
                </p14:cNvPr>
                <p14:cNvContentPartPr/>
                <p14:nvPr/>
              </p14:nvContentPartPr>
              <p14:xfrm>
                <a:off x="4204633" y="2824257"/>
                <a:ext cx="162360" cy="244440"/>
              </p14:xfrm>
            </p:contentPart>
          </mc:Choice>
          <mc:Fallback xmlns="">
            <p:pic>
              <p:nvPicPr>
                <p:cNvPr id="163" name="Ink 162">
                  <a:extLst>
                    <a:ext uri="{FF2B5EF4-FFF2-40B4-BE49-F238E27FC236}">
                      <a16:creationId xmlns:a16="http://schemas.microsoft.com/office/drawing/2014/main" id="{88A53CF5-D954-9A90-DD5D-29B3D1F2E8B6}"/>
                    </a:ext>
                  </a:extLst>
                </p:cNvPr>
                <p:cNvPicPr/>
                <p:nvPr/>
              </p:nvPicPr>
              <p:blipFill>
                <a:blip r:embed="rId201"/>
                <a:stretch>
                  <a:fillRect/>
                </a:stretch>
              </p:blipFill>
              <p:spPr>
                <a:xfrm>
                  <a:off x="4195993" y="2815617"/>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4" name="Ink 163">
                  <a:extLst>
                    <a:ext uri="{FF2B5EF4-FFF2-40B4-BE49-F238E27FC236}">
                      <a16:creationId xmlns:a16="http://schemas.microsoft.com/office/drawing/2014/main" id="{36C7F751-46D5-5126-BBB0-5A3D6A2F7CBD}"/>
                    </a:ext>
                  </a:extLst>
                </p14:cNvPr>
                <p14:cNvContentPartPr/>
                <p14:nvPr/>
              </p14:nvContentPartPr>
              <p14:xfrm>
                <a:off x="4428913" y="2821017"/>
                <a:ext cx="101520" cy="107280"/>
              </p14:xfrm>
            </p:contentPart>
          </mc:Choice>
          <mc:Fallback xmlns="">
            <p:pic>
              <p:nvPicPr>
                <p:cNvPr id="164" name="Ink 163">
                  <a:extLst>
                    <a:ext uri="{FF2B5EF4-FFF2-40B4-BE49-F238E27FC236}">
                      <a16:creationId xmlns:a16="http://schemas.microsoft.com/office/drawing/2014/main" id="{36C7F751-46D5-5126-BBB0-5A3D6A2F7CBD}"/>
                    </a:ext>
                  </a:extLst>
                </p:cNvPr>
                <p:cNvPicPr/>
                <p:nvPr/>
              </p:nvPicPr>
              <p:blipFill>
                <a:blip r:embed="rId203"/>
                <a:stretch>
                  <a:fillRect/>
                </a:stretch>
              </p:blipFill>
              <p:spPr>
                <a:xfrm>
                  <a:off x="4419913" y="2812377"/>
                  <a:ext cx="119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5" name="Ink 164">
                  <a:extLst>
                    <a:ext uri="{FF2B5EF4-FFF2-40B4-BE49-F238E27FC236}">
                      <a16:creationId xmlns:a16="http://schemas.microsoft.com/office/drawing/2014/main" id="{C27C6E57-E7DF-5BB9-9709-E88E6DB93770}"/>
                    </a:ext>
                  </a:extLst>
                </p14:cNvPr>
                <p14:cNvContentPartPr/>
                <p14:nvPr/>
              </p14:nvContentPartPr>
              <p14:xfrm>
                <a:off x="4472833" y="2797617"/>
                <a:ext cx="194040" cy="297720"/>
              </p14:xfrm>
            </p:contentPart>
          </mc:Choice>
          <mc:Fallback xmlns="">
            <p:pic>
              <p:nvPicPr>
                <p:cNvPr id="165" name="Ink 164">
                  <a:extLst>
                    <a:ext uri="{FF2B5EF4-FFF2-40B4-BE49-F238E27FC236}">
                      <a16:creationId xmlns:a16="http://schemas.microsoft.com/office/drawing/2014/main" id="{C27C6E57-E7DF-5BB9-9709-E88E6DB93770}"/>
                    </a:ext>
                  </a:extLst>
                </p:cNvPr>
                <p:cNvPicPr/>
                <p:nvPr/>
              </p:nvPicPr>
              <p:blipFill>
                <a:blip r:embed="rId205"/>
                <a:stretch>
                  <a:fillRect/>
                </a:stretch>
              </p:blipFill>
              <p:spPr>
                <a:xfrm>
                  <a:off x="4463833" y="2788977"/>
                  <a:ext cx="211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 name="Ink 165">
                  <a:extLst>
                    <a:ext uri="{FF2B5EF4-FFF2-40B4-BE49-F238E27FC236}">
                      <a16:creationId xmlns:a16="http://schemas.microsoft.com/office/drawing/2014/main" id="{BD557DF0-AF88-889A-9A5F-FA80853C326D}"/>
                    </a:ext>
                  </a:extLst>
                </p14:cNvPr>
                <p14:cNvContentPartPr/>
                <p14:nvPr/>
              </p14:nvContentPartPr>
              <p14:xfrm>
                <a:off x="4560313" y="3021537"/>
                <a:ext cx="78840" cy="104400"/>
              </p14:xfrm>
            </p:contentPart>
          </mc:Choice>
          <mc:Fallback xmlns="">
            <p:pic>
              <p:nvPicPr>
                <p:cNvPr id="166" name="Ink 165">
                  <a:extLst>
                    <a:ext uri="{FF2B5EF4-FFF2-40B4-BE49-F238E27FC236}">
                      <a16:creationId xmlns:a16="http://schemas.microsoft.com/office/drawing/2014/main" id="{BD557DF0-AF88-889A-9A5F-FA80853C326D}"/>
                    </a:ext>
                  </a:extLst>
                </p:cNvPr>
                <p:cNvPicPr/>
                <p:nvPr/>
              </p:nvPicPr>
              <p:blipFill>
                <a:blip r:embed="rId207"/>
                <a:stretch>
                  <a:fillRect/>
                </a:stretch>
              </p:blipFill>
              <p:spPr>
                <a:xfrm>
                  <a:off x="4551313" y="3012537"/>
                  <a:ext cx="96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Ink 167">
                  <a:extLst>
                    <a:ext uri="{FF2B5EF4-FFF2-40B4-BE49-F238E27FC236}">
                      <a16:creationId xmlns:a16="http://schemas.microsoft.com/office/drawing/2014/main" id="{719A09B6-38C7-22CA-AD4E-7A41DCD9C240}"/>
                    </a:ext>
                  </a:extLst>
                </p14:cNvPr>
                <p14:cNvContentPartPr/>
                <p14:nvPr/>
              </p14:nvContentPartPr>
              <p14:xfrm>
                <a:off x="4246753" y="2620857"/>
                <a:ext cx="37800" cy="194040"/>
              </p14:xfrm>
            </p:contentPart>
          </mc:Choice>
          <mc:Fallback xmlns="">
            <p:pic>
              <p:nvPicPr>
                <p:cNvPr id="168" name="Ink 167">
                  <a:extLst>
                    <a:ext uri="{FF2B5EF4-FFF2-40B4-BE49-F238E27FC236}">
                      <a16:creationId xmlns:a16="http://schemas.microsoft.com/office/drawing/2014/main" id="{719A09B6-38C7-22CA-AD4E-7A41DCD9C240}"/>
                    </a:ext>
                  </a:extLst>
                </p:cNvPr>
                <p:cNvPicPr/>
                <p:nvPr/>
              </p:nvPicPr>
              <p:blipFill>
                <a:blip r:embed="rId209"/>
                <a:stretch>
                  <a:fillRect/>
                </a:stretch>
              </p:blipFill>
              <p:spPr>
                <a:xfrm>
                  <a:off x="4237753" y="2611857"/>
                  <a:ext cx="55440" cy="21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70" name="Ink 169">
                <a:extLst>
                  <a:ext uri="{FF2B5EF4-FFF2-40B4-BE49-F238E27FC236}">
                    <a16:creationId xmlns:a16="http://schemas.microsoft.com/office/drawing/2014/main" id="{D5137B01-F0B1-4E94-9CA5-629D33978CCE}"/>
                  </a:ext>
                </a:extLst>
              </p14:cNvPr>
              <p14:cNvContentPartPr/>
              <p14:nvPr/>
            </p14:nvContentPartPr>
            <p14:xfrm>
              <a:off x="4176047" y="3310560"/>
              <a:ext cx="39960" cy="296280"/>
            </p14:xfrm>
          </p:contentPart>
        </mc:Choice>
        <mc:Fallback>
          <p:pic>
            <p:nvPicPr>
              <p:cNvPr id="170" name="Ink 169">
                <a:extLst>
                  <a:ext uri="{FF2B5EF4-FFF2-40B4-BE49-F238E27FC236}">
                    <a16:creationId xmlns:a16="http://schemas.microsoft.com/office/drawing/2014/main" id="{D5137B01-F0B1-4E94-9CA5-629D33978CCE}"/>
                  </a:ext>
                </a:extLst>
              </p:cNvPr>
              <p:cNvPicPr/>
              <p:nvPr/>
            </p:nvPicPr>
            <p:blipFill>
              <a:blip r:embed="rId211"/>
              <a:stretch>
                <a:fillRect/>
              </a:stretch>
            </p:blipFill>
            <p:spPr>
              <a:xfrm>
                <a:off x="4167047" y="3301560"/>
                <a:ext cx="576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1" name="Ink 170">
                <a:extLst>
                  <a:ext uri="{FF2B5EF4-FFF2-40B4-BE49-F238E27FC236}">
                    <a16:creationId xmlns:a16="http://schemas.microsoft.com/office/drawing/2014/main" id="{EFBC076C-3622-010D-9210-B3A20EF637C0}"/>
                  </a:ext>
                </a:extLst>
              </p14:cNvPr>
              <p14:cNvContentPartPr/>
              <p14:nvPr/>
            </p14:nvContentPartPr>
            <p14:xfrm>
              <a:off x="8278607" y="3382200"/>
              <a:ext cx="65520" cy="234720"/>
            </p14:xfrm>
          </p:contentPart>
        </mc:Choice>
        <mc:Fallback>
          <p:pic>
            <p:nvPicPr>
              <p:cNvPr id="171" name="Ink 170">
                <a:extLst>
                  <a:ext uri="{FF2B5EF4-FFF2-40B4-BE49-F238E27FC236}">
                    <a16:creationId xmlns:a16="http://schemas.microsoft.com/office/drawing/2014/main" id="{EFBC076C-3622-010D-9210-B3A20EF637C0}"/>
                  </a:ext>
                </a:extLst>
              </p:cNvPr>
              <p:cNvPicPr/>
              <p:nvPr/>
            </p:nvPicPr>
            <p:blipFill>
              <a:blip r:embed="rId213"/>
              <a:stretch>
                <a:fillRect/>
              </a:stretch>
            </p:blipFill>
            <p:spPr>
              <a:xfrm>
                <a:off x="8269607" y="3373186"/>
                <a:ext cx="83160" cy="252387"/>
              </a:xfrm>
              <a:prstGeom prst="rect">
                <a:avLst/>
              </a:prstGeom>
            </p:spPr>
          </p:pic>
        </mc:Fallback>
      </mc:AlternateContent>
      <p:grpSp>
        <p:nvGrpSpPr>
          <p:cNvPr id="178" name="Group 177">
            <a:extLst>
              <a:ext uri="{FF2B5EF4-FFF2-40B4-BE49-F238E27FC236}">
                <a16:creationId xmlns:a16="http://schemas.microsoft.com/office/drawing/2014/main" id="{D33995D1-6A0B-44C5-011C-45B719228A87}"/>
              </a:ext>
            </a:extLst>
          </p:cNvPr>
          <p:cNvGrpSpPr/>
          <p:nvPr/>
        </p:nvGrpSpPr>
        <p:grpSpPr>
          <a:xfrm>
            <a:off x="8119847" y="4289040"/>
            <a:ext cx="661680" cy="344160"/>
            <a:chOff x="7846033" y="3346257"/>
            <a:chExt cx="661680" cy="344160"/>
          </a:xfrm>
        </p:grpSpPr>
        <mc:AlternateContent xmlns:mc="http://schemas.openxmlformats.org/markup-compatibility/2006" xmlns:p14="http://schemas.microsoft.com/office/powerpoint/2010/main">
          <mc:Choice Requires="p14">
            <p:contentPart p14:bwMode="auto" r:id="rId214">
              <p14:nvContentPartPr>
                <p14:cNvPr id="172" name="Ink 171">
                  <a:extLst>
                    <a:ext uri="{FF2B5EF4-FFF2-40B4-BE49-F238E27FC236}">
                      <a16:creationId xmlns:a16="http://schemas.microsoft.com/office/drawing/2014/main" id="{F6C32EE0-2967-B2AB-30C6-6B0D6AB962E7}"/>
                    </a:ext>
                  </a:extLst>
                </p14:cNvPr>
                <p14:cNvContentPartPr/>
                <p14:nvPr/>
              </p14:nvContentPartPr>
              <p14:xfrm>
                <a:off x="7846033" y="3428337"/>
                <a:ext cx="27720" cy="262080"/>
              </p14:xfrm>
            </p:contentPart>
          </mc:Choice>
          <mc:Fallback xmlns="">
            <p:pic>
              <p:nvPicPr>
                <p:cNvPr id="172" name="Ink 171">
                  <a:extLst>
                    <a:ext uri="{FF2B5EF4-FFF2-40B4-BE49-F238E27FC236}">
                      <a16:creationId xmlns:a16="http://schemas.microsoft.com/office/drawing/2014/main" id="{F6C32EE0-2967-B2AB-30C6-6B0D6AB962E7}"/>
                    </a:ext>
                  </a:extLst>
                </p:cNvPr>
                <p:cNvPicPr/>
                <p:nvPr/>
              </p:nvPicPr>
              <p:blipFill>
                <a:blip r:embed="rId215"/>
                <a:stretch>
                  <a:fillRect/>
                </a:stretch>
              </p:blipFill>
              <p:spPr>
                <a:xfrm>
                  <a:off x="7837033" y="3419697"/>
                  <a:ext cx="45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3" name="Ink 172">
                  <a:extLst>
                    <a:ext uri="{FF2B5EF4-FFF2-40B4-BE49-F238E27FC236}">
                      <a16:creationId xmlns:a16="http://schemas.microsoft.com/office/drawing/2014/main" id="{8149066F-B6AC-B9A3-95F2-DA80E3DF70F7}"/>
                    </a:ext>
                  </a:extLst>
                </p14:cNvPr>
                <p14:cNvContentPartPr/>
                <p14:nvPr/>
              </p14:nvContentPartPr>
              <p14:xfrm>
                <a:off x="7897873" y="3458217"/>
                <a:ext cx="224280" cy="177480"/>
              </p14:xfrm>
            </p:contentPart>
          </mc:Choice>
          <mc:Fallback xmlns="">
            <p:pic>
              <p:nvPicPr>
                <p:cNvPr id="173" name="Ink 172">
                  <a:extLst>
                    <a:ext uri="{FF2B5EF4-FFF2-40B4-BE49-F238E27FC236}">
                      <a16:creationId xmlns:a16="http://schemas.microsoft.com/office/drawing/2014/main" id="{8149066F-B6AC-B9A3-95F2-DA80E3DF70F7}"/>
                    </a:ext>
                  </a:extLst>
                </p:cNvPr>
                <p:cNvPicPr/>
                <p:nvPr/>
              </p:nvPicPr>
              <p:blipFill>
                <a:blip r:embed="rId217"/>
                <a:stretch>
                  <a:fillRect/>
                </a:stretch>
              </p:blipFill>
              <p:spPr>
                <a:xfrm>
                  <a:off x="7889233" y="3449577"/>
                  <a:ext cx="241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 name="Ink 173">
                  <a:extLst>
                    <a:ext uri="{FF2B5EF4-FFF2-40B4-BE49-F238E27FC236}">
                      <a16:creationId xmlns:a16="http://schemas.microsoft.com/office/drawing/2014/main" id="{E9348102-A599-132D-3818-6AE074A4EEE1}"/>
                    </a:ext>
                  </a:extLst>
                </p14:cNvPr>
                <p14:cNvContentPartPr/>
                <p14:nvPr/>
              </p14:nvContentPartPr>
              <p14:xfrm>
                <a:off x="8166433" y="3442017"/>
                <a:ext cx="95760" cy="163440"/>
              </p14:xfrm>
            </p:contentPart>
          </mc:Choice>
          <mc:Fallback xmlns="">
            <p:pic>
              <p:nvPicPr>
                <p:cNvPr id="174" name="Ink 173">
                  <a:extLst>
                    <a:ext uri="{FF2B5EF4-FFF2-40B4-BE49-F238E27FC236}">
                      <a16:creationId xmlns:a16="http://schemas.microsoft.com/office/drawing/2014/main" id="{E9348102-A599-132D-3818-6AE074A4EEE1}"/>
                    </a:ext>
                  </a:extLst>
                </p:cNvPr>
                <p:cNvPicPr/>
                <p:nvPr/>
              </p:nvPicPr>
              <p:blipFill>
                <a:blip r:embed="rId219"/>
                <a:stretch>
                  <a:fillRect/>
                </a:stretch>
              </p:blipFill>
              <p:spPr>
                <a:xfrm>
                  <a:off x="8157793" y="3433017"/>
                  <a:ext cx="113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5" name="Ink 174">
                  <a:extLst>
                    <a:ext uri="{FF2B5EF4-FFF2-40B4-BE49-F238E27FC236}">
                      <a16:creationId xmlns:a16="http://schemas.microsoft.com/office/drawing/2014/main" id="{52EB3BB5-35E7-1A28-FF65-0E225E32E7C7}"/>
                    </a:ext>
                  </a:extLst>
                </p14:cNvPr>
                <p14:cNvContentPartPr/>
                <p14:nvPr/>
              </p14:nvContentPartPr>
              <p14:xfrm>
                <a:off x="8369473" y="3355257"/>
                <a:ext cx="82800" cy="105840"/>
              </p14:xfrm>
            </p:contentPart>
          </mc:Choice>
          <mc:Fallback xmlns="">
            <p:pic>
              <p:nvPicPr>
                <p:cNvPr id="175" name="Ink 174">
                  <a:extLst>
                    <a:ext uri="{FF2B5EF4-FFF2-40B4-BE49-F238E27FC236}">
                      <a16:creationId xmlns:a16="http://schemas.microsoft.com/office/drawing/2014/main" id="{52EB3BB5-35E7-1A28-FF65-0E225E32E7C7}"/>
                    </a:ext>
                  </a:extLst>
                </p:cNvPr>
                <p:cNvPicPr/>
                <p:nvPr/>
              </p:nvPicPr>
              <p:blipFill>
                <a:blip r:embed="rId221"/>
                <a:stretch>
                  <a:fillRect/>
                </a:stretch>
              </p:blipFill>
              <p:spPr>
                <a:xfrm>
                  <a:off x="8360833" y="3346617"/>
                  <a:ext cx="100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6" name="Ink 175">
                  <a:extLst>
                    <a:ext uri="{FF2B5EF4-FFF2-40B4-BE49-F238E27FC236}">
                      <a16:creationId xmlns:a16="http://schemas.microsoft.com/office/drawing/2014/main" id="{CD8CC161-3DA2-D923-2F20-3EB6067AB71D}"/>
                    </a:ext>
                  </a:extLst>
                </p14:cNvPr>
                <p14:cNvContentPartPr/>
                <p14:nvPr/>
              </p14:nvContentPartPr>
              <p14:xfrm>
                <a:off x="8350753" y="3346257"/>
                <a:ext cx="156960" cy="269640"/>
              </p14:xfrm>
            </p:contentPart>
          </mc:Choice>
          <mc:Fallback xmlns="">
            <p:pic>
              <p:nvPicPr>
                <p:cNvPr id="176" name="Ink 175">
                  <a:extLst>
                    <a:ext uri="{FF2B5EF4-FFF2-40B4-BE49-F238E27FC236}">
                      <a16:creationId xmlns:a16="http://schemas.microsoft.com/office/drawing/2014/main" id="{CD8CC161-3DA2-D923-2F20-3EB6067AB71D}"/>
                    </a:ext>
                  </a:extLst>
                </p:cNvPr>
                <p:cNvPicPr/>
                <p:nvPr/>
              </p:nvPicPr>
              <p:blipFill>
                <a:blip r:embed="rId223"/>
                <a:stretch>
                  <a:fillRect/>
                </a:stretch>
              </p:blipFill>
              <p:spPr>
                <a:xfrm>
                  <a:off x="8341753" y="3337257"/>
                  <a:ext cx="174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7" name="Ink 176">
                  <a:extLst>
                    <a:ext uri="{FF2B5EF4-FFF2-40B4-BE49-F238E27FC236}">
                      <a16:creationId xmlns:a16="http://schemas.microsoft.com/office/drawing/2014/main" id="{62727DC8-135C-7156-09E7-4B7677938593}"/>
                    </a:ext>
                  </a:extLst>
                </p14:cNvPr>
                <p14:cNvContentPartPr/>
                <p14:nvPr/>
              </p14:nvContentPartPr>
              <p14:xfrm>
                <a:off x="8410513" y="3522297"/>
                <a:ext cx="79560" cy="97560"/>
              </p14:xfrm>
            </p:contentPart>
          </mc:Choice>
          <mc:Fallback xmlns="">
            <p:pic>
              <p:nvPicPr>
                <p:cNvPr id="177" name="Ink 176">
                  <a:extLst>
                    <a:ext uri="{FF2B5EF4-FFF2-40B4-BE49-F238E27FC236}">
                      <a16:creationId xmlns:a16="http://schemas.microsoft.com/office/drawing/2014/main" id="{62727DC8-135C-7156-09E7-4B7677938593}"/>
                    </a:ext>
                  </a:extLst>
                </p:cNvPr>
                <p:cNvPicPr/>
                <p:nvPr/>
              </p:nvPicPr>
              <p:blipFill>
                <a:blip r:embed="rId225"/>
                <a:stretch>
                  <a:fillRect/>
                </a:stretch>
              </p:blipFill>
              <p:spPr>
                <a:xfrm>
                  <a:off x="8401513" y="3513657"/>
                  <a:ext cx="9720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179" name="Ink 178">
                <a:extLst>
                  <a:ext uri="{FF2B5EF4-FFF2-40B4-BE49-F238E27FC236}">
                    <a16:creationId xmlns:a16="http://schemas.microsoft.com/office/drawing/2014/main" id="{8EBFF774-7186-1F9E-F249-38ACA70DECF7}"/>
                  </a:ext>
                </a:extLst>
              </p14:cNvPr>
              <p14:cNvContentPartPr/>
              <p14:nvPr/>
            </p14:nvContentPartPr>
            <p14:xfrm>
              <a:off x="7152167" y="3272400"/>
              <a:ext cx="34920" cy="313200"/>
            </p14:xfrm>
          </p:contentPart>
        </mc:Choice>
        <mc:Fallback>
          <p:pic>
            <p:nvPicPr>
              <p:cNvPr id="179" name="Ink 178">
                <a:extLst>
                  <a:ext uri="{FF2B5EF4-FFF2-40B4-BE49-F238E27FC236}">
                    <a16:creationId xmlns:a16="http://schemas.microsoft.com/office/drawing/2014/main" id="{8EBFF774-7186-1F9E-F249-38ACA70DECF7}"/>
                  </a:ext>
                </a:extLst>
              </p:cNvPr>
              <p:cNvPicPr/>
              <p:nvPr/>
            </p:nvPicPr>
            <p:blipFill>
              <a:blip r:embed="rId227"/>
              <a:stretch>
                <a:fillRect/>
              </a:stretch>
            </p:blipFill>
            <p:spPr>
              <a:xfrm>
                <a:off x="7143167" y="3263400"/>
                <a:ext cx="52560" cy="330840"/>
              </a:xfrm>
              <a:prstGeom prst="rect">
                <a:avLst/>
              </a:prstGeom>
            </p:spPr>
          </p:pic>
        </mc:Fallback>
      </mc:AlternateContent>
    </p:spTree>
    <p:extLst>
      <p:ext uri="{BB962C8B-B14F-4D97-AF65-F5344CB8AC3E}">
        <p14:creationId xmlns:p14="http://schemas.microsoft.com/office/powerpoint/2010/main" val="321457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5225-6AC0-4BD2-A48E-867EC807BB50}"/>
              </a:ext>
            </a:extLst>
          </p:cNvPr>
          <p:cNvSpPr>
            <a:spLocks noGrp="1"/>
          </p:cNvSpPr>
          <p:nvPr>
            <p:ph type="title"/>
          </p:nvPr>
        </p:nvSpPr>
        <p:spPr/>
        <p:txBody>
          <a:bodyPr/>
          <a:lstStyle/>
          <a:p>
            <a:pPr algn="r" rtl="1"/>
            <a:r>
              <a:rPr lang="he-IL" dirty="0"/>
              <a:t>מחלוקת רב ושמואל- שתות מקח או שתות מעות</a:t>
            </a:r>
          </a:p>
        </p:txBody>
      </p:sp>
      <p:sp>
        <p:nvSpPr>
          <p:cNvPr id="3" name="Content Placeholder 2">
            <a:extLst>
              <a:ext uri="{FF2B5EF4-FFF2-40B4-BE49-F238E27FC236}">
                <a16:creationId xmlns:a16="http://schemas.microsoft.com/office/drawing/2014/main" id="{60860141-87A8-48D2-8698-31589619461C}"/>
              </a:ext>
            </a:extLst>
          </p:cNvPr>
          <p:cNvSpPr>
            <a:spLocks noGrp="1"/>
          </p:cNvSpPr>
          <p:nvPr>
            <p:ph idx="1"/>
          </p:nvPr>
        </p:nvSpPr>
        <p:spPr/>
        <p:txBody>
          <a:bodyPr>
            <a:normAutofit/>
          </a:bodyPr>
          <a:lstStyle/>
          <a:p>
            <a:pPr marL="0" indent="0" algn="r" rtl="1">
              <a:lnSpc>
                <a:spcPct val="100000"/>
              </a:lnSpc>
              <a:buNone/>
            </a:pPr>
            <a:r>
              <a:rPr lang="he-IL" sz="3200" dirty="0">
                <a:effectLst/>
                <a:latin typeface="Calibri Light" panose="020F0302020204030204" pitchFamily="34" charset="0"/>
                <a:ea typeface="Calibri" panose="020F0502020204030204" pitchFamily="34" charset="0"/>
              </a:rPr>
              <a:t>תוספות מסכת בבא מציעא דף מט עמוד ב</a:t>
            </a:r>
          </a:p>
          <a:p>
            <a:pPr marL="0" indent="0" algn="r" rtl="1">
              <a:lnSpc>
                <a:spcPct val="100000"/>
              </a:lnSpc>
              <a:buNone/>
            </a:pPr>
            <a:r>
              <a:rPr lang="he-IL" sz="3200" dirty="0">
                <a:effectLst/>
                <a:latin typeface="Calibri Light" panose="020F0302020204030204" pitchFamily="34" charset="0"/>
                <a:ea typeface="Calibri" panose="020F0502020204030204" pitchFamily="34" charset="0"/>
              </a:rPr>
              <a:t>שתות מעות נמי שנינו - אפילו למאן </a:t>
            </a:r>
            <a:r>
              <a:rPr lang="he-IL" sz="3200" dirty="0" err="1">
                <a:effectLst/>
                <a:latin typeface="Calibri Light" panose="020F0302020204030204" pitchFamily="34" charset="0"/>
                <a:ea typeface="Calibri" panose="020F0502020204030204" pitchFamily="34" charset="0"/>
              </a:rPr>
              <a:t>דאמר</a:t>
            </a:r>
            <a:r>
              <a:rPr lang="he-IL" sz="3200" dirty="0">
                <a:effectLst/>
                <a:latin typeface="Calibri Light" panose="020F0302020204030204" pitchFamily="34" charset="0"/>
                <a:ea typeface="Calibri" panose="020F0502020204030204" pitchFamily="34" charset="0"/>
              </a:rPr>
              <a:t> שתות מעות נראה יותר לילך אחר שתות מקח </a:t>
            </a:r>
            <a:r>
              <a:rPr lang="he-IL" sz="3200" b="1" dirty="0">
                <a:effectLst/>
                <a:latin typeface="Calibri Light" panose="020F0302020204030204" pitchFamily="34" charset="0"/>
                <a:ea typeface="Calibri" panose="020F0502020204030204" pitchFamily="34" charset="0"/>
              </a:rPr>
              <a:t>שהאונאה והטעות תלויה במקח</a:t>
            </a:r>
            <a:r>
              <a:rPr lang="he-IL" sz="3200" dirty="0">
                <a:effectLst/>
                <a:latin typeface="Calibri Light" panose="020F0302020204030204" pitchFamily="34" charset="0"/>
                <a:ea typeface="Calibri" panose="020F0502020204030204" pitchFamily="34" charset="0"/>
              </a:rPr>
              <a:t> אבל מעות אין אונאה וטעות תלויה בהם שאין </a:t>
            </a:r>
            <a:r>
              <a:rPr lang="he-IL" sz="3200" dirty="0" err="1">
                <a:effectLst/>
                <a:latin typeface="Calibri Light" panose="020F0302020204030204" pitchFamily="34" charset="0"/>
                <a:ea typeface="Calibri" panose="020F0502020204030204" pitchFamily="34" charset="0"/>
              </a:rPr>
              <a:t>צריכין</a:t>
            </a:r>
            <a:r>
              <a:rPr lang="he-IL" sz="3200" dirty="0">
                <a:effectLst/>
                <a:latin typeface="Calibri Light" panose="020F0302020204030204" pitchFamily="34" charset="0"/>
                <a:ea typeface="Calibri" panose="020F0502020204030204" pitchFamily="34" charset="0"/>
              </a:rPr>
              <a:t> </a:t>
            </a:r>
            <a:r>
              <a:rPr lang="he-IL" sz="3200" dirty="0" err="1">
                <a:effectLst/>
                <a:latin typeface="Calibri Light" panose="020F0302020204030204" pitchFamily="34" charset="0"/>
                <a:ea typeface="Calibri" panose="020F0502020204030204" pitchFamily="34" charset="0"/>
              </a:rPr>
              <a:t>שומא</a:t>
            </a:r>
            <a:r>
              <a:rPr lang="he-IL" sz="3200" dirty="0">
                <a:effectLst/>
                <a:latin typeface="Calibri Light" panose="020F0302020204030204" pitchFamily="34" charset="0"/>
                <a:ea typeface="Calibri" panose="020F0502020204030204" pitchFamily="34" charset="0"/>
              </a:rPr>
              <a:t>.</a:t>
            </a:r>
          </a:p>
        </p:txBody>
      </p:sp>
    </p:spTree>
    <p:extLst>
      <p:ext uri="{BB962C8B-B14F-4D97-AF65-F5344CB8AC3E}">
        <p14:creationId xmlns:p14="http://schemas.microsoft.com/office/powerpoint/2010/main" val="74504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C33-D8F8-485E-9D6F-A594C626690B}"/>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D8A268FD-87A6-49A8-809D-0ECD49C0B9DB}"/>
              </a:ext>
            </a:extLst>
          </p:cNvPr>
          <p:cNvSpPr>
            <a:spLocks noGrp="1"/>
          </p:cNvSpPr>
          <p:nvPr>
            <p:ph idx="1"/>
          </p:nvPr>
        </p:nvSpPr>
        <p:spPr/>
        <p:txBody>
          <a:bodyPr>
            <a:normAutofit/>
          </a:bodyPr>
          <a:lstStyle/>
          <a:p>
            <a:pPr marL="0" indent="0" algn="r" rtl="1">
              <a:lnSpc>
                <a:spcPct val="100000"/>
              </a:lnSpc>
              <a:buNone/>
            </a:pPr>
            <a:r>
              <a:rPr lang="he-IL" sz="2400" dirty="0">
                <a:effectLst/>
                <a:latin typeface="Calibri Light" panose="020F0302020204030204" pitchFamily="34" charset="0"/>
                <a:ea typeface="Calibri" panose="020F0502020204030204" pitchFamily="34" charset="0"/>
              </a:rPr>
              <a:t>חידושי הריטב"א מסכת בבא מציעא דף מט עמוד ב </a:t>
            </a:r>
          </a:p>
          <a:p>
            <a:pPr marL="0" indent="0" algn="r" rtl="1">
              <a:lnSpc>
                <a:spcPct val="100000"/>
              </a:lnSpc>
              <a:buNone/>
            </a:pPr>
            <a:r>
              <a:rPr lang="he-IL" sz="2400" dirty="0">
                <a:effectLst/>
                <a:latin typeface="Calibri Light" panose="020F0302020204030204" pitchFamily="34" charset="0"/>
                <a:ea typeface="Calibri" panose="020F0502020204030204" pitchFamily="34" charset="0"/>
              </a:rPr>
              <a:t>ושאלו בתוספות </a:t>
            </a:r>
            <a:r>
              <a:rPr lang="he-IL" sz="2400" dirty="0" err="1">
                <a:effectLst/>
                <a:latin typeface="Calibri Light" panose="020F0302020204030204" pitchFamily="34" charset="0"/>
                <a:ea typeface="Calibri" panose="020F0502020204030204" pitchFamily="34" charset="0"/>
              </a:rPr>
              <a:t>היכא</a:t>
            </a:r>
            <a:r>
              <a:rPr lang="he-IL" sz="2400" dirty="0">
                <a:effectLst/>
                <a:latin typeface="Calibri Light" panose="020F0302020204030204" pitchFamily="34" charset="0"/>
                <a:ea typeface="Calibri" panose="020F0502020204030204" pitchFamily="34" charset="0"/>
              </a:rPr>
              <a:t> </a:t>
            </a:r>
            <a:r>
              <a:rPr lang="he-IL" sz="2400" dirty="0" err="1">
                <a:effectLst/>
                <a:latin typeface="Calibri Light" panose="020F0302020204030204" pitchFamily="34" charset="0"/>
                <a:ea typeface="Calibri" panose="020F0502020204030204" pitchFamily="34" charset="0"/>
              </a:rPr>
              <a:t>דליכא</a:t>
            </a:r>
            <a:r>
              <a:rPr lang="he-IL" sz="2400" dirty="0">
                <a:effectLst/>
                <a:latin typeface="Calibri Light" panose="020F0302020204030204" pitchFamily="34" charset="0"/>
                <a:ea typeface="Calibri" panose="020F0502020204030204" pitchFamily="34" charset="0"/>
              </a:rPr>
              <a:t> שתות מחד צד ואיכא </a:t>
            </a:r>
            <a:r>
              <a:rPr lang="he-IL" sz="2400" b="1" dirty="0">
                <a:effectLst/>
                <a:latin typeface="Calibri Light" panose="020F0302020204030204" pitchFamily="34" charset="0"/>
                <a:ea typeface="Calibri" panose="020F0502020204030204" pitchFamily="34" charset="0"/>
              </a:rPr>
              <a:t>פחות משתות מצד אחד ויותר משתות מצד אחר בתר הי </a:t>
            </a:r>
            <a:r>
              <a:rPr lang="he-IL" sz="2400" b="1" dirty="0" err="1">
                <a:effectLst/>
                <a:latin typeface="Calibri Light" panose="020F0302020204030204" pitchFamily="34" charset="0"/>
                <a:ea typeface="Calibri" panose="020F0502020204030204" pitchFamily="34" charset="0"/>
              </a:rPr>
              <a:t>מינייהו</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אזלינן</a:t>
            </a:r>
            <a:r>
              <a:rPr lang="he-IL" sz="2400" dirty="0">
                <a:effectLst/>
                <a:latin typeface="Calibri Light" panose="020F0302020204030204" pitchFamily="34" charset="0"/>
                <a:ea typeface="Calibri" panose="020F0502020204030204" pitchFamily="34" charset="0"/>
              </a:rPr>
              <a:t>, כגון שמכר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שיתין בשבעים וחד או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שבעים וחד בשיתין, </a:t>
            </a:r>
          </a:p>
          <a:p>
            <a:pPr marL="0" indent="0" algn="r" rtl="1">
              <a:lnSpc>
                <a:spcPct val="100000"/>
              </a:lnSpc>
              <a:buNone/>
            </a:pPr>
            <a:r>
              <a:rPr lang="he-IL" sz="2400" b="1" dirty="0">
                <a:effectLst/>
                <a:latin typeface="Calibri Light" panose="020F0302020204030204" pitchFamily="34" charset="0"/>
                <a:ea typeface="Calibri" panose="020F0502020204030204" pitchFamily="34" charset="0"/>
              </a:rPr>
              <a:t>ורבינו יהודה ז"ל אומר </a:t>
            </a:r>
            <a:r>
              <a:rPr lang="he-IL" sz="2400" b="1" dirty="0" err="1">
                <a:effectLst/>
                <a:latin typeface="Calibri Light" panose="020F0302020204030204" pitchFamily="34" charset="0"/>
                <a:ea typeface="Calibri" panose="020F0502020204030204" pitchFamily="34" charset="0"/>
              </a:rPr>
              <a:t>דחשבינן</a:t>
            </a:r>
            <a:r>
              <a:rPr lang="he-IL" sz="2400" b="1" dirty="0">
                <a:effectLst/>
                <a:latin typeface="Calibri Light" panose="020F0302020204030204" pitchFamily="34" charset="0"/>
                <a:ea typeface="Calibri" panose="020F0502020204030204" pitchFamily="34" charset="0"/>
              </a:rPr>
              <a:t> ליה אונאה, דלא </a:t>
            </a:r>
            <a:r>
              <a:rPr lang="he-IL" sz="2400" b="1" dirty="0" err="1">
                <a:effectLst/>
                <a:latin typeface="Calibri Light" panose="020F0302020204030204" pitchFamily="34" charset="0"/>
                <a:ea typeface="Calibri" panose="020F0502020204030204" pitchFamily="34" charset="0"/>
              </a:rPr>
              <a:t>אמרינן</a:t>
            </a:r>
            <a:r>
              <a:rPr lang="he-IL" sz="2400" b="1" dirty="0">
                <a:effectLst/>
                <a:latin typeface="Calibri Light" panose="020F0302020204030204" pitchFamily="34" charset="0"/>
                <a:ea typeface="Calibri" panose="020F0502020204030204" pitchFamily="34" charset="0"/>
              </a:rPr>
              <a:t> לעיל לשמואל דהוי ביטול מקח או מחילה אלא </a:t>
            </a:r>
            <a:r>
              <a:rPr lang="he-IL" sz="2400" b="1" dirty="0" err="1">
                <a:effectLst/>
                <a:latin typeface="Calibri Light" panose="020F0302020204030204" pitchFamily="34" charset="0"/>
                <a:ea typeface="Calibri" panose="020F0502020204030204" pitchFamily="34" charset="0"/>
              </a:rPr>
              <a:t>היכא</a:t>
            </a:r>
            <a:r>
              <a:rPr lang="he-IL" sz="2400" b="1" dirty="0">
                <a:effectLst/>
                <a:latin typeface="Calibri Light" panose="020F0302020204030204" pitchFamily="34" charset="0"/>
                <a:ea typeface="Calibri" panose="020F0502020204030204" pitchFamily="34" charset="0"/>
              </a:rPr>
              <a:t> דהוי משני צדדים פחות משתות או משני צדדים יותר משתות כדאיתא</a:t>
            </a:r>
            <a:r>
              <a:rPr lang="he-IL" sz="2400" dirty="0">
                <a:effectLst/>
                <a:latin typeface="Calibri Light" panose="020F0302020204030204" pitchFamily="34" charset="0"/>
                <a:ea typeface="Calibri" panose="020F0502020204030204" pitchFamily="34" charset="0"/>
              </a:rPr>
              <a:t> לעיל, </a:t>
            </a:r>
          </a:p>
          <a:p>
            <a:pPr marL="0" indent="0" algn="r" rtl="1">
              <a:lnSpc>
                <a:spcPct val="100000"/>
              </a:lnSpc>
              <a:buNone/>
            </a:pPr>
            <a:r>
              <a:rPr lang="he-IL" sz="2400" b="1" dirty="0">
                <a:effectLst/>
                <a:latin typeface="Calibri Light" panose="020F0302020204030204" pitchFamily="34" charset="0"/>
                <a:ea typeface="Calibri" panose="020F0502020204030204" pitchFamily="34" charset="0"/>
              </a:rPr>
              <a:t>ואין זה מחוור </a:t>
            </a:r>
            <a:r>
              <a:rPr lang="he-IL" sz="2400" b="1" dirty="0" err="1">
                <a:effectLst/>
                <a:latin typeface="Calibri Light" panose="020F0302020204030204" pitchFamily="34" charset="0"/>
                <a:ea typeface="Calibri" panose="020F0502020204030204" pitchFamily="34" charset="0"/>
              </a:rPr>
              <a:t>דהיכי</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עבדינן</a:t>
            </a:r>
            <a:r>
              <a:rPr lang="he-IL" sz="2400" b="1" dirty="0">
                <a:effectLst/>
                <a:latin typeface="Calibri Light" panose="020F0302020204030204" pitchFamily="34" charset="0"/>
                <a:ea typeface="Calibri" panose="020F0502020204030204" pitchFamily="34" charset="0"/>
              </a:rPr>
              <a:t> אונאה </a:t>
            </a:r>
            <a:r>
              <a:rPr lang="he-IL" sz="2400" b="1" dirty="0" err="1">
                <a:effectLst/>
                <a:latin typeface="Calibri Light" panose="020F0302020204030204" pitchFamily="34" charset="0"/>
                <a:ea typeface="Calibri" panose="020F0502020204030204" pitchFamily="34" charset="0"/>
              </a:rPr>
              <a:t>וליכא</a:t>
            </a:r>
            <a:r>
              <a:rPr lang="he-IL" sz="2400" b="1" dirty="0">
                <a:effectLst/>
                <a:latin typeface="Calibri Light" panose="020F0302020204030204" pitchFamily="34" charset="0"/>
                <a:ea typeface="Calibri" panose="020F0502020204030204" pitchFamily="34" charset="0"/>
              </a:rPr>
              <a:t> שתות משום צד וכי פשרה אנו </a:t>
            </a:r>
            <a:r>
              <a:rPr lang="he-IL" sz="2400" b="1" dirty="0" err="1">
                <a:effectLst/>
                <a:latin typeface="Calibri Light" panose="020F0302020204030204" pitchFamily="34" charset="0"/>
                <a:ea typeface="Calibri" panose="020F0502020204030204" pitchFamily="34" charset="0"/>
              </a:rPr>
              <a:t>מטילין</a:t>
            </a:r>
            <a:r>
              <a:rPr lang="he-IL" sz="2400" b="1" dirty="0">
                <a:effectLst/>
                <a:latin typeface="Calibri Light" panose="020F0302020204030204" pitchFamily="34" charset="0"/>
                <a:ea typeface="Calibri" panose="020F0502020204030204" pitchFamily="34" charset="0"/>
              </a:rPr>
              <a:t> בין שני </a:t>
            </a:r>
            <a:r>
              <a:rPr lang="he-IL" sz="2400" b="1" dirty="0" err="1">
                <a:effectLst/>
                <a:latin typeface="Calibri Light" panose="020F0302020204030204" pitchFamily="34" charset="0"/>
                <a:ea typeface="Calibri" panose="020F0502020204030204" pitchFamily="34" charset="0"/>
              </a:rPr>
              <a:t>הצדדין</a:t>
            </a:r>
            <a:r>
              <a:rPr lang="he-IL" sz="2400" b="1" dirty="0">
                <a:effectLst/>
                <a:latin typeface="Calibri Light" panose="020F0302020204030204" pitchFamily="34" charset="0"/>
                <a:ea typeface="Calibri" panose="020F0502020204030204" pitchFamily="34" charset="0"/>
              </a:rPr>
              <a:t>, והנכון יותר </a:t>
            </a:r>
            <a:r>
              <a:rPr lang="he-IL" sz="2400" b="1" dirty="0" err="1">
                <a:effectLst/>
                <a:latin typeface="Calibri Light" panose="020F0302020204030204" pitchFamily="34" charset="0"/>
                <a:ea typeface="Calibri" panose="020F0502020204030204" pitchFamily="34" charset="0"/>
              </a:rPr>
              <a:t>דאזלינן</a:t>
            </a:r>
            <a:r>
              <a:rPr lang="he-IL" sz="2400" b="1" dirty="0">
                <a:effectLst/>
                <a:latin typeface="Calibri Light" panose="020F0302020204030204" pitchFamily="34" charset="0"/>
                <a:ea typeface="Calibri" panose="020F0502020204030204" pitchFamily="34" charset="0"/>
              </a:rPr>
              <a:t> בתר מקח דהא בין לרב בין לשמואל אונאת מקח הוא עיקר ובאונאת מעות הוא </a:t>
            </a:r>
            <a:r>
              <a:rPr lang="he-IL" sz="2400" b="1" dirty="0" err="1">
                <a:effectLst/>
                <a:latin typeface="Calibri Light" panose="020F0302020204030204" pitchFamily="34" charset="0"/>
                <a:ea typeface="Calibri" panose="020F0502020204030204" pitchFamily="34" charset="0"/>
              </a:rPr>
              <a:t>דאיפליגו</a:t>
            </a:r>
            <a:r>
              <a:rPr lang="he-IL" sz="2400" b="1" dirty="0">
                <a:effectLst/>
                <a:latin typeface="Calibri Light" panose="020F0302020204030204" pitchFamily="34" charset="0"/>
                <a:ea typeface="Calibri" panose="020F0502020204030204" pitchFamily="34" charset="0"/>
              </a:rPr>
              <a:t>,</a:t>
            </a:r>
            <a:r>
              <a:rPr lang="he-IL" sz="2400" dirty="0">
                <a:effectLst/>
                <a:latin typeface="Calibri Light" panose="020F0302020204030204" pitchFamily="34" charset="0"/>
                <a:ea typeface="Calibri" panose="020F0502020204030204" pitchFamily="34" charset="0"/>
              </a:rPr>
              <a:t> ועדיין הדבר צ"ע.</a:t>
            </a:r>
            <a:endParaRPr lang="en-US" sz="2400" dirty="0">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82312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32101FD-318C-B44A-3EE4-92A059312D2B}"/>
              </a:ext>
            </a:extLst>
          </p:cNvPr>
          <p:cNvGrpSpPr/>
          <p:nvPr/>
        </p:nvGrpSpPr>
        <p:grpSpPr>
          <a:xfrm>
            <a:off x="4400833" y="417"/>
            <a:ext cx="1906920" cy="605520"/>
            <a:chOff x="4400833" y="417"/>
            <a:chExt cx="1906920" cy="6055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64F8DB-8C1F-C0C8-A24F-48367AE79984}"/>
                    </a:ext>
                  </a:extLst>
                </p14:cNvPr>
                <p14:cNvContentPartPr/>
                <p14:nvPr/>
              </p14:nvContentPartPr>
              <p14:xfrm>
                <a:off x="4737073" y="199497"/>
                <a:ext cx="440640" cy="250920"/>
              </p14:xfrm>
            </p:contentPart>
          </mc:Choice>
          <mc:Fallback xmlns="">
            <p:pic>
              <p:nvPicPr>
                <p:cNvPr id="4" name="Ink 3">
                  <a:extLst>
                    <a:ext uri="{FF2B5EF4-FFF2-40B4-BE49-F238E27FC236}">
                      <a16:creationId xmlns:a16="http://schemas.microsoft.com/office/drawing/2014/main" id="{0B64F8DB-8C1F-C0C8-A24F-48367AE79984}"/>
                    </a:ext>
                  </a:extLst>
                </p:cNvPr>
                <p:cNvPicPr/>
                <p:nvPr/>
              </p:nvPicPr>
              <p:blipFill>
                <a:blip r:embed="rId3"/>
                <a:stretch>
                  <a:fillRect/>
                </a:stretch>
              </p:blipFill>
              <p:spPr>
                <a:xfrm>
                  <a:off x="4728433" y="190857"/>
                  <a:ext cx="458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23D7271-3DE1-E86D-79FB-9E6273495D38}"/>
                    </a:ext>
                  </a:extLst>
                </p14:cNvPr>
                <p14:cNvContentPartPr/>
                <p14:nvPr/>
              </p14:nvContentPartPr>
              <p14:xfrm>
                <a:off x="5496673" y="304617"/>
                <a:ext cx="164880" cy="45360"/>
              </p14:xfrm>
            </p:contentPart>
          </mc:Choice>
          <mc:Fallback xmlns="">
            <p:pic>
              <p:nvPicPr>
                <p:cNvPr id="7" name="Ink 6">
                  <a:extLst>
                    <a:ext uri="{FF2B5EF4-FFF2-40B4-BE49-F238E27FC236}">
                      <a16:creationId xmlns:a16="http://schemas.microsoft.com/office/drawing/2014/main" id="{A23D7271-3DE1-E86D-79FB-9E6273495D38}"/>
                    </a:ext>
                  </a:extLst>
                </p:cNvPr>
                <p:cNvPicPr/>
                <p:nvPr/>
              </p:nvPicPr>
              <p:blipFill>
                <a:blip r:embed="rId5"/>
                <a:stretch>
                  <a:fillRect/>
                </a:stretch>
              </p:blipFill>
              <p:spPr>
                <a:xfrm>
                  <a:off x="5488033" y="295617"/>
                  <a:ext cx="18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CE621B4-6369-A370-4B69-1E5A1FA805CA}"/>
                    </a:ext>
                  </a:extLst>
                </p14:cNvPr>
                <p14:cNvContentPartPr/>
                <p14:nvPr/>
              </p14:nvContentPartPr>
              <p14:xfrm>
                <a:off x="5576593" y="244497"/>
                <a:ext cx="23760" cy="198360"/>
              </p14:xfrm>
            </p:contentPart>
          </mc:Choice>
          <mc:Fallback xmlns="">
            <p:pic>
              <p:nvPicPr>
                <p:cNvPr id="8" name="Ink 7">
                  <a:extLst>
                    <a:ext uri="{FF2B5EF4-FFF2-40B4-BE49-F238E27FC236}">
                      <a16:creationId xmlns:a16="http://schemas.microsoft.com/office/drawing/2014/main" id="{1CE621B4-6369-A370-4B69-1E5A1FA805CA}"/>
                    </a:ext>
                  </a:extLst>
                </p:cNvPr>
                <p:cNvPicPr/>
                <p:nvPr/>
              </p:nvPicPr>
              <p:blipFill>
                <a:blip r:embed="rId7"/>
                <a:stretch>
                  <a:fillRect/>
                </a:stretch>
              </p:blipFill>
              <p:spPr>
                <a:xfrm>
                  <a:off x="5567953" y="235857"/>
                  <a:ext cx="41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ADC6311-56C5-E19D-4A05-FC01E67B6C1D}"/>
                    </a:ext>
                  </a:extLst>
                </p14:cNvPr>
                <p14:cNvContentPartPr/>
                <p14:nvPr/>
              </p14:nvContentPartPr>
              <p14:xfrm>
                <a:off x="5737873" y="146577"/>
                <a:ext cx="93960" cy="292320"/>
              </p14:xfrm>
            </p:contentPart>
          </mc:Choice>
          <mc:Fallback xmlns="">
            <p:pic>
              <p:nvPicPr>
                <p:cNvPr id="9" name="Ink 8">
                  <a:extLst>
                    <a:ext uri="{FF2B5EF4-FFF2-40B4-BE49-F238E27FC236}">
                      <a16:creationId xmlns:a16="http://schemas.microsoft.com/office/drawing/2014/main" id="{DADC6311-56C5-E19D-4A05-FC01E67B6C1D}"/>
                    </a:ext>
                  </a:extLst>
                </p:cNvPr>
                <p:cNvPicPr/>
                <p:nvPr/>
              </p:nvPicPr>
              <p:blipFill>
                <a:blip r:embed="rId9"/>
                <a:stretch>
                  <a:fillRect/>
                </a:stretch>
              </p:blipFill>
              <p:spPr>
                <a:xfrm>
                  <a:off x="5728873" y="137577"/>
                  <a:ext cx="111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876D5AA-0DD1-4A42-ACFD-35C596602A84}"/>
                    </a:ext>
                  </a:extLst>
                </p14:cNvPr>
                <p14:cNvContentPartPr/>
                <p14:nvPr/>
              </p14:nvContentPartPr>
              <p14:xfrm>
                <a:off x="6037393" y="117777"/>
                <a:ext cx="138240" cy="288360"/>
              </p14:xfrm>
            </p:contentPart>
          </mc:Choice>
          <mc:Fallback xmlns="">
            <p:pic>
              <p:nvPicPr>
                <p:cNvPr id="11" name="Ink 10">
                  <a:extLst>
                    <a:ext uri="{FF2B5EF4-FFF2-40B4-BE49-F238E27FC236}">
                      <a16:creationId xmlns:a16="http://schemas.microsoft.com/office/drawing/2014/main" id="{D876D5AA-0DD1-4A42-ACFD-35C596602A84}"/>
                    </a:ext>
                  </a:extLst>
                </p:cNvPr>
                <p:cNvPicPr/>
                <p:nvPr/>
              </p:nvPicPr>
              <p:blipFill>
                <a:blip r:embed="rId11"/>
                <a:stretch>
                  <a:fillRect/>
                </a:stretch>
              </p:blipFill>
              <p:spPr>
                <a:xfrm>
                  <a:off x="6028753" y="108777"/>
                  <a:ext cx="155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FDABEFF-4408-A980-6941-9354FDA2E04C}"/>
                    </a:ext>
                  </a:extLst>
                </p14:cNvPr>
                <p14:cNvContentPartPr/>
                <p14:nvPr/>
              </p14:nvContentPartPr>
              <p14:xfrm>
                <a:off x="4400833" y="417"/>
                <a:ext cx="1906920" cy="605520"/>
              </p14:xfrm>
            </p:contentPart>
          </mc:Choice>
          <mc:Fallback xmlns="">
            <p:pic>
              <p:nvPicPr>
                <p:cNvPr id="12" name="Ink 11">
                  <a:extLst>
                    <a:ext uri="{FF2B5EF4-FFF2-40B4-BE49-F238E27FC236}">
                      <a16:creationId xmlns:a16="http://schemas.microsoft.com/office/drawing/2014/main" id="{5FDABEFF-4408-A980-6941-9354FDA2E04C}"/>
                    </a:ext>
                  </a:extLst>
                </p:cNvPr>
                <p:cNvPicPr/>
                <p:nvPr/>
              </p:nvPicPr>
              <p:blipFill>
                <a:blip r:embed="rId13"/>
                <a:stretch>
                  <a:fillRect/>
                </a:stretch>
              </p:blipFill>
              <p:spPr>
                <a:xfrm>
                  <a:off x="4391833" y="-8223"/>
                  <a:ext cx="19245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4674275-F4BB-61A8-3023-252C59A9B26D}"/>
                    </a:ext>
                  </a:extLst>
                </p14:cNvPr>
                <p14:cNvContentPartPr/>
                <p14:nvPr/>
              </p14:nvContentPartPr>
              <p14:xfrm>
                <a:off x="4436833" y="98697"/>
                <a:ext cx="56160" cy="84960"/>
              </p14:xfrm>
            </p:contentPart>
          </mc:Choice>
          <mc:Fallback xmlns="">
            <p:pic>
              <p:nvPicPr>
                <p:cNvPr id="13" name="Ink 12">
                  <a:extLst>
                    <a:ext uri="{FF2B5EF4-FFF2-40B4-BE49-F238E27FC236}">
                      <a16:creationId xmlns:a16="http://schemas.microsoft.com/office/drawing/2014/main" id="{E4674275-F4BB-61A8-3023-252C59A9B26D}"/>
                    </a:ext>
                  </a:extLst>
                </p:cNvPr>
                <p:cNvPicPr/>
                <p:nvPr/>
              </p:nvPicPr>
              <p:blipFill>
                <a:blip r:embed="rId15"/>
                <a:stretch>
                  <a:fillRect/>
                </a:stretch>
              </p:blipFill>
              <p:spPr>
                <a:xfrm>
                  <a:off x="4427833" y="89697"/>
                  <a:ext cx="73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56D774DF-56F1-780E-FD1C-29A19759948C}"/>
                    </a:ext>
                  </a:extLst>
                </p14:cNvPr>
                <p14:cNvContentPartPr/>
                <p14:nvPr/>
              </p14:nvContentPartPr>
              <p14:xfrm>
                <a:off x="5147473" y="345297"/>
                <a:ext cx="133560" cy="136800"/>
              </p14:xfrm>
            </p:contentPart>
          </mc:Choice>
          <mc:Fallback xmlns="">
            <p:pic>
              <p:nvPicPr>
                <p:cNvPr id="17" name="Ink 16">
                  <a:extLst>
                    <a:ext uri="{FF2B5EF4-FFF2-40B4-BE49-F238E27FC236}">
                      <a16:creationId xmlns:a16="http://schemas.microsoft.com/office/drawing/2014/main" id="{56D774DF-56F1-780E-FD1C-29A19759948C}"/>
                    </a:ext>
                  </a:extLst>
                </p:cNvPr>
                <p:cNvPicPr/>
                <p:nvPr/>
              </p:nvPicPr>
              <p:blipFill>
                <a:blip r:embed="rId17"/>
                <a:stretch>
                  <a:fillRect/>
                </a:stretch>
              </p:blipFill>
              <p:spPr>
                <a:xfrm>
                  <a:off x="5138473" y="336657"/>
                  <a:ext cx="151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C3FF14FC-E4FC-D4DC-C6DE-DBB9417BF8F6}"/>
                    </a:ext>
                  </a:extLst>
                </p14:cNvPr>
                <p14:cNvContentPartPr/>
                <p14:nvPr/>
              </p14:nvContentPartPr>
              <p14:xfrm>
                <a:off x="5225233" y="356817"/>
                <a:ext cx="55800" cy="12240"/>
              </p14:xfrm>
            </p:contentPart>
          </mc:Choice>
          <mc:Fallback xmlns="">
            <p:pic>
              <p:nvPicPr>
                <p:cNvPr id="19" name="Ink 18">
                  <a:extLst>
                    <a:ext uri="{FF2B5EF4-FFF2-40B4-BE49-F238E27FC236}">
                      <a16:creationId xmlns:a16="http://schemas.microsoft.com/office/drawing/2014/main" id="{C3FF14FC-E4FC-D4DC-C6DE-DBB9417BF8F6}"/>
                    </a:ext>
                  </a:extLst>
                </p:cNvPr>
                <p:cNvPicPr/>
                <p:nvPr/>
              </p:nvPicPr>
              <p:blipFill>
                <a:blip r:embed="rId19"/>
                <a:stretch>
                  <a:fillRect/>
                </a:stretch>
              </p:blipFill>
              <p:spPr>
                <a:xfrm>
                  <a:off x="5216593" y="348177"/>
                  <a:ext cx="73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F7375F18-6D20-A6A9-0A43-101A7031637F}"/>
                    </a:ext>
                  </a:extLst>
                </p14:cNvPr>
                <p14:cNvContentPartPr/>
                <p14:nvPr/>
              </p14:nvContentPartPr>
              <p14:xfrm>
                <a:off x="5341873" y="343857"/>
                <a:ext cx="95760" cy="159480"/>
              </p14:xfrm>
            </p:contentPart>
          </mc:Choice>
          <mc:Fallback xmlns="">
            <p:pic>
              <p:nvPicPr>
                <p:cNvPr id="26" name="Ink 25">
                  <a:extLst>
                    <a:ext uri="{FF2B5EF4-FFF2-40B4-BE49-F238E27FC236}">
                      <a16:creationId xmlns:a16="http://schemas.microsoft.com/office/drawing/2014/main" id="{F7375F18-6D20-A6A9-0A43-101A7031637F}"/>
                    </a:ext>
                  </a:extLst>
                </p:cNvPr>
                <p:cNvPicPr/>
                <p:nvPr/>
              </p:nvPicPr>
              <p:blipFill>
                <a:blip r:embed="rId21"/>
                <a:stretch>
                  <a:fillRect/>
                </a:stretch>
              </p:blipFill>
              <p:spPr>
                <a:xfrm>
                  <a:off x="5333233" y="335217"/>
                  <a:ext cx="11340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61018E2E-46A6-EC4D-F47A-7C7D28EC519A}"/>
                  </a:ext>
                </a:extLst>
              </p14:cNvPr>
              <p14:cNvContentPartPr/>
              <p14:nvPr/>
            </p14:nvContentPartPr>
            <p14:xfrm>
              <a:off x="5358793" y="648777"/>
              <a:ext cx="28080" cy="330480"/>
            </p14:xfrm>
          </p:contentPart>
        </mc:Choice>
        <mc:Fallback xmlns="">
          <p:pic>
            <p:nvPicPr>
              <p:cNvPr id="28" name="Ink 27">
                <a:extLst>
                  <a:ext uri="{FF2B5EF4-FFF2-40B4-BE49-F238E27FC236}">
                    <a16:creationId xmlns:a16="http://schemas.microsoft.com/office/drawing/2014/main" id="{61018E2E-46A6-EC4D-F47A-7C7D28EC519A}"/>
                  </a:ext>
                </a:extLst>
              </p:cNvPr>
              <p:cNvPicPr/>
              <p:nvPr/>
            </p:nvPicPr>
            <p:blipFill>
              <a:blip r:embed="rId23"/>
              <a:stretch>
                <a:fillRect/>
              </a:stretch>
            </p:blipFill>
            <p:spPr>
              <a:xfrm>
                <a:off x="5349793" y="640137"/>
                <a:ext cx="45720" cy="348120"/>
              </a:xfrm>
              <a:prstGeom prst="rect">
                <a:avLst/>
              </a:prstGeom>
            </p:spPr>
          </p:pic>
        </mc:Fallback>
      </mc:AlternateContent>
      <p:grpSp>
        <p:nvGrpSpPr>
          <p:cNvPr id="37" name="Group 36">
            <a:extLst>
              <a:ext uri="{FF2B5EF4-FFF2-40B4-BE49-F238E27FC236}">
                <a16:creationId xmlns:a16="http://schemas.microsoft.com/office/drawing/2014/main" id="{3317D8B5-F6C1-E35E-A029-4791082FECA1}"/>
              </a:ext>
            </a:extLst>
          </p:cNvPr>
          <p:cNvGrpSpPr/>
          <p:nvPr/>
        </p:nvGrpSpPr>
        <p:grpSpPr>
          <a:xfrm>
            <a:off x="5197513" y="1104897"/>
            <a:ext cx="570240" cy="229680"/>
            <a:chOff x="5197513" y="1104897"/>
            <a:chExt cx="570240" cy="229680"/>
          </a:xfrm>
        </p:grpSpPr>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3B2E226D-0537-102C-F99C-0488C68EA842}"/>
                    </a:ext>
                  </a:extLst>
                </p14:cNvPr>
                <p14:cNvContentPartPr/>
                <p14:nvPr/>
              </p14:nvContentPartPr>
              <p14:xfrm>
                <a:off x="5270593" y="1145217"/>
                <a:ext cx="83520" cy="140400"/>
              </p14:xfrm>
            </p:contentPart>
          </mc:Choice>
          <mc:Fallback xmlns="">
            <p:pic>
              <p:nvPicPr>
                <p:cNvPr id="30" name="Ink 29">
                  <a:extLst>
                    <a:ext uri="{FF2B5EF4-FFF2-40B4-BE49-F238E27FC236}">
                      <a16:creationId xmlns:a16="http://schemas.microsoft.com/office/drawing/2014/main" id="{3B2E226D-0537-102C-F99C-0488C68EA842}"/>
                    </a:ext>
                  </a:extLst>
                </p:cNvPr>
                <p:cNvPicPr/>
                <p:nvPr/>
              </p:nvPicPr>
              <p:blipFill>
                <a:blip r:embed="rId25"/>
                <a:stretch>
                  <a:fillRect/>
                </a:stretch>
              </p:blipFill>
              <p:spPr>
                <a:xfrm>
                  <a:off x="5261953" y="1136577"/>
                  <a:ext cx="101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AB6D394A-4C29-6770-2C13-62BCA60D2D21}"/>
                    </a:ext>
                  </a:extLst>
                </p14:cNvPr>
                <p14:cNvContentPartPr/>
                <p14:nvPr/>
              </p14:nvContentPartPr>
              <p14:xfrm>
                <a:off x="5397313" y="1143057"/>
                <a:ext cx="126360" cy="144000"/>
              </p14:xfrm>
            </p:contentPart>
          </mc:Choice>
          <mc:Fallback xmlns="">
            <p:pic>
              <p:nvPicPr>
                <p:cNvPr id="31" name="Ink 30">
                  <a:extLst>
                    <a:ext uri="{FF2B5EF4-FFF2-40B4-BE49-F238E27FC236}">
                      <a16:creationId xmlns:a16="http://schemas.microsoft.com/office/drawing/2014/main" id="{AB6D394A-4C29-6770-2C13-62BCA60D2D21}"/>
                    </a:ext>
                  </a:extLst>
                </p:cNvPr>
                <p:cNvPicPr/>
                <p:nvPr/>
              </p:nvPicPr>
              <p:blipFill>
                <a:blip r:embed="rId27"/>
                <a:stretch>
                  <a:fillRect/>
                </a:stretch>
              </p:blipFill>
              <p:spPr>
                <a:xfrm>
                  <a:off x="5388313" y="1134417"/>
                  <a:ext cx="144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37132C59-E68E-9CCF-D2BD-0B5929BA62DC}"/>
                    </a:ext>
                  </a:extLst>
                </p14:cNvPr>
                <p14:cNvContentPartPr/>
                <p14:nvPr/>
              </p14:nvContentPartPr>
              <p14:xfrm>
                <a:off x="5590633" y="1104897"/>
                <a:ext cx="74520" cy="79560"/>
              </p14:xfrm>
            </p:contentPart>
          </mc:Choice>
          <mc:Fallback xmlns="">
            <p:pic>
              <p:nvPicPr>
                <p:cNvPr id="32" name="Ink 31">
                  <a:extLst>
                    <a:ext uri="{FF2B5EF4-FFF2-40B4-BE49-F238E27FC236}">
                      <a16:creationId xmlns:a16="http://schemas.microsoft.com/office/drawing/2014/main" id="{37132C59-E68E-9CCF-D2BD-0B5929BA62DC}"/>
                    </a:ext>
                  </a:extLst>
                </p:cNvPr>
                <p:cNvPicPr/>
                <p:nvPr/>
              </p:nvPicPr>
              <p:blipFill>
                <a:blip r:embed="rId29"/>
                <a:stretch>
                  <a:fillRect/>
                </a:stretch>
              </p:blipFill>
              <p:spPr>
                <a:xfrm>
                  <a:off x="5581633" y="1095897"/>
                  <a:ext cx="92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29E66FDF-B3C3-3513-3A22-FC015F06C831}"/>
                    </a:ext>
                  </a:extLst>
                </p14:cNvPr>
                <p14:cNvContentPartPr/>
                <p14:nvPr/>
              </p14:nvContentPartPr>
              <p14:xfrm>
                <a:off x="5595673" y="1114617"/>
                <a:ext cx="172080" cy="212040"/>
              </p14:xfrm>
            </p:contentPart>
          </mc:Choice>
          <mc:Fallback xmlns="">
            <p:pic>
              <p:nvPicPr>
                <p:cNvPr id="33" name="Ink 32">
                  <a:extLst>
                    <a:ext uri="{FF2B5EF4-FFF2-40B4-BE49-F238E27FC236}">
                      <a16:creationId xmlns:a16="http://schemas.microsoft.com/office/drawing/2014/main" id="{29E66FDF-B3C3-3513-3A22-FC015F06C831}"/>
                    </a:ext>
                  </a:extLst>
                </p:cNvPr>
                <p:cNvPicPr/>
                <p:nvPr/>
              </p:nvPicPr>
              <p:blipFill>
                <a:blip r:embed="rId31"/>
                <a:stretch>
                  <a:fillRect/>
                </a:stretch>
              </p:blipFill>
              <p:spPr>
                <a:xfrm>
                  <a:off x="5586673" y="1105977"/>
                  <a:ext cx="189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B0D158DF-4DE4-EF98-62AB-154C0BDBC58C}"/>
                    </a:ext>
                  </a:extLst>
                </p14:cNvPr>
                <p14:cNvContentPartPr/>
                <p14:nvPr/>
              </p14:nvContentPartPr>
              <p14:xfrm>
                <a:off x="5666953" y="1262577"/>
                <a:ext cx="52920" cy="72000"/>
              </p14:xfrm>
            </p:contentPart>
          </mc:Choice>
          <mc:Fallback xmlns="">
            <p:pic>
              <p:nvPicPr>
                <p:cNvPr id="34" name="Ink 33">
                  <a:extLst>
                    <a:ext uri="{FF2B5EF4-FFF2-40B4-BE49-F238E27FC236}">
                      <a16:creationId xmlns:a16="http://schemas.microsoft.com/office/drawing/2014/main" id="{B0D158DF-4DE4-EF98-62AB-154C0BDBC58C}"/>
                    </a:ext>
                  </a:extLst>
                </p:cNvPr>
                <p:cNvPicPr/>
                <p:nvPr/>
              </p:nvPicPr>
              <p:blipFill>
                <a:blip r:embed="rId33"/>
                <a:stretch>
                  <a:fillRect/>
                </a:stretch>
              </p:blipFill>
              <p:spPr>
                <a:xfrm>
                  <a:off x="5658313" y="1253577"/>
                  <a:ext cx="7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DA884808-200F-7569-59E3-AE130BFD9986}"/>
                    </a:ext>
                  </a:extLst>
                </p14:cNvPr>
                <p14:cNvContentPartPr/>
                <p14:nvPr/>
              </p14:nvContentPartPr>
              <p14:xfrm>
                <a:off x="5197513" y="1161777"/>
                <a:ext cx="5400" cy="165240"/>
              </p14:xfrm>
            </p:contentPart>
          </mc:Choice>
          <mc:Fallback xmlns="">
            <p:pic>
              <p:nvPicPr>
                <p:cNvPr id="36" name="Ink 35">
                  <a:extLst>
                    <a:ext uri="{FF2B5EF4-FFF2-40B4-BE49-F238E27FC236}">
                      <a16:creationId xmlns:a16="http://schemas.microsoft.com/office/drawing/2014/main" id="{DA884808-200F-7569-59E3-AE130BFD9986}"/>
                    </a:ext>
                  </a:extLst>
                </p:cNvPr>
                <p:cNvPicPr/>
                <p:nvPr/>
              </p:nvPicPr>
              <p:blipFill>
                <a:blip r:embed="rId35"/>
                <a:stretch>
                  <a:fillRect/>
                </a:stretch>
              </p:blipFill>
              <p:spPr>
                <a:xfrm>
                  <a:off x="5188513" y="1152777"/>
                  <a:ext cx="23040" cy="182880"/>
                </a:xfrm>
                <a:prstGeom prst="rect">
                  <a:avLst/>
                </a:prstGeom>
              </p:spPr>
            </p:pic>
          </mc:Fallback>
        </mc:AlternateContent>
      </p:grpSp>
      <p:grpSp>
        <p:nvGrpSpPr>
          <p:cNvPr id="44" name="Group 43">
            <a:extLst>
              <a:ext uri="{FF2B5EF4-FFF2-40B4-BE49-F238E27FC236}">
                <a16:creationId xmlns:a16="http://schemas.microsoft.com/office/drawing/2014/main" id="{1DAF5D01-8B39-4AB1-F347-B0CEE8E32913}"/>
              </a:ext>
            </a:extLst>
          </p:cNvPr>
          <p:cNvGrpSpPr/>
          <p:nvPr/>
        </p:nvGrpSpPr>
        <p:grpSpPr>
          <a:xfrm>
            <a:off x="3927793" y="183657"/>
            <a:ext cx="470520" cy="723600"/>
            <a:chOff x="3927793" y="183657"/>
            <a:chExt cx="470520" cy="723600"/>
          </a:xfrm>
        </p:grpSpPr>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2A387C28-7271-5BC1-FD83-5F71C25A36CB}"/>
                    </a:ext>
                  </a:extLst>
                </p14:cNvPr>
                <p14:cNvContentPartPr/>
                <p14:nvPr/>
              </p14:nvContentPartPr>
              <p14:xfrm>
                <a:off x="3927793" y="183657"/>
                <a:ext cx="188280" cy="360360"/>
              </p14:xfrm>
            </p:contentPart>
          </mc:Choice>
          <mc:Fallback xmlns="">
            <p:pic>
              <p:nvPicPr>
                <p:cNvPr id="38" name="Ink 37">
                  <a:extLst>
                    <a:ext uri="{FF2B5EF4-FFF2-40B4-BE49-F238E27FC236}">
                      <a16:creationId xmlns:a16="http://schemas.microsoft.com/office/drawing/2014/main" id="{2A387C28-7271-5BC1-FD83-5F71C25A36CB}"/>
                    </a:ext>
                  </a:extLst>
                </p:cNvPr>
                <p:cNvPicPr/>
                <p:nvPr/>
              </p:nvPicPr>
              <p:blipFill>
                <a:blip r:embed="rId37"/>
                <a:stretch>
                  <a:fillRect/>
                </a:stretch>
              </p:blipFill>
              <p:spPr>
                <a:xfrm>
                  <a:off x="3918793" y="174657"/>
                  <a:ext cx="2059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6D2A5237-6C58-D1A1-A8C8-858689CBCF65}"/>
                    </a:ext>
                  </a:extLst>
                </p14:cNvPr>
                <p14:cNvContentPartPr/>
                <p14:nvPr/>
              </p14:nvContentPartPr>
              <p14:xfrm>
                <a:off x="4082233" y="363657"/>
                <a:ext cx="114840" cy="119880"/>
              </p14:xfrm>
            </p:contentPart>
          </mc:Choice>
          <mc:Fallback xmlns="">
            <p:pic>
              <p:nvPicPr>
                <p:cNvPr id="39" name="Ink 38">
                  <a:extLst>
                    <a:ext uri="{FF2B5EF4-FFF2-40B4-BE49-F238E27FC236}">
                      <a16:creationId xmlns:a16="http://schemas.microsoft.com/office/drawing/2014/main" id="{6D2A5237-6C58-D1A1-A8C8-858689CBCF65}"/>
                    </a:ext>
                  </a:extLst>
                </p:cNvPr>
                <p:cNvPicPr/>
                <p:nvPr/>
              </p:nvPicPr>
              <p:blipFill>
                <a:blip r:embed="rId39"/>
                <a:stretch>
                  <a:fillRect/>
                </a:stretch>
              </p:blipFill>
              <p:spPr>
                <a:xfrm>
                  <a:off x="4073593" y="355017"/>
                  <a:ext cx="132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F5D66D68-8F48-5B25-376E-07767B80AC21}"/>
                    </a:ext>
                  </a:extLst>
                </p14:cNvPr>
                <p14:cNvContentPartPr/>
                <p14:nvPr/>
              </p14:nvContentPartPr>
              <p14:xfrm>
                <a:off x="4248913" y="374457"/>
                <a:ext cx="61560" cy="56520"/>
              </p14:xfrm>
            </p:contentPart>
          </mc:Choice>
          <mc:Fallback xmlns="">
            <p:pic>
              <p:nvPicPr>
                <p:cNvPr id="40" name="Ink 39">
                  <a:extLst>
                    <a:ext uri="{FF2B5EF4-FFF2-40B4-BE49-F238E27FC236}">
                      <a16:creationId xmlns:a16="http://schemas.microsoft.com/office/drawing/2014/main" id="{F5D66D68-8F48-5B25-376E-07767B80AC21}"/>
                    </a:ext>
                  </a:extLst>
                </p:cNvPr>
                <p:cNvPicPr/>
                <p:nvPr/>
              </p:nvPicPr>
              <p:blipFill>
                <a:blip r:embed="rId41"/>
                <a:stretch>
                  <a:fillRect/>
                </a:stretch>
              </p:blipFill>
              <p:spPr>
                <a:xfrm>
                  <a:off x="4239913" y="365457"/>
                  <a:ext cx="79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EABD8D70-9635-0E77-C641-771DF46D8FD5}"/>
                    </a:ext>
                  </a:extLst>
                </p14:cNvPr>
                <p14:cNvContentPartPr/>
                <p14:nvPr/>
              </p14:nvContentPartPr>
              <p14:xfrm>
                <a:off x="4185913" y="331977"/>
                <a:ext cx="212400" cy="371880"/>
              </p14:xfrm>
            </p:contentPart>
          </mc:Choice>
          <mc:Fallback xmlns="">
            <p:pic>
              <p:nvPicPr>
                <p:cNvPr id="41" name="Ink 40">
                  <a:extLst>
                    <a:ext uri="{FF2B5EF4-FFF2-40B4-BE49-F238E27FC236}">
                      <a16:creationId xmlns:a16="http://schemas.microsoft.com/office/drawing/2014/main" id="{EABD8D70-9635-0E77-C641-771DF46D8FD5}"/>
                    </a:ext>
                  </a:extLst>
                </p:cNvPr>
                <p:cNvPicPr/>
                <p:nvPr/>
              </p:nvPicPr>
              <p:blipFill>
                <a:blip r:embed="rId43"/>
                <a:stretch>
                  <a:fillRect/>
                </a:stretch>
              </p:blipFill>
              <p:spPr>
                <a:xfrm>
                  <a:off x="4177273" y="323337"/>
                  <a:ext cx="230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id="{63A21696-A9D4-A71D-E0C0-57E47E626C7E}"/>
                    </a:ext>
                  </a:extLst>
                </p14:cNvPr>
                <p14:cNvContentPartPr/>
                <p14:nvPr/>
              </p14:nvContentPartPr>
              <p14:xfrm>
                <a:off x="3940393" y="697017"/>
                <a:ext cx="171000" cy="210240"/>
              </p14:xfrm>
            </p:contentPart>
          </mc:Choice>
          <mc:Fallback xmlns="">
            <p:pic>
              <p:nvPicPr>
                <p:cNvPr id="43" name="Ink 42">
                  <a:extLst>
                    <a:ext uri="{FF2B5EF4-FFF2-40B4-BE49-F238E27FC236}">
                      <a16:creationId xmlns:a16="http://schemas.microsoft.com/office/drawing/2014/main" id="{63A21696-A9D4-A71D-E0C0-57E47E626C7E}"/>
                    </a:ext>
                  </a:extLst>
                </p:cNvPr>
                <p:cNvPicPr/>
                <p:nvPr/>
              </p:nvPicPr>
              <p:blipFill>
                <a:blip r:embed="rId45"/>
                <a:stretch>
                  <a:fillRect/>
                </a:stretch>
              </p:blipFill>
              <p:spPr>
                <a:xfrm>
                  <a:off x="3931393" y="688017"/>
                  <a:ext cx="188640" cy="227880"/>
                </a:xfrm>
                <a:prstGeom prst="rect">
                  <a:avLst/>
                </a:prstGeom>
              </p:spPr>
            </p:pic>
          </mc:Fallback>
        </mc:AlternateContent>
      </p:grpSp>
      <p:grpSp>
        <p:nvGrpSpPr>
          <p:cNvPr id="50" name="Group 49">
            <a:extLst>
              <a:ext uri="{FF2B5EF4-FFF2-40B4-BE49-F238E27FC236}">
                <a16:creationId xmlns:a16="http://schemas.microsoft.com/office/drawing/2014/main" id="{870B73C9-0E73-930E-25CB-A44F461C1907}"/>
              </a:ext>
            </a:extLst>
          </p:cNvPr>
          <p:cNvGrpSpPr/>
          <p:nvPr/>
        </p:nvGrpSpPr>
        <p:grpSpPr>
          <a:xfrm>
            <a:off x="3784513" y="1031817"/>
            <a:ext cx="604440" cy="302400"/>
            <a:chOff x="3784513" y="1031817"/>
            <a:chExt cx="604440" cy="302400"/>
          </a:xfrm>
        </p:grpSpPr>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7DCE1515-CD05-A9B8-E0A9-957E7EA21862}"/>
                    </a:ext>
                  </a:extLst>
                </p14:cNvPr>
                <p14:cNvContentPartPr/>
                <p14:nvPr/>
              </p14:nvContentPartPr>
              <p14:xfrm>
                <a:off x="3784513" y="1072497"/>
                <a:ext cx="125280" cy="224640"/>
              </p14:xfrm>
            </p:contentPart>
          </mc:Choice>
          <mc:Fallback xmlns="">
            <p:pic>
              <p:nvPicPr>
                <p:cNvPr id="45" name="Ink 44">
                  <a:extLst>
                    <a:ext uri="{FF2B5EF4-FFF2-40B4-BE49-F238E27FC236}">
                      <a16:creationId xmlns:a16="http://schemas.microsoft.com/office/drawing/2014/main" id="{7DCE1515-CD05-A9B8-E0A9-957E7EA21862}"/>
                    </a:ext>
                  </a:extLst>
                </p:cNvPr>
                <p:cNvPicPr/>
                <p:nvPr/>
              </p:nvPicPr>
              <p:blipFill>
                <a:blip r:embed="rId47"/>
                <a:stretch>
                  <a:fillRect/>
                </a:stretch>
              </p:blipFill>
              <p:spPr>
                <a:xfrm>
                  <a:off x="3775873" y="1063497"/>
                  <a:ext cx="142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7E8798AC-B0AB-F66E-EBA3-14CB5385D027}"/>
                    </a:ext>
                  </a:extLst>
                </p14:cNvPr>
                <p14:cNvContentPartPr/>
                <p14:nvPr/>
              </p14:nvContentPartPr>
              <p14:xfrm>
                <a:off x="3958033" y="1078257"/>
                <a:ext cx="99360" cy="210600"/>
              </p14:xfrm>
            </p:contentPart>
          </mc:Choice>
          <mc:Fallback xmlns="">
            <p:pic>
              <p:nvPicPr>
                <p:cNvPr id="46" name="Ink 45">
                  <a:extLst>
                    <a:ext uri="{FF2B5EF4-FFF2-40B4-BE49-F238E27FC236}">
                      <a16:creationId xmlns:a16="http://schemas.microsoft.com/office/drawing/2014/main" id="{7E8798AC-B0AB-F66E-EBA3-14CB5385D027}"/>
                    </a:ext>
                  </a:extLst>
                </p:cNvPr>
                <p:cNvPicPr/>
                <p:nvPr/>
              </p:nvPicPr>
              <p:blipFill>
                <a:blip r:embed="rId49"/>
                <a:stretch>
                  <a:fillRect/>
                </a:stretch>
              </p:blipFill>
              <p:spPr>
                <a:xfrm>
                  <a:off x="3949033" y="1069257"/>
                  <a:ext cx="117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2A9B3E6A-EBE9-BA06-AE1E-9B257FBF7AD3}"/>
                    </a:ext>
                  </a:extLst>
                </p14:cNvPr>
                <p14:cNvContentPartPr/>
                <p14:nvPr/>
              </p14:nvContentPartPr>
              <p14:xfrm>
                <a:off x="4153153" y="1069617"/>
                <a:ext cx="93240" cy="87120"/>
              </p14:xfrm>
            </p:contentPart>
          </mc:Choice>
          <mc:Fallback xmlns="">
            <p:pic>
              <p:nvPicPr>
                <p:cNvPr id="47" name="Ink 46">
                  <a:extLst>
                    <a:ext uri="{FF2B5EF4-FFF2-40B4-BE49-F238E27FC236}">
                      <a16:creationId xmlns:a16="http://schemas.microsoft.com/office/drawing/2014/main" id="{2A9B3E6A-EBE9-BA06-AE1E-9B257FBF7AD3}"/>
                    </a:ext>
                  </a:extLst>
                </p:cNvPr>
                <p:cNvPicPr/>
                <p:nvPr/>
              </p:nvPicPr>
              <p:blipFill>
                <a:blip r:embed="rId51"/>
                <a:stretch>
                  <a:fillRect/>
                </a:stretch>
              </p:blipFill>
              <p:spPr>
                <a:xfrm>
                  <a:off x="4144153" y="1060977"/>
                  <a:ext cx="110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245C3F31-9D1F-A4B0-58E1-567F4DF20A7E}"/>
                    </a:ext>
                  </a:extLst>
                </p14:cNvPr>
                <p14:cNvContentPartPr/>
                <p14:nvPr/>
              </p14:nvContentPartPr>
              <p14:xfrm>
                <a:off x="4176553" y="1031817"/>
                <a:ext cx="212400" cy="296280"/>
              </p14:xfrm>
            </p:contentPart>
          </mc:Choice>
          <mc:Fallback xmlns="">
            <p:pic>
              <p:nvPicPr>
                <p:cNvPr id="48" name="Ink 47">
                  <a:extLst>
                    <a:ext uri="{FF2B5EF4-FFF2-40B4-BE49-F238E27FC236}">
                      <a16:creationId xmlns:a16="http://schemas.microsoft.com/office/drawing/2014/main" id="{245C3F31-9D1F-A4B0-58E1-567F4DF20A7E}"/>
                    </a:ext>
                  </a:extLst>
                </p:cNvPr>
                <p:cNvPicPr/>
                <p:nvPr/>
              </p:nvPicPr>
              <p:blipFill>
                <a:blip r:embed="rId53"/>
                <a:stretch>
                  <a:fillRect/>
                </a:stretch>
              </p:blipFill>
              <p:spPr>
                <a:xfrm>
                  <a:off x="4167913" y="1023177"/>
                  <a:ext cx="2300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A7DBC4A5-44A1-D8A0-B6AC-DD0DFD6DE063}"/>
                    </a:ext>
                  </a:extLst>
                </p14:cNvPr>
                <p14:cNvContentPartPr/>
                <p14:nvPr/>
              </p14:nvContentPartPr>
              <p14:xfrm>
                <a:off x="4299313" y="1234137"/>
                <a:ext cx="79200" cy="100080"/>
              </p14:xfrm>
            </p:contentPart>
          </mc:Choice>
          <mc:Fallback xmlns="">
            <p:pic>
              <p:nvPicPr>
                <p:cNvPr id="49" name="Ink 48">
                  <a:extLst>
                    <a:ext uri="{FF2B5EF4-FFF2-40B4-BE49-F238E27FC236}">
                      <a16:creationId xmlns:a16="http://schemas.microsoft.com/office/drawing/2014/main" id="{A7DBC4A5-44A1-D8A0-B6AC-DD0DFD6DE063}"/>
                    </a:ext>
                  </a:extLst>
                </p:cNvPr>
                <p:cNvPicPr/>
                <p:nvPr/>
              </p:nvPicPr>
              <p:blipFill>
                <a:blip r:embed="rId55"/>
                <a:stretch>
                  <a:fillRect/>
                </a:stretch>
              </p:blipFill>
              <p:spPr>
                <a:xfrm>
                  <a:off x="4290313" y="1225497"/>
                  <a:ext cx="96840" cy="117720"/>
                </a:xfrm>
                <a:prstGeom prst="rect">
                  <a:avLst/>
                </a:prstGeom>
              </p:spPr>
            </p:pic>
          </mc:Fallback>
        </mc:AlternateContent>
      </p:grpSp>
      <p:grpSp>
        <p:nvGrpSpPr>
          <p:cNvPr id="66" name="Group 65">
            <a:extLst>
              <a:ext uri="{FF2B5EF4-FFF2-40B4-BE49-F238E27FC236}">
                <a16:creationId xmlns:a16="http://schemas.microsoft.com/office/drawing/2014/main" id="{D45292C0-1E16-C4CA-26EE-7D437D30E6F2}"/>
              </a:ext>
            </a:extLst>
          </p:cNvPr>
          <p:cNvGrpSpPr/>
          <p:nvPr/>
        </p:nvGrpSpPr>
        <p:grpSpPr>
          <a:xfrm>
            <a:off x="6686113" y="59817"/>
            <a:ext cx="529200" cy="508680"/>
            <a:chOff x="6686113" y="59817"/>
            <a:chExt cx="529200" cy="508680"/>
          </a:xfrm>
        </p:grpSpPr>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A3B32517-D56F-F876-727C-A8E24A308C03}"/>
                    </a:ext>
                  </a:extLst>
                </p14:cNvPr>
                <p14:cNvContentPartPr/>
                <p14:nvPr/>
              </p14:nvContentPartPr>
              <p14:xfrm>
                <a:off x="6686113" y="59817"/>
                <a:ext cx="117000" cy="279720"/>
              </p14:xfrm>
            </p:contentPart>
          </mc:Choice>
          <mc:Fallback xmlns="">
            <p:pic>
              <p:nvPicPr>
                <p:cNvPr id="62" name="Ink 61">
                  <a:extLst>
                    <a:ext uri="{FF2B5EF4-FFF2-40B4-BE49-F238E27FC236}">
                      <a16:creationId xmlns:a16="http://schemas.microsoft.com/office/drawing/2014/main" id="{A3B32517-D56F-F876-727C-A8E24A308C03}"/>
                    </a:ext>
                  </a:extLst>
                </p:cNvPr>
                <p:cNvPicPr/>
                <p:nvPr/>
              </p:nvPicPr>
              <p:blipFill>
                <a:blip r:embed="rId57"/>
                <a:stretch>
                  <a:fillRect/>
                </a:stretch>
              </p:blipFill>
              <p:spPr>
                <a:xfrm>
                  <a:off x="6677113" y="50817"/>
                  <a:ext cx="134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Ink 62">
                  <a:extLst>
                    <a:ext uri="{FF2B5EF4-FFF2-40B4-BE49-F238E27FC236}">
                      <a16:creationId xmlns:a16="http://schemas.microsoft.com/office/drawing/2014/main" id="{14752147-557D-26C5-57E6-E4FE23FE9547}"/>
                    </a:ext>
                  </a:extLst>
                </p14:cNvPr>
                <p14:cNvContentPartPr/>
                <p14:nvPr/>
              </p14:nvContentPartPr>
              <p14:xfrm>
                <a:off x="6813193" y="258177"/>
                <a:ext cx="135000" cy="79560"/>
              </p14:xfrm>
            </p:contentPart>
          </mc:Choice>
          <mc:Fallback xmlns="">
            <p:pic>
              <p:nvPicPr>
                <p:cNvPr id="63" name="Ink 62">
                  <a:extLst>
                    <a:ext uri="{FF2B5EF4-FFF2-40B4-BE49-F238E27FC236}">
                      <a16:creationId xmlns:a16="http://schemas.microsoft.com/office/drawing/2014/main" id="{14752147-557D-26C5-57E6-E4FE23FE9547}"/>
                    </a:ext>
                  </a:extLst>
                </p:cNvPr>
                <p:cNvPicPr/>
                <p:nvPr/>
              </p:nvPicPr>
              <p:blipFill>
                <a:blip r:embed="rId59"/>
                <a:stretch>
                  <a:fillRect/>
                </a:stretch>
              </p:blipFill>
              <p:spPr>
                <a:xfrm>
                  <a:off x="6804553" y="249537"/>
                  <a:ext cx="152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id="{EAC5C615-85F6-648F-E46C-923719BCDB65}"/>
                    </a:ext>
                  </a:extLst>
                </p14:cNvPr>
                <p14:cNvContentPartPr/>
                <p14:nvPr/>
              </p14:nvContentPartPr>
              <p14:xfrm>
                <a:off x="7015153" y="239097"/>
                <a:ext cx="52560" cy="91800"/>
              </p14:xfrm>
            </p:contentPart>
          </mc:Choice>
          <mc:Fallback xmlns="">
            <p:pic>
              <p:nvPicPr>
                <p:cNvPr id="64" name="Ink 63">
                  <a:extLst>
                    <a:ext uri="{FF2B5EF4-FFF2-40B4-BE49-F238E27FC236}">
                      <a16:creationId xmlns:a16="http://schemas.microsoft.com/office/drawing/2014/main" id="{EAC5C615-85F6-648F-E46C-923719BCDB65}"/>
                    </a:ext>
                  </a:extLst>
                </p:cNvPr>
                <p:cNvPicPr/>
                <p:nvPr/>
              </p:nvPicPr>
              <p:blipFill>
                <a:blip r:embed="rId61"/>
                <a:stretch>
                  <a:fillRect/>
                </a:stretch>
              </p:blipFill>
              <p:spPr>
                <a:xfrm>
                  <a:off x="7006513" y="230097"/>
                  <a:ext cx="7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5" name="Ink 64">
                  <a:extLst>
                    <a:ext uri="{FF2B5EF4-FFF2-40B4-BE49-F238E27FC236}">
                      <a16:creationId xmlns:a16="http://schemas.microsoft.com/office/drawing/2014/main" id="{EE51CAD8-3CF1-7073-D761-D1E33355E1B3}"/>
                    </a:ext>
                  </a:extLst>
                </p14:cNvPr>
                <p14:cNvContentPartPr/>
                <p14:nvPr/>
              </p14:nvContentPartPr>
              <p14:xfrm>
                <a:off x="6920113" y="209217"/>
                <a:ext cx="295200" cy="359280"/>
              </p14:xfrm>
            </p:contentPart>
          </mc:Choice>
          <mc:Fallback xmlns="">
            <p:pic>
              <p:nvPicPr>
                <p:cNvPr id="65" name="Ink 64">
                  <a:extLst>
                    <a:ext uri="{FF2B5EF4-FFF2-40B4-BE49-F238E27FC236}">
                      <a16:creationId xmlns:a16="http://schemas.microsoft.com/office/drawing/2014/main" id="{EE51CAD8-3CF1-7073-D761-D1E33355E1B3}"/>
                    </a:ext>
                  </a:extLst>
                </p:cNvPr>
                <p:cNvPicPr/>
                <p:nvPr/>
              </p:nvPicPr>
              <p:blipFill>
                <a:blip r:embed="rId63"/>
                <a:stretch>
                  <a:fillRect/>
                </a:stretch>
              </p:blipFill>
              <p:spPr>
                <a:xfrm>
                  <a:off x="6911113" y="200577"/>
                  <a:ext cx="312840" cy="37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67" name="Ink 66">
                <a:extLst>
                  <a:ext uri="{FF2B5EF4-FFF2-40B4-BE49-F238E27FC236}">
                    <a16:creationId xmlns:a16="http://schemas.microsoft.com/office/drawing/2014/main" id="{803DA22D-2A8A-69B4-EE6B-68EBE7073E08}"/>
                  </a:ext>
                </a:extLst>
              </p14:cNvPr>
              <p14:cNvContentPartPr/>
              <p14:nvPr/>
            </p14:nvContentPartPr>
            <p14:xfrm>
              <a:off x="6751273" y="488937"/>
              <a:ext cx="146880" cy="176400"/>
            </p14:xfrm>
          </p:contentPart>
        </mc:Choice>
        <mc:Fallback xmlns="">
          <p:pic>
            <p:nvPicPr>
              <p:cNvPr id="67" name="Ink 66">
                <a:extLst>
                  <a:ext uri="{FF2B5EF4-FFF2-40B4-BE49-F238E27FC236}">
                    <a16:creationId xmlns:a16="http://schemas.microsoft.com/office/drawing/2014/main" id="{803DA22D-2A8A-69B4-EE6B-68EBE7073E08}"/>
                  </a:ext>
                </a:extLst>
              </p:cNvPr>
              <p:cNvPicPr/>
              <p:nvPr/>
            </p:nvPicPr>
            <p:blipFill>
              <a:blip r:embed="rId65"/>
              <a:stretch>
                <a:fillRect/>
              </a:stretch>
            </p:blipFill>
            <p:spPr>
              <a:xfrm>
                <a:off x="6742633" y="479937"/>
                <a:ext cx="164520" cy="194040"/>
              </a:xfrm>
              <a:prstGeom prst="rect">
                <a:avLst/>
              </a:prstGeom>
            </p:spPr>
          </p:pic>
        </mc:Fallback>
      </mc:AlternateContent>
      <p:grpSp>
        <p:nvGrpSpPr>
          <p:cNvPr id="74" name="Group 73">
            <a:extLst>
              <a:ext uri="{FF2B5EF4-FFF2-40B4-BE49-F238E27FC236}">
                <a16:creationId xmlns:a16="http://schemas.microsoft.com/office/drawing/2014/main" id="{E420DBE4-05F7-C1DA-219B-79729EAFEF83}"/>
              </a:ext>
            </a:extLst>
          </p:cNvPr>
          <p:cNvGrpSpPr/>
          <p:nvPr/>
        </p:nvGrpSpPr>
        <p:grpSpPr>
          <a:xfrm>
            <a:off x="6595753" y="1074297"/>
            <a:ext cx="603720" cy="293400"/>
            <a:chOff x="6595753" y="1074297"/>
            <a:chExt cx="603720" cy="293400"/>
          </a:xfrm>
        </p:grpSpPr>
        <mc:AlternateContent xmlns:mc="http://schemas.openxmlformats.org/markup-compatibility/2006" xmlns:p14="http://schemas.microsoft.com/office/powerpoint/2010/main">
          <mc:Choice Requires="p14">
            <p:contentPart p14:bwMode="auto" r:id="rId66">
              <p14:nvContentPartPr>
                <p14:cNvPr id="68" name="Ink 67">
                  <a:extLst>
                    <a:ext uri="{FF2B5EF4-FFF2-40B4-BE49-F238E27FC236}">
                      <a16:creationId xmlns:a16="http://schemas.microsoft.com/office/drawing/2014/main" id="{C9C04C01-FD43-C8C1-6FBE-050AD4A072D9}"/>
                    </a:ext>
                  </a:extLst>
                </p14:cNvPr>
                <p14:cNvContentPartPr/>
                <p14:nvPr/>
              </p14:nvContentPartPr>
              <p14:xfrm>
                <a:off x="6595753" y="1096617"/>
                <a:ext cx="10080" cy="211320"/>
              </p14:xfrm>
            </p:contentPart>
          </mc:Choice>
          <mc:Fallback xmlns="">
            <p:pic>
              <p:nvPicPr>
                <p:cNvPr id="68" name="Ink 67">
                  <a:extLst>
                    <a:ext uri="{FF2B5EF4-FFF2-40B4-BE49-F238E27FC236}">
                      <a16:creationId xmlns:a16="http://schemas.microsoft.com/office/drawing/2014/main" id="{C9C04C01-FD43-C8C1-6FBE-050AD4A072D9}"/>
                    </a:ext>
                  </a:extLst>
                </p:cNvPr>
                <p:cNvPicPr/>
                <p:nvPr/>
              </p:nvPicPr>
              <p:blipFill>
                <a:blip r:embed="rId67"/>
                <a:stretch>
                  <a:fillRect/>
                </a:stretch>
              </p:blipFill>
              <p:spPr>
                <a:xfrm>
                  <a:off x="6586753" y="1087617"/>
                  <a:ext cx="27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9" name="Ink 68">
                  <a:extLst>
                    <a:ext uri="{FF2B5EF4-FFF2-40B4-BE49-F238E27FC236}">
                      <a16:creationId xmlns:a16="http://schemas.microsoft.com/office/drawing/2014/main" id="{8EDB8E2A-F325-42B4-D49A-EB1D2AB85A8C}"/>
                    </a:ext>
                  </a:extLst>
                </p14:cNvPr>
                <p14:cNvContentPartPr/>
                <p14:nvPr/>
              </p14:nvContentPartPr>
              <p14:xfrm>
                <a:off x="6701953" y="1074297"/>
                <a:ext cx="26280" cy="228600"/>
              </p14:xfrm>
            </p:contentPart>
          </mc:Choice>
          <mc:Fallback xmlns="">
            <p:pic>
              <p:nvPicPr>
                <p:cNvPr id="69" name="Ink 68">
                  <a:extLst>
                    <a:ext uri="{FF2B5EF4-FFF2-40B4-BE49-F238E27FC236}">
                      <a16:creationId xmlns:a16="http://schemas.microsoft.com/office/drawing/2014/main" id="{8EDB8E2A-F325-42B4-D49A-EB1D2AB85A8C}"/>
                    </a:ext>
                  </a:extLst>
                </p:cNvPr>
                <p:cNvPicPr/>
                <p:nvPr/>
              </p:nvPicPr>
              <p:blipFill>
                <a:blip r:embed="rId69"/>
                <a:stretch>
                  <a:fillRect/>
                </a:stretch>
              </p:blipFill>
              <p:spPr>
                <a:xfrm>
                  <a:off x="6693313" y="1065297"/>
                  <a:ext cx="439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0" name="Ink 69">
                  <a:extLst>
                    <a:ext uri="{FF2B5EF4-FFF2-40B4-BE49-F238E27FC236}">
                      <a16:creationId xmlns:a16="http://schemas.microsoft.com/office/drawing/2014/main" id="{FBD52083-5DC2-EBD6-5168-7FFF14CA40DF}"/>
                    </a:ext>
                  </a:extLst>
                </p14:cNvPr>
                <p14:cNvContentPartPr/>
                <p14:nvPr/>
              </p14:nvContentPartPr>
              <p14:xfrm>
                <a:off x="6797353" y="1079697"/>
                <a:ext cx="84960" cy="259560"/>
              </p14:xfrm>
            </p:contentPart>
          </mc:Choice>
          <mc:Fallback xmlns="">
            <p:pic>
              <p:nvPicPr>
                <p:cNvPr id="70" name="Ink 69">
                  <a:extLst>
                    <a:ext uri="{FF2B5EF4-FFF2-40B4-BE49-F238E27FC236}">
                      <a16:creationId xmlns:a16="http://schemas.microsoft.com/office/drawing/2014/main" id="{FBD52083-5DC2-EBD6-5168-7FFF14CA40DF}"/>
                    </a:ext>
                  </a:extLst>
                </p:cNvPr>
                <p:cNvPicPr/>
                <p:nvPr/>
              </p:nvPicPr>
              <p:blipFill>
                <a:blip r:embed="rId71"/>
                <a:stretch>
                  <a:fillRect/>
                </a:stretch>
              </p:blipFill>
              <p:spPr>
                <a:xfrm>
                  <a:off x="6788713" y="1071057"/>
                  <a:ext cx="102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id="{E926F9B5-4ACA-5270-B200-C1E6F59128AB}"/>
                    </a:ext>
                  </a:extLst>
                </p14:cNvPr>
                <p14:cNvContentPartPr/>
                <p14:nvPr/>
              </p14:nvContentPartPr>
              <p14:xfrm>
                <a:off x="6950713" y="1097697"/>
                <a:ext cx="100080" cy="98280"/>
              </p14:xfrm>
            </p:contentPart>
          </mc:Choice>
          <mc:Fallback xmlns="">
            <p:pic>
              <p:nvPicPr>
                <p:cNvPr id="71" name="Ink 70">
                  <a:extLst>
                    <a:ext uri="{FF2B5EF4-FFF2-40B4-BE49-F238E27FC236}">
                      <a16:creationId xmlns:a16="http://schemas.microsoft.com/office/drawing/2014/main" id="{E926F9B5-4ACA-5270-B200-C1E6F59128AB}"/>
                    </a:ext>
                  </a:extLst>
                </p:cNvPr>
                <p:cNvPicPr/>
                <p:nvPr/>
              </p:nvPicPr>
              <p:blipFill>
                <a:blip r:embed="rId73"/>
                <a:stretch>
                  <a:fillRect/>
                </a:stretch>
              </p:blipFill>
              <p:spPr>
                <a:xfrm>
                  <a:off x="6941713" y="1088697"/>
                  <a:ext cx="11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 name="Ink 71">
                  <a:extLst>
                    <a:ext uri="{FF2B5EF4-FFF2-40B4-BE49-F238E27FC236}">
                      <a16:creationId xmlns:a16="http://schemas.microsoft.com/office/drawing/2014/main" id="{AC7F2EF6-AC52-2E48-250C-5039DE70D684}"/>
                    </a:ext>
                  </a:extLst>
                </p14:cNvPr>
                <p14:cNvContentPartPr/>
                <p14:nvPr/>
              </p14:nvContentPartPr>
              <p14:xfrm>
                <a:off x="7021993" y="1115337"/>
                <a:ext cx="177480" cy="251640"/>
              </p14:xfrm>
            </p:contentPart>
          </mc:Choice>
          <mc:Fallback xmlns="">
            <p:pic>
              <p:nvPicPr>
                <p:cNvPr id="72" name="Ink 71">
                  <a:extLst>
                    <a:ext uri="{FF2B5EF4-FFF2-40B4-BE49-F238E27FC236}">
                      <a16:creationId xmlns:a16="http://schemas.microsoft.com/office/drawing/2014/main" id="{AC7F2EF6-AC52-2E48-250C-5039DE70D684}"/>
                    </a:ext>
                  </a:extLst>
                </p:cNvPr>
                <p:cNvPicPr/>
                <p:nvPr/>
              </p:nvPicPr>
              <p:blipFill>
                <a:blip r:embed="rId75"/>
                <a:stretch>
                  <a:fillRect/>
                </a:stretch>
              </p:blipFill>
              <p:spPr>
                <a:xfrm>
                  <a:off x="7013353" y="1106697"/>
                  <a:ext cx="195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Ink 72">
                  <a:extLst>
                    <a:ext uri="{FF2B5EF4-FFF2-40B4-BE49-F238E27FC236}">
                      <a16:creationId xmlns:a16="http://schemas.microsoft.com/office/drawing/2014/main" id="{D5043F0C-34A3-4BC6-314B-50931E8201D6}"/>
                    </a:ext>
                  </a:extLst>
                </p14:cNvPr>
                <p14:cNvContentPartPr/>
                <p14:nvPr/>
              </p14:nvContentPartPr>
              <p14:xfrm>
                <a:off x="7107313" y="1278777"/>
                <a:ext cx="77760" cy="88920"/>
              </p14:xfrm>
            </p:contentPart>
          </mc:Choice>
          <mc:Fallback xmlns="">
            <p:pic>
              <p:nvPicPr>
                <p:cNvPr id="73" name="Ink 72">
                  <a:extLst>
                    <a:ext uri="{FF2B5EF4-FFF2-40B4-BE49-F238E27FC236}">
                      <a16:creationId xmlns:a16="http://schemas.microsoft.com/office/drawing/2014/main" id="{D5043F0C-34A3-4BC6-314B-50931E8201D6}"/>
                    </a:ext>
                  </a:extLst>
                </p:cNvPr>
                <p:cNvPicPr/>
                <p:nvPr/>
              </p:nvPicPr>
              <p:blipFill>
                <a:blip r:embed="rId77"/>
                <a:stretch>
                  <a:fillRect/>
                </a:stretch>
              </p:blipFill>
              <p:spPr>
                <a:xfrm>
                  <a:off x="7098313" y="1270137"/>
                  <a:ext cx="95400" cy="106560"/>
                </a:xfrm>
                <a:prstGeom prst="rect">
                  <a:avLst/>
                </a:prstGeom>
              </p:spPr>
            </p:pic>
          </mc:Fallback>
        </mc:AlternateContent>
      </p:grpSp>
      <p:grpSp>
        <p:nvGrpSpPr>
          <p:cNvPr id="80" name="Group 79">
            <a:extLst>
              <a:ext uri="{FF2B5EF4-FFF2-40B4-BE49-F238E27FC236}">
                <a16:creationId xmlns:a16="http://schemas.microsoft.com/office/drawing/2014/main" id="{28FB888E-4EEF-ABFB-EBBC-0293537159D4}"/>
              </a:ext>
            </a:extLst>
          </p:cNvPr>
          <p:cNvGrpSpPr/>
          <p:nvPr/>
        </p:nvGrpSpPr>
        <p:grpSpPr>
          <a:xfrm>
            <a:off x="3518473" y="1578297"/>
            <a:ext cx="953280" cy="723600"/>
            <a:chOff x="3518473" y="1578297"/>
            <a:chExt cx="953280" cy="723600"/>
          </a:xfrm>
        </p:grpSpPr>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97E9A745-785F-939C-6DE4-51A3FEF54BE9}"/>
                    </a:ext>
                  </a:extLst>
                </p14:cNvPr>
                <p14:cNvContentPartPr/>
                <p14:nvPr/>
              </p14:nvContentPartPr>
              <p14:xfrm>
                <a:off x="4280953" y="1578297"/>
                <a:ext cx="23760" cy="149040"/>
              </p14:xfrm>
            </p:contentPart>
          </mc:Choice>
          <mc:Fallback xmlns="">
            <p:pic>
              <p:nvPicPr>
                <p:cNvPr id="51" name="Ink 50">
                  <a:extLst>
                    <a:ext uri="{FF2B5EF4-FFF2-40B4-BE49-F238E27FC236}">
                      <a16:creationId xmlns:a16="http://schemas.microsoft.com/office/drawing/2014/main" id="{97E9A745-785F-939C-6DE4-51A3FEF54BE9}"/>
                    </a:ext>
                  </a:extLst>
                </p:cNvPr>
                <p:cNvPicPr/>
                <p:nvPr/>
              </p:nvPicPr>
              <p:blipFill>
                <a:blip r:embed="rId79"/>
                <a:stretch>
                  <a:fillRect/>
                </a:stretch>
              </p:blipFill>
              <p:spPr>
                <a:xfrm>
                  <a:off x="4262953" y="1560297"/>
                  <a:ext cx="59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2B2E8FD3-28BD-284C-61C3-000E5E86D3D1}"/>
                    </a:ext>
                  </a:extLst>
                </p14:cNvPr>
                <p14:cNvContentPartPr/>
                <p14:nvPr/>
              </p14:nvContentPartPr>
              <p14:xfrm>
                <a:off x="4328113" y="1607817"/>
                <a:ext cx="63720" cy="140040"/>
              </p14:xfrm>
            </p:contentPart>
          </mc:Choice>
          <mc:Fallback xmlns="">
            <p:pic>
              <p:nvPicPr>
                <p:cNvPr id="52" name="Ink 51">
                  <a:extLst>
                    <a:ext uri="{FF2B5EF4-FFF2-40B4-BE49-F238E27FC236}">
                      <a16:creationId xmlns:a16="http://schemas.microsoft.com/office/drawing/2014/main" id="{2B2E8FD3-28BD-284C-61C3-000E5E86D3D1}"/>
                    </a:ext>
                  </a:extLst>
                </p:cNvPr>
                <p:cNvPicPr/>
                <p:nvPr/>
              </p:nvPicPr>
              <p:blipFill>
                <a:blip r:embed="rId81"/>
                <a:stretch>
                  <a:fillRect/>
                </a:stretch>
              </p:blipFill>
              <p:spPr>
                <a:xfrm>
                  <a:off x="4310473" y="1589817"/>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6D77CDAA-861C-C7F8-E811-E3AE0A52C454}"/>
                    </a:ext>
                  </a:extLst>
                </p14:cNvPr>
                <p14:cNvContentPartPr/>
                <p14:nvPr/>
              </p14:nvContentPartPr>
              <p14:xfrm>
                <a:off x="4202833" y="1632657"/>
                <a:ext cx="18000" cy="128520"/>
              </p14:xfrm>
            </p:contentPart>
          </mc:Choice>
          <mc:Fallback xmlns="">
            <p:pic>
              <p:nvPicPr>
                <p:cNvPr id="53" name="Ink 52">
                  <a:extLst>
                    <a:ext uri="{FF2B5EF4-FFF2-40B4-BE49-F238E27FC236}">
                      <a16:creationId xmlns:a16="http://schemas.microsoft.com/office/drawing/2014/main" id="{6D77CDAA-861C-C7F8-E811-E3AE0A52C454}"/>
                    </a:ext>
                  </a:extLst>
                </p:cNvPr>
                <p:cNvPicPr/>
                <p:nvPr/>
              </p:nvPicPr>
              <p:blipFill>
                <a:blip r:embed="rId83"/>
                <a:stretch>
                  <a:fillRect/>
                </a:stretch>
              </p:blipFill>
              <p:spPr>
                <a:xfrm>
                  <a:off x="4184833" y="1614657"/>
                  <a:ext cx="53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1598A89F-628A-CA03-6676-3AA28DCA8376}"/>
                    </a:ext>
                  </a:extLst>
                </p14:cNvPr>
                <p14:cNvContentPartPr/>
                <p14:nvPr/>
              </p14:nvContentPartPr>
              <p14:xfrm>
                <a:off x="3963433" y="1632657"/>
                <a:ext cx="142920" cy="210600"/>
              </p14:xfrm>
            </p:contentPart>
          </mc:Choice>
          <mc:Fallback xmlns="">
            <p:pic>
              <p:nvPicPr>
                <p:cNvPr id="54" name="Ink 53">
                  <a:extLst>
                    <a:ext uri="{FF2B5EF4-FFF2-40B4-BE49-F238E27FC236}">
                      <a16:creationId xmlns:a16="http://schemas.microsoft.com/office/drawing/2014/main" id="{1598A89F-628A-CA03-6676-3AA28DCA8376}"/>
                    </a:ext>
                  </a:extLst>
                </p:cNvPr>
                <p:cNvPicPr/>
                <p:nvPr/>
              </p:nvPicPr>
              <p:blipFill>
                <a:blip r:embed="rId85"/>
                <a:stretch>
                  <a:fillRect/>
                </a:stretch>
              </p:blipFill>
              <p:spPr>
                <a:xfrm>
                  <a:off x="3945433" y="1614657"/>
                  <a:ext cx="178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FE28915A-579A-3890-E91E-0E15E03C7F23}"/>
                    </a:ext>
                  </a:extLst>
                </p14:cNvPr>
                <p14:cNvContentPartPr/>
                <p14:nvPr/>
              </p14:nvContentPartPr>
              <p14:xfrm>
                <a:off x="3803593" y="1692417"/>
                <a:ext cx="7560" cy="134280"/>
              </p14:xfrm>
            </p:contentPart>
          </mc:Choice>
          <mc:Fallback xmlns="">
            <p:pic>
              <p:nvPicPr>
                <p:cNvPr id="55" name="Ink 54">
                  <a:extLst>
                    <a:ext uri="{FF2B5EF4-FFF2-40B4-BE49-F238E27FC236}">
                      <a16:creationId xmlns:a16="http://schemas.microsoft.com/office/drawing/2014/main" id="{FE28915A-579A-3890-E91E-0E15E03C7F23}"/>
                    </a:ext>
                  </a:extLst>
                </p:cNvPr>
                <p:cNvPicPr/>
                <p:nvPr/>
              </p:nvPicPr>
              <p:blipFill>
                <a:blip r:embed="rId87"/>
                <a:stretch>
                  <a:fillRect/>
                </a:stretch>
              </p:blipFill>
              <p:spPr>
                <a:xfrm>
                  <a:off x="3785593" y="1674777"/>
                  <a:ext cx="43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8CB0AB05-4B6A-2A88-306E-9B75F60B3D39}"/>
                    </a:ext>
                  </a:extLst>
                </p14:cNvPr>
                <p14:cNvContentPartPr/>
                <p14:nvPr/>
              </p14:nvContentPartPr>
              <p14:xfrm>
                <a:off x="3518473" y="1670457"/>
                <a:ext cx="360720" cy="119520"/>
              </p14:xfrm>
            </p:contentPart>
          </mc:Choice>
          <mc:Fallback xmlns="">
            <p:pic>
              <p:nvPicPr>
                <p:cNvPr id="56" name="Ink 55">
                  <a:extLst>
                    <a:ext uri="{FF2B5EF4-FFF2-40B4-BE49-F238E27FC236}">
                      <a16:creationId xmlns:a16="http://schemas.microsoft.com/office/drawing/2014/main" id="{8CB0AB05-4B6A-2A88-306E-9B75F60B3D39}"/>
                    </a:ext>
                  </a:extLst>
                </p:cNvPr>
                <p:cNvPicPr/>
                <p:nvPr/>
              </p:nvPicPr>
              <p:blipFill>
                <a:blip r:embed="rId89"/>
                <a:stretch>
                  <a:fillRect/>
                </a:stretch>
              </p:blipFill>
              <p:spPr>
                <a:xfrm>
                  <a:off x="3500473" y="1652817"/>
                  <a:ext cx="396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A3A2BC92-5A7F-6A00-EF7D-F424EDC98FBD}"/>
                    </a:ext>
                  </a:extLst>
                </p14:cNvPr>
                <p14:cNvContentPartPr/>
                <p14:nvPr/>
              </p14:nvContentPartPr>
              <p14:xfrm>
                <a:off x="3559513" y="1815177"/>
                <a:ext cx="83160" cy="81360"/>
              </p14:xfrm>
            </p:contentPart>
          </mc:Choice>
          <mc:Fallback xmlns="">
            <p:pic>
              <p:nvPicPr>
                <p:cNvPr id="57" name="Ink 56">
                  <a:extLst>
                    <a:ext uri="{FF2B5EF4-FFF2-40B4-BE49-F238E27FC236}">
                      <a16:creationId xmlns:a16="http://schemas.microsoft.com/office/drawing/2014/main" id="{A3A2BC92-5A7F-6A00-EF7D-F424EDC98FBD}"/>
                    </a:ext>
                  </a:extLst>
                </p:cNvPr>
                <p:cNvPicPr/>
                <p:nvPr/>
              </p:nvPicPr>
              <p:blipFill>
                <a:blip r:embed="rId91"/>
                <a:stretch>
                  <a:fillRect/>
                </a:stretch>
              </p:blipFill>
              <p:spPr>
                <a:xfrm>
                  <a:off x="3541513" y="1797177"/>
                  <a:ext cx="11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0A2C8C43-B9E1-8413-4D7E-54477FD069B1}"/>
                    </a:ext>
                  </a:extLst>
                </p14:cNvPr>
                <p14:cNvContentPartPr/>
                <p14:nvPr/>
              </p14:nvContentPartPr>
              <p14:xfrm>
                <a:off x="3686953" y="1774137"/>
                <a:ext cx="37080" cy="131400"/>
              </p14:xfrm>
            </p:contentPart>
          </mc:Choice>
          <mc:Fallback xmlns="">
            <p:pic>
              <p:nvPicPr>
                <p:cNvPr id="59" name="Ink 58">
                  <a:extLst>
                    <a:ext uri="{FF2B5EF4-FFF2-40B4-BE49-F238E27FC236}">
                      <a16:creationId xmlns:a16="http://schemas.microsoft.com/office/drawing/2014/main" id="{0A2C8C43-B9E1-8413-4D7E-54477FD069B1}"/>
                    </a:ext>
                  </a:extLst>
                </p:cNvPr>
                <p:cNvPicPr/>
                <p:nvPr/>
              </p:nvPicPr>
              <p:blipFill>
                <a:blip r:embed="rId93"/>
                <a:stretch>
                  <a:fillRect/>
                </a:stretch>
              </p:blipFill>
              <p:spPr>
                <a:xfrm>
                  <a:off x="3668953" y="1756497"/>
                  <a:ext cx="72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BAEE8440-DE02-59A0-BEAC-06BDBAA7EC39}"/>
                    </a:ext>
                  </a:extLst>
                </p14:cNvPr>
                <p14:cNvContentPartPr/>
                <p14:nvPr/>
              </p14:nvContentPartPr>
              <p14:xfrm>
                <a:off x="3785233" y="1706457"/>
                <a:ext cx="13680" cy="173160"/>
              </p14:xfrm>
            </p:contentPart>
          </mc:Choice>
          <mc:Fallback xmlns="">
            <p:pic>
              <p:nvPicPr>
                <p:cNvPr id="60" name="Ink 59">
                  <a:extLst>
                    <a:ext uri="{FF2B5EF4-FFF2-40B4-BE49-F238E27FC236}">
                      <a16:creationId xmlns:a16="http://schemas.microsoft.com/office/drawing/2014/main" id="{BAEE8440-DE02-59A0-BEAC-06BDBAA7EC39}"/>
                    </a:ext>
                  </a:extLst>
                </p:cNvPr>
                <p:cNvPicPr/>
                <p:nvPr/>
              </p:nvPicPr>
              <p:blipFill>
                <a:blip r:embed="rId95"/>
                <a:stretch>
                  <a:fillRect/>
                </a:stretch>
              </p:blipFill>
              <p:spPr>
                <a:xfrm>
                  <a:off x="3767593" y="1688457"/>
                  <a:ext cx="49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CB9A12CC-E5DC-37C4-EE52-69094684B926}"/>
                    </a:ext>
                  </a:extLst>
                </p14:cNvPr>
                <p14:cNvContentPartPr/>
                <p14:nvPr/>
              </p14:nvContentPartPr>
              <p14:xfrm>
                <a:off x="4316233" y="1972137"/>
                <a:ext cx="155520" cy="329760"/>
              </p14:xfrm>
            </p:contentPart>
          </mc:Choice>
          <mc:Fallback xmlns="">
            <p:pic>
              <p:nvPicPr>
                <p:cNvPr id="75" name="Ink 74">
                  <a:extLst>
                    <a:ext uri="{FF2B5EF4-FFF2-40B4-BE49-F238E27FC236}">
                      <a16:creationId xmlns:a16="http://schemas.microsoft.com/office/drawing/2014/main" id="{CB9A12CC-E5DC-37C4-EE52-69094684B926}"/>
                    </a:ext>
                  </a:extLst>
                </p:cNvPr>
                <p:cNvPicPr/>
                <p:nvPr/>
              </p:nvPicPr>
              <p:blipFill>
                <a:blip r:embed="rId97"/>
                <a:stretch>
                  <a:fillRect/>
                </a:stretch>
              </p:blipFill>
              <p:spPr>
                <a:xfrm>
                  <a:off x="4298593" y="1954497"/>
                  <a:ext cx="1911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F72B3E24-ED97-16B6-2A46-91BFC4145176}"/>
                    </a:ext>
                  </a:extLst>
                </p14:cNvPr>
                <p14:cNvContentPartPr/>
                <p14:nvPr/>
              </p14:nvContentPartPr>
              <p14:xfrm>
                <a:off x="4069633" y="2185257"/>
                <a:ext cx="169920" cy="108000"/>
              </p14:xfrm>
            </p:contentPart>
          </mc:Choice>
          <mc:Fallback xmlns="">
            <p:pic>
              <p:nvPicPr>
                <p:cNvPr id="76" name="Ink 75">
                  <a:extLst>
                    <a:ext uri="{FF2B5EF4-FFF2-40B4-BE49-F238E27FC236}">
                      <a16:creationId xmlns:a16="http://schemas.microsoft.com/office/drawing/2014/main" id="{F72B3E24-ED97-16B6-2A46-91BFC4145176}"/>
                    </a:ext>
                  </a:extLst>
                </p:cNvPr>
                <p:cNvPicPr/>
                <p:nvPr/>
              </p:nvPicPr>
              <p:blipFill>
                <a:blip r:embed="rId99"/>
                <a:stretch>
                  <a:fillRect/>
                </a:stretch>
              </p:blipFill>
              <p:spPr>
                <a:xfrm>
                  <a:off x="4051993" y="2167257"/>
                  <a:ext cx="20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DD23CC5A-5945-496B-9B87-277C250276B8}"/>
                    </a:ext>
                  </a:extLst>
                </p14:cNvPr>
                <p14:cNvContentPartPr/>
                <p14:nvPr/>
              </p14:nvContentPartPr>
              <p14:xfrm>
                <a:off x="3968113" y="2160417"/>
                <a:ext cx="37080" cy="124560"/>
              </p14:xfrm>
            </p:contentPart>
          </mc:Choice>
          <mc:Fallback xmlns="">
            <p:pic>
              <p:nvPicPr>
                <p:cNvPr id="77" name="Ink 76">
                  <a:extLst>
                    <a:ext uri="{FF2B5EF4-FFF2-40B4-BE49-F238E27FC236}">
                      <a16:creationId xmlns:a16="http://schemas.microsoft.com/office/drawing/2014/main" id="{DD23CC5A-5945-496B-9B87-277C250276B8}"/>
                    </a:ext>
                  </a:extLst>
                </p:cNvPr>
                <p:cNvPicPr/>
                <p:nvPr/>
              </p:nvPicPr>
              <p:blipFill>
                <a:blip r:embed="rId101"/>
                <a:stretch>
                  <a:fillRect/>
                </a:stretch>
              </p:blipFill>
              <p:spPr>
                <a:xfrm>
                  <a:off x="3950113" y="2142777"/>
                  <a:ext cx="72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E05A944D-DD89-2FA3-9411-84BB8826D2E6}"/>
                    </a:ext>
                  </a:extLst>
                </p14:cNvPr>
                <p14:cNvContentPartPr/>
                <p14:nvPr/>
              </p14:nvContentPartPr>
              <p14:xfrm>
                <a:off x="3823393" y="2163297"/>
                <a:ext cx="89280" cy="104400"/>
              </p14:xfrm>
            </p:contentPart>
          </mc:Choice>
          <mc:Fallback xmlns="">
            <p:pic>
              <p:nvPicPr>
                <p:cNvPr id="78" name="Ink 77">
                  <a:extLst>
                    <a:ext uri="{FF2B5EF4-FFF2-40B4-BE49-F238E27FC236}">
                      <a16:creationId xmlns:a16="http://schemas.microsoft.com/office/drawing/2014/main" id="{E05A944D-DD89-2FA3-9411-84BB8826D2E6}"/>
                    </a:ext>
                  </a:extLst>
                </p:cNvPr>
                <p:cNvPicPr/>
                <p:nvPr/>
              </p:nvPicPr>
              <p:blipFill>
                <a:blip r:embed="rId103"/>
                <a:stretch>
                  <a:fillRect/>
                </a:stretch>
              </p:blipFill>
              <p:spPr>
                <a:xfrm>
                  <a:off x="3805753" y="2145657"/>
                  <a:ext cx="124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DC2ED1E9-FAE6-8402-A2AE-05C69F5CEC84}"/>
                    </a:ext>
                  </a:extLst>
                </p14:cNvPr>
                <p14:cNvContentPartPr/>
                <p14:nvPr/>
              </p14:nvContentPartPr>
              <p14:xfrm>
                <a:off x="3588673" y="2139897"/>
                <a:ext cx="165600" cy="134280"/>
              </p14:xfrm>
            </p:contentPart>
          </mc:Choice>
          <mc:Fallback xmlns="">
            <p:pic>
              <p:nvPicPr>
                <p:cNvPr id="79" name="Ink 78">
                  <a:extLst>
                    <a:ext uri="{FF2B5EF4-FFF2-40B4-BE49-F238E27FC236}">
                      <a16:creationId xmlns:a16="http://schemas.microsoft.com/office/drawing/2014/main" id="{DC2ED1E9-FAE6-8402-A2AE-05C69F5CEC84}"/>
                    </a:ext>
                  </a:extLst>
                </p:cNvPr>
                <p:cNvPicPr/>
                <p:nvPr/>
              </p:nvPicPr>
              <p:blipFill>
                <a:blip r:embed="rId105"/>
                <a:stretch>
                  <a:fillRect/>
                </a:stretch>
              </p:blipFill>
              <p:spPr>
                <a:xfrm>
                  <a:off x="3571033" y="2122257"/>
                  <a:ext cx="201240" cy="169920"/>
                </a:xfrm>
                <a:prstGeom prst="rect">
                  <a:avLst/>
                </a:prstGeom>
              </p:spPr>
            </p:pic>
          </mc:Fallback>
        </mc:AlternateContent>
      </p:grpSp>
      <p:grpSp>
        <p:nvGrpSpPr>
          <p:cNvPr id="87" name="Group 86">
            <a:extLst>
              <a:ext uri="{FF2B5EF4-FFF2-40B4-BE49-F238E27FC236}">
                <a16:creationId xmlns:a16="http://schemas.microsoft.com/office/drawing/2014/main" id="{551B0264-D6A3-3208-F3FA-BDE1F3A7A343}"/>
              </a:ext>
            </a:extLst>
          </p:cNvPr>
          <p:cNvGrpSpPr/>
          <p:nvPr/>
        </p:nvGrpSpPr>
        <p:grpSpPr>
          <a:xfrm>
            <a:off x="6454633" y="1485057"/>
            <a:ext cx="797760" cy="184320"/>
            <a:chOff x="6454633" y="1485057"/>
            <a:chExt cx="797760" cy="184320"/>
          </a:xfrm>
        </p:grpSpPr>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2DC6DF0C-4698-E8BC-63A8-81C10B7BACC0}"/>
                    </a:ext>
                  </a:extLst>
                </p14:cNvPr>
                <p14:cNvContentPartPr/>
                <p14:nvPr/>
              </p14:nvContentPartPr>
              <p14:xfrm>
                <a:off x="7095433" y="1520337"/>
                <a:ext cx="33840" cy="93600"/>
              </p14:xfrm>
            </p:contentPart>
          </mc:Choice>
          <mc:Fallback xmlns="">
            <p:pic>
              <p:nvPicPr>
                <p:cNvPr id="81" name="Ink 80">
                  <a:extLst>
                    <a:ext uri="{FF2B5EF4-FFF2-40B4-BE49-F238E27FC236}">
                      <a16:creationId xmlns:a16="http://schemas.microsoft.com/office/drawing/2014/main" id="{2DC6DF0C-4698-E8BC-63A8-81C10B7BACC0}"/>
                    </a:ext>
                  </a:extLst>
                </p:cNvPr>
                <p:cNvPicPr/>
                <p:nvPr/>
              </p:nvPicPr>
              <p:blipFill>
                <a:blip r:embed="rId107"/>
                <a:stretch>
                  <a:fillRect/>
                </a:stretch>
              </p:blipFill>
              <p:spPr>
                <a:xfrm>
                  <a:off x="7077433" y="1502337"/>
                  <a:ext cx="69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C2BB2016-6B9D-8E3A-3D06-0CD311878693}"/>
                    </a:ext>
                  </a:extLst>
                </p14:cNvPr>
                <p14:cNvContentPartPr/>
                <p14:nvPr/>
              </p14:nvContentPartPr>
              <p14:xfrm>
                <a:off x="7163473" y="1526457"/>
                <a:ext cx="88920" cy="99720"/>
              </p14:xfrm>
            </p:contentPart>
          </mc:Choice>
          <mc:Fallback xmlns="">
            <p:pic>
              <p:nvPicPr>
                <p:cNvPr id="82" name="Ink 81">
                  <a:extLst>
                    <a:ext uri="{FF2B5EF4-FFF2-40B4-BE49-F238E27FC236}">
                      <a16:creationId xmlns:a16="http://schemas.microsoft.com/office/drawing/2014/main" id="{C2BB2016-6B9D-8E3A-3D06-0CD311878693}"/>
                    </a:ext>
                  </a:extLst>
                </p:cNvPr>
                <p:cNvPicPr/>
                <p:nvPr/>
              </p:nvPicPr>
              <p:blipFill>
                <a:blip r:embed="rId109"/>
                <a:stretch>
                  <a:fillRect/>
                </a:stretch>
              </p:blipFill>
              <p:spPr>
                <a:xfrm>
                  <a:off x="7145833" y="1508457"/>
                  <a:ext cx="12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94D73378-7674-3DEE-7436-1E64C595A728}"/>
                    </a:ext>
                  </a:extLst>
                </p14:cNvPr>
                <p14:cNvContentPartPr/>
                <p14:nvPr/>
              </p14:nvContentPartPr>
              <p14:xfrm>
                <a:off x="6970513" y="1516737"/>
                <a:ext cx="23760" cy="113400"/>
              </p14:xfrm>
            </p:contentPart>
          </mc:Choice>
          <mc:Fallback xmlns="">
            <p:pic>
              <p:nvPicPr>
                <p:cNvPr id="83" name="Ink 82">
                  <a:extLst>
                    <a:ext uri="{FF2B5EF4-FFF2-40B4-BE49-F238E27FC236}">
                      <a16:creationId xmlns:a16="http://schemas.microsoft.com/office/drawing/2014/main" id="{94D73378-7674-3DEE-7436-1E64C595A728}"/>
                    </a:ext>
                  </a:extLst>
                </p:cNvPr>
                <p:cNvPicPr/>
                <p:nvPr/>
              </p:nvPicPr>
              <p:blipFill>
                <a:blip r:embed="rId111"/>
                <a:stretch>
                  <a:fillRect/>
                </a:stretch>
              </p:blipFill>
              <p:spPr>
                <a:xfrm>
                  <a:off x="6952873" y="1498737"/>
                  <a:ext cx="5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70341C63-3A36-2F5A-F009-740D69EC44F2}"/>
                    </a:ext>
                  </a:extLst>
                </p14:cNvPr>
                <p14:cNvContentPartPr/>
                <p14:nvPr/>
              </p14:nvContentPartPr>
              <p14:xfrm>
                <a:off x="6813913" y="1498737"/>
                <a:ext cx="91080" cy="168840"/>
              </p14:xfrm>
            </p:contentPart>
          </mc:Choice>
          <mc:Fallback xmlns="">
            <p:pic>
              <p:nvPicPr>
                <p:cNvPr id="84" name="Ink 83">
                  <a:extLst>
                    <a:ext uri="{FF2B5EF4-FFF2-40B4-BE49-F238E27FC236}">
                      <a16:creationId xmlns:a16="http://schemas.microsoft.com/office/drawing/2014/main" id="{70341C63-3A36-2F5A-F009-740D69EC44F2}"/>
                    </a:ext>
                  </a:extLst>
                </p:cNvPr>
                <p:cNvPicPr/>
                <p:nvPr/>
              </p:nvPicPr>
              <p:blipFill>
                <a:blip r:embed="rId113"/>
                <a:stretch>
                  <a:fillRect/>
                </a:stretch>
              </p:blipFill>
              <p:spPr>
                <a:xfrm>
                  <a:off x="6796273" y="1480737"/>
                  <a:ext cx="126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42323267-563D-8E9D-9993-C48EC07FEE2B}"/>
                    </a:ext>
                  </a:extLst>
                </p14:cNvPr>
                <p14:cNvContentPartPr/>
                <p14:nvPr/>
              </p14:nvContentPartPr>
              <p14:xfrm>
                <a:off x="6625273" y="1497297"/>
                <a:ext cx="84960" cy="139680"/>
              </p14:xfrm>
            </p:contentPart>
          </mc:Choice>
          <mc:Fallback xmlns="">
            <p:pic>
              <p:nvPicPr>
                <p:cNvPr id="85" name="Ink 84">
                  <a:extLst>
                    <a:ext uri="{FF2B5EF4-FFF2-40B4-BE49-F238E27FC236}">
                      <a16:creationId xmlns:a16="http://schemas.microsoft.com/office/drawing/2014/main" id="{42323267-563D-8E9D-9993-C48EC07FEE2B}"/>
                    </a:ext>
                  </a:extLst>
                </p:cNvPr>
                <p:cNvPicPr/>
                <p:nvPr/>
              </p:nvPicPr>
              <p:blipFill>
                <a:blip r:embed="rId115"/>
                <a:stretch>
                  <a:fillRect/>
                </a:stretch>
              </p:blipFill>
              <p:spPr>
                <a:xfrm>
                  <a:off x="6607633" y="1479297"/>
                  <a:ext cx="120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22CCFCB2-3D55-7519-7C0E-7758517836E1}"/>
                    </a:ext>
                  </a:extLst>
                </p14:cNvPr>
                <p14:cNvContentPartPr/>
                <p14:nvPr/>
              </p14:nvContentPartPr>
              <p14:xfrm>
                <a:off x="6454633" y="1485057"/>
                <a:ext cx="138600" cy="184320"/>
              </p14:xfrm>
            </p:contentPart>
          </mc:Choice>
          <mc:Fallback xmlns="">
            <p:pic>
              <p:nvPicPr>
                <p:cNvPr id="86" name="Ink 85">
                  <a:extLst>
                    <a:ext uri="{FF2B5EF4-FFF2-40B4-BE49-F238E27FC236}">
                      <a16:creationId xmlns:a16="http://schemas.microsoft.com/office/drawing/2014/main" id="{22CCFCB2-3D55-7519-7C0E-7758517836E1}"/>
                    </a:ext>
                  </a:extLst>
                </p:cNvPr>
                <p:cNvPicPr/>
                <p:nvPr/>
              </p:nvPicPr>
              <p:blipFill>
                <a:blip r:embed="rId117"/>
                <a:stretch>
                  <a:fillRect/>
                </a:stretch>
              </p:blipFill>
              <p:spPr>
                <a:xfrm>
                  <a:off x="6436993" y="1467417"/>
                  <a:ext cx="174240" cy="219960"/>
                </a:xfrm>
                <a:prstGeom prst="rect">
                  <a:avLst/>
                </a:prstGeom>
              </p:spPr>
            </p:pic>
          </mc:Fallback>
        </mc:AlternateContent>
      </p:grpSp>
      <p:grpSp>
        <p:nvGrpSpPr>
          <p:cNvPr id="95" name="Group 94">
            <a:extLst>
              <a:ext uri="{FF2B5EF4-FFF2-40B4-BE49-F238E27FC236}">
                <a16:creationId xmlns:a16="http://schemas.microsoft.com/office/drawing/2014/main" id="{BB801E68-1283-F3D6-8C84-D16578811C26}"/>
              </a:ext>
            </a:extLst>
          </p:cNvPr>
          <p:cNvGrpSpPr/>
          <p:nvPr/>
        </p:nvGrpSpPr>
        <p:grpSpPr>
          <a:xfrm>
            <a:off x="6494953" y="1792857"/>
            <a:ext cx="718920" cy="461160"/>
            <a:chOff x="6494953" y="1792857"/>
            <a:chExt cx="718920" cy="461160"/>
          </a:xfrm>
        </p:grpSpPr>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849B7DE6-5FB1-B9D6-932D-70CD848F129D}"/>
                    </a:ext>
                  </a:extLst>
                </p14:cNvPr>
                <p14:cNvContentPartPr/>
                <p14:nvPr/>
              </p14:nvContentPartPr>
              <p14:xfrm>
                <a:off x="7042513" y="1792857"/>
                <a:ext cx="171360" cy="275400"/>
              </p14:xfrm>
            </p:contentPart>
          </mc:Choice>
          <mc:Fallback xmlns="">
            <p:pic>
              <p:nvPicPr>
                <p:cNvPr id="88" name="Ink 87">
                  <a:extLst>
                    <a:ext uri="{FF2B5EF4-FFF2-40B4-BE49-F238E27FC236}">
                      <a16:creationId xmlns:a16="http://schemas.microsoft.com/office/drawing/2014/main" id="{849B7DE6-5FB1-B9D6-932D-70CD848F129D}"/>
                    </a:ext>
                  </a:extLst>
                </p:cNvPr>
                <p:cNvPicPr/>
                <p:nvPr/>
              </p:nvPicPr>
              <p:blipFill>
                <a:blip r:embed="rId119"/>
                <a:stretch>
                  <a:fillRect/>
                </a:stretch>
              </p:blipFill>
              <p:spPr>
                <a:xfrm>
                  <a:off x="7024513" y="1775217"/>
                  <a:ext cx="207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58A6AF67-EDBE-E7F3-D6E3-D7CFD2CEC2AC}"/>
                    </a:ext>
                  </a:extLst>
                </p14:cNvPr>
                <p14:cNvContentPartPr/>
                <p14:nvPr/>
              </p14:nvContentPartPr>
              <p14:xfrm>
                <a:off x="6904633" y="2092377"/>
                <a:ext cx="23760" cy="161640"/>
              </p14:xfrm>
            </p:contentPart>
          </mc:Choice>
          <mc:Fallback xmlns="">
            <p:pic>
              <p:nvPicPr>
                <p:cNvPr id="89" name="Ink 88">
                  <a:extLst>
                    <a:ext uri="{FF2B5EF4-FFF2-40B4-BE49-F238E27FC236}">
                      <a16:creationId xmlns:a16="http://schemas.microsoft.com/office/drawing/2014/main" id="{58A6AF67-EDBE-E7F3-D6E3-D7CFD2CEC2AC}"/>
                    </a:ext>
                  </a:extLst>
                </p:cNvPr>
                <p:cNvPicPr/>
                <p:nvPr/>
              </p:nvPicPr>
              <p:blipFill>
                <a:blip r:embed="rId121"/>
                <a:stretch>
                  <a:fillRect/>
                </a:stretch>
              </p:blipFill>
              <p:spPr>
                <a:xfrm>
                  <a:off x="6886993" y="2074377"/>
                  <a:ext cx="59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89782689-263B-D675-2BBE-7FE8D18586E2}"/>
                    </a:ext>
                  </a:extLst>
                </p14:cNvPr>
                <p14:cNvContentPartPr/>
                <p14:nvPr/>
              </p14:nvContentPartPr>
              <p14:xfrm>
                <a:off x="6920113" y="1969977"/>
                <a:ext cx="77040" cy="103680"/>
              </p14:xfrm>
            </p:contentPart>
          </mc:Choice>
          <mc:Fallback xmlns="">
            <p:pic>
              <p:nvPicPr>
                <p:cNvPr id="90" name="Ink 89">
                  <a:extLst>
                    <a:ext uri="{FF2B5EF4-FFF2-40B4-BE49-F238E27FC236}">
                      <a16:creationId xmlns:a16="http://schemas.microsoft.com/office/drawing/2014/main" id="{89782689-263B-D675-2BBE-7FE8D18586E2}"/>
                    </a:ext>
                  </a:extLst>
                </p:cNvPr>
                <p:cNvPicPr/>
                <p:nvPr/>
              </p:nvPicPr>
              <p:blipFill>
                <a:blip r:embed="rId123"/>
                <a:stretch>
                  <a:fillRect/>
                </a:stretch>
              </p:blipFill>
              <p:spPr>
                <a:xfrm>
                  <a:off x="6902113" y="1952337"/>
                  <a:ext cx="112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4A24307C-B021-AAF2-2F56-EFEE379AB141}"/>
                    </a:ext>
                  </a:extLst>
                </p14:cNvPr>
                <p14:cNvContentPartPr/>
                <p14:nvPr/>
              </p14:nvContentPartPr>
              <p14:xfrm>
                <a:off x="6809593" y="2002377"/>
                <a:ext cx="10800" cy="106560"/>
              </p14:xfrm>
            </p:contentPart>
          </mc:Choice>
          <mc:Fallback xmlns="">
            <p:pic>
              <p:nvPicPr>
                <p:cNvPr id="91" name="Ink 90">
                  <a:extLst>
                    <a:ext uri="{FF2B5EF4-FFF2-40B4-BE49-F238E27FC236}">
                      <a16:creationId xmlns:a16="http://schemas.microsoft.com/office/drawing/2014/main" id="{4A24307C-B021-AAF2-2F56-EFEE379AB141}"/>
                    </a:ext>
                  </a:extLst>
                </p:cNvPr>
                <p:cNvPicPr/>
                <p:nvPr/>
              </p:nvPicPr>
              <p:blipFill>
                <a:blip r:embed="rId125"/>
                <a:stretch>
                  <a:fillRect/>
                </a:stretch>
              </p:blipFill>
              <p:spPr>
                <a:xfrm>
                  <a:off x="6791593" y="1984737"/>
                  <a:ext cx="46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49029354-F13F-C4D5-77AD-0A966EF9679B}"/>
                    </a:ext>
                  </a:extLst>
                </p14:cNvPr>
                <p14:cNvContentPartPr/>
                <p14:nvPr/>
              </p14:nvContentPartPr>
              <p14:xfrm>
                <a:off x="6627433" y="2016057"/>
                <a:ext cx="87840" cy="133560"/>
              </p14:xfrm>
            </p:contentPart>
          </mc:Choice>
          <mc:Fallback xmlns="">
            <p:pic>
              <p:nvPicPr>
                <p:cNvPr id="92" name="Ink 91">
                  <a:extLst>
                    <a:ext uri="{FF2B5EF4-FFF2-40B4-BE49-F238E27FC236}">
                      <a16:creationId xmlns:a16="http://schemas.microsoft.com/office/drawing/2014/main" id="{49029354-F13F-C4D5-77AD-0A966EF9679B}"/>
                    </a:ext>
                  </a:extLst>
                </p:cNvPr>
                <p:cNvPicPr/>
                <p:nvPr/>
              </p:nvPicPr>
              <p:blipFill>
                <a:blip r:embed="rId127"/>
                <a:stretch>
                  <a:fillRect/>
                </a:stretch>
              </p:blipFill>
              <p:spPr>
                <a:xfrm>
                  <a:off x="6609433" y="1998057"/>
                  <a:ext cx="123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AD436DE6-9B57-E0F7-D10C-5BFAA2E18034}"/>
                    </a:ext>
                  </a:extLst>
                </p14:cNvPr>
                <p14:cNvContentPartPr/>
                <p14:nvPr/>
              </p14:nvContentPartPr>
              <p14:xfrm>
                <a:off x="6517993" y="2052417"/>
                <a:ext cx="105120" cy="58320"/>
              </p14:xfrm>
            </p:contentPart>
          </mc:Choice>
          <mc:Fallback xmlns="">
            <p:pic>
              <p:nvPicPr>
                <p:cNvPr id="93" name="Ink 92">
                  <a:extLst>
                    <a:ext uri="{FF2B5EF4-FFF2-40B4-BE49-F238E27FC236}">
                      <a16:creationId xmlns:a16="http://schemas.microsoft.com/office/drawing/2014/main" id="{AD436DE6-9B57-E0F7-D10C-5BFAA2E18034}"/>
                    </a:ext>
                  </a:extLst>
                </p:cNvPr>
                <p:cNvPicPr/>
                <p:nvPr/>
              </p:nvPicPr>
              <p:blipFill>
                <a:blip r:embed="rId129"/>
                <a:stretch>
                  <a:fillRect/>
                </a:stretch>
              </p:blipFill>
              <p:spPr>
                <a:xfrm>
                  <a:off x="6499993" y="2034417"/>
                  <a:ext cx="140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Ink 93">
                  <a:extLst>
                    <a:ext uri="{FF2B5EF4-FFF2-40B4-BE49-F238E27FC236}">
                      <a16:creationId xmlns:a16="http://schemas.microsoft.com/office/drawing/2014/main" id="{3B98DB1D-9F48-03A4-3187-81E27A8A30DB}"/>
                    </a:ext>
                  </a:extLst>
                </p14:cNvPr>
                <p14:cNvContentPartPr/>
                <p14:nvPr/>
              </p14:nvContentPartPr>
              <p14:xfrm>
                <a:off x="6494953" y="2130897"/>
                <a:ext cx="46440" cy="61560"/>
              </p14:xfrm>
            </p:contentPart>
          </mc:Choice>
          <mc:Fallback xmlns="">
            <p:pic>
              <p:nvPicPr>
                <p:cNvPr id="94" name="Ink 93">
                  <a:extLst>
                    <a:ext uri="{FF2B5EF4-FFF2-40B4-BE49-F238E27FC236}">
                      <a16:creationId xmlns:a16="http://schemas.microsoft.com/office/drawing/2014/main" id="{3B98DB1D-9F48-03A4-3187-81E27A8A30DB}"/>
                    </a:ext>
                  </a:extLst>
                </p:cNvPr>
                <p:cNvPicPr/>
                <p:nvPr/>
              </p:nvPicPr>
              <p:blipFill>
                <a:blip r:embed="rId131"/>
                <a:stretch>
                  <a:fillRect/>
                </a:stretch>
              </p:blipFill>
              <p:spPr>
                <a:xfrm>
                  <a:off x="6476953" y="2112897"/>
                  <a:ext cx="8208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F40FCF6C-6125-7D7C-68C1-137A37DA1B17}"/>
                  </a:ext>
                </a:extLst>
              </p14:cNvPr>
              <p14:cNvContentPartPr/>
              <p14:nvPr/>
            </p14:nvContentPartPr>
            <p14:xfrm>
              <a:off x="10858513" y="451497"/>
              <a:ext cx="289800" cy="357120"/>
            </p14:xfrm>
          </p:contentPart>
        </mc:Choice>
        <mc:Fallback xmlns="">
          <p:pic>
            <p:nvPicPr>
              <p:cNvPr id="98" name="Ink 97">
                <a:extLst>
                  <a:ext uri="{FF2B5EF4-FFF2-40B4-BE49-F238E27FC236}">
                    <a16:creationId xmlns:a16="http://schemas.microsoft.com/office/drawing/2014/main" id="{F40FCF6C-6125-7D7C-68C1-137A37DA1B17}"/>
                  </a:ext>
                </a:extLst>
              </p:cNvPr>
              <p:cNvPicPr/>
              <p:nvPr/>
            </p:nvPicPr>
            <p:blipFill>
              <a:blip r:embed="rId133"/>
              <a:stretch>
                <a:fillRect/>
              </a:stretch>
            </p:blipFill>
            <p:spPr>
              <a:xfrm>
                <a:off x="10849873" y="442857"/>
                <a:ext cx="3074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8E27A0C8-CF93-1DEB-FFB2-F1E3ACA84D49}"/>
                  </a:ext>
                </a:extLst>
              </p14:cNvPr>
              <p14:cNvContentPartPr/>
              <p14:nvPr/>
            </p14:nvContentPartPr>
            <p14:xfrm>
              <a:off x="10038073" y="578937"/>
              <a:ext cx="355680" cy="370440"/>
            </p14:xfrm>
          </p:contentPart>
        </mc:Choice>
        <mc:Fallback xmlns="">
          <p:pic>
            <p:nvPicPr>
              <p:cNvPr id="99" name="Ink 98">
                <a:extLst>
                  <a:ext uri="{FF2B5EF4-FFF2-40B4-BE49-F238E27FC236}">
                    <a16:creationId xmlns:a16="http://schemas.microsoft.com/office/drawing/2014/main" id="{8E27A0C8-CF93-1DEB-FFB2-F1E3ACA84D49}"/>
                  </a:ext>
                </a:extLst>
              </p:cNvPr>
              <p:cNvPicPr/>
              <p:nvPr/>
            </p:nvPicPr>
            <p:blipFill>
              <a:blip r:embed="rId135"/>
              <a:stretch>
                <a:fillRect/>
              </a:stretch>
            </p:blipFill>
            <p:spPr>
              <a:xfrm>
                <a:off x="10029073" y="569937"/>
                <a:ext cx="373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Ink 99">
                <a:extLst>
                  <a:ext uri="{FF2B5EF4-FFF2-40B4-BE49-F238E27FC236}">
                    <a16:creationId xmlns:a16="http://schemas.microsoft.com/office/drawing/2014/main" id="{69010D3D-F3A2-E9F6-0428-3FB2B476CA42}"/>
                  </a:ext>
                </a:extLst>
              </p14:cNvPr>
              <p14:cNvContentPartPr/>
              <p14:nvPr/>
            </p14:nvContentPartPr>
            <p14:xfrm>
              <a:off x="9666913" y="681537"/>
              <a:ext cx="59040" cy="47520"/>
            </p14:xfrm>
          </p:contentPart>
        </mc:Choice>
        <mc:Fallback xmlns="">
          <p:pic>
            <p:nvPicPr>
              <p:cNvPr id="100" name="Ink 99">
                <a:extLst>
                  <a:ext uri="{FF2B5EF4-FFF2-40B4-BE49-F238E27FC236}">
                    <a16:creationId xmlns:a16="http://schemas.microsoft.com/office/drawing/2014/main" id="{69010D3D-F3A2-E9F6-0428-3FB2B476CA42}"/>
                  </a:ext>
                </a:extLst>
              </p:cNvPr>
              <p:cNvPicPr/>
              <p:nvPr/>
            </p:nvPicPr>
            <p:blipFill>
              <a:blip r:embed="rId137"/>
              <a:stretch>
                <a:fillRect/>
              </a:stretch>
            </p:blipFill>
            <p:spPr>
              <a:xfrm>
                <a:off x="9658273" y="672897"/>
                <a:ext cx="76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14E61CCD-D7EF-BBFE-395B-D2CBE3DB20F6}"/>
                  </a:ext>
                </a:extLst>
              </p14:cNvPr>
              <p14:cNvContentPartPr/>
              <p14:nvPr/>
            </p14:nvContentPartPr>
            <p14:xfrm>
              <a:off x="9595993" y="892497"/>
              <a:ext cx="68040" cy="71280"/>
            </p14:xfrm>
          </p:contentPart>
        </mc:Choice>
        <mc:Fallback xmlns="">
          <p:pic>
            <p:nvPicPr>
              <p:cNvPr id="101" name="Ink 100">
                <a:extLst>
                  <a:ext uri="{FF2B5EF4-FFF2-40B4-BE49-F238E27FC236}">
                    <a16:creationId xmlns:a16="http://schemas.microsoft.com/office/drawing/2014/main" id="{14E61CCD-D7EF-BBFE-395B-D2CBE3DB20F6}"/>
                  </a:ext>
                </a:extLst>
              </p:cNvPr>
              <p:cNvPicPr/>
              <p:nvPr/>
            </p:nvPicPr>
            <p:blipFill>
              <a:blip r:embed="rId139"/>
              <a:stretch>
                <a:fillRect/>
              </a:stretch>
            </p:blipFill>
            <p:spPr>
              <a:xfrm>
                <a:off x="9586993" y="883497"/>
                <a:ext cx="85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1247CDCC-81A1-E359-EEE9-49C46DBA21D3}"/>
                  </a:ext>
                </a:extLst>
              </p14:cNvPr>
              <p14:cNvContentPartPr/>
              <p14:nvPr/>
            </p14:nvContentPartPr>
            <p14:xfrm>
              <a:off x="349393" y="2376057"/>
              <a:ext cx="11640240" cy="351360"/>
            </p14:xfrm>
          </p:contentPart>
        </mc:Choice>
        <mc:Fallback xmlns="">
          <p:pic>
            <p:nvPicPr>
              <p:cNvPr id="102" name="Ink 101">
                <a:extLst>
                  <a:ext uri="{FF2B5EF4-FFF2-40B4-BE49-F238E27FC236}">
                    <a16:creationId xmlns:a16="http://schemas.microsoft.com/office/drawing/2014/main" id="{1247CDCC-81A1-E359-EEE9-49C46DBA21D3}"/>
                  </a:ext>
                </a:extLst>
              </p:cNvPr>
              <p:cNvPicPr/>
              <p:nvPr/>
            </p:nvPicPr>
            <p:blipFill>
              <a:blip r:embed="rId141"/>
              <a:stretch>
                <a:fillRect/>
              </a:stretch>
            </p:blipFill>
            <p:spPr>
              <a:xfrm>
                <a:off x="340753" y="2367417"/>
                <a:ext cx="11657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C939CE85-EBCE-A78A-0626-336533C7832A}"/>
                  </a:ext>
                </a:extLst>
              </p14:cNvPr>
              <p14:cNvContentPartPr/>
              <p14:nvPr/>
            </p14:nvContentPartPr>
            <p14:xfrm>
              <a:off x="11260993" y="3890217"/>
              <a:ext cx="307800" cy="479880"/>
            </p14:xfrm>
          </p:contentPart>
        </mc:Choice>
        <mc:Fallback xmlns="">
          <p:pic>
            <p:nvPicPr>
              <p:cNvPr id="103" name="Ink 102">
                <a:extLst>
                  <a:ext uri="{FF2B5EF4-FFF2-40B4-BE49-F238E27FC236}">
                    <a16:creationId xmlns:a16="http://schemas.microsoft.com/office/drawing/2014/main" id="{C939CE85-EBCE-A78A-0626-336533C7832A}"/>
                  </a:ext>
                </a:extLst>
              </p:cNvPr>
              <p:cNvPicPr/>
              <p:nvPr/>
            </p:nvPicPr>
            <p:blipFill>
              <a:blip r:embed="rId143"/>
              <a:stretch>
                <a:fillRect/>
              </a:stretch>
            </p:blipFill>
            <p:spPr>
              <a:xfrm>
                <a:off x="11252353" y="3881217"/>
                <a:ext cx="3254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66CFD049-5D93-5D18-6DA2-CD28F451BB2F}"/>
                  </a:ext>
                </a:extLst>
              </p14:cNvPr>
              <p14:cNvContentPartPr/>
              <p14:nvPr/>
            </p14:nvContentPartPr>
            <p14:xfrm>
              <a:off x="10742593" y="3916857"/>
              <a:ext cx="367560" cy="376200"/>
            </p14:xfrm>
          </p:contentPart>
        </mc:Choice>
        <mc:Fallback xmlns="">
          <p:pic>
            <p:nvPicPr>
              <p:cNvPr id="104" name="Ink 103">
                <a:extLst>
                  <a:ext uri="{FF2B5EF4-FFF2-40B4-BE49-F238E27FC236}">
                    <a16:creationId xmlns:a16="http://schemas.microsoft.com/office/drawing/2014/main" id="{66CFD049-5D93-5D18-6DA2-CD28F451BB2F}"/>
                  </a:ext>
                </a:extLst>
              </p:cNvPr>
              <p:cNvPicPr/>
              <p:nvPr/>
            </p:nvPicPr>
            <p:blipFill>
              <a:blip r:embed="rId145"/>
              <a:stretch>
                <a:fillRect/>
              </a:stretch>
            </p:blipFill>
            <p:spPr>
              <a:xfrm>
                <a:off x="10733953" y="3907857"/>
                <a:ext cx="3852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Ink 111">
                <a:extLst>
                  <a:ext uri="{FF2B5EF4-FFF2-40B4-BE49-F238E27FC236}">
                    <a16:creationId xmlns:a16="http://schemas.microsoft.com/office/drawing/2014/main" id="{1C2513EC-15BB-9259-092A-7D1494320520}"/>
                  </a:ext>
                </a:extLst>
              </p14:cNvPr>
              <p14:cNvContentPartPr/>
              <p14:nvPr/>
            </p14:nvContentPartPr>
            <p14:xfrm>
              <a:off x="10171993" y="3930537"/>
              <a:ext cx="11160" cy="218880"/>
            </p14:xfrm>
          </p:contentPart>
        </mc:Choice>
        <mc:Fallback xmlns="">
          <p:pic>
            <p:nvPicPr>
              <p:cNvPr id="112" name="Ink 111">
                <a:extLst>
                  <a:ext uri="{FF2B5EF4-FFF2-40B4-BE49-F238E27FC236}">
                    <a16:creationId xmlns:a16="http://schemas.microsoft.com/office/drawing/2014/main" id="{1C2513EC-15BB-9259-092A-7D1494320520}"/>
                  </a:ext>
                </a:extLst>
              </p:cNvPr>
              <p:cNvPicPr/>
              <p:nvPr/>
            </p:nvPicPr>
            <p:blipFill>
              <a:blip r:embed="rId147"/>
              <a:stretch>
                <a:fillRect/>
              </a:stretch>
            </p:blipFill>
            <p:spPr>
              <a:xfrm>
                <a:off x="10162993" y="3921537"/>
                <a:ext cx="28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D79CBF34-0192-FB98-615C-864C9DD461E2}"/>
                  </a:ext>
                </a:extLst>
              </p14:cNvPr>
              <p14:cNvContentPartPr/>
              <p14:nvPr/>
            </p14:nvContentPartPr>
            <p14:xfrm>
              <a:off x="10371073" y="4012977"/>
              <a:ext cx="123120" cy="252000"/>
            </p14:xfrm>
          </p:contentPart>
        </mc:Choice>
        <mc:Fallback xmlns="">
          <p:pic>
            <p:nvPicPr>
              <p:cNvPr id="113" name="Ink 112">
                <a:extLst>
                  <a:ext uri="{FF2B5EF4-FFF2-40B4-BE49-F238E27FC236}">
                    <a16:creationId xmlns:a16="http://schemas.microsoft.com/office/drawing/2014/main" id="{D79CBF34-0192-FB98-615C-864C9DD461E2}"/>
                  </a:ext>
                </a:extLst>
              </p:cNvPr>
              <p:cNvPicPr/>
              <p:nvPr/>
            </p:nvPicPr>
            <p:blipFill>
              <a:blip r:embed="rId149"/>
              <a:stretch>
                <a:fillRect/>
              </a:stretch>
            </p:blipFill>
            <p:spPr>
              <a:xfrm>
                <a:off x="10362073" y="4003977"/>
                <a:ext cx="140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Ink 113">
                <a:extLst>
                  <a:ext uri="{FF2B5EF4-FFF2-40B4-BE49-F238E27FC236}">
                    <a16:creationId xmlns:a16="http://schemas.microsoft.com/office/drawing/2014/main" id="{B917F9ED-FA9A-7B32-EEE0-AE9CCCB744E4}"/>
                  </a:ext>
                </a:extLst>
              </p14:cNvPr>
              <p14:cNvContentPartPr/>
              <p14:nvPr/>
            </p14:nvContentPartPr>
            <p14:xfrm>
              <a:off x="9552793" y="3466137"/>
              <a:ext cx="419760" cy="813600"/>
            </p14:xfrm>
          </p:contentPart>
        </mc:Choice>
        <mc:Fallback xmlns="">
          <p:pic>
            <p:nvPicPr>
              <p:cNvPr id="114" name="Ink 113">
                <a:extLst>
                  <a:ext uri="{FF2B5EF4-FFF2-40B4-BE49-F238E27FC236}">
                    <a16:creationId xmlns:a16="http://schemas.microsoft.com/office/drawing/2014/main" id="{B917F9ED-FA9A-7B32-EEE0-AE9CCCB744E4}"/>
                  </a:ext>
                </a:extLst>
              </p:cNvPr>
              <p:cNvPicPr/>
              <p:nvPr/>
            </p:nvPicPr>
            <p:blipFill>
              <a:blip r:embed="rId151"/>
              <a:stretch>
                <a:fillRect/>
              </a:stretch>
            </p:blipFill>
            <p:spPr>
              <a:xfrm>
                <a:off x="9543793" y="3457137"/>
                <a:ext cx="43740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Ink 115">
                <a:extLst>
                  <a:ext uri="{FF2B5EF4-FFF2-40B4-BE49-F238E27FC236}">
                    <a16:creationId xmlns:a16="http://schemas.microsoft.com/office/drawing/2014/main" id="{F7E5FD8C-EA49-285E-7806-CCB8A044FACD}"/>
                  </a:ext>
                </a:extLst>
              </p14:cNvPr>
              <p14:cNvContentPartPr/>
              <p14:nvPr/>
            </p14:nvContentPartPr>
            <p14:xfrm>
              <a:off x="10641073" y="3930897"/>
              <a:ext cx="59040" cy="298800"/>
            </p14:xfrm>
          </p:contentPart>
        </mc:Choice>
        <mc:Fallback xmlns="">
          <p:pic>
            <p:nvPicPr>
              <p:cNvPr id="116" name="Ink 115">
                <a:extLst>
                  <a:ext uri="{FF2B5EF4-FFF2-40B4-BE49-F238E27FC236}">
                    <a16:creationId xmlns:a16="http://schemas.microsoft.com/office/drawing/2014/main" id="{F7E5FD8C-EA49-285E-7806-CCB8A044FACD}"/>
                  </a:ext>
                </a:extLst>
              </p:cNvPr>
              <p:cNvPicPr/>
              <p:nvPr/>
            </p:nvPicPr>
            <p:blipFill>
              <a:blip r:embed="rId153"/>
              <a:stretch>
                <a:fillRect/>
              </a:stretch>
            </p:blipFill>
            <p:spPr>
              <a:xfrm>
                <a:off x="10632433" y="3922257"/>
                <a:ext cx="766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Ink 116">
                <a:extLst>
                  <a:ext uri="{FF2B5EF4-FFF2-40B4-BE49-F238E27FC236}">
                    <a16:creationId xmlns:a16="http://schemas.microsoft.com/office/drawing/2014/main" id="{851440CA-FCE9-CDD0-55C8-612320A32525}"/>
                  </a:ext>
                </a:extLst>
              </p14:cNvPr>
              <p14:cNvContentPartPr/>
              <p14:nvPr/>
            </p14:nvContentPartPr>
            <p14:xfrm>
              <a:off x="10168393" y="3919377"/>
              <a:ext cx="16200" cy="388080"/>
            </p14:xfrm>
          </p:contentPart>
        </mc:Choice>
        <mc:Fallback xmlns="">
          <p:pic>
            <p:nvPicPr>
              <p:cNvPr id="117" name="Ink 116">
                <a:extLst>
                  <a:ext uri="{FF2B5EF4-FFF2-40B4-BE49-F238E27FC236}">
                    <a16:creationId xmlns:a16="http://schemas.microsoft.com/office/drawing/2014/main" id="{851440CA-FCE9-CDD0-55C8-612320A32525}"/>
                  </a:ext>
                </a:extLst>
              </p:cNvPr>
              <p:cNvPicPr/>
              <p:nvPr/>
            </p:nvPicPr>
            <p:blipFill>
              <a:blip r:embed="rId155"/>
              <a:stretch>
                <a:fillRect/>
              </a:stretch>
            </p:blipFill>
            <p:spPr>
              <a:xfrm>
                <a:off x="10159753" y="3910377"/>
                <a:ext cx="33840" cy="405720"/>
              </a:xfrm>
              <a:prstGeom prst="rect">
                <a:avLst/>
              </a:prstGeom>
            </p:spPr>
          </p:pic>
        </mc:Fallback>
      </mc:AlternateContent>
      <p:grpSp>
        <p:nvGrpSpPr>
          <p:cNvPr id="120" name="Group 119">
            <a:extLst>
              <a:ext uri="{FF2B5EF4-FFF2-40B4-BE49-F238E27FC236}">
                <a16:creationId xmlns:a16="http://schemas.microsoft.com/office/drawing/2014/main" id="{326B02F5-7FBA-135D-4A3A-5D6F94215B1B}"/>
              </a:ext>
            </a:extLst>
          </p:cNvPr>
          <p:cNvGrpSpPr/>
          <p:nvPr/>
        </p:nvGrpSpPr>
        <p:grpSpPr>
          <a:xfrm>
            <a:off x="9307633" y="3843057"/>
            <a:ext cx="174960" cy="415080"/>
            <a:chOff x="9307633" y="3843057"/>
            <a:chExt cx="174960" cy="415080"/>
          </a:xfrm>
        </p:grpSpPr>
        <mc:AlternateContent xmlns:mc="http://schemas.openxmlformats.org/markup-compatibility/2006" xmlns:p14="http://schemas.microsoft.com/office/powerpoint/2010/main">
          <mc:Choice Requires="p14">
            <p:contentPart p14:bwMode="auto" r:id="rId156">
              <p14:nvContentPartPr>
                <p14:cNvPr id="118" name="Ink 117">
                  <a:extLst>
                    <a:ext uri="{FF2B5EF4-FFF2-40B4-BE49-F238E27FC236}">
                      <a16:creationId xmlns:a16="http://schemas.microsoft.com/office/drawing/2014/main" id="{9B43E331-968E-831B-A50B-7D5C5B7B4452}"/>
                    </a:ext>
                  </a:extLst>
                </p14:cNvPr>
                <p14:cNvContentPartPr/>
                <p14:nvPr/>
              </p14:nvContentPartPr>
              <p14:xfrm>
                <a:off x="9329593" y="3843057"/>
                <a:ext cx="153000" cy="167400"/>
              </p14:xfrm>
            </p:contentPart>
          </mc:Choice>
          <mc:Fallback xmlns="">
            <p:pic>
              <p:nvPicPr>
                <p:cNvPr id="118" name="Ink 117">
                  <a:extLst>
                    <a:ext uri="{FF2B5EF4-FFF2-40B4-BE49-F238E27FC236}">
                      <a16:creationId xmlns:a16="http://schemas.microsoft.com/office/drawing/2014/main" id="{9B43E331-968E-831B-A50B-7D5C5B7B4452}"/>
                    </a:ext>
                  </a:extLst>
                </p:cNvPr>
                <p:cNvPicPr/>
                <p:nvPr/>
              </p:nvPicPr>
              <p:blipFill>
                <a:blip r:embed="rId157"/>
                <a:stretch>
                  <a:fillRect/>
                </a:stretch>
              </p:blipFill>
              <p:spPr>
                <a:xfrm>
                  <a:off x="9320953" y="3834057"/>
                  <a:ext cx="170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 name="Ink 118">
                  <a:extLst>
                    <a:ext uri="{FF2B5EF4-FFF2-40B4-BE49-F238E27FC236}">
                      <a16:creationId xmlns:a16="http://schemas.microsoft.com/office/drawing/2014/main" id="{4494722A-3A6B-3011-0F58-C16C89FBD884}"/>
                    </a:ext>
                  </a:extLst>
                </p14:cNvPr>
                <p14:cNvContentPartPr/>
                <p14:nvPr/>
              </p14:nvContentPartPr>
              <p14:xfrm>
                <a:off x="9307633" y="4123857"/>
                <a:ext cx="136440" cy="134280"/>
              </p14:xfrm>
            </p:contentPart>
          </mc:Choice>
          <mc:Fallback xmlns="">
            <p:pic>
              <p:nvPicPr>
                <p:cNvPr id="119" name="Ink 118">
                  <a:extLst>
                    <a:ext uri="{FF2B5EF4-FFF2-40B4-BE49-F238E27FC236}">
                      <a16:creationId xmlns:a16="http://schemas.microsoft.com/office/drawing/2014/main" id="{4494722A-3A6B-3011-0F58-C16C89FBD884}"/>
                    </a:ext>
                  </a:extLst>
                </p:cNvPr>
                <p:cNvPicPr/>
                <p:nvPr/>
              </p:nvPicPr>
              <p:blipFill>
                <a:blip r:embed="rId159"/>
                <a:stretch>
                  <a:fillRect/>
                </a:stretch>
              </p:blipFill>
              <p:spPr>
                <a:xfrm>
                  <a:off x="9298993" y="4114857"/>
                  <a:ext cx="1540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21" name="Ink 120">
                <a:extLst>
                  <a:ext uri="{FF2B5EF4-FFF2-40B4-BE49-F238E27FC236}">
                    <a16:creationId xmlns:a16="http://schemas.microsoft.com/office/drawing/2014/main" id="{21AA1C06-BA3A-67EA-7CC7-DFCA3DC0B71A}"/>
                  </a:ext>
                </a:extLst>
              </p14:cNvPr>
              <p14:cNvContentPartPr/>
              <p14:nvPr/>
            </p14:nvContentPartPr>
            <p14:xfrm>
              <a:off x="6885913" y="741657"/>
              <a:ext cx="6840" cy="7200"/>
            </p14:xfrm>
          </p:contentPart>
        </mc:Choice>
        <mc:Fallback xmlns="">
          <p:pic>
            <p:nvPicPr>
              <p:cNvPr id="121" name="Ink 120">
                <a:extLst>
                  <a:ext uri="{FF2B5EF4-FFF2-40B4-BE49-F238E27FC236}">
                    <a16:creationId xmlns:a16="http://schemas.microsoft.com/office/drawing/2014/main" id="{21AA1C06-BA3A-67EA-7CC7-DFCA3DC0B71A}"/>
                  </a:ext>
                </a:extLst>
              </p:cNvPr>
              <p:cNvPicPr/>
              <p:nvPr/>
            </p:nvPicPr>
            <p:blipFill>
              <a:blip r:embed="rId161"/>
              <a:stretch>
                <a:fillRect/>
              </a:stretch>
            </p:blipFill>
            <p:spPr>
              <a:xfrm>
                <a:off x="6877273" y="732657"/>
                <a:ext cx="24480" cy="24840"/>
              </a:xfrm>
              <a:prstGeom prst="rect">
                <a:avLst/>
              </a:prstGeom>
            </p:spPr>
          </p:pic>
        </mc:Fallback>
      </mc:AlternateContent>
      <p:grpSp>
        <p:nvGrpSpPr>
          <p:cNvPr id="144" name="Group 143">
            <a:extLst>
              <a:ext uri="{FF2B5EF4-FFF2-40B4-BE49-F238E27FC236}">
                <a16:creationId xmlns:a16="http://schemas.microsoft.com/office/drawing/2014/main" id="{07B54FC0-57DD-2786-1B77-1ABE3CFB806F}"/>
              </a:ext>
            </a:extLst>
          </p:cNvPr>
          <p:cNvGrpSpPr/>
          <p:nvPr/>
        </p:nvGrpSpPr>
        <p:grpSpPr>
          <a:xfrm>
            <a:off x="3226873" y="41457"/>
            <a:ext cx="523440" cy="732240"/>
            <a:chOff x="3226873" y="41457"/>
            <a:chExt cx="523440" cy="732240"/>
          </a:xfrm>
        </p:grpSpPr>
        <mc:AlternateContent xmlns:mc="http://schemas.openxmlformats.org/markup-compatibility/2006" xmlns:p14="http://schemas.microsoft.com/office/powerpoint/2010/main">
          <mc:Choice Requires="p14">
            <p:contentPart p14:bwMode="auto" r:id="rId162">
              <p14:nvContentPartPr>
                <p14:cNvPr id="139" name="Ink 138">
                  <a:extLst>
                    <a:ext uri="{FF2B5EF4-FFF2-40B4-BE49-F238E27FC236}">
                      <a16:creationId xmlns:a16="http://schemas.microsoft.com/office/drawing/2014/main" id="{5990D8E1-15D3-7CD7-2299-70AA35F20CC7}"/>
                    </a:ext>
                  </a:extLst>
                </p14:cNvPr>
                <p14:cNvContentPartPr/>
                <p14:nvPr/>
              </p14:nvContentPartPr>
              <p14:xfrm>
                <a:off x="3428113" y="188697"/>
                <a:ext cx="165600" cy="170640"/>
              </p14:xfrm>
            </p:contentPart>
          </mc:Choice>
          <mc:Fallback xmlns="">
            <p:pic>
              <p:nvPicPr>
                <p:cNvPr id="139" name="Ink 138">
                  <a:extLst>
                    <a:ext uri="{FF2B5EF4-FFF2-40B4-BE49-F238E27FC236}">
                      <a16:creationId xmlns:a16="http://schemas.microsoft.com/office/drawing/2014/main" id="{5990D8E1-15D3-7CD7-2299-70AA35F20CC7}"/>
                    </a:ext>
                  </a:extLst>
                </p:cNvPr>
                <p:cNvPicPr/>
                <p:nvPr/>
              </p:nvPicPr>
              <p:blipFill>
                <a:blip r:embed="rId163"/>
                <a:stretch>
                  <a:fillRect/>
                </a:stretch>
              </p:blipFill>
              <p:spPr>
                <a:xfrm>
                  <a:off x="3419473" y="180057"/>
                  <a:ext cx="183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0" name="Ink 139">
                  <a:extLst>
                    <a:ext uri="{FF2B5EF4-FFF2-40B4-BE49-F238E27FC236}">
                      <a16:creationId xmlns:a16="http://schemas.microsoft.com/office/drawing/2014/main" id="{1EF26C55-076E-0EF7-EBDB-6FED71518650}"/>
                    </a:ext>
                  </a:extLst>
                </p14:cNvPr>
                <p14:cNvContentPartPr/>
                <p14:nvPr/>
              </p14:nvContentPartPr>
              <p14:xfrm>
                <a:off x="3352153" y="370137"/>
                <a:ext cx="319680" cy="79920"/>
              </p14:xfrm>
            </p:contentPart>
          </mc:Choice>
          <mc:Fallback xmlns="">
            <p:pic>
              <p:nvPicPr>
                <p:cNvPr id="140" name="Ink 139">
                  <a:extLst>
                    <a:ext uri="{FF2B5EF4-FFF2-40B4-BE49-F238E27FC236}">
                      <a16:creationId xmlns:a16="http://schemas.microsoft.com/office/drawing/2014/main" id="{1EF26C55-076E-0EF7-EBDB-6FED71518650}"/>
                    </a:ext>
                  </a:extLst>
                </p:cNvPr>
                <p:cNvPicPr/>
                <p:nvPr/>
              </p:nvPicPr>
              <p:blipFill>
                <a:blip r:embed="rId165"/>
                <a:stretch>
                  <a:fillRect/>
                </a:stretch>
              </p:blipFill>
              <p:spPr>
                <a:xfrm>
                  <a:off x="3343153" y="361137"/>
                  <a:ext cx="337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1" name="Ink 140">
                  <a:extLst>
                    <a:ext uri="{FF2B5EF4-FFF2-40B4-BE49-F238E27FC236}">
                      <a16:creationId xmlns:a16="http://schemas.microsoft.com/office/drawing/2014/main" id="{5D3BE8FA-EBC2-94E9-AA6C-F62F743148CA}"/>
                    </a:ext>
                  </a:extLst>
                </p14:cNvPr>
                <p14:cNvContentPartPr/>
                <p14:nvPr/>
              </p14:nvContentPartPr>
              <p14:xfrm>
                <a:off x="3488593" y="439977"/>
                <a:ext cx="91440" cy="196200"/>
              </p14:xfrm>
            </p:contentPart>
          </mc:Choice>
          <mc:Fallback xmlns="">
            <p:pic>
              <p:nvPicPr>
                <p:cNvPr id="141" name="Ink 140">
                  <a:extLst>
                    <a:ext uri="{FF2B5EF4-FFF2-40B4-BE49-F238E27FC236}">
                      <a16:creationId xmlns:a16="http://schemas.microsoft.com/office/drawing/2014/main" id="{5D3BE8FA-EBC2-94E9-AA6C-F62F743148CA}"/>
                    </a:ext>
                  </a:extLst>
                </p:cNvPr>
                <p:cNvPicPr/>
                <p:nvPr/>
              </p:nvPicPr>
              <p:blipFill>
                <a:blip r:embed="rId167"/>
                <a:stretch>
                  <a:fillRect/>
                </a:stretch>
              </p:blipFill>
              <p:spPr>
                <a:xfrm>
                  <a:off x="3479953" y="430977"/>
                  <a:ext cx="109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2" name="Ink 141">
                  <a:extLst>
                    <a:ext uri="{FF2B5EF4-FFF2-40B4-BE49-F238E27FC236}">
                      <a16:creationId xmlns:a16="http://schemas.microsoft.com/office/drawing/2014/main" id="{683C0145-DE1C-8946-57F2-729340B69844}"/>
                    </a:ext>
                  </a:extLst>
                </p14:cNvPr>
                <p14:cNvContentPartPr/>
                <p14:nvPr/>
              </p14:nvContentPartPr>
              <p14:xfrm>
                <a:off x="3596233" y="41457"/>
                <a:ext cx="154080" cy="569160"/>
              </p14:xfrm>
            </p:contentPart>
          </mc:Choice>
          <mc:Fallback xmlns="">
            <p:pic>
              <p:nvPicPr>
                <p:cNvPr id="142" name="Ink 141">
                  <a:extLst>
                    <a:ext uri="{FF2B5EF4-FFF2-40B4-BE49-F238E27FC236}">
                      <a16:creationId xmlns:a16="http://schemas.microsoft.com/office/drawing/2014/main" id="{683C0145-DE1C-8946-57F2-729340B69844}"/>
                    </a:ext>
                  </a:extLst>
                </p:cNvPr>
                <p:cNvPicPr/>
                <p:nvPr/>
              </p:nvPicPr>
              <p:blipFill>
                <a:blip r:embed="rId169"/>
                <a:stretch>
                  <a:fillRect/>
                </a:stretch>
              </p:blipFill>
              <p:spPr>
                <a:xfrm>
                  <a:off x="3587233" y="32817"/>
                  <a:ext cx="17172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3" name="Ink 142">
                  <a:extLst>
                    <a:ext uri="{FF2B5EF4-FFF2-40B4-BE49-F238E27FC236}">
                      <a16:creationId xmlns:a16="http://schemas.microsoft.com/office/drawing/2014/main" id="{E0EBFD04-0FF9-BD86-414F-7EAFA0F4E55E}"/>
                    </a:ext>
                  </a:extLst>
                </p14:cNvPr>
                <p14:cNvContentPartPr/>
                <p14:nvPr/>
              </p14:nvContentPartPr>
              <p14:xfrm>
                <a:off x="3226873" y="49377"/>
                <a:ext cx="199440" cy="724320"/>
              </p14:xfrm>
            </p:contentPart>
          </mc:Choice>
          <mc:Fallback xmlns="">
            <p:pic>
              <p:nvPicPr>
                <p:cNvPr id="143" name="Ink 142">
                  <a:extLst>
                    <a:ext uri="{FF2B5EF4-FFF2-40B4-BE49-F238E27FC236}">
                      <a16:creationId xmlns:a16="http://schemas.microsoft.com/office/drawing/2014/main" id="{E0EBFD04-0FF9-BD86-414F-7EAFA0F4E55E}"/>
                    </a:ext>
                  </a:extLst>
                </p:cNvPr>
                <p:cNvPicPr/>
                <p:nvPr/>
              </p:nvPicPr>
              <p:blipFill>
                <a:blip r:embed="rId171"/>
                <a:stretch>
                  <a:fillRect/>
                </a:stretch>
              </p:blipFill>
              <p:spPr>
                <a:xfrm>
                  <a:off x="3218233" y="40737"/>
                  <a:ext cx="217080" cy="74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45" name="Ink 144">
                <a:extLst>
                  <a:ext uri="{FF2B5EF4-FFF2-40B4-BE49-F238E27FC236}">
                    <a16:creationId xmlns:a16="http://schemas.microsoft.com/office/drawing/2014/main" id="{F7C50542-AC4F-14AC-A000-6E32467A4822}"/>
                  </a:ext>
                </a:extLst>
              </p14:cNvPr>
              <p14:cNvContentPartPr/>
              <p14:nvPr/>
            </p14:nvContentPartPr>
            <p14:xfrm>
              <a:off x="5461033" y="2354817"/>
              <a:ext cx="66600" cy="436680"/>
            </p14:xfrm>
          </p:contentPart>
        </mc:Choice>
        <mc:Fallback xmlns="">
          <p:pic>
            <p:nvPicPr>
              <p:cNvPr id="145" name="Ink 144">
                <a:extLst>
                  <a:ext uri="{FF2B5EF4-FFF2-40B4-BE49-F238E27FC236}">
                    <a16:creationId xmlns:a16="http://schemas.microsoft.com/office/drawing/2014/main" id="{F7C50542-AC4F-14AC-A000-6E32467A4822}"/>
                  </a:ext>
                </a:extLst>
              </p:cNvPr>
              <p:cNvPicPr/>
              <p:nvPr/>
            </p:nvPicPr>
            <p:blipFill>
              <a:blip r:embed="rId173"/>
              <a:stretch>
                <a:fillRect/>
              </a:stretch>
            </p:blipFill>
            <p:spPr>
              <a:xfrm>
                <a:off x="5452393" y="2346177"/>
                <a:ext cx="842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6" name="Ink 145">
                <a:extLst>
                  <a:ext uri="{FF2B5EF4-FFF2-40B4-BE49-F238E27FC236}">
                    <a16:creationId xmlns:a16="http://schemas.microsoft.com/office/drawing/2014/main" id="{36FD75EE-55B7-3FC5-EB42-DA7311D540F0}"/>
                  </a:ext>
                </a:extLst>
              </p14:cNvPr>
              <p14:cNvContentPartPr/>
              <p14:nvPr/>
            </p14:nvContentPartPr>
            <p14:xfrm>
              <a:off x="5438713" y="2304417"/>
              <a:ext cx="139680" cy="538920"/>
            </p14:xfrm>
          </p:contentPart>
        </mc:Choice>
        <mc:Fallback xmlns="">
          <p:pic>
            <p:nvPicPr>
              <p:cNvPr id="146" name="Ink 145">
                <a:extLst>
                  <a:ext uri="{FF2B5EF4-FFF2-40B4-BE49-F238E27FC236}">
                    <a16:creationId xmlns:a16="http://schemas.microsoft.com/office/drawing/2014/main" id="{36FD75EE-55B7-3FC5-EB42-DA7311D540F0}"/>
                  </a:ext>
                </a:extLst>
              </p:cNvPr>
              <p:cNvPicPr/>
              <p:nvPr/>
            </p:nvPicPr>
            <p:blipFill>
              <a:blip r:embed="rId175"/>
              <a:stretch>
                <a:fillRect/>
              </a:stretch>
            </p:blipFill>
            <p:spPr>
              <a:xfrm>
                <a:off x="5429713" y="2295417"/>
                <a:ext cx="157320" cy="556560"/>
              </a:xfrm>
              <a:prstGeom prst="rect">
                <a:avLst/>
              </a:prstGeom>
            </p:spPr>
          </p:pic>
        </mc:Fallback>
      </mc:AlternateContent>
      <p:grpSp>
        <p:nvGrpSpPr>
          <p:cNvPr id="153" name="Group 152">
            <a:extLst>
              <a:ext uri="{FF2B5EF4-FFF2-40B4-BE49-F238E27FC236}">
                <a16:creationId xmlns:a16="http://schemas.microsoft.com/office/drawing/2014/main" id="{48C810A7-1574-36C7-4138-50266F341228}"/>
              </a:ext>
            </a:extLst>
          </p:cNvPr>
          <p:cNvGrpSpPr/>
          <p:nvPr/>
        </p:nvGrpSpPr>
        <p:grpSpPr>
          <a:xfrm>
            <a:off x="7957993" y="3046017"/>
            <a:ext cx="282960" cy="300600"/>
            <a:chOff x="7957993" y="3046017"/>
            <a:chExt cx="282960" cy="300600"/>
          </a:xfrm>
        </p:grpSpPr>
        <mc:AlternateContent xmlns:mc="http://schemas.openxmlformats.org/markup-compatibility/2006" xmlns:p14="http://schemas.microsoft.com/office/powerpoint/2010/main">
          <mc:Choice Requires="p14">
            <p:contentPart p14:bwMode="auto" r:id="rId176">
              <p14:nvContentPartPr>
                <p14:cNvPr id="148" name="Ink 147">
                  <a:extLst>
                    <a:ext uri="{FF2B5EF4-FFF2-40B4-BE49-F238E27FC236}">
                      <a16:creationId xmlns:a16="http://schemas.microsoft.com/office/drawing/2014/main" id="{1C5BBB14-C3D1-F65F-A15E-C67C2227472E}"/>
                    </a:ext>
                  </a:extLst>
                </p14:cNvPr>
                <p14:cNvContentPartPr/>
                <p14:nvPr/>
              </p14:nvContentPartPr>
              <p14:xfrm>
                <a:off x="7957993" y="3046017"/>
                <a:ext cx="282960" cy="55080"/>
              </p14:xfrm>
            </p:contentPart>
          </mc:Choice>
          <mc:Fallback xmlns="">
            <p:pic>
              <p:nvPicPr>
                <p:cNvPr id="148" name="Ink 147">
                  <a:extLst>
                    <a:ext uri="{FF2B5EF4-FFF2-40B4-BE49-F238E27FC236}">
                      <a16:creationId xmlns:a16="http://schemas.microsoft.com/office/drawing/2014/main" id="{1C5BBB14-C3D1-F65F-A15E-C67C2227472E}"/>
                    </a:ext>
                  </a:extLst>
                </p:cNvPr>
                <p:cNvPicPr/>
                <p:nvPr/>
              </p:nvPicPr>
              <p:blipFill>
                <a:blip r:embed="rId177"/>
                <a:stretch>
                  <a:fillRect/>
                </a:stretch>
              </p:blipFill>
              <p:spPr>
                <a:xfrm>
                  <a:off x="7948993" y="3037377"/>
                  <a:ext cx="300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9" name="Ink 148">
                  <a:extLst>
                    <a:ext uri="{FF2B5EF4-FFF2-40B4-BE49-F238E27FC236}">
                      <a16:creationId xmlns:a16="http://schemas.microsoft.com/office/drawing/2014/main" id="{87B4D64F-FD7C-C2A9-1F29-8B6387281693}"/>
                    </a:ext>
                  </a:extLst>
                </p14:cNvPr>
                <p14:cNvContentPartPr/>
                <p14:nvPr/>
              </p14:nvContentPartPr>
              <p14:xfrm>
                <a:off x="8048713" y="3109377"/>
                <a:ext cx="150480" cy="237240"/>
              </p14:xfrm>
            </p:contentPart>
          </mc:Choice>
          <mc:Fallback xmlns="">
            <p:pic>
              <p:nvPicPr>
                <p:cNvPr id="149" name="Ink 148">
                  <a:extLst>
                    <a:ext uri="{FF2B5EF4-FFF2-40B4-BE49-F238E27FC236}">
                      <a16:creationId xmlns:a16="http://schemas.microsoft.com/office/drawing/2014/main" id="{87B4D64F-FD7C-C2A9-1F29-8B6387281693}"/>
                    </a:ext>
                  </a:extLst>
                </p:cNvPr>
                <p:cNvPicPr/>
                <p:nvPr/>
              </p:nvPicPr>
              <p:blipFill>
                <a:blip r:embed="rId179"/>
                <a:stretch>
                  <a:fillRect/>
                </a:stretch>
              </p:blipFill>
              <p:spPr>
                <a:xfrm>
                  <a:off x="8039713" y="3100377"/>
                  <a:ext cx="168120" cy="254880"/>
                </a:xfrm>
                <a:prstGeom prst="rect">
                  <a:avLst/>
                </a:prstGeom>
              </p:spPr>
            </p:pic>
          </mc:Fallback>
        </mc:AlternateContent>
      </p:grpSp>
      <p:grpSp>
        <p:nvGrpSpPr>
          <p:cNvPr id="155" name="Group 154">
            <a:extLst>
              <a:ext uri="{FF2B5EF4-FFF2-40B4-BE49-F238E27FC236}">
                <a16:creationId xmlns:a16="http://schemas.microsoft.com/office/drawing/2014/main" id="{AB21347E-C0D9-93A9-4E62-E50BFF7A3841}"/>
              </a:ext>
            </a:extLst>
          </p:cNvPr>
          <p:cNvGrpSpPr/>
          <p:nvPr/>
        </p:nvGrpSpPr>
        <p:grpSpPr>
          <a:xfrm>
            <a:off x="7294153" y="68457"/>
            <a:ext cx="654480" cy="628200"/>
            <a:chOff x="7294153" y="68457"/>
            <a:chExt cx="654480" cy="628200"/>
          </a:xfrm>
        </p:grpSpPr>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D0AB181E-CB3F-996C-5A36-3F491F94F880}"/>
                    </a:ext>
                  </a:extLst>
                </p14:cNvPr>
                <p14:cNvContentPartPr/>
                <p14:nvPr/>
              </p14:nvContentPartPr>
              <p14:xfrm>
                <a:off x="7563433" y="405777"/>
                <a:ext cx="145080" cy="25920"/>
              </p14:xfrm>
            </p:contentPart>
          </mc:Choice>
          <mc:Fallback xmlns="">
            <p:pic>
              <p:nvPicPr>
                <p:cNvPr id="133" name="Ink 132">
                  <a:extLst>
                    <a:ext uri="{FF2B5EF4-FFF2-40B4-BE49-F238E27FC236}">
                      <a16:creationId xmlns:a16="http://schemas.microsoft.com/office/drawing/2014/main" id="{D0AB181E-CB3F-996C-5A36-3F491F94F880}"/>
                    </a:ext>
                  </a:extLst>
                </p:cNvPr>
                <p:cNvPicPr/>
                <p:nvPr/>
              </p:nvPicPr>
              <p:blipFill>
                <a:blip r:embed="rId181"/>
                <a:stretch>
                  <a:fillRect/>
                </a:stretch>
              </p:blipFill>
              <p:spPr>
                <a:xfrm>
                  <a:off x="7554433" y="397137"/>
                  <a:ext cx="162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9954865D-E3E2-9EC5-9BB9-D6F675360E47}"/>
                    </a:ext>
                  </a:extLst>
                </p14:cNvPr>
                <p14:cNvContentPartPr/>
                <p14:nvPr/>
              </p14:nvContentPartPr>
              <p14:xfrm>
                <a:off x="7597993" y="470217"/>
                <a:ext cx="74880" cy="177840"/>
              </p14:xfrm>
            </p:contentPart>
          </mc:Choice>
          <mc:Fallback xmlns="">
            <p:pic>
              <p:nvPicPr>
                <p:cNvPr id="134" name="Ink 133">
                  <a:extLst>
                    <a:ext uri="{FF2B5EF4-FFF2-40B4-BE49-F238E27FC236}">
                      <a16:creationId xmlns:a16="http://schemas.microsoft.com/office/drawing/2014/main" id="{9954865D-E3E2-9EC5-9BB9-D6F675360E47}"/>
                    </a:ext>
                  </a:extLst>
                </p:cNvPr>
                <p:cNvPicPr/>
                <p:nvPr/>
              </p:nvPicPr>
              <p:blipFill>
                <a:blip r:embed="rId183"/>
                <a:stretch>
                  <a:fillRect/>
                </a:stretch>
              </p:blipFill>
              <p:spPr>
                <a:xfrm>
                  <a:off x="7589353" y="461217"/>
                  <a:ext cx="92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26E4BF52-9E63-3B1C-93B0-FBAA092FE331}"/>
                    </a:ext>
                  </a:extLst>
                </p14:cNvPr>
                <p14:cNvContentPartPr/>
                <p14:nvPr/>
              </p14:nvContentPartPr>
              <p14:xfrm>
                <a:off x="7294153" y="94377"/>
                <a:ext cx="132840" cy="595440"/>
              </p14:xfrm>
            </p:contentPart>
          </mc:Choice>
          <mc:Fallback xmlns="">
            <p:pic>
              <p:nvPicPr>
                <p:cNvPr id="136" name="Ink 135">
                  <a:extLst>
                    <a:ext uri="{FF2B5EF4-FFF2-40B4-BE49-F238E27FC236}">
                      <a16:creationId xmlns:a16="http://schemas.microsoft.com/office/drawing/2014/main" id="{26E4BF52-9E63-3B1C-93B0-FBAA092FE331}"/>
                    </a:ext>
                  </a:extLst>
                </p:cNvPr>
                <p:cNvPicPr/>
                <p:nvPr/>
              </p:nvPicPr>
              <p:blipFill>
                <a:blip r:embed="rId185"/>
                <a:stretch>
                  <a:fillRect/>
                </a:stretch>
              </p:blipFill>
              <p:spPr>
                <a:xfrm>
                  <a:off x="7285153" y="85737"/>
                  <a:ext cx="1504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7" name="Ink 136">
                  <a:extLst>
                    <a:ext uri="{FF2B5EF4-FFF2-40B4-BE49-F238E27FC236}">
                      <a16:creationId xmlns:a16="http://schemas.microsoft.com/office/drawing/2014/main" id="{CCB4AAD1-D3F7-84C5-C271-46B716399E3C}"/>
                    </a:ext>
                  </a:extLst>
                </p14:cNvPr>
                <p14:cNvContentPartPr/>
                <p14:nvPr/>
              </p14:nvContentPartPr>
              <p14:xfrm>
                <a:off x="7687993" y="68457"/>
                <a:ext cx="260640" cy="628200"/>
              </p14:xfrm>
            </p:contentPart>
          </mc:Choice>
          <mc:Fallback xmlns="">
            <p:pic>
              <p:nvPicPr>
                <p:cNvPr id="137" name="Ink 136">
                  <a:extLst>
                    <a:ext uri="{FF2B5EF4-FFF2-40B4-BE49-F238E27FC236}">
                      <a16:creationId xmlns:a16="http://schemas.microsoft.com/office/drawing/2014/main" id="{CCB4AAD1-D3F7-84C5-C271-46B716399E3C}"/>
                    </a:ext>
                  </a:extLst>
                </p:cNvPr>
                <p:cNvPicPr/>
                <p:nvPr/>
              </p:nvPicPr>
              <p:blipFill>
                <a:blip r:embed="rId187"/>
                <a:stretch>
                  <a:fillRect/>
                </a:stretch>
              </p:blipFill>
              <p:spPr>
                <a:xfrm>
                  <a:off x="7678993" y="59457"/>
                  <a:ext cx="278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4" name="Ink 153">
                  <a:extLst>
                    <a:ext uri="{FF2B5EF4-FFF2-40B4-BE49-F238E27FC236}">
                      <a16:creationId xmlns:a16="http://schemas.microsoft.com/office/drawing/2014/main" id="{DAE59658-964E-10F3-DAD9-020A799815D1}"/>
                    </a:ext>
                  </a:extLst>
                </p14:cNvPr>
                <p14:cNvContentPartPr/>
                <p14:nvPr/>
              </p14:nvContentPartPr>
              <p14:xfrm>
                <a:off x="7575313" y="168897"/>
                <a:ext cx="175320" cy="179280"/>
              </p14:xfrm>
            </p:contentPart>
          </mc:Choice>
          <mc:Fallback xmlns="">
            <p:pic>
              <p:nvPicPr>
                <p:cNvPr id="154" name="Ink 153">
                  <a:extLst>
                    <a:ext uri="{FF2B5EF4-FFF2-40B4-BE49-F238E27FC236}">
                      <a16:creationId xmlns:a16="http://schemas.microsoft.com/office/drawing/2014/main" id="{DAE59658-964E-10F3-DAD9-020A799815D1}"/>
                    </a:ext>
                  </a:extLst>
                </p:cNvPr>
                <p:cNvPicPr/>
                <p:nvPr/>
              </p:nvPicPr>
              <p:blipFill>
                <a:blip r:embed="rId189"/>
                <a:stretch>
                  <a:fillRect/>
                </a:stretch>
              </p:blipFill>
              <p:spPr>
                <a:xfrm>
                  <a:off x="7566313" y="160257"/>
                  <a:ext cx="192960" cy="19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56" name="Ink 155">
                <a:extLst>
                  <a:ext uri="{FF2B5EF4-FFF2-40B4-BE49-F238E27FC236}">
                    <a16:creationId xmlns:a16="http://schemas.microsoft.com/office/drawing/2014/main" id="{198488E6-22AA-BA99-AA65-F6F1BD626608}"/>
                  </a:ext>
                </a:extLst>
              </p14:cNvPr>
              <p14:cNvContentPartPr/>
              <p14:nvPr/>
            </p14:nvContentPartPr>
            <p14:xfrm>
              <a:off x="8035753" y="2778177"/>
              <a:ext cx="106560" cy="197280"/>
            </p14:xfrm>
          </p:contentPart>
        </mc:Choice>
        <mc:Fallback xmlns="">
          <p:pic>
            <p:nvPicPr>
              <p:cNvPr id="156" name="Ink 155">
                <a:extLst>
                  <a:ext uri="{FF2B5EF4-FFF2-40B4-BE49-F238E27FC236}">
                    <a16:creationId xmlns:a16="http://schemas.microsoft.com/office/drawing/2014/main" id="{198488E6-22AA-BA99-AA65-F6F1BD626608}"/>
                  </a:ext>
                </a:extLst>
              </p:cNvPr>
              <p:cNvPicPr/>
              <p:nvPr/>
            </p:nvPicPr>
            <p:blipFill>
              <a:blip r:embed="rId191"/>
              <a:stretch>
                <a:fillRect/>
              </a:stretch>
            </p:blipFill>
            <p:spPr>
              <a:xfrm>
                <a:off x="8026753" y="2769537"/>
                <a:ext cx="124200" cy="214920"/>
              </a:xfrm>
              <a:prstGeom prst="rect">
                <a:avLst/>
              </a:prstGeom>
            </p:spPr>
          </p:pic>
        </mc:Fallback>
      </mc:AlternateContent>
      <p:grpSp>
        <p:nvGrpSpPr>
          <p:cNvPr id="161" name="Group 160">
            <a:extLst>
              <a:ext uri="{FF2B5EF4-FFF2-40B4-BE49-F238E27FC236}">
                <a16:creationId xmlns:a16="http://schemas.microsoft.com/office/drawing/2014/main" id="{C92AE1DD-C833-8778-DC86-BB6033C2F3DF}"/>
              </a:ext>
            </a:extLst>
          </p:cNvPr>
          <p:cNvGrpSpPr/>
          <p:nvPr/>
        </p:nvGrpSpPr>
        <p:grpSpPr>
          <a:xfrm>
            <a:off x="3587593" y="2721657"/>
            <a:ext cx="277920" cy="571680"/>
            <a:chOff x="3587593" y="2721657"/>
            <a:chExt cx="277920" cy="571680"/>
          </a:xfrm>
        </p:grpSpPr>
        <mc:AlternateContent xmlns:mc="http://schemas.openxmlformats.org/markup-compatibility/2006" xmlns:p14="http://schemas.microsoft.com/office/powerpoint/2010/main">
          <mc:Choice Requires="p14">
            <p:contentPart p14:bwMode="auto" r:id="rId192">
              <p14:nvContentPartPr>
                <p14:cNvPr id="157" name="Ink 156">
                  <a:extLst>
                    <a:ext uri="{FF2B5EF4-FFF2-40B4-BE49-F238E27FC236}">
                      <a16:creationId xmlns:a16="http://schemas.microsoft.com/office/drawing/2014/main" id="{B066BC58-79B9-32F6-2512-D45F1DE1F9FC}"/>
                    </a:ext>
                  </a:extLst>
                </p14:cNvPr>
                <p14:cNvContentPartPr/>
                <p14:nvPr/>
              </p14:nvContentPartPr>
              <p14:xfrm>
                <a:off x="3673633" y="2721657"/>
                <a:ext cx="111960" cy="223560"/>
              </p14:xfrm>
            </p:contentPart>
          </mc:Choice>
          <mc:Fallback xmlns="">
            <p:pic>
              <p:nvPicPr>
                <p:cNvPr id="157" name="Ink 156">
                  <a:extLst>
                    <a:ext uri="{FF2B5EF4-FFF2-40B4-BE49-F238E27FC236}">
                      <a16:creationId xmlns:a16="http://schemas.microsoft.com/office/drawing/2014/main" id="{B066BC58-79B9-32F6-2512-D45F1DE1F9FC}"/>
                    </a:ext>
                  </a:extLst>
                </p:cNvPr>
                <p:cNvPicPr/>
                <p:nvPr/>
              </p:nvPicPr>
              <p:blipFill>
                <a:blip r:embed="rId193"/>
                <a:stretch>
                  <a:fillRect/>
                </a:stretch>
              </p:blipFill>
              <p:spPr>
                <a:xfrm>
                  <a:off x="3664993" y="2712657"/>
                  <a:ext cx="12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8" name="Ink 157">
                  <a:extLst>
                    <a:ext uri="{FF2B5EF4-FFF2-40B4-BE49-F238E27FC236}">
                      <a16:creationId xmlns:a16="http://schemas.microsoft.com/office/drawing/2014/main" id="{FD2CCF4A-488C-0FA5-CACC-1E04AFDB122E}"/>
                    </a:ext>
                  </a:extLst>
                </p14:cNvPr>
                <p14:cNvContentPartPr/>
                <p14:nvPr/>
              </p14:nvContentPartPr>
              <p14:xfrm>
                <a:off x="3587593" y="2983017"/>
                <a:ext cx="277920" cy="93240"/>
              </p14:xfrm>
            </p:contentPart>
          </mc:Choice>
          <mc:Fallback xmlns="">
            <p:pic>
              <p:nvPicPr>
                <p:cNvPr id="158" name="Ink 157">
                  <a:extLst>
                    <a:ext uri="{FF2B5EF4-FFF2-40B4-BE49-F238E27FC236}">
                      <a16:creationId xmlns:a16="http://schemas.microsoft.com/office/drawing/2014/main" id="{FD2CCF4A-488C-0FA5-CACC-1E04AFDB122E}"/>
                    </a:ext>
                  </a:extLst>
                </p:cNvPr>
                <p:cNvPicPr/>
                <p:nvPr/>
              </p:nvPicPr>
              <p:blipFill>
                <a:blip r:embed="rId195"/>
                <a:stretch>
                  <a:fillRect/>
                </a:stretch>
              </p:blipFill>
              <p:spPr>
                <a:xfrm>
                  <a:off x="3578593" y="2974377"/>
                  <a:ext cx="295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0" name="Ink 159">
                  <a:extLst>
                    <a:ext uri="{FF2B5EF4-FFF2-40B4-BE49-F238E27FC236}">
                      <a16:creationId xmlns:a16="http://schemas.microsoft.com/office/drawing/2014/main" id="{3FF1055C-56A7-7E2D-3D64-A9F3624451F4}"/>
                    </a:ext>
                  </a:extLst>
                </p14:cNvPr>
                <p14:cNvContentPartPr/>
                <p14:nvPr/>
              </p14:nvContentPartPr>
              <p14:xfrm>
                <a:off x="3677593" y="3097497"/>
                <a:ext cx="128880" cy="195840"/>
              </p14:xfrm>
            </p:contentPart>
          </mc:Choice>
          <mc:Fallback xmlns="">
            <p:pic>
              <p:nvPicPr>
                <p:cNvPr id="160" name="Ink 159">
                  <a:extLst>
                    <a:ext uri="{FF2B5EF4-FFF2-40B4-BE49-F238E27FC236}">
                      <a16:creationId xmlns:a16="http://schemas.microsoft.com/office/drawing/2014/main" id="{3FF1055C-56A7-7E2D-3D64-A9F3624451F4}"/>
                    </a:ext>
                  </a:extLst>
                </p:cNvPr>
                <p:cNvPicPr/>
                <p:nvPr/>
              </p:nvPicPr>
              <p:blipFill>
                <a:blip r:embed="rId197"/>
                <a:stretch>
                  <a:fillRect/>
                </a:stretch>
              </p:blipFill>
              <p:spPr>
                <a:xfrm>
                  <a:off x="3668593" y="3088857"/>
                  <a:ext cx="146520" cy="213480"/>
                </a:xfrm>
                <a:prstGeom prst="rect">
                  <a:avLst/>
                </a:prstGeom>
              </p:spPr>
            </p:pic>
          </mc:Fallback>
        </mc:AlternateContent>
      </p:grpSp>
      <p:grpSp>
        <p:nvGrpSpPr>
          <p:cNvPr id="169" name="Group 168">
            <a:extLst>
              <a:ext uri="{FF2B5EF4-FFF2-40B4-BE49-F238E27FC236}">
                <a16:creationId xmlns:a16="http://schemas.microsoft.com/office/drawing/2014/main" id="{62B01C9F-6A6B-B21C-4DD3-0D91FC877783}"/>
              </a:ext>
            </a:extLst>
          </p:cNvPr>
          <p:cNvGrpSpPr/>
          <p:nvPr/>
        </p:nvGrpSpPr>
        <p:grpSpPr>
          <a:xfrm>
            <a:off x="4036873" y="2620857"/>
            <a:ext cx="630000" cy="505080"/>
            <a:chOff x="4036873" y="2620857"/>
            <a:chExt cx="630000" cy="505080"/>
          </a:xfrm>
        </p:grpSpPr>
        <mc:AlternateContent xmlns:mc="http://schemas.openxmlformats.org/markup-compatibility/2006" xmlns:p14="http://schemas.microsoft.com/office/powerpoint/2010/main">
          <mc:Choice Requires="p14">
            <p:contentPart p14:bwMode="auto" r:id="rId198">
              <p14:nvContentPartPr>
                <p14:cNvPr id="162" name="Ink 161">
                  <a:extLst>
                    <a:ext uri="{FF2B5EF4-FFF2-40B4-BE49-F238E27FC236}">
                      <a16:creationId xmlns:a16="http://schemas.microsoft.com/office/drawing/2014/main" id="{C2C99D36-E165-AE01-BB7B-B3EFE05FA2D4}"/>
                    </a:ext>
                  </a:extLst>
                </p14:cNvPr>
                <p14:cNvContentPartPr/>
                <p14:nvPr/>
              </p14:nvContentPartPr>
              <p14:xfrm>
                <a:off x="4036873" y="2825337"/>
                <a:ext cx="179640" cy="246960"/>
              </p14:xfrm>
            </p:contentPart>
          </mc:Choice>
          <mc:Fallback xmlns="">
            <p:pic>
              <p:nvPicPr>
                <p:cNvPr id="162" name="Ink 161">
                  <a:extLst>
                    <a:ext uri="{FF2B5EF4-FFF2-40B4-BE49-F238E27FC236}">
                      <a16:creationId xmlns:a16="http://schemas.microsoft.com/office/drawing/2014/main" id="{C2C99D36-E165-AE01-BB7B-B3EFE05FA2D4}"/>
                    </a:ext>
                  </a:extLst>
                </p:cNvPr>
                <p:cNvPicPr/>
                <p:nvPr/>
              </p:nvPicPr>
              <p:blipFill>
                <a:blip r:embed="rId199"/>
                <a:stretch>
                  <a:fillRect/>
                </a:stretch>
              </p:blipFill>
              <p:spPr>
                <a:xfrm>
                  <a:off x="4027873" y="2816697"/>
                  <a:ext cx="1972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3" name="Ink 162">
                  <a:extLst>
                    <a:ext uri="{FF2B5EF4-FFF2-40B4-BE49-F238E27FC236}">
                      <a16:creationId xmlns:a16="http://schemas.microsoft.com/office/drawing/2014/main" id="{88A53CF5-D954-9A90-DD5D-29B3D1F2E8B6}"/>
                    </a:ext>
                  </a:extLst>
                </p14:cNvPr>
                <p14:cNvContentPartPr/>
                <p14:nvPr/>
              </p14:nvContentPartPr>
              <p14:xfrm>
                <a:off x="4204633" y="2824257"/>
                <a:ext cx="162360" cy="244440"/>
              </p14:xfrm>
            </p:contentPart>
          </mc:Choice>
          <mc:Fallback xmlns="">
            <p:pic>
              <p:nvPicPr>
                <p:cNvPr id="163" name="Ink 162">
                  <a:extLst>
                    <a:ext uri="{FF2B5EF4-FFF2-40B4-BE49-F238E27FC236}">
                      <a16:creationId xmlns:a16="http://schemas.microsoft.com/office/drawing/2014/main" id="{88A53CF5-D954-9A90-DD5D-29B3D1F2E8B6}"/>
                    </a:ext>
                  </a:extLst>
                </p:cNvPr>
                <p:cNvPicPr/>
                <p:nvPr/>
              </p:nvPicPr>
              <p:blipFill>
                <a:blip r:embed="rId201"/>
                <a:stretch>
                  <a:fillRect/>
                </a:stretch>
              </p:blipFill>
              <p:spPr>
                <a:xfrm>
                  <a:off x="4195993" y="2815617"/>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4" name="Ink 163">
                  <a:extLst>
                    <a:ext uri="{FF2B5EF4-FFF2-40B4-BE49-F238E27FC236}">
                      <a16:creationId xmlns:a16="http://schemas.microsoft.com/office/drawing/2014/main" id="{36C7F751-46D5-5126-BBB0-5A3D6A2F7CBD}"/>
                    </a:ext>
                  </a:extLst>
                </p14:cNvPr>
                <p14:cNvContentPartPr/>
                <p14:nvPr/>
              </p14:nvContentPartPr>
              <p14:xfrm>
                <a:off x="4428913" y="2821017"/>
                <a:ext cx="101520" cy="107280"/>
              </p14:xfrm>
            </p:contentPart>
          </mc:Choice>
          <mc:Fallback xmlns="">
            <p:pic>
              <p:nvPicPr>
                <p:cNvPr id="164" name="Ink 163">
                  <a:extLst>
                    <a:ext uri="{FF2B5EF4-FFF2-40B4-BE49-F238E27FC236}">
                      <a16:creationId xmlns:a16="http://schemas.microsoft.com/office/drawing/2014/main" id="{36C7F751-46D5-5126-BBB0-5A3D6A2F7CBD}"/>
                    </a:ext>
                  </a:extLst>
                </p:cNvPr>
                <p:cNvPicPr/>
                <p:nvPr/>
              </p:nvPicPr>
              <p:blipFill>
                <a:blip r:embed="rId203"/>
                <a:stretch>
                  <a:fillRect/>
                </a:stretch>
              </p:blipFill>
              <p:spPr>
                <a:xfrm>
                  <a:off x="4419913" y="2812377"/>
                  <a:ext cx="119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5" name="Ink 164">
                  <a:extLst>
                    <a:ext uri="{FF2B5EF4-FFF2-40B4-BE49-F238E27FC236}">
                      <a16:creationId xmlns:a16="http://schemas.microsoft.com/office/drawing/2014/main" id="{C27C6E57-E7DF-5BB9-9709-E88E6DB93770}"/>
                    </a:ext>
                  </a:extLst>
                </p14:cNvPr>
                <p14:cNvContentPartPr/>
                <p14:nvPr/>
              </p14:nvContentPartPr>
              <p14:xfrm>
                <a:off x="4472833" y="2797617"/>
                <a:ext cx="194040" cy="297720"/>
              </p14:xfrm>
            </p:contentPart>
          </mc:Choice>
          <mc:Fallback xmlns="">
            <p:pic>
              <p:nvPicPr>
                <p:cNvPr id="165" name="Ink 164">
                  <a:extLst>
                    <a:ext uri="{FF2B5EF4-FFF2-40B4-BE49-F238E27FC236}">
                      <a16:creationId xmlns:a16="http://schemas.microsoft.com/office/drawing/2014/main" id="{C27C6E57-E7DF-5BB9-9709-E88E6DB93770}"/>
                    </a:ext>
                  </a:extLst>
                </p:cNvPr>
                <p:cNvPicPr/>
                <p:nvPr/>
              </p:nvPicPr>
              <p:blipFill>
                <a:blip r:embed="rId205"/>
                <a:stretch>
                  <a:fillRect/>
                </a:stretch>
              </p:blipFill>
              <p:spPr>
                <a:xfrm>
                  <a:off x="4463833" y="2788977"/>
                  <a:ext cx="211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 name="Ink 165">
                  <a:extLst>
                    <a:ext uri="{FF2B5EF4-FFF2-40B4-BE49-F238E27FC236}">
                      <a16:creationId xmlns:a16="http://schemas.microsoft.com/office/drawing/2014/main" id="{BD557DF0-AF88-889A-9A5F-FA80853C326D}"/>
                    </a:ext>
                  </a:extLst>
                </p14:cNvPr>
                <p14:cNvContentPartPr/>
                <p14:nvPr/>
              </p14:nvContentPartPr>
              <p14:xfrm>
                <a:off x="4560313" y="3021537"/>
                <a:ext cx="78840" cy="104400"/>
              </p14:xfrm>
            </p:contentPart>
          </mc:Choice>
          <mc:Fallback xmlns="">
            <p:pic>
              <p:nvPicPr>
                <p:cNvPr id="166" name="Ink 165">
                  <a:extLst>
                    <a:ext uri="{FF2B5EF4-FFF2-40B4-BE49-F238E27FC236}">
                      <a16:creationId xmlns:a16="http://schemas.microsoft.com/office/drawing/2014/main" id="{BD557DF0-AF88-889A-9A5F-FA80853C326D}"/>
                    </a:ext>
                  </a:extLst>
                </p:cNvPr>
                <p:cNvPicPr/>
                <p:nvPr/>
              </p:nvPicPr>
              <p:blipFill>
                <a:blip r:embed="rId207"/>
                <a:stretch>
                  <a:fillRect/>
                </a:stretch>
              </p:blipFill>
              <p:spPr>
                <a:xfrm>
                  <a:off x="4551313" y="3012537"/>
                  <a:ext cx="96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Ink 167">
                  <a:extLst>
                    <a:ext uri="{FF2B5EF4-FFF2-40B4-BE49-F238E27FC236}">
                      <a16:creationId xmlns:a16="http://schemas.microsoft.com/office/drawing/2014/main" id="{719A09B6-38C7-22CA-AD4E-7A41DCD9C240}"/>
                    </a:ext>
                  </a:extLst>
                </p14:cNvPr>
                <p14:cNvContentPartPr/>
                <p14:nvPr/>
              </p14:nvContentPartPr>
              <p14:xfrm>
                <a:off x="4246753" y="2620857"/>
                <a:ext cx="37800" cy="194040"/>
              </p14:xfrm>
            </p:contentPart>
          </mc:Choice>
          <mc:Fallback xmlns="">
            <p:pic>
              <p:nvPicPr>
                <p:cNvPr id="168" name="Ink 167">
                  <a:extLst>
                    <a:ext uri="{FF2B5EF4-FFF2-40B4-BE49-F238E27FC236}">
                      <a16:creationId xmlns:a16="http://schemas.microsoft.com/office/drawing/2014/main" id="{719A09B6-38C7-22CA-AD4E-7A41DCD9C240}"/>
                    </a:ext>
                  </a:extLst>
                </p:cNvPr>
                <p:cNvPicPr/>
                <p:nvPr/>
              </p:nvPicPr>
              <p:blipFill>
                <a:blip r:embed="rId209"/>
                <a:stretch>
                  <a:fillRect/>
                </a:stretch>
              </p:blipFill>
              <p:spPr>
                <a:xfrm>
                  <a:off x="4237753" y="2611857"/>
                  <a:ext cx="5544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70" name="Ink 169">
                <a:extLst>
                  <a:ext uri="{FF2B5EF4-FFF2-40B4-BE49-F238E27FC236}">
                    <a16:creationId xmlns:a16="http://schemas.microsoft.com/office/drawing/2014/main" id="{D5137B01-F0B1-4E94-9CA5-629D33978CCE}"/>
                  </a:ext>
                </a:extLst>
              </p14:cNvPr>
              <p14:cNvContentPartPr/>
              <p14:nvPr/>
            </p14:nvContentPartPr>
            <p14:xfrm>
              <a:off x="3902233" y="2367777"/>
              <a:ext cx="39960" cy="296280"/>
            </p14:xfrm>
          </p:contentPart>
        </mc:Choice>
        <mc:Fallback xmlns="">
          <p:pic>
            <p:nvPicPr>
              <p:cNvPr id="170" name="Ink 169">
                <a:extLst>
                  <a:ext uri="{FF2B5EF4-FFF2-40B4-BE49-F238E27FC236}">
                    <a16:creationId xmlns:a16="http://schemas.microsoft.com/office/drawing/2014/main" id="{D5137B01-F0B1-4E94-9CA5-629D33978CCE}"/>
                  </a:ext>
                </a:extLst>
              </p:cNvPr>
              <p:cNvPicPr/>
              <p:nvPr/>
            </p:nvPicPr>
            <p:blipFill>
              <a:blip r:embed="rId211"/>
              <a:stretch>
                <a:fillRect/>
              </a:stretch>
            </p:blipFill>
            <p:spPr>
              <a:xfrm>
                <a:off x="3893593" y="2359137"/>
                <a:ext cx="576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1" name="Ink 170">
                <a:extLst>
                  <a:ext uri="{FF2B5EF4-FFF2-40B4-BE49-F238E27FC236}">
                    <a16:creationId xmlns:a16="http://schemas.microsoft.com/office/drawing/2014/main" id="{EFBC076C-3622-010D-9210-B3A20EF637C0}"/>
                  </a:ext>
                </a:extLst>
              </p14:cNvPr>
              <p14:cNvContentPartPr/>
              <p14:nvPr/>
            </p14:nvContentPartPr>
            <p14:xfrm>
              <a:off x="8004793" y="2439417"/>
              <a:ext cx="65520" cy="234720"/>
            </p14:xfrm>
          </p:contentPart>
        </mc:Choice>
        <mc:Fallback xmlns="">
          <p:pic>
            <p:nvPicPr>
              <p:cNvPr id="171" name="Ink 170">
                <a:extLst>
                  <a:ext uri="{FF2B5EF4-FFF2-40B4-BE49-F238E27FC236}">
                    <a16:creationId xmlns:a16="http://schemas.microsoft.com/office/drawing/2014/main" id="{EFBC076C-3622-010D-9210-B3A20EF637C0}"/>
                  </a:ext>
                </a:extLst>
              </p:cNvPr>
              <p:cNvPicPr/>
              <p:nvPr/>
            </p:nvPicPr>
            <p:blipFill>
              <a:blip r:embed="rId213"/>
              <a:stretch>
                <a:fillRect/>
              </a:stretch>
            </p:blipFill>
            <p:spPr>
              <a:xfrm>
                <a:off x="7996153" y="2430777"/>
                <a:ext cx="83160" cy="252360"/>
              </a:xfrm>
              <a:prstGeom prst="rect">
                <a:avLst/>
              </a:prstGeom>
            </p:spPr>
          </p:pic>
        </mc:Fallback>
      </mc:AlternateContent>
      <p:grpSp>
        <p:nvGrpSpPr>
          <p:cNvPr id="178" name="Group 177">
            <a:extLst>
              <a:ext uri="{FF2B5EF4-FFF2-40B4-BE49-F238E27FC236}">
                <a16:creationId xmlns:a16="http://schemas.microsoft.com/office/drawing/2014/main" id="{D33995D1-6A0B-44C5-011C-45B719228A87}"/>
              </a:ext>
            </a:extLst>
          </p:cNvPr>
          <p:cNvGrpSpPr/>
          <p:nvPr/>
        </p:nvGrpSpPr>
        <p:grpSpPr>
          <a:xfrm>
            <a:off x="7846033" y="3346257"/>
            <a:ext cx="661680" cy="344160"/>
            <a:chOff x="7846033" y="3346257"/>
            <a:chExt cx="661680" cy="344160"/>
          </a:xfrm>
        </p:grpSpPr>
        <mc:AlternateContent xmlns:mc="http://schemas.openxmlformats.org/markup-compatibility/2006" xmlns:p14="http://schemas.microsoft.com/office/powerpoint/2010/main">
          <mc:Choice Requires="p14">
            <p:contentPart p14:bwMode="auto" r:id="rId214">
              <p14:nvContentPartPr>
                <p14:cNvPr id="172" name="Ink 171">
                  <a:extLst>
                    <a:ext uri="{FF2B5EF4-FFF2-40B4-BE49-F238E27FC236}">
                      <a16:creationId xmlns:a16="http://schemas.microsoft.com/office/drawing/2014/main" id="{F6C32EE0-2967-B2AB-30C6-6B0D6AB962E7}"/>
                    </a:ext>
                  </a:extLst>
                </p14:cNvPr>
                <p14:cNvContentPartPr/>
                <p14:nvPr/>
              </p14:nvContentPartPr>
              <p14:xfrm>
                <a:off x="7846033" y="3428337"/>
                <a:ext cx="27720" cy="262080"/>
              </p14:xfrm>
            </p:contentPart>
          </mc:Choice>
          <mc:Fallback xmlns="">
            <p:pic>
              <p:nvPicPr>
                <p:cNvPr id="172" name="Ink 171">
                  <a:extLst>
                    <a:ext uri="{FF2B5EF4-FFF2-40B4-BE49-F238E27FC236}">
                      <a16:creationId xmlns:a16="http://schemas.microsoft.com/office/drawing/2014/main" id="{F6C32EE0-2967-B2AB-30C6-6B0D6AB962E7}"/>
                    </a:ext>
                  </a:extLst>
                </p:cNvPr>
                <p:cNvPicPr/>
                <p:nvPr/>
              </p:nvPicPr>
              <p:blipFill>
                <a:blip r:embed="rId215"/>
                <a:stretch>
                  <a:fillRect/>
                </a:stretch>
              </p:blipFill>
              <p:spPr>
                <a:xfrm>
                  <a:off x="7837033" y="3419697"/>
                  <a:ext cx="45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3" name="Ink 172">
                  <a:extLst>
                    <a:ext uri="{FF2B5EF4-FFF2-40B4-BE49-F238E27FC236}">
                      <a16:creationId xmlns:a16="http://schemas.microsoft.com/office/drawing/2014/main" id="{8149066F-B6AC-B9A3-95F2-DA80E3DF70F7}"/>
                    </a:ext>
                  </a:extLst>
                </p14:cNvPr>
                <p14:cNvContentPartPr/>
                <p14:nvPr/>
              </p14:nvContentPartPr>
              <p14:xfrm>
                <a:off x="7897873" y="3458217"/>
                <a:ext cx="224280" cy="177480"/>
              </p14:xfrm>
            </p:contentPart>
          </mc:Choice>
          <mc:Fallback xmlns="">
            <p:pic>
              <p:nvPicPr>
                <p:cNvPr id="173" name="Ink 172">
                  <a:extLst>
                    <a:ext uri="{FF2B5EF4-FFF2-40B4-BE49-F238E27FC236}">
                      <a16:creationId xmlns:a16="http://schemas.microsoft.com/office/drawing/2014/main" id="{8149066F-B6AC-B9A3-95F2-DA80E3DF70F7}"/>
                    </a:ext>
                  </a:extLst>
                </p:cNvPr>
                <p:cNvPicPr/>
                <p:nvPr/>
              </p:nvPicPr>
              <p:blipFill>
                <a:blip r:embed="rId217"/>
                <a:stretch>
                  <a:fillRect/>
                </a:stretch>
              </p:blipFill>
              <p:spPr>
                <a:xfrm>
                  <a:off x="7889233" y="3449577"/>
                  <a:ext cx="241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 name="Ink 173">
                  <a:extLst>
                    <a:ext uri="{FF2B5EF4-FFF2-40B4-BE49-F238E27FC236}">
                      <a16:creationId xmlns:a16="http://schemas.microsoft.com/office/drawing/2014/main" id="{E9348102-A599-132D-3818-6AE074A4EEE1}"/>
                    </a:ext>
                  </a:extLst>
                </p14:cNvPr>
                <p14:cNvContentPartPr/>
                <p14:nvPr/>
              </p14:nvContentPartPr>
              <p14:xfrm>
                <a:off x="8166433" y="3442017"/>
                <a:ext cx="95760" cy="163440"/>
              </p14:xfrm>
            </p:contentPart>
          </mc:Choice>
          <mc:Fallback xmlns="">
            <p:pic>
              <p:nvPicPr>
                <p:cNvPr id="174" name="Ink 173">
                  <a:extLst>
                    <a:ext uri="{FF2B5EF4-FFF2-40B4-BE49-F238E27FC236}">
                      <a16:creationId xmlns:a16="http://schemas.microsoft.com/office/drawing/2014/main" id="{E9348102-A599-132D-3818-6AE074A4EEE1}"/>
                    </a:ext>
                  </a:extLst>
                </p:cNvPr>
                <p:cNvPicPr/>
                <p:nvPr/>
              </p:nvPicPr>
              <p:blipFill>
                <a:blip r:embed="rId219"/>
                <a:stretch>
                  <a:fillRect/>
                </a:stretch>
              </p:blipFill>
              <p:spPr>
                <a:xfrm>
                  <a:off x="8157793" y="3433017"/>
                  <a:ext cx="113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5" name="Ink 174">
                  <a:extLst>
                    <a:ext uri="{FF2B5EF4-FFF2-40B4-BE49-F238E27FC236}">
                      <a16:creationId xmlns:a16="http://schemas.microsoft.com/office/drawing/2014/main" id="{52EB3BB5-35E7-1A28-FF65-0E225E32E7C7}"/>
                    </a:ext>
                  </a:extLst>
                </p14:cNvPr>
                <p14:cNvContentPartPr/>
                <p14:nvPr/>
              </p14:nvContentPartPr>
              <p14:xfrm>
                <a:off x="8369473" y="3355257"/>
                <a:ext cx="82800" cy="105840"/>
              </p14:xfrm>
            </p:contentPart>
          </mc:Choice>
          <mc:Fallback xmlns="">
            <p:pic>
              <p:nvPicPr>
                <p:cNvPr id="175" name="Ink 174">
                  <a:extLst>
                    <a:ext uri="{FF2B5EF4-FFF2-40B4-BE49-F238E27FC236}">
                      <a16:creationId xmlns:a16="http://schemas.microsoft.com/office/drawing/2014/main" id="{52EB3BB5-35E7-1A28-FF65-0E225E32E7C7}"/>
                    </a:ext>
                  </a:extLst>
                </p:cNvPr>
                <p:cNvPicPr/>
                <p:nvPr/>
              </p:nvPicPr>
              <p:blipFill>
                <a:blip r:embed="rId221"/>
                <a:stretch>
                  <a:fillRect/>
                </a:stretch>
              </p:blipFill>
              <p:spPr>
                <a:xfrm>
                  <a:off x="8360833" y="3346617"/>
                  <a:ext cx="100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6" name="Ink 175">
                  <a:extLst>
                    <a:ext uri="{FF2B5EF4-FFF2-40B4-BE49-F238E27FC236}">
                      <a16:creationId xmlns:a16="http://schemas.microsoft.com/office/drawing/2014/main" id="{CD8CC161-3DA2-D923-2F20-3EB6067AB71D}"/>
                    </a:ext>
                  </a:extLst>
                </p14:cNvPr>
                <p14:cNvContentPartPr/>
                <p14:nvPr/>
              </p14:nvContentPartPr>
              <p14:xfrm>
                <a:off x="8350753" y="3346257"/>
                <a:ext cx="156960" cy="269640"/>
              </p14:xfrm>
            </p:contentPart>
          </mc:Choice>
          <mc:Fallback xmlns="">
            <p:pic>
              <p:nvPicPr>
                <p:cNvPr id="176" name="Ink 175">
                  <a:extLst>
                    <a:ext uri="{FF2B5EF4-FFF2-40B4-BE49-F238E27FC236}">
                      <a16:creationId xmlns:a16="http://schemas.microsoft.com/office/drawing/2014/main" id="{CD8CC161-3DA2-D923-2F20-3EB6067AB71D}"/>
                    </a:ext>
                  </a:extLst>
                </p:cNvPr>
                <p:cNvPicPr/>
                <p:nvPr/>
              </p:nvPicPr>
              <p:blipFill>
                <a:blip r:embed="rId223"/>
                <a:stretch>
                  <a:fillRect/>
                </a:stretch>
              </p:blipFill>
              <p:spPr>
                <a:xfrm>
                  <a:off x="8341753" y="3337257"/>
                  <a:ext cx="174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7" name="Ink 176">
                  <a:extLst>
                    <a:ext uri="{FF2B5EF4-FFF2-40B4-BE49-F238E27FC236}">
                      <a16:creationId xmlns:a16="http://schemas.microsoft.com/office/drawing/2014/main" id="{62727DC8-135C-7156-09E7-4B7677938593}"/>
                    </a:ext>
                  </a:extLst>
                </p14:cNvPr>
                <p14:cNvContentPartPr/>
                <p14:nvPr/>
              </p14:nvContentPartPr>
              <p14:xfrm>
                <a:off x="8410513" y="3522297"/>
                <a:ext cx="79560" cy="97560"/>
              </p14:xfrm>
            </p:contentPart>
          </mc:Choice>
          <mc:Fallback xmlns="">
            <p:pic>
              <p:nvPicPr>
                <p:cNvPr id="177" name="Ink 176">
                  <a:extLst>
                    <a:ext uri="{FF2B5EF4-FFF2-40B4-BE49-F238E27FC236}">
                      <a16:creationId xmlns:a16="http://schemas.microsoft.com/office/drawing/2014/main" id="{62727DC8-135C-7156-09E7-4B7677938593}"/>
                    </a:ext>
                  </a:extLst>
                </p:cNvPr>
                <p:cNvPicPr/>
                <p:nvPr/>
              </p:nvPicPr>
              <p:blipFill>
                <a:blip r:embed="rId225"/>
                <a:stretch>
                  <a:fillRect/>
                </a:stretch>
              </p:blipFill>
              <p:spPr>
                <a:xfrm>
                  <a:off x="8401513" y="3513657"/>
                  <a:ext cx="9720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6">
            <p14:nvContentPartPr>
              <p14:cNvPr id="179" name="Ink 178">
                <a:extLst>
                  <a:ext uri="{FF2B5EF4-FFF2-40B4-BE49-F238E27FC236}">
                    <a16:creationId xmlns:a16="http://schemas.microsoft.com/office/drawing/2014/main" id="{8EBFF774-7186-1F9E-F249-38ACA70DECF7}"/>
                  </a:ext>
                </a:extLst>
              </p14:cNvPr>
              <p14:cNvContentPartPr/>
              <p14:nvPr/>
            </p14:nvContentPartPr>
            <p14:xfrm>
              <a:off x="6878353" y="2329617"/>
              <a:ext cx="34920" cy="313200"/>
            </p14:xfrm>
          </p:contentPart>
        </mc:Choice>
        <mc:Fallback xmlns="">
          <p:pic>
            <p:nvPicPr>
              <p:cNvPr id="179" name="Ink 178">
                <a:extLst>
                  <a:ext uri="{FF2B5EF4-FFF2-40B4-BE49-F238E27FC236}">
                    <a16:creationId xmlns:a16="http://schemas.microsoft.com/office/drawing/2014/main" id="{8EBFF774-7186-1F9E-F249-38ACA70DECF7}"/>
                  </a:ext>
                </a:extLst>
              </p:cNvPr>
              <p:cNvPicPr/>
              <p:nvPr/>
            </p:nvPicPr>
            <p:blipFill>
              <a:blip r:embed="rId227"/>
              <a:stretch>
                <a:fillRect/>
              </a:stretch>
            </p:blipFill>
            <p:spPr>
              <a:xfrm>
                <a:off x="6869713" y="2320977"/>
                <a:ext cx="52560" cy="330840"/>
              </a:xfrm>
              <a:prstGeom prst="rect">
                <a:avLst/>
              </a:prstGeom>
            </p:spPr>
          </p:pic>
        </mc:Fallback>
      </mc:AlternateContent>
      <p:grpSp>
        <p:nvGrpSpPr>
          <p:cNvPr id="188" name="Group 187">
            <a:extLst>
              <a:ext uri="{FF2B5EF4-FFF2-40B4-BE49-F238E27FC236}">
                <a16:creationId xmlns:a16="http://schemas.microsoft.com/office/drawing/2014/main" id="{955E4D10-83F2-726D-861E-4E54227D7606}"/>
              </a:ext>
            </a:extLst>
          </p:cNvPr>
          <p:cNvGrpSpPr/>
          <p:nvPr/>
        </p:nvGrpSpPr>
        <p:grpSpPr>
          <a:xfrm>
            <a:off x="6976633" y="3809217"/>
            <a:ext cx="828360" cy="586440"/>
            <a:chOff x="6976633" y="3809217"/>
            <a:chExt cx="828360" cy="586440"/>
          </a:xfrm>
        </p:grpSpPr>
        <mc:AlternateContent xmlns:mc="http://schemas.openxmlformats.org/markup-compatibility/2006" xmlns:p14="http://schemas.microsoft.com/office/powerpoint/2010/main">
          <mc:Choice Requires="p14">
            <p:contentPart p14:bwMode="auto" r:id="rId228">
              <p14:nvContentPartPr>
                <p14:cNvPr id="180" name="Ink 179">
                  <a:extLst>
                    <a:ext uri="{FF2B5EF4-FFF2-40B4-BE49-F238E27FC236}">
                      <a16:creationId xmlns:a16="http://schemas.microsoft.com/office/drawing/2014/main" id="{76C719F9-7EF2-C91B-8F89-A7FA6DCFAEC0}"/>
                    </a:ext>
                  </a:extLst>
                </p14:cNvPr>
                <p14:cNvContentPartPr/>
                <p14:nvPr/>
              </p14:nvContentPartPr>
              <p14:xfrm>
                <a:off x="7127473" y="3809217"/>
                <a:ext cx="677520" cy="293040"/>
              </p14:xfrm>
            </p:contentPart>
          </mc:Choice>
          <mc:Fallback xmlns="">
            <p:pic>
              <p:nvPicPr>
                <p:cNvPr id="180" name="Ink 179">
                  <a:extLst>
                    <a:ext uri="{FF2B5EF4-FFF2-40B4-BE49-F238E27FC236}">
                      <a16:creationId xmlns:a16="http://schemas.microsoft.com/office/drawing/2014/main" id="{76C719F9-7EF2-C91B-8F89-A7FA6DCFAEC0}"/>
                    </a:ext>
                  </a:extLst>
                </p:cNvPr>
                <p:cNvPicPr/>
                <p:nvPr/>
              </p:nvPicPr>
              <p:blipFill>
                <a:blip r:embed="rId229"/>
                <a:stretch>
                  <a:fillRect/>
                </a:stretch>
              </p:blipFill>
              <p:spPr>
                <a:xfrm>
                  <a:off x="7109473" y="3791217"/>
                  <a:ext cx="7131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1" name="Ink 180">
                  <a:extLst>
                    <a:ext uri="{FF2B5EF4-FFF2-40B4-BE49-F238E27FC236}">
                      <a16:creationId xmlns:a16="http://schemas.microsoft.com/office/drawing/2014/main" id="{20D7DCB5-C925-63C4-0134-2D78414764C2}"/>
                    </a:ext>
                  </a:extLst>
                </p14:cNvPr>
                <p14:cNvContentPartPr/>
                <p14:nvPr/>
              </p14:nvContentPartPr>
              <p14:xfrm>
                <a:off x="6976633" y="4213137"/>
                <a:ext cx="27720" cy="173880"/>
              </p14:xfrm>
            </p:contentPart>
          </mc:Choice>
          <mc:Fallback xmlns="">
            <p:pic>
              <p:nvPicPr>
                <p:cNvPr id="181" name="Ink 180">
                  <a:extLst>
                    <a:ext uri="{FF2B5EF4-FFF2-40B4-BE49-F238E27FC236}">
                      <a16:creationId xmlns:a16="http://schemas.microsoft.com/office/drawing/2014/main" id="{20D7DCB5-C925-63C4-0134-2D78414764C2}"/>
                    </a:ext>
                  </a:extLst>
                </p:cNvPr>
                <p:cNvPicPr/>
                <p:nvPr/>
              </p:nvPicPr>
              <p:blipFill>
                <a:blip r:embed="rId231"/>
                <a:stretch>
                  <a:fillRect/>
                </a:stretch>
              </p:blipFill>
              <p:spPr>
                <a:xfrm>
                  <a:off x="6958993" y="4195137"/>
                  <a:ext cx="63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2" name="Ink 181">
                  <a:extLst>
                    <a:ext uri="{FF2B5EF4-FFF2-40B4-BE49-F238E27FC236}">
                      <a16:creationId xmlns:a16="http://schemas.microsoft.com/office/drawing/2014/main" id="{4DA0C133-7220-A922-4197-5B412C87A0FC}"/>
                    </a:ext>
                  </a:extLst>
                </p14:cNvPr>
                <p14:cNvContentPartPr/>
                <p14:nvPr/>
              </p14:nvContentPartPr>
              <p14:xfrm>
                <a:off x="7044673" y="4200537"/>
                <a:ext cx="47880" cy="182160"/>
              </p14:xfrm>
            </p:contentPart>
          </mc:Choice>
          <mc:Fallback xmlns="">
            <p:pic>
              <p:nvPicPr>
                <p:cNvPr id="182" name="Ink 181">
                  <a:extLst>
                    <a:ext uri="{FF2B5EF4-FFF2-40B4-BE49-F238E27FC236}">
                      <a16:creationId xmlns:a16="http://schemas.microsoft.com/office/drawing/2014/main" id="{4DA0C133-7220-A922-4197-5B412C87A0FC}"/>
                    </a:ext>
                  </a:extLst>
                </p:cNvPr>
                <p:cNvPicPr/>
                <p:nvPr/>
              </p:nvPicPr>
              <p:blipFill>
                <a:blip r:embed="rId233"/>
                <a:stretch>
                  <a:fillRect/>
                </a:stretch>
              </p:blipFill>
              <p:spPr>
                <a:xfrm>
                  <a:off x="7026673" y="4182897"/>
                  <a:ext cx="83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Ink 182">
                  <a:extLst>
                    <a:ext uri="{FF2B5EF4-FFF2-40B4-BE49-F238E27FC236}">
                      <a16:creationId xmlns:a16="http://schemas.microsoft.com/office/drawing/2014/main" id="{E11CDDFA-FC8D-449B-9F0D-90490778BF94}"/>
                    </a:ext>
                  </a:extLst>
                </p14:cNvPr>
                <p14:cNvContentPartPr/>
                <p14:nvPr/>
              </p14:nvContentPartPr>
              <p14:xfrm>
                <a:off x="7133233" y="4196217"/>
                <a:ext cx="110880" cy="197640"/>
              </p14:xfrm>
            </p:contentPart>
          </mc:Choice>
          <mc:Fallback xmlns="">
            <p:pic>
              <p:nvPicPr>
                <p:cNvPr id="183" name="Ink 182">
                  <a:extLst>
                    <a:ext uri="{FF2B5EF4-FFF2-40B4-BE49-F238E27FC236}">
                      <a16:creationId xmlns:a16="http://schemas.microsoft.com/office/drawing/2014/main" id="{E11CDDFA-FC8D-449B-9F0D-90490778BF94}"/>
                    </a:ext>
                  </a:extLst>
                </p:cNvPr>
                <p:cNvPicPr/>
                <p:nvPr/>
              </p:nvPicPr>
              <p:blipFill>
                <a:blip r:embed="rId235"/>
                <a:stretch>
                  <a:fillRect/>
                </a:stretch>
              </p:blipFill>
              <p:spPr>
                <a:xfrm>
                  <a:off x="7115593" y="4178577"/>
                  <a:ext cx="146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Ink 183">
                  <a:extLst>
                    <a:ext uri="{FF2B5EF4-FFF2-40B4-BE49-F238E27FC236}">
                      <a16:creationId xmlns:a16="http://schemas.microsoft.com/office/drawing/2014/main" id="{719A3AA5-692E-293F-07A0-E54334C08E89}"/>
                    </a:ext>
                  </a:extLst>
                </p14:cNvPr>
                <p14:cNvContentPartPr/>
                <p14:nvPr/>
              </p14:nvContentPartPr>
              <p14:xfrm>
                <a:off x="7246993" y="4304217"/>
                <a:ext cx="46440" cy="32040"/>
              </p14:xfrm>
            </p:contentPart>
          </mc:Choice>
          <mc:Fallback xmlns="">
            <p:pic>
              <p:nvPicPr>
                <p:cNvPr id="184" name="Ink 183">
                  <a:extLst>
                    <a:ext uri="{FF2B5EF4-FFF2-40B4-BE49-F238E27FC236}">
                      <a16:creationId xmlns:a16="http://schemas.microsoft.com/office/drawing/2014/main" id="{719A3AA5-692E-293F-07A0-E54334C08E89}"/>
                    </a:ext>
                  </a:extLst>
                </p:cNvPr>
                <p:cNvPicPr/>
                <p:nvPr/>
              </p:nvPicPr>
              <p:blipFill>
                <a:blip r:embed="rId237"/>
                <a:stretch>
                  <a:fillRect/>
                </a:stretch>
              </p:blipFill>
              <p:spPr>
                <a:xfrm>
                  <a:off x="7229353" y="4286217"/>
                  <a:ext cx="82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Ink 184">
                  <a:extLst>
                    <a:ext uri="{FF2B5EF4-FFF2-40B4-BE49-F238E27FC236}">
                      <a16:creationId xmlns:a16="http://schemas.microsoft.com/office/drawing/2014/main" id="{4ADCB236-BA29-79F7-D943-FFDA65294777}"/>
                    </a:ext>
                  </a:extLst>
                </p14:cNvPr>
                <p14:cNvContentPartPr/>
                <p14:nvPr/>
              </p14:nvContentPartPr>
              <p14:xfrm>
                <a:off x="7356073" y="4230777"/>
                <a:ext cx="37080" cy="156960"/>
              </p14:xfrm>
            </p:contentPart>
          </mc:Choice>
          <mc:Fallback xmlns="">
            <p:pic>
              <p:nvPicPr>
                <p:cNvPr id="185" name="Ink 184">
                  <a:extLst>
                    <a:ext uri="{FF2B5EF4-FFF2-40B4-BE49-F238E27FC236}">
                      <a16:creationId xmlns:a16="http://schemas.microsoft.com/office/drawing/2014/main" id="{4ADCB236-BA29-79F7-D943-FFDA65294777}"/>
                    </a:ext>
                  </a:extLst>
                </p:cNvPr>
                <p:cNvPicPr/>
                <p:nvPr/>
              </p:nvPicPr>
              <p:blipFill>
                <a:blip r:embed="rId239"/>
                <a:stretch>
                  <a:fillRect/>
                </a:stretch>
              </p:blipFill>
              <p:spPr>
                <a:xfrm>
                  <a:off x="7338073" y="4212777"/>
                  <a:ext cx="72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6" name="Ink 185">
                  <a:extLst>
                    <a:ext uri="{FF2B5EF4-FFF2-40B4-BE49-F238E27FC236}">
                      <a16:creationId xmlns:a16="http://schemas.microsoft.com/office/drawing/2014/main" id="{F5AD5D14-7082-73E1-CDA0-46DFB6F65E05}"/>
                    </a:ext>
                  </a:extLst>
                </p14:cNvPr>
                <p14:cNvContentPartPr/>
                <p14:nvPr/>
              </p14:nvContentPartPr>
              <p14:xfrm>
                <a:off x="7423753" y="4240137"/>
                <a:ext cx="114840" cy="151920"/>
              </p14:xfrm>
            </p:contentPart>
          </mc:Choice>
          <mc:Fallback xmlns="">
            <p:pic>
              <p:nvPicPr>
                <p:cNvPr id="186" name="Ink 185">
                  <a:extLst>
                    <a:ext uri="{FF2B5EF4-FFF2-40B4-BE49-F238E27FC236}">
                      <a16:creationId xmlns:a16="http://schemas.microsoft.com/office/drawing/2014/main" id="{F5AD5D14-7082-73E1-CDA0-46DFB6F65E05}"/>
                    </a:ext>
                  </a:extLst>
                </p:cNvPr>
                <p:cNvPicPr/>
                <p:nvPr/>
              </p:nvPicPr>
              <p:blipFill>
                <a:blip r:embed="rId241"/>
                <a:stretch>
                  <a:fillRect/>
                </a:stretch>
              </p:blipFill>
              <p:spPr>
                <a:xfrm>
                  <a:off x="7406113" y="4222137"/>
                  <a:ext cx="150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7" name="Ink 186">
                  <a:extLst>
                    <a:ext uri="{FF2B5EF4-FFF2-40B4-BE49-F238E27FC236}">
                      <a16:creationId xmlns:a16="http://schemas.microsoft.com/office/drawing/2014/main" id="{AE1BCCF8-A0BF-2738-8282-55F11BB861C0}"/>
                    </a:ext>
                  </a:extLst>
                </p14:cNvPr>
                <p14:cNvContentPartPr/>
                <p14:nvPr/>
              </p14:nvContentPartPr>
              <p14:xfrm>
                <a:off x="7577113" y="4254897"/>
                <a:ext cx="98640" cy="140760"/>
              </p14:xfrm>
            </p:contentPart>
          </mc:Choice>
          <mc:Fallback xmlns="">
            <p:pic>
              <p:nvPicPr>
                <p:cNvPr id="187" name="Ink 186">
                  <a:extLst>
                    <a:ext uri="{FF2B5EF4-FFF2-40B4-BE49-F238E27FC236}">
                      <a16:creationId xmlns:a16="http://schemas.microsoft.com/office/drawing/2014/main" id="{AE1BCCF8-A0BF-2738-8282-55F11BB861C0}"/>
                    </a:ext>
                  </a:extLst>
                </p:cNvPr>
                <p:cNvPicPr/>
                <p:nvPr/>
              </p:nvPicPr>
              <p:blipFill>
                <a:blip r:embed="rId243"/>
                <a:stretch>
                  <a:fillRect/>
                </a:stretch>
              </p:blipFill>
              <p:spPr>
                <a:xfrm>
                  <a:off x="7559113" y="4236897"/>
                  <a:ext cx="134280" cy="17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89" name="Ink 188">
                <a:extLst>
                  <a:ext uri="{FF2B5EF4-FFF2-40B4-BE49-F238E27FC236}">
                    <a16:creationId xmlns:a16="http://schemas.microsoft.com/office/drawing/2014/main" id="{1C2A286B-CF57-A249-52CD-D733ED6B281D}"/>
                  </a:ext>
                </a:extLst>
              </p14:cNvPr>
              <p14:cNvContentPartPr/>
              <p14:nvPr/>
            </p14:nvContentPartPr>
            <p14:xfrm>
              <a:off x="6840553" y="4569177"/>
              <a:ext cx="256320" cy="269640"/>
            </p14:xfrm>
          </p:contentPart>
        </mc:Choice>
        <mc:Fallback xmlns="">
          <p:pic>
            <p:nvPicPr>
              <p:cNvPr id="189" name="Ink 188">
                <a:extLst>
                  <a:ext uri="{FF2B5EF4-FFF2-40B4-BE49-F238E27FC236}">
                    <a16:creationId xmlns:a16="http://schemas.microsoft.com/office/drawing/2014/main" id="{1C2A286B-CF57-A249-52CD-D733ED6B281D}"/>
                  </a:ext>
                </a:extLst>
              </p:cNvPr>
              <p:cNvPicPr/>
              <p:nvPr/>
            </p:nvPicPr>
            <p:blipFill>
              <a:blip r:embed="rId245"/>
              <a:stretch>
                <a:fillRect/>
              </a:stretch>
            </p:blipFill>
            <p:spPr>
              <a:xfrm>
                <a:off x="6822913" y="4551177"/>
                <a:ext cx="2919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3" name="Ink 232">
                <a:extLst>
                  <a:ext uri="{FF2B5EF4-FFF2-40B4-BE49-F238E27FC236}">
                    <a16:creationId xmlns:a16="http://schemas.microsoft.com/office/drawing/2014/main" id="{6055A40F-26D5-C6DA-E924-C9496719F093}"/>
                  </a:ext>
                </a:extLst>
              </p14:cNvPr>
              <p14:cNvContentPartPr/>
              <p14:nvPr/>
            </p14:nvContentPartPr>
            <p14:xfrm>
              <a:off x="8231233" y="6007377"/>
              <a:ext cx="100440" cy="127440"/>
            </p14:xfrm>
          </p:contentPart>
        </mc:Choice>
        <mc:Fallback xmlns="">
          <p:pic>
            <p:nvPicPr>
              <p:cNvPr id="233" name="Ink 232">
                <a:extLst>
                  <a:ext uri="{FF2B5EF4-FFF2-40B4-BE49-F238E27FC236}">
                    <a16:creationId xmlns:a16="http://schemas.microsoft.com/office/drawing/2014/main" id="{6055A40F-26D5-C6DA-E924-C9496719F093}"/>
                  </a:ext>
                </a:extLst>
              </p:cNvPr>
              <p:cNvPicPr/>
              <p:nvPr/>
            </p:nvPicPr>
            <p:blipFill>
              <a:blip r:embed="rId247"/>
              <a:stretch>
                <a:fillRect/>
              </a:stretch>
            </p:blipFill>
            <p:spPr>
              <a:xfrm>
                <a:off x="8213593" y="5989377"/>
                <a:ext cx="136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4" name="Ink 233">
                <a:extLst>
                  <a:ext uri="{FF2B5EF4-FFF2-40B4-BE49-F238E27FC236}">
                    <a16:creationId xmlns:a16="http://schemas.microsoft.com/office/drawing/2014/main" id="{5669C20C-010E-4604-46D5-532AA93A3558}"/>
                  </a:ext>
                </a:extLst>
              </p14:cNvPr>
              <p14:cNvContentPartPr/>
              <p14:nvPr/>
            </p14:nvContentPartPr>
            <p14:xfrm>
              <a:off x="8094433" y="6134097"/>
              <a:ext cx="17280" cy="144000"/>
            </p14:xfrm>
          </p:contentPart>
        </mc:Choice>
        <mc:Fallback xmlns="">
          <p:pic>
            <p:nvPicPr>
              <p:cNvPr id="234" name="Ink 233">
                <a:extLst>
                  <a:ext uri="{FF2B5EF4-FFF2-40B4-BE49-F238E27FC236}">
                    <a16:creationId xmlns:a16="http://schemas.microsoft.com/office/drawing/2014/main" id="{5669C20C-010E-4604-46D5-532AA93A3558}"/>
                  </a:ext>
                </a:extLst>
              </p:cNvPr>
              <p:cNvPicPr/>
              <p:nvPr/>
            </p:nvPicPr>
            <p:blipFill>
              <a:blip r:embed="rId249"/>
              <a:stretch>
                <a:fillRect/>
              </a:stretch>
            </p:blipFill>
            <p:spPr>
              <a:xfrm>
                <a:off x="8076793" y="6116457"/>
                <a:ext cx="52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5" name="Ink 234">
                <a:extLst>
                  <a:ext uri="{FF2B5EF4-FFF2-40B4-BE49-F238E27FC236}">
                    <a16:creationId xmlns:a16="http://schemas.microsoft.com/office/drawing/2014/main" id="{B4F0E9BD-7296-471B-1D0A-C0132F4D3B62}"/>
                  </a:ext>
                </a:extLst>
              </p14:cNvPr>
              <p14:cNvContentPartPr/>
              <p14:nvPr/>
            </p14:nvContentPartPr>
            <p14:xfrm>
              <a:off x="8091193" y="6021777"/>
              <a:ext cx="69480" cy="99000"/>
            </p14:xfrm>
          </p:contentPart>
        </mc:Choice>
        <mc:Fallback xmlns="">
          <p:pic>
            <p:nvPicPr>
              <p:cNvPr id="235" name="Ink 234">
                <a:extLst>
                  <a:ext uri="{FF2B5EF4-FFF2-40B4-BE49-F238E27FC236}">
                    <a16:creationId xmlns:a16="http://schemas.microsoft.com/office/drawing/2014/main" id="{B4F0E9BD-7296-471B-1D0A-C0132F4D3B62}"/>
                  </a:ext>
                </a:extLst>
              </p:cNvPr>
              <p:cNvPicPr/>
              <p:nvPr/>
            </p:nvPicPr>
            <p:blipFill>
              <a:blip r:embed="rId251"/>
              <a:stretch>
                <a:fillRect/>
              </a:stretch>
            </p:blipFill>
            <p:spPr>
              <a:xfrm>
                <a:off x="8073553" y="6004137"/>
                <a:ext cx="105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37" name="Ink 236">
                <a:extLst>
                  <a:ext uri="{FF2B5EF4-FFF2-40B4-BE49-F238E27FC236}">
                    <a16:creationId xmlns:a16="http://schemas.microsoft.com/office/drawing/2014/main" id="{7BA5804E-5187-51B0-412C-D0EAD8ED7916}"/>
                  </a:ext>
                </a:extLst>
              </p14:cNvPr>
              <p14:cNvContentPartPr/>
              <p14:nvPr/>
            </p14:nvContentPartPr>
            <p14:xfrm>
              <a:off x="7859713" y="6008457"/>
              <a:ext cx="106560" cy="179280"/>
            </p14:xfrm>
          </p:contentPart>
        </mc:Choice>
        <mc:Fallback xmlns="">
          <p:pic>
            <p:nvPicPr>
              <p:cNvPr id="237" name="Ink 236">
                <a:extLst>
                  <a:ext uri="{FF2B5EF4-FFF2-40B4-BE49-F238E27FC236}">
                    <a16:creationId xmlns:a16="http://schemas.microsoft.com/office/drawing/2014/main" id="{7BA5804E-5187-51B0-412C-D0EAD8ED7916}"/>
                  </a:ext>
                </a:extLst>
              </p:cNvPr>
              <p:cNvPicPr/>
              <p:nvPr/>
            </p:nvPicPr>
            <p:blipFill>
              <a:blip r:embed="rId253"/>
              <a:stretch>
                <a:fillRect/>
              </a:stretch>
            </p:blipFill>
            <p:spPr>
              <a:xfrm>
                <a:off x="7842073" y="5990817"/>
                <a:ext cx="142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8" name="Ink 237">
                <a:extLst>
                  <a:ext uri="{FF2B5EF4-FFF2-40B4-BE49-F238E27FC236}">
                    <a16:creationId xmlns:a16="http://schemas.microsoft.com/office/drawing/2014/main" id="{56F58BB4-3D65-613A-2567-C946DB608ABF}"/>
                  </a:ext>
                </a:extLst>
              </p14:cNvPr>
              <p14:cNvContentPartPr/>
              <p14:nvPr/>
            </p14:nvContentPartPr>
            <p14:xfrm>
              <a:off x="7872313" y="6028977"/>
              <a:ext cx="42840" cy="4680"/>
            </p14:xfrm>
          </p:contentPart>
        </mc:Choice>
        <mc:Fallback xmlns="">
          <p:pic>
            <p:nvPicPr>
              <p:cNvPr id="238" name="Ink 237">
                <a:extLst>
                  <a:ext uri="{FF2B5EF4-FFF2-40B4-BE49-F238E27FC236}">
                    <a16:creationId xmlns:a16="http://schemas.microsoft.com/office/drawing/2014/main" id="{56F58BB4-3D65-613A-2567-C946DB608ABF}"/>
                  </a:ext>
                </a:extLst>
              </p:cNvPr>
              <p:cNvPicPr/>
              <p:nvPr/>
            </p:nvPicPr>
            <p:blipFill>
              <a:blip r:embed="rId255"/>
              <a:stretch>
                <a:fillRect/>
              </a:stretch>
            </p:blipFill>
            <p:spPr>
              <a:xfrm>
                <a:off x="7854313" y="6010977"/>
                <a:ext cx="78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50" name="Ink 249">
                <a:extLst>
                  <a:ext uri="{FF2B5EF4-FFF2-40B4-BE49-F238E27FC236}">
                    <a16:creationId xmlns:a16="http://schemas.microsoft.com/office/drawing/2014/main" id="{A7CF30C3-12F7-6231-0ABC-DEABC8B515D1}"/>
                  </a:ext>
                </a:extLst>
              </p14:cNvPr>
              <p14:cNvContentPartPr/>
              <p14:nvPr/>
            </p14:nvContentPartPr>
            <p14:xfrm>
              <a:off x="8417713" y="5687697"/>
              <a:ext cx="36360" cy="31680"/>
            </p14:xfrm>
          </p:contentPart>
        </mc:Choice>
        <mc:Fallback xmlns="">
          <p:pic>
            <p:nvPicPr>
              <p:cNvPr id="250" name="Ink 249">
                <a:extLst>
                  <a:ext uri="{FF2B5EF4-FFF2-40B4-BE49-F238E27FC236}">
                    <a16:creationId xmlns:a16="http://schemas.microsoft.com/office/drawing/2014/main" id="{A7CF30C3-12F7-6231-0ABC-DEABC8B515D1}"/>
                  </a:ext>
                </a:extLst>
              </p:cNvPr>
              <p:cNvPicPr/>
              <p:nvPr/>
            </p:nvPicPr>
            <p:blipFill>
              <a:blip r:embed="rId257"/>
              <a:stretch>
                <a:fillRect/>
              </a:stretch>
            </p:blipFill>
            <p:spPr>
              <a:xfrm>
                <a:off x="8400073" y="5670057"/>
                <a:ext cx="72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52" name="Ink 251">
                <a:extLst>
                  <a:ext uri="{FF2B5EF4-FFF2-40B4-BE49-F238E27FC236}">
                    <a16:creationId xmlns:a16="http://schemas.microsoft.com/office/drawing/2014/main" id="{CF65881F-F7E8-BA0D-C48E-972B3E48E837}"/>
                  </a:ext>
                </a:extLst>
              </p14:cNvPr>
              <p14:cNvContentPartPr/>
              <p14:nvPr/>
            </p14:nvContentPartPr>
            <p14:xfrm>
              <a:off x="6941713" y="5471337"/>
              <a:ext cx="32760" cy="43920"/>
            </p14:xfrm>
          </p:contentPart>
        </mc:Choice>
        <mc:Fallback xmlns="">
          <p:pic>
            <p:nvPicPr>
              <p:cNvPr id="252" name="Ink 251">
                <a:extLst>
                  <a:ext uri="{FF2B5EF4-FFF2-40B4-BE49-F238E27FC236}">
                    <a16:creationId xmlns:a16="http://schemas.microsoft.com/office/drawing/2014/main" id="{CF65881F-F7E8-BA0D-C48E-972B3E48E837}"/>
                  </a:ext>
                </a:extLst>
              </p:cNvPr>
              <p:cNvPicPr/>
              <p:nvPr/>
            </p:nvPicPr>
            <p:blipFill>
              <a:blip r:embed="rId259"/>
              <a:stretch>
                <a:fillRect/>
              </a:stretch>
            </p:blipFill>
            <p:spPr>
              <a:xfrm>
                <a:off x="6923713" y="5453337"/>
                <a:ext cx="68400" cy="79560"/>
              </a:xfrm>
              <a:prstGeom prst="rect">
                <a:avLst/>
              </a:prstGeom>
            </p:spPr>
          </p:pic>
        </mc:Fallback>
      </mc:AlternateContent>
      <p:grpSp>
        <p:nvGrpSpPr>
          <p:cNvPr id="254" name="Group 253">
            <a:extLst>
              <a:ext uri="{FF2B5EF4-FFF2-40B4-BE49-F238E27FC236}">
                <a16:creationId xmlns:a16="http://schemas.microsoft.com/office/drawing/2014/main" id="{39678B5C-CF66-7578-E193-847BDD112570}"/>
              </a:ext>
            </a:extLst>
          </p:cNvPr>
          <p:cNvGrpSpPr/>
          <p:nvPr/>
        </p:nvGrpSpPr>
        <p:grpSpPr>
          <a:xfrm>
            <a:off x="7326553" y="4527417"/>
            <a:ext cx="1127880" cy="1294560"/>
            <a:chOff x="7326553" y="4527417"/>
            <a:chExt cx="1127880" cy="1294560"/>
          </a:xfrm>
        </p:grpSpPr>
        <mc:AlternateContent xmlns:mc="http://schemas.openxmlformats.org/markup-compatibility/2006" xmlns:p14="http://schemas.microsoft.com/office/powerpoint/2010/main">
          <mc:Choice Requires="p14">
            <p:contentPart p14:bwMode="auto" r:id="rId260">
              <p14:nvContentPartPr>
                <p14:cNvPr id="211" name="Ink 210">
                  <a:extLst>
                    <a:ext uri="{FF2B5EF4-FFF2-40B4-BE49-F238E27FC236}">
                      <a16:creationId xmlns:a16="http://schemas.microsoft.com/office/drawing/2014/main" id="{B09CD476-3258-2C82-BDE2-DBFBDB58F211}"/>
                    </a:ext>
                  </a:extLst>
                </p14:cNvPr>
                <p14:cNvContentPartPr/>
                <p14:nvPr/>
              </p14:nvContentPartPr>
              <p14:xfrm>
                <a:off x="7326553" y="4527417"/>
                <a:ext cx="275400" cy="210600"/>
              </p14:xfrm>
            </p:contentPart>
          </mc:Choice>
          <mc:Fallback xmlns="">
            <p:pic>
              <p:nvPicPr>
                <p:cNvPr id="211" name="Ink 210">
                  <a:extLst>
                    <a:ext uri="{FF2B5EF4-FFF2-40B4-BE49-F238E27FC236}">
                      <a16:creationId xmlns:a16="http://schemas.microsoft.com/office/drawing/2014/main" id="{B09CD476-3258-2C82-BDE2-DBFBDB58F211}"/>
                    </a:ext>
                  </a:extLst>
                </p:cNvPr>
                <p:cNvPicPr/>
                <p:nvPr/>
              </p:nvPicPr>
              <p:blipFill>
                <a:blip r:embed="rId261"/>
                <a:stretch>
                  <a:fillRect/>
                </a:stretch>
              </p:blipFill>
              <p:spPr>
                <a:xfrm>
                  <a:off x="7308913" y="4509777"/>
                  <a:ext cx="311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2" name="Ink 211">
                  <a:extLst>
                    <a:ext uri="{FF2B5EF4-FFF2-40B4-BE49-F238E27FC236}">
                      <a16:creationId xmlns:a16="http://schemas.microsoft.com/office/drawing/2014/main" id="{59F4DD12-7484-D2DA-EA6B-DD0943E9696E}"/>
                    </a:ext>
                  </a:extLst>
                </p14:cNvPr>
                <p14:cNvContentPartPr/>
                <p14:nvPr/>
              </p14:nvContentPartPr>
              <p14:xfrm>
                <a:off x="8185153" y="4776537"/>
                <a:ext cx="75600" cy="169920"/>
              </p14:xfrm>
            </p:contentPart>
          </mc:Choice>
          <mc:Fallback xmlns="">
            <p:pic>
              <p:nvPicPr>
                <p:cNvPr id="212" name="Ink 211">
                  <a:extLst>
                    <a:ext uri="{FF2B5EF4-FFF2-40B4-BE49-F238E27FC236}">
                      <a16:creationId xmlns:a16="http://schemas.microsoft.com/office/drawing/2014/main" id="{59F4DD12-7484-D2DA-EA6B-DD0943E9696E}"/>
                    </a:ext>
                  </a:extLst>
                </p:cNvPr>
                <p:cNvPicPr/>
                <p:nvPr/>
              </p:nvPicPr>
              <p:blipFill>
                <a:blip r:embed="rId263"/>
                <a:stretch>
                  <a:fillRect/>
                </a:stretch>
              </p:blipFill>
              <p:spPr>
                <a:xfrm>
                  <a:off x="8167513" y="4758537"/>
                  <a:ext cx="111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3" name="Ink 212">
                  <a:extLst>
                    <a:ext uri="{FF2B5EF4-FFF2-40B4-BE49-F238E27FC236}">
                      <a16:creationId xmlns:a16="http://schemas.microsoft.com/office/drawing/2014/main" id="{F2625F79-8043-E2CB-BDC2-B98877AEAE35}"/>
                    </a:ext>
                  </a:extLst>
                </p14:cNvPr>
                <p14:cNvContentPartPr/>
                <p14:nvPr/>
              </p14:nvContentPartPr>
              <p14:xfrm>
                <a:off x="8266513" y="4761417"/>
                <a:ext cx="87120" cy="114840"/>
              </p14:xfrm>
            </p:contentPart>
          </mc:Choice>
          <mc:Fallback xmlns="">
            <p:pic>
              <p:nvPicPr>
                <p:cNvPr id="213" name="Ink 212">
                  <a:extLst>
                    <a:ext uri="{FF2B5EF4-FFF2-40B4-BE49-F238E27FC236}">
                      <a16:creationId xmlns:a16="http://schemas.microsoft.com/office/drawing/2014/main" id="{F2625F79-8043-E2CB-BDC2-B98877AEAE35}"/>
                    </a:ext>
                  </a:extLst>
                </p:cNvPr>
                <p:cNvPicPr/>
                <p:nvPr/>
              </p:nvPicPr>
              <p:blipFill>
                <a:blip r:embed="rId265"/>
                <a:stretch>
                  <a:fillRect/>
                </a:stretch>
              </p:blipFill>
              <p:spPr>
                <a:xfrm>
                  <a:off x="8248873" y="4743777"/>
                  <a:ext cx="122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4" name="Ink 213">
                  <a:extLst>
                    <a:ext uri="{FF2B5EF4-FFF2-40B4-BE49-F238E27FC236}">
                      <a16:creationId xmlns:a16="http://schemas.microsoft.com/office/drawing/2014/main" id="{C173B8B0-C332-44E8-988C-F139A7B40846}"/>
                    </a:ext>
                  </a:extLst>
                </p14:cNvPr>
                <p14:cNvContentPartPr/>
                <p14:nvPr/>
              </p14:nvContentPartPr>
              <p14:xfrm>
                <a:off x="8135833" y="4820097"/>
                <a:ext cx="29520" cy="96120"/>
              </p14:xfrm>
            </p:contentPart>
          </mc:Choice>
          <mc:Fallback xmlns="">
            <p:pic>
              <p:nvPicPr>
                <p:cNvPr id="214" name="Ink 213">
                  <a:extLst>
                    <a:ext uri="{FF2B5EF4-FFF2-40B4-BE49-F238E27FC236}">
                      <a16:creationId xmlns:a16="http://schemas.microsoft.com/office/drawing/2014/main" id="{C173B8B0-C332-44E8-988C-F139A7B40846}"/>
                    </a:ext>
                  </a:extLst>
                </p:cNvPr>
                <p:cNvPicPr/>
                <p:nvPr/>
              </p:nvPicPr>
              <p:blipFill>
                <a:blip r:embed="rId267"/>
                <a:stretch>
                  <a:fillRect/>
                </a:stretch>
              </p:blipFill>
              <p:spPr>
                <a:xfrm>
                  <a:off x="8118193" y="4802457"/>
                  <a:ext cx="65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5" name="Ink 214">
                  <a:extLst>
                    <a:ext uri="{FF2B5EF4-FFF2-40B4-BE49-F238E27FC236}">
                      <a16:creationId xmlns:a16="http://schemas.microsoft.com/office/drawing/2014/main" id="{434E7E98-68BE-FF9B-4AD5-9FB20EF27C52}"/>
                    </a:ext>
                  </a:extLst>
                </p14:cNvPr>
                <p14:cNvContentPartPr/>
                <p14:nvPr/>
              </p14:nvContentPartPr>
              <p14:xfrm>
                <a:off x="7990033" y="4801017"/>
                <a:ext cx="74160" cy="168120"/>
              </p14:xfrm>
            </p:contentPart>
          </mc:Choice>
          <mc:Fallback xmlns="">
            <p:pic>
              <p:nvPicPr>
                <p:cNvPr id="215" name="Ink 214">
                  <a:extLst>
                    <a:ext uri="{FF2B5EF4-FFF2-40B4-BE49-F238E27FC236}">
                      <a16:creationId xmlns:a16="http://schemas.microsoft.com/office/drawing/2014/main" id="{434E7E98-68BE-FF9B-4AD5-9FB20EF27C52}"/>
                    </a:ext>
                  </a:extLst>
                </p:cNvPr>
                <p:cNvPicPr/>
                <p:nvPr/>
              </p:nvPicPr>
              <p:blipFill>
                <a:blip r:embed="rId269"/>
                <a:stretch>
                  <a:fillRect/>
                </a:stretch>
              </p:blipFill>
              <p:spPr>
                <a:xfrm>
                  <a:off x="7972033" y="4783017"/>
                  <a:ext cx="109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6" name="Ink 215">
                  <a:extLst>
                    <a:ext uri="{FF2B5EF4-FFF2-40B4-BE49-F238E27FC236}">
                      <a16:creationId xmlns:a16="http://schemas.microsoft.com/office/drawing/2014/main" id="{95892268-AB0A-C2D5-DF5F-80F4D0D326E9}"/>
                    </a:ext>
                  </a:extLst>
                </p14:cNvPr>
                <p14:cNvContentPartPr/>
                <p14:nvPr/>
              </p14:nvContentPartPr>
              <p14:xfrm>
                <a:off x="8095873" y="5031777"/>
                <a:ext cx="221400" cy="158760"/>
              </p14:xfrm>
            </p:contentPart>
          </mc:Choice>
          <mc:Fallback xmlns="">
            <p:pic>
              <p:nvPicPr>
                <p:cNvPr id="216" name="Ink 215">
                  <a:extLst>
                    <a:ext uri="{FF2B5EF4-FFF2-40B4-BE49-F238E27FC236}">
                      <a16:creationId xmlns:a16="http://schemas.microsoft.com/office/drawing/2014/main" id="{95892268-AB0A-C2D5-DF5F-80F4D0D326E9}"/>
                    </a:ext>
                  </a:extLst>
                </p:cNvPr>
                <p:cNvPicPr/>
                <p:nvPr/>
              </p:nvPicPr>
              <p:blipFill>
                <a:blip r:embed="rId271"/>
                <a:stretch>
                  <a:fillRect/>
                </a:stretch>
              </p:blipFill>
              <p:spPr>
                <a:xfrm>
                  <a:off x="8078233" y="5013777"/>
                  <a:ext cx="257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7" name="Ink 216">
                  <a:extLst>
                    <a:ext uri="{FF2B5EF4-FFF2-40B4-BE49-F238E27FC236}">
                      <a16:creationId xmlns:a16="http://schemas.microsoft.com/office/drawing/2014/main" id="{986A6E6F-DB8E-E1A1-41D5-8648E73C0A96}"/>
                    </a:ext>
                  </a:extLst>
                </p14:cNvPr>
                <p14:cNvContentPartPr/>
                <p14:nvPr/>
              </p14:nvContentPartPr>
              <p14:xfrm>
                <a:off x="8000833" y="5086497"/>
                <a:ext cx="52560" cy="133920"/>
              </p14:xfrm>
            </p:contentPart>
          </mc:Choice>
          <mc:Fallback xmlns="">
            <p:pic>
              <p:nvPicPr>
                <p:cNvPr id="217" name="Ink 216">
                  <a:extLst>
                    <a:ext uri="{FF2B5EF4-FFF2-40B4-BE49-F238E27FC236}">
                      <a16:creationId xmlns:a16="http://schemas.microsoft.com/office/drawing/2014/main" id="{986A6E6F-DB8E-E1A1-41D5-8648E73C0A96}"/>
                    </a:ext>
                  </a:extLst>
                </p:cNvPr>
                <p:cNvPicPr/>
                <p:nvPr/>
              </p:nvPicPr>
              <p:blipFill>
                <a:blip r:embed="rId273"/>
                <a:stretch>
                  <a:fillRect/>
                </a:stretch>
              </p:blipFill>
              <p:spPr>
                <a:xfrm>
                  <a:off x="7982833" y="5068497"/>
                  <a:ext cx="88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8" name="Ink 217">
                  <a:extLst>
                    <a:ext uri="{FF2B5EF4-FFF2-40B4-BE49-F238E27FC236}">
                      <a16:creationId xmlns:a16="http://schemas.microsoft.com/office/drawing/2014/main" id="{1FD7222B-6C9D-3CF9-D432-6862B3ADBC76}"/>
                    </a:ext>
                  </a:extLst>
                </p14:cNvPr>
                <p14:cNvContentPartPr/>
                <p14:nvPr/>
              </p14:nvContentPartPr>
              <p14:xfrm>
                <a:off x="7816513" y="5108457"/>
                <a:ext cx="115200" cy="135000"/>
              </p14:xfrm>
            </p:contentPart>
          </mc:Choice>
          <mc:Fallback xmlns="">
            <p:pic>
              <p:nvPicPr>
                <p:cNvPr id="218" name="Ink 217">
                  <a:extLst>
                    <a:ext uri="{FF2B5EF4-FFF2-40B4-BE49-F238E27FC236}">
                      <a16:creationId xmlns:a16="http://schemas.microsoft.com/office/drawing/2014/main" id="{1FD7222B-6C9D-3CF9-D432-6862B3ADBC76}"/>
                    </a:ext>
                  </a:extLst>
                </p:cNvPr>
                <p:cNvPicPr/>
                <p:nvPr/>
              </p:nvPicPr>
              <p:blipFill>
                <a:blip r:embed="rId275"/>
                <a:stretch>
                  <a:fillRect/>
                </a:stretch>
              </p:blipFill>
              <p:spPr>
                <a:xfrm>
                  <a:off x="7798873" y="5090457"/>
                  <a:ext cx="150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9" name="Ink 218">
                  <a:extLst>
                    <a:ext uri="{FF2B5EF4-FFF2-40B4-BE49-F238E27FC236}">
                      <a16:creationId xmlns:a16="http://schemas.microsoft.com/office/drawing/2014/main" id="{FC00FF26-EB68-3F47-251F-C900C6A24854}"/>
                    </a:ext>
                  </a:extLst>
                </p14:cNvPr>
                <p14:cNvContentPartPr/>
                <p14:nvPr/>
              </p14:nvContentPartPr>
              <p14:xfrm>
                <a:off x="7660273" y="5118897"/>
                <a:ext cx="142920" cy="137160"/>
              </p14:xfrm>
            </p:contentPart>
          </mc:Choice>
          <mc:Fallback xmlns="">
            <p:pic>
              <p:nvPicPr>
                <p:cNvPr id="219" name="Ink 218">
                  <a:extLst>
                    <a:ext uri="{FF2B5EF4-FFF2-40B4-BE49-F238E27FC236}">
                      <a16:creationId xmlns:a16="http://schemas.microsoft.com/office/drawing/2014/main" id="{FC00FF26-EB68-3F47-251F-C900C6A24854}"/>
                    </a:ext>
                  </a:extLst>
                </p:cNvPr>
                <p:cNvPicPr/>
                <p:nvPr/>
              </p:nvPicPr>
              <p:blipFill>
                <a:blip r:embed="rId277"/>
                <a:stretch>
                  <a:fillRect/>
                </a:stretch>
              </p:blipFill>
              <p:spPr>
                <a:xfrm>
                  <a:off x="7642273" y="5101257"/>
                  <a:ext cx="178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0" name="Ink 219">
                  <a:extLst>
                    <a:ext uri="{FF2B5EF4-FFF2-40B4-BE49-F238E27FC236}">
                      <a16:creationId xmlns:a16="http://schemas.microsoft.com/office/drawing/2014/main" id="{3F30F8D9-B62A-D734-0334-3C405AF458D3}"/>
                    </a:ext>
                  </a:extLst>
                </p14:cNvPr>
                <p14:cNvContentPartPr/>
                <p14:nvPr/>
              </p14:nvContentPartPr>
              <p14:xfrm>
                <a:off x="8140513" y="5321937"/>
                <a:ext cx="81720" cy="119520"/>
              </p14:xfrm>
            </p:contentPart>
          </mc:Choice>
          <mc:Fallback xmlns="">
            <p:pic>
              <p:nvPicPr>
                <p:cNvPr id="220" name="Ink 219">
                  <a:extLst>
                    <a:ext uri="{FF2B5EF4-FFF2-40B4-BE49-F238E27FC236}">
                      <a16:creationId xmlns:a16="http://schemas.microsoft.com/office/drawing/2014/main" id="{3F30F8D9-B62A-D734-0334-3C405AF458D3}"/>
                    </a:ext>
                  </a:extLst>
                </p:cNvPr>
                <p:cNvPicPr/>
                <p:nvPr/>
              </p:nvPicPr>
              <p:blipFill>
                <a:blip r:embed="rId279"/>
                <a:stretch>
                  <a:fillRect/>
                </a:stretch>
              </p:blipFill>
              <p:spPr>
                <a:xfrm>
                  <a:off x="8122873" y="5304297"/>
                  <a:ext cx="117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1" name="Ink 220">
                  <a:extLst>
                    <a:ext uri="{FF2B5EF4-FFF2-40B4-BE49-F238E27FC236}">
                      <a16:creationId xmlns:a16="http://schemas.microsoft.com/office/drawing/2014/main" id="{A427AA86-C499-D186-5EDE-26222DA093DC}"/>
                    </a:ext>
                  </a:extLst>
                </p14:cNvPr>
                <p14:cNvContentPartPr/>
                <p14:nvPr/>
              </p14:nvContentPartPr>
              <p14:xfrm>
                <a:off x="7884193" y="5369817"/>
                <a:ext cx="155160" cy="117720"/>
              </p14:xfrm>
            </p:contentPart>
          </mc:Choice>
          <mc:Fallback xmlns="">
            <p:pic>
              <p:nvPicPr>
                <p:cNvPr id="221" name="Ink 220">
                  <a:extLst>
                    <a:ext uri="{FF2B5EF4-FFF2-40B4-BE49-F238E27FC236}">
                      <a16:creationId xmlns:a16="http://schemas.microsoft.com/office/drawing/2014/main" id="{A427AA86-C499-D186-5EDE-26222DA093DC}"/>
                    </a:ext>
                  </a:extLst>
                </p:cNvPr>
                <p:cNvPicPr/>
                <p:nvPr/>
              </p:nvPicPr>
              <p:blipFill>
                <a:blip r:embed="rId281"/>
                <a:stretch>
                  <a:fillRect/>
                </a:stretch>
              </p:blipFill>
              <p:spPr>
                <a:xfrm>
                  <a:off x="7866553" y="5352177"/>
                  <a:ext cx="190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2" name="Ink 221">
                  <a:extLst>
                    <a:ext uri="{FF2B5EF4-FFF2-40B4-BE49-F238E27FC236}">
                      <a16:creationId xmlns:a16="http://schemas.microsoft.com/office/drawing/2014/main" id="{83FCB537-4464-D372-5460-43B37D5F27FA}"/>
                    </a:ext>
                  </a:extLst>
                </p14:cNvPr>
                <p14:cNvContentPartPr/>
                <p14:nvPr/>
              </p14:nvContentPartPr>
              <p14:xfrm>
                <a:off x="7709233" y="5412297"/>
                <a:ext cx="110880" cy="113760"/>
              </p14:xfrm>
            </p:contentPart>
          </mc:Choice>
          <mc:Fallback xmlns="">
            <p:pic>
              <p:nvPicPr>
                <p:cNvPr id="222" name="Ink 221">
                  <a:extLst>
                    <a:ext uri="{FF2B5EF4-FFF2-40B4-BE49-F238E27FC236}">
                      <a16:creationId xmlns:a16="http://schemas.microsoft.com/office/drawing/2014/main" id="{83FCB537-4464-D372-5460-43B37D5F27FA}"/>
                    </a:ext>
                  </a:extLst>
                </p:cNvPr>
                <p:cNvPicPr/>
                <p:nvPr/>
              </p:nvPicPr>
              <p:blipFill>
                <a:blip r:embed="rId283"/>
                <a:stretch>
                  <a:fillRect/>
                </a:stretch>
              </p:blipFill>
              <p:spPr>
                <a:xfrm>
                  <a:off x="7691593" y="5394297"/>
                  <a:ext cx="146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3" name="Ink 222">
                  <a:extLst>
                    <a:ext uri="{FF2B5EF4-FFF2-40B4-BE49-F238E27FC236}">
                      <a16:creationId xmlns:a16="http://schemas.microsoft.com/office/drawing/2014/main" id="{92BDF59B-4DFE-C9C8-D451-D3D4F6361559}"/>
                    </a:ext>
                  </a:extLst>
                </p14:cNvPr>
                <p14:cNvContentPartPr/>
                <p14:nvPr/>
              </p14:nvContentPartPr>
              <p14:xfrm>
                <a:off x="7462273" y="5431377"/>
                <a:ext cx="182520" cy="146520"/>
              </p14:xfrm>
            </p:contentPart>
          </mc:Choice>
          <mc:Fallback xmlns="">
            <p:pic>
              <p:nvPicPr>
                <p:cNvPr id="223" name="Ink 222">
                  <a:extLst>
                    <a:ext uri="{FF2B5EF4-FFF2-40B4-BE49-F238E27FC236}">
                      <a16:creationId xmlns:a16="http://schemas.microsoft.com/office/drawing/2014/main" id="{92BDF59B-4DFE-C9C8-D451-D3D4F6361559}"/>
                    </a:ext>
                  </a:extLst>
                </p:cNvPr>
                <p:cNvPicPr/>
                <p:nvPr/>
              </p:nvPicPr>
              <p:blipFill>
                <a:blip r:embed="rId285"/>
                <a:stretch>
                  <a:fillRect/>
                </a:stretch>
              </p:blipFill>
              <p:spPr>
                <a:xfrm>
                  <a:off x="7444633" y="5413377"/>
                  <a:ext cx="218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4" name="Ink 223">
                  <a:extLst>
                    <a:ext uri="{FF2B5EF4-FFF2-40B4-BE49-F238E27FC236}">
                      <a16:creationId xmlns:a16="http://schemas.microsoft.com/office/drawing/2014/main" id="{CBD0A84A-6B68-0B77-E7F1-00E5C3774801}"/>
                    </a:ext>
                  </a:extLst>
                </p14:cNvPr>
                <p14:cNvContentPartPr/>
                <p14:nvPr/>
              </p14:nvContentPartPr>
              <p14:xfrm>
                <a:off x="7673953" y="5377017"/>
                <a:ext cx="5040" cy="3240"/>
              </p14:xfrm>
            </p:contentPart>
          </mc:Choice>
          <mc:Fallback xmlns="">
            <p:pic>
              <p:nvPicPr>
                <p:cNvPr id="224" name="Ink 223">
                  <a:extLst>
                    <a:ext uri="{FF2B5EF4-FFF2-40B4-BE49-F238E27FC236}">
                      <a16:creationId xmlns:a16="http://schemas.microsoft.com/office/drawing/2014/main" id="{CBD0A84A-6B68-0B77-E7F1-00E5C3774801}"/>
                    </a:ext>
                  </a:extLst>
                </p:cNvPr>
                <p:cNvPicPr/>
                <p:nvPr/>
              </p:nvPicPr>
              <p:blipFill>
                <a:blip r:embed="rId287"/>
                <a:stretch>
                  <a:fillRect/>
                </a:stretch>
              </p:blipFill>
              <p:spPr>
                <a:xfrm>
                  <a:off x="7655953" y="5359017"/>
                  <a:ext cx="40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44" name="Ink 243">
                  <a:extLst>
                    <a:ext uri="{FF2B5EF4-FFF2-40B4-BE49-F238E27FC236}">
                      <a16:creationId xmlns:a16="http://schemas.microsoft.com/office/drawing/2014/main" id="{9D2D2839-F1AD-8EC8-A2B5-08A483365734}"/>
                    </a:ext>
                  </a:extLst>
                </p14:cNvPr>
                <p14:cNvContentPartPr/>
                <p14:nvPr/>
              </p14:nvContentPartPr>
              <p14:xfrm>
                <a:off x="8183713" y="5663937"/>
                <a:ext cx="129240" cy="142920"/>
              </p14:xfrm>
            </p:contentPart>
          </mc:Choice>
          <mc:Fallback xmlns="">
            <p:pic>
              <p:nvPicPr>
                <p:cNvPr id="244" name="Ink 243">
                  <a:extLst>
                    <a:ext uri="{FF2B5EF4-FFF2-40B4-BE49-F238E27FC236}">
                      <a16:creationId xmlns:a16="http://schemas.microsoft.com/office/drawing/2014/main" id="{9D2D2839-F1AD-8EC8-A2B5-08A483365734}"/>
                    </a:ext>
                  </a:extLst>
                </p:cNvPr>
                <p:cNvPicPr/>
                <p:nvPr/>
              </p:nvPicPr>
              <p:blipFill>
                <a:blip r:embed="rId289"/>
                <a:stretch>
                  <a:fillRect/>
                </a:stretch>
              </p:blipFill>
              <p:spPr>
                <a:xfrm>
                  <a:off x="8165713" y="5646297"/>
                  <a:ext cx="164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45" name="Ink 244">
                  <a:extLst>
                    <a:ext uri="{FF2B5EF4-FFF2-40B4-BE49-F238E27FC236}">
                      <a16:creationId xmlns:a16="http://schemas.microsoft.com/office/drawing/2014/main" id="{D39C0403-0D49-149E-FCF7-A9069AF52ABE}"/>
                    </a:ext>
                  </a:extLst>
                </p14:cNvPr>
                <p14:cNvContentPartPr/>
                <p14:nvPr/>
              </p14:nvContentPartPr>
              <p14:xfrm>
                <a:off x="8131153" y="5651337"/>
                <a:ext cx="3600" cy="10080"/>
              </p14:xfrm>
            </p:contentPart>
          </mc:Choice>
          <mc:Fallback xmlns="">
            <p:pic>
              <p:nvPicPr>
                <p:cNvPr id="245" name="Ink 244">
                  <a:extLst>
                    <a:ext uri="{FF2B5EF4-FFF2-40B4-BE49-F238E27FC236}">
                      <a16:creationId xmlns:a16="http://schemas.microsoft.com/office/drawing/2014/main" id="{D39C0403-0D49-149E-FCF7-A9069AF52ABE}"/>
                    </a:ext>
                  </a:extLst>
                </p:cNvPr>
                <p:cNvPicPr/>
                <p:nvPr/>
              </p:nvPicPr>
              <p:blipFill>
                <a:blip r:embed="rId291"/>
                <a:stretch>
                  <a:fillRect/>
                </a:stretch>
              </p:blipFill>
              <p:spPr>
                <a:xfrm>
                  <a:off x="8113513" y="5633337"/>
                  <a:ext cx="39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46" name="Ink 245">
                  <a:extLst>
                    <a:ext uri="{FF2B5EF4-FFF2-40B4-BE49-F238E27FC236}">
                      <a16:creationId xmlns:a16="http://schemas.microsoft.com/office/drawing/2014/main" id="{809BBDD3-5D21-E4C8-9F46-0768BFC19560}"/>
                    </a:ext>
                  </a:extLst>
                </p14:cNvPr>
                <p14:cNvContentPartPr/>
                <p14:nvPr/>
              </p14:nvContentPartPr>
              <p14:xfrm>
                <a:off x="7991473" y="5662497"/>
                <a:ext cx="80280" cy="137880"/>
              </p14:xfrm>
            </p:contentPart>
          </mc:Choice>
          <mc:Fallback xmlns="">
            <p:pic>
              <p:nvPicPr>
                <p:cNvPr id="246" name="Ink 245">
                  <a:extLst>
                    <a:ext uri="{FF2B5EF4-FFF2-40B4-BE49-F238E27FC236}">
                      <a16:creationId xmlns:a16="http://schemas.microsoft.com/office/drawing/2014/main" id="{809BBDD3-5D21-E4C8-9F46-0768BFC19560}"/>
                    </a:ext>
                  </a:extLst>
                </p:cNvPr>
                <p:cNvPicPr/>
                <p:nvPr/>
              </p:nvPicPr>
              <p:blipFill>
                <a:blip r:embed="rId293"/>
                <a:stretch>
                  <a:fillRect/>
                </a:stretch>
              </p:blipFill>
              <p:spPr>
                <a:xfrm>
                  <a:off x="7973833" y="5644497"/>
                  <a:ext cx="115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47" name="Ink 246">
                  <a:extLst>
                    <a:ext uri="{FF2B5EF4-FFF2-40B4-BE49-F238E27FC236}">
                      <a16:creationId xmlns:a16="http://schemas.microsoft.com/office/drawing/2014/main" id="{C2F6ED81-8FD0-20FD-4039-8AA77D49395D}"/>
                    </a:ext>
                  </a:extLst>
                </p14:cNvPr>
                <p14:cNvContentPartPr/>
                <p14:nvPr/>
              </p14:nvContentPartPr>
              <p14:xfrm>
                <a:off x="7916593" y="5685897"/>
                <a:ext cx="27720" cy="104760"/>
              </p14:xfrm>
            </p:contentPart>
          </mc:Choice>
          <mc:Fallback xmlns="">
            <p:pic>
              <p:nvPicPr>
                <p:cNvPr id="247" name="Ink 246">
                  <a:extLst>
                    <a:ext uri="{FF2B5EF4-FFF2-40B4-BE49-F238E27FC236}">
                      <a16:creationId xmlns:a16="http://schemas.microsoft.com/office/drawing/2014/main" id="{C2F6ED81-8FD0-20FD-4039-8AA77D49395D}"/>
                    </a:ext>
                  </a:extLst>
                </p:cNvPr>
                <p:cNvPicPr/>
                <p:nvPr/>
              </p:nvPicPr>
              <p:blipFill>
                <a:blip r:embed="rId295"/>
                <a:stretch>
                  <a:fillRect/>
                </a:stretch>
              </p:blipFill>
              <p:spPr>
                <a:xfrm>
                  <a:off x="7898593" y="5667897"/>
                  <a:ext cx="63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8" name="Ink 247">
                  <a:extLst>
                    <a:ext uri="{FF2B5EF4-FFF2-40B4-BE49-F238E27FC236}">
                      <a16:creationId xmlns:a16="http://schemas.microsoft.com/office/drawing/2014/main" id="{DAA52090-E915-5C0A-42FD-A1E13FB0ED08}"/>
                    </a:ext>
                  </a:extLst>
                </p14:cNvPr>
                <p14:cNvContentPartPr/>
                <p14:nvPr/>
              </p14:nvContentPartPr>
              <p14:xfrm>
                <a:off x="7719673" y="5583297"/>
                <a:ext cx="198720" cy="238680"/>
              </p14:xfrm>
            </p:contentPart>
          </mc:Choice>
          <mc:Fallback xmlns="">
            <p:pic>
              <p:nvPicPr>
                <p:cNvPr id="248" name="Ink 247">
                  <a:extLst>
                    <a:ext uri="{FF2B5EF4-FFF2-40B4-BE49-F238E27FC236}">
                      <a16:creationId xmlns:a16="http://schemas.microsoft.com/office/drawing/2014/main" id="{DAA52090-E915-5C0A-42FD-A1E13FB0ED08}"/>
                    </a:ext>
                  </a:extLst>
                </p:cNvPr>
                <p:cNvPicPr/>
                <p:nvPr/>
              </p:nvPicPr>
              <p:blipFill>
                <a:blip r:embed="rId297"/>
                <a:stretch>
                  <a:fillRect/>
                </a:stretch>
              </p:blipFill>
              <p:spPr>
                <a:xfrm>
                  <a:off x="7701673" y="5565657"/>
                  <a:ext cx="2343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3" name="Ink 252">
                  <a:extLst>
                    <a:ext uri="{FF2B5EF4-FFF2-40B4-BE49-F238E27FC236}">
                      <a16:creationId xmlns:a16="http://schemas.microsoft.com/office/drawing/2014/main" id="{42535BDF-68EE-363F-E748-C434B05496B6}"/>
                    </a:ext>
                  </a:extLst>
                </p14:cNvPr>
                <p14:cNvContentPartPr/>
                <p14:nvPr/>
              </p14:nvContentPartPr>
              <p14:xfrm>
                <a:off x="7399273" y="5474937"/>
                <a:ext cx="1055160" cy="185040"/>
              </p14:xfrm>
            </p:contentPart>
          </mc:Choice>
          <mc:Fallback xmlns="">
            <p:pic>
              <p:nvPicPr>
                <p:cNvPr id="253" name="Ink 252">
                  <a:extLst>
                    <a:ext uri="{FF2B5EF4-FFF2-40B4-BE49-F238E27FC236}">
                      <a16:creationId xmlns:a16="http://schemas.microsoft.com/office/drawing/2014/main" id="{42535BDF-68EE-363F-E748-C434B05496B6}"/>
                    </a:ext>
                  </a:extLst>
                </p:cNvPr>
                <p:cNvPicPr/>
                <p:nvPr/>
              </p:nvPicPr>
              <p:blipFill>
                <a:blip r:embed="rId299"/>
                <a:stretch>
                  <a:fillRect/>
                </a:stretch>
              </p:blipFill>
              <p:spPr>
                <a:xfrm>
                  <a:off x="7381273" y="5457297"/>
                  <a:ext cx="1090800" cy="220680"/>
                </a:xfrm>
                <a:prstGeom prst="rect">
                  <a:avLst/>
                </a:prstGeom>
              </p:spPr>
            </p:pic>
          </mc:Fallback>
        </mc:AlternateContent>
      </p:grpSp>
      <p:grpSp>
        <p:nvGrpSpPr>
          <p:cNvPr id="256" name="Group 255">
            <a:extLst>
              <a:ext uri="{FF2B5EF4-FFF2-40B4-BE49-F238E27FC236}">
                <a16:creationId xmlns:a16="http://schemas.microsoft.com/office/drawing/2014/main" id="{37E97103-E87A-FD76-5D06-CADF154273A0}"/>
              </a:ext>
            </a:extLst>
          </p:cNvPr>
          <p:cNvGrpSpPr/>
          <p:nvPr/>
        </p:nvGrpSpPr>
        <p:grpSpPr>
          <a:xfrm>
            <a:off x="5496673" y="4993617"/>
            <a:ext cx="1449720" cy="1038600"/>
            <a:chOff x="5496673" y="4993617"/>
            <a:chExt cx="1449720" cy="1038600"/>
          </a:xfrm>
        </p:grpSpPr>
        <mc:AlternateContent xmlns:mc="http://schemas.openxmlformats.org/markup-compatibility/2006" xmlns:p14="http://schemas.microsoft.com/office/powerpoint/2010/main">
          <mc:Choice Requires="p14">
            <p:contentPart p14:bwMode="auto" r:id="rId300">
              <p14:nvContentPartPr>
                <p14:cNvPr id="190" name="Ink 189">
                  <a:extLst>
                    <a:ext uri="{FF2B5EF4-FFF2-40B4-BE49-F238E27FC236}">
                      <a16:creationId xmlns:a16="http://schemas.microsoft.com/office/drawing/2014/main" id="{BDADC4A0-54E8-6AC0-389F-08228A403EBA}"/>
                    </a:ext>
                  </a:extLst>
                </p14:cNvPr>
                <p14:cNvContentPartPr/>
                <p14:nvPr/>
              </p14:nvContentPartPr>
              <p14:xfrm>
                <a:off x="6755953" y="4997937"/>
                <a:ext cx="126720" cy="166320"/>
              </p14:xfrm>
            </p:contentPart>
          </mc:Choice>
          <mc:Fallback xmlns="">
            <p:pic>
              <p:nvPicPr>
                <p:cNvPr id="190" name="Ink 189">
                  <a:extLst>
                    <a:ext uri="{FF2B5EF4-FFF2-40B4-BE49-F238E27FC236}">
                      <a16:creationId xmlns:a16="http://schemas.microsoft.com/office/drawing/2014/main" id="{BDADC4A0-54E8-6AC0-389F-08228A403EBA}"/>
                    </a:ext>
                  </a:extLst>
                </p:cNvPr>
                <p:cNvPicPr/>
                <p:nvPr/>
              </p:nvPicPr>
              <p:blipFill>
                <a:blip r:embed="rId301"/>
                <a:stretch>
                  <a:fillRect/>
                </a:stretch>
              </p:blipFill>
              <p:spPr>
                <a:xfrm>
                  <a:off x="6737953" y="4980297"/>
                  <a:ext cx="162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Ink 190">
                  <a:extLst>
                    <a:ext uri="{FF2B5EF4-FFF2-40B4-BE49-F238E27FC236}">
                      <a16:creationId xmlns:a16="http://schemas.microsoft.com/office/drawing/2014/main" id="{B18D2884-AE3B-70AC-2E9E-54818A45D752}"/>
                    </a:ext>
                  </a:extLst>
                </p14:cNvPr>
                <p14:cNvContentPartPr/>
                <p14:nvPr/>
              </p14:nvContentPartPr>
              <p14:xfrm>
                <a:off x="6517993" y="4993617"/>
                <a:ext cx="27000" cy="83520"/>
              </p14:xfrm>
            </p:contentPart>
          </mc:Choice>
          <mc:Fallback xmlns="">
            <p:pic>
              <p:nvPicPr>
                <p:cNvPr id="191" name="Ink 190">
                  <a:extLst>
                    <a:ext uri="{FF2B5EF4-FFF2-40B4-BE49-F238E27FC236}">
                      <a16:creationId xmlns:a16="http://schemas.microsoft.com/office/drawing/2014/main" id="{B18D2884-AE3B-70AC-2E9E-54818A45D752}"/>
                    </a:ext>
                  </a:extLst>
                </p:cNvPr>
                <p:cNvPicPr/>
                <p:nvPr/>
              </p:nvPicPr>
              <p:blipFill>
                <a:blip r:embed="rId303"/>
                <a:stretch>
                  <a:fillRect/>
                </a:stretch>
              </p:blipFill>
              <p:spPr>
                <a:xfrm>
                  <a:off x="6499993" y="4975617"/>
                  <a:ext cx="62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2" name="Ink 191">
                  <a:extLst>
                    <a:ext uri="{FF2B5EF4-FFF2-40B4-BE49-F238E27FC236}">
                      <a16:creationId xmlns:a16="http://schemas.microsoft.com/office/drawing/2014/main" id="{CCEA50B7-6984-8418-F1FD-D15EC56CE6F4}"/>
                    </a:ext>
                  </a:extLst>
                </p14:cNvPr>
                <p14:cNvContentPartPr/>
                <p14:nvPr/>
              </p14:nvContentPartPr>
              <p14:xfrm>
                <a:off x="6384073" y="5020257"/>
                <a:ext cx="91800" cy="176760"/>
              </p14:xfrm>
            </p:contentPart>
          </mc:Choice>
          <mc:Fallback xmlns="">
            <p:pic>
              <p:nvPicPr>
                <p:cNvPr id="192" name="Ink 191">
                  <a:extLst>
                    <a:ext uri="{FF2B5EF4-FFF2-40B4-BE49-F238E27FC236}">
                      <a16:creationId xmlns:a16="http://schemas.microsoft.com/office/drawing/2014/main" id="{CCEA50B7-6984-8418-F1FD-D15EC56CE6F4}"/>
                    </a:ext>
                  </a:extLst>
                </p:cNvPr>
                <p:cNvPicPr/>
                <p:nvPr/>
              </p:nvPicPr>
              <p:blipFill>
                <a:blip r:embed="rId305"/>
                <a:stretch>
                  <a:fillRect/>
                </a:stretch>
              </p:blipFill>
              <p:spPr>
                <a:xfrm>
                  <a:off x="6366433" y="5002617"/>
                  <a:ext cx="127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3" name="Ink 192">
                  <a:extLst>
                    <a:ext uri="{FF2B5EF4-FFF2-40B4-BE49-F238E27FC236}">
                      <a16:creationId xmlns:a16="http://schemas.microsoft.com/office/drawing/2014/main" id="{3D3BC7AC-3B41-0FC3-18FF-C911937FF7D5}"/>
                    </a:ext>
                  </a:extLst>
                </p14:cNvPr>
                <p14:cNvContentPartPr/>
                <p14:nvPr/>
              </p14:nvContentPartPr>
              <p14:xfrm>
                <a:off x="6299833" y="5071017"/>
                <a:ext cx="41760" cy="128520"/>
              </p14:xfrm>
            </p:contentPart>
          </mc:Choice>
          <mc:Fallback xmlns="">
            <p:pic>
              <p:nvPicPr>
                <p:cNvPr id="193" name="Ink 192">
                  <a:extLst>
                    <a:ext uri="{FF2B5EF4-FFF2-40B4-BE49-F238E27FC236}">
                      <a16:creationId xmlns:a16="http://schemas.microsoft.com/office/drawing/2014/main" id="{3D3BC7AC-3B41-0FC3-18FF-C911937FF7D5}"/>
                    </a:ext>
                  </a:extLst>
                </p:cNvPr>
                <p:cNvPicPr/>
                <p:nvPr/>
              </p:nvPicPr>
              <p:blipFill>
                <a:blip r:embed="rId307"/>
                <a:stretch>
                  <a:fillRect/>
                </a:stretch>
              </p:blipFill>
              <p:spPr>
                <a:xfrm>
                  <a:off x="6282193" y="5053377"/>
                  <a:ext cx="77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4" name="Ink 193">
                  <a:extLst>
                    <a:ext uri="{FF2B5EF4-FFF2-40B4-BE49-F238E27FC236}">
                      <a16:creationId xmlns:a16="http://schemas.microsoft.com/office/drawing/2014/main" id="{5A32C2AB-9081-3500-F711-CF595104B769}"/>
                    </a:ext>
                  </a:extLst>
                </p14:cNvPr>
                <p14:cNvContentPartPr/>
                <p14:nvPr/>
              </p14:nvContentPartPr>
              <p14:xfrm>
                <a:off x="6166273" y="5042937"/>
                <a:ext cx="69120" cy="206280"/>
              </p14:xfrm>
            </p:contentPart>
          </mc:Choice>
          <mc:Fallback xmlns="">
            <p:pic>
              <p:nvPicPr>
                <p:cNvPr id="194" name="Ink 193">
                  <a:extLst>
                    <a:ext uri="{FF2B5EF4-FFF2-40B4-BE49-F238E27FC236}">
                      <a16:creationId xmlns:a16="http://schemas.microsoft.com/office/drawing/2014/main" id="{5A32C2AB-9081-3500-F711-CF595104B769}"/>
                    </a:ext>
                  </a:extLst>
                </p:cNvPr>
                <p:cNvPicPr/>
                <p:nvPr/>
              </p:nvPicPr>
              <p:blipFill>
                <a:blip r:embed="rId309"/>
                <a:stretch>
                  <a:fillRect/>
                </a:stretch>
              </p:blipFill>
              <p:spPr>
                <a:xfrm>
                  <a:off x="6148273" y="5024937"/>
                  <a:ext cx="104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5" name="Ink 194">
                  <a:extLst>
                    <a:ext uri="{FF2B5EF4-FFF2-40B4-BE49-F238E27FC236}">
                      <a16:creationId xmlns:a16="http://schemas.microsoft.com/office/drawing/2014/main" id="{120B23DB-B834-1D29-9D5C-986980B8BFA5}"/>
                    </a:ext>
                  </a:extLst>
                </p14:cNvPr>
                <p14:cNvContentPartPr/>
                <p14:nvPr/>
              </p14:nvContentPartPr>
              <p14:xfrm>
                <a:off x="5911393" y="5056617"/>
                <a:ext cx="131040" cy="182520"/>
              </p14:xfrm>
            </p:contentPart>
          </mc:Choice>
          <mc:Fallback xmlns="">
            <p:pic>
              <p:nvPicPr>
                <p:cNvPr id="195" name="Ink 194">
                  <a:extLst>
                    <a:ext uri="{FF2B5EF4-FFF2-40B4-BE49-F238E27FC236}">
                      <a16:creationId xmlns:a16="http://schemas.microsoft.com/office/drawing/2014/main" id="{120B23DB-B834-1D29-9D5C-986980B8BFA5}"/>
                    </a:ext>
                  </a:extLst>
                </p:cNvPr>
                <p:cNvPicPr/>
                <p:nvPr/>
              </p:nvPicPr>
              <p:blipFill>
                <a:blip r:embed="rId311"/>
                <a:stretch>
                  <a:fillRect/>
                </a:stretch>
              </p:blipFill>
              <p:spPr>
                <a:xfrm>
                  <a:off x="5893393" y="5038977"/>
                  <a:ext cx="166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7" name="Ink 196">
                  <a:extLst>
                    <a:ext uri="{FF2B5EF4-FFF2-40B4-BE49-F238E27FC236}">
                      <a16:creationId xmlns:a16="http://schemas.microsoft.com/office/drawing/2014/main" id="{DA2C34CD-A28D-52FA-0634-C42B7DD3D87B}"/>
                    </a:ext>
                  </a:extLst>
                </p14:cNvPr>
                <p14:cNvContentPartPr/>
                <p14:nvPr/>
              </p14:nvContentPartPr>
              <p14:xfrm>
                <a:off x="6666673" y="5391777"/>
                <a:ext cx="26280" cy="120600"/>
              </p14:xfrm>
            </p:contentPart>
          </mc:Choice>
          <mc:Fallback xmlns="">
            <p:pic>
              <p:nvPicPr>
                <p:cNvPr id="197" name="Ink 196">
                  <a:extLst>
                    <a:ext uri="{FF2B5EF4-FFF2-40B4-BE49-F238E27FC236}">
                      <a16:creationId xmlns:a16="http://schemas.microsoft.com/office/drawing/2014/main" id="{DA2C34CD-A28D-52FA-0634-C42B7DD3D87B}"/>
                    </a:ext>
                  </a:extLst>
                </p:cNvPr>
                <p:cNvPicPr/>
                <p:nvPr/>
              </p:nvPicPr>
              <p:blipFill>
                <a:blip r:embed="rId313"/>
                <a:stretch>
                  <a:fillRect/>
                </a:stretch>
              </p:blipFill>
              <p:spPr>
                <a:xfrm>
                  <a:off x="6649033" y="5374137"/>
                  <a:ext cx="61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8" name="Ink 197">
                  <a:extLst>
                    <a:ext uri="{FF2B5EF4-FFF2-40B4-BE49-F238E27FC236}">
                      <a16:creationId xmlns:a16="http://schemas.microsoft.com/office/drawing/2014/main" id="{86DF6B83-EC33-9BFC-D1A6-A3440F38F02B}"/>
                    </a:ext>
                  </a:extLst>
                </p14:cNvPr>
                <p14:cNvContentPartPr/>
                <p14:nvPr/>
              </p14:nvContentPartPr>
              <p14:xfrm>
                <a:off x="6735073" y="5398617"/>
                <a:ext cx="61200" cy="128880"/>
              </p14:xfrm>
            </p:contentPart>
          </mc:Choice>
          <mc:Fallback xmlns="">
            <p:pic>
              <p:nvPicPr>
                <p:cNvPr id="198" name="Ink 197">
                  <a:extLst>
                    <a:ext uri="{FF2B5EF4-FFF2-40B4-BE49-F238E27FC236}">
                      <a16:creationId xmlns:a16="http://schemas.microsoft.com/office/drawing/2014/main" id="{86DF6B83-EC33-9BFC-D1A6-A3440F38F02B}"/>
                    </a:ext>
                  </a:extLst>
                </p:cNvPr>
                <p:cNvPicPr/>
                <p:nvPr/>
              </p:nvPicPr>
              <p:blipFill>
                <a:blip r:embed="rId315"/>
                <a:stretch>
                  <a:fillRect/>
                </a:stretch>
              </p:blipFill>
              <p:spPr>
                <a:xfrm>
                  <a:off x="6717433" y="5380977"/>
                  <a:ext cx="96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9" name="Ink 198">
                  <a:extLst>
                    <a:ext uri="{FF2B5EF4-FFF2-40B4-BE49-F238E27FC236}">
                      <a16:creationId xmlns:a16="http://schemas.microsoft.com/office/drawing/2014/main" id="{97056DE0-3FC3-ABF6-2CAE-5E8A25E5D706}"/>
                    </a:ext>
                  </a:extLst>
                </p14:cNvPr>
                <p14:cNvContentPartPr/>
                <p14:nvPr/>
              </p14:nvContentPartPr>
              <p14:xfrm>
                <a:off x="6579193" y="5402937"/>
                <a:ext cx="15840" cy="133920"/>
              </p14:xfrm>
            </p:contentPart>
          </mc:Choice>
          <mc:Fallback xmlns="">
            <p:pic>
              <p:nvPicPr>
                <p:cNvPr id="199" name="Ink 198">
                  <a:extLst>
                    <a:ext uri="{FF2B5EF4-FFF2-40B4-BE49-F238E27FC236}">
                      <a16:creationId xmlns:a16="http://schemas.microsoft.com/office/drawing/2014/main" id="{97056DE0-3FC3-ABF6-2CAE-5E8A25E5D706}"/>
                    </a:ext>
                  </a:extLst>
                </p:cNvPr>
                <p:cNvPicPr/>
                <p:nvPr/>
              </p:nvPicPr>
              <p:blipFill>
                <a:blip r:embed="rId317"/>
                <a:stretch>
                  <a:fillRect/>
                </a:stretch>
              </p:blipFill>
              <p:spPr>
                <a:xfrm>
                  <a:off x="6561553" y="5384937"/>
                  <a:ext cx="51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0" name="Ink 199">
                  <a:extLst>
                    <a:ext uri="{FF2B5EF4-FFF2-40B4-BE49-F238E27FC236}">
                      <a16:creationId xmlns:a16="http://schemas.microsoft.com/office/drawing/2014/main" id="{045FA133-4BEA-B5C2-FEEC-D36E659FEF54}"/>
                    </a:ext>
                  </a:extLst>
                </p14:cNvPr>
                <p14:cNvContentPartPr/>
                <p14:nvPr/>
              </p14:nvContentPartPr>
              <p14:xfrm>
                <a:off x="6189313" y="5380977"/>
                <a:ext cx="308880" cy="207720"/>
              </p14:xfrm>
            </p:contentPart>
          </mc:Choice>
          <mc:Fallback xmlns="">
            <p:pic>
              <p:nvPicPr>
                <p:cNvPr id="200" name="Ink 199">
                  <a:extLst>
                    <a:ext uri="{FF2B5EF4-FFF2-40B4-BE49-F238E27FC236}">
                      <a16:creationId xmlns:a16="http://schemas.microsoft.com/office/drawing/2014/main" id="{045FA133-4BEA-B5C2-FEEC-D36E659FEF54}"/>
                    </a:ext>
                  </a:extLst>
                </p:cNvPr>
                <p:cNvPicPr/>
                <p:nvPr/>
              </p:nvPicPr>
              <p:blipFill>
                <a:blip r:embed="rId319"/>
                <a:stretch>
                  <a:fillRect/>
                </a:stretch>
              </p:blipFill>
              <p:spPr>
                <a:xfrm>
                  <a:off x="6171673" y="5363337"/>
                  <a:ext cx="344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Ink 200">
                  <a:extLst>
                    <a:ext uri="{FF2B5EF4-FFF2-40B4-BE49-F238E27FC236}">
                      <a16:creationId xmlns:a16="http://schemas.microsoft.com/office/drawing/2014/main" id="{02E9D0D7-B669-06C6-036C-62D17A455E99}"/>
                    </a:ext>
                  </a:extLst>
                </p14:cNvPr>
                <p14:cNvContentPartPr/>
                <p14:nvPr/>
              </p14:nvContentPartPr>
              <p14:xfrm>
                <a:off x="6282193" y="5404377"/>
                <a:ext cx="70200" cy="147600"/>
              </p14:xfrm>
            </p:contentPart>
          </mc:Choice>
          <mc:Fallback xmlns="">
            <p:pic>
              <p:nvPicPr>
                <p:cNvPr id="201" name="Ink 200">
                  <a:extLst>
                    <a:ext uri="{FF2B5EF4-FFF2-40B4-BE49-F238E27FC236}">
                      <a16:creationId xmlns:a16="http://schemas.microsoft.com/office/drawing/2014/main" id="{02E9D0D7-B669-06C6-036C-62D17A455E99}"/>
                    </a:ext>
                  </a:extLst>
                </p:cNvPr>
                <p:cNvPicPr/>
                <p:nvPr/>
              </p:nvPicPr>
              <p:blipFill>
                <a:blip r:embed="rId321"/>
                <a:stretch>
                  <a:fillRect/>
                </a:stretch>
              </p:blipFill>
              <p:spPr>
                <a:xfrm>
                  <a:off x="6264553" y="5386737"/>
                  <a:ext cx="105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Ink 201">
                  <a:extLst>
                    <a:ext uri="{FF2B5EF4-FFF2-40B4-BE49-F238E27FC236}">
                      <a16:creationId xmlns:a16="http://schemas.microsoft.com/office/drawing/2014/main" id="{59327CFF-F81C-00BB-DD3D-A70F7715077A}"/>
                    </a:ext>
                  </a:extLst>
                </p14:cNvPr>
                <p14:cNvContentPartPr/>
                <p14:nvPr/>
              </p14:nvContentPartPr>
              <p14:xfrm>
                <a:off x="5828593" y="5383857"/>
                <a:ext cx="185760" cy="231480"/>
              </p14:xfrm>
            </p:contentPart>
          </mc:Choice>
          <mc:Fallback xmlns="">
            <p:pic>
              <p:nvPicPr>
                <p:cNvPr id="202" name="Ink 201">
                  <a:extLst>
                    <a:ext uri="{FF2B5EF4-FFF2-40B4-BE49-F238E27FC236}">
                      <a16:creationId xmlns:a16="http://schemas.microsoft.com/office/drawing/2014/main" id="{59327CFF-F81C-00BB-DD3D-A70F7715077A}"/>
                    </a:ext>
                  </a:extLst>
                </p:cNvPr>
                <p:cNvPicPr/>
                <p:nvPr/>
              </p:nvPicPr>
              <p:blipFill>
                <a:blip r:embed="rId323"/>
                <a:stretch>
                  <a:fillRect/>
                </a:stretch>
              </p:blipFill>
              <p:spPr>
                <a:xfrm>
                  <a:off x="5810953" y="5366217"/>
                  <a:ext cx="221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Ink 202">
                  <a:extLst>
                    <a:ext uri="{FF2B5EF4-FFF2-40B4-BE49-F238E27FC236}">
                      <a16:creationId xmlns:a16="http://schemas.microsoft.com/office/drawing/2014/main" id="{A942E158-94E7-7CC5-2047-A02165C7BE38}"/>
                    </a:ext>
                  </a:extLst>
                </p14:cNvPr>
                <p14:cNvContentPartPr/>
                <p14:nvPr/>
              </p14:nvContentPartPr>
              <p14:xfrm>
                <a:off x="6012553" y="5392497"/>
                <a:ext cx="101880" cy="180000"/>
              </p14:xfrm>
            </p:contentPart>
          </mc:Choice>
          <mc:Fallback xmlns="">
            <p:pic>
              <p:nvPicPr>
                <p:cNvPr id="203" name="Ink 202">
                  <a:extLst>
                    <a:ext uri="{FF2B5EF4-FFF2-40B4-BE49-F238E27FC236}">
                      <a16:creationId xmlns:a16="http://schemas.microsoft.com/office/drawing/2014/main" id="{A942E158-94E7-7CC5-2047-A02165C7BE38}"/>
                    </a:ext>
                  </a:extLst>
                </p:cNvPr>
                <p:cNvPicPr/>
                <p:nvPr/>
              </p:nvPicPr>
              <p:blipFill>
                <a:blip r:embed="rId325"/>
                <a:stretch>
                  <a:fillRect/>
                </a:stretch>
              </p:blipFill>
              <p:spPr>
                <a:xfrm>
                  <a:off x="5994553" y="5374857"/>
                  <a:ext cx="137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Ink 203">
                  <a:extLst>
                    <a:ext uri="{FF2B5EF4-FFF2-40B4-BE49-F238E27FC236}">
                      <a16:creationId xmlns:a16="http://schemas.microsoft.com/office/drawing/2014/main" id="{69308856-8FBC-35A1-DCDA-9CE04759568A}"/>
                    </a:ext>
                  </a:extLst>
                </p14:cNvPr>
                <p14:cNvContentPartPr/>
                <p14:nvPr/>
              </p14:nvContentPartPr>
              <p14:xfrm>
                <a:off x="6365713" y="5716497"/>
                <a:ext cx="132480" cy="183240"/>
              </p14:xfrm>
            </p:contentPart>
          </mc:Choice>
          <mc:Fallback xmlns="">
            <p:pic>
              <p:nvPicPr>
                <p:cNvPr id="204" name="Ink 203">
                  <a:extLst>
                    <a:ext uri="{FF2B5EF4-FFF2-40B4-BE49-F238E27FC236}">
                      <a16:creationId xmlns:a16="http://schemas.microsoft.com/office/drawing/2014/main" id="{69308856-8FBC-35A1-DCDA-9CE04759568A}"/>
                    </a:ext>
                  </a:extLst>
                </p:cNvPr>
                <p:cNvPicPr/>
                <p:nvPr/>
              </p:nvPicPr>
              <p:blipFill>
                <a:blip r:embed="rId327"/>
                <a:stretch>
                  <a:fillRect/>
                </a:stretch>
              </p:blipFill>
              <p:spPr>
                <a:xfrm>
                  <a:off x="6348073" y="5698497"/>
                  <a:ext cx="168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5" name="Ink 204">
                  <a:extLst>
                    <a:ext uri="{FF2B5EF4-FFF2-40B4-BE49-F238E27FC236}">
                      <a16:creationId xmlns:a16="http://schemas.microsoft.com/office/drawing/2014/main" id="{34AD000F-F767-BAF8-C7E4-77A6F5732D72}"/>
                    </a:ext>
                  </a:extLst>
                </p14:cNvPr>
                <p14:cNvContentPartPr/>
                <p14:nvPr/>
              </p14:nvContentPartPr>
              <p14:xfrm>
                <a:off x="6012553" y="5696337"/>
                <a:ext cx="189000" cy="254520"/>
              </p14:xfrm>
            </p:contentPart>
          </mc:Choice>
          <mc:Fallback xmlns="">
            <p:pic>
              <p:nvPicPr>
                <p:cNvPr id="205" name="Ink 204">
                  <a:extLst>
                    <a:ext uri="{FF2B5EF4-FFF2-40B4-BE49-F238E27FC236}">
                      <a16:creationId xmlns:a16="http://schemas.microsoft.com/office/drawing/2014/main" id="{34AD000F-F767-BAF8-C7E4-77A6F5732D72}"/>
                    </a:ext>
                  </a:extLst>
                </p:cNvPr>
                <p:cNvPicPr/>
                <p:nvPr/>
              </p:nvPicPr>
              <p:blipFill>
                <a:blip r:embed="rId329"/>
                <a:stretch>
                  <a:fillRect/>
                </a:stretch>
              </p:blipFill>
              <p:spPr>
                <a:xfrm>
                  <a:off x="5994913" y="5678697"/>
                  <a:ext cx="224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6" name="Ink 205">
                  <a:extLst>
                    <a:ext uri="{FF2B5EF4-FFF2-40B4-BE49-F238E27FC236}">
                      <a16:creationId xmlns:a16="http://schemas.microsoft.com/office/drawing/2014/main" id="{93A94E92-A05F-810C-5949-26A35C13228C}"/>
                    </a:ext>
                  </a:extLst>
                </p14:cNvPr>
                <p14:cNvContentPartPr/>
                <p14:nvPr/>
              </p14:nvContentPartPr>
              <p14:xfrm>
                <a:off x="6196873" y="5767977"/>
                <a:ext cx="134280" cy="144360"/>
              </p14:xfrm>
            </p:contentPart>
          </mc:Choice>
          <mc:Fallback xmlns="">
            <p:pic>
              <p:nvPicPr>
                <p:cNvPr id="206" name="Ink 205">
                  <a:extLst>
                    <a:ext uri="{FF2B5EF4-FFF2-40B4-BE49-F238E27FC236}">
                      <a16:creationId xmlns:a16="http://schemas.microsoft.com/office/drawing/2014/main" id="{93A94E92-A05F-810C-5949-26A35C13228C}"/>
                    </a:ext>
                  </a:extLst>
                </p:cNvPr>
                <p:cNvPicPr/>
                <p:nvPr/>
              </p:nvPicPr>
              <p:blipFill>
                <a:blip r:embed="rId331"/>
                <a:stretch>
                  <a:fillRect/>
                </a:stretch>
              </p:blipFill>
              <p:spPr>
                <a:xfrm>
                  <a:off x="6178873" y="5750337"/>
                  <a:ext cx="169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7" name="Ink 206">
                  <a:extLst>
                    <a:ext uri="{FF2B5EF4-FFF2-40B4-BE49-F238E27FC236}">
                      <a16:creationId xmlns:a16="http://schemas.microsoft.com/office/drawing/2014/main" id="{01BA6EB8-6EA6-10E1-EF95-1295A779B511}"/>
                    </a:ext>
                  </a:extLst>
                </p14:cNvPr>
                <p14:cNvContentPartPr/>
                <p14:nvPr/>
              </p14:nvContentPartPr>
              <p14:xfrm>
                <a:off x="5998873" y="5776617"/>
                <a:ext cx="30960" cy="198360"/>
              </p14:xfrm>
            </p:contentPart>
          </mc:Choice>
          <mc:Fallback xmlns="">
            <p:pic>
              <p:nvPicPr>
                <p:cNvPr id="207" name="Ink 206">
                  <a:extLst>
                    <a:ext uri="{FF2B5EF4-FFF2-40B4-BE49-F238E27FC236}">
                      <a16:creationId xmlns:a16="http://schemas.microsoft.com/office/drawing/2014/main" id="{01BA6EB8-6EA6-10E1-EF95-1295A779B511}"/>
                    </a:ext>
                  </a:extLst>
                </p:cNvPr>
                <p:cNvPicPr/>
                <p:nvPr/>
              </p:nvPicPr>
              <p:blipFill>
                <a:blip r:embed="rId333"/>
                <a:stretch>
                  <a:fillRect/>
                </a:stretch>
              </p:blipFill>
              <p:spPr>
                <a:xfrm>
                  <a:off x="5980873" y="5758977"/>
                  <a:ext cx="66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8" name="Ink 207">
                  <a:extLst>
                    <a:ext uri="{FF2B5EF4-FFF2-40B4-BE49-F238E27FC236}">
                      <a16:creationId xmlns:a16="http://schemas.microsoft.com/office/drawing/2014/main" id="{6FC503BF-B5A2-3F98-9C9C-CE375FFD2D5B}"/>
                    </a:ext>
                  </a:extLst>
                </p14:cNvPr>
                <p14:cNvContentPartPr/>
                <p14:nvPr/>
              </p14:nvContentPartPr>
              <p14:xfrm>
                <a:off x="5496673" y="5763657"/>
                <a:ext cx="243000" cy="268560"/>
              </p14:xfrm>
            </p:contentPart>
          </mc:Choice>
          <mc:Fallback xmlns="">
            <p:pic>
              <p:nvPicPr>
                <p:cNvPr id="208" name="Ink 207">
                  <a:extLst>
                    <a:ext uri="{FF2B5EF4-FFF2-40B4-BE49-F238E27FC236}">
                      <a16:creationId xmlns:a16="http://schemas.microsoft.com/office/drawing/2014/main" id="{6FC503BF-B5A2-3F98-9C9C-CE375FFD2D5B}"/>
                    </a:ext>
                  </a:extLst>
                </p:cNvPr>
                <p:cNvPicPr/>
                <p:nvPr/>
              </p:nvPicPr>
              <p:blipFill>
                <a:blip r:embed="rId335"/>
                <a:stretch>
                  <a:fillRect/>
                </a:stretch>
              </p:blipFill>
              <p:spPr>
                <a:xfrm>
                  <a:off x="5479033" y="5745657"/>
                  <a:ext cx="278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9" name="Ink 208">
                  <a:extLst>
                    <a:ext uri="{FF2B5EF4-FFF2-40B4-BE49-F238E27FC236}">
                      <a16:creationId xmlns:a16="http://schemas.microsoft.com/office/drawing/2014/main" id="{68E99A02-17AF-FFDD-B067-EDEE15D8758F}"/>
                    </a:ext>
                  </a:extLst>
                </p14:cNvPr>
                <p14:cNvContentPartPr/>
                <p14:nvPr/>
              </p14:nvContentPartPr>
              <p14:xfrm>
                <a:off x="5721313" y="5791017"/>
                <a:ext cx="167400" cy="233280"/>
              </p14:xfrm>
            </p:contentPart>
          </mc:Choice>
          <mc:Fallback xmlns="">
            <p:pic>
              <p:nvPicPr>
                <p:cNvPr id="209" name="Ink 208">
                  <a:extLst>
                    <a:ext uri="{FF2B5EF4-FFF2-40B4-BE49-F238E27FC236}">
                      <a16:creationId xmlns:a16="http://schemas.microsoft.com/office/drawing/2014/main" id="{68E99A02-17AF-FFDD-B067-EDEE15D8758F}"/>
                    </a:ext>
                  </a:extLst>
                </p:cNvPr>
                <p:cNvPicPr/>
                <p:nvPr/>
              </p:nvPicPr>
              <p:blipFill>
                <a:blip r:embed="rId337"/>
                <a:stretch>
                  <a:fillRect/>
                </a:stretch>
              </p:blipFill>
              <p:spPr>
                <a:xfrm>
                  <a:off x="5703313" y="5773377"/>
                  <a:ext cx="2030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5" name="Ink 254">
                  <a:extLst>
                    <a:ext uri="{FF2B5EF4-FFF2-40B4-BE49-F238E27FC236}">
                      <a16:creationId xmlns:a16="http://schemas.microsoft.com/office/drawing/2014/main" id="{DB16F002-567F-EFAF-F2F5-ECD4F4903FCA}"/>
                    </a:ext>
                  </a:extLst>
                </p14:cNvPr>
                <p14:cNvContentPartPr/>
                <p14:nvPr/>
              </p14:nvContentPartPr>
              <p14:xfrm>
                <a:off x="5724193" y="5307177"/>
                <a:ext cx="1222200" cy="38520"/>
              </p14:xfrm>
            </p:contentPart>
          </mc:Choice>
          <mc:Fallback xmlns="">
            <p:pic>
              <p:nvPicPr>
                <p:cNvPr id="255" name="Ink 254">
                  <a:extLst>
                    <a:ext uri="{FF2B5EF4-FFF2-40B4-BE49-F238E27FC236}">
                      <a16:creationId xmlns:a16="http://schemas.microsoft.com/office/drawing/2014/main" id="{DB16F002-567F-EFAF-F2F5-ECD4F4903FCA}"/>
                    </a:ext>
                  </a:extLst>
                </p:cNvPr>
                <p:cNvPicPr/>
                <p:nvPr/>
              </p:nvPicPr>
              <p:blipFill>
                <a:blip r:embed="rId339"/>
                <a:stretch>
                  <a:fillRect/>
                </a:stretch>
              </p:blipFill>
              <p:spPr>
                <a:xfrm>
                  <a:off x="5706193" y="5289537"/>
                  <a:ext cx="1257840" cy="74160"/>
                </a:xfrm>
                <a:prstGeom prst="rect">
                  <a:avLst/>
                </a:prstGeom>
              </p:spPr>
            </p:pic>
          </mc:Fallback>
        </mc:AlternateContent>
      </p:grpSp>
      <p:grpSp>
        <p:nvGrpSpPr>
          <p:cNvPr id="263" name="Group 262">
            <a:extLst>
              <a:ext uri="{FF2B5EF4-FFF2-40B4-BE49-F238E27FC236}">
                <a16:creationId xmlns:a16="http://schemas.microsoft.com/office/drawing/2014/main" id="{E57F2001-5CC3-11FC-BA3E-BDE20C7F1A14}"/>
              </a:ext>
            </a:extLst>
          </p:cNvPr>
          <p:cNvGrpSpPr/>
          <p:nvPr/>
        </p:nvGrpSpPr>
        <p:grpSpPr>
          <a:xfrm>
            <a:off x="3635113" y="3655497"/>
            <a:ext cx="750600" cy="597240"/>
            <a:chOff x="3635113" y="3655497"/>
            <a:chExt cx="750600" cy="597240"/>
          </a:xfrm>
        </p:grpSpPr>
        <mc:AlternateContent xmlns:mc="http://schemas.openxmlformats.org/markup-compatibility/2006" xmlns:p14="http://schemas.microsoft.com/office/powerpoint/2010/main">
          <mc:Choice Requires="p14">
            <p:contentPart p14:bwMode="auto" r:id="rId340">
              <p14:nvContentPartPr>
                <p14:cNvPr id="257" name="Ink 256">
                  <a:extLst>
                    <a:ext uri="{FF2B5EF4-FFF2-40B4-BE49-F238E27FC236}">
                      <a16:creationId xmlns:a16="http://schemas.microsoft.com/office/drawing/2014/main" id="{0C2594EF-58BD-29C2-8A52-E675ECDD1F79}"/>
                    </a:ext>
                  </a:extLst>
                </p14:cNvPr>
                <p14:cNvContentPartPr/>
                <p14:nvPr/>
              </p14:nvContentPartPr>
              <p14:xfrm>
                <a:off x="3769033" y="3655497"/>
                <a:ext cx="338040" cy="267480"/>
              </p14:xfrm>
            </p:contentPart>
          </mc:Choice>
          <mc:Fallback xmlns="">
            <p:pic>
              <p:nvPicPr>
                <p:cNvPr id="257" name="Ink 256">
                  <a:extLst>
                    <a:ext uri="{FF2B5EF4-FFF2-40B4-BE49-F238E27FC236}">
                      <a16:creationId xmlns:a16="http://schemas.microsoft.com/office/drawing/2014/main" id="{0C2594EF-58BD-29C2-8A52-E675ECDD1F79}"/>
                    </a:ext>
                  </a:extLst>
                </p:cNvPr>
                <p:cNvPicPr/>
                <p:nvPr/>
              </p:nvPicPr>
              <p:blipFill>
                <a:blip r:embed="rId341"/>
                <a:stretch>
                  <a:fillRect/>
                </a:stretch>
              </p:blipFill>
              <p:spPr>
                <a:xfrm>
                  <a:off x="3751033" y="3637497"/>
                  <a:ext cx="3736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 name="Ink 257">
                  <a:extLst>
                    <a:ext uri="{FF2B5EF4-FFF2-40B4-BE49-F238E27FC236}">
                      <a16:creationId xmlns:a16="http://schemas.microsoft.com/office/drawing/2014/main" id="{A8DDC82D-81F9-336F-8227-ECB5BDDC374F}"/>
                    </a:ext>
                  </a:extLst>
                </p14:cNvPr>
                <p14:cNvContentPartPr/>
                <p14:nvPr/>
              </p14:nvContentPartPr>
              <p14:xfrm>
                <a:off x="3635113" y="4014777"/>
                <a:ext cx="151920" cy="183960"/>
              </p14:xfrm>
            </p:contentPart>
          </mc:Choice>
          <mc:Fallback xmlns="">
            <p:pic>
              <p:nvPicPr>
                <p:cNvPr id="258" name="Ink 257">
                  <a:extLst>
                    <a:ext uri="{FF2B5EF4-FFF2-40B4-BE49-F238E27FC236}">
                      <a16:creationId xmlns:a16="http://schemas.microsoft.com/office/drawing/2014/main" id="{A8DDC82D-81F9-336F-8227-ECB5BDDC374F}"/>
                    </a:ext>
                  </a:extLst>
                </p:cNvPr>
                <p:cNvPicPr/>
                <p:nvPr/>
              </p:nvPicPr>
              <p:blipFill>
                <a:blip r:embed="rId343"/>
                <a:stretch>
                  <a:fillRect/>
                </a:stretch>
              </p:blipFill>
              <p:spPr>
                <a:xfrm>
                  <a:off x="3617473" y="3996777"/>
                  <a:ext cx="187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9" name="Ink 258">
                  <a:extLst>
                    <a:ext uri="{FF2B5EF4-FFF2-40B4-BE49-F238E27FC236}">
                      <a16:creationId xmlns:a16="http://schemas.microsoft.com/office/drawing/2014/main" id="{EE0174C0-2402-ED66-3B9C-A229A8F3AE44}"/>
                    </a:ext>
                  </a:extLst>
                </p14:cNvPr>
                <p14:cNvContentPartPr/>
                <p14:nvPr/>
              </p14:nvContentPartPr>
              <p14:xfrm>
                <a:off x="3802153" y="4028817"/>
                <a:ext cx="76320" cy="177840"/>
              </p14:xfrm>
            </p:contentPart>
          </mc:Choice>
          <mc:Fallback xmlns="">
            <p:pic>
              <p:nvPicPr>
                <p:cNvPr id="259" name="Ink 258">
                  <a:extLst>
                    <a:ext uri="{FF2B5EF4-FFF2-40B4-BE49-F238E27FC236}">
                      <a16:creationId xmlns:a16="http://schemas.microsoft.com/office/drawing/2014/main" id="{EE0174C0-2402-ED66-3B9C-A229A8F3AE44}"/>
                    </a:ext>
                  </a:extLst>
                </p:cNvPr>
                <p:cNvPicPr/>
                <p:nvPr/>
              </p:nvPicPr>
              <p:blipFill>
                <a:blip r:embed="rId345"/>
                <a:stretch>
                  <a:fillRect/>
                </a:stretch>
              </p:blipFill>
              <p:spPr>
                <a:xfrm>
                  <a:off x="3784153" y="4010817"/>
                  <a:ext cx="1119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0" name="Ink 259">
                  <a:extLst>
                    <a:ext uri="{FF2B5EF4-FFF2-40B4-BE49-F238E27FC236}">
                      <a16:creationId xmlns:a16="http://schemas.microsoft.com/office/drawing/2014/main" id="{EA65BFB4-7C0B-C7AE-DFA7-345FD84EFB97}"/>
                    </a:ext>
                  </a:extLst>
                </p14:cNvPr>
                <p14:cNvContentPartPr/>
                <p14:nvPr/>
              </p14:nvContentPartPr>
              <p14:xfrm>
                <a:off x="3950833" y="4111617"/>
                <a:ext cx="65160" cy="24840"/>
              </p14:xfrm>
            </p:contentPart>
          </mc:Choice>
          <mc:Fallback xmlns="">
            <p:pic>
              <p:nvPicPr>
                <p:cNvPr id="260" name="Ink 259">
                  <a:extLst>
                    <a:ext uri="{FF2B5EF4-FFF2-40B4-BE49-F238E27FC236}">
                      <a16:creationId xmlns:a16="http://schemas.microsoft.com/office/drawing/2014/main" id="{EA65BFB4-7C0B-C7AE-DFA7-345FD84EFB97}"/>
                    </a:ext>
                  </a:extLst>
                </p:cNvPr>
                <p:cNvPicPr/>
                <p:nvPr/>
              </p:nvPicPr>
              <p:blipFill>
                <a:blip r:embed="rId347"/>
                <a:stretch>
                  <a:fillRect/>
                </a:stretch>
              </p:blipFill>
              <p:spPr>
                <a:xfrm>
                  <a:off x="3932833" y="4093977"/>
                  <a:ext cx="100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1" name="Ink 260">
                  <a:extLst>
                    <a:ext uri="{FF2B5EF4-FFF2-40B4-BE49-F238E27FC236}">
                      <a16:creationId xmlns:a16="http://schemas.microsoft.com/office/drawing/2014/main" id="{47E0C922-24A0-0815-DDEE-96A9B6661999}"/>
                    </a:ext>
                  </a:extLst>
                </p14:cNvPr>
                <p14:cNvContentPartPr/>
                <p14:nvPr/>
              </p14:nvContentPartPr>
              <p14:xfrm>
                <a:off x="4108513" y="4014057"/>
                <a:ext cx="163440" cy="238680"/>
              </p14:xfrm>
            </p:contentPart>
          </mc:Choice>
          <mc:Fallback xmlns="">
            <p:pic>
              <p:nvPicPr>
                <p:cNvPr id="261" name="Ink 260">
                  <a:extLst>
                    <a:ext uri="{FF2B5EF4-FFF2-40B4-BE49-F238E27FC236}">
                      <a16:creationId xmlns:a16="http://schemas.microsoft.com/office/drawing/2014/main" id="{47E0C922-24A0-0815-DDEE-96A9B6661999}"/>
                    </a:ext>
                  </a:extLst>
                </p:cNvPr>
                <p:cNvPicPr/>
                <p:nvPr/>
              </p:nvPicPr>
              <p:blipFill>
                <a:blip r:embed="rId349"/>
                <a:stretch>
                  <a:fillRect/>
                </a:stretch>
              </p:blipFill>
              <p:spPr>
                <a:xfrm>
                  <a:off x="4090873" y="3996057"/>
                  <a:ext cx="1990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Ink 261">
                  <a:extLst>
                    <a:ext uri="{FF2B5EF4-FFF2-40B4-BE49-F238E27FC236}">
                      <a16:creationId xmlns:a16="http://schemas.microsoft.com/office/drawing/2014/main" id="{F379703D-7D87-0F53-F3B3-989BC8D0D4AC}"/>
                    </a:ext>
                  </a:extLst>
                </p14:cNvPr>
                <p14:cNvContentPartPr/>
                <p14:nvPr/>
              </p14:nvContentPartPr>
              <p14:xfrm>
                <a:off x="4310113" y="4016577"/>
                <a:ext cx="75600" cy="223200"/>
              </p14:xfrm>
            </p:contentPart>
          </mc:Choice>
          <mc:Fallback xmlns="">
            <p:pic>
              <p:nvPicPr>
                <p:cNvPr id="262" name="Ink 261">
                  <a:extLst>
                    <a:ext uri="{FF2B5EF4-FFF2-40B4-BE49-F238E27FC236}">
                      <a16:creationId xmlns:a16="http://schemas.microsoft.com/office/drawing/2014/main" id="{F379703D-7D87-0F53-F3B3-989BC8D0D4AC}"/>
                    </a:ext>
                  </a:extLst>
                </p:cNvPr>
                <p:cNvPicPr/>
                <p:nvPr/>
              </p:nvPicPr>
              <p:blipFill>
                <a:blip r:embed="rId351"/>
                <a:stretch>
                  <a:fillRect/>
                </a:stretch>
              </p:blipFill>
              <p:spPr>
                <a:xfrm>
                  <a:off x="4292473" y="3998577"/>
                  <a:ext cx="111240" cy="258840"/>
                </a:xfrm>
                <a:prstGeom prst="rect">
                  <a:avLst/>
                </a:prstGeom>
              </p:spPr>
            </p:pic>
          </mc:Fallback>
        </mc:AlternateContent>
      </p:grpSp>
      <p:grpSp>
        <p:nvGrpSpPr>
          <p:cNvPr id="291" name="Group 290">
            <a:extLst>
              <a:ext uri="{FF2B5EF4-FFF2-40B4-BE49-F238E27FC236}">
                <a16:creationId xmlns:a16="http://schemas.microsoft.com/office/drawing/2014/main" id="{C21C2E2B-BB7C-2579-E6DF-0FFE34E1204A}"/>
              </a:ext>
            </a:extLst>
          </p:cNvPr>
          <p:cNvGrpSpPr/>
          <p:nvPr/>
        </p:nvGrpSpPr>
        <p:grpSpPr>
          <a:xfrm>
            <a:off x="1391593" y="4628937"/>
            <a:ext cx="667080" cy="194400"/>
            <a:chOff x="1391593" y="4628937"/>
            <a:chExt cx="667080" cy="194400"/>
          </a:xfrm>
        </p:grpSpPr>
        <mc:AlternateContent xmlns:mc="http://schemas.openxmlformats.org/markup-compatibility/2006" xmlns:p14="http://schemas.microsoft.com/office/powerpoint/2010/main">
          <mc:Choice Requires="p14">
            <p:contentPart p14:bwMode="auto" r:id="rId352">
              <p14:nvContentPartPr>
                <p14:cNvPr id="276" name="Ink 275">
                  <a:extLst>
                    <a:ext uri="{FF2B5EF4-FFF2-40B4-BE49-F238E27FC236}">
                      <a16:creationId xmlns:a16="http://schemas.microsoft.com/office/drawing/2014/main" id="{8EEAD913-1392-166C-0E5C-5EC1A3B01FB1}"/>
                    </a:ext>
                  </a:extLst>
                </p14:cNvPr>
                <p14:cNvContentPartPr/>
                <p14:nvPr/>
              </p14:nvContentPartPr>
              <p14:xfrm>
                <a:off x="1982713" y="4628937"/>
                <a:ext cx="15840" cy="129960"/>
              </p14:xfrm>
            </p:contentPart>
          </mc:Choice>
          <mc:Fallback xmlns="">
            <p:pic>
              <p:nvPicPr>
                <p:cNvPr id="276" name="Ink 275">
                  <a:extLst>
                    <a:ext uri="{FF2B5EF4-FFF2-40B4-BE49-F238E27FC236}">
                      <a16:creationId xmlns:a16="http://schemas.microsoft.com/office/drawing/2014/main" id="{8EEAD913-1392-166C-0E5C-5EC1A3B01FB1}"/>
                    </a:ext>
                  </a:extLst>
                </p:cNvPr>
                <p:cNvPicPr/>
                <p:nvPr/>
              </p:nvPicPr>
              <p:blipFill>
                <a:blip r:embed="rId353"/>
                <a:stretch>
                  <a:fillRect/>
                </a:stretch>
              </p:blipFill>
              <p:spPr>
                <a:xfrm>
                  <a:off x="1965073" y="4611297"/>
                  <a:ext cx="51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7" name="Ink 276">
                  <a:extLst>
                    <a:ext uri="{FF2B5EF4-FFF2-40B4-BE49-F238E27FC236}">
                      <a16:creationId xmlns:a16="http://schemas.microsoft.com/office/drawing/2014/main" id="{99242529-9DE0-F100-F708-E60E9CBCC656}"/>
                    </a:ext>
                  </a:extLst>
                </p14:cNvPr>
                <p14:cNvContentPartPr/>
                <p14:nvPr/>
              </p14:nvContentPartPr>
              <p14:xfrm>
                <a:off x="2029873" y="4684737"/>
                <a:ext cx="28800" cy="62280"/>
              </p14:xfrm>
            </p:contentPart>
          </mc:Choice>
          <mc:Fallback xmlns="">
            <p:pic>
              <p:nvPicPr>
                <p:cNvPr id="277" name="Ink 276">
                  <a:extLst>
                    <a:ext uri="{FF2B5EF4-FFF2-40B4-BE49-F238E27FC236}">
                      <a16:creationId xmlns:a16="http://schemas.microsoft.com/office/drawing/2014/main" id="{99242529-9DE0-F100-F708-E60E9CBCC656}"/>
                    </a:ext>
                  </a:extLst>
                </p:cNvPr>
                <p:cNvPicPr/>
                <p:nvPr/>
              </p:nvPicPr>
              <p:blipFill>
                <a:blip r:embed="rId355"/>
                <a:stretch>
                  <a:fillRect/>
                </a:stretch>
              </p:blipFill>
              <p:spPr>
                <a:xfrm>
                  <a:off x="2011873" y="4667097"/>
                  <a:ext cx="64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78" name="Ink 277">
                  <a:extLst>
                    <a:ext uri="{FF2B5EF4-FFF2-40B4-BE49-F238E27FC236}">
                      <a16:creationId xmlns:a16="http://schemas.microsoft.com/office/drawing/2014/main" id="{15565081-2426-E5CF-D5B4-CE192686BB90}"/>
                    </a:ext>
                  </a:extLst>
                </p14:cNvPr>
                <p14:cNvContentPartPr/>
                <p14:nvPr/>
              </p14:nvContentPartPr>
              <p14:xfrm>
                <a:off x="1755553" y="4648017"/>
                <a:ext cx="200160" cy="160200"/>
              </p14:xfrm>
            </p:contentPart>
          </mc:Choice>
          <mc:Fallback xmlns="">
            <p:pic>
              <p:nvPicPr>
                <p:cNvPr id="278" name="Ink 277">
                  <a:extLst>
                    <a:ext uri="{FF2B5EF4-FFF2-40B4-BE49-F238E27FC236}">
                      <a16:creationId xmlns:a16="http://schemas.microsoft.com/office/drawing/2014/main" id="{15565081-2426-E5CF-D5B4-CE192686BB90}"/>
                    </a:ext>
                  </a:extLst>
                </p:cNvPr>
                <p:cNvPicPr/>
                <p:nvPr/>
              </p:nvPicPr>
              <p:blipFill>
                <a:blip r:embed="rId357"/>
                <a:stretch>
                  <a:fillRect/>
                </a:stretch>
              </p:blipFill>
              <p:spPr>
                <a:xfrm>
                  <a:off x="1737553" y="4630377"/>
                  <a:ext cx="235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9" name="Ink 278">
                  <a:extLst>
                    <a:ext uri="{FF2B5EF4-FFF2-40B4-BE49-F238E27FC236}">
                      <a16:creationId xmlns:a16="http://schemas.microsoft.com/office/drawing/2014/main" id="{ACA733EF-4B0B-2826-41C6-8D98C8F9BC52}"/>
                    </a:ext>
                  </a:extLst>
                </p14:cNvPr>
                <p14:cNvContentPartPr/>
                <p14:nvPr/>
              </p14:nvContentPartPr>
              <p14:xfrm>
                <a:off x="1593553" y="4679697"/>
                <a:ext cx="5760" cy="143640"/>
              </p14:xfrm>
            </p:contentPart>
          </mc:Choice>
          <mc:Fallback xmlns="">
            <p:pic>
              <p:nvPicPr>
                <p:cNvPr id="279" name="Ink 278">
                  <a:extLst>
                    <a:ext uri="{FF2B5EF4-FFF2-40B4-BE49-F238E27FC236}">
                      <a16:creationId xmlns:a16="http://schemas.microsoft.com/office/drawing/2014/main" id="{ACA733EF-4B0B-2826-41C6-8D98C8F9BC52}"/>
                    </a:ext>
                  </a:extLst>
                </p:cNvPr>
                <p:cNvPicPr/>
                <p:nvPr/>
              </p:nvPicPr>
              <p:blipFill>
                <a:blip r:embed="rId359"/>
                <a:stretch>
                  <a:fillRect/>
                </a:stretch>
              </p:blipFill>
              <p:spPr>
                <a:xfrm>
                  <a:off x="1575913" y="4662057"/>
                  <a:ext cx="41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0" name="Ink 279">
                  <a:extLst>
                    <a:ext uri="{FF2B5EF4-FFF2-40B4-BE49-F238E27FC236}">
                      <a16:creationId xmlns:a16="http://schemas.microsoft.com/office/drawing/2014/main" id="{C9D8FB0A-A746-6AC3-03FE-6518FC33CCBB}"/>
                    </a:ext>
                  </a:extLst>
                </p14:cNvPr>
                <p14:cNvContentPartPr/>
                <p14:nvPr/>
              </p14:nvContentPartPr>
              <p14:xfrm>
                <a:off x="1626313" y="4703097"/>
                <a:ext cx="39240" cy="96840"/>
              </p14:xfrm>
            </p:contentPart>
          </mc:Choice>
          <mc:Fallback xmlns="">
            <p:pic>
              <p:nvPicPr>
                <p:cNvPr id="280" name="Ink 279">
                  <a:extLst>
                    <a:ext uri="{FF2B5EF4-FFF2-40B4-BE49-F238E27FC236}">
                      <a16:creationId xmlns:a16="http://schemas.microsoft.com/office/drawing/2014/main" id="{C9D8FB0A-A746-6AC3-03FE-6518FC33CCBB}"/>
                    </a:ext>
                  </a:extLst>
                </p:cNvPr>
                <p:cNvPicPr/>
                <p:nvPr/>
              </p:nvPicPr>
              <p:blipFill>
                <a:blip r:embed="rId361"/>
                <a:stretch>
                  <a:fillRect/>
                </a:stretch>
              </p:blipFill>
              <p:spPr>
                <a:xfrm>
                  <a:off x="1608313" y="4685457"/>
                  <a:ext cx="74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81" name="Ink 280">
                  <a:extLst>
                    <a:ext uri="{FF2B5EF4-FFF2-40B4-BE49-F238E27FC236}">
                      <a16:creationId xmlns:a16="http://schemas.microsoft.com/office/drawing/2014/main" id="{9C0D8EB3-2984-4245-BB2E-7D27BEA5FA2B}"/>
                    </a:ext>
                  </a:extLst>
                </p14:cNvPr>
                <p14:cNvContentPartPr/>
                <p14:nvPr/>
              </p14:nvContentPartPr>
              <p14:xfrm>
                <a:off x="1391593" y="4646577"/>
                <a:ext cx="103680" cy="158760"/>
              </p14:xfrm>
            </p:contentPart>
          </mc:Choice>
          <mc:Fallback xmlns="">
            <p:pic>
              <p:nvPicPr>
                <p:cNvPr id="281" name="Ink 280">
                  <a:extLst>
                    <a:ext uri="{FF2B5EF4-FFF2-40B4-BE49-F238E27FC236}">
                      <a16:creationId xmlns:a16="http://schemas.microsoft.com/office/drawing/2014/main" id="{9C0D8EB3-2984-4245-BB2E-7D27BEA5FA2B}"/>
                    </a:ext>
                  </a:extLst>
                </p:cNvPr>
                <p:cNvPicPr/>
                <p:nvPr/>
              </p:nvPicPr>
              <p:blipFill>
                <a:blip r:embed="rId363"/>
                <a:stretch>
                  <a:fillRect/>
                </a:stretch>
              </p:blipFill>
              <p:spPr>
                <a:xfrm>
                  <a:off x="1373593" y="4628937"/>
                  <a:ext cx="139320" cy="194400"/>
                </a:xfrm>
                <a:prstGeom prst="rect">
                  <a:avLst/>
                </a:prstGeom>
              </p:spPr>
            </p:pic>
          </mc:Fallback>
        </mc:AlternateContent>
      </p:grpSp>
      <p:grpSp>
        <p:nvGrpSpPr>
          <p:cNvPr id="290" name="Group 289">
            <a:extLst>
              <a:ext uri="{FF2B5EF4-FFF2-40B4-BE49-F238E27FC236}">
                <a16:creationId xmlns:a16="http://schemas.microsoft.com/office/drawing/2014/main" id="{7FB8F091-E614-5EE7-2124-858F6CD91C86}"/>
              </a:ext>
            </a:extLst>
          </p:cNvPr>
          <p:cNvGrpSpPr/>
          <p:nvPr/>
        </p:nvGrpSpPr>
        <p:grpSpPr>
          <a:xfrm>
            <a:off x="597073" y="4668537"/>
            <a:ext cx="589320" cy="208800"/>
            <a:chOff x="597073" y="4668537"/>
            <a:chExt cx="589320" cy="208800"/>
          </a:xfrm>
        </p:grpSpPr>
        <mc:AlternateContent xmlns:mc="http://schemas.openxmlformats.org/markup-compatibility/2006" xmlns:p14="http://schemas.microsoft.com/office/powerpoint/2010/main">
          <mc:Choice Requires="p14">
            <p:contentPart p14:bwMode="auto" r:id="rId364">
              <p14:nvContentPartPr>
                <p14:cNvPr id="282" name="Ink 281">
                  <a:extLst>
                    <a:ext uri="{FF2B5EF4-FFF2-40B4-BE49-F238E27FC236}">
                      <a16:creationId xmlns:a16="http://schemas.microsoft.com/office/drawing/2014/main" id="{04A3EAC4-A3F9-53BE-4329-07DA4AA5EFC7}"/>
                    </a:ext>
                  </a:extLst>
                </p14:cNvPr>
                <p14:cNvContentPartPr/>
                <p14:nvPr/>
              </p14:nvContentPartPr>
              <p14:xfrm>
                <a:off x="1081633" y="4680057"/>
                <a:ext cx="104760" cy="131040"/>
              </p14:xfrm>
            </p:contentPart>
          </mc:Choice>
          <mc:Fallback xmlns="">
            <p:pic>
              <p:nvPicPr>
                <p:cNvPr id="282" name="Ink 281">
                  <a:extLst>
                    <a:ext uri="{FF2B5EF4-FFF2-40B4-BE49-F238E27FC236}">
                      <a16:creationId xmlns:a16="http://schemas.microsoft.com/office/drawing/2014/main" id="{04A3EAC4-A3F9-53BE-4329-07DA4AA5EFC7}"/>
                    </a:ext>
                  </a:extLst>
                </p:cNvPr>
                <p:cNvPicPr/>
                <p:nvPr/>
              </p:nvPicPr>
              <p:blipFill>
                <a:blip r:embed="rId365"/>
                <a:stretch>
                  <a:fillRect/>
                </a:stretch>
              </p:blipFill>
              <p:spPr>
                <a:xfrm>
                  <a:off x="1063633" y="4662057"/>
                  <a:ext cx="140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3" name="Ink 282">
                  <a:extLst>
                    <a:ext uri="{FF2B5EF4-FFF2-40B4-BE49-F238E27FC236}">
                      <a16:creationId xmlns:a16="http://schemas.microsoft.com/office/drawing/2014/main" id="{6087D5D9-87F9-B408-A671-72268D7EC37C}"/>
                    </a:ext>
                  </a:extLst>
                </p14:cNvPr>
                <p14:cNvContentPartPr/>
                <p14:nvPr/>
              </p14:nvContentPartPr>
              <p14:xfrm>
                <a:off x="857353" y="4668537"/>
                <a:ext cx="86400" cy="156240"/>
              </p14:xfrm>
            </p:contentPart>
          </mc:Choice>
          <mc:Fallback xmlns="">
            <p:pic>
              <p:nvPicPr>
                <p:cNvPr id="283" name="Ink 282">
                  <a:extLst>
                    <a:ext uri="{FF2B5EF4-FFF2-40B4-BE49-F238E27FC236}">
                      <a16:creationId xmlns:a16="http://schemas.microsoft.com/office/drawing/2014/main" id="{6087D5D9-87F9-B408-A671-72268D7EC37C}"/>
                    </a:ext>
                  </a:extLst>
                </p:cNvPr>
                <p:cNvPicPr/>
                <p:nvPr/>
              </p:nvPicPr>
              <p:blipFill>
                <a:blip r:embed="rId367"/>
                <a:stretch>
                  <a:fillRect/>
                </a:stretch>
              </p:blipFill>
              <p:spPr>
                <a:xfrm>
                  <a:off x="839713" y="4650897"/>
                  <a:ext cx="122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4" name="Ink 283">
                  <a:extLst>
                    <a:ext uri="{FF2B5EF4-FFF2-40B4-BE49-F238E27FC236}">
                      <a16:creationId xmlns:a16="http://schemas.microsoft.com/office/drawing/2014/main" id="{5C214496-C4F5-CB78-A7FB-DA28CF6A643F}"/>
                    </a:ext>
                  </a:extLst>
                </p14:cNvPr>
                <p14:cNvContentPartPr/>
                <p14:nvPr/>
              </p14:nvContentPartPr>
              <p14:xfrm>
                <a:off x="816313" y="4679697"/>
                <a:ext cx="173880" cy="147600"/>
              </p14:xfrm>
            </p:contentPart>
          </mc:Choice>
          <mc:Fallback xmlns="">
            <p:pic>
              <p:nvPicPr>
                <p:cNvPr id="284" name="Ink 283">
                  <a:extLst>
                    <a:ext uri="{FF2B5EF4-FFF2-40B4-BE49-F238E27FC236}">
                      <a16:creationId xmlns:a16="http://schemas.microsoft.com/office/drawing/2014/main" id="{5C214496-C4F5-CB78-A7FB-DA28CF6A643F}"/>
                    </a:ext>
                  </a:extLst>
                </p:cNvPr>
                <p:cNvPicPr/>
                <p:nvPr/>
              </p:nvPicPr>
              <p:blipFill>
                <a:blip r:embed="rId369"/>
                <a:stretch>
                  <a:fillRect/>
                </a:stretch>
              </p:blipFill>
              <p:spPr>
                <a:xfrm>
                  <a:off x="798313" y="4662057"/>
                  <a:ext cx="209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5" name="Ink 284">
                  <a:extLst>
                    <a:ext uri="{FF2B5EF4-FFF2-40B4-BE49-F238E27FC236}">
                      <a16:creationId xmlns:a16="http://schemas.microsoft.com/office/drawing/2014/main" id="{6255D2FF-2E47-190D-5F60-21B2E49B7A03}"/>
                    </a:ext>
                  </a:extLst>
                </p14:cNvPr>
                <p14:cNvContentPartPr/>
                <p14:nvPr/>
              </p14:nvContentPartPr>
              <p14:xfrm>
                <a:off x="597073" y="4753137"/>
                <a:ext cx="59760" cy="124200"/>
              </p14:xfrm>
            </p:contentPart>
          </mc:Choice>
          <mc:Fallback xmlns="">
            <p:pic>
              <p:nvPicPr>
                <p:cNvPr id="285" name="Ink 284">
                  <a:extLst>
                    <a:ext uri="{FF2B5EF4-FFF2-40B4-BE49-F238E27FC236}">
                      <a16:creationId xmlns:a16="http://schemas.microsoft.com/office/drawing/2014/main" id="{6255D2FF-2E47-190D-5F60-21B2E49B7A03}"/>
                    </a:ext>
                  </a:extLst>
                </p:cNvPr>
                <p:cNvPicPr/>
                <p:nvPr/>
              </p:nvPicPr>
              <p:blipFill>
                <a:blip r:embed="rId371"/>
                <a:stretch>
                  <a:fillRect/>
                </a:stretch>
              </p:blipFill>
              <p:spPr>
                <a:xfrm>
                  <a:off x="579073" y="4735497"/>
                  <a:ext cx="95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6" name="Ink 285">
                  <a:extLst>
                    <a:ext uri="{FF2B5EF4-FFF2-40B4-BE49-F238E27FC236}">
                      <a16:creationId xmlns:a16="http://schemas.microsoft.com/office/drawing/2014/main" id="{F5EE010F-1965-2B27-ABFB-54935ABA8950}"/>
                    </a:ext>
                  </a:extLst>
                </p14:cNvPr>
                <p14:cNvContentPartPr/>
                <p14:nvPr/>
              </p14:nvContentPartPr>
              <p14:xfrm>
                <a:off x="646753" y="4741257"/>
                <a:ext cx="128880" cy="108360"/>
              </p14:xfrm>
            </p:contentPart>
          </mc:Choice>
          <mc:Fallback xmlns="">
            <p:pic>
              <p:nvPicPr>
                <p:cNvPr id="286" name="Ink 285">
                  <a:extLst>
                    <a:ext uri="{FF2B5EF4-FFF2-40B4-BE49-F238E27FC236}">
                      <a16:creationId xmlns:a16="http://schemas.microsoft.com/office/drawing/2014/main" id="{F5EE010F-1965-2B27-ABFB-54935ABA8950}"/>
                    </a:ext>
                  </a:extLst>
                </p:cNvPr>
                <p:cNvPicPr/>
                <p:nvPr/>
              </p:nvPicPr>
              <p:blipFill>
                <a:blip r:embed="rId373"/>
                <a:stretch>
                  <a:fillRect/>
                </a:stretch>
              </p:blipFill>
              <p:spPr>
                <a:xfrm>
                  <a:off x="629113" y="4723257"/>
                  <a:ext cx="1645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4">
            <p14:nvContentPartPr>
              <p14:cNvPr id="275" name="Ink 274">
                <a:extLst>
                  <a:ext uri="{FF2B5EF4-FFF2-40B4-BE49-F238E27FC236}">
                    <a16:creationId xmlns:a16="http://schemas.microsoft.com/office/drawing/2014/main" id="{9769C77D-02F1-E4A7-8E55-3DD867EDE921}"/>
                  </a:ext>
                </a:extLst>
              </p14:cNvPr>
              <p14:cNvContentPartPr/>
              <p14:nvPr/>
            </p14:nvContentPartPr>
            <p14:xfrm>
              <a:off x="2228593" y="4677537"/>
              <a:ext cx="47880" cy="2520"/>
            </p14:xfrm>
          </p:contentPart>
        </mc:Choice>
        <mc:Fallback xmlns="">
          <p:pic>
            <p:nvPicPr>
              <p:cNvPr id="275" name="Ink 274">
                <a:extLst>
                  <a:ext uri="{FF2B5EF4-FFF2-40B4-BE49-F238E27FC236}">
                    <a16:creationId xmlns:a16="http://schemas.microsoft.com/office/drawing/2014/main" id="{9769C77D-02F1-E4A7-8E55-3DD867EDE921}"/>
                  </a:ext>
                </a:extLst>
              </p:cNvPr>
              <p:cNvPicPr/>
              <p:nvPr/>
            </p:nvPicPr>
            <p:blipFill>
              <a:blip r:embed="rId375"/>
              <a:stretch>
                <a:fillRect/>
              </a:stretch>
            </p:blipFill>
            <p:spPr>
              <a:xfrm>
                <a:off x="2210953" y="4659897"/>
                <a:ext cx="83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4" name="Ink 263">
                <a:extLst>
                  <a:ext uri="{FF2B5EF4-FFF2-40B4-BE49-F238E27FC236}">
                    <a16:creationId xmlns:a16="http://schemas.microsoft.com/office/drawing/2014/main" id="{0F252E8B-E2B7-23BA-301E-E739AB8569BB}"/>
                  </a:ext>
                </a:extLst>
              </p14:cNvPr>
              <p14:cNvContentPartPr/>
              <p14:nvPr/>
            </p14:nvContentPartPr>
            <p14:xfrm>
              <a:off x="3598033" y="4372617"/>
              <a:ext cx="115200" cy="99000"/>
            </p14:xfrm>
          </p:contentPart>
        </mc:Choice>
        <mc:Fallback xmlns="">
          <p:pic>
            <p:nvPicPr>
              <p:cNvPr id="264" name="Ink 263">
                <a:extLst>
                  <a:ext uri="{FF2B5EF4-FFF2-40B4-BE49-F238E27FC236}">
                    <a16:creationId xmlns:a16="http://schemas.microsoft.com/office/drawing/2014/main" id="{0F252E8B-E2B7-23BA-301E-E739AB8569BB}"/>
                  </a:ext>
                </a:extLst>
              </p:cNvPr>
              <p:cNvPicPr/>
              <p:nvPr/>
            </p:nvPicPr>
            <p:blipFill>
              <a:blip r:embed="rId377"/>
              <a:stretch>
                <a:fillRect/>
              </a:stretch>
            </p:blipFill>
            <p:spPr>
              <a:xfrm>
                <a:off x="3580033" y="4354617"/>
                <a:ext cx="150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5" name="Ink 264">
                <a:extLst>
                  <a:ext uri="{FF2B5EF4-FFF2-40B4-BE49-F238E27FC236}">
                    <a16:creationId xmlns:a16="http://schemas.microsoft.com/office/drawing/2014/main" id="{9B58D4CA-0359-4911-9073-C39509D019B4}"/>
                  </a:ext>
                </a:extLst>
              </p14:cNvPr>
              <p14:cNvContentPartPr/>
              <p14:nvPr/>
            </p14:nvContentPartPr>
            <p14:xfrm>
              <a:off x="3380953" y="4524177"/>
              <a:ext cx="84960" cy="72720"/>
            </p14:xfrm>
          </p:contentPart>
        </mc:Choice>
        <mc:Fallback xmlns="">
          <p:pic>
            <p:nvPicPr>
              <p:cNvPr id="265" name="Ink 264">
                <a:extLst>
                  <a:ext uri="{FF2B5EF4-FFF2-40B4-BE49-F238E27FC236}">
                    <a16:creationId xmlns:a16="http://schemas.microsoft.com/office/drawing/2014/main" id="{9B58D4CA-0359-4911-9073-C39509D019B4}"/>
                  </a:ext>
                </a:extLst>
              </p:cNvPr>
              <p:cNvPicPr/>
              <p:nvPr/>
            </p:nvPicPr>
            <p:blipFill>
              <a:blip r:embed="rId379"/>
              <a:stretch>
                <a:fillRect/>
              </a:stretch>
            </p:blipFill>
            <p:spPr>
              <a:xfrm>
                <a:off x="3362953" y="4506537"/>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6" name="Ink 265">
                <a:extLst>
                  <a:ext uri="{FF2B5EF4-FFF2-40B4-BE49-F238E27FC236}">
                    <a16:creationId xmlns:a16="http://schemas.microsoft.com/office/drawing/2014/main" id="{1D9B30DB-8769-2FE2-0DA1-73BC423ADD88}"/>
                  </a:ext>
                </a:extLst>
              </p14:cNvPr>
              <p14:cNvContentPartPr/>
              <p14:nvPr/>
            </p14:nvContentPartPr>
            <p14:xfrm>
              <a:off x="3299953" y="4522737"/>
              <a:ext cx="51120" cy="105120"/>
            </p14:xfrm>
          </p:contentPart>
        </mc:Choice>
        <mc:Fallback xmlns="">
          <p:pic>
            <p:nvPicPr>
              <p:cNvPr id="266" name="Ink 265">
                <a:extLst>
                  <a:ext uri="{FF2B5EF4-FFF2-40B4-BE49-F238E27FC236}">
                    <a16:creationId xmlns:a16="http://schemas.microsoft.com/office/drawing/2014/main" id="{1D9B30DB-8769-2FE2-0DA1-73BC423ADD88}"/>
                  </a:ext>
                </a:extLst>
              </p:cNvPr>
              <p:cNvPicPr/>
              <p:nvPr/>
            </p:nvPicPr>
            <p:blipFill>
              <a:blip r:embed="rId381"/>
              <a:stretch>
                <a:fillRect/>
              </a:stretch>
            </p:blipFill>
            <p:spPr>
              <a:xfrm>
                <a:off x="3281953" y="4504737"/>
                <a:ext cx="86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7" name="Ink 266">
                <a:extLst>
                  <a:ext uri="{FF2B5EF4-FFF2-40B4-BE49-F238E27FC236}">
                    <a16:creationId xmlns:a16="http://schemas.microsoft.com/office/drawing/2014/main" id="{D638FBB4-A98F-33CE-BB84-277DC812728F}"/>
                  </a:ext>
                </a:extLst>
              </p14:cNvPr>
              <p14:cNvContentPartPr/>
              <p14:nvPr/>
            </p14:nvContentPartPr>
            <p14:xfrm>
              <a:off x="3144793" y="4492857"/>
              <a:ext cx="135720" cy="162360"/>
            </p14:xfrm>
          </p:contentPart>
        </mc:Choice>
        <mc:Fallback xmlns="">
          <p:pic>
            <p:nvPicPr>
              <p:cNvPr id="267" name="Ink 266">
                <a:extLst>
                  <a:ext uri="{FF2B5EF4-FFF2-40B4-BE49-F238E27FC236}">
                    <a16:creationId xmlns:a16="http://schemas.microsoft.com/office/drawing/2014/main" id="{D638FBB4-A98F-33CE-BB84-277DC812728F}"/>
                  </a:ext>
                </a:extLst>
              </p:cNvPr>
              <p:cNvPicPr/>
              <p:nvPr/>
            </p:nvPicPr>
            <p:blipFill>
              <a:blip r:embed="rId383"/>
              <a:stretch>
                <a:fillRect/>
              </a:stretch>
            </p:blipFill>
            <p:spPr>
              <a:xfrm>
                <a:off x="3127153" y="4475217"/>
                <a:ext cx="171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8" name="Ink 267">
                <a:extLst>
                  <a:ext uri="{FF2B5EF4-FFF2-40B4-BE49-F238E27FC236}">
                    <a16:creationId xmlns:a16="http://schemas.microsoft.com/office/drawing/2014/main" id="{43F038D8-8C9B-495B-6088-0CC9482487FA}"/>
                  </a:ext>
                </a:extLst>
              </p14:cNvPr>
              <p14:cNvContentPartPr/>
              <p14:nvPr/>
            </p14:nvContentPartPr>
            <p14:xfrm>
              <a:off x="3142273" y="4560897"/>
              <a:ext cx="15480" cy="114840"/>
            </p14:xfrm>
          </p:contentPart>
        </mc:Choice>
        <mc:Fallback xmlns="">
          <p:pic>
            <p:nvPicPr>
              <p:cNvPr id="268" name="Ink 267">
                <a:extLst>
                  <a:ext uri="{FF2B5EF4-FFF2-40B4-BE49-F238E27FC236}">
                    <a16:creationId xmlns:a16="http://schemas.microsoft.com/office/drawing/2014/main" id="{43F038D8-8C9B-495B-6088-0CC9482487FA}"/>
                  </a:ext>
                </a:extLst>
              </p:cNvPr>
              <p:cNvPicPr/>
              <p:nvPr/>
            </p:nvPicPr>
            <p:blipFill>
              <a:blip r:embed="rId385"/>
              <a:stretch>
                <a:fillRect/>
              </a:stretch>
            </p:blipFill>
            <p:spPr>
              <a:xfrm>
                <a:off x="3124633" y="4542897"/>
                <a:ext cx="51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9" name="Ink 268">
                <a:extLst>
                  <a:ext uri="{FF2B5EF4-FFF2-40B4-BE49-F238E27FC236}">
                    <a16:creationId xmlns:a16="http://schemas.microsoft.com/office/drawing/2014/main" id="{84D45D85-8B77-DDA1-AD9D-957EB24170EB}"/>
                  </a:ext>
                </a:extLst>
              </p14:cNvPr>
              <p14:cNvContentPartPr/>
              <p14:nvPr/>
            </p14:nvContentPartPr>
            <p14:xfrm>
              <a:off x="2913313" y="4529937"/>
              <a:ext cx="11160" cy="25920"/>
            </p14:xfrm>
          </p:contentPart>
        </mc:Choice>
        <mc:Fallback xmlns="">
          <p:pic>
            <p:nvPicPr>
              <p:cNvPr id="269" name="Ink 268">
                <a:extLst>
                  <a:ext uri="{FF2B5EF4-FFF2-40B4-BE49-F238E27FC236}">
                    <a16:creationId xmlns:a16="http://schemas.microsoft.com/office/drawing/2014/main" id="{84D45D85-8B77-DDA1-AD9D-957EB24170EB}"/>
                  </a:ext>
                </a:extLst>
              </p:cNvPr>
              <p:cNvPicPr/>
              <p:nvPr/>
            </p:nvPicPr>
            <p:blipFill>
              <a:blip r:embed="rId387"/>
              <a:stretch>
                <a:fillRect/>
              </a:stretch>
            </p:blipFill>
            <p:spPr>
              <a:xfrm>
                <a:off x="2895313" y="4512297"/>
                <a:ext cx="46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0" name="Ink 269">
                <a:extLst>
                  <a:ext uri="{FF2B5EF4-FFF2-40B4-BE49-F238E27FC236}">
                    <a16:creationId xmlns:a16="http://schemas.microsoft.com/office/drawing/2014/main" id="{7B888333-E36D-3704-B426-73453B9C0417}"/>
                  </a:ext>
                </a:extLst>
              </p14:cNvPr>
              <p14:cNvContentPartPr/>
              <p14:nvPr/>
            </p14:nvContentPartPr>
            <p14:xfrm>
              <a:off x="2685073" y="4552977"/>
              <a:ext cx="151920" cy="150120"/>
            </p14:xfrm>
          </p:contentPart>
        </mc:Choice>
        <mc:Fallback xmlns="">
          <p:pic>
            <p:nvPicPr>
              <p:cNvPr id="270" name="Ink 269">
                <a:extLst>
                  <a:ext uri="{FF2B5EF4-FFF2-40B4-BE49-F238E27FC236}">
                    <a16:creationId xmlns:a16="http://schemas.microsoft.com/office/drawing/2014/main" id="{7B888333-E36D-3704-B426-73453B9C0417}"/>
                  </a:ext>
                </a:extLst>
              </p:cNvPr>
              <p:cNvPicPr/>
              <p:nvPr/>
            </p:nvPicPr>
            <p:blipFill>
              <a:blip r:embed="rId389"/>
              <a:stretch>
                <a:fillRect/>
              </a:stretch>
            </p:blipFill>
            <p:spPr>
              <a:xfrm>
                <a:off x="2667433" y="4535337"/>
                <a:ext cx="187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1" name="Ink 270">
                <a:extLst>
                  <a:ext uri="{FF2B5EF4-FFF2-40B4-BE49-F238E27FC236}">
                    <a16:creationId xmlns:a16="http://schemas.microsoft.com/office/drawing/2014/main" id="{78808BC7-3C55-6F22-700A-BC6EE0A9337B}"/>
                  </a:ext>
                </a:extLst>
              </p14:cNvPr>
              <p14:cNvContentPartPr/>
              <p14:nvPr/>
            </p14:nvContentPartPr>
            <p14:xfrm>
              <a:off x="2590753" y="4555137"/>
              <a:ext cx="42840" cy="182160"/>
            </p14:xfrm>
          </p:contentPart>
        </mc:Choice>
        <mc:Fallback xmlns="">
          <p:pic>
            <p:nvPicPr>
              <p:cNvPr id="271" name="Ink 270">
                <a:extLst>
                  <a:ext uri="{FF2B5EF4-FFF2-40B4-BE49-F238E27FC236}">
                    <a16:creationId xmlns:a16="http://schemas.microsoft.com/office/drawing/2014/main" id="{78808BC7-3C55-6F22-700A-BC6EE0A9337B}"/>
                  </a:ext>
                </a:extLst>
              </p:cNvPr>
              <p:cNvPicPr/>
              <p:nvPr/>
            </p:nvPicPr>
            <p:blipFill>
              <a:blip r:embed="rId391"/>
              <a:stretch>
                <a:fillRect/>
              </a:stretch>
            </p:blipFill>
            <p:spPr>
              <a:xfrm>
                <a:off x="2573113" y="4537497"/>
                <a:ext cx="78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2" name="Ink 271">
                <a:extLst>
                  <a:ext uri="{FF2B5EF4-FFF2-40B4-BE49-F238E27FC236}">
                    <a16:creationId xmlns:a16="http://schemas.microsoft.com/office/drawing/2014/main" id="{072903FB-8E0D-E1FC-C866-3A5592CFDC10}"/>
                  </a:ext>
                </a:extLst>
              </p14:cNvPr>
              <p14:cNvContentPartPr/>
              <p14:nvPr/>
            </p14:nvContentPartPr>
            <p14:xfrm>
              <a:off x="2453953" y="4615617"/>
              <a:ext cx="64800" cy="135000"/>
            </p14:xfrm>
          </p:contentPart>
        </mc:Choice>
        <mc:Fallback xmlns="">
          <p:pic>
            <p:nvPicPr>
              <p:cNvPr id="272" name="Ink 271">
                <a:extLst>
                  <a:ext uri="{FF2B5EF4-FFF2-40B4-BE49-F238E27FC236}">
                    <a16:creationId xmlns:a16="http://schemas.microsoft.com/office/drawing/2014/main" id="{072903FB-8E0D-E1FC-C866-3A5592CFDC10}"/>
                  </a:ext>
                </a:extLst>
              </p:cNvPr>
              <p:cNvPicPr/>
              <p:nvPr/>
            </p:nvPicPr>
            <p:blipFill>
              <a:blip r:embed="rId393"/>
              <a:stretch>
                <a:fillRect/>
              </a:stretch>
            </p:blipFill>
            <p:spPr>
              <a:xfrm>
                <a:off x="2436313" y="4597617"/>
                <a:ext cx="100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5" name="Ink 304">
                <a:extLst>
                  <a:ext uri="{FF2B5EF4-FFF2-40B4-BE49-F238E27FC236}">
                    <a16:creationId xmlns:a16="http://schemas.microsoft.com/office/drawing/2014/main" id="{DBF2DF52-E66A-3C58-105E-A6394769B25D}"/>
                  </a:ext>
                </a:extLst>
              </p14:cNvPr>
              <p14:cNvContentPartPr/>
              <p14:nvPr/>
            </p14:nvContentPartPr>
            <p14:xfrm>
              <a:off x="2460073" y="4741257"/>
              <a:ext cx="1017000" cy="90360"/>
            </p14:xfrm>
          </p:contentPart>
        </mc:Choice>
        <mc:Fallback xmlns="">
          <p:pic>
            <p:nvPicPr>
              <p:cNvPr id="305" name="Ink 304">
                <a:extLst>
                  <a:ext uri="{FF2B5EF4-FFF2-40B4-BE49-F238E27FC236}">
                    <a16:creationId xmlns:a16="http://schemas.microsoft.com/office/drawing/2014/main" id="{DBF2DF52-E66A-3C58-105E-A6394769B25D}"/>
                  </a:ext>
                </a:extLst>
              </p:cNvPr>
              <p:cNvPicPr/>
              <p:nvPr/>
            </p:nvPicPr>
            <p:blipFill>
              <a:blip r:embed="rId395"/>
              <a:stretch>
                <a:fillRect/>
              </a:stretch>
            </p:blipFill>
            <p:spPr>
              <a:xfrm>
                <a:off x="2442433" y="4723617"/>
                <a:ext cx="1052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7" name="Ink 286">
                <a:extLst>
                  <a:ext uri="{FF2B5EF4-FFF2-40B4-BE49-F238E27FC236}">
                    <a16:creationId xmlns:a16="http://schemas.microsoft.com/office/drawing/2014/main" id="{C11D63FF-0783-7CCF-5E10-12D3D1C48124}"/>
                  </a:ext>
                </a:extLst>
              </p14:cNvPr>
              <p14:cNvContentPartPr/>
              <p14:nvPr/>
            </p14:nvContentPartPr>
            <p14:xfrm>
              <a:off x="3912673" y="4360377"/>
              <a:ext cx="1800" cy="1800"/>
            </p14:xfrm>
          </p:contentPart>
        </mc:Choice>
        <mc:Fallback xmlns="">
          <p:pic>
            <p:nvPicPr>
              <p:cNvPr id="287" name="Ink 286">
                <a:extLst>
                  <a:ext uri="{FF2B5EF4-FFF2-40B4-BE49-F238E27FC236}">
                    <a16:creationId xmlns:a16="http://schemas.microsoft.com/office/drawing/2014/main" id="{C11D63FF-0783-7CCF-5E10-12D3D1C48124}"/>
                  </a:ext>
                </a:extLst>
              </p:cNvPr>
              <p:cNvPicPr/>
              <p:nvPr/>
            </p:nvPicPr>
            <p:blipFill>
              <a:blip r:embed="rId397"/>
              <a:stretch>
                <a:fillRect/>
              </a:stretch>
            </p:blipFill>
            <p:spPr>
              <a:xfrm>
                <a:off x="3895033" y="4342737"/>
                <a:ext cx="3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8" name="Ink 287">
                <a:extLst>
                  <a:ext uri="{FF2B5EF4-FFF2-40B4-BE49-F238E27FC236}">
                    <a16:creationId xmlns:a16="http://schemas.microsoft.com/office/drawing/2014/main" id="{8DA04B7A-EFBF-0203-08DF-EAB66052DD28}"/>
                  </a:ext>
                </a:extLst>
              </p14:cNvPr>
              <p14:cNvContentPartPr/>
              <p14:nvPr/>
            </p14:nvContentPartPr>
            <p14:xfrm>
              <a:off x="3872713" y="4379457"/>
              <a:ext cx="127800" cy="182880"/>
            </p14:xfrm>
          </p:contentPart>
        </mc:Choice>
        <mc:Fallback xmlns="">
          <p:pic>
            <p:nvPicPr>
              <p:cNvPr id="288" name="Ink 287">
                <a:extLst>
                  <a:ext uri="{FF2B5EF4-FFF2-40B4-BE49-F238E27FC236}">
                    <a16:creationId xmlns:a16="http://schemas.microsoft.com/office/drawing/2014/main" id="{8DA04B7A-EFBF-0203-08DF-EAB66052DD28}"/>
                  </a:ext>
                </a:extLst>
              </p:cNvPr>
              <p:cNvPicPr/>
              <p:nvPr/>
            </p:nvPicPr>
            <p:blipFill>
              <a:blip r:embed="rId399"/>
              <a:stretch>
                <a:fillRect/>
              </a:stretch>
            </p:blipFill>
            <p:spPr>
              <a:xfrm>
                <a:off x="3855073" y="4361817"/>
                <a:ext cx="163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2" name="Ink 291">
                <a:extLst>
                  <a:ext uri="{FF2B5EF4-FFF2-40B4-BE49-F238E27FC236}">
                    <a16:creationId xmlns:a16="http://schemas.microsoft.com/office/drawing/2014/main" id="{079B72C1-AEAC-A8C7-A0E2-77F572F927A6}"/>
                  </a:ext>
                </a:extLst>
              </p14:cNvPr>
              <p14:cNvContentPartPr/>
              <p14:nvPr/>
            </p14:nvContentPartPr>
            <p14:xfrm>
              <a:off x="4293913" y="4616697"/>
              <a:ext cx="40320" cy="100440"/>
            </p14:xfrm>
          </p:contentPart>
        </mc:Choice>
        <mc:Fallback xmlns="">
          <p:pic>
            <p:nvPicPr>
              <p:cNvPr id="292" name="Ink 291">
                <a:extLst>
                  <a:ext uri="{FF2B5EF4-FFF2-40B4-BE49-F238E27FC236}">
                    <a16:creationId xmlns:a16="http://schemas.microsoft.com/office/drawing/2014/main" id="{079B72C1-AEAC-A8C7-A0E2-77F572F927A6}"/>
                  </a:ext>
                </a:extLst>
              </p:cNvPr>
              <p:cNvPicPr/>
              <p:nvPr/>
            </p:nvPicPr>
            <p:blipFill>
              <a:blip r:embed="rId401"/>
              <a:stretch>
                <a:fillRect/>
              </a:stretch>
            </p:blipFill>
            <p:spPr>
              <a:xfrm>
                <a:off x="4276273" y="4598697"/>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3" name="Ink 292">
                <a:extLst>
                  <a:ext uri="{FF2B5EF4-FFF2-40B4-BE49-F238E27FC236}">
                    <a16:creationId xmlns:a16="http://schemas.microsoft.com/office/drawing/2014/main" id="{B5E3ED20-D1FA-EF5F-AE72-D6F1C183545B}"/>
                  </a:ext>
                </a:extLst>
              </p14:cNvPr>
              <p14:cNvContentPartPr/>
              <p14:nvPr/>
            </p14:nvContentPartPr>
            <p14:xfrm>
              <a:off x="4348633" y="4612737"/>
              <a:ext cx="46800" cy="42480"/>
            </p14:xfrm>
          </p:contentPart>
        </mc:Choice>
        <mc:Fallback xmlns="">
          <p:pic>
            <p:nvPicPr>
              <p:cNvPr id="293" name="Ink 292">
                <a:extLst>
                  <a:ext uri="{FF2B5EF4-FFF2-40B4-BE49-F238E27FC236}">
                    <a16:creationId xmlns:a16="http://schemas.microsoft.com/office/drawing/2014/main" id="{B5E3ED20-D1FA-EF5F-AE72-D6F1C183545B}"/>
                  </a:ext>
                </a:extLst>
              </p:cNvPr>
              <p:cNvPicPr/>
              <p:nvPr/>
            </p:nvPicPr>
            <p:blipFill>
              <a:blip r:embed="rId403"/>
              <a:stretch>
                <a:fillRect/>
              </a:stretch>
            </p:blipFill>
            <p:spPr>
              <a:xfrm>
                <a:off x="4330993" y="4595097"/>
                <a:ext cx="82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4" name="Ink 293">
                <a:extLst>
                  <a:ext uri="{FF2B5EF4-FFF2-40B4-BE49-F238E27FC236}">
                    <a16:creationId xmlns:a16="http://schemas.microsoft.com/office/drawing/2014/main" id="{E8169AEB-3431-6671-E33B-7EE689B71219}"/>
                  </a:ext>
                </a:extLst>
              </p14:cNvPr>
              <p14:cNvContentPartPr/>
              <p14:nvPr/>
            </p14:nvContentPartPr>
            <p14:xfrm>
              <a:off x="4236673" y="4603017"/>
              <a:ext cx="18360" cy="82080"/>
            </p14:xfrm>
          </p:contentPart>
        </mc:Choice>
        <mc:Fallback xmlns="">
          <p:pic>
            <p:nvPicPr>
              <p:cNvPr id="294" name="Ink 293">
                <a:extLst>
                  <a:ext uri="{FF2B5EF4-FFF2-40B4-BE49-F238E27FC236}">
                    <a16:creationId xmlns:a16="http://schemas.microsoft.com/office/drawing/2014/main" id="{E8169AEB-3431-6671-E33B-7EE689B71219}"/>
                  </a:ext>
                </a:extLst>
              </p:cNvPr>
              <p:cNvPicPr/>
              <p:nvPr/>
            </p:nvPicPr>
            <p:blipFill>
              <a:blip r:embed="rId405"/>
              <a:stretch>
                <a:fillRect/>
              </a:stretch>
            </p:blipFill>
            <p:spPr>
              <a:xfrm>
                <a:off x="4218673" y="4585377"/>
                <a:ext cx="54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5" name="Ink 294">
                <a:extLst>
                  <a:ext uri="{FF2B5EF4-FFF2-40B4-BE49-F238E27FC236}">
                    <a16:creationId xmlns:a16="http://schemas.microsoft.com/office/drawing/2014/main" id="{464A0183-D433-79F0-BB10-943CFD0B94E8}"/>
                  </a:ext>
                </a:extLst>
              </p14:cNvPr>
              <p14:cNvContentPartPr/>
              <p14:nvPr/>
            </p14:nvContentPartPr>
            <p14:xfrm>
              <a:off x="4143073" y="4592217"/>
              <a:ext cx="64800" cy="132840"/>
            </p14:xfrm>
          </p:contentPart>
        </mc:Choice>
        <mc:Fallback xmlns="">
          <p:pic>
            <p:nvPicPr>
              <p:cNvPr id="295" name="Ink 294">
                <a:extLst>
                  <a:ext uri="{FF2B5EF4-FFF2-40B4-BE49-F238E27FC236}">
                    <a16:creationId xmlns:a16="http://schemas.microsoft.com/office/drawing/2014/main" id="{464A0183-D433-79F0-BB10-943CFD0B94E8}"/>
                  </a:ext>
                </a:extLst>
              </p:cNvPr>
              <p:cNvPicPr/>
              <p:nvPr/>
            </p:nvPicPr>
            <p:blipFill>
              <a:blip r:embed="rId407"/>
              <a:stretch>
                <a:fillRect/>
              </a:stretch>
            </p:blipFill>
            <p:spPr>
              <a:xfrm>
                <a:off x="4125073" y="4574217"/>
                <a:ext cx="100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6" name="Ink 295">
                <a:extLst>
                  <a:ext uri="{FF2B5EF4-FFF2-40B4-BE49-F238E27FC236}">
                    <a16:creationId xmlns:a16="http://schemas.microsoft.com/office/drawing/2014/main" id="{4E1FEADF-C8C4-5E9E-939E-4FABB80CD328}"/>
                  </a:ext>
                </a:extLst>
              </p14:cNvPr>
              <p14:cNvContentPartPr/>
              <p14:nvPr/>
            </p14:nvContentPartPr>
            <p14:xfrm>
              <a:off x="4217953" y="4783737"/>
              <a:ext cx="148680" cy="77760"/>
            </p14:xfrm>
          </p:contentPart>
        </mc:Choice>
        <mc:Fallback xmlns="">
          <p:pic>
            <p:nvPicPr>
              <p:cNvPr id="296" name="Ink 295">
                <a:extLst>
                  <a:ext uri="{FF2B5EF4-FFF2-40B4-BE49-F238E27FC236}">
                    <a16:creationId xmlns:a16="http://schemas.microsoft.com/office/drawing/2014/main" id="{4E1FEADF-C8C4-5E9E-939E-4FABB80CD328}"/>
                  </a:ext>
                </a:extLst>
              </p:cNvPr>
              <p:cNvPicPr/>
              <p:nvPr/>
            </p:nvPicPr>
            <p:blipFill>
              <a:blip r:embed="rId409"/>
              <a:stretch>
                <a:fillRect/>
              </a:stretch>
            </p:blipFill>
            <p:spPr>
              <a:xfrm>
                <a:off x="4200313" y="4765737"/>
                <a:ext cx="18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7" name="Ink 296">
                <a:extLst>
                  <a:ext uri="{FF2B5EF4-FFF2-40B4-BE49-F238E27FC236}">
                    <a16:creationId xmlns:a16="http://schemas.microsoft.com/office/drawing/2014/main" id="{E8350C87-E90F-703C-1A10-65CC1D196EC1}"/>
                  </a:ext>
                </a:extLst>
              </p14:cNvPr>
              <p14:cNvContentPartPr/>
              <p14:nvPr/>
            </p14:nvContentPartPr>
            <p14:xfrm>
              <a:off x="4148833" y="4822977"/>
              <a:ext cx="69480" cy="76680"/>
            </p14:xfrm>
          </p:contentPart>
        </mc:Choice>
        <mc:Fallback xmlns="">
          <p:pic>
            <p:nvPicPr>
              <p:cNvPr id="297" name="Ink 296">
                <a:extLst>
                  <a:ext uri="{FF2B5EF4-FFF2-40B4-BE49-F238E27FC236}">
                    <a16:creationId xmlns:a16="http://schemas.microsoft.com/office/drawing/2014/main" id="{E8350C87-E90F-703C-1A10-65CC1D196EC1}"/>
                  </a:ext>
                </a:extLst>
              </p:cNvPr>
              <p:cNvPicPr/>
              <p:nvPr/>
            </p:nvPicPr>
            <p:blipFill>
              <a:blip r:embed="rId411"/>
              <a:stretch>
                <a:fillRect/>
              </a:stretch>
            </p:blipFill>
            <p:spPr>
              <a:xfrm>
                <a:off x="4130833" y="4804977"/>
                <a:ext cx="105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8" name="Ink 297">
                <a:extLst>
                  <a:ext uri="{FF2B5EF4-FFF2-40B4-BE49-F238E27FC236}">
                    <a16:creationId xmlns:a16="http://schemas.microsoft.com/office/drawing/2014/main" id="{6988DCA8-73D0-1A0B-D3A3-93C988B97BC5}"/>
                  </a:ext>
                </a:extLst>
              </p14:cNvPr>
              <p14:cNvContentPartPr/>
              <p14:nvPr/>
            </p14:nvContentPartPr>
            <p14:xfrm>
              <a:off x="3906913" y="4821537"/>
              <a:ext cx="211680" cy="97920"/>
            </p14:xfrm>
          </p:contentPart>
        </mc:Choice>
        <mc:Fallback xmlns="">
          <p:pic>
            <p:nvPicPr>
              <p:cNvPr id="298" name="Ink 297">
                <a:extLst>
                  <a:ext uri="{FF2B5EF4-FFF2-40B4-BE49-F238E27FC236}">
                    <a16:creationId xmlns:a16="http://schemas.microsoft.com/office/drawing/2014/main" id="{6988DCA8-73D0-1A0B-D3A3-93C988B97BC5}"/>
                  </a:ext>
                </a:extLst>
              </p:cNvPr>
              <p:cNvPicPr/>
              <p:nvPr/>
            </p:nvPicPr>
            <p:blipFill>
              <a:blip r:embed="rId413"/>
              <a:stretch>
                <a:fillRect/>
              </a:stretch>
            </p:blipFill>
            <p:spPr>
              <a:xfrm>
                <a:off x="3889273" y="4803537"/>
                <a:ext cx="247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9" name="Ink 298">
                <a:extLst>
                  <a:ext uri="{FF2B5EF4-FFF2-40B4-BE49-F238E27FC236}">
                    <a16:creationId xmlns:a16="http://schemas.microsoft.com/office/drawing/2014/main" id="{5AAF58CC-595E-4E8D-40A9-341C28196B43}"/>
                  </a:ext>
                </a:extLst>
              </p14:cNvPr>
              <p14:cNvContentPartPr/>
              <p14:nvPr/>
            </p14:nvContentPartPr>
            <p14:xfrm>
              <a:off x="3958753" y="4863657"/>
              <a:ext cx="325080" cy="182880"/>
            </p14:xfrm>
          </p:contentPart>
        </mc:Choice>
        <mc:Fallback xmlns="">
          <p:pic>
            <p:nvPicPr>
              <p:cNvPr id="299" name="Ink 298">
                <a:extLst>
                  <a:ext uri="{FF2B5EF4-FFF2-40B4-BE49-F238E27FC236}">
                    <a16:creationId xmlns:a16="http://schemas.microsoft.com/office/drawing/2014/main" id="{5AAF58CC-595E-4E8D-40A9-341C28196B43}"/>
                  </a:ext>
                </a:extLst>
              </p:cNvPr>
              <p:cNvPicPr/>
              <p:nvPr/>
            </p:nvPicPr>
            <p:blipFill>
              <a:blip r:embed="rId415"/>
              <a:stretch>
                <a:fillRect/>
              </a:stretch>
            </p:blipFill>
            <p:spPr>
              <a:xfrm>
                <a:off x="3941113" y="4846017"/>
                <a:ext cx="360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0" name="Ink 299">
                <a:extLst>
                  <a:ext uri="{FF2B5EF4-FFF2-40B4-BE49-F238E27FC236}">
                    <a16:creationId xmlns:a16="http://schemas.microsoft.com/office/drawing/2014/main" id="{D6D9F159-FA95-FF1F-DDBC-4D0636B9278E}"/>
                  </a:ext>
                </a:extLst>
              </p14:cNvPr>
              <p14:cNvContentPartPr/>
              <p14:nvPr/>
            </p14:nvContentPartPr>
            <p14:xfrm>
              <a:off x="4058473" y="5001897"/>
              <a:ext cx="84960" cy="60120"/>
            </p14:xfrm>
          </p:contentPart>
        </mc:Choice>
        <mc:Fallback xmlns="">
          <p:pic>
            <p:nvPicPr>
              <p:cNvPr id="300" name="Ink 299">
                <a:extLst>
                  <a:ext uri="{FF2B5EF4-FFF2-40B4-BE49-F238E27FC236}">
                    <a16:creationId xmlns:a16="http://schemas.microsoft.com/office/drawing/2014/main" id="{D6D9F159-FA95-FF1F-DDBC-4D0636B9278E}"/>
                  </a:ext>
                </a:extLst>
              </p:cNvPr>
              <p:cNvPicPr/>
              <p:nvPr/>
            </p:nvPicPr>
            <p:blipFill>
              <a:blip r:embed="rId417"/>
              <a:stretch>
                <a:fillRect/>
              </a:stretch>
            </p:blipFill>
            <p:spPr>
              <a:xfrm>
                <a:off x="4040833" y="4983897"/>
                <a:ext cx="120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1" name="Ink 300">
                <a:extLst>
                  <a:ext uri="{FF2B5EF4-FFF2-40B4-BE49-F238E27FC236}">
                    <a16:creationId xmlns:a16="http://schemas.microsoft.com/office/drawing/2014/main" id="{4539842C-B6E3-83BE-1190-888C9F3D5C95}"/>
                  </a:ext>
                </a:extLst>
              </p14:cNvPr>
              <p14:cNvContentPartPr/>
              <p14:nvPr/>
            </p14:nvContentPartPr>
            <p14:xfrm>
              <a:off x="3953713" y="4996137"/>
              <a:ext cx="61560" cy="90000"/>
            </p14:xfrm>
          </p:contentPart>
        </mc:Choice>
        <mc:Fallback xmlns="">
          <p:pic>
            <p:nvPicPr>
              <p:cNvPr id="301" name="Ink 300">
                <a:extLst>
                  <a:ext uri="{FF2B5EF4-FFF2-40B4-BE49-F238E27FC236}">
                    <a16:creationId xmlns:a16="http://schemas.microsoft.com/office/drawing/2014/main" id="{4539842C-B6E3-83BE-1190-888C9F3D5C95}"/>
                  </a:ext>
                </a:extLst>
              </p:cNvPr>
              <p:cNvPicPr/>
              <p:nvPr/>
            </p:nvPicPr>
            <p:blipFill>
              <a:blip r:embed="rId419"/>
              <a:stretch>
                <a:fillRect/>
              </a:stretch>
            </p:blipFill>
            <p:spPr>
              <a:xfrm>
                <a:off x="3936073" y="4978497"/>
                <a:ext cx="97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2" name="Ink 301">
                <a:extLst>
                  <a:ext uri="{FF2B5EF4-FFF2-40B4-BE49-F238E27FC236}">
                    <a16:creationId xmlns:a16="http://schemas.microsoft.com/office/drawing/2014/main" id="{4E9D5071-D142-8087-F769-8819224F3710}"/>
                  </a:ext>
                </a:extLst>
              </p14:cNvPr>
              <p14:cNvContentPartPr/>
              <p14:nvPr/>
            </p14:nvContentPartPr>
            <p14:xfrm>
              <a:off x="3747073" y="5001537"/>
              <a:ext cx="181080" cy="135360"/>
            </p14:xfrm>
          </p:contentPart>
        </mc:Choice>
        <mc:Fallback xmlns="">
          <p:pic>
            <p:nvPicPr>
              <p:cNvPr id="302" name="Ink 301">
                <a:extLst>
                  <a:ext uri="{FF2B5EF4-FFF2-40B4-BE49-F238E27FC236}">
                    <a16:creationId xmlns:a16="http://schemas.microsoft.com/office/drawing/2014/main" id="{4E9D5071-D142-8087-F769-8819224F3710}"/>
                  </a:ext>
                </a:extLst>
              </p:cNvPr>
              <p:cNvPicPr/>
              <p:nvPr/>
            </p:nvPicPr>
            <p:blipFill>
              <a:blip r:embed="rId421"/>
              <a:stretch>
                <a:fillRect/>
              </a:stretch>
            </p:blipFill>
            <p:spPr>
              <a:xfrm>
                <a:off x="3729433" y="4983897"/>
                <a:ext cx="216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3" name="Ink 302">
                <a:extLst>
                  <a:ext uri="{FF2B5EF4-FFF2-40B4-BE49-F238E27FC236}">
                    <a16:creationId xmlns:a16="http://schemas.microsoft.com/office/drawing/2014/main" id="{7DD286C1-D15C-6B62-45C3-30FC3651657B}"/>
                  </a:ext>
                </a:extLst>
              </p14:cNvPr>
              <p14:cNvContentPartPr/>
              <p14:nvPr/>
            </p14:nvContentPartPr>
            <p14:xfrm>
              <a:off x="3763633" y="5167497"/>
              <a:ext cx="531720" cy="41760"/>
            </p14:xfrm>
          </p:contentPart>
        </mc:Choice>
        <mc:Fallback xmlns="">
          <p:pic>
            <p:nvPicPr>
              <p:cNvPr id="303" name="Ink 302">
                <a:extLst>
                  <a:ext uri="{FF2B5EF4-FFF2-40B4-BE49-F238E27FC236}">
                    <a16:creationId xmlns:a16="http://schemas.microsoft.com/office/drawing/2014/main" id="{7DD286C1-D15C-6B62-45C3-30FC3651657B}"/>
                  </a:ext>
                </a:extLst>
              </p:cNvPr>
              <p:cNvPicPr/>
              <p:nvPr/>
            </p:nvPicPr>
            <p:blipFill>
              <a:blip r:embed="rId423"/>
              <a:stretch>
                <a:fillRect/>
              </a:stretch>
            </p:blipFill>
            <p:spPr>
              <a:xfrm>
                <a:off x="3745633" y="5149857"/>
                <a:ext cx="567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6" name="Ink 305">
                <a:extLst>
                  <a:ext uri="{FF2B5EF4-FFF2-40B4-BE49-F238E27FC236}">
                    <a16:creationId xmlns:a16="http://schemas.microsoft.com/office/drawing/2014/main" id="{E277E00C-5CD5-DC94-E298-09943B6069BF}"/>
                  </a:ext>
                </a:extLst>
              </p14:cNvPr>
              <p14:cNvContentPartPr/>
              <p14:nvPr/>
            </p14:nvContentPartPr>
            <p14:xfrm>
              <a:off x="4354445" y="5702457"/>
              <a:ext cx="16920" cy="9360"/>
            </p14:xfrm>
          </p:contentPart>
        </mc:Choice>
        <mc:Fallback xmlns="">
          <p:pic>
            <p:nvPicPr>
              <p:cNvPr id="306" name="Ink 305">
                <a:extLst>
                  <a:ext uri="{FF2B5EF4-FFF2-40B4-BE49-F238E27FC236}">
                    <a16:creationId xmlns:a16="http://schemas.microsoft.com/office/drawing/2014/main" id="{E277E00C-5CD5-DC94-E298-09943B6069BF}"/>
                  </a:ext>
                </a:extLst>
              </p:cNvPr>
              <p:cNvPicPr/>
              <p:nvPr/>
            </p:nvPicPr>
            <p:blipFill>
              <a:blip r:embed="rId425"/>
              <a:stretch>
                <a:fillRect/>
              </a:stretch>
            </p:blipFill>
            <p:spPr>
              <a:xfrm>
                <a:off x="4336805" y="5684457"/>
                <a:ext cx="52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1" name="Ink 310">
                <a:extLst>
                  <a:ext uri="{FF2B5EF4-FFF2-40B4-BE49-F238E27FC236}">
                    <a16:creationId xmlns:a16="http://schemas.microsoft.com/office/drawing/2014/main" id="{9F6BE103-FDAE-05F6-099A-B0B64C75B213}"/>
                  </a:ext>
                </a:extLst>
              </p14:cNvPr>
              <p14:cNvContentPartPr/>
              <p14:nvPr/>
            </p14:nvContentPartPr>
            <p14:xfrm>
              <a:off x="3847205" y="5631537"/>
              <a:ext cx="106200" cy="178200"/>
            </p14:xfrm>
          </p:contentPart>
        </mc:Choice>
        <mc:Fallback xmlns="">
          <p:pic>
            <p:nvPicPr>
              <p:cNvPr id="311" name="Ink 310">
                <a:extLst>
                  <a:ext uri="{FF2B5EF4-FFF2-40B4-BE49-F238E27FC236}">
                    <a16:creationId xmlns:a16="http://schemas.microsoft.com/office/drawing/2014/main" id="{9F6BE103-FDAE-05F6-099A-B0B64C75B213}"/>
                  </a:ext>
                </a:extLst>
              </p:cNvPr>
              <p:cNvPicPr/>
              <p:nvPr/>
            </p:nvPicPr>
            <p:blipFill>
              <a:blip r:embed="rId427"/>
              <a:stretch>
                <a:fillRect/>
              </a:stretch>
            </p:blipFill>
            <p:spPr>
              <a:xfrm>
                <a:off x="3829205" y="5613537"/>
                <a:ext cx="141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12" name="Ink 311">
                <a:extLst>
                  <a:ext uri="{FF2B5EF4-FFF2-40B4-BE49-F238E27FC236}">
                    <a16:creationId xmlns:a16="http://schemas.microsoft.com/office/drawing/2014/main" id="{0EBC9A76-690D-9B88-CB4B-0C6D3A26FD98}"/>
                  </a:ext>
                </a:extLst>
              </p14:cNvPr>
              <p14:cNvContentPartPr/>
              <p14:nvPr/>
            </p14:nvContentPartPr>
            <p14:xfrm>
              <a:off x="3987965" y="5647377"/>
              <a:ext cx="123120" cy="214560"/>
            </p14:xfrm>
          </p:contentPart>
        </mc:Choice>
        <mc:Fallback xmlns="">
          <p:pic>
            <p:nvPicPr>
              <p:cNvPr id="312" name="Ink 311">
                <a:extLst>
                  <a:ext uri="{FF2B5EF4-FFF2-40B4-BE49-F238E27FC236}">
                    <a16:creationId xmlns:a16="http://schemas.microsoft.com/office/drawing/2014/main" id="{0EBC9A76-690D-9B88-CB4B-0C6D3A26FD98}"/>
                  </a:ext>
                </a:extLst>
              </p:cNvPr>
              <p:cNvPicPr/>
              <p:nvPr/>
            </p:nvPicPr>
            <p:blipFill>
              <a:blip r:embed="rId429"/>
              <a:stretch>
                <a:fillRect/>
              </a:stretch>
            </p:blipFill>
            <p:spPr>
              <a:xfrm>
                <a:off x="3969965" y="5629377"/>
                <a:ext cx="158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13" name="Ink 312">
                <a:extLst>
                  <a:ext uri="{FF2B5EF4-FFF2-40B4-BE49-F238E27FC236}">
                    <a16:creationId xmlns:a16="http://schemas.microsoft.com/office/drawing/2014/main" id="{EF8DFB6B-6B22-AF55-B278-E041168B622E}"/>
                  </a:ext>
                </a:extLst>
              </p14:cNvPr>
              <p14:cNvContentPartPr/>
              <p14:nvPr/>
            </p14:nvContentPartPr>
            <p14:xfrm>
              <a:off x="3892205" y="5658177"/>
              <a:ext cx="44640" cy="29160"/>
            </p14:xfrm>
          </p:contentPart>
        </mc:Choice>
        <mc:Fallback xmlns="">
          <p:pic>
            <p:nvPicPr>
              <p:cNvPr id="313" name="Ink 312">
                <a:extLst>
                  <a:ext uri="{FF2B5EF4-FFF2-40B4-BE49-F238E27FC236}">
                    <a16:creationId xmlns:a16="http://schemas.microsoft.com/office/drawing/2014/main" id="{EF8DFB6B-6B22-AF55-B278-E041168B622E}"/>
                  </a:ext>
                </a:extLst>
              </p:cNvPr>
              <p:cNvPicPr/>
              <p:nvPr/>
            </p:nvPicPr>
            <p:blipFill>
              <a:blip r:embed="rId431"/>
              <a:stretch>
                <a:fillRect/>
              </a:stretch>
            </p:blipFill>
            <p:spPr>
              <a:xfrm>
                <a:off x="3874565" y="5640177"/>
                <a:ext cx="80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14" name="Ink 313">
                <a:extLst>
                  <a:ext uri="{FF2B5EF4-FFF2-40B4-BE49-F238E27FC236}">
                    <a16:creationId xmlns:a16="http://schemas.microsoft.com/office/drawing/2014/main" id="{CB973ADB-4CAD-0573-F9FD-9F6DD16E57BA}"/>
                  </a:ext>
                </a:extLst>
              </p14:cNvPr>
              <p14:cNvContentPartPr/>
              <p14:nvPr/>
            </p14:nvContentPartPr>
            <p14:xfrm>
              <a:off x="4200365" y="5670417"/>
              <a:ext cx="54000" cy="57960"/>
            </p14:xfrm>
          </p:contentPart>
        </mc:Choice>
        <mc:Fallback xmlns="">
          <p:pic>
            <p:nvPicPr>
              <p:cNvPr id="314" name="Ink 313">
                <a:extLst>
                  <a:ext uri="{FF2B5EF4-FFF2-40B4-BE49-F238E27FC236}">
                    <a16:creationId xmlns:a16="http://schemas.microsoft.com/office/drawing/2014/main" id="{CB973ADB-4CAD-0573-F9FD-9F6DD16E57BA}"/>
                  </a:ext>
                </a:extLst>
              </p:cNvPr>
              <p:cNvPicPr/>
              <p:nvPr/>
            </p:nvPicPr>
            <p:blipFill>
              <a:blip r:embed="rId433"/>
              <a:stretch>
                <a:fillRect/>
              </a:stretch>
            </p:blipFill>
            <p:spPr>
              <a:xfrm>
                <a:off x="4182725" y="5652417"/>
                <a:ext cx="89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15" name="Ink 314">
                <a:extLst>
                  <a:ext uri="{FF2B5EF4-FFF2-40B4-BE49-F238E27FC236}">
                    <a16:creationId xmlns:a16="http://schemas.microsoft.com/office/drawing/2014/main" id="{7877FAAF-1E42-1E32-DE23-2D030B214ABF}"/>
                  </a:ext>
                </a:extLst>
              </p14:cNvPr>
              <p14:cNvContentPartPr/>
              <p14:nvPr/>
            </p14:nvContentPartPr>
            <p14:xfrm>
              <a:off x="4151405" y="5686977"/>
              <a:ext cx="113760" cy="245880"/>
            </p14:xfrm>
          </p:contentPart>
        </mc:Choice>
        <mc:Fallback xmlns="">
          <p:pic>
            <p:nvPicPr>
              <p:cNvPr id="315" name="Ink 314">
                <a:extLst>
                  <a:ext uri="{FF2B5EF4-FFF2-40B4-BE49-F238E27FC236}">
                    <a16:creationId xmlns:a16="http://schemas.microsoft.com/office/drawing/2014/main" id="{7877FAAF-1E42-1E32-DE23-2D030B214ABF}"/>
                  </a:ext>
                </a:extLst>
              </p:cNvPr>
              <p:cNvPicPr/>
              <p:nvPr/>
            </p:nvPicPr>
            <p:blipFill>
              <a:blip r:embed="rId435"/>
              <a:stretch>
                <a:fillRect/>
              </a:stretch>
            </p:blipFill>
            <p:spPr>
              <a:xfrm>
                <a:off x="4133765" y="5668977"/>
                <a:ext cx="1494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6" name="Ink 315">
                <a:extLst>
                  <a:ext uri="{FF2B5EF4-FFF2-40B4-BE49-F238E27FC236}">
                    <a16:creationId xmlns:a16="http://schemas.microsoft.com/office/drawing/2014/main" id="{FCE01EFE-EC76-A8FA-475B-19B2ED992BC4}"/>
                  </a:ext>
                </a:extLst>
              </p14:cNvPr>
              <p14:cNvContentPartPr/>
              <p14:nvPr/>
            </p14:nvContentPartPr>
            <p14:xfrm>
              <a:off x="4197485" y="5805057"/>
              <a:ext cx="47880" cy="90720"/>
            </p14:xfrm>
          </p:contentPart>
        </mc:Choice>
        <mc:Fallback xmlns="">
          <p:pic>
            <p:nvPicPr>
              <p:cNvPr id="316" name="Ink 315">
                <a:extLst>
                  <a:ext uri="{FF2B5EF4-FFF2-40B4-BE49-F238E27FC236}">
                    <a16:creationId xmlns:a16="http://schemas.microsoft.com/office/drawing/2014/main" id="{FCE01EFE-EC76-A8FA-475B-19B2ED992BC4}"/>
                  </a:ext>
                </a:extLst>
              </p:cNvPr>
              <p:cNvPicPr/>
              <p:nvPr/>
            </p:nvPicPr>
            <p:blipFill>
              <a:blip r:embed="rId437"/>
              <a:stretch>
                <a:fillRect/>
              </a:stretch>
            </p:blipFill>
            <p:spPr>
              <a:xfrm>
                <a:off x="4179485" y="5787057"/>
                <a:ext cx="83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5" name="Ink 324">
                <a:extLst>
                  <a:ext uri="{FF2B5EF4-FFF2-40B4-BE49-F238E27FC236}">
                    <a16:creationId xmlns:a16="http://schemas.microsoft.com/office/drawing/2014/main" id="{36D3AB69-228E-F0FD-FBD1-2F658F03C0A9}"/>
                  </a:ext>
                </a:extLst>
              </p14:cNvPr>
              <p14:cNvContentPartPr/>
              <p14:nvPr/>
            </p14:nvContentPartPr>
            <p14:xfrm>
              <a:off x="3822853" y="5324457"/>
              <a:ext cx="87840" cy="181440"/>
            </p14:xfrm>
          </p:contentPart>
        </mc:Choice>
        <mc:Fallback xmlns="">
          <p:pic>
            <p:nvPicPr>
              <p:cNvPr id="325" name="Ink 324">
                <a:extLst>
                  <a:ext uri="{FF2B5EF4-FFF2-40B4-BE49-F238E27FC236}">
                    <a16:creationId xmlns:a16="http://schemas.microsoft.com/office/drawing/2014/main" id="{36D3AB69-228E-F0FD-FBD1-2F658F03C0A9}"/>
                  </a:ext>
                </a:extLst>
              </p:cNvPr>
              <p:cNvPicPr/>
              <p:nvPr/>
            </p:nvPicPr>
            <p:blipFill>
              <a:blip r:embed="rId439"/>
              <a:stretch>
                <a:fillRect/>
              </a:stretch>
            </p:blipFill>
            <p:spPr>
              <a:xfrm>
                <a:off x="3804853" y="5306457"/>
                <a:ext cx="123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6" name="Ink 325">
                <a:extLst>
                  <a:ext uri="{FF2B5EF4-FFF2-40B4-BE49-F238E27FC236}">
                    <a16:creationId xmlns:a16="http://schemas.microsoft.com/office/drawing/2014/main" id="{EF8046D1-2684-2EBD-8B6D-2614666D46BF}"/>
                  </a:ext>
                </a:extLst>
              </p14:cNvPr>
              <p14:cNvContentPartPr/>
              <p14:nvPr/>
            </p14:nvContentPartPr>
            <p14:xfrm>
              <a:off x="3942013" y="5341377"/>
              <a:ext cx="100800" cy="167400"/>
            </p14:xfrm>
          </p:contentPart>
        </mc:Choice>
        <mc:Fallback xmlns="">
          <p:pic>
            <p:nvPicPr>
              <p:cNvPr id="326" name="Ink 325">
                <a:extLst>
                  <a:ext uri="{FF2B5EF4-FFF2-40B4-BE49-F238E27FC236}">
                    <a16:creationId xmlns:a16="http://schemas.microsoft.com/office/drawing/2014/main" id="{EF8046D1-2684-2EBD-8B6D-2614666D46BF}"/>
                  </a:ext>
                </a:extLst>
              </p:cNvPr>
              <p:cNvPicPr/>
              <p:nvPr/>
            </p:nvPicPr>
            <p:blipFill>
              <a:blip r:embed="rId441"/>
              <a:stretch>
                <a:fillRect/>
              </a:stretch>
            </p:blipFill>
            <p:spPr>
              <a:xfrm>
                <a:off x="3924013" y="5323737"/>
                <a:ext cx="136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7" name="Ink 326">
                <a:extLst>
                  <a:ext uri="{FF2B5EF4-FFF2-40B4-BE49-F238E27FC236}">
                    <a16:creationId xmlns:a16="http://schemas.microsoft.com/office/drawing/2014/main" id="{3FD27EC2-F0A9-61CB-7FEC-7E6FD29D4725}"/>
                  </a:ext>
                </a:extLst>
              </p14:cNvPr>
              <p14:cNvContentPartPr/>
              <p14:nvPr/>
            </p14:nvContentPartPr>
            <p14:xfrm>
              <a:off x="4049653" y="5500137"/>
              <a:ext cx="360" cy="360"/>
            </p14:xfrm>
          </p:contentPart>
        </mc:Choice>
        <mc:Fallback xmlns="">
          <p:pic>
            <p:nvPicPr>
              <p:cNvPr id="327" name="Ink 326">
                <a:extLst>
                  <a:ext uri="{FF2B5EF4-FFF2-40B4-BE49-F238E27FC236}">
                    <a16:creationId xmlns:a16="http://schemas.microsoft.com/office/drawing/2014/main" id="{3FD27EC2-F0A9-61CB-7FEC-7E6FD29D4725}"/>
                  </a:ext>
                </a:extLst>
              </p:cNvPr>
              <p:cNvPicPr/>
              <p:nvPr/>
            </p:nvPicPr>
            <p:blipFill>
              <a:blip r:embed="rId443"/>
              <a:stretch>
                <a:fillRect/>
              </a:stretch>
            </p:blipFill>
            <p:spPr>
              <a:xfrm>
                <a:off x="4032013" y="54821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8" name="Ink 327">
                <a:extLst>
                  <a:ext uri="{FF2B5EF4-FFF2-40B4-BE49-F238E27FC236}">
                    <a16:creationId xmlns:a16="http://schemas.microsoft.com/office/drawing/2014/main" id="{4BC9FC13-5B18-5BA5-5EBE-D2F8CE8769DF}"/>
                  </a:ext>
                </a:extLst>
              </p14:cNvPr>
              <p14:cNvContentPartPr/>
              <p14:nvPr/>
            </p14:nvContentPartPr>
            <p14:xfrm>
              <a:off x="4135333" y="5354337"/>
              <a:ext cx="94680" cy="147240"/>
            </p14:xfrm>
          </p:contentPart>
        </mc:Choice>
        <mc:Fallback xmlns="">
          <p:pic>
            <p:nvPicPr>
              <p:cNvPr id="328" name="Ink 327">
                <a:extLst>
                  <a:ext uri="{FF2B5EF4-FFF2-40B4-BE49-F238E27FC236}">
                    <a16:creationId xmlns:a16="http://schemas.microsoft.com/office/drawing/2014/main" id="{4BC9FC13-5B18-5BA5-5EBE-D2F8CE8769DF}"/>
                  </a:ext>
                </a:extLst>
              </p:cNvPr>
              <p:cNvPicPr/>
              <p:nvPr/>
            </p:nvPicPr>
            <p:blipFill>
              <a:blip r:embed="rId445"/>
              <a:stretch>
                <a:fillRect/>
              </a:stretch>
            </p:blipFill>
            <p:spPr>
              <a:xfrm>
                <a:off x="4117693" y="5336697"/>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48" name="Ink 347">
                <a:extLst>
                  <a:ext uri="{FF2B5EF4-FFF2-40B4-BE49-F238E27FC236}">
                    <a16:creationId xmlns:a16="http://schemas.microsoft.com/office/drawing/2014/main" id="{B720BA95-3485-D297-B20B-E2A9C13638D3}"/>
                  </a:ext>
                </a:extLst>
              </p14:cNvPr>
              <p14:cNvContentPartPr/>
              <p14:nvPr/>
            </p14:nvContentPartPr>
            <p14:xfrm>
              <a:off x="4340173" y="5457657"/>
              <a:ext cx="5040" cy="3240"/>
            </p14:xfrm>
          </p:contentPart>
        </mc:Choice>
        <mc:Fallback xmlns="">
          <p:pic>
            <p:nvPicPr>
              <p:cNvPr id="348" name="Ink 347">
                <a:extLst>
                  <a:ext uri="{FF2B5EF4-FFF2-40B4-BE49-F238E27FC236}">
                    <a16:creationId xmlns:a16="http://schemas.microsoft.com/office/drawing/2014/main" id="{B720BA95-3485-D297-B20B-E2A9C13638D3}"/>
                  </a:ext>
                </a:extLst>
              </p:cNvPr>
              <p:cNvPicPr/>
              <p:nvPr/>
            </p:nvPicPr>
            <p:blipFill>
              <a:blip r:embed="rId447"/>
              <a:stretch>
                <a:fillRect/>
              </a:stretch>
            </p:blipFill>
            <p:spPr>
              <a:xfrm>
                <a:off x="4322173" y="5440017"/>
                <a:ext cx="40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49" name="Ink 348">
                <a:extLst>
                  <a:ext uri="{FF2B5EF4-FFF2-40B4-BE49-F238E27FC236}">
                    <a16:creationId xmlns:a16="http://schemas.microsoft.com/office/drawing/2014/main" id="{D8E72A74-6A24-364B-9C5E-A53FB2558018}"/>
                  </a:ext>
                </a:extLst>
              </p14:cNvPr>
              <p14:cNvContentPartPr/>
              <p14:nvPr/>
            </p14:nvContentPartPr>
            <p14:xfrm>
              <a:off x="4399753" y="5970657"/>
              <a:ext cx="12240" cy="8640"/>
            </p14:xfrm>
          </p:contentPart>
        </mc:Choice>
        <mc:Fallback xmlns="">
          <p:pic>
            <p:nvPicPr>
              <p:cNvPr id="349" name="Ink 348">
                <a:extLst>
                  <a:ext uri="{FF2B5EF4-FFF2-40B4-BE49-F238E27FC236}">
                    <a16:creationId xmlns:a16="http://schemas.microsoft.com/office/drawing/2014/main" id="{D8E72A74-6A24-364B-9C5E-A53FB2558018}"/>
                  </a:ext>
                </a:extLst>
              </p:cNvPr>
              <p:cNvPicPr/>
              <p:nvPr/>
            </p:nvPicPr>
            <p:blipFill>
              <a:blip r:embed="rId449"/>
              <a:stretch>
                <a:fillRect/>
              </a:stretch>
            </p:blipFill>
            <p:spPr>
              <a:xfrm>
                <a:off x="4381753" y="5952657"/>
                <a:ext cx="47880" cy="44280"/>
              </a:xfrm>
              <a:prstGeom prst="rect">
                <a:avLst/>
              </a:prstGeom>
            </p:spPr>
          </p:pic>
        </mc:Fallback>
      </mc:AlternateContent>
      <p:grpSp>
        <p:nvGrpSpPr>
          <p:cNvPr id="354" name="Group 353">
            <a:extLst>
              <a:ext uri="{FF2B5EF4-FFF2-40B4-BE49-F238E27FC236}">
                <a16:creationId xmlns:a16="http://schemas.microsoft.com/office/drawing/2014/main" id="{75FFFED0-B893-7EC6-DEFC-87BA28AAACA3}"/>
              </a:ext>
            </a:extLst>
          </p:cNvPr>
          <p:cNvGrpSpPr/>
          <p:nvPr/>
        </p:nvGrpSpPr>
        <p:grpSpPr>
          <a:xfrm>
            <a:off x="3856873" y="5953017"/>
            <a:ext cx="356760" cy="209160"/>
            <a:chOff x="3856873" y="5953017"/>
            <a:chExt cx="356760" cy="209160"/>
          </a:xfrm>
        </p:grpSpPr>
        <mc:AlternateContent xmlns:mc="http://schemas.openxmlformats.org/markup-compatibility/2006" xmlns:p14="http://schemas.microsoft.com/office/powerpoint/2010/main">
          <mc:Choice Requires="p14">
            <p:contentPart p14:bwMode="auto" r:id="rId450">
              <p14:nvContentPartPr>
                <p14:cNvPr id="350" name="Ink 349">
                  <a:extLst>
                    <a:ext uri="{FF2B5EF4-FFF2-40B4-BE49-F238E27FC236}">
                      <a16:creationId xmlns:a16="http://schemas.microsoft.com/office/drawing/2014/main" id="{C6F2BA6A-623D-CF68-8979-129E4649EA97}"/>
                    </a:ext>
                  </a:extLst>
                </p14:cNvPr>
                <p14:cNvContentPartPr/>
                <p14:nvPr/>
              </p14:nvContentPartPr>
              <p14:xfrm>
                <a:off x="3856873" y="5963817"/>
                <a:ext cx="110880" cy="193320"/>
              </p14:xfrm>
            </p:contentPart>
          </mc:Choice>
          <mc:Fallback xmlns="">
            <p:pic>
              <p:nvPicPr>
                <p:cNvPr id="350" name="Ink 349">
                  <a:extLst>
                    <a:ext uri="{FF2B5EF4-FFF2-40B4-BE49-F238E27FC236}">
                      <a16:creationId xmlns:a16="http://schemas.microsoft.com/office/drawing/2014/main" id="{C6F2BA6A-623D-CF68-8979-129E4649EA97}"/>
                    </a:ext>
                  </a:extLst>
                </p:cNvPr>
                <p:cNvPicPr/>
                <p:nvPr/>
              </p:nvPicPr>
              <p:blipFill>
                <a:blip r:embed="rId451"/>
                <a:stretch>
                  <a:fillRect/>
                </a:stretch>
              </p:blipFill>
              <p:spPr>
                <a:xfrm>
                  <a:off x="3839233" y="5945817"/>
                  <a:ext cx="146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51" name="Ink 350">
                  <a:extLst>
                    <a:ext uri="{FF2B5EF4-FFF2-40B4-BE49-F238E27FC236}">
                      <a16:creationId xmlns:a16="http://schemas.microsoft.com/office/drawing/2014/main" id="{08DB71E8-0245-D6BD-9CD5-4447A356E146}"/>
                    </a:ext>
                  </a:extLst>
                </p14:cNvPr>
                <p14:cNvContentPartPr/>
                <p14:nvPr/>
              </p14:nvContentPartPr>
              <p14:xfrm>
                <a:off x="4036153" y="5958417"/>
                <a:ext cx="65520" cy="203760"/>
              </p14:xfrm>
            </p:contentPart>
          </mc:Choice>
          <mc:Fallback xmlns="">
            <p:pic>
              <p:nvPicPr>
                <p:cNvPr id="351" name="Ink 350">
                  <a:extLst>
                    <a:ext uri="{FF2B5EF4-FFF2-40B4-BE49-F238E27FC236}">
                      <a16:creationId xmlns:a16="http://schemas.microsoft.com/office/drawing/2014/main" id="{08DB71E8-0245-D6BD-9CD5-4447A356E146}"/>
                    </a:ext>
                  </a:extLst>
                </p:cNvPr>
                <p:cNvPicPr/>
                <p:nvPr/>
              </p:nvPicPr>
              <p:blipFill>
                <a:blip r:embed="rId453"/>
                <a:stretch>
                  <a:fillRect/>
                </a:stretch>
              </p:blipFill>
              <p:spPr>
                <a:xfrm>
                  <a:off x="4018513" y="5940777"/>
                  <a:ext cx="101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52" name="Ink 351">
                  <a:extLst>
                    <a:ext uri="{FF2B5EF4-FFF2-40B4-BE49-F238E27FC236}">
                      <a16:creationId xmlns:a16="http://schemas.microsoft.com/office/drawing/2014/main" id="{CE1767C7-FE74-A58D-6F14-57F723324B8D}"/>
                    </a:ext>
                  </a:extLst>
                </p14:cNvPr>
                <p14:cNvContentPartPr/>
                <p14:nvPr/>
              </p14:nvContentPartPr>
              <p14:xfrm>
                <a:off x="4094113" y="6134097"/>
                <a:ext cx="3240" cy="11520"/>
              </p14:xfrm>
            </p:contentPart>
          </mc:Choice>
          <mc:Fallback xmlns="">
            <p:pic>
              <p:nvPicPr>
                <p:cNvPr id="352" name="Ink 351">
                  <a:extLst>
                    <a:ext uri="{FF2B5EF4-FFF2-40B4-BE49-F238E27FC236}">
                      <a16:creationId xmlns:a16="http://schemas.microsoft.com/office/drawing/2014/main" id="{CE1767C7-FE74-A58D-6F14-57F723324B8D}"/>
                    </a:ext>
                  </a:extLst>
                </p:cNvPr>
                <p:cNvPicPr/>
                <p:nvPr/>
              </p:nvPicPr>
              <p:blipFill>
                <a:blip r:embed="rId455"/>
                <a:stretch>
                  <a:fillRect/>
                </a:stretch>
              </p:blipFill>
              <p:spPr>
                <a:xfrm>
                  <a:off x="4076113" y="6116457"/>
                  <a:ext cx="38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53" name="Ink 352">
                  <a:extLst>
                    <a:ext uri="{FF2B5EF4-FFF2-40B4-BE49-F238E27FC236}">
                      <a16:creationId xmlns:a16="http://schemas.microsoft.com/office/drawing/2014/main" id="{D31E5B7C-CA40-FBDD-34A5-9DFF55B0D995}"/>
                    </a:ext>
                  </a:extLst>
                </p14:cNvPr>
                <p14:cNvContentPartPr/>
                <p14:nvPr/>
              </p14:nvContentPartPr>
              <p14:xfrm>
                <a:off x="4173313" y="5953017"/>
                <a:ext cx="40320" cy="153360"/>
              </p14:xfrm>
            </p:contentPart>
          </mc:Choice>
          <mc:Fallback xmlns="">
            <p:pic>
              <p:nvPicPr>
                <p:cNvPr id="353" name="Ink 352">
                  <a:extLst>
                    <a:ext uri="{FF2B5EF4-FFF2-40B4-BE49-F238E27FC236}">
                      <a16:creationId xmlns:a16="http://schemas.microsoft.com/office/drawing/2014/main" id="{D31E5B7C-CA40-FBDD-34A5-9DFF55B0D995}"/>
                    </a:ext>
                  </a:extLst>
                </p:cNvPr>
                <p:cNvPicPr/>
                <p:nvPr/>
              </p:nvPicPr>
              <p:blipFill>
                <a:blip r:embed="rId457"/>
                <a:stretch>
                  <a:fillRect/>
                </a:stretch>
              </p:blipFill>
              <p:spPr>
                <a:xfrm>
                  <a:off x="4155673" y="5935017"/>
                  <a:ext cx="7596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8">
            <p14:nvContentPartPr>
              <p14:cNvPr id="317" name="Ink 316">
                <a:extLst>
                  <a:ext uri="{FF2B5EF4-FFF2-40B4-BE49-F238E27FC236}">
                    <a16:creationId xmlns:a16="http://schemas.microsoft.com/office/drawing/2014/main" id="{8A815260-E560-A172-2EDC-1CD89072AB78}"/>
                  </a:ext>
                </a:extLst>
              </p14:cNvPr>
              <p14:cNvContentPartPr/>
              <p14:nvPr/>
            </p14:nvContentPartPr>
            <p14:xfrm>
              <a:off x="3638765" y="5761857"/>
              <a:ext cx="23040" cy="1800"/>
            </p14:xfrm>
          </p:contentPart>
        </mc:Choice>
        <mc:Fallback xmlns="">
          <p:pic>
            <p:nvPicPr>
              <p:cNvPr id="317" name="Ink 316">
                <a:extLst>
                  <a:ext uri="{FF2B5EF4-FFF2-40B4-BE49-F238E27FC236}">
                    <a16:creationId xmlns:a16="http://schemas.microsoft.com/office/drawing/2014/main" id="{8A815260-E560-A172-2EDC-1CD89072AB78}"/>
                  </a:ext>
                </a:extLst>
              </p:cNvPr>
              <p:cNvPicPr/>
              <p:nvPr/>
            </p:nvPicPr>
            <p:blipFill>
              <a:blip r:embed="rId459"/>
              <a:stretch>
                <a:fillRect/>
              </a:stretch>
            </p:blipFill>
            <p:spPr>
              <a:xfrm>
                <a:off x="3621125" y="5743857"/>
                <a:ext cx="58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0" name="Ink 329">
                <a:extLst>
                  <a:ext uri="{FF2B5EF4-FFF2-40B4-BE49-F238E27FC236}">
                    <a16:creationId xmlns:a16="http://schemas.microsoft.com/office/drawing/2014/main" id="{775F4433-675D-46E3-5E12-24ABA07D43B3}"/>
                  </a:ext>
                </a:extLst>
              </p14:cNvPr>
              <p14:cNvContentPartPr/>
              <p14:nvPr/>
            </p14:nvContentPartPr>
            <p14:xfrm>
              <a:off x="3636013" y="5441457"/>
              <a:ext cx="81360" cy="14400"/>
            </p14:xfrm>
          </p:contentPart>
        </mc:Choice>
        <mc:Fallback xmlns="">
          <p:pic>
            <p:nvPicPr>
              <p:cNvPr id="330" name="Ink 329">
                <a:extLst>
                  <a:ext uri="{FF2B5EF4-FFF2-40B4-BE49-F238E27FC236}">
                    <a16:creationId xmlns:a16="http://schemas.microsoft.com/office/drawing/2014/main" id="{775F4433-675D-46E3-5E12-24ABA07D43B3}"/>
                  </a:ext>
                </a:extLst>
              </p:cNvPr>
              <p:cNvPicPr/>
              <p:nvPr/>
            </p:nvPicPr>
            <p:blipFill>
              <a:blip r:embed="rId461"/>
              <a:stretch>
                <a:fillRect/>
              </a:stretch>
            </p:blipFill>
            <p:spPr>
              <a:xfrm>
                <a:off x="3618013" y="542345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31" name="Ink 330">
                <a:extLst>
                  <a:ext uri="{FF2B5EF4-FFF2-40B4-BE49-F238E27FC236}">
                    <a16:creationId xmlns:a16="http://schemas.microsoft.com/office/drawing/2014/main" id="{A1BE52FE-DB56-1AD6-C674-D860A59BD5CA}"/>
                  </a:ext>
                </a:extLst>
              </p14:cNvPr>
              <p14:cNvContentPartPr/>
              <p14:nvPr/>
            </p14:nvContentPartPr>
            <p14:xfrm>
              <a:off x="3250453" y="5370537"/>
              <a:ext cx="81360" cy="161640"/>
            </p14:xfrm>
          </p:contentPart>
        </mc:Choice>
        <mc:Fallback xmlns="">
          <p:pic>
            <p:nvPicPr>
              <p:cNvPr id="331" name="Ink 330">
                <a:extLst>
                  <a:ext uri="{FF2B5EF4-FFF2-40B4-BE49-F238E27FC236}">
                    <a16:creationId xmlns:a16="http://schemas.microsoft.com/office/drawing/2014/main" id="{A1BE52FE-DB56-1AD6-C674-D860A59BD5CA}"/>
                  </a:ext>
                </a:extLst>
              </p:cNvPr>
              <p:cNvPicPr/>
              <p:nvPr/>
            </p:nvPicPr>
            <p:blipFill>
              <a:blip r:embed="rId463"/>
              <a:stretch>
                <a:fillRect/>
              </a:stretch>
            </p:blipFill>
            <p:spPr>
              <a:xfrm>
                <a:off x="3232453" y="5352537"/>
                <a:ext cx="117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32" name="Ink 331">
                <a:extLst>
                  <a:ext uri="{FF2B5EF4-FFF2-40B4-BE49-F238E27FC236}">
                    <a16:creationId xmlns:a16="http://schemas.microsoft.com/office/drawing/2014/main" id="{3673712E-FA8E-6C9D-A289-65446CA1C070}"/>
                  </a:ext>
                </a:extLst>
              </p14:cNvPr>
              <p14:cNvContentPartPr/>
              <p14:nvPr/>
            </p14:nvContentPartPr>
            <p14:xfrm>
              <a:off x="3374653" y="5355417"/>
              <a:ext cx="89280" cy="171000"/>
            </p14:xfrm>
          </p:contentPart>
        </mc:Choice>
        <mc:Fallback xmlns="">
          <p:pic>
            <p:nvPicPr>
              <p:cNvPr id="332" name="Ink 331">
                <a:extLst>
                  <a:ext uri="{FF2B5EF4-FFF2-40B4-BE49-F238E27FC236}">
                    <a16:creationId xmlns:a16="http://schemas.microsoft.com/office/drawing/2014/main" id="{3673712E-FA8E-6C9D-A289-65446CA1C070}"/>
                  </a:ext>
                </a:extLst>
              </p:cNvPr>
              <p:cNvPicPr/>
              <p:nvPr/>
            </p:nvPicPr>
            <p:blipFill>
              <a:blip r:embed="rId465"/>
              <a:stretch>
                <a:fillRect/>
              </a:stretch>
            </p:blipFill>
            <p:spPr>
              <a:xfrm>
                <a:off x="3356653" y="5337777"/>
                <a:ext cx="124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5" name="Ink 334">
                <a:extLst>
                  <a:ext uri="{FF2B5EF4-FFF2-40B4-BE49-F238E27FC236}">
                    <a16:creationId xmlns:a16="http://schemas.microsoft.com/office/drawing/2014/main" id="{A27060BF-062D-FECA-4D2D-1DE0B1F6B67A}"/>
                  </a:ext>
                </a:extLst>
              </p14:cNvPr>
              <p14:cNvContentPartPr/>
              <p14:nvPr/>
            </p14:nvContentPartPr>
            <p14:xfrm>
              <a:off x="3395533" y="5356857"/>
              <a:ext cx="14400" cy="13320"/>
            </p14:xfrm>
          </p:contentPart>
        </mc:Choice>
        <mc:Fallback xmlns="">
          <p:pic>
            <p:nvPicPr>
              <p:cNvPr id="335" name="Ink 334">
                <a:extLst>
                  <a:ext uri="{FF2B5EF4-FFF2-40B4-BE49-F238E27FC236}">
                    <a16:creationId xmlns:a16="http://schemas.microsoft.com/office/drawing/2014/main" id="{A27060BF-062D-FECA-4D2D-1DE0B1F6B67A}"/>
                  </a:ext>
                </a:extLst>
              </p:cNvPr>
              <p:cNvPicPr/>
              <p:nvPr/>
            </p:nvPicPr>
            <p:blipFill>
              <a:blip r:embed="rId467"/>
              <a:stretch>
                <a:fillRect/>
              </a:stretch>
            </p:blipFill>
            <p:spPr>
              <a:xfrm>
                <a:off x="3377893" y="5339217"/>
                <a:ext cx="50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6" name="Ink 335">
                <a:extLst>
                  <a:ext uri="{FF2B5EF4-FFF2-40B4-BE49-F238E27FC236}">
                    <a16:creationId xmlns:a16="http://schemas.microsoft.com/office/drawing/2014/main" id="{7BEC5228-3FA9-BCF1-7E17-B97CC45D5FB4}"/>
                  </a:ext>
                </a:extLst>
              </p14:cNvPr>
              <p14:cNvContentPartPr/>
              <p14:nvPr/>
            </p14:nvContentPartPr>
            <p14:xfrm>
              <a:off x="3492373" y="5523177"/>
              <a:ext cx="2160" cy="3240"/>
            </p14:xfrm>
          </p:contentPart>
        </mc:Choice>
        <mc:Fallback xmlns="">
          <p:pic>
            <p:nvPicPr>
              <p:cNvPr id="336" name="Ink 335">
                <a:extLst>
                  <a:ext uri="{FF2B5EF4-FFF2-40B4-BE49-F238E27FC236}">
                    <a16:creationId xmlns:a16="http://schemas.microsoft.com/office/drawing/2014/main" id="{7BEC5228-3FA9-BCF1-7E17-B97CC45D5FB4}"/>
                  </a:ext>
                </a:extLst>
              </p:cNvPr>
              <p:cNvPicPr/>
              <p:nvPr/>
            </p:nvPicPr>
            <p:blipFill>
              <a:blip r:embed="rId469"/>
              <a:stretch>
                <a:fillRect/>
              </a:stretch>
            </p:blipFill>
            <p:spPr>
              <a:xfrm>
                <a:off x="3474373" y="5505537"/>
                <a:ext cx="37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7" name="Ink 336">
                <a:extLst>
                  <a:ext uri="{FF2B5EF4-FFF2-40B4-BE49-F238E27FC236}">
                    <a16:creationId xmlns:a16="http://schemas.microsoft.com/office/drawing/2014/main" id="{A6BBFD56-49DB-26D4-978E-3FD62279D129}"/>
                  </a:ext>
                </a:extLst>
              </p14:cNvPr>
              <p14:cNvContentPartPr/>
              <p14:nvPr/>
            </p14:nvContentPartPr>
            <p14:xfrm>
              <a:off x="3538813" y="5343537"/>
              <a:ext cx="20160" cy="184320"/>
            </p14:xfrm>
          </p:contentPart>
        </mc:Choice>
        <mc:Fallback xmlns="">
          <p:pic>
            <p:nvPicPr>
              <p:cNvPr id="337" name="Ink 336">
                <a:extLst>
                  <a:ext uri="{FF2B5EF4-FFF2-40B4-BE49-F238E27FC236}">
                    <a16:creationId xmlns:a16="http://schemas.microsoft.com/office/drawing/2014/main" id="{A6BBFD56-49DB-26D4-978E-3FD62279D129}"/>
                  </a:ext>
                </a:extLst>
              </p:cNvPr>
              <p:cNvPicPr/>
              <p:nvPr/>
            </p:nvPicPr>
            <p:blipFill>
              <a:blip r:embed="rId471"/>
              <a:stretch>
                <a:fillRect/>
              </a:stretch>
            </p:blipFill>
            <p:spPr>
              <a:xfrm>
                <a:off x="3521173" y="5325537"/>
                <a:ext cx="55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8" name="Ink 337">
                <a:extLst>
                  <a:ext uri="{FF2B5EF4-FFF2-40B4-BE49-F238E27FC236}">
                    <a16:creationId xmlns:a16="http://schemas.microsoft.com/office/drawing/2014/main" id="{E440B2A5-3010-4E8C-3951-2AFAB54099ED}"/>
                  </a:ext>
                </a:extLst>
              </p14:cNvPr>
              <p14:cNvContentPartPr/>
              <p14:nvPr/>
            </p14:nvContentPartPr>
            <p14:xfrm>
              <a:off x="2872453" y="5441457"/>
              <a:ext cx="77040" cy="72720"/>
            </p14:xfrm>
          </p:contentPart>
        </mc:Choice>
        <mc:Fallback xmlns="">
          <p:pic>
            <p:nvPicPr>
              <p:cNvPr id="338" name="Ink 337">
                <a:extLst>
                  <a:ext uri="{FF2B5EF4-FFF2-40B4-BE49-F238E27FC236}">
                    <a16:creationId xmlns:a16="http://schemas.microsoft.com/office/drawing/2014/main" id="{E440B2A5-3010-4E8C-3951-2AFAB54099ED}"/>
                  </a:ext>
                </a:extLst>
              </p:cNvPr>
              <p:cNvPicPr/>
              <p:nvPr/>
            </p:nvPicPr>
            <p:blipFill>
              <a:blip r:embed="rId473"/>
              <a:stretch>
                <a:fillRect/>
              </a:stretch>
            </p:blipFill>
            <p:spPr>
              <a:xfrm>
                <a:off x="2854453" y="5423817"/>
                <a:ext cx="112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9" name="Ink 338">
                <a:extLst>
                  <a:ext uri="{FF2B5EF4-FFF2-40B4-BE49-F238E27FC236}">
                    <a16:creationId xmlns:a16="http://schemas.microsoft.com/office/drawing/2014/main" id="{055E19B7-2185-3CF7-2837-4A0A0ADB7256}"/>
                  </a:ext>
                </a:extLst>
              </p14:cNvPr>
              <p14:cNvContentPartPr/>
              <p14:nvPr/>
            </p14:nvContentPartPr>
            <p14:xfrm>
              <a:off x="2719813" y="5449017"/>
              <a:ext cx="54720" cy="85320"/>
            </p14:xfrm>
          </p:contentPart>
        </mc:Choice>
        <mc:Fallback xmlns="">
          <p:pic>
            <p:nvPicPr>
              <p:cNvPr id="339" name="Ink 338">
                <a:extLst>
                  <a:ext uri="{FF2B5EF4-FFF2-40B4-BE49-F238E27FC236}">
                    <a16:creationId xmlns:a16="http://schemas.microsoft.com/office/drawing/2014/main" id="{055E19B7-2185-3CF7-2837-4A0A0ADB7256}"/>
                  </a:ext>
                </a:extLst>
              </p:cNvPr>
              <p:cNvPicPr/>
              <p:nvPr/>
            </p:nvPicPr>
            <p:blipFill>
              <a:blip r:embed="rId475"/>
              <a:stretch>
                <a:fillRect/>
              </a:stretch>
            </p:blipFill>
            <p:spPr>
              <a:xfrm>
                <a:off x="2701813" y="5431377"/>
                <a:ext cx="90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0" name="Ink 339">
                <a:extLst>
                  <a:ext uri="{FF2B5EF4-FFF2-40B4-BE49-F238E27FC236}">
                    <a16:creationId xmlns:a16="http://schemas.microsoft.com/office/drawing/2014/main" id="{6B4AAAAA-6E39-3329-0B28-108A9C3276AD}"/>
                  </a:ext>
                </a:extLst>
              </p14:cNvPr>
              <p14:cNvContentPartPr/>
              <p14:nvPr/>
            </p14:nvContentPartPr>
            <p14:xfrm>
              <a:off x="2709733" y="5343537"/>
              <a:ext cx="5040" cy="8280"/>
            </p14:xfrm>
          </p:contentPart>
        </mc:Choice>
        <mc:Fallback xmlns="">
          <p:pic>
            <p:nvPicPr>
              <p:cNvPr id="340" name="Ink 339">
                <a:extLst>
                  <a:ext uri="{FF2B5EF4-FFF2-40B4-BE49-F238E27FC236}">
                    <a16:creationId xmlns:a16="http://schemas.microsoft.com/office/drawing/2014/main" id="{6B4AAAAA-6E39-3329-0B28-108A9C3276AD}"/>
                  </a:ext>
                </a:extLst>
              </p:cNvPr>
              <p:cNvPicPr/>
              <p:nvPr/>
            </p:nvPicPr>
            <p:blipFill>
              <a:blip r:embed="rId477"/>
              <a:stretch>
                <a:fillRect/>
              </a:stretch>
            </p:blipFill>
            <p:spPr>
              <a:xfrm>
                <a:off x="2691733" y="5325537"/>
                <a:ext cx="40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1" name="Ink 340">
                <a:extLst>
                  <a:ext uri="{FF2B5EF4-FFF2-40B4-BE49-F238E27FC236}">
                    <a16:creationId xmlns:a16="http://schemas.microsoft.com/office/drawing/2014/main" id="{72A0260F-74BD-AC51-90F7-F53F3A539316}"/>
                  </a:ext>
                </a:extLst>
              </p14:cNvPr>
              <p14:cNvContentPartPr/>
              <p14:nvPr/>
            </p14:nvContentPartPr>
            <p14:xfrm>
              <a:off x="2523973" y="5127537"/>
              <a:ext cx="156960" cy="385560"/>
            </p14:xfrm>
          </p:contentPart>
        </mc:Choice>
        <mc:Fallback xmlns="">
          <p:pic>
            <p:nvPicPr>
              <p:cNvPr id="341" name="Ink 340">
                <a:extLst>
                  <a:ext uri="{FF2B5EF4-FFF2-40B4-BE49-F238E27FC236}">
                    <a16:creationId xmlns:a16="http://schemas.microsoft.com/office/drawing/2014/main" id="{72A0260F-74BD-AC51-90F7-F53F3A539316}"/>
                  </a:ext>
                </a:extLst>
              </p:cNvPr>
              <p:cNvPicPr/>
              <p:nvPr/>
            </p:nvPicPr>
            <p:blipFill>
              <a:blip r:embed="rId479"/>
              <a:stretch>
                <a:fillRect/>
              </a:stretch>
            </p:blipFill>
            <p:spPr>
              <a:xfrm>
                <a:off x="2505973" y="5109897"/>
                <a:ext cx="1926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42" name="Ink 341">
                <a:extLst>
                  <a:ext uri="{FF2B5EF4-FFF2-40B4-BE49-F238E27FC236}">
                    <a16:creationId xmlns:a16="http://schemas.microsoft.com/office/drawing/2014/main" id="{7228FA9D-87BE-F155-3366-2E037B632236}"/>
                  </a:ext>
                </a:extLst>
              </p14:cNvPr>
              <p14:cNvContentPartPr/>
              <p14:nvPr/>
            </p14:nvContentPartPr>
            <p14:xfrm>
              <a:off x="2406973" y="5433177"/>
              <a:ext cx="105120" cy="96480"/>
            </p14:xfrm>
          </p:contentPart>
        </mc:Choice>
        <mc:Fallback xmlns="">
          <p:pic>
            <p:nvPicPr>
              <p:cNvPr id="342" name="Ink 341">
                <a:extLst>
                  <a:ext uri="{FF2B5EF4-FFF2-40B4-BE49-F238E27FC236}">
                    <a16:creationId xmlns:a16="http://schemas.microsoft.com/office/drawing/2014/main" id="{7228FA9D-87BE-F155-3366-2E037B632236}"/>
                  </a:ext>
                </a:extLst>
              </p:cNvPr>
              <p:cNvPicPr/>
              <p:nvPr/>
            </p:nvPicPr>
            <p:blipFill>
              <a:blip r:embed="rId481"/>
              <a:stretch>
                <a:fillRect/>
              </a:stretch>
            </p:blipFill>
            <p:spPr>
              <a:xfrm>
                <a:off x="2389333" y="5415537"/>
                <a:ext cx="140760" cy="132120"/>
              </a:xfrm>
              <a:prstGeom prst="rect">
                <a:avLst/>
              </a:prstGeom>
            </p:spPr>
          </p:pic>
        </mc:Fallback>
      </mc:AlternateContent>
      <p:grpSp>
        <p:nvGrpSpPr>
          <p:cNvPr id="374" name="Group 373">
            <a:extLst>
              <a:ext uri="{FF2B5EF4-FFF2-40B4-BE49-F238E27FC236}">
                <a16:creationId xmlns:a16="http://schemas.microsoft.com/office/drawing/2014/main" id="{30A0433E-1D72-09E7-7369-8A184E18853F}"/>
              </a:ext>
            </a:extLst>
          </p:cNvPr>
          <p:cNvGrpSpPr/>
          <p:nvPr/>
        </p:nvGrpSpPr>
        <p:grpSpPr>
          <a:xfrm>
            <a:off x="3073693" y="5455137"/>
            <a:ext cx="45000" cy="42480"/>
            <a:chOff x="3073693" y="5455137"/>
            <a:chExt cx="45000" cy="42480"/>
          </a:xfrm>
        </p:grpSpPr>
        <mc:AlternateContent xmlns:mc="http://schemas.openxmlformats.org/markup-compatibility/2006" xmlns:p14="http://schemas.microsoft.com/office/powerpoint/2010/main">
          <mc:Choice Requires="p14">
            <p:contentPart p14:bwMode="auto" r:id="rId482">
              <p14:nvContentPartPr>
                <p14:cNvPr id="372" name="Ink 371">
                  <a:extLst>
                    <a:ext uri="{FF2B5EF4-FFF2-40B4-BE49-F238E27FC236}">
                      <a16:creationId xmlns:a16="http://schemas.microsoft.com/office/drawing/2014/main" id="{D7B92C17-ADD8-8E00-A779-295AA50D5DBE}"/>
                    </a:ext>
                  </a:extLst>
                </p14:cNvPr>
                <p14:cNvContentPartPr/>
                <p14:nvPr/>
              </p14:nvContentPartPr>
              <p14:xfrm>
                <a:off x="3073693" y="5455137"/>
                <a:ext cx="45000" cy="7200"/>
              </p14:xfrm>
            </p:contentPart>
          </mc:Choice>
          <mc:Fallback xmlns="">
            <p:pic>
              <p:nvPicPr>
                <p:cNvPr id="372" name="Ink 371">
                  <a:extLst>
                    <a:ext uri="{FF2B5EF4-FFF2-40B4-BE49-F238E27FC236}">
                      <a16:creationId xmlns:a16="http://schemas.microsoft.com/office/drawing/2014/main" id="{D7B92C17-ADD8-8E00-A779-295AA50D5DBE}"/>
                    </a:ext>
                  </a:extLst>
                </p:cNvPr>
                <p:cNvPicPr/>
                <p:nvPr/>
              </p:nvPicPr>
              <p:blipFill>
                <a:blip r:embed="rId483"/>
                <a:stretch>
                  <a:fillRect/>
                </a:stretch>
              </p:blipFill>
              <p:spPr>
                <a:xfrm>
                  <a:off x="3055693" y="5437137"/>
                  <a:ext cx="80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73" name="Ink 372">
                  <a:extLst>
                    <a:ext uri="{FF2B5EF4-FFF2-40B4-BE49-F238E27FC236}">
                      <a16:creationId xmlns:a16="http://schemas.microsoft.com/office/drawing/2014/main" id="{75288A88-F697-A41E-2192-36BC39B6D8F4}"/>
                    </a:ext>
                  </a:extLst>
                </p14:cNvPr>
                <p14:cNvContentPartPr/>
                <p14:nvPr/>
              </p14:nvContentPartPr>
              <p14:xfrm>
                <a:off x="3084133" y="5489337"/>
                <a:ext cx="24840" cy="8280"/>
              </p14:xfrm>
            </p:contentPart>
          </mc:Choice>
          <mc:Fallback xmlns="">
            <p:pic>
              <p:nvPicPr>
                <p:cNvPr id="373" name="Ink 372">
                  <a:extLst>
                    <a:ext uri="{FF2B5EF4-FFF2-40B4-BE49-F238E27FC236}">
                      <a16:creationId xmlns:a16="http://schemas.microsoft.com/office/drawing/2014/main" id="{75288A88-F697-A41E-2192-36BC39B6D8F4}"/>
                    </a:ext>
                  </a:extLst>
                </p:cNvPr>
                <p:cNvPicPr/>
                <p:nvPr/>
              </p:nvPicPr>
              <p:blipFill>
                <a:blip r:embed="rId485"/>
                <a:stretch>
                  <a:fillRect/>
                </a:stretch>
              </p:blipFill>
              <p:spPr>
                <a:xfrm>
                  <a:off x="3066493" y="5471697"/>
                  <a:ext cx="60480" cy="43920"/>
                </a:xfrm>
                <a:prstGeom prst="rect">
                  <a:avLst/>
                </a:prstGeom>
              </p:spPr>
            </p:pic>
          </mc:Fallback>
        </mc:AlternateContent>
      </p:grpSp>
      <p:grpSp>
        <p:nvGrpSpPr>
          <p:cNvPr id="382" name="Group 381">
            <a:extLst>
              <a:ext uri="{FF2B5EF4-FFF2-40B4-BE49-F238E27FC236}">
                <a16:creationId xmlns:a16="http://schemas.microsoft.com/office/drawing/2014/main" id="{D216D920-83EB-1130-E708-F832C915DD66}"/>
              </a:ext>
            </a:extLst>
          </p:cNvPr>
          <p:cNvGrpSpPr/>
          <p:nvPr/>
        </p:nvGrpSpPr>
        <p:grpSpPr>
          <a:xfrm>
            <a:off x="2186833" y="5690577"/>
            <a:ext cx="1526400" cy="482400"/>
            <a:chOff x="2186833" y="5690577"/>
            <a:chExt cx="1526400" cy="482400"/>
          </a:xfrm>
        </p:grpSpPr>
        <mc:AlternateContent xmlns:mc="http://schemas.openxmlformats.org/markup-compatibility/2006" xmlns:p14="http://schemas.microsoft.com/office/powerpoint/2010/main">
          <mc:Choice Requires="p14">
            <p:contentPart p14:bwMode="auto" r:id="rId486">
              <p14:nvContentPartPr>
                <p14:cNvPr id="355" name="Ink 354">
                  <a:extLst>
                    <a:ext uri="{FF2B5EF4-FFF2-40B4-BE49-F238E27FC236}">
                      <a16:creationId xmlns:a16="http://schemas.microsoft.com/office/drawing/2014/main" id="{CEF9C4E4-D4FD-70E6-6067-51B4FB4825BE}"/>
                    </a:ext>
                  </a:extLst>
                </p14:cNvPr>
                <p14:cNvContentPartPr/>
                <p14:nvPr/>
              </p14:nvContentPartPr>
              <p14:xfrm>
                <a:off x="3681553" y="6117897"/>
                <a:ext cx="31680" cy="7920"/>
              </p14:xfrm>
            </p:contentPart>
          </mc:Choice>
          <mc:Fallback xmlns="">
            <p:pic>
              <p:nvPicPr>
                <p:cNvPr id="355" name="Ink 354">
                  <a:extLst>
                    <a:ext uri="{FF2B5EF4-FFF2-40B4-BE49-F238E27FC236}">
                      <a16:creationId xmlns:a16="http://schemas.microsoft.com/office/drawing/2014/main" id="{CEF9C4E4-D4FD-70E6-6067-51B4FB4825BE}"/>
                    </a:ext>
                  </a:extLst>
                </p:cNvPr>
                <p:cNvPicPr/>
                <p:nvPr/>
              </p:nvPicPr>
              <p:blipFill>
                <a:blip r:embed="rId487"/>
                <a:stretch>
                  <a:fillRect/>
                </a:stretch>
              </p:blipFill>
              <p:spPr>
                <a:xfrm>
                  <a:off x="3663913" y="6099897"/>
                  <a:ext cx="67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6" name="Ink 355">
                  <a:extLst>
                    <a:ext uri="{FF2B5EF4-FFF2-40B4-BE49-F238E27FC236}">
                      <a16:creationId xmlns:a16="http://schemas.microsoft.com/office/drawing/2014/main" id="{D5FAE260-77C5-562C-A925-37313D41BBEA}"/>
                    </a:ext>
                  </a:extLst>
                </p14:cNvPr>
                <p14:cNvContentPartPr/>
                <p14:nvPr/>
              </p14:nvContentPartPr>
              <p14:xfrm>
                <a:off x="3321553" y="6021057"/>
                <a:ext cx="12960" cy="144720"/>
              </p14:xfrm>
            </p:contentPart>
          </mc:Choice>
          <mc:Fallback xmlns="">
            <p:pic>
              <p:nvPicPr>
                <p:cNvPr id="356" name="Ink 355">
                  <a:extLst>
                    <a:ext uri="{FF2B5EF4-FFF2-40B4-BE49-F238E27FC236}">
                      <a16:creationId xmlns:a16="http://schemas.microsoft.com/office/drawing/2014/main" id="{D5FAE260-77C5-562C-A925-37313D41BBEA}"/>
                    </a:ext>
                  </a:extLst>
                </p:cNvPr>
                <p:cNvPicPr/>
                <p:nvPr/>
              </p:nvPicPr>
              <p:blipFill>
                <a:blip r:embed="rId489"/>
                <a:stretch>
                  <a:fillRect/>
                </a:stretch>
              </p:blipFill>
              <p:spPr>
                <a:xfrm>
                  <a:off x="3303553" y="6003417"/>
                  <a:ext cx="48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57" name="Ink 356">
                  <a:extLst>
                    <a:ext uri="{FF2B5EF4-FFF2-40B4-BE49-F238E27FC236}">
                      <a16:creationId xmlns:a16="http://schemas.microsoft.com/office/drawing/2014/main" id="{4262DCEC-4A93-2D32-4925-5DAE1C473270}"/>
                    </a:ext>
                  </a:extLst>
                </p14:cNvPr>
                <p14:cNvContentPartPr/>
                <p14:nvPr/>
              </p14:nvContentPartPr>
              <p14:xfrm>
                <a:off x="3384553" y="6045177"/>
                <a:ext cx="61920" cy="111960"/>
              </p14:xfrm>
            </p:contentPart>
          </mc:Choice>
          <mc:Fallback xmlns="">
            <p:pic>
              <p:nvPicPr>
                <p:cNvPr id="357" name="Ink 356">
                  <a:extLst>
                    <a:ext uri="{FF2B5EF4-FFF2-40B4-BE49-F238E27FC236}">
                      <a16:creationId xmlns:a16="http://schemas.microsoft.com/office/drawing/2014/main" id="{4262DCEC-4A93-2D32-4925-5DAE1C473270}"/>
                    </a:ext>
                  </a:extLst>
                </p:cNvPr>
                <p:cNvPicPr/>
                <p:nvPr/>
              </p:nvPicPr>
              <p:blipFill>
                <a:blip r:embed="rId491"/>
                <a:stretch>
                  <a:fillRect/>
                </a:stretch>
              </p:blipFill>
              <p:spPr>
                <a:xfrm>
                  <a:off x="3366553" y="6027537"/>
                  <a:ext cx="97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8" name="Ink 357">
                  <a:extLst>
                    <a:ext uri="{FF2B5EF4-FFF2-40B4-BE49-F238E27FC236}">
                      <a16:creationId xmlns:a16="http://schemas.microsoft.com/office/drawing/2014/main" id="{3B559B34-095A-EC47-705E-ADDD4352C9A7}"/>
                    </a:ext>
                  </a:extLst>
                </p14:cNvPr>
                <p14:cNvContentPartPr/>
                <p14:nvPr/>
              </p14:nvContentPartPr>
              <p14:xfrm>
                <a:off x="3478153" y="6031857"/>
                <a:ext cx="39240" cy="126720"/>
              </p14:xfrm>
            </p:contentPart>
          </mc:Choice>
          <mc:Fallback xmlns="">
            <p:pic>
              <p:nvPicPr>
                <p:cNvPr id="358" name="Ink 357">
                  <a:extLst>
                    <a:ext uri="{FF2B5EF4-FFF2-40B4-BE49-F238E27FC236}">
                      <a16:creationId xmlns:a16="http://schemas.microsoft.com/office/drawing/2014/main" id="{3B559B34-095A-EC47-705E-ADDD4352C9A7}"/>
                    </a:ext>
                  </a:extLst>
                </p:cNvPr>
                <p:cNvPicPr/>
                <p:nvPr/>
              </p:nvPicPr>
              <p:blipFill>
                <a:blip r:embed="rId493"/>
                <a:stretch>
                  <a:fillRect/>
                </a:stretch>
              </p:blipFill>
              <p:spPr>
                <a:xfrm>
                  <a:off x="3460153" y="6014217"/>
                  <a:ext cx="74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0" name="Ink 359">
                  <a:extLst>
                    <a:ext uri="{FF2B5EF4-FFF2-40B4-BE49-F238E27FC236}">
                      <a16:creationId xmlns:a16="http://schemas.microsoft.com/office/drawing/2014/main" id="{F268EEF4-33E3-A60F-B75E-949BA2CFCAFA}"/>
                    </a:ext>
                  </a:extLst>
                </p14:cNvPr>
                <p14:cNvContentPartPr/>
                <p14:nvPr/>
              </p14:nvContentPartPr>
              <p14:xfrm>
                <a:off x="3607033" y="6070017"/>
                <a:ext cx="100080" cy="102960"/>
              </p14:xfrm>
            </p:contentPart>
          </mc:Choice>
          <mc:Fallback xmlns="">
            <p:pic>
              <p:nvPicPr>
                <p:cNvPr id="360" name="Ink 359">
                  <a:extLst>
                    <a:ext uri="{FF2B5EF4-FFF2-40B4-BE49-F238E27FC236}">
                      <a16:creationId xmlns:a16="http://schemas.microsoft.com/office/drawing/2014/main" id="{F268EEF4-33E3-A60F-B75E-949BA2CFCAFA}"/>
                    </a:ext>
                  </a:extLst>
                </p:cNvPr>
                <p:cNvPicPr/>
                <p:nvPr/>
              </p:nvPicPr>
              <p:blipFill>
                <a:blip r:embed="rId495"/>
                <a:stretch>
                  <a:fillRect/>
                </a:stretch>
              </p:blipFill>
              <p:spPr>
                <a:xfrm>
                  <a:off x="3589033" y="6052017"/>
                  <a:ext cx="135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2" name="Ink 361">
                  <a:extLst>
                    <a:ext uri="{FF2B5EF4-FFF2-40B4-BE49-F238E27FC236}">
                      <a16:creationId xmlns:a16="http://schemas.microsoft.com/office/drawing/2014/main" id="{1B8A9BF0-00E8-9015-6E91-D234E94703C2}"/>
                    </a:ext>
                  </a:extLst>
                </p14:cNvPr>
                <p14:cNvContentPartPr/>
                <p14:nvPr/>
              </p14:nvContentPartPr>
              <p14:xfrm>
                <a:off x="3034633" y="6052017"/>
                <a:ext cx="95040" cy="13320"/>
              </p14:xfrm>
            </p:contentPart>
          </mc:Choice>
          <mc:Fallback xmlns="">
            <p:pic>
              <p:nvPicPr>
                <p:cNvPr id="362" name="Ink 361">
                  <a:extLst>
                    <a:ext uri="{FF2B5EF4-FFF2-40B4-BE49-F238E27FC236}">
                      <a16:creationId xmlns:a16="http://schemas.microsoft.com/office/drawing/2014/main" id="{1B8A9BF0-00E8-9015-6E91-D234E94703C2}"/>
                    </a:ext>
                  </a:extLst>
                </p:cNvPr>
                <p:cNvPicPr/>
                <p:nvPr/>
              </p:nvPicPr>
              <p:blipFill>
                <a:blip r:embed="rId497"/>
                <a:stretch>
                  <a:fillRect/>
                </a:stretch>
              </p:blipFill>
              <p:spPr>
                <a:xfrm>
                  <a:off x="3016993" y="6034017"/>
                  <a:ext cx="130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3" name="Ink 362">
                  <a:extLst>
                    <a:ext uri="{FF2B5EF4-FFF2-40B4-BE49-F238E27FC236}">
                      <a16:creationId xmlns:a16="http://schemas.microsoft.com/office/drawing/2014/main" id="{045BBB90-8124-FC70-736A-6C45417F0D23}"/>
                    </a:ext>
                  </a:extLst>
                </p14:cNvPr>
                <p14:cNvContentPartPr/>
                <p14:nvPr/>
              </p14:nvContentPartPr>
              <p14:xfrm>
                <a:off x="3068113" y="6146697"/>
                <a:ext cx="41760" cy="8280"/>
              </p14:xfrm>
            </p:contentPart>
          </mc:Choice>
          <mc:Fallback xmlns="">
            <p:pic>
              <p:nvPicPr>
                <p:cNvPr id="363" name="Ink 362">
                  <a:extLst>
                    <a:ext uri="{FF2B5EF4-FFF2-40B4-BE49-F238E27FC236}">
                      <a16:creationId xmlns:a16="http://schemas.microsoft.com/office/drawing/2014/main" id="{045BBB90-8124-FC70-736A-6C45417F0D23}"/>
                    </a:ext>
                  </a:extLst>
                </p:cNvPr>
                <p:cNvPicPr/>
                <p:nvPr/>
              </p:nvPicPr>
              <p:blipFill>
                <a:blip r:embed="rId499"/>
                <a:stretch>
                  <a:fillRect/>
                </a:stretch>
              </p:blipFill>
              <p:spPr>
                <a:xfrm>
                  <a:off x="3050473" y="6128697"/>
                  <a:ext cx="77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5" name="Ink 364">
                  <a:extLst>
                    <a:ext uri="{FF2B5EF4-FFF2-40B4-BE49-F238E27FC236}">
                      <a16:creationId xmlns:a16="http://schemas.microsoft.com/office/drawing/2014/main" id="{8DB214A5-AEA6-AD99-46AF-D6B50078B646}"/>
                    </a:ext>
                  </a:extLst>
                </p14:cNvPr>
                <p14:cNvContentPartPr/>
                <p14:nvPr/>
              </p14:nvContentPartPr>
              <p14:xfrm>
                <a:off x="2822593" y="6004497"/>
                <a:ext cx="77040" cy="132840"/>
              </p14:xfrm>
            </p:contentPart>
          </mc:Choice>
          <mc:Fallback xmlns="">
            <p:pic>
              <p:nvPicPr>
                <p:cNvPr id="365" name="Ink 364">
                  <a:extLst>
                    <a:ext uri="{FF2B5EF4-FFF2-40B4-BE49-F238E27FC236}">
                      <a16:creationId xmlns:a16="http://schemas.microsoft.com/office/drawing/2014/main" id="{8DB214A5-AEA6-AD99-46AF-D6B50078B646}"/>
                    </a:ext>
                  </a:extLst>
                </p:cNvPr>
                <p:cNvPicPr/>
                <p:nvPr/>
              </p:nvPicPr>
              <p:blipFill>
                <a:blip r:embed="rId501"/>
                <a:stretch>
                  <a:fillRect/>
                </a:stretch>
              </p:blipFill>
              <p:spPr>
                <a:xfrm>
                  <a:off x="2804953" y="5986497"/>
                  <a:ext cx="112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6" name="Ink 365">
                  <a:extLst>
                    <a:ext uri="{FF2B5EF4-FFF2-40B4-BE49-F238E27FC236}">
                      <a16:creationId xmlns:a16="http://schemas.microsoft.com/office/drawing/2014/main" id="{CB59DB34-EB14-8FF1-01E0-648B343BB034}"/>
                    </a:ext>
                  </a:extLst>
                </p14:cNvPr>
                <p14:cNvContentPartPr/>
                <p14:nvPr/>
              </p14:nvContentPartPr>
              <p14:xfrm>
                <a:off x="2752033" y="6026457"/>
                <a:ext cx="95040" cy="128520"/>
              </p14:xfrm>
            </p:contentPart>
          </mc:Choice>
          <mc:Fallback xmlns="">
            <p:pic>
              <p:nvPicPr>
                <p:cNvPr id="366" name="Ink 365">
                  <a:extLst>
                    <a:ext uri="{FF2B5EF4-FFF2-40B4-BE49-F238E27FC236}">
                      <a16:creationId xmlns:a16="http://schemas.microsoft.com/office/drawing/2014/main" id="{CB59DB34-EB14-8FF1-01E0-648B343BB034}"/>
                    </a:ext>
                  </a:extLst>
                </p:cNvPr>
                <p:cNvPicPr/>
                <p:nvPr/>
              </p:nvPicPr>
              <p:blipFill>
                <a:blip r:embed="rId503"/>
                <a:stretch>
                  <a:fillRect/>
                </a:stretch>
              </p:blipFill>
              <p:spPr>
                <a:xfrm>
                  <a:off x="2734393" y="6008457"/>
                  <a:ext cx="130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7" name="Ink 366">
                  <a:extLst>
                    <a:ext uri="{FF2B5EF4-FFF2-40B4-BE49-F238E27FC236}">
                      <a16:creationId xmlns:a16="http://schemas.microsoft.com/office/drawing/2014/main" id="{9120C824-3C67-49BD-04B6-0D70CE88C70D}"/>
                    </a:ext>
                  </a:extLst>
                </p14:cNvPr>
                <p14:cNvContentPartPr/>
                <p14:nvPr/>
              </p14:nvContentPartPr>
              <p14:xfrm>
                <a:off x="2558713" y="6010617"/>
                <a:ext cx="102960" cy="155160"/>
              </p14:xfrm>
            </p:contentPart>
          </mc:Choice>
          <mc:Fallback xmlns="">
            <p:pic>
              <p:nvPicPr>
                <p:cNvPr id="367" name="Ink 366">
                  <a:extLst>
                    <a:ext uri="{FF2B5EF4-FFF2-40B4-BE49-F238E27FC236}">
                      <a16:creationId xmlns:a16="http://schemas.microsoft.com/office/drawing/2014/main" id="{9120C824-3C67-49BD-04B6-0D70CE88C70D}"/>
                    </a:ext>
                  </a:extLst>
                </p:cNvPr>
                <p:cNvPicPr/>
                <p:nvPr/>
              </p:nvPicPr>
              <p:blipFill>
                <a:blip r:embed="rId505"/>
                <a:stretch>
                  <a:fillRect/>
                </a:stretch>
              </p:blipFill>
              <p:spPr>
                <a:xfrm>
                  <a:off x="2540713" y="5992977"/>
                  <a:ext cx="138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8" name="Ink 367">
                  <a:extLst>
                    <a:ext uri="{FF2B5EF4-FFF2-40B4-BE49-F238E27FC236}">
                      <a16:creationId xmlns:a16="http://schemas.microsoft.com/office/drawing/2014/main" id="{7546E584-D8F5-BA4B-AB03-D9B84B7CAB7C}"/>
                    </a:ext>
                  </a:extLst>
                </p14:cNvPr>
                <p14:cNvContentPartPr/>
                <p14:nvPr/>
              </p14:nvContentPartPr>
              <p14:xfrm>
                <a:off x="2515513" y="5989737"/>
                <a:ext cx="8280" cy="1800"/>
              </p14:xfrm>
            </p:contentPart>
          </mc:Choice>
          <mc:Fallback xmlns="">
            <p:pic>
              <p:nvPicPr>
                <p:cNvPr id="368" name="Ink 367">
                  <a:extLst>
                    <a:ext uri="{FF2B5EF4-FFF2-40B4-BE49-F238E27FC236}">
                      <a16:creationId xmlns:a16="http://schemas.microsoft.com/office/drawing/2014/main" id="{7546E584-D8F5-BA4B-AB03-D9B84B7CAB7C}"/>
                    </a:ext>
                  </a:extLst>
                </p:cNvPr>
                <p:cNvPicPr/>
                <p:nvPr/>
              </p:nvPicPr>
              <p:blipFill>
                <a:blip r:embed="rId507"/>
                <a:stretch>
                  <a:fillRect/>
                </a:stretch>
              </p:blipFill>
              <p:spPr>
                <a:xfrm>
                  <a:off x="2497513" y="5971737"/>
                  <a:ext cx="43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9" name="Ink 368">
                  <a:extLst>
                    <a:ext uri="{FF2B5EF4-FFF2-40B4-BE49-F238E27FC236}">
                      <a16:creationId xmlns:a16="http://schemas.microsoft.com/office/drawing/2014/main" id="{C2DE061D-99DA-DC91-EABF-61DCFF0EFEAF}"/>
                    </a:ext>
                  </a:extLst>
                </p14:cNvPr>
                <p14:cNvContentPartPr/>
                <p14:nvPr/>
              </p14:nvContentPartPr>
              <p14:xfrm>
                <a:off x="2325433" y="5921697"/>
                <a:ext cx="128880" cy="248760"/>
              </p14:xfrm>
            </p:contentPart>
          </mc:Choice>
          <mc:Fallback xmlns="">
            <p:pic>
              <p:nvPicPr>
                <p:cNvPr id="369" name="Ink 368">
                  <a:extLst>
                    <a:ext uri="{FF2B5EF4-FFF2-40B4-BE49-F238E27FC236}">
                      <a16:creationId xmlns:a16="http://schemas.microsoft.com/office/drawing/2014/main" id="{C2DE061D-99DA-DC91-EABF-61DCFF0EFEAF}"/>
                    </a:ext>
                  </a:extLst>
                </p:cNvPr>
                <p:cNvPicPr/>
                <p:nvPr/>
              </p:nvPicPr>
              <p:blipFill>
                <a:blip r:embed="rId509"/>
                <a:stretch>
                  <a:fillRect/>
                </a:stretch>
              </p:blipFill>
              <p:spPr>
                <a:xfrm>
                  <a:off x="2307793" y="5903697"/>
                  <a:ext cx="164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0" name="Ink 369">
                  <a:extLst>
                    <a:ext uri="{FF2B5EF4-FFF2-40B4-BE49-F238E27FC236}">
                      <a16:creationId xmlns:a16="http://schemas.microsoft.com/office/drawing/2014/main" id="{F874DFC6-4158-3C37-2F8B-5D4E6A9C5D4A}"/>
                    </a:ext>
                  </a:extLst>
                </p14:cNvPr>
                <p14:cNvContentPartPr/>
                <p14:nvPr/>
              </p14:nvContentPartPr>
              <p14:xfrm>
                <a:off x="2186833" y="6058497"/>
                <a:ext cx="109800" cy="113040"/>
              </p14:xfrm>
            </p:contentPart>
          </mc:Choice>
          <mc:Fallback xmlns="">
            <p:pic>
              <p:nvPicPr>
                <p:cNvPr id="370" name="Ink 369">
                  <a:extLst>
                    <a:ext uri="{FF2B5EF4-FFF2-40B4-BE49-F238E27FC236}">
                      <a16:creationId xmlns:a16="http://schemas.microsoft.com/office/drawing/2014/main" id="{F874DFC6-4158-3C37-2F8B-5D4E6A9C5D4A}"/>
                    </a:ext>
                  </a:extLst>
                </p:cNvPr>
                <p:cNvPicPr/>
                <p:nvPr/>
              </p:nvPicPr>
              <p:blipFill>
                <a:blip r:embed="rId511"/>
                <a:stretch>
                  <a:fillRect/>
                </a:stretch>
              </p:blipFill>
              <p:spPr>
                <a:xfrm>
                  <a:off x="2169193" y="6040497"/>
                  <a:ext cx="145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5" name="Ink 374">
                  <a:extLst>
                    <a:ext uri="{FF2B5EF4-FFF2-40B4-BE49-F238E27FC236}">
                      <a16:creationId xmlns:a16="http://schemas.microsoft.com/office/drawing/2014/main" id="{2905E951-D461-CA1F-D0C8-5BB8A7A980FE}"/>
                    </a:ext>
                  </a:extLst>
                </p14:cNvPr>
                <p14:cNvContentPartPr/>
                <p14:nvPr/>
              </p14:nvContentPartPr>
              <p14:xfrm>
                <a:off x="3338833" y="5705697"/>
                <a:ext cx="33480" cy="164520"/>
              </p14:xfrm>
            </p:contentPart>
          </mc:Choice>
          <mc:Fallback xmlns="">
            <p:pic>
              <p:nvPicPr>
                <p:cNvPr id="375" name="Ink 374">
                  <a:extLst>
                    <a:ext uri="{FF2B5EF4-FFF2-40B4-BE49-F238E27FC236}">
                      <a16:creationId xmlns:a16="http://schemas.microsoft.com/office/drawing/2014/main" id="{2905E951-D461-CA1F-D0C8-5BB8A7A980FE}"/>
                    </a:ext>
                  </a:extLst>
                </p:cNvPr>
                <p:cNvPicPr/>
                <p:nvPr/>
              </p:nvPicPr>
              <p:blipFill>
                <a:blip r:embed="rId513"/>
                <a:stretch>
                  <a:fillRect/>
                </a:stretch>
              </p:blipFill>
              <p:spPr>
                <a:xfrm>
                  <a:off x="3320833" y="5687697"/>
                  <a:ext cx="69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6" name="Ink 375">
                  <a:extLst>
                    <a:ext uri="{FF2B5EF4-FFF2-40B4-BE49-F238E27FC236}">
                      <a16:creationId xmlns:a16="http://schemas.microsoft.com/office/drawing/2014/main" id="{2CAA516E-6A9D-DE04-6EEB-B0B6518B33F0}"/>
                    </a:ext>
                  </a:extLst>
                </p14:cNvPr>
                <p14:cNvContentPartPr/>
                <p14:nvPr/>
              </p14:nvContentPartPr>
              <p14:xfrm>
                <a:off x="3432073" y="5747097"/>
                <a:ext cx="100440" cy="153720"/>
              </p14:xfrm>
            </p:contentPart>
          </mc:Choice>
          <mc:Fallback xmlns="">
            <p:pic>
              <p:nvPicPr>
                <p:cNvPr id="376" name="Ink 375">
                  <a:extLst>
                    <a:ext uri="{FF2B5EF4-FFF2-40B4-BE49-F238E27FC236}">
                      <a16:creationId xmlns:a16="http://schemas.microsoft.com/office/drawing/2014/main" id="{2CAA516E-6A9D-DE04-6EEB-B0B6518B33F0}"/>
                    </a:ext>
                  </a:extLst>
                </p:cNvPr>
                <p:cNvPicPr/>
                <p:nvPr/>
              </p:nvPicPr>
              <p:blipFill>
                <a:blip r:embed="rId515"/>
                <a:stretch>
                  <a:fillRect/>
                </a:stretch>
              </p:blipFill>
              <p:spPr>
                <a:xfrm>
                  <a:off x="3414433" y="5729457"/>
                  <a:ext cx="1360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7" name="Ink 376">
                  <a:extLst>
                    <a:ext uri="{FF2B5EF4-FFF2-40B4-BE49-F238E27FC236}">
                      <a16:creationId xmlns:a16="http://schemas.microsoft.com/office/drawing/2014/main" id="{349386A3-931E-6451-0EC6-F6725CEE2FE0}"/>
                    </a:ext>
                  </a:extLst>
                </p14:cNvPr>
                <p14:cNvContentPartPr/>
                <p14:nvPr/>
              </p14:nvContentPartPr>
              <p14:xfrm>
                <a:off x="3232633" y="5723697"/>
                <a:ext cx="12960" cy="128520"/>
              </p14:xfrm>
            </p:contentPart>
          </mc:Choice>
          <mc:Fallback xmlns="">
            <p:pic>
              <p:nvPicPr>
                <p:cNvPr id="377" name="Ink 376">
                  <a:extLst>
                    <a:ext uri="{FF2B5EF4-FFF2-40B4-BE49-F238E27FC236}">
                      <a16:creationId xmlns:a16="http://schemas.microsoft.com/office/drawing/2014/main" id="{349386A3-931E-6451-0EC6-F6725CEE2FE0}"/>
                    </a:ext>
                  </a:extLst>
                </p:cNvPr>
                <p:cNvPicPr/>
                <p:nvPr/>
              </p:nvPicPr>
              <p:blipFill>
                <a:blip r:embed="rId517"/>
                <a:stretch>
                  <a:fillRect/>
                </a:stretch>
              </p:blipFill>
              <p:spPr>
                <a:xfrm>
                  <a:off x="3214993" y="5706057"/>
                  <a:ext cx="4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8" name="Ink 377">
                  <a:extLst>
                    <a:ext uri="{FF2B5EF4-FFF2-40B4-BE49-F238E27FC236}">
                      <a16:creationId xmlns:a16="http://schemas.microsoft.com/office/drawing/2014/main" id="{AF4A91B8-12DE-60F6-5012-AE3D4150A3C1}"/>
                    </a:ext>
                  </a:extLst>
                </p14:cNvPr>
                <p14:cNvContentPartPr/>
                <p14:nvPr/>
              </p14:nvContentPartPr>
              <p14:xfrm>
                <a:off x="2989993" y="5693457"/>
                <a:ext cx="163080" cy="241200"/>
              </p14:xfrm>
            </p:contentPart>
          </mc:Choice>
          <mc:Fallback xmlns="">
            <p:pic>
              <p:nvPicPr>
                <p:cNvPr id="378" name="Ink 377">
                  <a:extLst>
                    <a:ext uri="{FF2B5EF4-FFF2-40B4-BE49-F238E27FC236}">
                      <a16:creationId xmlns:a16="http://schemas.microsoft.com/office/drawing/2014/main" id="{AF4A91B8-12DE-60F6-5012-AE3D4150A3C1}"/>
                    </a:ext>
                  </a:extLst>
                </p:cNvPr>
                <p:cNvPicPr/>
                <p:nvPr/>
              </p:nvPicPr>
              <p:blipFill>
                <a:blip r:embed="rId519"/>
                <a:stretch>
                  <a:fillRect/>
                </a:stretch>
              </p:blipFill>
              <p:spPr>
                <a:xfrm>
                  <a:off x="2972353" y="5675817"/>
                  <a:ext cx="198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9" name="Ink 378">
                  <a:extLst>
                    <a:ext uri="{FF2B5EF4-FFF2-40B4-BE49-F238E27FC236}">
                      <a16:creationId xmlns:a16="http://schemas.microsoft.com/office/drawing/2014/main" id="{0F615AF9-9D28-6893-14F6-DD16800FD013}"/>
                    </a:ext>
                  </a:extLst>
                </p14:cNvPr>
                <p14:cNvContentPartPr/>
                <p14:nvPr/>
              </p14:nvContentPartPr>
              <p14:xfrm>
                <a:off x="2767513" y="5690577"/>
                <a:ext cx="213840" cy="237960"/>
              </p14:xfrm>
            </p:contentPart>
          </mc:Choice>
          <mc:Fallback xmlns="">
            <p:pic>
              <p:nvPicPr>
                <p:cNvPr id="379" name="Ink 378">
                  <a:extLst>
                    <a:ext uri="{FF2B5EF4-FFF2-40B4-BE49-F238E27FC236}">
                      <a16:creationId xmlns:a16="http://schemas.microsoft.com/office/drawing/2014/main" id="{0F615AF9-9D28-6893-14F6-DD16800FD013}"/>
                    </a:ext>
                  </a:extLst>
                </p:cNvPr>
                <p:cNvPicPr/>
                <p:nvPr/>
              </p:nvPicPr>
              <p:blipFill>
                <a:blip r:embed="rId521"/>
                <a:stretch>
                  <a:fillRect/>
                </a:stretch>
              </p:blipFill>
              <p:spPr>
                <a:xfrm>
                  <a:off x="2749513" y="5672937"/>
                  <a:ext cx="249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80" name="Ink 379">
                  <a:extLst>
                    <a:ext uri="{FF2B5EF4-FFF2-40B4-BE49-F238E27FC236}">
                      <a16:creationId xmlns:a16="http://schemas.microsoft.com/office/drawing/2014/main" id="{8DA875A7-339D-7C07-37EB-97B2F9CDEA18}"/>
                    </a:ext>
                  </a:extLst>
                </p14:cNvPr>
                <p14:cNvContentPartPr/>
                <p14:nvPr/>
              </p14:nvContentPartPr>
              <p14:xfrm>
                <a:off x="2570953" y="5702817"/>
                <a:ext cx="104760" cy="169920"/>
              </p14:xfrm>
            </p:contentPart>
          </mc:Choice>
          <mc:Fallback xmlns="">
            <p:pic>
              <p:nvPicPr>
                <p:cNvPr id="380" name="Ink 379">
                  <a:extLst>
                    <a:ext uri="{FF2B5EF4-FFF2-40B4-BE49-F238E27FC236}">
                      <a16:creationId xmlns:a16="http://schemas.microsoft.com/office/drawing/2014/main" id="{8DA875A7-339D-7C07-37EB-97B2F9CDEA18}"/>
                    </a:ext>
                  </a:extLst>
                </p:cNvPr>
                <p:cNvPicPr/>
                <p:nvPr/>
              </p:nvPicPr>
              <p:blipFill>
                <a:blip r:embed="rId523"/>
                <a:stretch>
                  <a:fillRect/>
                </a:stretch>
              </p:blipFill>
              <p:spPr>
                <a:xfrm>
                  <a:off x="2552953" y="5685177"/>
                  <a:ext cx="140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81" name="Ink 380">
                  <a:extLst>
                    <a:ext uri="{FF2B5EF4-FFF2-40B4-BE49-F238E27FC236}">
                      <a16:creationId xmlns:a16="http://schemas.microsoft.com/office/drawing/2014/main" id="{947425DA-23F1-5E7A-C397-D8533C05D68D}"/>
                    </a:ext>
                  </a:extLst>
                </p14:cNvPr>
                <p14:cNvContentPartPr/>
                <p14:nvPr/>
              </p14:nvContentPartPr>
              <p14:xfrm>
                <a:off x="2536753" y="5808297"/>
                <a:ext cx="83520" cy="67320"/>
              </p14:xfrm>
            </p:contentPart>
          </mc:Choice>
          <mc:Fallback xmlns="">
            <p:pic>
              <p:nvPicPr>
                <p:cNvPr id="381" name="Ink 380">
                  <a:extLst>
                    <a:ext uri="{FF2B5EF4-FFF2-40B4-BE49-F238E27FC236}">
                      <a16:creationId xmlns:a16="http://schemas.microsoft.com/office/drawing/2014/main" id="{947425DA-23F1-5E7A-C397-D8533C05D68D}"/>
                    </a:ext>
                  </a:extLst>
                </p:cNvPr>
                <p:cNvPicPr/>
                <p:nvPr/>
              </p:nvPicPr>
              <p:blipFill>
                <a:blip r:embed="rId525"/>
                <a:stretch>
                  <a:fillRect/>
                </a:stretch>
              </p:blipFill>
              <p:spPr>
                <a:xfrm>
                  <a:off x="2519113" y="5790297"/>
                  <a:ext cx="119160" cy="102960"/>
                </a:xfrm>
                <a:prstGeom prst="rect">
                  <a:avLst/>
                </a:prstGeom>
              </p:spPr>
            </p:pic>
          </mc:Fallback>
        </mc:AlternateContent>
      </p:grpSp>
    </p:spTree>
    <p:extLst>
      <p:ext uri="{BB962C8B-B14F-4D97-AF65-F5344CB8AC3E}">
        <p14:creationId xmlns:p14="http://schemas.microsoft.com/office/powerpoint/2010/main" val="10901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9328-BC1F-4934-96A4-E645202E2F77}"/>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7BAAD375-4BEE-489A-98CC-25FF4A7B7CA3}"/>
              </a:ext>
            </a:extLst>
          </p:cNvPr>
          <p:cNvSpPr>
            <a:spLocks noGrp="1"/>
          </p:cNvSpPr>
          <p:nvPr>
            <p:ph idx="1"/>
          </p:nvPr>
        </p:nvSpPr>
        <p:spPr/>
        <p:txBody>
          <a:bodyPr>
            <a:normAutofit/>
          </a:bodyPr>
          <a:lstStyle/>
          <a:p>
            <a:pPr marL="0" indent="0" algn="r" rtl="1">
              <a:buNone/>
            </a:pPr>
            <a:r>
              <a:rPr lang="he-IL" dirty="0"/>
              <a:t>תלמוד בבלי מסכת בבא מציעא דף נ עמוד א </a:t>
            </a:r>
          </a:p>
          <a:p>
            <a:pPr marL="0" indent="0" algn="r" rtl="1">
              <a:buNone/>
            </a:pPr>
            <a:endParaRPr lang="he-IL" dirty="0"/>
          </a:p>
          <a:p>
            <a:pPr marL="0" indent="0" algn="r" rtl="1">
              <a:buNone/>
            </a:pPr>
            <a:r>
              <a:rPr lang="he-IL" dirty="0" err="1"/>
              <a:t>איבעיא</a:t>
            </a:r>
            <a:r>
              <a:rPr lang="he-IL" dirty="0"/>
              <a:t> להו: </a:t>
            </a:r>
            <a:r>
              <a:rPr lang="he-IL" b="1" dirty="0"/>
              <a:t>פחות משתות </a:t>
            </a:r>
            <a:r>
              <a:rPr lang="he-IL" dirty="0" err="1"/>
              <a:t>לרבנן</a:t>
            </a:r>
            <a:r>
              <a:rPr lang="he-IL" b="1" dirty="0"/>
              <a:t>, לאלתר </a:t>
            </a:r>
            <a:r>
              <a:rPr lang="he-IL" b="1" dirty="0" err="1"/>
              <a:t>הויא</a:t>
            </a:r>
            <a:r>
              <a:rPr lang="he-IL" b="1" dirty="0"/>
              <a:t> מחילה</a:t>
            </a:r>
            <a:r>
              <a:rPr lang="he-IL" dirty="0"/>
              <a:t> או בכדי שיראה לתגר או לקרובו? ואם תמצי לומר בכדי שיראה לתגר או לקרובו, מאי איכא בין שתות לפחות משתות?... {נ:} </a:t>
            </a:r>
            <a:r>
              <a:rPr lang="he-IL" b="1" dirty="0"/>
              <a:t>אמר רבא, הלכתא: פחות משתות - נקנה מקח</a:t>
            </a:r>
            <a:r>
              <a:rPr lang="he-IL" dirty="0"/>
              <a:t>, יותר על שתות - ביטול מקח. שתות - קנה ומחזיר אונאה, וזה </a:t>
            </a:r>
            <a:r>
              <a:rPr lang="he-IL" dirty="0" err="1"/>
              <a:t>וזה</a:t>
            </a:r>
            <a:r>
              <a:rPr lang="he-IL" dirty="0"/>
              <a:t> בכדי שיראה לתגר או לקרובו. תניא כוותיה </a:t>
            </a:r>
            <a:r>
              <a:rPr lang="he-IL" dirty="0" err="1"/>
              <a:t>דרבא</a:t>
            </a:r>
            <a:r>
              <a:rPr lang="he-IL" dirty="0"/>
              <a:t>: אונאה פחות משתות - נקנה מקח, יתר על שתות - בטל מקח. שתות - קנה ומחזיר אונאה, דברי רבי נתן. רבי יהודה הנשיא אומר: יד מוכר על העליונה, רוצה - אומר לו תן לי </a:t>
            </a:r>
            <a:r>
              <a:rPr lang="he-IL" dirty="0" err="1"/>
              <a:t>מקחי</a:t>
            </a:r>
            <a:r>
              <a:rPr lang="he-IL" dirty="0"/>
              <a:t>, או תן לי מה </a:t>
            </a:r>
            <a:r>
              <a:rPr lang="he-IL" dirty="0" err="1"/>
              <a:t>שאניתני</a:t>
            </a:r>
            <a:r>
              <a:rPr lang="he-IL" dirty="0"/>
              <a:t>. וזה </a:t>
            </a:r>
            <a:r>
              <a:rPr lang="he-IL" dirty="0" err="1"/>
              <a:t>וזה</a:t>
            </a:r>
            <a:r>
              <a:rPr lang="he-IL" dirty="0"/>
              <a:t> בכדי שיראה לתגר או לקרובו. </a:t>
            </a:r>
          </a:p>
        </p:txBody>
      </p:sp>
    </p:spTree>
    <p:extLst>
      <p:ext uri="{BB962C8B-B14F-4D97-AF65-F5344CB8AC3E}">
        <p14:creationId xmlns:p14="http://schemas.microsoft.com/office/powerpoint/2010/main" val="2524288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0AECEF0E-3831-ED14-79AB-EC3F99AE909E}"/>
              </a:ext>
            </a:extLst>
          </p:cNvPr>
          <p:cNvGrpSpPr/>
          <p:nvPr/>
        </p:nvGrpSpPr>
        <p:grpSpPr>
          <a:xfrm>
            <a:off x="80180" y="2336035"/>
            <a:ext cx="12342533" cy="801782"/>
            <a:chOff x="80180" y="2336035"/>
            <a:chExt cx="12342533" cy="801782"/>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CD0D4C2-201E-C5CE-5042-DCAE25803007}"/>
                    </a:ext>
                  </a:extLst>
                </p14:cNvPr>
                <p14:cNvContentPartPr/>
                <p14:nvPr/>
              </p14:nvContentPartPr>
              <p14:xfrm>
                <a:off x="95953" y="3002097"/>
                <a:ext cx="12326760" cy="135720"/>
              </p14:xfrm>
            </p:contentPart>
          </mc:Choice>
          <mc:Fallback xmlns="">
            <p:pic>
              <p:nvPicPr>
                <p:cNvPr id="2" name="Ink 1">
                  <a:extLst>
                    <a:ext uri="{FF2B5EF4-FFF2-40B4-BE49-F238E27FC236}">
                      <a16:creationId xmlns:a16="http://schemas.microsoft.com/office/drawing/2014/main" id="{BCD0D4C2-201E-C5CE-5042-DCAE25803007}"/>
                    </a:ext>
                  </a:extLst>
                </p:cNvPr>
                <p:cNvPicPr/>
                <p:nvPr/>
              </p:nvPicPr>
              <p:blipFill>
                <a:blip r:embed="rId3"/>
                <a:stretch>
                  <a:fillRect/>
                </a:stretch>
              </p:blipFill>
              <p:spPr>
                <a:xfrm>
                  <a:off x="87313" y="2993457"/>
                  <a:ext cx="12344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EECD5C5-14B7-F8F0-39EB-63E147F49AE3}"/>
                    </a:ext>
                  </a:extLst>
                </p14:cNvPr>
                <p14:cNvContentPartPr/>
                <p14:nvPr/>
              </p14:nvContentPartPr>
              <p14:xfrm>
                <a:off x="5469020" y="2725915"/>
                <a:ext cx="20520" cy="230040"/>
              </p14:xfrm>
            </p:contentPart>
          </mc:Choice>
          <mc:Fallback xmlns="">
            <p:pic>
              <p:nvPicPr>
                <p:cNvPr id="3" name="Ink 2">
                  <a:extLst>
                    <a:ext uri="{FF2B5EF4-FFF2-40B4-BE49-F238E27FC236}">
                      <a16:creationId xmlns:a16="http://schemas.microsoft.com/office/drawing/2014/main" id="{1EECD5C5-14B7-F8F0-39EB-63E147F49AE3}"/>
                    </a:ext>
                  </a:extLst>
                </p:cNvPr>
                <p:cNvPicPr/>
                <p:nvPr/>
              </p:nvPicPr>
              <p:blipFill>
                <a:blip r:embed="rId5"/>
                <a:stretch>
                  <a:fillRect/>
                </a:stretch>
              </p:blipFill>
              <p:spPr>
                <a:xfrm>
                  <a:off x="5460020" y="2717275"/>
                  <a:ext cx="38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C4B70A-944D-8A31-00FF-B106E62B9BC9}"/>
                    </a:ext>
                  </a:extLst>
                </p14:cNvPr>
                <p14:cNvContentPartPr/>
                <p14:nvPr/>
              </p14:nvContentPartPr>
              <p14:xfrm>
                <a:off x="5583500" y="2690635"/>
                <a:ext cx="158040" cy="203400"/>
              </p14:xfrm>
            </p:contentPart>
          </mc:Choice>
          <mc:Fallback xmlns="">
            <p:pic>
              <p:nvPicPr>
                <p:cNvPr id="4" name="Ink 3">
                  <a:extLst>
                    <a:ext uri="{FF2B5EF4-FFF2-40B4-BE49-F238E27FC236}">
                      <a16:creationId xmlns:a16="http://schemas.microsoft.com/office/drawing/2014/main" id="{38C4B70A-944D-8A31-00FF-B106E62B9BC9}"/>
                    </a:ext>
                  </a:extLst>
                </p:cNvPr>
                <p:cNvPicPr/>
                <p:nvPr/>
              </p:nvPicPr>
              <p:blipFill>
                <a:blip r:embed="rId7"/>
                <a:stretch>
                  <a:fillRect/>
                </a:stretch>
              </p:blipFill>
              <p:spPr>
                <a:xfrm>
                  <a:off x="5574860" y="2681995"/>
                  <a:ext cx="1756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F86216F-0305-D43D-E71A-79676DFC5170}"/>
                    </a:ext>
                  </a:extLst>
                </p14:cNvPr>
                <p14:cNvContentPartPr/>
                <p14:nvPr/>
              </p14:nvContentPartPr>
              <p14:xfrm>
                <a:off x="5780420" y="2708995"/>
                <a:ext cx="180000" cy="186480"/>
              </p14:xfrm>
            </p:contentPart>
          </mc:Choice>
          <mc:Fallback xmlns="">
            <p:pic>
              <p:nvPicPr>
                <p:cNvPr id="5" name="Ink 4">
                  <a:extLst>
                    <a:ext uri="{FF2B5EF4-FFF2-40B4-BE49-F238E27FC236}">
                      <a16:creationId xmlns:a16="http://schemas.microsoft.com/office/drawing/2014/main" id="{5F86216F-0305-D43D-E71A-79676DFC5170}"/>
                    </a:ext>
                  </a:extLst>
                </p:cNvPr>
                <p:cNvPicPr/>
                <p:nvPr/>
              </p:nvPicPr>
              <p:blipFill>
                <a:blip r:embed="rId9"/>
                <a:stretch>
                  <a:fillRect/>
                </a:stretch>
              </p:blipFill>
              <p:spPr>
                <a:xfrm>
                  <a:off x="5771420" y="2699995"/>
                  <a:ext cx="197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1652107-72BD-B370-3020-A8912F99A892}"/>
                    </a:ext>
                  </a:extLst>
                </p14:cNvPr>
                <p14:cNvContentPartPr/>
                <p14:nvPr/>
              </p14:nvContentPartPr>
              <p14:xfrm>
                <a:off x="5654780" y="2958835"/>
                <a:ext cx="72000" cy="117000"/>
              </p14:xfrm>
            </p:contentPart>
          </mc:Choice>
          <mc:Fallback xmlns="">
            <p:pic>
              <p:nvPicPr>
                <p:cNvPr id="7" name="Ink 6">
                  <a:extLst>
                    <a:ext uri="{FF2B5EF4-FFF2-40B4-BE49-F238E27FC236}">
                      <a16:creationId xmlns:a16="http://schemas.microsoft.com/office/drawing/2014/main" id="{71652107-72BD-B370-3020-A8912F99A892}"/>
                    </a:ext>
                  </a:extLst>
                </p:cNvPr>
                <p:cNvPicPr/>
                <p:nvPr/>
              </p:nvPicPr>
              <p:blipFill>
                <a:blip r:embed="rId11"/>
                <a:stretch>
                  <a:fillRect/>
                </a:stretch>
              </p:blipFill>
              <p:spPr>
                <a:xfrm>
                  <a:off x="5646140" y="2950195"/>
                  <a:ext cx="89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75B27CD9-98C6-EA75-EE82-6062F565A07B}"/>
                    </a:ext>
                  </a:extLst>
                </p14:cNvPr>
                <p14:cNvContentPartPr/>
                <p14:nvPr/>
              </p14:nvContentPartPr>
              <p14:xfrm>
                <a:off x="6018740" y="2628355"/>
                <a:ext cx="107640" cy="130680"/>
              </p14:xfrm>
            </p:contentPart>
          </mc:Choice>
          <mc:Fallback xmlns="">
            <p:pic>
              <p:nvPicPr>
                <p:cNvPr id="8" name="Ink 7">
                  <a:extLst>
                    <a:ext uri="{FF2B5EF4-FFF2-40B4-BE49-F238E27FC236}">
                      <a16:creationId xmlns:a16="http://schemas.microsoft.com/office/drawing/2014/main" id="{75B27CD9-98C6-EA75-EE82-6062F565A07B}"/>
                    </a:ext>
                  </a:extLst>
                </p:cNvPr>
                <p:cNvPicPr/>
                <p:nvPr/>
              </p:nvPicPr>
              <p:blipFill>
                <a:blip r:embed="rId13"/>
                <a:stretch>
                  <a:fillRect/>
                </a:stretch>
              </p:blipFill>
              <p:spPr>
                <a:xfrm>
                  <a:off x="6009740" y="2619355"/>
                  <a:ext cx="125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750B8905-ED9B-DBEA-83D6-0380C4431FC9}"/>
                    </a:ext>
                  </a:extLst>
                </p14:cNvPr>
                <p14:cNvContentPartPr/>
                <p14:nvPr/>
              </p14:nvContentPartPr>
              <p14:xfrm>
                <a:off x="6046100" y="2631235"/>
                <a:ext cx="212400" cy="343080"/>
              </p14:xfrm>
            </p:contentPart>
          </mc:Choice>
          <mc:Fallback xmlns="">
            <p:pic>
              <p:nvPicPr>
                <p:cNvPr id="9" name="Ink 8">
                  <a:extLst>
                    <a:ext uri="{FF2B5EF4-FFF2-40B4-BE49-F238E27FC236}">
                      <a16:creationId xmlns:a16="http://schemas.microsoft.com/office/drawing/2014/main" id="{750B8905-ED9B-DBEA-83D6-0380C4431FC9}"/>
                    </a:ext>
                  </a:extLst>
                </p:cNvPr>
                <p:cNvPicPr/>
                <p:nvPr/>
              </p:nvPicPr>
              <p:blipFill>
                <a:blip r:embed="rId15"/>
                <a:stretch>
                  <a:fillRect/>
                </a:stretch>
              </p:blipFill>
              <p:spPr>
                <a:xfrm>
                  <a:off x="6037460" y="2622235"/>
                  <a:ext cx="2300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5958B5A9-AD26-ADF8-DF1B-96DE79B13BE0}"/>
                    </a:ext>
                  </a:extLst>
                </p14:cNvPr>
                <p14:cNvContentPartPr/>
                <p14:nvPr/>
              </p14:nvContentPartPr>
              <p14:xfrm>
                <a:off x="6147620" y="2871355"/>
                <a:ext cx="77040" cy="57240"/>
              </p14:xfrm>
            </p:contentPart>
          </mc:Choice>
          <mc:Fallback xmlns="">
            <p:pic>
              <p:nvPicPr>
                <p:cNvPr id="10" name="Ink 9">
                  <a:extLst>
                    <a:ext uri="{FF2B5EF4-FFF2-40B4-BE49-F238E27FC236}">
                      <a16:creationId xmlns:a16="http://schemas.microsoft.com/office/drawing/2014/main" id="{5958B5A9-AD26-ADF8-DF1B-96DE79B13BE0}"/>
                    </a:ext>
                  </a:extLst>
                </p:cNvPr>
                <p:cNvPicPr/>
                <p:nvPr/>
              </p:nvPicPr>
              <p:blipFill>
                <a:blip r:embed="rId17"/>
                <a:stretch>
                  <a:fillRect/>
                </a:stretch>
              </p:blipFill>
              <p:spPr>
                <a:xfrm>
                  <a:off x="6138620" y="2862715"/>
                  <a:ext cx="94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26015DD-C3C0-EEFC-CD7B-96FE39DCAC73}"/>
                    </a:ext>
                  </a:extLst>
                </p14:cNvPr>
                <p14:cNvContentPartPr/>
                <p14:nvPr/>
              </p14:nvContentPartPr>
              <p14:xfrm>
                <a:off x="1960820" y="2970715"/>
                <a:ext cx="59040" cy="74520"/>
              </p14:xfrm>
            </p:contentPart>
          </mc:Choice>
          <mc:Fallback xmlns="">
            <p:pic>
              <p:nvPicPr>
                <p:cNvPr id="14" name="Ink 13">
                  <a:extLst>
                    <a:ext uri="{FF2B5EF4-FFF2-40B4-BE49-F238E27FC236}">
                      <a16:creationId xmlns:a16="http://schemas.microsoft.com/office/drawing/2014/main" id="{A26015DD-C3C0-EEFC-CD7B-96FE39DCAC73}"/>
                    </a:ext>
                  </a:extLst>
                </p:cNvPr>
                <p:cNvPicPr/>
                <p:nvPr/>
              </p:nvPicPr>
              <p:blipFill>
                <a:blip r:embed="rId19"/>
                <a:stretch>
                  <a:fillRect/>
                </a:stretch>
              </p:blipFill>
              <p:spPr>
                <a:xfrm>
                  <a:off x="1952180" y="2961715"/>
                  <a:ext cx="76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1556A15-CB5B-7682-72F0-574697CE0860}"/>
                    </a:ext>
                  </a:extLst>
                </p14:cNvPr>
                <p14:cNvContentPartPr/>
                <p14:nvPr/>
              </p14:nvContentPartPr>
              <p14:xfrm>
                <a:off x="1795220" y="2707915"/>
                <a:ext cx="163080" cy="162720"/>
              </p14:xfrm>
            </p:contentPart>
          </mc:Choice>
          <mc:Fallback xmlns="">
            <p:pic>
              <p:nvPicPr>
                <p:cNvPr id="15" name="Ink 14">
                  <a:extLst>
                    <a:ext uri="{FF2B5EF4-FFF2-40B4-BE49-F238E27FC236}">
                      <a16:creationId xmlns:a16="http://schemas.microsoft.com/office/drawing/2014/main" id="{01556A15-CB5B-7682-72F0-574697CE0860}"/>
                    </a:ext>
                  </a:extLst>
                </p:cNvPr>
                <p:cNvPicPr/>
                <p:nvPr/>
              </p:nvPicPr>
              <p:blipFill>
                <a:blip r:embed="rId21"/>
                <a:stretch>
                  <a:fillRect/>
                </a:stretch>
              </p:blipFill>
              <p:spPr>
                <a:xfrm>
                  <a:off x="1786220" y="2698915"/>
                  <a:ext cx="180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C12EF76-BC02-49F0-80D7-3B10D20C33C0}"/>
                    </a:ext>
                  </a:extLst>
                </p14:cNvPr>
                <p14:cNvContentPartPr/>
                <p14:nvPr/>
              </p14:nvContentPartPr>
              <p14:xfrm>
                <a:off x="2005460" y="2692075"/>
                <a:ext cx="126720" cy="179280"/>
              </p14:xfrm>
            </p:contentPart>
          </mc:Choice>
          <mc:Fallback xmlns="">
            <p:pic>
              <p:nvPicPr>
                <p:cNvPr id="16" name="Ink 15">
                  <a:extLst>
                    <a:ext uri="{FF2B5EF4-FFF2-40B4-BE49-F238E27FC236}">
                      <a16:creationId xmlns:a16="http://schemas.microsoft.com/office/drawing/2014/main" id="{7C12EF76-BC02-49F0-80D7-3B10D20C33C0}"/>
                    </a:ext>
                  </a:extLst>
                </p:cNvPr>
                <p:cNvPicPr/>
                <p:nvPr/>
              </p:nvPicPr>
              <p:blipFill>
                <a:blip r:embed="rId23"/>
                <a:stretch>
                  <a:fillRect/>
                </a:stretch>
              </p:blipFill>
              <p:spPr>
                <a:xfrm>
                  <a:off x="1996820" y="2683435"/>
                  <a:ext cx="144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92865C5-E0C5-C9D6-6F41-A395E0A60961}"/>
                    </a:ext>
                  </a:extLst>
                </p14:cNvPr>
                <p14:cNvContentPartPr/>
                <p14:nvPr/>
              </p14:nvContentPartPr>
              <p14:xfrm>
                <a:off x="2178620" y="2595595"/>
                <a:ext cx="97200" cy="118800"/>
              </p14:xfrm>
            </p:contentPart>
          </mc:Choice>
          <mc:Fallback xmlns="">
            <p:pic>
              <p:nvPicPr>
                <p:cNvPr id="18" name="Ink 17">
                  <a:extLst>
                    <a:ext uri="{FF2B5EF4-FFF2-40B4-BE49-F238E27FC236}">
                      <a16:creationId xmlns:a16="http://schemas.microsoft.com/office/drawing/2014/main" id="{992865C5-E0C5-C9D6-6F41-A395E0A60961}"/>
                    </a:ext>
                  </a:extLst>
                </p:cNvPr>
                <p:cNvPicPr/>
                <p:nvPr/>
              </p:nvPicPr>
              <p:blipFill>
                <a:blip r:embed="rId25"/>
                <a:stretch>
                  <a:fillRect/>
                </a:stretch>
              </p:blipFill>
              <p:spPr>
                <a:xfrm>
                  <a:off x="2169980" y="2586955"/>
                  <a:ext cx="114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5E2EF68-1BB0-EC4F-0567-788E68B24A50}"/>
                    </a:ext>
                  </a:extLst>
                </p14:cNvPr>
                <p14:cNvContentPartPr/>
                <p14:nvPr/>
              </p14:nvContentPartPr>
              <p14:xfrm>
                <a:off x="2177540" y="2614315"/>
                <a:ext cx="161640" cy="273600"/>
              </p14:xfrm>
            </p:contentPart>
          </mc:Choice>
          <mc:Fallback xmlns="">
            <p:pic>
              <p:nvPicPr>
                <p:cNvPr id="19" name="Ink 18">
                  <a:extLst>
                    <a:ext uri="{FF2B5EF4-FFF2-40B4-BE49-F238E27FC236}">
                      <a16:creationId xmlns:a16="http://schemas.microsoft.com/office/drawing/2014/main" id="{15E2EF68-1BB0-EC4F-0567-788E68B24A50}"/>
                    </a:ext>
                  </a:extLst>
                </p:cNvPr>
                <p:cNvPicPr/>
                <p:nvPr/>
              </p:nvPicPr>
              <p:blipFill>
                <a:blip r:embed="rId27"/>
                <a:stretch>
                  <a:fillRect/>
                </a:stretch>
              </p:blipFill>
              <p:spPr>
                <a:xfrm>
                  <a:off x="2168540" y="2605675"/>
                  <a:ext cx="179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FE5B3D9F-2419-59C7-6309-EC861CF8BE6D}"/>
                    </a:ext>
                  </a:extLst>
                </p14:cNvPr>
                <p14:cNvContentPartPr/>
                <p14:nvPr/>
              </p14:nvContentPartPr>
              <p14:xfrm>
                <a:off x="2226860" y="2839675"/>
                <a:ext cx="64440" cy="64440"/>
              </p14:xfrm>
            </p:contentPart>
          </mc:Choice>
          <mc:Fallback xmlns="">
            <p:pic>
              <p:nvPicPr>
                <p:cNvPr id="20" name="Ink 19">
                  <a:extLst>
                    <a:ext uri="{FF2B5EF4-FFF2-40B4-BE49-F238E27FC236}">
                      <a16:creationId xmlns:a16="http://schemas.microsoft.com/office/drawing/2014/main" id="{FE5B3D9F-2419-59C7-6309-EC861CF8BE6D}"/>
                    </a:ext>
                  </a:extLst>
                </p:cNvPr>
                <p:cNvPicPr/>
                <p:nvPr/>
              </p:nvPicPr>
              <p:blipFill>
                <a:blip r:embed="rId29"/>
                <a:stretch>
                  <a:fillRect/>
                </a:stretch>
              </p:blipFill>
              <p:spPr>
                <a:xfrm>
                  <a:off x="2217860" y="2831035"/>
                  <a:ext cx="8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0813BD0-127C-8E44-AE78-C68164FA2689}"/>
                    </a:ext>
                  </a:extLst>
                </p14:cNvPr>
                <p14:cNvContentPartPr/>
                <p14:nvPr/>
              </p14:nvContentPartPr>
              <p14:xfrm>
                <a:off x="3672620" y="2986915"/>
                <a:ext cx="43200" cy="65880"/>
              </p14:xfrm>
            </p:contentPart>
          </mc:Choice>
          <mc:Fallback xmlns="">
            <p:pic>
              <p:nvPicPr>
                <p:cNvPr id="22" name="Ink 21">
                  <a:extLst>
                    <a:ext uri="{FF2B5EF4-FFF2-40B4-BE49-F238E27FC236}">
                      <a16:creationId xmlns:a16="http://schemas.microsoft.com/office/drawing/2014/main" id="{E0813BD0-127C-8E44-AE78-C68164FA2689}"/>
                    </a:ext>
                  </a:extLst>
                </p:cNvPr>
                <p:cNvPicPr/>
                <p:nvPr/>
              </p:nvPicPr>
              <p:blipFill>
                <a:blip r:embed="rId31"/>
                <a:stretch>
                  <a:fillRect/>
                </a:stretch>
              </p:blipFill>
              <p:spPr>
                <a:xfrm>
                  <a:off x="3663980" y="2977915"/>
                  <a:ext cx="60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B48685EC-AF3F-0C0A-9F0C-259E3352022F}"/>
                    </a:ext>
                  </a:extLst>
                </p14:cNvPr>
                <p14:cNvContentPartPr/>
                <p14:nvPr/>
              </p14:nvContentPartPr>
              <p14:xfrm>
                <a:off x="3611060" y="2632675"/>
                <a:ext cx="203400" cy="192600"/>
              </p14:xfrm>
            </p:contentPart>
          </mc:Choice>
          <mc:Fallback xmlns="">
            <p:pic>
              <p:nvPicPr>
                <p:cNvPr id="31" name="Ink 30">
                  <a:extLst>
                    <a:ext uri="{FF2B5EF4-FFF2-40B4-BE49-F238E27FC236}">
                      <a16:creationId xmlns:a16="http://schemas.microsoft.com/office/drawing/2014/main" id="{B48685EC-AF3F-0C0A-9F0C-259E3352022F}"/>
                    </a:ext>
                  </a:extLst>
                </p:cNvPr>
                <p:cNvPicPr/>
                <p:nvPr/>
              </p:nvPicPr>
              <p:blipFill>
                <a:blip r:embed="rId33"/>
                <a:stretch>
                  <a:fillRect/>
                </a:stretch>
              </p:blipFill>
              <p:spPr>
                <a:xfrm>
                  <a:off x="3602060" y="2624035"/>
                  <a:ext cx="221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4657C1EB-62E8-47DD-0803-3A7C33C7B58F}"/>
                    </a:ext>
                  </a:extLst>
                </p14:cNvPr>
                <p14:cNvContentPartPr/>
                <p14:nvPr/>
              </p14:nvContentPartPr>
              <p14:xfrm>
                <a:off x="3791060" y="2638795"/>
                <a:ext cx="135360" cy="174960"/>
              </p14:xfrm>
            </p:contentPart>
          </mc:Choice>
          <mc:Fallback xmlns="">
            <p:pic>
              <p:nvPicPr>
                <p:cNvPr id="32" name="Ink 31">
                  <a:extLst>
                    <a:ext uri="{FF2B5EF4-FFF2-40B4-BE49-F238E27FC236}">
                      <a16:creationId xmlns:a16="http://schemas.microsoft.com/office/drawing/2014/main" id="{4657C1EB-62E8-47DD-0803-3A7C33C7B58F}"/>
                    </a:ext>
                  </a:extLst>
                </p:cNvPr>
                <p:cNvPicPr/>
                <p:nvPr/>
              </p:nvPicPr>
              <p:blipFill>
                <a:blip r:embed="rId35"/>
                <a:stretch>
                  <a:fillRect/>
                </a:stretch>
              </p:blipFill>
              <p:spPr>
                <a:xfrm>
                  <a:off x="3782060" y="2630155"/>
                  <a:ext cx="153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70BBB64C-C118-553E-9403-5055F6C688A5}"/>
                    </a:ext>
                  </a:extLst>
                </p14:cNvPr>
                <p14:cNvContentPartPr/>
                <p14:nvPr/>
              </p14:nvContentPartPr>
              <p14:xfrm>
                <a:off x="3995180" y="2640235"/>
                <a:ext cx="100080" cy="72360"/>
              </p14:xfrm>
            </p:contentPart>
          </mc:Choice>
          <mc:Fallback xmlns="">
            <p:pic>
              <p:nvPicPr>
                <p:cNvPr id="33" name="Ink 32">
                  <a:extLst>
                    <a:ext uri="{FF2B5EF4-FFF2-40B4-BE49-F238E27FC236}">
                      <a16:creationId xmlns:a16="http://schemas.microsoft.com/office/drawing/2014/main" id="{70BBB64C-C118-553E-9403-5055F6C688A5}"/>
                    </a:ext>
                  </a:extLst>
                </p:cNvPr>
                <p:cNvPicPr/>
                <p:nvPr/>
              </p:nvPicPr>
              <p:blipFill>
                <a:blip r:embed="rId37"/>
                <a:stretch>
                  <a:fillRect/>
                </a:stretch>
              </p:blipFill>
              <p:spPr>
                <a:xfrm>
                  <a:off x="3986180" y="2631595"/>
                  <a:ext cx="117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12C9D569-B61B-8213-05C7-05D6501D1DDF}"/>
                    </a:ext>
                  </a:extLst>
                </p14:cNvPr>
                <p14:cNvContentPartPr/>
                <p14:nvPr/>
              </p14:nvContentPartPr>
              <p14:xfrm>
                <a:off x="3990860" y="2637715"/>
                <a:ext cx="149040" cy="196920"/>
              </p14:xfrm>
            </p:contentPart>
          </mc:Choice>
          <mc:Fallback xmlns="">
            <p:pic>
              <p:nvPicPr>
                <p:cNvPr id="34" name="Ink 33">
                  <a:extLst>
                    <a:ext uri="{FF2B5EF4-FFF2-40B4-BE49-F238E27FC236}">
                      <a16:creationId xmlns:a16="http://schemas.microsoft.com/office/drawing/2014/main" id="{12C9D569-B61B-8213-05C7-05D6501D1DDF}"/>
                    </a:ext>
                  </a:extLst>
                </p:cNvPr>
                <p:cNvPicPr/>
                <p:nvPr/>
              </p:nvPicPr>
              <p:blipFill>
                <a:blip r:embed="rId39"/>
                <a:stretch>
                  <a:fillRect/>
                </a:stretch>
              </p:blipFill>
              <p:spPr>
                <a:xfrm>
                  <a:off x="3981860" y="2628715"/>
                  <a:ext cx="1666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B7CC7D34-58B1-490E-3CEF-B2D3329D3F0B}"/>
                    </a:ext>
                  </a:extLst>
                </p14:cNvPr>
                <p14:cNvContentPartPr/>
                <p14:nvPr/>
              </p14:nvContentPartPr>
              <p14:xfrm>
                <a:off x="4064300" y="2781355"/>
                <a:ext cx="61560" cy="61560"/>
              </p14:xfrm>
            </p:contentPart>
          </mc:Choice>
          <mc:Fallback xmlns="">
            <p:pic>
              <p:nvPicPr>
                <p:cNvPr id="35" name="Ink 34">
                  <a:extLst>
                    <a:ext uri="{FF2B5EF4-FFF2-40B4-BE49-F238E27FC236}">
                      <a16:creationId xmlns:a16="http://schemas.microsoft.com/office/drawing/2014/main" id="{B7CC7D34-58B1-490E-3CEF-B2D3329D3F0B}"/>
                    </a:ext>
                  </a:extLst>
                </p:cNvPr>
                <p:cNvPicPr/>
                <p:nvPr/>
              </p:nvPicPr>
              <p:blipFill>
                <a:blip r:embed="rId41"/>
                <a:stretch>
                  <a:fillRect/>
                </a:stretch>
              </p:blipFill>
              <p:spPr>
                <a:xfrm>
                  <a:off x="4055300" y="2772355"/>
                  <a:ext cx="7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EA6B7B47-F025-30BE-96B0-CB4A855033FF}"/>
                    </a:ext>
                  </a:extLst>
                </p14:cNvPr>
                <p14:cNvContentPartPr/>
                <p14:nvPr/>
              </p14:nvContentPartPr>
              <p14:xfrm>
                <a:off x="7644500" y="2676955"/>
                <a:ext cx="7920" cy="186120"/>
              </p14:xfrm>
            </p:contentPart>
          </mc:Choice>
          <mc:Fallback xmlns="">
            <p:pic>
              <p:nvPicPr>
                <p:cNvPr id="37" name="Ink 36">
                  <a:extLst>
                    <a:ext uri="{FF2B5EF4-FFF2-40B4-BE49-F238E27FC236}">
                      <a16:creationId xmlns:a16="http://schemas.microsoft.com/office/drawing/2014/main" id="{EA6B7B47-F025-30BE-96B0-CB4A855033FF}"/>
                    </a:ext>
                  </a:extLst>
                </p:cNvPr>
                <p:cNvPicPr/>
                <p:nvPr/>
              </p:nvPicPr>
              <p:blipFill>
                <a:blip r:embed="rId43"/>
                <a:stretch>
                  <a:fillRect/>
                </a:stretch>
              </p:blipFill>
              <p:spPr>
                <a:xfrm>
                  <a:off x="7635860" y="2668315"/>
                  <a:ext cx="25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CCF5094F-F1DB-EE4F-8B3C-8127570C3DC7}"/>
                    </a:ext>
                  </a:extLst>
                </p14:cNvPr>
                <p14:cNvContentPartPr/>
                <p14:nvPr/>
              </p14:nvContentPartPr>
              <p14:xfrm>
                <a:off x="7762580" y="2652835"/>
                <a:ext cx="28080" cy="188280"/>
              </p14:xfrm>
            </p:contentPart>
          </mc:Choice>
          <mc:Fallback xmlns="">
            <p:pic>
              <p:nvPicPr>
                <p:cNvPr id="38" name="Ink 37">
                  <a:extLst>
                    <a:ext uri="{FF2B5EF4-FFF2-40B4-BE49-F238E27FC236}">
                      <a16:creationId xmlns:a16="http://schemas.microsoft.com/office/drawing/2014/main" id="{CCF5094F-F1DB-EE4F-8B3C-8127570C3DC7}"/>
                    </a:ext>
                  </a:extLst>
                </p:cNvPr>
                <p:cNvPicPr/>
                <p:nvPr/>
              </p:nvPicPr>
              <p:blipFill>
                <a:blip r:embed="rId45"/>
                <a:stretch>
                  <a:fillRect/>
                </a:stretch>
              </p:blipFill>
              <p:spPr>
                <a:xfrm>
                  <a:off x="7753580" y="2644195"/>
                  <a:ext cx="45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7D47A280-EFE0-F231-8906-22EF2227D9AB}"/>
                    </a:ext>
                  </a:extLst>
                </p14:cNvPr>
                <p14:cNvContentPartPr/>
                <p14:nvPr/>
              </p14:nvContentPartPr>
              <p14:xfrm>
                <a:off x="7841420" y="2626915"/>
                <a:ext cx="120960" cy="245520"/>
              </p14:xfrm>
            </p:contentPart>
          </mc:Choice>
          <mc:Fallback xmlns="">
            <p:pic>
              <p:nvPicPr>
                <p:cNvPr id="39" name="Ink 38">
                  <a:extLst>
                    <a:ext uri="{FF2B5EF4-FFF2-40B4-BE49-F238E27FC236}">
                      <a16:creationId xmlns:a16="http://schemas.microsoft.com/office/drawing/2014/main" id="{7D47A280-EFE0-F231-8906-22EF2227D9AB}"/>
                    </a:ext>
                  </a:extLst>
                </p:cNvPr>
                <p:cNvPicPr/>
                <p:nvPr/>
              </p:nvPicPr>
              <p:blipFill>
                <a:blip r:embed="rId47"/>
                <a:stretch>
                  <a:fillRect/>
                </a:stretch>
              </p:blipFill>
              <p:spPr>
                <a:xfrm>
                  <a:off x="7832420" y="2617915"/>
                  <a:ext cx="138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68E6137D-77F7-65F1-B228-0F93AD61F333}"/>
                    </a:ext>
                  </a:extLst>
                </p14:cNvPr>
                <p14:cNvContentPartPr/>
                <p14:nvPr/>
              </p14:nvContentPartPr>
              <p14:xfrm>
                <a:off x="8035100" y="2636275"/>
                <a:ext cx="66960" cy="57960"/>
              </p14:xfrm>
            </p:contentPart>
          </mc:Choice>
          <mc:Fallback xmlns="">
            <p:pic>
              <p:nvPicPr>
                <p:cNvPr id="41" name="Ink 40">
                  <a:extLst>
                    <a:ext uri="{FF2B5EF4-FFF2-40B4-BE49-F238E27FC236}">
                      <a16:creationId xmlns:a16="http://schemas.microsoft.com/office/drawing/2014/main" id="{68E6137D-77F7-65F1-B228-0F93AD61F333}"/>
                    </a:ext>
                  </a:extLst>
                </p:cNvPr>
                <p:cNvPicPr/>
                <p:nvPr/>
              </p:nvPicPr>
              <p:blipFill>
                <a:blip r:embed="rId49"/>
                <a:stretch>
                  <a:fillRect/>
                </a:stretch>
              </p:blipFill>
              <p:spPr>
                <a:xfrm>
                  <a:off x="8026460" y="2627635"/>
                  <a:ext cx="84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EB251321-F3F6-728F-6061-2FCFA0725EE7}"/>
                    </a:ext>
                  </a:extLst>
                </p14:cNvPr>
                <p14:cNvContentPartPr/>
                <p14:nvPr/>
              </p14:nvContentPartPr>
              <p14:xfrm>
                <a:off x="8063540" y="2629795"/>
                <a:ext cx="110880" cy="206280"/>
              </p14:xfrm>
            </p:contentPart>
          </mc:Choice>
          <mc:Fallback xmlns="">
            <p:pic>
              <p:nvPicPr>
                <p:cNvPr id="42" name="Ink 41">
                  <a:extLst>
                    <a:ext uri="{FF2B5EF4-FFF2-40B4-BE49-F238E27FC236}">
                      <a16:creationId xmlns:a16="http://schemas.microsoft.com/office/drawing/2014/main" id="{EB251321-F3F6-728F-6061-2FCFA0725EE7}"/>
                    </a:ext>
                  </a:extLst>
                </p:cNvPr>
                <p:cNvPicPr/>
                <p:nvPr/>
              </p:nvPicPr>
              <p:blipFill>
                <a:blip r:embed="rId51"/>
                <a:stretch>
                  <a:fillRect/>
                </a:stretch>
              </p:blipFill>
              <p:spPr>
                <a:xfrm>
                  <a:off x="8054540" y="2620795"/>
                  <a:ext cx="128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B5E97412-A734-D096-2909-9702AEDFDEEC}"/>
                    </a:ext>
                  </a:extLst>
                </p14:cNvPr>
                <p14:cNvContentPartPr/>
                <p14:nvPr/>
              </p14:nvContentPartPr>
              <p14:xfrm>
                <a:off x="8116100" y="2790355"/>
                <a:ext cx="72360" cy="64800"/>
              </p14:xfrm>
            </p:contentPart>
          </mc:Choice>
          <mc:Fallback xmlns="">
            <p:pic>
              <p:nvPicPr>
                <p:cNvPr id="43" name="Ink 42">
                  <a:extLst>
                    <a:ext uri="{FF2B5EF4-FFF2-40B4-BE49-F238E27FC236}">
                      <a16:creationId xmlns:a16="http://schemas.microsoft.com/office/drawing/2014/main" id="{B5E97412-A734-D096-2909-9702AEDFDEEC}"/>
                    </a:ext>
                  </a:extLst>
                </p:cNvPr>
                <p:cNvPicPr/>
                <p:nvPr/>
              </p:nvPicPr>
              <p:blipFill>
                <a:blip r:embed="rId53"/>
                <a:stretch>
                  <a:fillRect/>
                </a:stretch>
              </p:blipFill>
              <p:spPr>
                <a:xfrm>
                  <a:off x="8107100" y="2781715"/>
                  <a:ext cx="90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5DCB979E-704A-4193-D458-149DA48D8B4B}"/>
                    </a:ext>
                  </a:extLst>
                </p14:cNvPr>
                <p14:cNvContentPartPr/>
                <p14:nvPr/>
              </p14:nvContentPartPr>
              <p14:xfrm>
                <a:off x="7823780" y="2989435"/>
                <a:ext cx="67320" cy="81000"/>
              </p14:xfrm>
            </p:contentPart>
          </mc:Choice>
          <mc:Fallback xmlns="">
            <p:pic>
              <p:nvPicPr>
                <p:cNvPr id="44" name="Ink 43">
                  <a:extLst>
                    <a:ext uri="{FF2B5EF4-FFF2-40B4-BE49-F238E27FC236}">
                      <a16:creationId xmlns:a16="http://schemas.microsoft.com/office/drawing/2014/main" id="{5DCB979E-704A-4193-D458-149DA48D8B4B}"/>
                    </a:ext>
                  </a:extLst>
                </p:cNvPr>
                <p:cNvPicPr/>
                <p:nvPr/>
              </p:nvPicPr>
              <p:blipFill>
                <a:blip r:embed="rId55"/>
                <a:stretch>
                  <a:fillRect/>
                </a:stretch>
              </p:blipFill>
              <p:spPr>
                <a:xfrm>
                  <a:off x="7814780" y="2980795"/>
                  <a:ext cx="84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5E0B38F4-CD94-ECA8-6B54-15D58072F614}"/>
                    </a:ext>
                  </a:extLst>
                </p14:cNvPr>
                <p14:cNvContentPartPr/>
                <p14:nvPr/>
              </p14:nvContentPartPr>
              <p14:xfrm>
                <a:off x="9780020" y="2576155"/>
                <a:ext cx="19080" cy="256320"/>
              </p14:xfrm>
            </p:contentPart>
          </mc:Choice>
          <mc:Fallback xmlns="">
            <p:pic>
              <p:nvPicPr>
                <p:cNvPr id="45" name="Ink 44">
                  <a:extLst>
                    <a:ext uri="{FF2B5EF4-FFF2-40B4-BE49-F238E27FC236}">
                      <a16:creationId xmlns:a16="http://schemas.microsoft.com/office/drawing/2014/main" id="{5E0B38F4-CD94-ECA8-6B54-15D58072F614}"/>
                    </a:ext>
                  </a:extLst>
                </p:cNvPr>
                <p:cNvPicPr/>
                <p:nvPr/>
              </p:nvPicPr>
              <p:blipFill>
                <a:blip r:embed="rId57"/>
                <a:stretch>
                  <a:fillRect/>
                </a:stretch>
              </p:blipFill>
              <p:spPr>
                <a:xfrm>
                  <a:off x="9771020" y="2567515"/>
                  <a:ext cx="36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EA8FC3AE-2982-F7D6-EBAC-91AD9A4C81DD}"/>
                    </a:ext>
                  </a:extLst>
                </p14:cNvPr>
                <p14:cNvContentPartPr/>
                <p14:nvPr/>
              </p14:nvContentPartPr>
              <p14:xfrm>
                <a:off x="9835820" y="2634835"/>
                <a:ext cx="211680" cy="178920"/>
              </p14:xfrm>
            </p:contentPart>
          </mc:Choice>
          <mc:Fallback xmlns="">
            <p:pic>
              <p:nvPicPr>
                <p:cNvPr id="46" name="Ink 45">
                  <a:extLst>
                    <a:ext uri="{FF2B5EF4-FFF2-40B4-BE49-F238E27FC236}">
                      <a16:creationId xmlns:a16="http://schemas.microsoft.com/office/drawing/2014/main" id="{EA8FC3AE-2982-F7D6-EBAC-91AD9A4C81DD}"/>
                    </a:ext>
                  </a:extLst>
                </p:cNvPr>
                <p:cNvPicPr/>
                <p:nvPr/>
              </p:nvPicPr>
              <p:blipFill>
                <a:blip r:embed="rId59"/>
                <a:stretch>
                  <a:fillRect/>
                </a:stretch>
              </p:blipFill>
              <p:spPr>
                <a:xfrm>
                  <a:off x="9826820" y="2625835"/>
                  <a:ext cx="229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26F97A17-71D0-BEF2-C35B-AAA9F440436A}"/>
                    </a:ext>
                  </a:extLst>
                </p14:cNvPr>
                <p14:cNvContentPartPr/>
                <p14:nvPr/>
              </p14:nvContentPartPr>
              <p14:xfrm>
                <a:off x="10085300" y="2635555"/>
                <a:ext cx="146160" cy="132120"/>
              </p14:xfrm>
            </p:contentPart>
          </mc:Choice>
          <mc:Fallback xmlns="">
            <p:pic>
              <p:nvPicPr>
                <p:cNvPr id="47" name="Ink 46">
                  <a:extLst>
                    <a:ext uri="{FF2B5EF4-FFF2-40B4-BE49-F238E27FC236}">
                      <a16:creationId xmlns:a16="http://schemas.microsoft.com/office/drawing/2014/main" id="{26F97A17-71D0-BEF2-C35B-AAA9F440436A}"/>
                    </a:ext>
                  </a:extLst>
                </p:cNvPr>
                <p:cNvPicPr/>
                <p:nvPr/>
              </p:nvPicPr>
              <p:blipFill>
                <a:blip r:embed="rId61"/>
                <a:stretch>
                  <a:fillRect/>
                </a:stretch>
              </p:blipFill>
              <p:spPr>
                <a:xfrm>
                  <a:off x="10076300" y="2626555"/>
                  <a:ext cx="163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184F2E66-1ACE-783B-D0EB-E727433FB0DA}"/>
                    </a:ext>
                  </a:extLst>
                </p14:cNvPr>
                <p14:cNvContentPartPr/>
                <p14:nvPr/>
              </p14:nvContentPartPr>
              <p14:xfrm>
                <a:off x="10336940" y="2626915"/>
                <a:ext cx="71280" cy="37080"/>
              </p14:xfrm>
            </p:contentPart>
          </mc:Choice>
          <mc:Fallback xmlns="">
            <p:pic>
              <p:nvPicPr>
                <p:cNvPr id="48" name="Ink 47">
                  <a:extLst>
                    <a:ext uri="{FF2B5EF4-FFF2-40B4-BE49-F238E27FC236}">
                      <a16:creationId xmlns:a16="http://schemas.microsoft.com/office/drawing/2014/main" id="{184F2E66-1ACE-783B-D0EB-E727433FB0DA}"/>
                    </a:ext>
                  </a:extLst>
                </p:cNvPr>
                <p:cNvPicPr/>
                <p:nvPr/>
              </p:nvPicPr>
              <p:blipFill>
                <a:blip r:embed="rId63"/>
                <a:stretch>
                  <a:fillRect/>
                </a:stretch>
              </p:blipFill>
              <p:spPr>
                <a:xfrm>
                  <a:off x="10328300" y="2617915"/>
                  <a:ext cx="88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24AF7260-8AF6-C7B9-5C33-E3AB57E64E1B}"/>
                    </a:ext>
                  </a:extLst>
                </p14:cNvPr>
                <p14:cNvContentPartPr/>
                <p14:nvPr/>
              </p14:nvContentPartPr>
              <p14:xfrm>
                <a:off x="10299140" y="2648875"/>
                <a:ext cx="232200" cy="252360"/>
              </p14:xfrm>
            </p:contentPart>
          </mc:Choice>
          <mc:Fallback xmlns="">
            <p:pic>
              <p:nvPicPr>
                <p:cNvPr id="49" name="Ink 48">
                  <a:extLst>
                    <a:ext uri="{FF2B5EF4-FFF2-40B4-BE49-F238E27FC236}">
                      <a16:creationId xmlns:a16="http://schemas.microsoft.com/office/drawing/2014/main" id="{24AF7260-8AF6-C7B9-5C33-E3AB57E64E1B}"/>
                    </a:ext>
                  </a:extLst>
                </p:cNvPr>
                <p:cNvPicPr/>
                <p:nvPr/>
              </p:nvPicPr>
              <p:blipFill>
                <a:blip r:embed="rId65"/>
                <a:stretch>
                  <a:fillRect/>
                </a:stretch>
              </p:blipFill>
              <p:spPr>
                <a:xfrm>
                  <a:off x="10290140" y="2639875"/>
                  <a:ext cx="249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8A5EB8CA-6BFD-6770-16A9-50861972C7FF}"/>
                    </a:ext>
                  </a:extLst>
                </p14:cNvPr>
                <p14:cNvContentPartPr/>
                <p14:nvPr/>
              </p14:nvContentPartPr>
              <p14:xfrm>
                <a:off x="10291220" y="2592715"/>
                <a:ext cx="92520" cy="104040"/>
              </p14:xfrm>
            </p:contentPart>
          </mc:Choice>
          <mc:Fallback xmlns="">
            <p:pic>
              <p:nvPicPr>
                <p:cNvPr id="52" name="Ink 51">
                  <a:extLst>
                    <a:ext uri="{FF2B5EF4-FFF2-40B4-BE49-F238E27FC236}">
                      <a16:creationId xmlns:a16="http://schemas.microsoft.com/office/drawing/2014/main" id="{8A5EB8CA-6BFD-6770-16A9-50861972C7FF}"/>
                    </a:ext>
                  </a:extLst>
                </p:cNvPr>
                <p:cNvPicPr/>
                <p:nvPr/>
              </p:nvPicPr>
              <p:blipFill>
                <a:blip r:embed="rId67"/>
                <a:stretch>
                  <a:fillRect/>
                </a:stretch>
              </p:blipFill>
              <p:spPr>
                <a:xfrm>
                  <a:off x="10282580" y="2584075"/>
                  <a:ext cx="11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51B6A31A-00D9-C5E1-0F64-86FD79929F04}"/>
                    </a:ext>
                  </a:extLst>
                </p14:cNvPr>
                <p14:cNvContentPartPr/>
                <p14:nvPr/>
              </p14:nvContentPartPr>
              <p14:xfrm>
                <a:off x="10372580" y="2849035"/>
                <a:ext cx="107640" cy="100080"/>
              </p14:xfrm>
            </p:contentPart>
          </mc:Choice>
          <mc:Fallback xmlns="">
            <p:pic>
              <p:nvPicPr>
                <p:cNvPr id="53" name="Ink 52">
                  <a:extLst>
                    <a:ext uri="{FF2B5EF4-FFF2-40B4-BE49-F238E27FC236}">
                      <a16:creationId xmlns:a16="http://schemas.microsoft.com/office/drawing/2014/main" id="{51B6A31A-00D9-C5E1-0F64-86FD79929F04}"/>
                    </a:ext>
                  </a:extLst>
                </p:cNvPr>
                <p:cNvPicPr/>
                <p:nvPr/>
              </p:nvPicPr>
              <p:blipFill>
                <a:blip r:embed="rId69"/>
                <a:stretch>
                  <a:fillRect/>
                </a:stretch>
              </p:blipFill>
              <p:spPr>
                <a:xfrm>
                  <a:off x="10363940" y="2840395"/>
                  <a:ext cx="125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5E4B8699-8D9E-D216-1195-0E164385EF3D}"/>
                    </a:ext>
                  </a:extLst>
                </p14:cNvPr>
                <p14:cNvContentPartPr/>
                <p14:nvPr/>
              </p14:nvContentPartPr>
              <p14:xfrm>
                <a:off x="10045340" y="3021475"/>
                <a:ext cx="84600" cy="86400"/>
              </p14:xfrm>
            </p:contentPart>
          </mc:Choice>
          <mc:Fallback xmlns="">
            <p:pic>
              <p:nvPicPr>
                <p:cNvPr id="55" name="Ink 54">
                  <a:extLst>
                    <a:ext uri="{FF2B5EF4-FFF2-40B4-BE49-F238E27FC236}">
                      <a16:creationId xmlns:a16="http://schemas.microsoft.com/office/drawing/2014/main" id="{5E4B8699-8D9E-D216-1195-0E164385EF3D}"/>
                    </a:ext>
                  </a:extLst>
                </p:cNvPr>
                <p:cNvPicPr/>
                <p:nvPr/>
              </p:nvPicPr>
              <p:blipFill>
                <a:blip r:embed="rId71"/>
                <a:stretch>
                  <a:fillRect/>
                </a:stretch>
              </p:blipFill>
              <p:spPr>
                <a:xfrm>
                  <a:off x="10036340" y="3012835"/>
                  <a:ext cx="102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AFBDE82E-791C-A89C-3C4B-1263D247C430}"/>
                    </a:ext>
                  </a:extLst>
                </p14:cNvPr>
                <p14:cNvContentPartPr/>
                <p14:nvPr/>
              </p14:nvContentPartPr>
              <p14:xfrm>
                <a:off x="80180" y="2336035"/>
                <a:ext cx="12071880" cy="199800"/>
              </p14:xfrm>
            </p:contentPart>
          </mc:Choice>
          <mc:Fallback xmlns="">
            <p:pic>
              <p:nvPicPr>
                <p:cNvPr id="56" name="Ink 55">
                  <a:extLst>
                    <a:ext uri="{FF2B5EF4-FFF2-40B4-BE49-F238E27FC236}">
                      <a16:creationId xmlns:a16="http://schemas.microsoft.com/office/drawing/2014/main" id="{AFBDE82E-791C-A89C-3C4B-1263D247C430}"/>
                    </a:ext>
                  </a:extLst>
                </p:cNvPr>
                <p:cNvPicPr/>
                <p:nvPr/>
              </p:nvPicPr>
              <p:blipFill>
                <a:blip r:embed="rId73"/>
                <a:stretch>
                  <a:fillRect/>
                </a:stretch>
              </p:blipFill>
              <p:spPr>
                <a:xfrm>
                  <a:off x="71540" y="2327395"/>
                  <a:ext cx="12089520" cy="217440"/>
                </a:xfrm>
                <a:prstGeom prst="rect">
                  <a:avLst/>
                </a:prstGeom>
              </p:spPr>
            </p:pic>
          </mc:Fallback>
        </mc:AlternateContent>
      </p:grpSp>
      <p:grpSp>
        <p:nvGrpSpPr>
          <p:cNvPr id="76" name="Group 75">
            <a:extLst>
              <a:ext uri="{FF2B5EF4-FFF2-40B4-BE49-F238E27FC236}">
                <a16:creationId xmlns:a16="http://schemas.microsoft.com/office/drawing/2014/main" id="{7A7B4708-3AA9-CBA5-1104-AE456858F3A8}"/>
              </a:ext>
            </a:extLst>
          </p:cNvPr>
          <p:cNvGrpSpPr/>
          <p:nvPr/>
        </p:nvGrpSpPr>
        <p:grpSpPr>
          <a:xfrm>
            <a:off x="5046740" y="29875"/>
            <a:ext cx="2178360" cy="603720"/>
            <a:chOff x="5046740" y="29875"/>
            <a:chExt cx="2178360" cy="603720"/>
          </a:xfrm>
        </p:grpSpPr>
        <mc:AlternateContent xmlns:mc="http://schemas.openxmlformats.org/markup-compatibility/2006" xmlns:p14="http://schemas.microsoft.com/office/powerpoint/2010/main">
          <mc:Choice Requires="p14">
            <p:contentPart p14:bwMode="auto" r:id="rId74">
              <p14:nvContentPartPr>
                <p14:cNvPr id="69" name="Ink 68">
                  <a:extLst>
                    <a:ext uri="{FF2B5EF4-FFF2-40B4-BE49-F238E27FC236}">
                      <a16:creationId xmlns:a16="http://schemas.microsoft.com/office/drawing/2014/main" id="{F2C107F0-A78D-C329-025C-5A107B06B3B9}"/>
                    </a:ext>
                  </a:extLst>
                </p14:cNvPr>
                <p14:cNvContentPartPr/>
                <p14:nvPr/>
              </p14:nvContentPartPr>
              <p14:xfrm>
                <a:off x="6583220" y="66955"/>
                <a:ext cx="212760" cy="193680"/>
              </p14:xfrm>
            </p:contentPart>
          </mc:Choice>
          <mc:Fallback xmlns="">
            <p:pic>
              <p:nvPicPr>
                <p:cNvPr id="69" name="Ink 68">
                  <a:extLst>
                    <a:ext uri="{FF2B5EF4-FFF2-40B4-BE49-F238E27FC236}">
                      <a16:creationId xmlns:a16="http://schemas.microsoft.com/office/drawing/2014/main" id="{F2C107F0-A78D-C329-025C-5A107B06B3B9}"/>
                    </a:ext>
                  </a:extLst>
                </p:cNvPr>
                <p:cNvPicPr/>
                <p:nvPr/>
              </p:nvPicPr>
              <p:blipFill>
                <a:blip r:embed="rId75"/>
                <a:stretch>
                  <a:fillRect/>
                </a:stretch>
              </p:blipFill>
              <p:spPr>
                <a:xfrm>
                  <a:off x="6574580" y="57955"/>
                  <a:ext cx="230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0" name="Ink 69">
                  <a:extLst>
                    <a:ext uri="{FF2B5EF4-FFF2-40B4-BE49-F238E27FC236}">
                      <a16:creationId xmlns:a16="http://schemas.microsoft.com/office/drawing/2014/main" id="{B023A059-27C6-6CD0-3EFE-E8D7D43549C5}"/>
                    </a:ext>
                  </a:extLst>
                </p14:cNvPr>
                <p14:cNvContentPartPr/>
                <p14:nvPr/>
              </p14:nvContentPartPr>
              <p14:xfrm>
                <a:off x="6180020" y="136435"/>
                <a:ext cx="282600" cy="194040"/>
              </p14:xfrm>
            </p:contentPart>
          </mc:Choice>
          <mc:Fallback xmlns="">
            <p:pic>
              <p:nvPicPr>
                <p:cNvPr id="70" name="Ink 69">
                  <a:extLst>
                    <a:ext uri="{FF2B5EF4-FFF2-40B4-BE49-F238E27FC236}">
                      <a16:creationId xmlns:a16="http://schemas.microsoft.com/office/drawing/2014/main" id="{B023A059-27C6-6CD0-3EFE-E8D7D43549C5}"/>
                    </a:ext>
                  </a:extLst>
                </p:cNvPr>
                <p:cNvPicPr/>
                <p:nvPr/>
              </p:nvPicPr>
              <p:blipFill>
                <a:blip r:embed="rId77"/>
                <a:stretch>
                  <a:fillRect/>
                </a:stretch>
              </p:blipFill>
              <p:spPr>
                <a:xfrm>
                  <a:off x="6171020" y="127435"/>
                  <a:ext cx="300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 name="Ink 70">
                  <a:extLst>
                    <a:ext uri="{FF2B5EF4-FFF2-40B4-BE49-F238E27FC236}">
                      <a16:creationId xmlns:a16="http://schemas.microsoft.com/office/drawing/2014/main" id="{E49A2C53-E1A0-369B-7960-22ECEB2EB746}"/>
                    </a:ext>
                  </a:extLst>
                </p14:cNvPr>
                <p14:cNvContentPartPr/>
                <p14:nvPr/>
              </p14:nvContentPartPr>
              <p14:xfrm>
                <a:off x="5963300" y="165235"/>
                <a:ext cx="87840" cy="185760"/>
              </p14:xfrm>
            </p:contentPart>
          </mc:Choice>
          <mc:Fallback xmlns="">
            <p:pic>
              <p:nvPicPr>
                <p:cNvPr id="71" name="Ink 70">
                  <a:extLst>
                    <a:ext uri="{FF2B5EF4-FFF2-40B4-BE49-F238E27FC236}">
                      <a16:creationId xmlns:a16="http://schemas.microsoft.com/office/drawing/2014/main" id="{E49A2C53-E1A0-369B-7960-22ECEB2EB746}"/>
                    </a:ext>
                  </a:extLst>
                </p:cNvPr>
                <p:cNvPicPr/>
                <p:nvPr/>
              </p:nvPicPr>
              <p:blipFill>
                <a:blip r:embed="rId79"/>
                <a:stretch>
                  <a:fillRect/>
                </a:stretch>
              </p:blipFill>
              <p:spPr>
                <a:xfrm>
                  <a:off x="5954660" y="156595"/>
                  <a:ext cx="105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 name="Ink 71">
                  <a:extLst>
                    <a:ext uri="{FF2B5EF4-FFF2-40B4-BE49-F238E27FC236}">
                      <a16:creationId xmlns:a16="http://schemas.microsoft.com/office/drawing/2014/main" id="{FC5F0381-93AE-0F5A-4F6E-78FE8579A449}"/>
                    </a:ext>
                  </a:extLst>
                </p14:cNvPr>
                <p14:cNvContentPartPr/>
                <p14:nvPr/>
              </p14:nvContentPartPr>
              <p14:xfrm>
                <a:off x="5630300" y="199075"/>
                <a:ext cx="60480" cy="172440"/>
              </p14:xfrm>
            </p:contentPart>
          </mc:Choice>
          <mc:Fallback xmlns="">
            <p:pic>
              <p:nvPicPr>
                <p:cNvPr id="72" name="Ink 71">
                  <a:extLst>
                    <a:ext uri="{FF2B5EF4-FFF2-40B4-BE49-F238E27FC236}">
                      <a16:creationId xmlns:a16="http://schemas.microsoft.com/office/drawing/2014/main" id="{FC5F0381-93AE-0F5A-4F6E-78FE8579A449}"/>
                    </a:ext>
                  </a:extLst>
                </p:cNvPr>
                <p:cNvPicPr/>
                <p:nvPr/>
              </p:nvPicPr>
              <p:blipFill>
                <a:blip r:embed="rId81"/>
                <a:stretch>
                  <a:fillRect/>
                </a:stretch>
              </p:blipFill>
              <p:spPr>
                <a:xfrm>
                  <a:off x="5621300" y="190435"/>
                  <a:ext cx="78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3" name="Ink 72">
                  <a:extLst>
                    <a:ext uri="{FF2B5EF4-FFF2-40B4-BE49-F238E27FC236}">
                      <a16:creationId xmlns:a16="http://schemas.microsoft.com/office/drawing/2014/main" id="{85DA426A-FD05-29AE-BD32-4E969C3465CA}"/>
                    </a:ext>
                  </a:extLst>
                </p14:cNvPr>
                <p14:cNvContentPartPr/>
                <p14:nvPr/>
              </p14:nvContentPartPr>
              <p14:xfrm>
                <a:off x="5696180" y="193675"/>
                <a:ext cx="147600" cy="178920"/>
              </p14:xfrm>
            </p:contentPart>
          </mc:Choice>
          <mc:Fallback xmlns="">
            <p:pic>
              <p:nvPicPr>
                <p:cNvPr id="73" name="Ink 72">
                  <a:extLst>
                    <a:ext uri="{FF2B5EF4-FFF2-40B4-BE49-F238E27FC236}">
                      <a16:creationId xmlns:a16="http://schemas.microsoft.com/office/drawing/2014/main" id="{85DA426A-FD05-29AE-BD32-4E969C3465CA}"/>
                    </a:ext>
                  </a:extLst>
                </p:cNvPr>
                <p:cNvPicPr/>
                <p:nvPr/>
              </p:nvPicPr>
              <p:blipFill>
                <a:blip r:embed="rId83"/>
                <a:stretch>
                  <a:fillRect/>
                </a:stretch>
              </p:blipFill>
              <p:spPr>
                <a:xfrm>
                  <a:off x="5687540" y="184675"/>
                  <a:ext cx="165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4" name="Ink 73">
                  <a:extLst>
                    <a:ext uri="{FF2B5EF4-FFF2-40B4-BE49-F238E27FC236}">
                      <a16:creationId xmlns:a16="http://schemas.microsoft.com/office/drawing/2014/main" id="{2B362DAD-42B3-EA88-2195-41EE6F97BEF3}"/>
                    </a:ext>
                  </a:extLst>
                </p14:cNvPr>
                <p14:cNvContentPartPr/>
                <p14:nvPr/>
              </p14:nvContentPartPr>
              <p14:xfrm>
                <a:off x="5357780" y="64075"/>
                <a:ext cx="282240" cy="367920"/>
              </p14:xfrm>
            </p:contentPart>
          </mc:Choice>
          <mc:Fallback xmlns="">
            <p:pic>
              <p:nvPicPr>
                <p:cNvPr id="74" name="Ink 73">
                  <a:extLst>
                    <a:ext uri="{FF2B5EF4-FFF2-40B4-BE49-F238E27FC236}">
                      <a16:creationId xmlns:a16="http://schemas.microsoft.com/office/drawing/2014/main" id="{2B362DAD-42B3-EA88-2195-41EE6F97BEF3}"/>
                    </a:ext>
                  </a:extLst>
                </p:cNvPr>
                <p:cNvPicPr/>
                <p:nvPr/>
              </p:nvPicPr>
              <p:blipFill>
                <a:blip r:embed="rId85"/>
                <a:stretch>
                  <a:fillRect/>
                </a:stretch>
              </p:blipFill>
              <p:spPr>
                <a:xfrm>
                  <a:off x="5348780" y="55075"/>
                  <a:ext cx="2998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5" name="Ink 74">
                  <a:extLst>
                    <a:ext uri="{FF2B5EF4-FFF2-40B4-BE49-F238E27FC236}">
                      <a16:creationId xmlns:a16="http://schemas.microsoft.com/office/drawing/2014/main" id="{FEE41D87-EE90-D2B5-0054-DD361DA03B4F}"/>
                    </a:ext>
                  </a:extLst>
                </p14:cNvPr>
                <p14:cNvContentPartPr/>
                <p14:nvPr/>
              </p14:nvContentPartPr>
              <p14:xfrm>
                <a:off x="5046740" y="29875"/>
                <a:ext cx="2178360" cy="603720"/>
              </p14:xfrm>
            </p:contentPart>
          </mc:Choice>
          <mc:Fallback xmlns="">
            <p:pic>
              <p:nvPicPr>
                <p:cNvPr id="75" name="Ink 74">
                  <a:extLst>
                    <a:ext uri="{FF2B5EF4-FFF2-40B4-BE49-F238E27FC236}">
                      <a16:creationId xmlns:a16="http://schemas.microsoft.com/office/drawing/2014/main" id="{FEE41D87-EE90-D2B5-0054-DD361DA03B4F}"/>
                    </a:ext>
                  </a:extLst>
                </p:cNvPr>
                <p:cNvPicPr/>
                <p:nvPr/>
              </p:nvPicPr>
              <p:blipFill>
                <a:blip r:embed="rId87"/>
                <a:stretch>
                  <a:fillRect/>
                </a:stretch>
              </p:blipFill>
              <p:spPr>
                <a:xfrm>
                  <a:off x="5037740" y="21235"/>
                  <a:ext cx="2196000" cy="621360"/>
                </a:xfrm>
                <a:prstGeom prst="rect">
                  <a:avLst/>
                </a:prstGeom>
              </p:spPr>
            </p:pic>
          </mc:Fallback>
        </mc:AlternateContent>
      </p:grpSp>
      <p:grpSp>
        <p:nvGrpSpPr>
          <p:cNvPr id="85" name="Group 84">
            <a:extLst>
              <a:ext uri="{FF2B5EF4-FFF2-40B4-BE49-F238E27FC236}">
                <a16:creationId xmlns:a16="http://schemas.microsoft.com/office/drawing/2014/main" id="{0FD20CEA-F7E1-4225-1DA8-BE3E22249059}"/>
              </a:ext>
            </a:extLst>
          </p:cNvPr>
          <p:cNvGrpSpPr/>
          <p:nvPr/>
        </p:nvGrpSpPr>
        <p:grpSpPr>
          <a:xfrm>
            <a:off x="8484020" y="336955"/>
            <a:ext cx="3524040" cy="515520"/>
            <a:chOff x="8484020" y="336955"/>
            <a:chExt cx="3524040" cy="515520"/>
          </a:xfrm>
        </p:grpSpPr>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58A0BD19-15FB-C70B-2AD1-0E4B9B47FE07}"/>
                    </a:ext>
                  </a:extLst>
                </p14:cNvPr>
                <p14:cNvContentPartPr/>
                <p14:nvPr/>
              </p14:nvContentPartPr>
              <p14:xfrm>
                <a:off x="11757500" y="353515"/>
                <a:ext cx="149040" cy="209520"/>
              </p14:xfrm>
            </p:contentPart>
          </mc:Choice>
          <mc:Fallback xmlns="">
            <p:pic>
              <p:nvPicPr>
                <p:cNvPr id="58" name="Ink 57">
                  <a:extLst>
                    <a:ext uri="{FF2B5EF4-FFF2-40B4-BE49-F238E27FC236}">
                      <a16:creationId xmlns:a16="http://schemas.microsoft.com/office/drawing/2014/main" id="{58A0BD19-15FB-C70B-2AD1-0E4B9B47FE07}"/>
                    </a:ext>
                  </a:extLst>
                </p:cNvPr>
                <p:cNvPicPr/>
                <p:nvPr/>
              </p:nvPicPr>
              <p:blipFill>
                <a:blip r:embed="rId89"/>
                <a:stretch>
                  <a:fillRect/>
                </a:stretch>
              </p:blipFill>
              <p:spPr>
                <a:xfrm>
                  <a:off x="11748500" y="344875"/>
                  <a:ext cx="166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B67CE566-2FED-BAA2-F7BA-A0A3C7B27CAB}"/>
                    </a:ext>
                  </a:extLst>
                </p14:cNvPr>
                <p14:cNvContentPartPr/>
                <p14:nvPr/>
              </p14:nvContentPartPr>
              <p14:xfrm>
                <a:off x="11880980" y="373675"/>
                <a:ext cx="127080" cy="141120"/>
              </p14:xfrm>
            </p:contentPart>
          </mc:Choice>
          <mc:Fallback xmlns="">
            <p:pic>
              <p:nvPicPr>
                <p:cNvPr id="59" name="Ink 58">
                  <a:extLst>
                    <a:ext uri="{FF2B5EF4-FFF2-40B4-BE49-F238E27FC236}">
                      <a16:creationId xmlns:a16="http://schemas.microsoft.com/office/drawing/2014/main" id="{B67CE566-2FED-BAA2-F7BA-A0A3C7B27CAB}"/>
                    </a:ext>
                  </a:extLst>
                </p:cNvPr>
                <p:cNvPicPr/>
                <p:nvPr/>
              </p:nvPicPr>
              <p:blipFill>
                <a:blip r:embed="rId91"/>
                <a:stretch>
                  <a:fillRect/>
                </a:stretch>
              </p:blipFill>
              <p:spPr>
                <a:xfrm>
                  <a:off x="11871980" y="364675"/>
                  <a:ext cx="144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8A7B67F2-C315-C3EC-7C95-D9FB57609446}"/>
                    </a:ext>
                  </a:extLst>
                </p14:cNvPr>
                <p14:cNvContentPartPr/>
                <p14:nvPr/>
              </p14:nvContentPartPr>
              <p14:xfrm>
                <a:off x="11652740" y="376915"/>
                <a:ext cx="35640" cy="182880"/>
              </p14:xfrm>
            </p:contentPart>
          </mc:Choice>
          <mc:Fallback xmlns="">
            <p:pic>
              <p:nvPicPr>
                <p:cNvPr id="60" name="Ink 59">
                  <a:extLst>
                    <a:ext uri="{FF2B5EF4-FFF2-40B4-BE49-F238E27FC236}">
                      <a16:creationId xmlns:a16="http://schemas.microsoft.com/office/drawing/2014/main" id="{8A7B67F2-C315-C3EC-7C95-D9FB57609446}"/>
                    </a:ext>
                  </a:extLst>
                </p:cNvPr>
                <p:cNvPicPr/>
                <p:nvPr/>
              </p:nvPicPr>
              <p:blipFill>
                <a:blip r:embed="rId93"/>
                <a:stretch>
                  <a:fillRect/>
                </a:stretch>
              </p:blipFill>
              <p:spPr>
                <a:xfrm>
                  <a:off x="11643740" y="367915"/>
                  <a:ext cx="53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80A41949-22BE-E946-1CCE-7FE92D5478CF}"/>
                    </a:ext>
                  </a:extLst>
                </p14:cNvPr>
                <p14:cNvContentPartPr/>
                <p14:nvPr/>
              </p14:nvContentPartPr>
              <p14:xfrm>
                <a:off x="11531420" y="389515"/>
                <a:ext cx="86400" cy="222120"/>
              </p14:xfrm>
            </p:contentPart>
          </mc:Choice>
          <mc:Fallback xmlns="">
            <p:pic>
              <p:nvPicPr>
                <p:cNvPr id="61" name="Ink 60">
                  <a:extLst>
                    <a:ext uri="{FF2B5EF4-FFF2-40B4-BE49-F238E27FC236}">
                      <a16:creationId xmlns:a16="http://schemas.microsoft.com/office/drawing/2014/main" id="{80A41949-22BE-E946-1CCE-7FE92D5478CF}"/>
                    </a:ext>
                  </a:extLst>
                </p:cNvPr>
                <p:cNvPicPr/>
                <p:nvPr/>
              </p:nvPicPr>
              <p:blipFill>
                <a:blip r:embed="rId95"/>
                <a:stretch>
                  <a:fillRect/>
                </a:stretch>
              </p:blipFill>
              <p:spPr>
                <a:xfrm>
                  <a:off x="11522420" y="380515"/>
                  <a:ext cx="104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E2F95374-BE2D-0BB7-8997-C91E6180222E}"/>
                    </a:ext>
                  </a:extLst>
                </p14:cNvPr>
                <p14:cNvContentPartPr/>
                <p14:nvPr/>
              </p14:nvContentPartPr>
              <p14:xfrm>
                <a:off x="10799180" y="357475"/>
                <a:ext cx="175320" cy="120600"/>
              </p14:xfrm>
            </p:contentPart>
          </mc:Choice>
          <mc:Fallback xmlns="">
            <p:pic>
              <p:nvPicPr>
                <p:cNvPr id="62" name="Ink 61">
                  <a:extLst>
                    <a:ext uri="{FF2B5EF4-FFF2-40B4-BE49-F238E27FC236}">
                      <a16:creationId xmlns:a16="http://schemas.microsoft.com/office/drawing/2014/main" id="{E2F95374-BE2D-0BB7-8997-C91E6180222E}"/>
                    </a:ext>
                  </a:extLst>
                </p:cNvPr>
                <p:cNvPicPr/>
                <p:nvPr/>
              </p:nvPicPr>
              <p:blipFill>
                <a:blip r:embed="rId97"/>
                <a:stretch>
                  <a:fillRect/>
                </a:stretch>
              </p:blipFill>
              <p:spPr>
                <a:xfrm>
                  <a:off x="10790540" y="348475"/>
                  <a:ext cx="192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7E4EE06C-97AB-673D-79C8-1EE3B86D264B}"/>
                    </a:ext>
                  </a:extLst>
                </p14:cNvPr>
                <p14:cNvContentPartPr/>
                <p14:nvPr/>
              </p14:nvContentPartPr>
              <p14:xfrm>
                <a:off x="10569140" y="336955"/>
                <a:ext cx="169200" cy="236520"/>
              </p14:xfrm>
            </p:contentPart>
          </mc:Choice>
          <mc:Fallback xmlns="">
            <p:pic>
              <p:nvPicPr>
                <p:cNvPr id="63" name="Ink 62">
                  <a:extLst>
                    <a:ext uri="{FF2B5EF4-FFF2-40B4-BE49-F238E27FC236}">
                      <a16:creationId xmlns:a16="http://schemas.microsoft.com/office/drawing/2014/main" id="{7E4EE06C-97AB-673D-79C8-1EE3B86D264B}"/>
                    </a:ext>
                  </a:extLst>
                </p:cNvPr>
                <p:cNvPicPr/>
                <p:nvPr/>
              </p:nvPicPr>
              <p:blipFill>
                <a:blip r:embed="rId99"/>
                <a:stretch>
                  <a:fillRect/>
                </a:stretch>
              </p:blipFill>
              <p:spPr>
                <a:xfrm>
                  <a:off x="10560500" y="327955"/>
                  <a:ext cx="186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210F187B-B26B-CDE6-1B65-1CA4C2C03730}"/>
                    </a:ext>
                  </a:extLst>
                </p14:cNvPr>
                <p14:cNvContentPartPr/>
                <p14:nvPr/>
              </p14:nvContentPartPr>
              <p14:xfrm>
                <a:off x="10368620" y="457195"/>
                <a:ext cx="131400" cy="137160"/>
              </p14:xfrm>
            </p:contentPart>
          </mc:Choice>
          <mc:Fallback xmlns="">
            <p:pic>
              <p:nvPicPr>
                <p:cNvPr id="64" name="Ink 63">
                  <a:extLst>
                    <a:ext uri="{FF2B5EF4-FFF2-40B4-BE49-F238E27FC236}">
                      <a16:creationId xmlns:a16="http://schemas.microsoft.com/office/drawing/2014/main" id="{210F187B-B26B-CDE6-1B65-1CA4C2C03730}"/>
                    </a:ext>
                  </a:extLst>
                </p:cNvPr>
                <p:cNvPicPr/>
                <p:nvPr/>
              </p:nvPicPr>
              <p:blipFill>
                <a:blip r:embed="rId101"/>
                <a:stretch>
                  <a:fillRect/>
                </a:stretch>
              </p:blipFill>
              <p:spPr>
                <a:xfrm>
                  <a:off x="10359620" y="448555"/>
                  <a:ext cx="149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3724C3C5-23EC-82B7-AC61-A7BA6D75BA40}"/>
                    </a:ext>
                  </a:extLst>
                </p14:cNvPr>
                <p14:cNvContentPartPr/>
                <p14:nvPr/>
              </p14:nvContentPartPr>
              <p14:xfrm>
                <a:off x="10077380" y="449995"/>
                <a:ext cx="232920" cy="207720"/>
              </p14:xfrm>
            </p:contentPart>
          </mc:Choice>
          <mc:Fallback xmlns="">
            <p:pic>
              <p:nvPicPr>
                <p:cNvPr id="65" name="Ink 64">
                  <a:extLst>
                    <a:ext uri="{FF2B5EF4-FFF2-40B4-BE49-F238E27FC236}">
                      <a16:creationId xmlns:a16="http://schemas.microsoft.com/office/drawing/2014/main" id="{3724C3C5-23EC-82B7-AC61-A7BA6D75BA40}"/>
                    </a:ext>
                  </a:extLst>
                </p:cNvPr>
                <p:cNvPicPr/>
                <p:nvPr/>
              </p:nvPicPr>
              <p:blipFill>
                <a:blip r:embed="rId103"/>
                <a:stretch>
                  <a:fillRect/>
                </a:stretch>
              </p:blipFill>
              <p:spPr>
                <a:xfrm>
                  <a:off x="10068380" y="441355"/>
                  <a:ext cx="250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F66D9C7C-B768-4D79-5409-BAFBF6DE9842}"/>
                    </a:ext>
                  </a:extLst>
                </p14:cNvPr>
                <p14:cNvContentPartPr/>
                <p14:nvPr/>
              </p14:nvContentPartPr>
              <p14:xfrm>
                <a:off x="9356660" y="469075"/>
                <a:ext cx="183960" cy="187560"/>
              </p14:xfrm>
            </p:contentPart>
          </mc:Choice>
          <mc:Fallback xmlns="">
            <p:pic>
              <p:nvPicPr>
                <p:cNvPr id="77" name="Ink 76">
                  <a:extLst>
                    <a:ext uri="{FF2B5EF4-FFF2-40B4-BE49-F238E27FC236}">
                      <a16:creationId xmlns:a16="http://schemas.microsoft.com/office/drawing/2014/main" id="{F66D9C7C-B768-4D79-5409-BAFBF6DE9842}"/>
                    </a:ext>
                  </a:extLst>
                </p:cNvPr>
                <p:cNvPicPr/>
                <p:nvPr/>
              </p:nvPicPr>
              <p:blipFill>
                <a:blip r:embed="rId105"/>
                <a:stretch>
                  <a:fillRect/>
                </a:stretch>
              </p:blipFill>
              <p:spPr>
                <a:xfrm>
                  <a:off x="9347660" y="460435"/>
                  <a:ext cx="201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DC821EBE-EAB9-6A71-94DF-415803E0A85E}"/>
                    </a:ext>
                  </a:extLst>
                </p14:cNvPr>
                <p14:cNvContentPartPr/>
                <p14:nvPr/>
              </p14:nvContentPartPr>
              <p14:xfrm>
                <a:off x="9297980" y="388795"/>
                <a:ext cx="12600" cy="26280"/>
              </p14:xfrm>
            </p:contentPart>
          </mc:Choice>
          <mc:Fallback xmlns="">
            <p:pic>
              <p:nvPicPr>
                <p:cNvPr id="78" name="Ink 77">
                  <a:extLst>
                    <a:ext uri="{FF2B5EF4-FFF2-40B4-BE49-F238E27FC236}">
                      <a16:creationId xmlns:a16="http://schemas.microsoft.com/office/drawing/2014/main" id="{DC821EBE-EAB9-6A71-94DF-415803E0A85E}"/>
                    </a:ext>
                  </a:extLst>
                </p:cNvPr>
                <p:cNvPicPr/>
                <p:nvPr/>
              </p:nvPicPr>
              <p:blipFill>
                <a:blip r:embed="rId107"/>
                <a:stretch>
                  <a:fillRect/>
                </a:stretch>
              </p:blipFill>
              <p:spPr>
                <a:xfrm>
                  <a:off x="9288980" y="380155"/>
                  <a:ext cx="30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D1E4B0B9-2436-B4D5-990A-2DBF514F3B46}"/>
                    </a:ext>
                  </a:extLst>
                </p14:cNvPr>
                <p14:cNvContentPartPr/>
                <p14:nvPr/>
              </p14:nvContentPartPr>
              <p14:xfrm>
                <a:off x="9052100" y="505075"/>
                <a:ext cx="124920" cy="166680"/>
              </p14:xfrm>
            </p:contentPart>
          </mc:Choice>
          <mc:Fallback xmlns="">
            <p:pic>
              <p:nvPicPr>
                <p:cNvPr id="79" name="Ink 78">
                  <a:extLst>
                    <a:ext uri="{FF2B5EF4-FFF2-40B4-BE49-F238E27FC236}">
                      <a16:creationId xmlns:a16="http://schemas.microsoft.com/office/drawing/2014/main" id="{D1E4B0B9-2436-B4D5-990A-2DBF514F3B46}"/>
                    </a:ext>
                  </a:extLst>
                </p:cNvPr>
                <p:cNvPicPr/>
                <p:nvPr/>
              </p:nvPicPr>
              <p:blipFill>
                <a:blip r:embed="rId109"/>
                <a:stretch>
                  <a:fillRect/>
                </a:stretch>
              </p:blipFill>
              <p:spPr>
                <a:xfrm>
                  <a:off x="9043460" y="496435"/>
                  <a:ext cx="142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A93415D0-55C7-80B9-5331-535C36A3529C}"/>
                    </a:ext>
                  </a:extLst>
                </p14:cNvPr>
                <p14:cNvContentPartPr/>
                <p14:nvPr/>
              </p14:nvContentPartPr>
              <p14:xfrm>
                <a:off x="8803340" y="517315"/>
                <a:ext cx="192600" cy="177840"/>
              </p14:xfrm>
            </p:contentPart>
          </mc:Choice>
          <mc:Fallback xmlns="">
            <p:pic>
              <p:nvPicPr>
                <p:cNvPr id="80" name="Ink 79">
                  <a:extLst>
                    <a:ext uri="{FF2B5EF4-FFF2-40B4-BE49-F238E27FC236}">
                      <a16:creationId xmlns:a16="http://schemas.microsoft.com/office/drawing/2014/main" id="{A93415D0-55C7-80B9-5331-535C36A3529C}"/>
                    </a:ext>
                  </a:extLst>
                </p:cNvPr>
                <p:cNvPicPr/>
                <p:nvPr/>
              </p:nvPicPr>
              <p:blipFill>
                <a:blip r:embed="rId111"/>
                <a:stretch>
                  <a:fillRect/>
                </a:stretch>
              </p:blipFill>
              <p:spPr>
                <a:xfrm>
                  <a:off x="8794700" y="508315"/>
                  <a:ext cx="210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0A4A27BD-6181-B5AE-9340-7CF74B98824A}"/>
                    </a:ext>
                  </a:extLst>
                </p14:cNvPr>
                <p14:cNvContentPartPr/>
                <p14:nvPr/>
              </p14:nvContentPartPr>
              <p14:xfrm>
                <a:off x="8548820" y="512995"/>
                <a:ext cx="167760" cy="190080"/>
              </p14:xfrm>
            </p:contentPart>
          </mc:Choice>
          <mc:Fallback xmlns="">
            <p:pic>
              <p:nvPicPr>
                <p:cNvPr id="81" name="Ink 80">
                  <a:extLst>
                    <a:ext uri="{FF2B5EF4-FFF2-40B4-BE49-F238E27FC236}">
                      <a16:creationId xmlns:a16="http://schemas.microsoft.com/office/drawing/2014/main" id="{0A4A27BD-6181-B5AE-9340-7CF74B98824A}"/>
                    </a:ext>
                  </a:extLst>
                </p:cNvPr>
                <p:cNvPicPr/>
                <p:nvPr/>
              </p:nvPicPr>
              <p:blipFill>
                <a:blip r:embed="rId113"/>
                <a:stretch>
                  <a:fillRect/>
                </a:stretch>
              </p:blipFill>
              <p:spPr>
                <a:xfrm>
                  <a:off x="8539820" y="503995"/>
                  <a:ext cx="185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C618879A-080B-9004-85CD-28224F8F4A10}"/>
                    </a:ext>
                  </a:extLst>
                </p14:cNvPr>
                <p14:cNvContentPartPr/>
                <p14:nvPr/>
              </p14:nvContentPartPr>
              <p14:xfrm>
                <a:off x="8833940" y="345235"/>
                <a:ext cx="91080" cy="60480"/>
              </p14:xfrm>
            </p:contentPart>
          </mc:Choice>
          <mc:Fallback xmlns="">
            <p:pic>
              <p:nvPicPr>
                <p:cNvPr id="82" name="Ink 81">
                  <a:extLst>
                    <a:ext uri="{FF2B5EF4-FFF2-40B4-BE49-F238E27FC236}">
                      <a16:creationId xmlns:a16="http://schemas.microsoft.com/office/drawing/2014/main" id="{C618879A-080B-9004-85CD-28224F8F4A10}"/>
                    </a:ext>
                  </a:extLst>
                </p:cNvPr>
                <p:cNvPicPr/>
                <p:nvPr/>
              </p:nvPicPr>
              <p:blipFill>
                <a:blip r:embed="rId115"/>
                <a:stretch>
                  <a:fillRect/>
                </a:stretch>
              </p:blipFill>
              <p:spPr>
                <a:xfrm>
                  <a:off x="8825300" y="336235"/>
                  <a:ext cx="108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C5374267-FB8E-99D7-74F2-A40319414519}"/>
                    </a:ext>
                  </a:extLst>
                </p14:cNvPr>
                <p14:cNvContentPartPr/>
                <p14:nvPr/>
              </p14:nvContentPartPr>
              <p14:xfrm>
                <a:off x="8484020" y="733675"/>
                <a:ext cx="3450240" cy="118800"/>
              </p14:xfrm>
            </p:contentPart>
          </mc:Choice>
          <mc:Fallback xmlns="">
            <p:pic>
              <p:nvPicPr>
                <p:cNvPr id="84" name="Ink 83">
                  <a:extLst>
                    <a:ext uri="{FF2B5EF4-FFF2-40B4-BE49-F238E27FC236}">
                      <a16:creationId xmlns:a16="http://schemas.microsoft.com/office/drawing/2014/main" id="{C5374267-FB8E-99D7-74F2-A40319414519}"/>
                    </a:ext>
                  </a:extLst>
                </p:cNvPr>
                <p:cNvPicPr/>
                <p:nvPr/>
              </p:nvPicPr>
              <p:blipFill>
                <a:blip r:embed="rId117"/>
                <a:stretch>
                  <a:fillRect/>
                </a:stretch>
              </p:blipFill>
              <p:spPr>
                <a:xfrm>
                  <a:off x="8475380" y="724675"/>
                  <a:ext cx="346788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F81B3E9E-E00F-906A-5F63-FF4B5FB1564D}"/>
                  </a:ext>
                </a:extLst>
              </p14:cNvPr>
              <p14:cNvContentPartPr/>
              <p14:nvPr/>
            </p14:nvContentPartPr>
            <p14:xfrm>
              <a:off x="2125340" y="1594075"/>
              <a:ext cx="1506240" cy="687960"/>
            </p14:xfrm>
          </p:contentPart>
        </mc:Choice>
        <mc:Fallback xmlns="">
          <p:pic>
            <p:nvPicPr>
              <p:cNvPr id="86" name="Ink 85">
                <a:extLst>
                  <a:ext uri="{FF2B5EF4-FFF2-40B4-BE49-F238E27FC236}">
                    <a16:creationId xmlns:a16="http://schemas.microsoft.com/office/drawing/2014/main" id="{F81B3E9E-E00F-906A-5F63-FF4B5FB1564D}"/>
                  </a:ext>
                </a:extLst>
              </p:cNvPr>
              <p:cNvPicPr/>
              <p:nvPr/>
            </p:nvPicPr>
            <p:blipFill>
              <a:blip r:embed="rId119"/>
              <a:stretch>
                <a:fillRect/>
              </a:stretch>
            </p:blipFill>
            <p:spPr>
              <a:xfrm>
                <a:off x="2116700" y="1585435"/>
                <a:ext cx="152388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2BCB9BDE-EC2A-A246-A948-FC9D53A9F3F7}"/>
                  </a:ext>
                </a:extLst>
              </p14:cNvPr>
              <p14:cNvContentPartPr/>
              <p14:nvPr/>
            </p14:nvContentPartPr>
            <p14:xfrm>
              <a:off x="3866300" y="1502635"/>
              <a:ext cx="1863000" cy="775800"/>
            </p14:xfrm>
          </p:contentPart>
        </mc:Choice>
        <mc:Fallback xmlns="">
          <p:pic>
            <p:nvPicPr>
              <p:cNvPr id="87" name="Ink 86">
                <a:extLst>
                  <a:ext uri="{FF2B5EF4-FFF2-40B4-BE49-F238E27FC236}">
                    <a16:creationId xmlns:a16="http://schemas.microsoft.com/office/drawing/2014/main" id="{2BCB9BDE-EC2A-A246-A948-FC9D53A9F3F7}"/>
                  </a:ext>
                </a:extLst>
              </p:cNvPr>
              <p:cNvPicPr/>
              <p:nvPr/>
            </p:nvPicPr>
            <p:blipFill>
              <a:blip r:embed="rId121"/>
              <a:stretch>
                <a:fillRect/>
              </a:stretch>
            </p:blipFill>
            <p:spPr>
              <a:xfrm>
                <a:off x="3857300" y="1493635"/>
                <a:ext cx="1880640" cy="793440"/>
              </a:xfrm>
              <a:prstGeom prst="rect">
                <a:avLst/>
              </a:prstGeom>
            </p:spPr>
          </p:pic>
        </mc:Fallback>
      </mc:AlternateContent>
      <p:grpSp>
        <p:nvGrpSpPr>
          <p:cNvPr id="101" name="Group 100">
            <a:extLst>
              <a:ext uri="{FF2B5EF4-FFF2-40B4-BE49-F238E27FC236}">
                <a16:creationId xmlns:a16="http://schemas.microsoft.com/office/drawing/2014/main" id="{3471FF59-EE31-B63A-3C96-A284A4F42C7A}"/>
              </a:ext>
            </a:extLst>
          </p:cNvPr>
          <p:cNvGrpSpPr/>
          <p:nvPr/>
        </p:nvGrpSpPr>
        <p:grpSpPr>
          <a:xfrm>
            <a:off x="4440140" y="828355"/>
            <a:ext cx="694440" cy="520200"/>
            <a:chOff x="4440140" y="828355"/>
            <a:chExt cx="694440" cy="520200"/>
          </a:xfrm>
        </p:grpSpPr>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2FE516B8-52F9-41D0-4275-821FBBF77634}"/>
                    </a:ext>
                  </a:extLst>
                </p14:cNvPr>
                <p14:cNvContentPartPr/>
                <p14:nvPr/>
              </p14:nvContentPartPr>
              <p14:xfrm>
                <a:off x="4904180" y="1164235"/>
                <a:ext cx="230400" cy="168840"/>
              </p14:xfrm>
            </p:contentPart>
          </mc:Choice>
          <mc:Fallback xmlns="">
            <p:pic>
              <p:nvPicPr>
                <p:cNvPr id="88" name="Ink 87">
                  <a:extLst>
                    <a:ext uri="{FF2B5EF4-FFF2-40B4-BE49-F238E27FC236}">
                      <a16:creationId xmlns:a16="http://schemas.microsoft.com/office/drawing/2014/main" id="{2FE516B8-52F9-41D0-4275-821FBBF77634}"/>
                    </a:ext>
                  </a:extLst>
                </p:cNvPr>
                <p:cNvPicPr/>
                <p:nvPr/>
              </p:nvPicPr>
              <p:blipFill>
                <a:blip r:embed="rId123"/>
                <a:stretch>
                  <a:fillRect/>
                </a:stretch>
              </p:blipFill>
              <p:spPr>
                <a:xfrm>
                  <a:off x="4895180" y="1155235"/>
                  <a:ext cx="248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6BCF6492-776B-CC36-9F32-2CAADF7E522B}"/>
                    </a:ext>
                  </a:extLst>
                </p14:cNvPr>
                <p14:cNvContentPartPr/>
                <p14:nvPr/>
              </p14:nvContentPartPr>
              <p14:xfrm>
                <a:off x="4773500" y="1155595"/>
                <a:ext cx="123120" cy="171360"/>
              </p14:xfrm>
            </p:contentPart>
          </mc:Choice>
          <mc:Fallback xmlns="">
            <p:pic>
              <p:nvPicPr>
                <p:cNvPr id="89" name="Ink 88">
                  <a:extLst>
                    <a:ext uri="{FF2B5EF4-FFF2-40B4-BE49-F238E27FC236}">
                      <a16:creationId xmlns:a16="http://schemas.microsoft.com/office/drawing/2014/main" id="{6BCF6492-776B-CC36-9F32-2CAADF7E522B}"/>
                    </a:ext>
                  </a:extLst>
                </p:cNvPr>
                <p:cNvPicPr/>
                <p:nvPr/>
              </p:nvPicPr>
              <p:blipFill>
                <a:blip r:embed="rId125"/>
                <a:stretch>
                  <a:fillRect/>
                </a:stretch>
              </p:blipFill>
              <p:spPr>
                <a:xfrm>
                  <a:off x="4764500" y="1146595"/>
                  <a:ext cx="140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B0C76969-FF1C-D1C1-9D4E-022E51EE2367}"/>
                    </a:ext>
                  </a:extLst>
                </p14:cNvPr>
                <p14:cNvContentPartPr/>
                <p14:nvPr/>
              </p14:nvContentPartPr>
              <p14:xfrm>
                <a:off x="4764140" y="1056235"/>
                <a:ext cx="360" cy="360"/>
              </p14:xfrm>
            </p:contentPart>
          </mc:Choice>
          <mc:Fallback xmlns="">
            <p:pic>
              <p:nvPicPr>
                <p:cNvPr id="90" name="Ink 89">
                  <a:extLst>
                    <a:ext uri="{FF2B5EF4-FFF2-40B4-BE49-F238E27FC236}">
                      <a16:creationId xmlns:a16="http://schemas.microsoft.com/office/drawing/2014/main" id="{B0C76969-FF1C-D1C1-9D4E-022E51EE2367}"/>
                    </a:ext>
                  </a:extLst>
                </p:cNvPr>
                <p:cNvPicPr/>
                <p:nvPr/>
              </p:nvPicPr>
              <p:blipFill>
                <a:blip r:embed="rId127"/>
                <a:stretch>
                  <a:fillRect/>
                </a:stretch>
              </p:blipFill>
              <p:spPr>
                <a:xfrm>
                  <a:off x="4755500" y="10475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2D1B3794-4482-E6FF-CC6F-2B39143DED03}"/>
                    </a:ext>
                  </a:extLst>
                </p14:cNvPr>
                <p14:cNvContentPartPr/>
                <p14:nvPr/>
              </p14:nvContentPartPr>
              <p14:xfrm>
                <a:off x="4535900" y="828355"/>
                <a:ext cx="151920" cy="487800"/>
              </p14:xfrm>
            </p:contentPart>
          </mc:Choice>
          <mc:Fallback xmlns="">
            <p:pic>
              <p:nvPicPr>
                <p:cNvPr id="91" name="Ink 90">
                  <a:extLst>
                    <a:ext uri="{FF2B5EF4-FFF2-40B4-BE49-F238E27FC236}">
                      <a16:creationId xmlns:a16="http://schemas.microsoft.com/office/drawing/2014/main" id="{2D1B3794-4482-E6FF-CC6F-2B39143DED03}"/>
                    </a:ext>
                  </a:extLst>
                </p:cNvPr>
                <p:cNvPicPr/>
                <p:nvPr/>
              </p:nvPicPr>
              <p:blipFill>
                <a:blip r:embed="rId129"/>
                <a:stretch>
                  <a:fillRect/>
                </a:stretch>
              </p:blipFill>
              <p:spPr>
                <a:xfrm>
                  <a:off x="4527260" y="819355"/>
                  <a:ext cx="1695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D790C0F4-D2B2-1982-8C01-543521304383}"/>
                    </a:ext>
                  </a:extLst>
                </p14:cNvPr>
                <p14:cNvContentPartPr/>
                <p14:nvPr/>
              </p14:nvContentPartPr>
              <p14:xfrm>
                <a:off x="4446620" y="1173595"/>
                <a:ext cx="102240" cy="113760"/>
              </p14:xfrm>
            </p:contentPart>
          </mc:Choice>
          <mc:Fallback xmlns="">
            <p:pic>
              <p:nvPicPr>
                <p:cNvPr id="92" name="Ink 91">
                  <a:extLst>
                    <a:ext uri="{FF2B5EF4-FFF2-40B4-BE49-F238E27FC236}">
                      <a16:creationId xmlns:a16="http://schemas.microsoft.com/office/drawing/2014/main" id="{D790C0F4-D2B2-1982-8C01-543521304383}"/>
                    </a:ext>
                  </a:extLst>
                </p:cNvPr>
                <p:cNvPicPr/>
                <p:nvPr/>
              </p:nvPicPr>
              <p:blipFill>
                <a:blip r:embed="rId131"/>
                <a:stretch>
                  <a:fillRect/>
                </a:stretch>
              </p:blipFill>
              <p:spPr>
                <a:xfrm>
                  <a:off x="4437980" y="1164595"/>
                  <a:ext cx="119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E51F2DB5-E8E4-1B4E-F383-DCD145DCADCD}"/>
                    </a:ext>
                  </a:extLst>
                </p14:cNvPr>
                <p14:cNvContentPartPr/>
                <p14:nvPr/>
              </p14:nvContentPartPr>
              <p14:xfrm>
                <a:off x="4440140" y="1030315"/>
                <a:ext cx="319680" cy="318240"/>
              </p14:xfrm>
            </p:contentPart>
          </mc:Choice>
          <mc:Fallback xmlns="">
            <p:pic>
              <p:nvPicPr>
                <p:cNvPr id="93" name="Ink 92">
                  <a:extLst>
                    <a:ext uri="{FF2B5EF4-FFF2-40B4-BE49-F238E27FC236}">
                      <a16:creationId xmlns:a16="http://schemas.microsoft.com/office/drawing/2014/main" id="{E51F2DB5-E8E4-1B4E-F383-DCD145DCADCD}"/>
                    </a:ext>
                  </a:extLst>
                </p:cNvPr>
                <p:cNvPicPr/>
                <p:nvPr/>
              </p:nvPicPr>
              <p:blipFill>
                <a:blip r:embed="rId133"/>
                <a:stretch>
                  <a:fillRect/>
                </a:stretch>
              </p:blipFill>
              <p:spPr>
                <a:xfrm>
                  <a:off x="4431500" y="1021315"/>
                  <a:ext cx="337320" cy="335880"/>
                </a:xfrm>
                <a:prstGeom prst="rect">
                  <a:avLst/>
                </a:prstGeom>
              </p:spPr>
            </p:pic>
          </mc:Fallback>
        </mc:AlternateContent>
      </p:grpSp>
      <p:grpSp>
        <p:nvGrpSpPr>
          <p:cNvPr id="100" name="Group 99">
            <a:extLst>
              <a:ext uri="{FF2B5EF4-FFF2-40B4-BE49-F238E27FC236}">
                <a16:creationId xmlns:a16="http://schemas.microsoft.com/office/drawing/2014/main" id="{68129DCC-FEE3-1432-4635-1A2BC3135E44}"/>
              </a:ext>
            </a:extLst>
          </p:cNvPr>
          <p:cNvGrpSpPr/>
          <p:nvPr/>
        </p:nvGrpSpPr>
        <p:grpSpPr>
          <a:xfrm>
            <a:off x="2500100" y="898915"/>
            <a:ext cx="819720" cy="534240"/>
            <a:chOff x="2500100" y="898915"/>
            <a:chExt cx="819720" cy="534240"/>
          </a:xfrm>
        </p:grpSpPr>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839456E8-DA8A-4A6C-CA7C-E55245C85C87}"/>
                    </a:ext>
                  </a:extLst>
                </p14:cNvPr>
                <p14:cNvContentPartPr/>
                <p14:nvPr/>
              </p14:nvContentPartPr>
              <p14:xfrm>
                <a:off x="3121460" y="1300315"/>
                <a:ext cx="198360" cy="132840"/>
              </p14:xfrm>
            </p:contentPart>
          </mc:Choice>
          <mc:Fallback xmlns="">
            <p:pic>
              <p:nvPicPr>
                <p:cNvPr id="94" name="Ink 93">
                  <a:extLst>
                    <a:ext uri="{FF2B5EF4-FFF2-40B4-BE49-F238E27FC236}">
                      <a16:creationId xmlns:a16="http://schemas.microsoft.com/office/drawing/2014/main" id="{839456E8-DA8A-4A6C-CA7C-E55245C85C87}"/>
                    </a:ext>
                  </a:extLst>
                </p:cNvPr>
                <p:cNvPicPr/>
                <p:nvPr/>
              </p:nvPicPr>
              <p:blipFill>
                <a:blip r:embed="rId135"/>
                <a:stretch>
                  <a:fillRect/>
                </a:stretch>
              </p:blipFill>
              <p:spPr>
                <a:xfrm>
                  <a:off x="3112820" y="1291675"/>
                  <a:ext cx="216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2C542F4C-673C-AC8F-F7DE-53E04B0E529F}"/>
                    </a:ext>
                  </a:extLst>
                </p14:cNvPr>
                <p14:cNvContentPartPr/>
                <p14:nvPr/>
              </p14:nvContentPartPr>
              <p14:xfrm>
                <a:off x="2976020" y="1288795"/>
                <a:ext cx="115200" cy="144000"/>
              </p14:xfrm>
            </p:contentPart>
          </mc:Choice>
          <mc:Fallback xmlns="">
            <p:pic>
              <p:nvPicPr>
                <p:cNvPr id="95" name="Ink 94">
                  <a:extLst>
                    <a:ext uri="{FF2B5EF4-FFF2-40B4-BE49-F238E27FC236}">
                      <a16:creationId xmlns:a16="http://schemas.microsoft.com/office/drawing/2014/main" id="{2C542F4C-673C-AC8F-F7DE-53E04B0E529F}"/>
                    </a:ext>
                  </a:extLst>
                </p:cNvPr>
                <p:cNvPicPr/>
                <p:nvPr/>
              </p:nvPicPr>
              <p:blipFill>
                <a:blip r:embed="rId137"/>
                <a:stretch>
                  <a:fillRect/>
                </a:stretch>
              </p:blipFill>
              <p:spPr>
                <a:xfrm>
                  <a:off x="2967380" y="1280155"/>
                  <a:ext cx="132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4CEFBDEA-AE92-E055-0E15-092BA278292D}"/>
                    </a:ext>
                  </a:extLst>
                </p14:cNvPr>
                <p14:cNvContentPartPr/>
                <p14:nvPr/>
              </p14:nvContentPartPr>
              <p14:xfrm>
                <a:off x="2960180" y="1209235"/>
                <a:ext cx="23760" cy="5400"/>
              </p14:xfrm>
            </p:contentPart>
          </mc:Choice>
          <mc:Fallback xmlns="">
            <p:pic>
              <p:nvPicPr>
                <p:cNvPr id="96" name="Ink 95">
                  <a:extLst>
                    <a:ext uri="{FF2B5EF4-FFF2-40B4-BE49-F238E27FC236}">
                      <a16:creationId xmlns:a16="http://schemas.microsoft.com/office/drawing/2014/main" id="{4CEFBDEA-AE92-E055-0E15-092BA278292D}"/>
                    </a:ext>
                  </a:extLst>
                </p:cNvPr>
                <p:cNvPicPr/>
                <p:nvPr/>
              </p:nvPicPr>
              <p:blipFill>
                <a:blip r:embed="rId139"/>
                <a:stretch>
                  <a:fillRect/>
                </a:stretch>
              </p:blipFill>
              <p:spPr>
                <a:xfrm>
                  <a:off x="2951540" y="1200595"/>
                  <a:ext cx="41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F549F819-D0BA-DE8E-2CE3-854DA5DD5E51}"/>
                    </a:ext>
                  </a:extLst>
                </p14:cNvPr>
                <p14:cNvContentPartPr/>
                <p14:nvPr/>
              </p14:nvContentPartPr>
              <p14:xfrm>
                <a:off x="2650580" y="898915"/>
                <a:ext cx="242640" cy="508680"/>
              </p14:xfrm>
            </p:contentPart>
          </mc:Choice>
          <mc:Fallback xmlns="">
            <p:pic>
              <p:nvPicPr>
                <p:cNvPr id="97" name="Ink 96">
                  <a:extLst>
                    <a:ext uri="{FF2B5EF4-FFF2-40B4-BE49-F238E27FC236}">
                      <a16:creationId xmlns:a16="http://schemas.microsoft.com/office/drawing/2014/main" id="{F549F819-D0BA-DE8E-2CE3-854DA5DD5E51}"/>
                    </a:ext>
                  </a:extLst>
                </p:cNvPr>
                <p:cNvPicPr/>
                <p:nvPr/>
              </p:nvPicPr>
              <p:blipFill>
                <a:blip r:embed="rId141"/>
                <a:stretch>
                  <a:fillRect/>
                </a:stretch>
              </p:blipFill>
              <p:spPr>
                <a:xfrm>
                  <a:off x="2641940" y="890275"/>
                  <a:ext cx="2602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26AEE9AA-ABD7-ADA7-385E-B28CD6CE9261}"/>
                    </a:ext>
                  </a:extLst>
                </p14:cNvPr>
                <p14:cNvContentPartPr/>
                <p14:nvPr/>
              </p14:nvContentPartPr>
              <p14:xfrm>
                <a:off x="2517020" y="1218595"/>
                <a:ext cx="161640" cy="116640"/>
              </p14:xfrm>
            </p:contentPart>
          </mc:Choice>
          <mc:Fallback xmlns="">
            <p:pic>
              <p:nvPicPr>
                <p:cNvPr id="98" name="Ink 97">
                  <a:extLst>
                    <a:ext uri="{FF2B5EF4-FFF2-40B4-BE49-F238E27FC236}">
                      <a16:creationId xmlns:a16="http://schemas.microsoft.com/office/drawing/2014/main" id="{26AEE9AA-ABD7-ADA7-385E-B28CD6CE9261}"/>
                    </a:ext>
                  </a:extLst>
                </p:cNvPr>
                <p:cNvPicPr/>
                <p:nvPr/>
              </p:nvPicPr>
              <p:blipFill>
                <a:blip r:embed="rId143"/>
                <a:stretch>
                  <a:fillRect/>
                </a:stretch>
              </p:blipFill>
              <p:spPr>
                <a:xfrm>
                  <a:off x="2508020" y="1209595"/>
                  <a:ext cx="179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B291624A-C963-1915-CC2E-0EED57898AC1}"/>
                    </a:ext>
                  </a:extLst>
                </p14:cNvPr>
                <p14:cNvContentPartPr/>
                <p14:nvPr/>
              </p14:nvContentPartPr>
              <p14:xfrm>
                <a:off x="2500100" y="1325155"/>
                <a:ext cx="79920" cy="72720"/>
              </p14:xfrm>
            </p:contentPart>
          </mc:Choice>
          <mc:Fallback xmlns="">
            <p:pic>
              <p:nvPicPr>
                <p:cNvPr id="99" name="Ink 98">
                  <a:extLst>
                    <a:ext uri="{FF2B5EF4-FFF2-40B4-BE49-F238E27FC236}">
                      <a16:creationId xmlns:a16="http://schemas.microsoft.com/office/drawing/2014/main" id="{B291624A-C963-1915-CC2E-0EED57898AC1}"/>
                    </a:ext>
                  </a:extLst>
                </p:cNvPr>
                <p:cNvPicPr/>
                <p:nvPr/>
              </p:nvPicPr>
              <p:blipFill>
                <a:blip r:embed="rId145"/>
                <a:stretch>
                  <a:fillRect/>
                </a:stretch>
              </p:blipFill>
              <p:spPr>
                <a:xfrm>
                  <a:off x="2491460" y="1316155"/>
                  <a:ext cx="97560" cy="90360"/>
                </a:xfrm>
                <a:prstGeom prst="rect">
                  <a:avLst/>
                </a:prstGeom>
              </p:spPr>
            </p:pic>
          </mc:Fallback>
        </mc:AlternateContent>
      </p:grpSp>
      <p:grpSp>
        <p:nvGrpSpPr>
          <p:cNvPr id="109" name="Group 108">
            <a:extLst>
              <a:ext uri="{FF2B5EF4-FFF2-40B4-BE49-F238E27FC236}">
                <a16:creationId xmlns:a16="http://schemas.microsoft.com/office/drawing/2014/main" id="{2398B37C-1108-9EE0-2E58-9C667C9F57B8}"/>
              </a:ext>
            </a:extLst>
          </p:cNvPr>
          <p:cNvGrpSpPr/>
          <p:nvPr/>
        </p:nvGrpSpPr>
        <p:grpSpPr>
          <a:xfrm>
            <a:off x="5754860" y="815035"/>
            <a:ext cx="2152440" cy="1535040"/>
            <a:chOff x="5754860" y="815035"/>
            <a:chExt cx="2152440" cy="1535040"/>
          </a:xfrm>
        </p:grpSpPr>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CA29E43E-5F39-7B68-28DA-9E6BC609F481}"/>
                    </a:ext>
                  </a:extLst>
                </p14:cNvPr>
                <p14:cNvContentPartPr/>
                <p14:nvPr/>
              </p14:nvContentPartPr>
              <p14:xfrm>
                <a:off x="5754860" y="1366915"/>
                <a:ext cx="2152440" cy="983160"/>
              </p14:xfrm>
            </p:contentPart>
          </mc:Choice>
          <mc:Fallback xmlns="">
            <p:pic>
              <p:nvPicPr>
                <p:cNvPr id="102" name="Ink 101">
                  <a:extLst>
                    <a:ext uri="{FF2B5EF4-FFF2-40B4-BE49-F238E27FC236}">
                      <a16:creationId xmlns:a16="http://schemas.microsoft.com/office/drawing/2014/main" id="{CA29E43E-5F39-7B68-28DA-9E6BC609F481}"/>
                    </a:ext>
                  </a:extLst>
                </p:cNvPr>
                <p:cNvPicPr/>
                <p:nvPr/>
              </p:nvPicPr>
              <p:blipFill>
                <a:blip r:embed="rId147"/>
                <a:stretch>
                  <a:fillRect/>
                </a:stretch>
              </p:blipFill>
              <p:spPr>
                <a:xfrm>
                  <a:off x="5745860" y="1358275"/>
                  <a:ext cx="217008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727E11C9-05C9-5E8F-2359-3C9F461EC8D7}"/>
                    </a:ext>
                  </a:extLst>
                </p14:cNvPr>
                <p14:cNvContentPartPr/>
                <p14:nvPr/>
              </p14:nvContentPartPr>
              <p14:xfrm>
                <a:off x="7285580" y="1038595"/>
                <a:ext cx="144360" cy="192240"/>
              </p14:xfrm>
            </p:contentPart>
          </mc:Choice>
          <mc:Fallback xmlns="">
            <p:pic>
              <p:nvPicPr>
                <p:cNvPr id="103" name="Ink 102">
                  <a:extLst>
                    <a:ext uri="{FF2B5EF4-FFF2-40B4-BE49-F238E27FC236}">
                      <a16:creationId xmlns:a16="http://schemas.microsoft.com/office/drawing/2014/main" id="{727E11C9-05C9-5E8F-2359-3C9F461EC8D7}"/>
                    </a:ext>
                  </a:extLst>
                </p:cNvPr>
                <p:cNvPicPr/>
                <p:nvPr/>
              </p:nvPicPr>
              <p:blipFill>
                <a:blip r:embed="rId149"/>
                <a:stretch>
                  <a:fillRect/>
                </a:stretch>
              </p:blipFill>
              <p:spPr>
                <a:xfrm>
                  <a:off x="7276580" y="1029955"/>
                  <a:ext cx="162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82738792-DA29-40D0-EC11-7A02A58CFCD1}"/>
                    </a:ext>
                  </a:extLst>
                </p14:cNvPr>
                <p14:cNvContentPartPr/>
                <p14:nvPr/>
              </p14:nvContentPartPr>
              <p14:xfrm>
                <a:off x="7049420" y="1055875"/>
                <a:ext cx="136440" cy="171000"/>
              </p14:xfrm>
            </p:contentPart>
          </mc:Choice>
          <mc:Fallback xmlns="">
            <p:pic>
              <p:nvPicPr>
                <p:cNvPr id="104" name="Ink 103">
                  <a:extLst>
                    <a:ext uri="{FF2B5EF4-FFF2-40B4-BE49-F238E27FC236}">
                      <a16:creationId xmlns:a16="http://schemas.microsoft.com/office/drawing/2014/main" id="{82738792-DA29-40D0-EC11-7A02A58CFCD1}"/>
                    </a:ext>
                  </a:extLst>
                </p:cNvPr>
                <p:cNvPicPr/>
                <p:nvPr/>
              </p:nvPicPr>
              <p:blipFill>
                <a:blip r:embed="rId151"/>
                <a:stretch>
                  <a:fillRect/>
                </a:stretch>
              </p:blipFill>
              <p:spPr>
                <a:xfrm>
                  <a:off x="7040780" y="1047235"/>
                  <a:ext cx="15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929B185C-4624-AB8C-A043-58B8AE58F26C}"/>
                    </a:ext>
                  </a:extLst>
                </p14:cNvPr>
                <p14:cNvContentPartPr/>
                <p14:nvPr/>
              </p14:nvContentPartPr>
              <p14:xfrm>
                <a:off x="6960140" y="1002955"/>
                <a:ext cx="32400" cy="9000"/>
              </p14:xfrm>
            </p:contentPart>
          </mc:Choice>
          <mc:Fallback xmlns="">
            <p:pic>
              <p:nvPicPr>
                <p:cNvPr id="105" name="Ink 104">
                  <a:extLst>
                    <a:ext uri="{FF2B5EF4-FFF2-40B4-BE49-F238E27FC236}">
                      <a16:creationId xmlns:a16="http://schemas.microsoft.com/office/drawing/2014/main" id="{929B185C-4624-AB8C-A043-58B8AE58F26C}"/>
                    </a:ext>
                  </a:extLst>
                </p:cNvPr>
                <p:cNvPicPr/>
                <p:nvPr/>
              </p:nvPicPr>
              <p:blipFill>
                <a:blip r:embed="rId153"/>
                <a:stretch>
                  <a:fillRect/>
                </a:stretch>
              </p:blipFill>
              <p:spPr>
                <a:xfrm>
                  <a:off x="6951140" y="993955"/>
                  <a:ext cx="50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Ink 105">
                  <a:extLst>
                    <a:ext uri="{FF2B5EF4-FFF2-40B4-BE49-F238E27FC236}">
                      <a16:creationId xmlns:a16="http://schemas.microsoft.com/office/drawing/2014/main" id="{95B45973-7D80-2680-A29D-8194B185418D}"/>
                    </a:ext>
                  </a:extLst>
                </p14:cNvPr>
                <p14:cNvContentPartPr/>
                <p14:nvPr/>
              </p14:nvContentPartPr>
              <p14:xfrm>
                <a:off x="6651620" y="815035"/>
                <a:ext cx="264240" cy="423720"/>
              </p14:xfrm>
            </p:contentPart>
          </mc:Choice>
          <mc:Fallback xmlns="">
            <p:pic>
              <p:nvPicPr>
                <p:cNvPr id="106" name="Ink 105">
                  <a:extLst>
                    <a:ext uri="{FF2B5EF4-FFF2-40B4-BE49-F238E27FC236}">
                      <a16:creationId xmlns:a16="http://schemas.microsoft.com/office/drawing/2014/main" id="{95B45973-7D80-2680-A29D-8194B185418D}"/>
                    </a:ext>
                  </a:extLst>
                </p:cNvPr>
                <p:cNvPicPr/>
                <p:nvPr/>
              </p:nvPicPr>
              <p:blipFill>
                <a:blip r:embed="rId155"/>
                <a:stretch>
                  <a:fillRect/>
                </a:stretch>
              </p:blipFill>
              <p:spPr>
                <a:xfrm>
                  <a:off x="6642620" y="806035"/>
                  <a:ext cx="28188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Ink 106">
                  <a:extLst>
                    <a:ext uri="{FF2B5EF4-FFF2-40B4-BE49-F238E27FC236}">
                      <a16:creationId xmlns:a16="http://schemas.microsoft.com/office/drawing/2014/main" id="{DE44ADE4-5F59-C923-1536-4F2ABC6703CA}"/>
                    </a:ext>
                  </a:extLst>
                </p14:cNvPr>
                <p14:cNvContentPartPr/>
                <p14:nvPr/>
              </p14:nvContentPartPr>
              <p14:xfrm>
                <a:off x="6562700" y="1096195"/>
                <a:ext cx="168480" cy="132480"/>
              </p14:xfrm>
            </p:contentPart>
          </mc:Choice>
          <mc:Fallback xmlns="">
            <p:pic>
              <p:nvPicPr>
                <p:cNvPr id="107" name="Ink 106">
                  <a:extLst>
                    <a:ext uri="{FF2B5EF4-FFF2-40B4-BE49-F238E27FC236}">
                      <a16:creationId xmlns:a16="http://schemas.microsoft.com/office/drawing/2014/main" id="{DE44ADE4-5F59-C923-1536-4F2ABC6703CA}"/>
                    </a:ext>
                  </a:extLst>
                </p:cNvPr>
                <p:cNvPicPr/>
                <p:nvPr/>
              </p:nvPicPr>
              <p:blipFill>
                <a:blip r:embed="rId157"/>
                <a:stretch>
                  <a:fillRect/>
                </a:stretch>
              </p:blipFill>
              <p:spPr>
                <a:xfrm>
                  <a:off x="6553700" y="1087555"/>
                  <a:ext cx="186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Ink 107">
                  <a:extLst>
                    <a:ext uri="{FF2B5EF4-FFF2-40B4-BE49-F238E27FC236}">
                      <a16:creationId xmlns:a16="http://schemas.microsoft.com/office/drawing/2014/main" id="{50BE82DC-AD13-147C-C686-6C99851DDEC5}"/>
                    </a:ext>
                  </a:extLst>
                </p14:cNvPr>
                <p14:cNvContentPartPr/>
                <p14:nvPr/>
              </p14:nvContentPartPr>
              <p14:xfrm>
                <a:off x="6586820" y="1207795"/>
                <a:ext cx="55800" cy="59040"/>
              </p14:xfrm>
            </p:contentPart>
          </mc:Choice>
          <mc:Fallback xmlns="">
            <p:pic>
              <p:nvPicPr>
                <p:cNvPr id="108" name="Ink 107">
                  <a:extLst>
                    <a:ext uri="{FF2B5EF4-FFF2-40B4-BE49-F238E27FC236}">
                      <a16:creationId xmlns:a16="http://schemas.microsoft.com/office/drawing/2014/main" id="{50BE82DC-AD13-147C-C686-6C99851DDEC5}"/>
                    </a:ext>
                  </a:extLst>
                </p:cNvPr>
                <p:cNvPicPr/>
                <p:nvPr/>
              </p:nvPicPr>
              <p:blipFill>
                <a:blip r:embed="rId159"/>
                <a:stretch>
                  <a:fillRect/>
                </a:stretch>
              </p:blipFill>
              <p:spPr>
                <a:xfrm>
                  <a:off x="6577820" y="1199155"/>
                  <a:ext cx="73440" cy="76680"/>
                </a:xfrm>
                <a:prstGeom prst="rect">
                  <a:avLst/>
                </a:prstGeom>
              </p:spPr>
            </p:pic>
          </mc:Fallback>
        </mc:AlternateContent>
      </p:grpSp>
      <p:grpSp>
        <p:nvGrpSpPr>
          <p:cNvPr id="138" name="Group 137">
            <a:extLst>
              <a:ext uri="{FF2B5EF4-FFF2-40B4-BE49-F238E27FC236}">
                <a16:creationId xmlns:a16="http://schemas.microsoft.com/office/drawing/2014/main" id="{3EC462C3-2079-1459-E1A2-85907D86BF22}"/>
              </a:ext>
            </a:extLst>
          </p:cNvPr>
          <p:cNvGrpSpPr/>
          <p:nvPr/>
        </p:nvGrpSpPr>
        <p:grpSpPr>
          <a:xfrm>
            <a:off x="3332060" y="1530715"/>
            <a:ext cx="640800" cy="883080"/>
            <a:chOff x="3332060" y="1530715"/>
            <a:chExt cx="640800" cy="883080"/>
          </a:xfrm>
        </p:grpSpPr>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0BF51AAC-DE40-27CE-5FBC-D33F7D07977B}"/>
                    </a:ext>
                  </a:extLst>
                </p14:cNvPr>
                <p14:cNvContentPartPr/>
                <p14:nvPr/>
              </p14:nvContentPartPr>
              <p14:xfrm>
                <a:off x="3882860" y="1549075"/>
                <a:ext cx="9720" cy="54720"/>
              </p14:xfrm>
            </p:contentPart>
          </mc:Choice>
          <mc:Fallback xmlns="">
            <p:pic>
              <p:nvPicPr>
                <p:cNvPr id="117" name="Ink 116">
                  <a:extLst>
                    <a:ext uri="{FF2B5EF4-FFF2-40B4-BE49-F238E27FC236}">
                      <a16:creationId xmlns:a16="http://schemas.microsoft.com/office/drawing/2014/main" id="{0BF51AAC-DE40-27CE-5FBC-D33F7D07977B}"/>
                    </a:ext>
                  </a:extLst>
                </p:cNvPr>
                <p:cNvPicPr/>
                <p:nvPr/>
              </p:nvPicPr>
              <p:blipFill>
                <a:blip r:embed="rId161"/>
                <a:stretch>
                  <a:fillRect/>
                </a:stretch>
              </p:blipFill>
              <p:spPr>
                <a:xfrm>
                  <a:off x="3865220" y="1531075"/>
                  <a:ext cx="45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2F973D15-F469-B87B-D314-282830D35B28}"/>
                    </a:ext>
                  </a:extLst>
                </p14:cNvPr>
                <p14:cNvContentPartPr/>
                <p14:nvPr/>
              </p14:nvContentPartPr>
              <p14:xfrm>
                <a:off x="3926780" y="1556275"/>
                <a:ext cx="46080" cy="60480"/>
              </p14:xfrm>
            </p:contentPart>
          </mc:Choice>
          <mc:Fallback xmlns="">
            <p:pic>
              <p:nvPicPr>
                <p:cNvPr id="118" name="Ink 117">
                  <a:extLst>
                    <a:ext uri="{FF2B5EF4-FFF2-40B4-BE49-F238E27FC236}">
                      <a16:creationId xmlns:a16="http://schemas.microsoft.com/office/drawing/2014/main" id="{2F973D15-F469-B87B-D314-282830D35B28}"/>
                    </a:ext>
                  </a:extLst>
                </p:cNvPr>
                <p:cNvPicPr/>
                <p:nvPr/>
              </p:nvPicPr>
              <p:blipFill>
                <a:blip r:embed="rId163"/>
                <a:stretch>
                  <a:fillRect/>
                </a:stretch>
              </p:blipFill>
              <p:spPr>
                <a:xfrm>
                  <a:off x="3909140" y="1538635"/>
                  <a:ext cx="81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AE78054E-B35E-EE14-C7AC-7B6070D4998A}"/>
                    </a:ext>
                  </a:extLst>
                </p14:cNvPr>
                <p14:cNvContentPartPr/>
                <p14:nvPr/>
              </p14:nvContentPartPr>
              <p14:xfrm>
                <a:off x="3794300" y="1549075"/>
                <a:ext cx="14400" cy="87120"/>
              </p14:xfrm>
            </p:contentPart>
          </mc:Choice>
          <mc:Fallback xmlns="">
            <p:pic>
              <p:nvPicPr>
                <p:cNvPr id="119" name="Ink 118">
                  <a:extLst>
                    <a:ext uri="{FF2B5EF4-FFF2-40B4-BE49-F238E27FC236}">
                      <a16:creationId xmlns:a16="http://schemas.microsoft.com/office/drawing/2014/main" id="{AE78054E-B35E-EE14-C7AC-7B6070D4998A}"/>
                    </a:ext>
                  </a:extLst>
                </p:cNvPr>
                <p:cNvPicPr/>
                <p:nvPr/>
              </p:nvPicPr>
              <p:blipFill>
                <a:blip r:embed="rId165"/>
                <a:stretch>
                  <a:fillRect/>
                </a:stretch>
              </p:blipFill>
              <p:spPr>
                <a:xfrm>
                  <a:off x="3776300" y="1531075"/>
                  <a:ext cx="50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BF8982D1-6DD5-4E0B-FF5F-ADCABA971120}"/>
                    </a:ext>
                  </a:extLst>
                </p14:cNvPr>
                <p14:cNvContentPartPr/>
                <p14:nvPr/>
              </p14:nvContentPartPr>
              <p14:xfrm>
                <a:off x="3645260" y="1530715"/>
                <a:ext cx="105840" cy="151560"/>
              </p14:xfrm>
            </p:contentPart>
          </mc:Choice>
          <mc:Fallback xmlns="">
            <p:pic>
              <p:nvPicPr>
                <p:cNvPr id="120" name="Ink 119">
                  <a:extLst>
                    <a:ext uri="{FF2B5EF4-FFF2-40B4-BE49-F238E27FC236}">
                      <a16:creationId xmlns:a16="http://schemas.microsoft.com/office/drawing/2014/main" id="{BF8982D1-6DD5-4E0B-FF5F-ADCABA971120}"/>
                    </a:ext>
                  </a:extLst>
                </p:cNvPr>
                <p:cNvPicPr/>
                <p:nvPr/>
              </p:nvPicPr>
              <p:blipFill>
                <a:blip r:embed="rId167"/>
                <a:stretch>
                  <a:fillRect/>
                </a:stretch>
              </p:blipFill>
              <p:spPr>
                <a:xfrm>
                  <a:off x="3627620" y="1513075"/>
                  <a:ext cx="141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350DD9CD-8113-6289-615B-035DCC89387B}"/>
                    </a:ext>
                  </a:extLst>
                </p14:cNvPr>
                <p14:cNvContentPartPr/>
                <p14:nvPr/>
              </p14:nvContentPartPr>
              <p14:xfrm>
                <a:off x="3508820" y="1542955"/>
                <a:ext cx="101520" cy="147960"/>
              </p14:xfrm>
            </p:contentPart>
          </mc:Choice>
          <mc:Fallback xmlns="">
            <p:pic>
              <p:nvPicPr>
                <p:cNvPr id="121" name="Ink 120">
                  <a:extLst>
                    <a:ext uri="{FF2B5EF4-FFF2-40B4-BE49-F238E27FC236}">
                      <a16:creationId xmlns:a16="http://schemas.microsoft.com/office/drawing/2014/main" id="{350DD9CD-8113-6289-615B-035DCC89387B}"/>
                    </a:ext>
                  </a:extLst>
                </p:cNvPr>
                <p:cNvPicPr/>
                <p:nvPr/>
              </p:nvPicPr>
              <p:blipFill>
                <a:blip r:embed="rId169"/>
                <a:stretch>
                  <a:fillRect/>
                </a:stretch>
              </p:blipFill>
              <p:spPr>
                <a:xfrm>
                  <a:off x="3490820" y="1525315"/>
                  <a:ext cx="137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262340E7-776A-3AC3-86BF-9470C4D2F477}"/>
                    </a:ext>
                  </a:extLst>
                </p14:cNvPr>
                <p14:cNvContentPartPr/>
                <p14:nvPr/>
              </p14:nvContentPartPr>
              <p14:xfrm>
                <a:off x="3332060" y="1585435"/>
                <a:ext cx="121680" cy="95760"/>
              </p14:xfrm>
            </p:contentPart>
          </mc:Choice>
          <mc:Fallback xmlns="">
            <p:pic>
              <p:nvPicPr>
                <p:cNvPr id="122" name="Ink 121">
                  <a:extLst>
                    <a:ext uri="{FF2B5EF4-FFF2-40B4-BE49-F238E27FC236}">
                      <a16:creationId xmlns:a16="http://schemas.microsoft.com/office/drawing/2014/main" id="{262340E7-776A-3AC3-86BF-9470C4D2F477}"/>
                    </a:ext>
                  </a:extLst>
                </p:cNvPr>
                <p:cNvPicPr/>
                <p:nvPr/>
              </p:nvPicPr>
              <p:blipFill>
                <a:blip r:embed="rId171"/>
                <a:stretch>
                  <a:fillRect/>
                </a:stretch>
              </p:blipFill>
              <p:spPr>
                <a:xfrm>
                  <a:off x="3314420" y="1567795"/>
                  <a:ext cx="157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4DC1F4C5-9AC1-1F3D-6130-BCB5A992B9A7}"/>
                    </a:ext>
                  </a:extLst>
                </p14:cNvPr>
                <p14:cNvContentPartPr/>
                <p14:nvPr/>
              </p14:nvContentPartPr>
              <p14:xfrm>
                <a:off x="3353660" y="1651315"/>
                <a:ext cx="26280" cy="53280"/>
              </p14:xfrm>
            </p:contentPart>
          </mc:Choice>
          <mc:Fallback xmlns="">
            <p:pic>
              <p:nvPicPr>
                <p:cNvPr id="123" name="Ink 122">
                  <a:extLst>
                    <a:ext uri="{FF2B5EF4-FFF2-40B4-BE49-F238E27FC236}">
                      <a16:creationId xmlns:a16="http://schemas.microsoft.com/office/drawing/2014/main" id="{4DC1F4C5-9AC1-1F3D-6130-BCB5A992B9A7}"/>
                    </a:ext>
                  </a:extLst>
                </p:cNvPr>
                <p:cNvPicPr/>
                <p:nvPr/>
              </p:nvPicPr>
              <p:blipFill>
                <a:blip r:embed="rId173"/>
                <a:stretch>
                  <a:fillRect/>
                </a:stretch>
              </p:blipFill>
              <p:spPr>
                <a:xfrm>
                  <a:off x="3335660" y="1633315"/>
                  <a:ext cx="61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3678F5E2-623C-162D-D503-B4517E0D8A40}"/>
                    </a:ext>
                  </a:extLst>
                </p14:cNvPr>
                <p14:cNvContentPartPr/>
                <p14:nvPr/>
              </p14:nvContentPartPr>
              <p14:xfrm>
                <a:off x="3742820" y="1769755"/>
                <a:ext cx="26280" cy="584640"/>
              </p14:xfrm>
            </p:contentPart>
          </mc:Choice>
          <mc:Fallback xmlns="">
            <p:pic>
              <p:nvPicPr>
                <p:cNvPr id="125" name="Ink 124">
                  <a:extLst>
                    <a:ext uri="{FF2B5EF4-FFF2-40B4-BE49-F238E27FC236}">
                      <a16:creationId xmlns:a16="http://schemas.microsoft.com/office/drawing/2014/main" id="{3678F5E2-623C-162D-D503-B4517E0D8A40}"/>
                    </a:ext>
                  </a:extLst>
                </p:cNvPr>
                <p:cNvPicPr/>
                <p:nvPr/>
              </p:nvPicPr>
              <p:blipFill>
                <a:blip r:embed="rId175"/>
                <a:stretch>
                  <a:fillRect/>
                </a:stretch>
              </p:blipFill>
              <p:spPr>
                <a:xfrm>
                  <a:off x="3724820" y="1752115"/>
                  <a:ext cx="6192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B566BA07-EB61-DA87-AE7A-B17593018F69}"/>
                    </a:ext>
                  </a:extLst>
                </p14:cNvPr>
                <p14:cNvContentPartPr/>
                <p14:nvPr/>
              </p14:nvContentPartPr>
              <p14:xfrm>
                <a:off x="3676220" y="2298235"/>
                <a:ext cx="173160" cy="115560"/>
              </p14:xfrm>
            </p:contentPart>
          </mc:Choice>
          <mc:Fallback xmlns="">
            <p:pic>
              <p:nvPicPr>
                <p:cNvPr id="127" name="Ink 126">
                  <a:extLst>
                    <a:ext uri="{FF2B5EF4-FFF2-40B4-BE49-F238E27FC236}">
                      <a16:creationId xmlns:a16="http://schemas.microsoft.com/office/drawing/2014/main" id="{B566BA07-EB61-DA87-AE7A-B17593018F69}"/>
                    </a:ext>
                  </a:extLst>
                </p:cNvPr>
                <p:cNvPicPr/>
                <p:nvPr/>
              </p:nvPicPr>
              <p:blipFill>
                <a:blip r:embed="rId177"/>
                <a:stretch>
                  <a:fillRect/>
                </a:stretch>
              </p:blipFill>
              <p:spPr>
                <a:xfrm>
                  <a:off x="3658220" y="2280595"/>
                  <a:ext cx="208800" cy="151200"/>
                </a:xfrm>
                <a:prstGeom prst="rect">
                  <a:avLst/>
                </a:prstGeom>
              </p:spPr>
            </p:pic>
          </mc:Fallback>
        </mc:AlternateContent>
      </p:grpSp>
      <p:grpSp>
        <p:nvGrpSpPr>
          <p:cNvPr id="137" name="Group 136">
            <a:extLst>
              <a:ext uri="{FF2B5EF4-FFF2-40B4-BE49-F238E27FC236}">
                <a16:creationId xmlns:a16="http://schemas.microsoft.com/office/drawing/2014/main" id="{FC1AA421-F384-10E3-BF1F-F33DD8E850DC}"/>
              </a:ext>
            </a:extLst>
          </p:cNvPr>
          <p:cNvGrpSpPr/>
          <p:nvPr/>
        </p:nvGrpSpPr>
        <p:grpSpPr>
          <a:xfrm>
            <a:off x="7770500" y="1331995"/>
            <a:ext cx="666720" cy="1022760"/>
            <a:chOff x="7770500" y="1331995"/>
            <a:chExt cx="666720" cy="1022760"/>
          </a:xfrm>
        </p:grpSpPr>
        <mc:AlternateContent xmlns:mc="http://schemas.openxmlformats.org/markup-compatibility/2006" xmlns:p14="http://schemas.microsoft.com/office/powerpoint/2010/main">
          <mc:Choice Requires="p14">
            <p:contentPart p14:bwMode="auto" r:id="rId178">
              <p14:nvContentPartPr>
                <p14:cNvPr id="128" name="Ink 127">
                  <a:extLst>
                    <a:ext uri="{FF2B5EF4-FFF2-40B4-BE49-F238E27FC236}">
                      <a16:creationId xmlns:a16="http://schemas.microsoft.com/office/drawing/2014/main" id="{6EF02565-C90F-3F47-6D97-EC8AB1C78174}"/>
                    </a:ext>
                  </a:extLst>
                </p14:cNvPr>
                <p14:cNvContentPartPr/>
                <p14:nvPr/>
              </p14:nvContentPartPr>
              <p14:xfrm>
                <a:off x="8350820" y="1331995"/>
                <a:ext cx="26280" cy="79200"/>
              </p14:xfrm>
            </p:contentPart>
          </mc:Choice>
          <mc:Fallback xmlns="">
            <p:pic>
              <p:nvPicPr>
                <p:cNvPr id="128" name="Ink 127">
                  <a:extLst>
                    <a:ext uri="{FF2B5EF4-FFF2-40B4-BE49-F238E27FC236}">
                      <a16:creationId xmlns:a16="http://schemas.microsoft.com/office/drawing/2014/main" id="{6EF02565-C90F-3F47-6D97-EC8AB1C78174}"/>
                    </a:ext>
                  </a:extLst>
                </p:cNvPr>
                <p:cNvPicPr/>
                <p:nvPr/>
              </p:nvPicPr>
              <p:blipFill>
                <a:blip r:embed="rId179"/>
                <a:stretch>
                  <a:fillRect/>
                </a:stretch>
              </p:blipFill>
              <p:spPr>
                <a:xfrm>
                  <a:off x="8332820" y="1313995"/>
                  <a:ext cx="61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9" name="Ink 128">
                  <a:extLst>
                    <a:ext uri="{FF2B5EF4-FFF2-40B4-BE49-F238E27FC236}">
                      <a16:creationId xmlns:a16="http://schemas.microsoft.com/office/drawing/2014/main" id="{8AF40DF0-18B6-86E1-F750-30D086D08061}"/>
                    </a:ext>
                  </a:extLst>
                </p14:cNvPr>
                <p14:cNvContentPartPr/>
                <p14:nvPr/>
              </p14:nvContentPartPr>
              <p14:xfrm>
                <a:off x="8407700" y="1379875"/>
                <a:ext cx="29520" cy="28440"/>
              </p14:xfrm>
            </p:contentPart>
          </mc:Choice>
          <mc:Fallback xmlns="">
            <p:pic>
              <p:nvPicPr>
                <p:cNvPr id="129" name="Ink 128">
                  <a:extLst>
                    <a:ext uri="{FF2B5EF4-FFF2-40B4-BE49-F238E27FC236}">
                      <a16:creationId xmlns:a16="http://schemas.microsoft.com/office/drawing/2014/main" id="{8AF40DF0-18B6-86E1-F750-30D086D08061}"/>
                    </a:ext>
                  </a:extLst>
                </p:cNvPr>
                <p:cNvPicPr/>
                <p:nvPr/>
              </p:nvPicPr>
              <p:blipFill>
                <a:blip r:embed="rId181"/>
                <a:stretch>
                  <a:fillRect/>
                </a:stretch>
              </p:blipFill>
              <p:spPr>
                <a:xfrm>
                  <a:off x="8389700" y="1361875"/>
                  <a:ext cx="65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Ink 129">
                  <a:extLst>
                    <a:ext uri="{FF2B5EF4-FFF2-40B4-BE49-F238E27FC236}">
                      <a16:creationId xmlns:a16="http://schemas.microsoft.com/office/drawing/2014/main" id="{586A6BC9-2FD0-0343-DD8F-B551684AE924}"/>
                    </a:ext>
                  </a:extLst>
                </p14:cNvPr>
                <p14:cNvContentPartPr/>
                <p14:nvPr/>
              </p14:nvContentPartPr>
              <p14:xfrm>
                <a:off x="8263340" y="1353955"/>
                <a:ext cx="13680" cy="77760"/>
              </p14:xfrm>
            </p:contentPart>
          </mc:Choice>
          <mc:Fallback xmlns="">
            <p:pic>
              <p:nvPicPr>
                <p:cNvPr id="130" name="Ink 129">
                  <a:extLst>
                    <a:ext uri="{FF2B5EF4-FFF2-40B4-BE49-F238E27FC236}">
                      <a16:creationId xmlns:a16="http://schemas.microsoft.com/office/drawing/2014/main" id="{586A6BC9-2FD0-0343-DD8F-B551684AE924}"/>
                    </a:ext>
                  </a:extLst>
                </p:cNvPr>
                <p:cNvPicPr/>
                <p:nvPr/>
              </p:nvPicPr>
              <p:blipFill>
                <a:blip r:embed="rId183"/>
                <a:stretch>
                  <a:fillRect/>
                </a:stretch>
              </p:blipFill>
              <p:spPr>
                <a:xfrm>
                  <a:off x="8245340" y="1335955"/>
                  <a:ext cx="49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886141E3-56D3-DACE-7226-3759CB78DBF2}"/>
                    </a:ext>
                  </a:extLst>
                </p14:cNvPr>
                <p14:cNvContentPartPr/>
                <p14:nvPr/>
              </p14:nvContentPartPr>
              <p14:xfrm>
                <a:off x="8112860" y="1364395"/>
                <a:ext cx="95760" cy="102960"/>
              </p14:xfrm>
            </p:contentPart>
          </mc:Choice>
          <mc:Fallback xmlns="">
            <p:pic>
              <p:nvPicPr>
                <p:cNvPr id="131" name="Ink 130">
                  <a:extLst>
                    <a:ext uri="{FF2B5EF4-FFF2-40B4-BE49-F238E27FC236}">
                      <a16:creationId xmlns:a16="http://schemas.microsoft.com/office/drawing/2014/main" id="{886141E3-56D3-DACE-7226-3759CB78DBF2}"/>
                    </a:ext>
                  </a:extLst>
                </p:cNvPr>
                <p:cNvPicPr/>
                <p:nvPr/>
              </p:nvPicPr>
              <p:blipFill>
                <a:blip r:embed="rId185"/>
                <a:stretch>
                  <a:fillRect/>
                </a:stretch>
              </p:blipFill>
              <p:spPr>
                <a:xfrm>
                  <a:off x="8094860" y="1346755"/>
                  <a:ext cx="131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Ink 131">
                  <a:extLst>
                    <a:ext uri="{FF2B5EF4-FFF2-40B4-BE49-F238E27FC236}">
                      <a16:creationId xmlns:a16="http://schemas.microsoft.com/office/drawing/2014/main" id="{D53891B8-7EF8-12EF-0A44-1C09A6C2BCAD}"/>
                    </a:ext>
                  </a:extLst>
                </p14:cNvPr>
                <p14:cNvContentPartPr/>
                <p14:nvPr/>
              </p14:nvContentPartPr>
              <p14:xfrm>
                <a:off x="7937540" y="1388515"/>
                <a:ext cx="103680" cy="95400"/>
              </p14:xfrm>
            </p:contentPart>
          </mc:Choice>
          <mc:Fallback xmlns="">
            <p:pic>
              <p:nvPicPr>
                <p:cNvPr id="132" name="Ink 131">
                  <a:extLst>
                    <a:ext uri="{FF2B5EF4-FFF2-40B4-BE49-F238E27FC236}">
                      <a16:creationId xmlns:a16="http://schemas.microsoft.com/office/drawing/2014/main" id="{D53891B8-7EF8-12EF-0A44-1C09A6C2BCAD}"/>
                    </a:ext>
                  </a:extLst>
                </p:cNvPr>
                <p:cNvPicPr/>
                <p:nvPr/>
              </p:nvPicPr>
              <p:blipFill>
                <a:blip r:embed="rId187"/>
                <a:stretch>
                  <a:fillRect/>
                </a:stretch>
              </p:blipFill>
              <p:spPr>
                <a:xfrm>
                  <a:off x="7919540" y="1370875"/>
                  <a:ext cx="139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3" name="Ink 132">
                  <a:extLst>
                    <a:ext uri="{FF2B5EF4-FFF2-40B4-BE49-F238E27FC236}">
                      <a16:creationId xmlns:a16="http://schemas.microsoft.com/office/drawing/2014/main" id="{F3E41612-3688-E751-1565-C7559BC44C84}"/>
                    </a:ext>
                  </a:extLst>
                </p14:cNvPr>
                <p14:cNvContentPartPr/>
                <p14:nvPr/>
              </p14:nvContentPartPr>
              <p14:xfrm>
                <a:off x="7773380" y="1413355"/>
                <a:ext cx="135720" cy="52200"/>
              </p14:xfrm>
            </p:contentPart>
          </mc:Choice>
          <mc:Fallback xmlns="">
            <p:pic>
              <p:nvPicPr>
                <p:cNvPr id="133" name="Ink 132">
                  <a:extLst>
                    <a:ext uri="{FF2B5EF4-FFF2-40B4-BE49-F238E27FC236}">
                      <a16:creationId xmlns:a16="http://schemas.microsoft.com/office/drawing/2014/main" id="{F3E41612-3688-E751-1565-C7559BC44C84}"/>
                    </a:ext>
                  </a:extLst>
                </p:cNvPr>
                <p:cNvPicPr/>
                <p:nvPr/>
              </p:nvPicPr>
              <p:blipFill>
                <a:blip r:embed="rId189"/>
                <a:stretch>
                  <a:fillRect/>
                </a:stretch>
              </p:blipFill>
              <p:spPr>
                <a:xfrm>
                  <a:off x="7755740" y="1395715"/>
                  <a:ext cx="171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B4C9B364-0FA4-FEF8-C709-C0BB3139596E}"/>
                    </a:ext>
                  </a:extLst>
                </p14:cNvPr>
                <p14:cNvContentPartPr/>
                <p14:nvPr/>
              </p14:nvContentPartPr>
              <p14:xfrm>
                <a:off x="7770500" y="1480675"/>
                <a:ext cx="55440" cy="47880"/>
              </p14:xfrm>
            </p:contentPart>
          </mc:Choice>
          <mc:Fallback xmlns="">
            <p:pic>
              <p:nvPicPr>
                <p:cNvPr id="134" name="Ink 133">
                  <a:extLst>
                    <a:ext uri="{FF2B5EF4-FFF2-40B4-BE49-F238E27FC236}">
                      <a16:creationId xmlns:a16="http://schemas.microsoft.com/office/drawing/2014/main" id="{B4C9B364-0FA4-FEF8-C709-C0BB3139596E}"/>
                    </a:ext>
                  </a:extLst>
                </p:cNvPr>
                <p:cNvPicPr/>
                <p:nvPr/>
              </p:nvPicPr>
              <p:blipFill>
                <a:blip r:embed="rId191"/>
                <a:stretch>
                  <a:fillRect/>
                </a:stretch>
              </p:blipFill>
              <p:spPr>
                <a:xfrm>
                  <a:off x="7752500" y="1463035"/>
                  <a:ext cx="91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9A2F5246-D84D-C5BC-7A28-35552ED8432C}"/>
                    </a:ext>
                  </a:extLst>
                </p14:cNvPr>
                <p14:cNvContentPartPr/>
                <p14:nvPr/>
              </p14:nvContentPartPr>
              <p14:xfrm>
                <a:off x="7992620" y="1532155"/>
                <a:ext cx="73080" cy="798840"/>
              </p14:xfrm>
            </p:contentPart>
          </mc:Choice>
          <mc:Fallback xmlns="">
            <p:pic>
              <p:nvPicPr>
                <p:cNvPr id="135" name="Ink 134">
                  <a:extLst>
                    <a:ext uri="{FF2B5EF4-FFF2-40B4-BE49-F238E27FC236}">
                      <a16:creationId xmlns:a16="http://schemas.microsoft.com/office/drawing/2014/main" id="{9A2F5246-D84D-C5BC-7A28-35552ED8432C}"/>
                    </a:ext>
                  </a:extLst>
                </p:cNvPr>
                <p:cNvPicPr/>
                <p:nvPr/>
              </p:nvPicPr>
              <p:blipFill>
                <a:blip r:embed="rId193"/>
                <a:stretch>
                  <a:fillRect/>
                </a:stretch>
              </p:blipFill>
              <p:spPr>
                <a:xfrm>
                  <a:off x="7974620" y="1514515"/>
                  <a:ext cx="10872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Ink 135">
                  <a:extLst>
                    <a:ext uri="{FF2B5EF4-FFF2-40B4-BE49-F238E27FC236}">
                      <a16:creationId xmlns:a16="http://schemas.microsoft.com/office/drawing/2014/main" id="{F885B3AF-1179-37D6-EF43-E03314247ABB}"/>
                    </a:ext>
                  </a:extLst>
                </p14:cNvPr>
                <p14:cNvContentPartPr/>
                <p14:nvPr/>
              </p14:nvContentPartPr>
              <p14:xfrm>
                <a:off x="7913060" y="2280595"/>
                <a:ext cx="155160" cy="74160"/>
              </p14:xfrm>
            </p:contentPart>
          </mc:Choice>
          <mc:Fallback xmlns="">
            <p:pic>
              <p:nvPicPr>
                <p:cNvPr id="136" name="Ink 135">
                  <a:extLst>
                    <a:ext uri="{FF2B5EF4-FFF2-40B4-BE49-F238E27FC236}">
                      <a16:creationId xmlns:a16="http://schemas.microsoft.com/office/drawing/2014/main" id="{F885B3AF-1179-37D6-EF43-E03314247ABB}"/>
                    </a:ext>
                  </a:extLst>
                </p:cNvPr>
                <p:cNvPicPr/>
                <p:nvPr/>
              </p:nvPicPr>
              <p:blipFill>
                <a:blip r:embed="rId195"/>
                <a:stretch>
                  <a:fillRect/>
                </a:stretch>
              </p:blipFill>
              <p:spPr>
                <a:xfrm>
                  <a:off x="7895420" y="2262955"/>
                  <a:ext cx="190800" cy="109800"/>
                </a:xfrm>
                <a:prstGeom prst="rect">
                  <a:avLst/>
                </a:prstGeom>
              </p:spPr>
            </p:pic>
          </mc:Fallback>
        </mc:AlternateContent>
      </p:grpSp>
      <p:grpSp>
        <p:nvGrpSpPr>
          <p:cNvPr id="151" name="Group 150">
            <a:extLst>
              <a:ext uri="{FF2B5EF4-FFF2-40B4-BE49-F238E27FC236}">
                <a16:creationId xmlns:a16="http://schemas.microsoft.com/office/drawing/2014/main" id="{8A861435-39BF-1599-327C-39018FA8949B}"/>
              </a:ext>
            </a:extLst>
          </p:cNvPr>
          <p:cNvGrpSpPr/>
          <p:nvPr/>
        </p:nvGrpSpPr>
        <p:grpSpPr>
          <a:xfrm>
            <a:off x="10146860" y="1900795"/>
            <a:ext cx="149400" cy="453240"/>
            <a:chOff x="10146860" y="1900795"/>
            <a:chExt cx="149400" cy="453240"/>
          </a:xfrm>
        </p:grpSpPr>
        <mc:AlternateContent xmlns:mc="http://schemas.openxmlformats.org/markup-compatibility/2006" xmlns:p14="http://schemas.microsoft.com/office/powerpoint/2010/main">
          <mc:Choice Requires="p14">
            <p:contentPart p14:bwMode="auto" r:id="rId196">
              <p14:nvContentPartPr>
                <p14:cNvPr id="149" name="Ink 148">
                  <a:extLst>
                    <a:ext uri="{FF2B5EF4-FFF2-40B4-BE49-F238E27FC236}">
                      <a16:creationId xmlns:a16="http://schemas.microsoft.com/office/drawing/2014/main" id="{AAFB91C3-574C-2DF4-4A9D-C2C13D38BFA8}"/>
                    </a:ext>
                  </a:extLst>
                </p14:cNvPr>
                <p14:cNvContentPartPr/>
                <p14:nvPr/>
              </p14:nvContentPartPr>
              <p14:xfrm>
                <a:off x="10195100" y="1900795"/>
                <a:ext cx="64080" cy="436320"/>
              </p14:xfrm>
            </p:contentPart>
          </mc:Choice>
          <mc:Fallback xmlns="">
            <p:pic>
              <p:nvPicPr>
                <p:cNvPr id="149" name="Ink 148">
                  <a:extLst>
                    <a:ext uri="{FF2B5EF4-FFF2-40B4-BE49-F238E27FC236}">
                      <a16:creationId xmlns:a16="http://schemas.microsoft.com/office/drawing/2014/main" id="{AAFB91C3-574C-2DF4-4A9D-C2C13D38BFA8}"/>
                    </a:ext>
                  </a:extLst>
                </p:cNvPr>
                <p:cNvPicPr/>
                <p:nvPr/>
              </p:nvPicPr>
              <p:blipFill>
                <a:blip r:embed="rId197"/>
                <a:stretch>
                  <a:fillRect/>
                </a:stretch>
              </p:blipFill>
              <p:spPr>
                <a:xfrm>
                  <a:off x="10177100" y="1883155"/>
                  <a:ext cx="9972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Ink 149">
                  <a:extLst>
                    <a:ext uri="{FF2B5EF4-FFF2-40B4-BE49-F238E27FC236}">
                      <a16:creationId xmlns:a16="http://schemas.microsoft.com/office/drawing/2014/main" id="{E8387E2E-7EE3-3061-08EF-DD01B0E2252B}"/>
                    </a:ext>
                  </a:extLst>
                </p14:cNvPr>
                <p14:cNvContentPartPr/>
                <p14:nvPr/>
              </p14:nvContentPartPr>
              <p14:xfrm>
                <a:off x="10146860" y="2258275"/>
                <a:ext cx="149400" cy="95760"/>
              </p14:xfrm>
            </p:contentPart>
          </mc:Choice>
          <mc:Fallback xmlns="">
            <p:pic>
              <p:nvPicPr>
                <p:cNvPr id="150" name="Ink 149">
                  <a:extLst>
                    <a:ext uri="{FF2B5EF4-FFF2-40B4-BE49-F238E27FC236}">
                      <a16:creationId xmlns:a16="http://schemas.microsoft.com/office/drawing/2014/main" id="{E8387E2E-7EE3-3061-08EF-DD01B0E2252B}"/>
                    </a:ext>
                  </a:extLst>
                </p:cNvPr>
                <p:cNvPicPr/>
                <p:nvPr/>
              </p:nvPicPr>
              <p:blipFill>
                <a:blip r:embed="rId199"/>
                <a:stretch>
                  <a:fillRect/>
                </a:stretch>
              </p:blipFill>
              <p:spPr>
                <a:xfrm>
                  <a:off x="10128860" y="2240635"/>
                  <a:ext cx="185040" cy="131400"/>
                </a:xfrm>
                <a:prstGeom prst="rect">
                  <a:avLst/>
                </a:prstGeom>
              </p:spPr>
            </p:pic>
          </mc:Fallback>
        </mc:AlternateContent>
      </p:grpSp>
      <p:grpSp>
        <p:nvGrpSpPr>
          <p:cNvPr id="161" name="Group 160">
            <a:extLst>
              <a:ext uri="{FF2B5EF4-FFF2-40B4-BE49-F238E27FC236}">
                <a16:creationId xmlns:a16="http://schemas.microsoft.com/office/drawing/2014/main" id="{096168F6-292B-0D05-FCEA-7258EA073010}"/>
              </a:ext>
            </a:extLst>
          </p:cNvPr>
          <p:cNvGrpSpPr/>
          <p:nvPr/>
        </p:nvGrpSpPr>
        <p:grpSpPr>
          <a:xfrm>
            <a:off x="1509740" y="1397515"/>
            <a:ext cx="642240" cy="929880"/>
            <a:chOff x="1509740" y="1397515"/>
            <a:chExt cx="642240" cy="929880"/>
          </a:xfrm>
        </p:grpSpPr>
        <mc:AlternateContent xmlns:mc="http://schemas.openxmlformats.org/markup-compatibility/2006" xmlns:p14="http://schemas.microsoft.com/office/powerpoint/2010/main">
          <mc:Choice Requires="p14">
            <p:contentPart p14:bwMode="auto" r:id="rId200">
              <p14:nvContentPartPr>
                <p14:cNvPr id="153" name="Ink 152">
                  <a:extLst>
                    <a:ext uri="{FF2B5EF4-FFF2-40B4-BE49-F238E27FC236}">
                      <a16:creationId xmlns:a16="http://schemas.microsoft.com/office/drawing/2014/main" id="{B8934F6D-DAE2-2C7C-0E63-D5F805002DA1}"/>
                    </a:ext>
                  </a:extLst>
                </p14:cNvPr>
                <p14:cNvContentPartPr/>
                <p14:nvPr/>
              </p14:nvContentPartPr>
              <p14:xfrm>
                <a:off x="2052980" y="1420915"/>
                <a:ext cx="6480" cy="65520"/>
              </p14:xfrm>
            </p:contentPart>
          </mc:Choice>
          <mc:Fallback xmlns="">
            <p:pic>
              <p:nvPicPr>
                <p:cNvPr id="153" name="Ink 152">
                  <a:extLst>
                    <a:ext uri="{FF2B5EF4-FFF2-40B4-BE49-F238E27FC236}">
                      <a16:creationId xmlns:a16="http://schemas.microsoft.com/office/drawing/2014/main" id="{B8934F6D-DAE2-2C7C-0E63-D5F805002DA1}"/>
                    </a:ext>
                  </a:extLst>
                </p:cNvPr>
                <p:cNvPicPr/>
                <p:nvPr/>
              </p:nvPicPr>
              <p:blipFill>
                <a:blip r:embed="rId201"/>
                <a:stretch>
                  <a:fillRect/>
                </a:stretch>
              </p:blipFill>
              <p:spPr>
                <a:xfrm>
                  <a:off x="2034980" y="1402915"/>
                  <a:ext cx="42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4" name="Ink 153">
                  <a:extLst>
                    <a:ext uri="{FF2B5EF4-FFF2-40B4-BE49-F238E27FC236}">
                      <a16:creationId xmlns:a16="http://schemas.microsoft.com/office/drawing/2014/main" id="{BB9A7033-12AE-56E4-5DD7-7A3ED4905D61}"/>
                    </a:ext>
                  </a:extLst>
                </p14:cNvPr>
                <p14:cNvContentPartPr/>
                <p14:nvPr/>
              </p14:nvContentPartPr>
              <p14:xfrm>
                <a:off x="2099420" y="1403635"/>
                <a:ext cx="52560" cy="74880"/>
              </p14:xfrm>
            </p:contentPart>
          </mc:Choice>
          <mc:Fallback xmlns="">
            <p:pic>
              <p:nvPicPr>
                <p:cNvPr id="154" name="Ink 153">
                  <a:extLst>
                    <a:ext uri="{FF2B5EF4-FFF2-40B4-BE49-F238E27FC236}">
                      <a16:creationId xmlns:a16="http://schemas.microsoft.com/office/drawing/2014/main" id="{BB9A7033-12AE-56E4-5DD7-7A3ED4905D61}"/>
                    </a:ext>
                  </a:extLst>
                </p:cNvPr>
                <p:cNvPicPr/>
                <p:nvPr/>
              </p:nvPicPr>
              <p:blipFill>
                <a:blip r:embed="rId203"/>
                <a:stretch>
                  <a:fillRect/>
                </a:stretch>
              </p:blipFill>
              <p:spPr>
                <a:xfrm>
                  <a:off x="2081780" y="1385635"/>
                  <a:ext cx="88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5" name="Ink 154">
                  <a:extLst>
                    <a:ext uri="{FF2B5EF4-FFF2-40B4-BE49-F238E27FC236}">
                      <a16:creationId xmlns:a16="http://schemas.microsoft.com/office/drawing/2014/main" id="{12730619-7F94-0DBD-12FC-C777F5D042C5}"/>
                    </a:ext>
                  </a:extLst>
                </p14:cNvPr>
                <p14:cNvContentPartPr/>
                <p14:nvPr/>
              </p14:nvContentPartPr>
              <p14:xfrm>
                <a:off x="1956140" y="1401115"/>
                <a:ext cx="3960" cy="67320"/>
              </p14:xfrm>
            </p:contentPart>
          </mc:Choice>
          <mc:Fallback xmlns="">
            <p:pic>
              <p:nvPicPr>
                <p:cNvPr id="155" name="Ink 154">
                  <a:extLst>
                    <a:ext uri="{FF2B5EF4-FFF2-40B4-BE49-F238E27FC236}">
                      <a16:creationId xmlns:a16="http://schemas.microsoft.com/office/drawing/2014/main" id="{12730619-7F94-0DBD-12FC-C777F5D042C5}"/>
                    </a:ext>
                  </a:extLst>
                </p:cNvPr>
                <p:cNvPicPr/>
                <p:nvPr/>
              </p:nvPicPr>
              <p:blipFill>
                <a:blip r:embed="rId205"/>
                <a:stretch>
                  <a:fillRect/>
                </a:stretch>
              </p:blipFill>
              <p:spPr>
                <a:xfrm>
                  <a:off x="1938500" y="1383475"/>
                  <a:ext cx="39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6" name="Ink 155">
                  <a:extLst>
                    <a:ext uri="{FF2B5EF4-FFF2-40B4-BE49-F238E27FC236}">
                      <a16:creationId xmlns:a16="http://schemas.microsoft.com/office/drawing/2014/main" id="{3EE7B097-4CA1-D767-DADB-F6AEBCFDCEA7}"/>
                    </a:ext>
                  </a:extLst>
                </p14:cNvPr>
                <p14:cNvContentPartPr/>
                <p14:nvPr/>
              </p14:nvContentPartPr>
              <p14:xfrm>
                <a:off x="1797020" y="1397515"/>
                <a:ext cx="97200" cy="96480"/>
              </p14:xfrm>
            </p:contentPart>
          </mc:Choice>
          <mc:Fallback xmlns="">
            <p:pic>
              <p:nvPicPr>
                <p:cNvPr id="156" name="Ink 155">
                  <a:extLst>
                    <a:ext uri="{FF2B5EF4-FFF2-40B4-BE49-F238E27FC236}">
                      <a16:creationId xmlns:a16="http://schemas.microsoft.com/office/drawing/2014/main" id="{3EE7B097-4CA1-D767-DADB-F6AEBCFDCEA7}"/>
                    </a:ext>
                  </a:extLst>
                </p:cNvPr>
                <p:cNvPicPr/>
                <p:nvPr/>
              </p:nvPicPr>
              <p:blipFill>
                <a:blip r:embed="rId207"/>
                <a:stretch>
                  <a:fillRect/>
                </a:stretch>
              </p:blipFill>
              <p:spPr>
                <a:xfrm>
                  <a:off x="1779020" y="1379515"/>
                  <a:ext cx="132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Ink 156">
                  <a:extLst>
                    <a:ext uri="{FF2B5EF4-FFF2-40B4-BE49-F238E27FC236}">
                      <a16:creationId xmlns:a16="http://schemas.microsoft.com/office/drawing/2014/main" id="{B9C74F99-09FB-E3F8-DCC8-A69DC0B8E457}"/>
                    </a:ext>
                  </a:extLst>
                </p14:cNvPr>
                <p14:cNvContentPartPr/>
                <p14:nvPr/>
              </p14:nvContentPartPr>
              <p14:xfrm>
                <a:off x="1686140" y="1441075"/>
                <a:ext cx="86400" cy="80640"/>
              </p14:xfrm>
            </p:contentPart>
          </mc:Choice>
          <mc:Fallback xmlns="">
            <p:pic>
              <p:nvPicPr>
                <p:cNvPr id="157" name="Ink 156">
                  <a:extLst>
                    <a:ext uri="{FF2B5EF4-FFF2-40B4-BE49-F238E27FC236}">
                      <a16:creationId xmlns:a16="http://schemas.microsoft.com/office/drawing/2014/main" id="{B9C74F99-09FB-E3F8-DCC8-A69DC0B8E457}"/>
                    </a:ext>
                  </a:extLst>
                </p:cNvPr>
                <p:cNvPicPr/>
                <p:nvPr/>
              </p:nvPicPr>
              <p:blipFill>
                <a:blip r:embed="rId209"/>
                <a:stretch>
                  <a:fillRect/>
                </a:stretch>
              </p:blipFill>
              <p:spPr>
                <a:xfrm>
                  <a:off x="1668500" y="1423435"/>
                  <a:ext cx="122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8" name="Ink 157">
                  <a:extLst>
                    <a:ext uri="{FF2B5EF4-FFF2-40B4-BE49-F238E27FC236}">
                      <a16:creationId xmlns:a16="http://schemas.microsoft.com/office/drawing/2014/main" id="{238CCBD0-C0B2-2F5E-8638-F8F2D1124DEF}"/>
                    </a:ext>
                  </a:extLst>
                </p14:cNvPr>
                <p14:cNvContentPartPr/>
                <p14:nvPr/>
              </p14:nvContentPartPr>
              <p14:xfrm>
                <a:off x="1509740" y="1476715"/>
                <a:ext cx="80640" cy="118800"/>
              </p14:xfrm>
            </p:contentPart>
          </mc:Choice>
          <mc:Fallback xmlns="">
            <p:pic>
              <p:nvPicPr>
                <p:cNvPr id="158" name="Ink 157">
                  <a:extLst>
                    <a:ext uri="{FF2B5EF4-FFF2-40B4-BE49-F238E27FC236}">
                      <a16:creationId xmlns:a16="http://schemas.microsoft.com/office/drawing/2014/main" id="{238CCBD0-C0B2-2F5E-8638-F8F2D1124DEF}"/>
                    </a:ext>
                  </a:extLst>
                </p:cNvPr>
                <p:cNvPicPr/>
                <p:nvPr/>
              </p:nvPicPr>
              <p:blipFill>
                <a:blip r:embed="rId211"/>
                <a:stretch>
                  <a:fillRect/>
                </a:stretch>
              </p:blipFill>
              <p:spPr>
                <a:xfrm>
                  <a:off x="1491740" y="1458715"/>
                  <a:ext cx="116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Ink 158">
                  <a:extLst>
                    <a:ext uri="{FF2B5EF4-FFF2-40B4-BE49-F238E27FC236}">
                      <a16:creationId xmlns:a16="http://schemas.microsoft.com/office/drawing/2014/main" id="{093007FB-AF6B-5748-C90B-72DEAF288F97}"/>
                    </a:ext>
                  </a:extLst>
                </p14:cNvPr>
                <p14:cNvContentPartPr/>
                <p14:nvPr/>
              </p14:nvContentPartPr>
              <p14:xfrm>
                <a:off x="1933820" y="1580035"/>
                <a:ext cx="29160" cy="745200"/>
              </p14:xfrm>
            </p:contentPart>
          </mc:Choice>
          <mc:Fallback xmlns="">
            <p:pic>
              <p:nvPicPr>
                <p:cNvPr id="159" name="Ink 158">
                  <a:extLst>
                    <a:ext uri="{FF2B5EF4-FFF2-40B4-BE49-F238E27FC236}">
                      <a16:creationId xmlns:a16="http://schemas.microsoft.com/office/drawing/2014/main" id="{093007FB-AF6B-5748-C90B-72DEAF288F97}"/>
                    </a:ext>
                  </a:extLst>
                </p:cNvPr>
                <p:cNvPicPr/>
                <p:nvPr/>
              </p:nvPicPr>
              <p:blipFill>
                <a:blip r:embed="rId213"/>
                <a:stretch>
                  <a:fillRect/>
                </a:stretch>
              </p:blipFill>
              <p:spPr>
                <a:xfrm>
                  <a:off x="1915820" y="1562035"/>
                  <a:ext cx="6480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0" name="Ink 159">
                  <a:extLst>
                    <a:ext uri="{FF2B5EF4-FFF2-40B4-BE49-F238E27FC236}">
                      <a16:creationId xmlns:a16="http://schemas.microsoft.com/office/drawing/2014/main" id="{CE7ABB52-D0E8-241B-1C81-BC38D92A61B0}"/>
                    </a:ext>
                  </a:extLst>
                </p14:cNvPr>
                <p14:cNvContentPartPr/>
                <p14:nvPr/>
              </p14:nvContentPartPr>
              <p14:xfrm>
                <a:off x="1849940" y="2230915"/>
                <a:ext cx="182160" cy="96480"/>
              </p14:xfrm>
            </p:contentPart>
          </mc:Choice>
          <mc:Fallback xmlns="">
            <p:pic>
              <p:nvPicPr>
                <p:cNvPr id="160" name="Ink 159">
                  <a:extLst>
                    <a:ext uri="{FF2B5EF4-FFF2-40B4-BE49-F238E27FC236}">
                      <a16:creationId xmlns:a16="http://schemas.microsoft.com/office/drawing/2014/main" id="{CE7ABB52-D0E8-241B-1C81-BC38D92A61B0}"/>
                    </a:ext>
                  </a:extLst>
                </p:cNvPr>
                <p:cNvPicPr/>
                <p:nvPr/>
              </p:nvPicPr>
              <p:blipFill>
                <a:blip r:embed="rId215"/>
                <a:stretch>
                  <a:fillRect/>
                </a:stretch>
              </p:blipFill>
              <p:spPr>
                <a:xfrm>
                  <a:off x="1831940" y="2212915"/>
                  <a:ext cx="217800" cy="132120"/>
                </a:xfrm>
                <a:prstGeom prst="rect">
                  <a:avLst/>
                </a:prstGeom>
              </p:spPr>
            </p:pic>
          </mc:Fallback>
        </mc:AlternateContent>
      </p:grpSp>
      <p:grpSp>
        <p:nvGrpSpPr>
          <p:cNvPr id="174" name="Group 173">
            <a:extLst>
              <a:ext uri="{FF2B5EF4-FFF2-40B4-BE49-F238E27FC236}">
                <a16:creationId xmlns:a16="http://schemas.microsoft.com/office/drawing/2014/main" id="{6A6ACE7B-8920-C32F-845D-EB987C392533}"/>
              </a:ext>
            </a:extLst>
          </p:cNvPr>
          <p:cNvGrpSpPr/>
          <p:nvPr/>
        </p:nvGrpSpPr>
        <p:grpSpPr>
          <a:xfrm>
            <a:off x="135620" y="1218955"/>
            <a:ext cx="1602720" cy="1121400"/>
            <a:chOff x="135620" y="1218955"/>
            <a:chExt cx="1602720" cy="1121400"/>
          </a:xfrm>
        </p:grpSpPr>
        <mc:AlternateContent xmlns:mc="http://schemas.openxmlformats.org/markup-compatibility/2006" xmlns:p14="http://schemas.microsoft.com/office/powerpoint/2010/main">
          <mc:Choice Requires="p14">
            <p:contentPart p14:bwMode="auto" r:id="rId216">
              <p14:nvContentPartPr>
                <p14:cNvPr id="163" name="Ink 162">
                  <a:extLst>
                    <a:ext uri="{FF2B5EF4-FFF2-40B4-BE49-F238E27FC236}">
                      <a16:creationId xmlns:a16="http://schemas.microsoft.com/office/drawing/2014/main" id="{C10F936E-92DB-9356-1DE7-FDF3C13D0E82}"/>
                    </a:ext>
                  </a:extLst>
                </p14:cNvPr>
                <p14:cNvContentPartPr/>
                <p14:nvPr/>
              </p14:nvContentPartPr>
              <p14:xfrm>
                <a:off x="980180" y="1462675"/>
                <a:ext cx="198360" cy="153000"/>
              </p14:xfrm>
            </p:contentPart>
          </mc:Choice>
          <mc:Fallback xmlns="">
            <p:pic>
              <p:nvPicPr>
                <p:cNvPr id="163" name="Ink 162">
                  <a:extLst>
                    <a:ext uri="{FF2B5EF4-FFF2-40B4-BE49-F238E27FC236}">
                      <a16:creationId xmlns:a16="http://schemas.microsoft.com/office/drawing/2014/main" id="{C10F936E-92DB-9356-1DE7-FDF3C13D0E82}"/>
                    </a:ext>
                  </a:extLst>
                </p:cNvPr>
                <p:cNvPicPr/>
                <p:nvPr/>
              </p:nvPicPr>
              <p:blipFill>
                <a:blip r:embed="rId217"/>
                <a:stretch>
                  <a:fillRect/>
                </a:stretch>
              </p:blipFill>
              <p:spPr>
                <a:xfrm>
                  <a:off x="962540" y="1444675"/>
                  <a:ext cx="234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4" name="Ink 163">
                  <a:extLst>
                    <a:ext uri="{FF2B5EF4-FFF2-40B4-BE49-F238E27FC236}">
                      <a16:creationId xmlns:a16="http://schemas.microsoft.com/office/drawing/2014/main" id="{6D7D8A84-DD93-4D37-1A86-85348A4D073A}"/>
                    </a:ext>
                  </a:extLst>
                </p14:cNvPr>
                <p14:cNvContentPartPr/>
                <p14:nvPr/>
              </p14:nvContentPartPr>
              <p14:xfrm>
                <a:off x="926180" y="1386355"/>
                <a:ext cx="15840" cy="11520"/>
              </p14:xfrm>
            </p:contentPart>
          </mc:Choice>
          <mc:Fallback xmlns="">
            <p:pic>
              <p:nvPicPr>
                <p:cNvPr id="164" name="Ink 163">
                  <a:extLst>
                    <a:ext uri="{FF2B5EF4-FFF2-40B4-BE49-F238E27FC236}">
                      <a16:creationId xmlns:a16="http://schemas.microsoft.com/office/drawing/2014/main" id="{6D7D8A84-DD93-4D37-1A86-85348A4D073A}"/>
                    </a:ext>
                  </a:extLst>
                </p:cNvPr>
                <p:cNvPicPr/>
                <p:nvPr/>
              </p:nvPicPr>
              <p:blipFill>
                <a:blip r:embed="rId219"/>
                <a:stretch>
                  <a:fillRect/>
                </a:stretch>
              </p:blipFill>
              <p:spPr>
                <a:xfrm>
                  <a:off x="908540" y="1368355"/>
                  <a:ext cx="51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5" name="Ink 164">
                  <a:extLst>
                    <a:ext uri="{FF2B5EF4-FFF2-40B4-BE49-F238E27FC236}">
                      <a16:creationId xmlns:a16="http://schemas.microsoft.com/office/drawing/2014/main" id="{06BD119A-D165-F0C7-2D81-38546E1E858A}"/>
                    </a:ext>
                  </a:extLst>
                </p14:cNvPr>
                <p14:cNvContentPartPr/>
                <p14:nvPr/>
              </p14:nvContentPartPr>
              <p14:xfrm>
                <a:off x="753020" y="1476355"/>
                <a:ext cx="181800" cy="166680"/>
              </p14:xfrm>
            </p:contentPart>
          </mc:Choice>
          <mc:Fallback xmlns="">
            <p:pic>
              <p:nvPicPr>
                <p:cNvPr id="165" name="Ink 164">
                  <a:extLst>
                    <a:ext uri="{FF2B5EF4-FFF2-40B4-BE49-F238E27FC236}">
                      <a16:creationId xmlns:a16="http://schemas.microsoft.com/office/drawing/2014/main" id="{06BD119A-D165-F0C7-2D81-38546E1E858A}"/>
                    </a:ext>
                  </a:extLst>
                </p:cNvPr>
                <p:cNvPicPr/>
                <p:nvPr/>
              </p:nvPicPr>
              <p:blipFill>
                <a:blip r:embed="rId221"/>
                <a:stretch>
                  <a:fillRect/>
                </a:stretch>
              </p:blipFill>
              <p:spPr>
                <a:xfrm>
                  <a:off x="735020" y="1458715"/>
                  <a:ext cx="217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Ink 165">
                  <a:extLst>
                    <a:ext uri="{FF2B5EF4-FFF2-40B4-BE49-F238E27FC236}">
                      <a16:creationId xmlns:a16="http://schemas.microsoft.com/office/drawing/2014/main" id="{4393B5D2-190E-C348-C063-B486FD923360}"/>
                    </a:ext>
                  </a:extLst>
                </p14:cNvPr>
                <p14:cNvContentPartPr/>
                <p14:nvPr/>
              </p14:nvContentPartPr>
              <p14:xfrm>
                <a:off x="521540" y="1218955"/>
                <a:ext cx="176760" cy="466920"/>
              </p14:xfrm>
            </p:contentPart>
          </mc:Choice>
          <mc:Fallback xmlns="">
            <p:pic>
              <p:nvPicPr>
                <p:cNvPr id="166" name="Ink 165">
                  <a:extLst>
                    <a:ext uri="{FF2B5EF4-FFF2-40B4-BE49-F238E27FC236}">
                      <a16:creationId xmlns:a16="http://schemas.microsoft.com/office/drawing/2014/main" id="{4393B5D2-190E-C348-C063-B486FD923360}"/>
                    </a:ext>
                  </a:extLst>
                </p:cNvPr>
                <p:cNvPicPr/>
                <p:nvPr/>
              </p:nvPicPr>
              <p:blipFill>
                <a:blip r:embed="rId223"/>
                <a:stretch>
                  <a:fillRect/>
                </a:stretch>
              </p:blipFill>
              <p:spPr>
                <a:xfrm>
                  <a:off x="503540" y="1200955"/>
                  <a:ext cx="21240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7" name="Ink 166">
                  <a:extLst>
                    <a:ext uri="{FF2B5EF4-FFF2-40B4-BE49-F238E27FC236}">
                      <a16:creationId xmlns:a16="http://schemas.microsoft.com/office/drawing/2014/main" id="{5DE05810-93D2-382F-1062-ADFECBAA8735}"/>
                    </a:ext>
                  </a:extLst>
                </p14:cNvPr>
                <p14:cNvContentPartPr/>
                <p14:nvPr/>
              </p14:nvContentPartPr>
              <p14:xfrm>
                <a:off x="964700" y="1744195"/>
                <a:ext cx="159840" cy="109800"/>
              </p14:xfrm>
            </p:contentPart>
          </mc:Choice>
          <mc:Fallback xmlns="">
            <p:pic>
              <p:nvPicPr>
                <p:cNvPr id="167" name="Ink 166">
                  <a:extLst>
                    <a:ext uri="{FF2B5EF4-FFF2-40B4-BE49-F238E27FC236}">
                      <a16:creationId xmlns:a16="http://schemas.microsoft.com/office/drawing/2014/main" id="{5DE05810-93D2-382F-1062-ADFECBAA8735}"/>
                    </a:ext>
                  </a:extLst>
                </p:cNvPr>
                <p:cNvPicPr/>
                <p:nvPr/>
              </p:nvPicPr>
              <p:blipFill>
                <a:blip r:embed="rId225"/>
                <a:stretch>
                  <a:fillRect/>
                </a:stretch>
              </p:blipFill>
              <p:spPr>
                <a:xfrm>
                  <a:off x="947060" y="1726195"/>
                  <a:ext cx="195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8" name="Ink 167">
                  <a:extLst>
                    <a:ext uri="{FF2B5EF4-FFF2-40B4-BE49-F238E27FC236}">
                      <a16:creationId xmlns:a16="http://schemas.microsoft.com/office/drawing/2014/main" id="{84C8F12B-8D44-322B-EEA6-11B1F2C169CB}"/>
                    </a:ext>
                  </a:extLst>
                </p14:cNvPr>
                <p14:cNvContentPartPr/>
                <p14:nvPr/>
              </p14:nvContentPartPr>
              <p14:xfrm>
                <a:off x="839060" y="1902595"/>
                <a:ext cx="21240" cy="174600"/>
              </p14:xfrm>
            </p:contentPart>
          </mc:Choice>
          <mc:Fallback xmlns="">
            <p:pic>
              <p:nvPicPr>
                <p:cNvPr id="168" name="Ink 167">
                  <a:extLst>
                    <a:ext uri="{FF2B5EF4-FFF2-40B4-BE49-F238E27FC236}">
                      <a16:creationId xmlns:a16="http://schemas.microsoft.com/office/drawing/2014/main" id="{84C8F12B-8D44-322B-EEA6-11B1F2C169CB}"/>
                    </a:ext>
                  </a:extLst>
                </p:cNvPr>
                <p:cNvPicPr/>
                <p:nvPr/>
              </p:nvPicPr>
              <p:blipFill>
                <a:blip r:embed="rId227"/>
                <a:stretch>
                  <a:fillRect/>
                </a:stretch>
              </p:blipFill>
              <p:spPr>
                <a:xfrm>
                  <a:off x="821060" y="1884955"/>
                  <a:ext cx="56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9" name="Ink 168">
                  <a:extLst>
                    <a:ext uri="{FF2B5EF4-FFF2-40B4-BE49-F238E27FC236}">
                      <a16:creationId xmlns:a16="http://schemas.microsoft.com/office/drawing/2014/main" id="{16B54049-6BBB-375A-EE86-FD0CF58C2FCA}"/>
                    </a:ext>
                  </a:extLst>
                </p14:cNvPr>
                <p14:cNvContentPartPr/>
                <p14:nvPr/>
              </p14:nvContentPartPr>
              <p14:xfrm>
                <a:off x="810980" y="1817275"/>
                <a:ext cx="110880" cy="60840"/>
              </p14:xfrm>
            </p:contentPart>
          </mc:Choice>
          <mc:Fallback xmlns="">
            <p:pic>
              <p:nvPicPr>
                <p:cNvPr id="169" name="Ink 168">
                  <a:extLst>
                    <a:ext uri="{FF2B5EF4-FFF2-40B4-BE49-F238E27FC236}">
                      <a16:creationId xmlns:a16="http://schemas.microsoft.com/office/drawing/2014/main" id="{16B54049-6BBB-375A-EE86-FD0CF58C2FCA}"/>
                    </a:ext>
                  </a:extLst>
                </p:cNvPr>
                <p:cNvPicPr/>
                <p:nvPr/>
              </p:nvPicPr>
              <p:blipFill>
                <a:blip r:embed="rId229"/>
                <a:stretch>
                  <a:fillRect/>
                </a:stretch>
              </p:blipFill>
              <p:spPr>
                <a:xfrm>
                  <a:off x="793340" y="1799275"/>
                  <a:ext cx="146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0" name="Ink 169">
                  <a:extLst>
                    <a:ext uri="{FF2B5EF4-FFF2-40B4-BE49-F238E27FC236}">
                      <a16:creationId xmlns:a16="http://schemas.microsoft.com/office/drawing/2014/main" id="{4E85EC6A-F5FD-B880-F8AC-2EDF6CCF580D}"/>
                    </a:ext>
                  </a:extLst>
                </p14:cNvPr>
                <p14:cNvContentPartPr/>
                <p14:nvPr/>
              </p14:nvContentPartPr>
              <p14:xfrm>
                <a:off x="615500" y="1843915"/>
                <a:ext cx="136440" cy="185760"/>
              </p14:xfrm>
            </p:contentPart>
          </mc:Choice>
          <mc:Fallback xmlns="">
            <p:pic>
              <p:nvPicPr>
                <p:cNvPr id="170" name="Ink 169">
                  <a:extLst>
                    <a:ext uri="{FF2B5EF4-FFF2-40B4-BE49-F238E27FC236}">
                      <a16:creationId xmlns:a16="http://schemas.microsoft.com/office/drawing/2014/main" id="{4E85EC6A-F5FD-B880-F8AC-2EDF6CCF580D}"/>
                    </a:ext>
                  </a:extLst>
                </p:cNvPr>
                <p:cNvPicPr/>
                <p:nvPr/>
              </p:nvPicPr>
              <p:blipFill>
                <a:blip r:embed="rId231"/>
                <a:stretch>
                  <a:fillRect/>
                </a:stretch>
              </p:blipFill>
              <p:spPr>
                <a:xfrm>
                  <a:off x="597500" y="1825915"/>
                  <a:ext cx="172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2" name="Ink 171">
                  <a:extLst>
                    <a:ext uri="{FF2B5EF4-FFF2-40B4-BE49-F238E27FC236}">
                      <a16:creationId xmlns:a16="http://schemas.microsoft.com/office/drawing/2014/main" id="{2522E7F6-0259-7778-D3F8-E0B5FB37ECE6}"/>
                    </a:ext>
                  </a:extLst>
                </p14:cNvPr>
                <p14:cNvContentPartPr/>
                <p14:nvPr/>
              </p14:nvContentPartPr>
              <p14:xfrm>
                <a:off x="258380" y="2109235"/>
                <a:ext cx="1479960" cy="95040"/>
              </p14:xfrm>
            </p:contentPart>
          </mc:Choice>
          <mc:Fallback xmlns="">
            <p:pic>
              <p:nvPicPr>
                <p:cNvPr id="172" name="Ink 171">
                  <a:extLst>
                    <a:ext uri="{FF2B5EF4-FFF2-40B4-BE49-F238E27FC236}">
                      <a16:creationId xmlns:a16="http://schemas.microsoft.com/office/drawing/2014/main" id="{2522E7F6-0259-7778-D3F8-E0B5FB37ECE6}"/>
                    </a:ext>
                  </a:extLst>
                </p:cNvPr>
                <p:cNvPicPr/>
                <p:nvPr/>
              </p:nvPicPr>
              <p:blipFill>
                <a:blip r:embed="rId233"/>
                <a:stretch>
                  <a:fillRect/>
                </a:stretch>
              </p:blipFill>
              <p:spPr>
                <a:xfrm>
                  <a:off x="240740" y="2091235"/>
                  <a:ext cx="1515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3" name="Ink 172">
                  <a:extLst>
                    <a:ext uri="{FF2B5EF4-FFF2-40B4-BE49-F238E27FC236}">
                      <a16:creationId xmlns:a16="http://schemas.microsoft.com/office/drawing/2014/main" id="{12C95F18-721E-B054-1BF4-CDA51B4CBFEB}"/>
                    </a:ext>
                  </a:extLst>
                </p14:cNvPr>
                <p14:cNvContentPartPr/>
                <p14:nvPr/>
              </p14:nvContentPartPr>
              <p14:xfrm>
                <a:off x="135620" y="2061355"/>
                <a:ext cx="267480" cy="279000"/>
              </p14:xfrm>
            </p:contentPart>
          </mc:Choice>
          <mc:Fallback xmlns="">
            <p:pic>
              <p:nvPicPr>
                <p:cNvPr id="173" name="Ink 172">
                  <a:extLst>
                    <a:ext uri="{FF2B5EF4-FFF2-40B4-BE49-F238E27FC236}">
                      <a16:creationId xmlns:a16="http://schemas.microsoft.com/office/drawing/2014/main" id="{12C95F18-721E-B054-1BF4-CDA51B4CBFEB}"/>
                    </a:ext>
                  </a:extLst>
                </p:cNvPr>
                <p:cNvPicPr/>
                <p:nvPr/>
              </p:nvPicPr>
              <p:blipFill>
                <a:blip r:embed="rId235"/>
                <a:stretch>
                  <a:fillRect/>
                </a:stretch>
              </p:blipFill>
              <p:spPr>
                <a:xfrm>
                  <a:off x="117980" y="2043715"/>
                  <a:ext cx="303120" cy="314640"/>
                </a:xfrm>
                <a:prstGeom prst="rect">
                  <a:avLst/>
                </a:prstGeom>
              </p:spPr>
            </p:pic>
          </mc:Fallback>
        </mc:AlternateContent>
      </p:grpSp>
      <p:grpSp>
        <p:nvGrpSpPr>
          <p:cNvPr id="186" name="Group 185">
            <a:extLst>
              <a:ext uri="{FF2B5EF4-FFF2-40B4-BE49-F238E27FC236}">
                <a16:creationId xmlns:a16="http://schemas.microsoft.com/office/drawing/2014/main" id="{31F281A4-C771-7F85-1E19-C44E5286C414}"/>
              </a:ext>
            </a:extLst>
          </p:cNvPr>
          <p:cNvGrpSpPr/>
          <p:nvPr/>
        </p:nvGrpSpPr>
        <p:grpSpPr>
          <a:xfrm>
            <a:off x="11227220" y="1220395"/>
            <a:ext cx="595080" cy="772200"/>
            <a:chOff x="11227220" y="1220395"/>
            <a:chExt cx="595080" cy="772200"/>
          </a:xfrm>
        </p:grpSpPr>
        <mc:AlternateContent xmlns:mc="http://schemas.openxmlformats.org/markup-compatibility/2006" xmlns:p14="http://schemas.microsoft.com/office/powerpoint/2010/main">
          <mc:Choice Requires="p14">
            <p:contentPart p14:bwMode="auto" r:id="rId236">
              <p14:nvContentPartPr>
                <p14:cNvPr id="175" name="Ink 174">
                  <a:extLst>
                    <a:ext uri="{FF2B5EF4-FFF2-40B4-BE49-F238E27FC236}">
                      <a16:creationId xmlns:a16="http://schemas.microsoft.com/office/drawing/2014/main" id="{752ADAFB-1D58-ADC6-4FFF-BB5790F7D226}"/>
                    </a:ext>
                  </a:extLst>
                </p14:cNvPr>
                <p14:cNvContentPartPr/>
                <p14:nvPr/>
              </p14:nvContentPartPr>
              <p14:xfrm>
                <a:off x="11715740" y="1499755"/>
                <a:ext cx="106560" cy="112320"/>
              </p14:xfrm>
            </p:contentPart>
          </mc:Choice>
          <mc:Fallback xmlns="">
            <p:pic>
              <p:nvPicPr>
                <p:cNvPr id="175" name="Ink 174">
                  <a:extLst>
                    <a:ext uri="{FF2B5EF4-FFF2-40B4-BE49-F238E27FC236}">
                      <a16:creationId xmlns:a16="http://schemas.microsoft.com/office/drawing/2014/main" id="{752ADAFB-1D58-ADC6-4FFF-BB5790F7D226}"/>
                    </a:ext>
                  </a:extLst>
                </p:cNvPr>
                <p:cNvPicPr/>
                <p:nvPr/>
              </p:nvPicPr>
              <p:blipFill>
                <a:blip r:embed="rId237"/>
                <a:stretch>
                  <a:fillRect/>
                </a:stretch>
              </p:blipFill>
              <p:spPr>
                <a:xfrm>
                  <a:off x="11698100" y="1482115"/>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6" name="Ink 175">
                  <a:extLst>
                    <a:ext uri="{FF2B5EF4-FFF2-40B4-BE49-F238E27FC236}">
                      <a16:creationId xmlns:a16="http://schemas.microsoft.com/office/drawing/2014/main" id="{9553FC10-1F08-6DF3-95BB-62278D0193E0}"/>
                    </a:ext>
                  </a:extLst>
                </p14:cNvPr>
                <p14:cNvContentPartPr/>
                <p14:nvPr/>
              </p14:nvContentPartPr>
              <p14:xfrm>
                <a:off x="11683340" y="1495435"/>
                <a:ext cx="2160" cy="11520"/>
              </p14:xfrm>
            </p:contentPart>
          </mc:Choice>
          <mc:Fallback xmlns="">
            <p:pic>
              <p:nvPicPr>
                <p:cNvPr id="176" name="Ink 175">
                  <a:extLst>
                    <a:ext uri="{FF2B5EF4-FFF2-40B4-BE49-F238E27FC236}">
                      <a16:creationId xmlns:a16="http://schemas.microsoft.com/office/drawing/2014/main" id="{9553FC10-1F08-6DF3-95BB-62278D0193E0}"/>
                    </a:ext>
                  </a:extLst>
                </p:cNvPr>
                <p:cNvPicPr/>
                <p:nvPr/>
              </p:nvPicPr>
              <p:blipFill>
                <a:blip r:embed="rId239"/>
                <a:stretch>
                  <a:fillRect/>
                </a:stretch>
              </p:blipFill>
              <p:spPr>
                <a:xfrm>
                  <a:off x="11665700" y="1477795"/>
                  <a:ext cx="3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7" name="Ink 176">
                  <a:extLst>
                    <a:ext uri="{FF2B5EF4-FFF2-40B4-BE49-F238E27FC236}">
                      <a16:creationId xmlns:a16="http://schemas.microsoft.com/office/drawing/2014/main" id="{41366E32-E1ED-C903-1BC9-269A67F4ABB1}"/>
                    </a:ext>
                  </a:extLst>
                </p14:cNvPr>
                <p14:cNvContentPartPr/>
                <p14:nvPr/>
              </p14:nvContentPartPr>
              <p14:xfrm>
                <a:off x="11429900" y="1473835"/>
                <a:ext cx="187560" cy="162720"/>
              </p14:xfrm>
            </p:contentPart>
          </mc:Choice>
          <mc:Fallback xmlns="">
            <p:pic>
              <p:nvPicPr>
                <p:cNvPr id="177" name="Ink 176">
                  <a:extLst>
                    <a:ext uri="{FF2B5EF4-FFF2-40B4-BE49-F238E27FC236}">
                      <a16:creationId xmlns:a16="http://schemas.microsoft.com/office/drawing/2014/main" id="{41366E32-E1ED-C903-1BC9-269A67F4ABB1}"/>
                    </a:ext>
                  </a:extLst>
                </p:cNvPr>
                <p:cNvPicPr/>
                <p:nvPr/>
              </p:nvPicPr>
              <p:blipFill>
                <a:blip r:embed="rId241"/>
                <a:stretch>
                  <a:fillRect/>
                </a:stretch>
              </p:blipFill>
              <p:spPr>
                <a:xfrm>
                  <a:off x="11412260" y="1456195"/>
                  <a:ext cx="22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8" name="Ink 177">
                  <a:extLst>
                    <a:ext uri="{FF2B5EF4-FFF2-40B4-BE49-F238E27FC236}">
                      <a16:creationId xmlns:a16="http://schemas.microsoft.com/office/drawing/2014/main" id="{02C3062E-9D1C-0EC7-A10B-78034BECB561}"/>
                    </a:ext>
                  </a:extLst>
                </p14:cNvPr>
                <p14:cNvContentPartPr/>
                <p14:nvPr/>
              </p14:nvContentPartPr>
              <p14:xfrm>
                <a:off x="11227220" y="1220395"/>
                <a:ext cx="165240" cy="399240"/>
              </p14:xfrm>
            </p:contentPart>
          </mc:Choice>
          <mc:Fallback xmlns="">
            <p:pic>
              <p:nvPicPr>
                <p:cNvPr id="178" name="Ink 177">
                  <a:extLst>
                    <a:ext uri="{FF2B5EF4-FFF2-40B4-BE49-F238E27FC236}">
                      <a16:creationId xmlns:a16="http://schemas.microsoft.com/office/drawing/2014/main" id="{02C3062E-9D1C-0EC7-A10B-78034BECB561}"/>
                    </a:ext>
                  </a:extLst>
                </p:cNvPr>
                <p:cNvPicPr/>
                <p:nvPr/>
              </p:nvPicPr>
              <p:blipFill>
                <a:blip r:embed="rId243"/>
                <a:stretch>
                  <a:fillRect/>
                </a:stretch>
              </p:blipFill>
              <p:spPr>
                <a:xfrm>
                  <a:off x="11209580" y="1202395"/>
                  <a:ext cx="2008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9" name="Ink 178">
                  <a:extLst>
                    <a:ext uri="{FF2B5EF4-FFF2-40B4-BE49-F238E27FC236}">
                      <a16:creationId xmlns:a16="http://schemas.microsoft.com/office/drawing/2014/main" id="{1F4FAD96-3BF1-8BF9-DA1F-5DBDDFC14E87}"/>
                    </a:ext>
                  </a:extLst>
                </p14:cNvPr>
                <p14:cNvContentPartPr/>
                <p14:nvPr/>
              </p14:nvContentPartPr>
              <p14:xfrm>
                <a:off x="11646620" y="1718275"/>
                <a:ext cx="123840" cy="115920"/>
              </p14:xfrm>
            </p:contentPart>
          </mc:Choice>
          <mc:Fallback xmlns="">
            <p:pic>
              <p:nvPicPr>
                <p:cNvPr id="179" name="Ink 178">
                  <a:extLst>
                    <a:ext uri="{FF2B5EF4-FFF2-40B4-BE49-F238E27FC236}">
                      <a16:creationId xmlns:a16="http://schemas.microsoft.com/office/drawing/2014/main" id="{1F4FAD96-3BF1-8BF9-DA1F-5DBDDFC14E87}"/>
                    </a:ext>
                  </a:extLst>
                </p:cNvPr>
                <p:cNvPicPr/>
                <p:nvPr/>
              </p:nvPicPr>
              <p:blipFill>
                <a:blip r:embed="rId245"/>
                <a:stretch>
                  <a:fillRect/>
                </a:stretch>
              </p:blipFill>
              <p:spPr>
                <a:xfrm>
                  <a:off x="11628980" y="1700275"/>
                  <a:ext cx="159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0" name="Ink 179">
                  <a:extLst>
                    <a:ext uri="{FF2B5EF4-FFF2-40B4-BE49-F238E27FC236}">
                      <a16:creationId xmlns:a16="http://schemas.microsoft.com/office/drawing/2014/main" id="{C04DADEE-5C2E-442A-3E7E-77FCEF13A882}"/>
                    </a:ext>
                  </a:extLst>
                </p14:cNvPr>
                <p14:cNvContentPartPr/>
                <p14:nvPr/>
              </p14:nvContentPartPr>
              <p14:xfrm>
                <a:off x="11508740" y="1833835"/>
                <a:ext cx="46440" cy="158760"/>
              </p14:xfrm>
            </p:contentPart>
          </mc:Choice>
          <mc:Fallback xmlns="">
            <p:pic>
              <p:nvPicPr>
                <p:cNvPr id="180" name="Ink 179">
                  <a:extLst>
                    <a:ext uri="{FF2B5EF4-FFF2-40B4-BE49-F238E27FC236}">
                      <a16:creationId xmlns:a16="http://schemas.microsoft.com/office/drawing/2014/main" id="{C04DADEE-5C2E-442A-3E7E-77FCEF13A882}"/>
                    </a:ext>
                  </a:extLst>
                </p:cNvPr>
                <p:cNvPicPr/>
                <p:nvPr/>
              </p:nvPicPr>
              <p:blipFill>
                <a:blip r:embed="rId247"/>
                <a:stretch>
                  <a:fillRect/>
                </a:stretch>
              </p:blipFill>
              <p:spPr>
                <a:xfrm>
                  <a:off x="11490740" y="1816195"/>
                  <a:ext cx="82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1" name="Ink 180">
                  <a:extLst>
                    <a:ext uri="{FF2B5EF4-FFF2-40B4-BE49-F238E27FC236}">
                      <a16:creationId xmlns:a16="http://schemas.microsoft.com/office/drawing/2014/main" id="{0A2C7CD0-C11E-68DA-7D7F-E41207C54ED0}"/>
                    </a:ext>
                  </a:extLst>
                </p14:cNvPr>
                <p14:cNvContentPartPr/>
                <p14:nvPr/>
              </p14:nvContentPartPr>
              <p14:xfrm>
                <a:off x="11499380" y="1759315"/>
                <a:ext cx="87840" cy="65520"/>
              </p14:xfrm>
            </p:contentPart>
          </mc:Choice>
          <mc:Fallback xmlns="">
            <p:pic>
              <p:nvPicPr>
                <p:cNvPr id="181" name="Ink 180">
                  <a:extLst>
                    <a:ext uri="{FF2B5EF4-FFF2-40B4-BE49-F238E27FC236}">
                      <a16:creationId xmlns:a16="http://schemas.microsoft.com/office/drawing/2014/main" id="{0A2C7CD0-C11E-68DA-7D7F-E41207C54ED0}"/>
                    </a:ext>
                  </a:extLst>
                </p:cNvPr>
                <p:cNvPicPr/>
                <p:nvPr/>
              </p:nvPicPr>
              <p:blipFill>
                <a:blip r:embed="rId249"/>
                <a:stretch>
                  <a:fillRect/>
                </a:stretch>
              </p:blipFill>
              <p:spPr>
                <a:xfrm>
                  <a:off x="11481380" y="1741675"/>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2" name="Ink 181">
                  <a:extLst>
                    <a:ext uri="{FF2B5EF4-FFF2-40B4-BE49-F238E27FC236}">
                      <a16:creationId xmlns:a16="http://schemas.microsoft.com/office/drawing/2014/main" id="{04A34D84-6FE8-55AD-C9CA-5F945F13BE82}"/>
                    </a:ext>
                  </a:extLst>
                </p14:cNvPr>
                <p14:cNvContentPartPr/>
                <p14:nvPr/>
              </p14:nvContentPartPr>
              <p14:xfrm>
                <a:off x="11302460" y="1754635"/>
                <a:ext cx="100080" cy="144720"/>
              </p14:xfrm>
            </p:contentPart>
          </mc:Choice>
          <mc:Fallback xmlns="">
            <p:pic>
              <p:nvPicPr>
                <p:cNvPr id="182" name="Ink 181">
                  <a:extLst>
                    <a:ext uri="{FF2B5EF4-FFF2-40B4-BE49-F238E27FC236}">
                      <a16:creationId xmlns:a16="http://schemas.microsoft.com/office/drawing/2014/main" id="{04A34D84-6FE8-55AD-C9CA-5F945F13BE82}"/>
                    </a:ext>
                  </a:extLst>
                </p:cNvPr>
                <p:cNvPicPr/>
                <p:nvPr/>
              </p:nvPicPr>
              <p:blipFill>
                <a:blip r:embed="rId251"/>
                <a:stretch>
                  <a:fillRect/>
                </a:stretch>
              </p:blipFill>
              <p:spPr>
                <a:xfrm>
                  <a:off x="11284460" y="1736635"/>
                  <a:ext cx="135720" cy="18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87" name="Ink 186">
                <a:extLst>
                  <a:ext uri="{FF2B5EF4-FFF2-40B4-BE49-F238E27FC236}">
                    <a16:creationId xmlns:a16="http://schemas.microsoft.com/office/drawing/2014/main" id="{A8B540A7-1F1A-1660-CD6F-169EAF6285F4}"/>
                  </a:ext>
                </a:extLst>
              </p14:cNvPr>
              <p14:cNvContentPartPr/>
              <p14:nvPr/>
            </p14:nvContentPartPr>
            <p14:xfrm>
              <a:off x="10522700" y="2230915"/>
              <a:ext cx="1555560" cy="93960"/>
            </p14:xfrm>
          </p:contentPart>
        </mc:Choice>
        <mc:Fallback xmlns="">
          <p:pic>
            <p:nvPicPr>
              <p:cNvPr id="187" name="Ink 186">
                <a:extLst>
                  <a:ext uri="{FF2B5EF4-FFF2-40B4-BE49-F238E27FC236}">
                    <a16:creationId xmlns:a16="http://schemas.microsoft.com/office/drawing/2014/main" id="{A8B540A7-1F1A-1660-CD6F-169EAF6285F4}"/>
                  </a:ext>
                </a:extLst>
              </p:cNvPr>
              <p:cNvPicPr/>
              <p:nvPr/>
            </p:nvPicPr>
            <p:blipFill>
              <a:blip r:embed="rId253"/>
              <a:stretch>
                <a:fillRect/>
              </a:stretch>
            </p:blipFill>
            <p:spPr>
              <a:xfrm>
                <a:off x="10505060" y="2212915"/>
                <a:ext cx="1591200" cy="129600"/>
              </a:xfrm>
              <a:prstGeom prst="rect">
                <a:avLst/>
              </a:prstGeom>
            </p:spPr>
          </p:pic>
        </mc:Fallback>
      </mc:AlternateContent>
      <p:grpSp>
        <p:nvGrpSpPr>
          <p:cNvPr id="190" name="Group 189">
            <a:extLst>
              <a:ext uri="{FF2B5EF4-FFF2-40B4-BE49-F238E27FC236}">
                <a16:creationId xmlns:a16="http://schemas.microsoft.com/office/drawing/2014/main" id="{A023742B-12D2-D482-147F-816ECB5205BB}"/>
              </a:ext>
            </a:extLst>
          </p:cNvPr>
          <p:cNvGrpSpPr/>
          <p:nvPr/>
        </p:nvGrpSpPr>
        <p:grpSpPr>
          <a:xfrm>
            <a:off x="11970980" y="2213275"/>
            <a:ext cx="136800" cy="228600"/>
            <a:chOff x="11970980" y="2213275"/>
            <a:chExt cx="136800" cy="228600"/>
          </a:xfrm>
        </p:grpSpPr>
        <mc:AlternateContent xmlns:mc="http://schemas.openxmlformats.org/markup-compatibility/2006" xmlns:p14="http://schemas.microsoft.com/office/powerpoint/2010/main">
          <mc:Choice Requires="p14">
            <p:contentPart p14:bwMode="auto" r:id="rId254">
              <p14:nvContentPartPr>
                <p14:cNvPr id="188" name="Ink 187">
                  <a:extLst>
                    <a:ext uri="{FF2B5EF4-FFF2-40B4-BE49-F238E27FC236}">
                      <a16:creationId xmlns:a16="http://schemas.microsoft.com/office/drawing/2014/main" id="{B2A7E4D5-E559-CCF5-FD3E-5755C4C39956}"/>
                    </a:ext>
                  </a:extLst>
                </p14:cNvPr>
                <p14:cNvContentPartPr/>
                <p14:nvPr/>
              </p14:nvContentPartPr>
              <p14:xfrm>
                <a:off x="11973860" y="2213275"/>
                <a:ext cx="133920" cy="102600"/>
              </p14:xfrm>
            </p:contentPart>
          </mc:Choice>
          <mc:Fallback xmlns="">
            <p:pic>
              <p:nvPicPr>
                <p:cNvPr id="188" name="Ink 187">
                  <a:extLst>
                    <a:ext uri="{FF2B5EF4-FFF2-40B4-BE49-F238E27FC236}">
                      <a16:creationId xmlns:a16="http://schemas.microsoft.com/office/drawing/2014/main" id="{B2A7E4D5-E559-CCF5-FD3E-5755C4C39956}"/>
                    </a:ext>
                  </a:extLst>
                </p:cNvPr>
                <p:cNvPicPr/>
                <p:nvPr/>
              </p:nvPicPr>
              <p:blipFill>
                <a:blip r:embed="rId255"/>
                <a:stretch>
                  <a:fillRect/>
                </a:stretch>
              </p:blipFill>
              <p:spPr>
                <a:xfrm>
                  <a:off x="11956220" y="2195275"/>
                  <a:ext cx="169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9" name="Ink 188">
                  <a:extLst>
                    <a:ext uri="{FF2B5EF4-FFF2-40B4-BE49-F238E27FC236}">
                      <a16:creationId xmlns:a16="http://schemas.microsoft.com/office/drawing/2014/main" id="{9C22C29D-0F5C-9D55-021A-B98BA16CED23}"/>
                    </a:ext>
                  </a:extLst>
                </p14:cNvPr>
                <p14:cNvContentPartPr/>
                <p14:nvPr/>
              </p14:nvContentPartPr>
              <p14:xfrm>
                <a:off x="11970980" y="2330635"/>
                <a:ext cx="132120" cy="111240"/>
              </p14:xfrm>
            </p:contentPart>
          </mc:Choice>
          <mc:Fallback xmlns="">
            <p:pic>
              <p:nvPicPr>
                <p:cNvPr id="189" name="Ink 188">
                  <a:extLst>
                    <a:ext uri="{FF2B5EF4-FFF2-40B4-BE49-F238E27FC236}">
                      <a16:creationId xmlns:a16="http://schemas.microsoft.com/office/drawing/2014/main" id="{9C22C29D-0F5C-9D55-021A-B98BA16CED23}"/>
                    </a:ext>
                  </a:extLst>
                </p:cNvPr>
                <p:cNvPicPr/>
                <p:nvPr/>
              </p:nvPicPr>
              <p:blipFill>
                <a:blip r:embed="rId257"/>
                <a:stretch>
                  <a:fillRect/>
                </a:stretch>
              </p:blipFill>
              <p:spPr>
                <a:xfrm>
                  <a:off x="11952980" y="2312635"/>
                  <a:ext cx="167760" cy="146880"/>
                </a:xfrm>
                <a:prstGeom prst="rect">
                  <a:avLst/>
                </a:prstGeom>
              </p:spPr>
            </p:pic>
          </mc:Fallback>
        </mc:AlternateContent>
      </p:grpSp>
      <p:grpSp>
        <p:nvGrpSpPr>
          <p:cNvPr id="212" name="Group 211">
            <a:extLst>
              <a:ext uri="{FF2B5EF4-FFF2-40B4-BE49-F238E27FC236}">
                <a16:creationId xmlns:a16="http://schemas.microsoft.com/office/drawing/2014/main" id="{4FC207F5-E275-1108-F7C1-774377FB5B97}"/>
              </a:ext>
            </a:extLst>
          </p:cNvPr>
          <p:cNvGrpSpPr/>
          <p:nvPr/>
        </p:nvGrpSpPr>
        <p:grpSpPr>
          <a:xfrm>
            <a:off x="11229380" y="5658835"/>
            <a:ext cx="692280" cy="213120"/>
            <a:chOff x="11229380" y="5658835"/>
            <a:chExt cx="692280" cy="213120"/>
          </a:xfrm>
        </p:grpSpPr>
        <mc:AlternateContent xmlns:mc="http://schemas.openxmlformats.org/markup-compatibility/2006" xmlns:p14="http://schemas.microsoft.com/office/powerpoint/2010/main">
          <mc:Choice Requires="p14">
            <p:contentPart p14:bwMode="auto" r:id="rId258">
              <p14:nvContentPartPr>
                <p14:cNvPr id="201" name="Ink 200">
                  <a:extLst>
                    <a:ext uri="{FF2B5EF4-FFF2-40B4-BE49-F238E27FC236}">
                      <a16:creationId xmlns:a16="http://schemas.microsoft.com/office/drawing/2014/main" id="{A3459C5B-DDCF-DA77-F254-4D7D2DC0A98D}"/>
                    </a:ext>
                  </a:extLst>
                </p14:cNvPr>
                <p14:cNvContentPartPr/>
                <p14:nvPr/>
              </p14:nvContentPartPr>
              <p14:xfrm>
                <a:off x="11783420" y="5709235"/>
                <a:ext cx="138240" cy="162720"/>
              </p14:xfrm>
            </p:contentPart>
          </mc:Choice>
          <mc:Fallback xmlns="">
            <p:pic>
              <p:nvPicPr>
                <p:cNvPr id="201" name="Ink 200">
                  <a:extLst>
                    <a:ext uri="{FF2B5EF4-FFF2-40B4-BE49-F238E27FC236}">
                      <a16:creationId xmlns:a16="http://schemas.microsoft.com/office/drawing/2014/main" id="{A3459C5B-DDCF-DA77-F254-4D7D2DC0A98D}"/>
                    </a:ext>
                  </a:extLst>
                </p:cNvPr>
                <p:cNvPicPr/>
                <p:nvPr/>
              </p:nvPicPr>
              <p:blipFill>
                <a:blip r:embed="rId259"/>
                <a:stretch>
                  <a:fillRect/>
                </a:stretch>
              </p:blipFill>
              <p:spPr>
                <a:xfrm>
                  <a:off x="11774420" y="5700595"/>
                  <a:ext cx="155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2" name="Ink 201">
                  <a:extLst>
                    <a:ext uri="{FF2B5EF4-FFF2-40B4-BE49-F238E27FC236}">
                      <a16:creationId xmlns:a16="http://schemas.microsoft.com/office/drawing/2014/main" id="{2BBD34DB-8575-D289-05A9-7D2EAF48783F}"/>
                    </a:ext>
                  </a:extLst>
                </p14:cNvPr>
                <p14:cNvContentPartPr/>
                <p14:nvPr/>
              </p14:nvContentPartPr>
              <p14:xfrm>
                <a:off x="11544020" y="5705275"/>
                <a:ext cx="132480" cy="130320"/>
              </p14:xfrm>
            </p:contentPart>
          </mc:Choice>
          <mc:Fallback xmlns="">
            <p:pic>
              <p:nvPicPr>
                <p:cNvPr id="202" name="Ink 201">
                  <a:extLst>
                    <a:ext uri="{FF2B5EF4-FFF2-40B4-BE49-F238E27FC236}">
                      <a16:creationId xmlns:a16="http://schemas.microsoft.com/office/drawing/2014/main" id="{2BBD34DB-8575-D289-05A9-7D2EAF48783F}"/>
                    </a:ext>
                  </a:extLst>
                </p:cNvPr>
                <p:cNvPicPr/>
                <p:nvPr/>
              </p:nvPicPr>
              <p:blipFill>
                <a:blip r:embed="rId261"/>
                <a:stretch>
                  <a:fillRect/>
                </a:stretch>
              </p:blipFill>
              <p:spPr>
                <a:xfrm>
                  <a:off x="11535020" y="5696635"/>
                  <a:ext cx="150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3" name="Ink 202">
                  <a:extLst>
                    <a:ext uri="{FF2B5EF4-FFF2-40B4-BE49-F238E27FC236}">
                      <a16:creationId xmlns:a16="http://schemas.microsoft.com/office/drawing/2014/main" id="{B539B1E3-6FD2-F26C-4C56-14E51A03B9A6}"/>
                    </a:ext>
                  </a:extLst>
                </p14:cNvPr>
                <p14:cNvContentPartPr/>
                <p14:nvPr/>
              </p14:nvContentPartPr>
              <p14:xfrm>
                <a:off x="11488580" y="5694475"/>
                <a:ext cx="360" cy="3240"/>
              </p14:xfrm>
            </p:contentPart>
          </mc:Choice>
          <mc:Fallback xmlns="">
            <p:pic>
              <p:nvPicPr>
                <p:cNvPr id="203" name="Ink 202">
                  <a:extLst>
                    <a:ext uri="{FF2B5EF4-FFF2-40B4-BE49-F238E27FC236}">
                      <a16:creationId xmlns:a16="http://schemas.microsoft.com/office/drawing/2014/main" id="{B539B1E3-6FD2-F26C-4C56-14E51A03B9A6}"/>
                    </a:ext>
                  </a:extLst>
                </p:cNvPr>
                <p:cNvPicPr/>
                <p:nvPr/>
              </p:nvPicPr>
              <p:blipFill>
                <a:blip r:embed="rId263"/>
                <a:stretch>
                  <a:fillRect/>
                </a:stretch>
              </p:blipFill>
              <p:spPr>
                <a:xfrm>
                  <a:off x="11479940" y="5685835"/>
                  <a:ext cx="18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4" name="Ink 203">
                  <a:extLst>
                    <a:ext uri="{FF2B5EF4-FFF2-40B4-BE49-F238E27FC236}">
                      <a16:creationId xmlns:a16="http://schemas.microsoft.com/office/drawing/2014/main" id="{F49A74F3-D4E5-00B2-32B3-DB3586C7AA74}"/>
                    </a:ext>
                  </a:extLst>
                </p14:cNvPr>
                <p14:cNvContentPartPr/>
                <p14:nvPr/>
              </p14:nvContentPartPr>
              <p14:xfrm>
                <a:off x="11229380" y="5658835"/>
                <a:ext cx="209160" cy="167400"/>
              </p14:xfrm>
            </p:contentPart>
          </mc:Choice>
          <mc:Fallback xmlns="">
            <p:pic>
              <p:nvPicPr>
                <p:cNvPr id="204" name="Ink 203">
                  <a:extLst>
                    <a:ext uri="{FF2B5EF4-FFF2-40B4-BE49-F238E27FC236}">
                      <a16:creationId xmlns:a16="http://schemas.microsoft.com/office/drawing/2014/main" id="{F49A74F3-D4E5-00B2-32B3-DB3586C7AA74}"/>
                    </a:ext>
                  </a:extLst>
                </p:cNvPr>
                <p:cNvPicPr/>
                <p:nvPr/>
              </p:nvPicPr>
              <p:blipFill>
                <a:blip r:embed="rId265"/>
                <a:stretch>
                  <a:fillRect/>
                </a:stretch>
              </p:blipFill>
              <p:spPr>
                <a:xfrm>
                  <a:off x="11220380" y="5649835"/>
                  <a:ext cx="226800" cy="185040"/>
                </a:xfrm>
                <a:prstGeom prst="rect">
                  <a:avLst/>
                </a:prstGeom>
              </p:spPr>
            </p:pic>
          </mc:Fallback>
        </mc:AlternateContent>
      </p:grpSp>
      <p:grpSp>
        <p:nvGrpSpPr>
          <p:cNvPr id="214" name="Group 213">
            <a:extLst>
              <a:ext uri="{FF2B5EF4-FFF2-40B4-BE49-F238E27FC236}">
                <a16:creationId xmlns:a16="http://schemas.microsoft.com/office/drawing/2014/main" id="{C18F4D10-5E4D-A9CF-F5FA-2CDD3DEE2900}"/>
              </a:ext>
            </a:extLst>
          </p:cNvPr>
          <p:cNvGrpSpPr/>
          <p:nvPr/>
        </p:nvGrpSpPr>
        <p:grpSpPr>
          <a:xfrm>
            <a:off x="11238380" y="6008395"/>
            <a:ext cx="755640" cy="222480"/>
            <a:chOff x="11238380" y="6008395"/>
            <a:chExt cx="755640" cy="222480"/>
          </a:xfrm>
        </p:grpSpPr>
        <mc:AlternateContent xmlns:mc="http://schemas.openxmlformats.org/markup-compatibility/2006" xmlns:p14="http://schemas.microsoft.com/office/powerpoint/2010/main">
          <mc:Choice Requires="p14">
            <p:contentPart p14:bwMode="auto" r:id="rId266">
              <p14:nvContentPartPr>
                <p14:cNvPr id="205" name="Ink 204">
                  <a:extLst>
                    <a:ext uri="{FF2B5EF4-FFF2-40B4-BE49-F238E27FC236}">
                      <a16:creationId xmlns:a16="http://schemas.microsoft.com/office/drawing/2014/main" id="{EDCDD0D6-E409-6351-9673-31B75E5629E6}"/>
                    </a:ext>
                  </a:extLst>
                </p14:cNvPr>
                <p14:cNvContentPartPr/>
                <p14:nvPr/>
              </p14:nvContentPartPr>
              <p14:xfrm>
                <a:off x="11841740" y="6010195"/>
                <a:ext cx="15840" cy="38160"/>
              </p14:xfrm>
            </p:contentPart>
          </mc:Choice>
          <mc:Fallback xmlns="">
            <p:pic>
              <p:nvPicPr>
                <p:cNvPr id="205" name="Ink 204">
                  <a:extLst>
                    <a:ext uri="{FF2B5EF4-FFF2-40B4-BE49-F238E27FC236}">
                      <a16:creationId xmlns:a16="http://schemas.microsoft.com/office/drawing/2014/main" id="{EDCDD0D6-E409-6351-9673-31B75E5629E6}"/>
                    </a:ext>
                  </a:extLst>
                </p:cNvPr>
                <p:cNvPicPr/>
                <p:nvPr/>
              </p:nvPicPr>
              <p:blipFill>
                <a:blip r:embed="rId267"/>
                <a:stretch>
                  <a:fillRect/>
                </a:stretch>
              </p:blipFill>
              <p:spPr>
                <a:xfrm>
                  <a:off x="11833100" y="6001195"/>
                  <a:ext cx="33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6" name="Ink 205">
                  <a:extLst>
                    <a:ext uri="{FF2B5EF4-FFF2-40B4-BE49-F238E27FC236}">
                      <a16:creationId xmlns:a16="http://schemas.microsoft.com/office/drawing/2014/main" id="{0524D948-2A02-E21C-CBB2-91299341E4F6}"/>
                    </a:ext>
                  </a:extLst>
                </p14:cNvPr>
                <p14:cNvContentPartPr/>
                <p14:nvPr/>
              </p14:nvContentPartPr>
              <p14:xfrm>
                <a:off x="11681900" y="6024595"/>
                <a:ext cx="98280" cy="98280"/>
              </p14:xfrm>
            </p:contentPart>
          </mc:Choice>
          <mc:Fallback xmlns="">
            <p:pic>
              <p:nvPicPr>
                <p:cNvPr id="206" name="Ink 205">
                  <a:extLst>
                    <a:ext uri="{FF2B5EF4-FFF2-40B4-BE49-F238E27FC236}">
                      <a16:creationId xmlns:a16="http://schemas.microsoft.com/office/drawing/2014/main" id="{0524D948-2A02-E21C-CBB2-91299341E4F6}"/>
                    </a:ext>
                  </a:extLst>
                </p:cNvPr>
                <p:cNvPicPr/>
                <p:nvPr/>
              </p:nvPicPr>
              <p:blipFill>
                <a:blip r:embed="rId269"/>
                <a:stretch>
                  <a:fillRect/>
                </a:stretch>
              </p:blipFill>
              <p:spPr>
                <a:xfrm>
                  <a:off x="11673260" y="6015955"/>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7" name="Ink 206">
                  <a:extLst>
                    <a:ext uri="{FF2B5EF4-FFF2-40B4-BE49-F238E27FC236}">
                      <a16:creationId xmlns:a16="http://schemas.microsoft.com/office/drawing/2014/main" id="{26E70BFA-7C95-ACB0-8489-D8568F778986}"/>
                    </a:ext>
                  </a:extLst>
                </p14:cNvPr>
                <p14:cNvContentPartPr/>
                <p14:nvPr/>
              </p14:nvContentPartPr>
              <p14:xfrm>
                <a:off x="11590100" y="6037195"/>
                <a:ext cx="117000" cy="140760"/>
              </p14:xfrm>
            </p:contentPart>
          </mc:Choice>
          <mc:Fallback xmlns="">
            <p:pic>
              <p:nvPicPr>
                <p:cNvPr id="207" name="Ink 206">
                  <a:extLst>
                    <a:ext uri="{FF2B5EF4-FFF2-40B4-BE49-F238E27FC236}">
                      <a16:creationId xmlns:a16="http://schemas.microsoft.com/office/drawing/2014/main" id="{26E70BFA-7C95-ACB0-8489-D8568F778986}"/>
                    </a:ext>
                  </a:extLst>
                </p:cNvPr>
                <p:cNvPicPr/>
                <p:nvPr/>
              </p:nvPicPr>
              <p:blipFill>
                <a:blip r:embed="rId271"/>
                <a:stretch>
                  <a:fillRect/>
                </a:stretch>
              </p:blipFill>
              <p:spPr>
                <a:xfrm>
                  <a:off x="11581100" y="6028195"/>
                  <a:ext cx="134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8" name="Ink 207">
                  <a:extLst>
                    <a:ext uri="{FF2B5EF4-FFF2-40B4-BE49-F238E27FC236}">
                      <a16:creationId xmlns:a16="http://schemas.microsoft.com/office/drawing/2014/main" id="{FBF1BAA9-0B1E-823F-20E3-126D183F0B02}"/>
                    </a:ext>
                  </a:extLst>
                </p14:cNvPr>
                <p14:cNvContentPartPr/>
                <p14:nvPr/>
              </p14:nvContentPartPr>
              <p14:xfrm>
                <a:off x="11473100" y="6008395"/>
                <a:ext cx="82080" cy="196920"/>
              </p14:xfrm>
            </p:contentPart>
          </mc:Choice>
          <mc:Fallback xmlns="">
            <p:pic>
              <p:nvPicPr>
                <p:cNvPr id="208" name="Ink 207">
                  <a:extLst>
                    <a:ext uri="{FF2B5EF4-FFF2-40B4-BE49-F238E27FC236}">
                      <a16:creationId xmlns:a16="http://schemas.microsoft.com/office/drawing/2014/main" id="{FBF1BAA9-0B1E-823F-20E3-126D183F0B02}"/>
                    </a:ext>
                  </a:extLst>
                </p:cNvPr>
                <p:cNvPicPr/>
                <p:nvPr/>
              </p:nvPicPr>
              <p:blipFill>
                <a:blip r:embed="rId273"/>
                <a:stretch>
                  <a:fillRect/>
                </a:stretch>
              </p:blipFill>
              <p:spPr>
                <a:xfrm>
                  <a:off x="11464460" y="5999395"/>
                  <a:ext cx="99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9" name="Ink 208">
                  <a:extLst>
                    <a:ext uri="{FF2B5EF4-FFF2-40B4-BE49-F238E27FC236}">
                      <a16:creationId xmlns:a16="http://schemas.microsoft.com/office/drawing/2014/main" id="{FD0C0F17-61BD-032F-F5A7-5A74F3BB3DD5}"/>
                    </a:ext>
                  </a:extLst>
                </p14:cNvPr>
                <p14:cNvContentPartPr/>
                <p14:nvPr/>
              </p14:nvContentPartPr>
              <p14:xfrm>
                <a:off x="11298500" y="6019915"/>
                <a:ext cx="87840" cy="122760"/>
              </p14:xfrm>
            </p:contentPart>
          </mc:Choice>
          <mc:Fallback xmlns="">
            <p:pic>
              <p:nvPicPr>
                <p:cNvPr id="209" name="Ink 208">
                  <a:extLst>
                    <a:ext uri="{FF2B5EF4-FFF2-40B4-BE49-F238E27FC236}">
                      <a16:creationId xmlns:a16="http://schemas.microsoft.com/office/drawing/2014/main" id="{FD0C0F17-61BD-032F-F5A7-5A74F3BB3DD5}"/>
                    </a:ext>
                  </a:extLst>
                </p:cNvPr>
                <p:cNvPicPr/>
                <p:nvPr/>
              </p:nvPicPr>
              <p:blipFill>
                <a:blip r:embed="rId275"/>
                <a:stretch>
                  <a:fillRect/>
                </a:stretch>
              </p:blipFill>
              <p:spPr>
                <a:xfrm>
                  <a:off x="11289860" y="6011275"/>
                  <a:ext cx="105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0" name="Ink 209">
                  <a:extLst>
                    <a:ext uri="{FF2B5EF4-FFF2-40B4-BE49-F238E27FC236}">
                      <a16:creationId xmlns:a16="http://schemas.microsoft.com/office/drawing/2014/main" id="{D52CA837-16AD-37F2-F734-4426C97E6991}"/>
                    </a:ext>
                  </a:extLst>
                </p14:cNvPr>
                <p14:cNvContentPartPr/>
                <p14:nvPr/>
              </p14:nvContentPartPr>
              <p14:xfrm>
                <a:off x="11262860" y="6117475"/>
                <a:ext cx="68400" cy="68760"/>
              </p14:xfrm>
            </p:contentPart>
          </mc:Choice>
          <mc:Fallback xmlns="">
            <p:pic>
              <p:nvPicPr>
                <p:cNvPr id="210" name="Ink 209">
                  <a:extLst>
                    <a:ext uri="{FF2B5EF4-FFF2-40B4-BE49-F238E27FC236}">
                      <a16:creationId xmlns:a16="http://schemas.microsoft.com/office/drawing/2014/main" id="{D52CA837-16AD-37F2-F734-4426C97E6991}"/>
                    </a:ext>
                  </a:extLst>
                </p:cNvPr>
                <p:cNvPicPr/>
                <p:nvPr/>
              </p:nvPicPr>
              <p:blipFill>
                <a:blip r:embed="rId277"/>
                <a:stretch>
                  <a:fillRect/>
                </a:stretch>
              </p:blipFill>
              <p:spPr>
                <a:xfrm>
                  <a:off x="11253860" y="6108835"/>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3" name="Ink 212">
                  <a:extLst>
                    <a:ext uri="{FF2B5EF4-FFF2-40B4-BE49-F238E27FC236}">
                      <a16:creationId xmlns:a16="http://schemas.microsoft.com/office/drawing/2014/main" id="{63E48329-DD7B-E550-8C2B-F7B2175297A5}"/>
                    </a:ext>
                  </a:extLst>
                </p14:cNvPr>
                <p14:cNvContentPartPr/>
                <p14:nvPr/>
              </p14:nvContentPartPr>
              <p14:xfrm>
                <a:off x="11238380" y="6189475"/>
                <a:ext cx="755640" cy="41400"/>
              </p14:xfrm>
            </p:contentPart>
          </mc:Choice>
          <mc:Fallback xmlns="">
            <p:pic>
              <p:nvPicPr>
                <p:cNvPr id="213" name="Ink 212">
                  <a:extLst>
                    <a:ext uri="{FF2B5EF4-FFF2-40B4-BE49-F238E27FC236}">
                      <a16:creationId xmlns:a16="http://schemas.microsoft.com/office/drawing/2014/main" id="{63E48329-DD7B-E550-8C2B-F7B2175297A5}"/>
                    </a:ext>
                  </a:extLst>
                </p:cNvPr>
                <p:cNvPicPr/>
                <p:nvPr/>
              </p:nvPicPr>
              <p:blipFill>
                <a:blip r:embed="rId279"/>
                <a:stretch>
                  <a:fillRect/>
                </a:stretch>
              </p:blipFill>
              <p:spPr>
                <a:xfrm>
                  <a:off x="11229740" y="6180835"/>
                  <a:ext cx="773280" cy="59040"/>
                </a:xfrm>
                <a:prstGeom prst="rect">
                  <a:avLst/>
                </a:prstGeom>
              </p:spPr>
            </p:pic>
          </mc:Fallback>
        </mc:AlternateContent>
      </p:grpSp>
      <p:grpSp>
        <p:nvGrpSpPr>
          <p:cNvPr id="221" name="Group 220">
            <a:extLst>
              <a:ext uri="{FF2B5EF4-FFF2-40B4-BE49-F238E27FC236}">
                <a16:creationId xmlns:a16="http://schemas.microsoft.com/office/drawing/2014/main" id="{40103FB0-E7AD-42AE-285E-84402A451C3B}"/>
              </a:ext>
            </a:extLst>
          </p:cNvPr>
          <p:cNvGrpSpPr/>
          <p:nvPr/>
        </p:nvGrpSpPr>
        <p:grpSpPr>
          <a:xfrm>
            <a:off x="5768180" y="3815275"/>
            <a:ext cx="923040" cy="462960"/>
            <a:chOff x="5768180" y="3815275"/>
            <a:chExt cx="923040" cy="462960"/>
          </a:xfrm>
        </p:grpSpPr>
        <mc:AlternateContent xmlns:mc="http://schemas.openxmlformats.org/markup-compatibility/2006" xmlns:p14="http://schemas.microsoft.com/office/powerpoint/2010/main">
          <mc:Choice Requires="p14">
            <p:contentPart p14:bwMode="auto" r:id="rId280">
              <p14:nvContentPartPr>
                <p14:cNvPr id="216" name="Ink 215">
                  <a:extLst>
                    <a:ext uri="{FF2B5EF4-FFF2-40B4-BE49-F238E27FC236}">
                      <a16:creationId xmlns:a16="http://schemas.microsoft.com/office/drawing/2014/main" id="{B9764322-D37F-DBD4-93CF-DB752A79CCE7}"/>
                    </a:ext>
                  </a:extLst>
                </p14:cNvPr>
                <p14:cNvContentPartPr/>
                <p14:nvPr/>
              </p14:nvContentPartPr>
              <p14:xfrm>
                <a:off x="6526700" y="3985915"/>
                <a:ext cx="164520" cy="166680"/>
              </p14:xfrm>
            </p:contentPart>
          </mc:Choice>
          <mc:Fallback xmlns="">
            <p:pic>
              <p:nvPicPr>
                <p:cNvPr id="216" name="Ink 215">
                  <a:extLst>
                    <a:ext uri="{FF2B5EF4-FFF2-40B4-BE49-F238E27FC236}">
                      <a16:creationId xmlns:a16="http://schemas.microsoft.com/office/drawing/2014/main" id="{B9764322-D37F-DBD4-93CF-DB752A79CCE7}"/>
                    </a:ext>
                  </a:extLst>
                </p:cNvPr>
                <p:cNvPicPr/>
                <p:nvPr/>
              </p:nvPicPr>
              <p:blipFill>
                <a:blip r:embed="rId281"/>
                <a:stretch>
                  <a:fillRect/>
                </a:stretch>
              </p:blipFill>
              <p:spPr>
                <a:xfrm>
                  <a:off x="6518060" y="3977275"/>
                  <a:ext cx="182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7" name="Ink 216">
                  <a:extLst>
                    <a:ext uri="{FF2B5EF4-FFF2-40B4-BE49-F238E27FC236}">
                      <a16:creationId xmlns:a16="http://schemas.microsoft.com/office/drawing/2014/main" id="{94335DBF-93F8-3934-C145-FA055764C6CC}"/>
                    </a:ext>
                  </a:extLst>
                </p14:cNvPr>
                <p14:cNvContentPartPr/>
                <p14:nvPr/>
              </p14:nvContentPartPr>
              <p14:xfrm>
                <a:off x="6360740" y="4042795"/>
                <a:ext cx="119880" cy="141120"/>
              </p14:xfrm>
            </p:contentPart>
          </mc:Choice>
          <mc:Fallback xmlns="">
            <p:pic>
              <p:nvPicPr>
                <p:cNvPr id="217" name="Ink 216">
                  <a:extLst>
                    <a:ext uri="{FF2B5EF4-FFF2-40B4-BE49-F238E27FC236}">
                      <a16:creationId xmlns:a16="http://schemas.microsoft.com/office/drawing/2014/main" id="{94335DBF-93F8-3934-C145-FA055764C6CC}"/>
                    </a:ext>
                  </a:extLst>
                </p:cNvPr>
                <p:cNvPicPr/>
                <p:nvPr/>
              </p:nvPicPr>
              <p:blipFill>
                <a:blip r:embed="rId283"/>
                <a:stretch>
                  <a:fillRect/>
                </a:stretch>
              </p:blipFill>
              <p:spPr>
                <a:xfrm>
                  <a:off x="6351740" y="4033795"/>
                  <a:ext cx="137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8" name="Ink 217">
                  <a:extLst>
                    <a:ext uri="{FF2B5EF4-FFF2-40B4-BE49-F238E27FC236}">
                      <a16:creationId xmlns:a16="http://schemas.microsoft.com/office/drawing/2014/main" id="{0197FD93-9CA1-CD68-935A-0E7806D20D3B}"/>
                    </a:ext>
                  </a:extLst>
                </p14:cNvPr>
                <p14:cNvContentPartPr/>
                <p14:nvPr/>
              </p14:nvContentPartPr>
              <p14:xfrm>
                <a:off x="6316820" y="4044595"/>
                <a:ext cx="11160" cy="14400"/>
              </p14:xfrm>
            </p:contentPart>
          </mc:Choice>
          <mc:Fallback xmlns="">
            <p:pic>
              <p:nvPicPr>
                <p:cNvPr id="218" name="Ink 217">
                  <a:extLst>
                    <a:ext uri="{FF2B5EF4-FFF2-40B4-BE49-F238E27FC236}">
                      <a16:creationId xmlns:a16="http://schemas.microsoft.com/office/drawing/2014/main" id="{0197FD93-9CA1-CD68-935A-0E7806D20D3B}"/>
                    </a:ext>
                  </a:extLst>
                </p:cNvPr>
                <p:cNvPicPr/>
                <p:nvPr/>
              </p:nvPicPr>
              <p:blipFill>
                <a:blip r:embed="rId285"/>
                <a:stretch>
                  <a:fillRect/>
                </a:stretch>
              </p:blipFill>
              <p:spPr>
                <a:xfrm>
                  <a:off x="6307820" y="4035595"/>
                  <a:ext cx="28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9" name="Ink 218">
                  <a:extLst>
                    <a:ext uri="{FF2B5EF4-FFF2-40B4-BE49-F238E27FC236}">
                      <a16:creationId xmlns:a16="http://schemas.microsoft.com/office/drawing/2014/main" id="{6368689E-01C7-A212-3981-8E1CACBB5FF6}"/>
                    </a:ext>
                  </a:extLst>
                </p14:cNvPr>
                <p14:cNvContentPartPr/>
                <p14:nvPr/>
              </p14:nvContentPartPr>
              <p14:xfrm>
                <a:off x="5952500" y="3815275"/>
                <a:ext cx="286200" cy="438120"/>
              </p14:xfrm>
            </p:contentPart>
          </mc:Choice>
          <mc:Fallback xmlns="">
            <p:pic>
              <p:nvPicPr>
                <p:cNvPr id="219" name="Ink 218">
                  <a:extLst>
                    <a:ext uri="{FF2B5EF4-FFF2-40B4-BE49-F238E27FC236}">
                      <a16:creationId xmlns:a16="http://schemas.microsoft.com/office/drawing/2014/main" id="{6368689E-01C7-A212-3981-8E1CACBB5FF6}"/>
                    </a:ext>
                  </a:extLst>
                </p:cNvPr>
                <p:cNvPicPr/>
                <p:nvPr/>
              </p:nvPicPr>
              <p:blipFill>
                <a:blip r:embed="rId287"/>
                <a:stretch>
                  <a:fillRect/>
                </a:stretch>
              </p:blipFill>
              <p:spPr>
                <a:xfrm>
                  <a:off x="5943500" y="3806635"/>
                  <a:ext cx="3038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0" name="Ink 219">
                  <a:extLst>
                    <a:ext uri="{FF2B5EF4-FFF2-40B4-BE49-F238E27FC236}">
                      <a16:creationId xmlns:a16="http://schemas.microsoft.com/office/drawing/2014/main" id="{A1CCAB82-EEFF-61AB-F7C3-87F9E60510D7}"/>
                    </a:ext>
                  </a:extLst>
                </p14:cNvPr>
                <p14:cNvContentPartPr/>
                <p14:nvPr/>
              </p14:nvContentPartPr>
              <p14:xfrm>
                <a:off x="5768180" y="4105435"/>
                <a:ext cx="168120" cy="172800"/>
              </p14:xfrm>
            </p:contentPart>
          </mc:Choice>
          <mc:Fallback xmlns="">
            <p:pic>
              <p:nvPicPr>
                <p:cNvPr id="220" name="Ink 219">
                  <a:extLst>
                    <a:ext uri="{FF2B5EF4-FFF2-40B4-BE49-F238E27FC236}">
                      <a16:creationId xmlns:a16="http://schemas.microsoft.com/office/drawing/2014/main" id="{A1CCAB82-EEFF-61AB-F7C3-87F9E60510D7}"/>
                    </a:ext>
                  </a:extLst>
                </p:cNvPr>
                <p:cNvPicPr/>
                <p:nvPr/>
              </p:nvPicPr>
              <p:blipFill>
                <a:blip r:embed="rId289"/>
                <a:stretch>
                  <a:fillRect/>
                </a:stretch>
              </p:blipFill>
              <p:spPr>
                <a:xfrm>
                  <a:off x="5759540" y="4096795"/>
                  <a:ext cx="18576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228" name="Ink 227">
                <a:extLst>
                  <a:ext uri="{FF2B5EF4-FFF2-40B4-BE49-F238E27FC236}">
                    <a16:creationId xmlns:a16="http://schemas.microsoft.com/office/drawing/2014/main" id="{039F9E99-5825-E145-AA77-B746F40DB7AE}"/>
                  </a:ext>
                </a:extLst>
              </p14:cNvPr>
              <p14:cNvContentPartPr/>
              <p14:nvPr/>
            </p14:nvContentPartPr>
            <p14:xfrm>
              <a:off x="3812660" y="3066115"/>
              <a:ext cx="3969000" cy="596520"/>
            </p14:xfrm>
          </p:contentPart>
        </mc:Choice>
        <mc:Fallback xmlns="">
          <p:pic>
            <p:nvPicPr>
              <p:cNvPr id="228" name="Ink 227">
                <a:extLst>
                  <a:ext uri="{FF2B5EF4-FFF2-40B4-BE49-F238E27FC236}">
                    <a16:creationId xmlns:a16="http://schemas.microsoft.com/office/drawing/2014/main" id="{039F9E99-5825-E145-AA77-B746F40DB7AE}"/>
                  </a:ext>
                </a:extLst>
              </p:cNvPr>
              <p:cNvPicPr/>
              <p:nvPr/>
            </p:nvPicPr>
            <p:blipFill>
              <a:blip r:embed="rId291"/>
              <a:stretch>
                <a:fillRect/>
              </a:stretch>
            </p:blipFill>
            <p:spPr>
              <a:xfrm>
                <a:off x="3804020" y="3057475"/>
                <a:ext cx="398664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9" name="Ink 228">
                <a:extLst>
                  <a:ext uri="{FF2B5EF4-FFF2-40B4-BE49-F238E27FC236}">
                    <a16:creationId xmlns:a16="http://schemas.microsoft.com/office/drawing/2014/main" id="{AEB70B74-6530-E23C-DF01-EEF1F6D7C9A2}"/>
                  </a:ext>
                </a:extLst>
              </p14:cNvPr>
              <p14:cNvContentPartPr/>
              <p14:nvPr/>
            </p14:nvContentPartPr>
            <p14:xfrm>
              <a:off x="2024180" y="3080155"/>
              <a:ext cx="1558440" cy="642600"/>
            </p14:xfrm>
          </p:contentPart>
        </mc:Choice>
        <mc:Fallback xmlns="">
          <p:pic>
            <p:nvPicPr>
              <p:cNvPr id="229" name="Ink 228">
                <a:extLst>
                  <a:ext uri="{FF2B5EF4-FFF2-40B4-BE49-F238E27FC236}">
                    <a16:creationId xmlns:a16="http://schemas.microsoft.com/office/drawing/2014/main" id="{AEB70B74-6530-E23C-DF01-EEF1F6D7C9A2}"/>
                  </a:ext>
                </a:extLst>
              </p:cNvPr>
              <p:cNvPicPr/>
              <p:nvPr/>
            </p:nvPicPr>
            <p:blipFill>
              <a:blip r:embed="rId293"/>
              <a:stretch>
                <a:fillRect/>
              </a:stretch>
            </p:blipFill>
            <p:spPr>
              <a:xfrm>
                <a:off x="2015180" y="3071155"/>
                <a:ext cx="1576080" cy="660240"/>
              </a:xfrm>
              <a:prstGeom prst="rect">
                <a:avLst/>
              </a:prstGeom>
            </p:spPr>
          </p:pic>
        </mc:Fallback>
      </mc:AlternateContent>
      <p:grpSp>
        <p:nvGrpSpPr>
          <p:cNvPr id="261" name="Group 260">
            <a:extLst>
              <a:ext uri="{FF2B5EF4-FFF2-40B4-BE49-F238E27FC236}">
                <a16:creationId xmlns:a16="http://schemas.microsoft.com/office/drawing/2014/main" id="{F95F3E79-7F44-B341-1B7A-1BDD02D2C026}"/>
              </a:ext>
            </a:extLst>
          </p:cNvPr>
          <p:cNvGrpSpPr/>
          <p:nvPr/>
        </p:nvGrpSpPr>
        <p:grpSpPr>
          <a:xfrm>
            <a:off x="255860" y="3284995"/>
            <a:ext cx="1613520" cy="644040"/>
            <a:chOff x="255860" y="3284995"/>
            <a:chExt cx="1613520" cy="644040"/>
          </a:xfrm>
        </p:grpSpPr>
        <mc:AlternateContent xmlns:mc="http://schemas.openxmlformats.org/markup-compatibility/2006" xmlns:p14="http://schemas.microsoft.com/office/powerpoint/2010/main">
          <mc:Choice Requires="p14">
            <p:contentPart p14:bwMode="auto" r:id="rId294">
              <p14:nvContentPartPr>
                <p14:cNvPr id="249" name="Ink 248">
                  <a:extLst>
                    <a:ext uri="{FF2B5EF4-FFF2-40B4-BE49-F238E27FC236}">
                      <a16:creationId xmlns:a16="http://schemas.microsoft.com/office/drawing/2014/main" id="{7986412C-7F60-7FF9-A619-AC1198E8C8FF}"/>
                    </a:ext>
                  </a:extLst>
                </p14:cNvPr>
                <p14:cNvContentPartPr/>
                <p14:nvPr/>
              </p14:nvContentPartPr>
              <p14:xfrm>
                <a:off x="436940" y="3343675"/>
                <a:ext cx="1432440" cy="78840"/>
              </p14:xfrm>
            </p:contentPart>
          </mc:Choice>
          <mc:Fallback xmlns="">
            <p:pic>
              <p:nvPicPr>
                <p:cNvPr id="249" name="Ink 248">
                  <a:extLst>
                    <a:ext uri="{FF2B5EF4-FFF2-40B4-BE49-F238E27FC236}">
                      <a16:creationId xmlns:a16="http://schemas.microsoft.com/office/drawing/2014/main" id="{7986412C-7F60-7FF9-A619-AC1198E8C8FF}"/>
                    </a:ext>
                  </a:extLst>
                </p:cNvPr>
                <p:cNvPicPr/>
                <p:nvPr/>
              </p:nvPicPr>
              <p:blipFill>
                <a:blip r:embed="rId295"/>
                <a:stretch>
                  <a:fillRect/>
                </a:stretch>
              </p:blipFill>
              <p:spPr>
                <a:xfrm>
                  <a:off x="418940" y="3326035"/>
                  <a:ext cx="1468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0" name="Ink 249">
                  <a:extLst>
                    <a:ext uri="{FF2B5EF4-FFF2-40B4-BE49-F238E27FC236}">
                      <a16:creationId xmlns:a16="http://schemas.microsoft.com/office/drawing/2014/main" id="{C7108A02-985C-1528-4EDD-8007C6E9C2D1}"/>
                    </a:ext>
                  </a:extLst>
                </p14:cNvPr>
                <p14:cNvContentPartPr/>
                <p14:nvPr/>
              </p14:nvContentPartPr>
              <p14:xfrm>
                <a:off x="255860" y="3284995"/>
                <a:ext cx="278280" cy="245520"/>
              </p14:xfrm>
            </p:contentPart>
          </mc:Choice>
          <mc:Fallback xmlns="">
            <p:pic>
              <p:nvPicPr>
                <p:cNvPr id="250" name="Ink 249">
                  <a:extLst>
                    <a:ext uri="{FF2B5EF4-FFF2-40B4-BE49-F238E27FC236}">
                      <a16:creationId xmlns:a16="http://schemas.microsoft.com/office/drawing/2014/main" id="{C7108A02-985C-1528-4EDD-8007C6E9C2D1}"/>
                    </a:ext>
                  </a:extLst>
                </p:cNvPr>
                <p:cNvPicPr/>
                <p:nvPr/>
              </p:nvPicPr>
              <p:blipFill>
                <a:blip r:embed="rId297"/>
                <a:stretch>
                  <a:fillRect/>
                </a:stretch>
              </p:blipFill>
              <p:spPr>
                <a:xfrm>
                  <a:off x="237860" y="3266995"/>
                  <a:ext cx="31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1" name="Ink 250">
                  <a:extLst>
                    <a:ext uri="{FF2B5EF4-FFF2-40B4-BE49-F238E27FC236}">
                      <a16:creationId xmlns:a16="http://schemas.microsoft.com/office/drawing/2014/main" id="{A0B39BE9-3A78-EDC8-A52F-39FF4F54DBF5}"/>
                    </a:ext>
                  </a:extLst>
                </p14:cNvPr>
                <p14:cNvContentPartPr/>
                <p14:nvPr/>
              </p14:nvContentPartPr>
              <p14:xfrm>
                <a:off x="1478780" y="3697555"/>
                <a:ext cx="136440" cy="199800"/>
              </p14:xfrm>
            </p:contentPart>
          </mc:Choice>
          <mc:Fallback xmlns="">
            <p:pic>
              <p:nvPicPr>
                <p:cNvPr id="251" name="Ink 250">
                  <a:extLst>
                    <a:ext uri="{FF2B5EF4-FFF2-40B4-BE49-F238E27FC236}">
                      <a16:creationId xmlns:a16="http://schemas.microsoft.com/office/drawing/2014/main" id="{A0B39BE9-3A78-EDC8-A52F-39FF4F54DBF5}"/>
                    </a:ext>
                  </a:extLst>
                </p:cNvPr>
                <p:cNvPicPr/>
                <p:nvPr/>
              </p:nvPicPr>
              <p:blipFill>
                <a:blip r:embed="rId299"/>
                <a:stretch>
                  <a:fillRect/>
                </a:stretch>
              </p:blipFill>
              <p:spPr>
                <a:xfrm>
                  <a:off x="1461140" y="3679915"/>
                  <a:ext cx="172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2" name="Ink 251">
                  <a:extLst>
                    <a:ext uri="{FF2B5EF4-FFF2-40B4-BE49-F238E27FC236}">
                      <a16:creationId xmlns:a16="http://schemas.microsoft.com/office/drawing/2014/main" id="{147215A3-17C4-667D-9C97-5695739F9A76}"/>
                    </a:ext>
                  </a:extLst>
                </p14:cNvPr>
                <p14:cNvContentPartPr/>
                <p14:nvPr/>
              </p14:nvContentPartPr>
              <p14:xfrm>
                <a:off x="1368260" y="3674875"/>
                <a:ext cx="12960" cy="9720"/>
              </p14:xfrm>
            </p:contentPart>
          </mc:Choice>
          <mc:Fallback xmlns="">
            <p:pic>
              <p:nvPicPr>
                <p:cNvPr id="252" name="Ink 251">
                  <a:extLst>
                    <a:ext uri="{FF2B5EF4-FFF2-40B4-BE49-F238E27FC236}">
                      <a16:creationId xmlns:a16="http://schemas.microsoft.com/office/drawing/2014/main" id="{147215A3-17C4-667D-9C97-5695739F9A76}"/>
                    </a:ext>
                  </a:extLst>
                </p:cNvPr>
                <p:cNvPicPr/>
                <p:nvPr/>
              </p:nvPicPr>
              <p:blipFill>
                <a:blip r:embed="rId301"/>
                <a:stretch>
                  <a:fillRect/>
                </a:stretch>
              </p:blipFill>
              <p:spPr>
                <a:xfrm>
                  <a:off x="1350620" y="3657235"/>
                  <a:ext cx="48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3" name="Ink 252">
                  <a:extLst>
                    <a:ext uri="{FF2B5EF4-FFF2-40B4-BE49-F238E27FC236}">
                      <a16:creationId xmlns:a16="http://schemas.microsoft.com/office/drawing/2014/main" id="{18FEB23C-C159-2601-2039-DAE96D273A5C}"/>
                    </a:ext>
                  </a:extLst>
                </p14:cNvPr>
                <p14:cNvContentPartPr/>
                <p14:nvPr/>
              </p14:nvContentPartPr>
              <p14:xfrm>
                <a:off x="1260980" y="3713035"/>
                <a:ext cx="79920" cy="171360"/>
              </p14:xfrm>
            </p:contentPart>
          </mc:Choice>
          <mc:Fallback xmlns="">
            <p:pic>
              <p:nvPicPr>
                <p:cNvPr id="253" name="Ink 252">
                  <a:extLst>
                    <a:ext uri="{FF2B5EF4-FFF2-40B4-BE49-F238E27FC236}">
                      <a16:creationId xmlns:a16="http://schemas.microsoft.com/office/drawing/2014/main" id="{18FEB23C-C159-2601-2039-DAE96D273A5C}"/>
                    </a:ext>
                  </a:extLst>
                </p:cNvPr>
                <p:cNvPicPr/>
                <p:nvPr/>
              </p:nvPicPr>
              <p:blipFill>
                <a:blip r:embed="rId303"/>
                <a:stretch>
                  <a:fillRect/>
                </a:stretch>
              </p:blipFill>
              <p:spPr>
                <a:xfrm>
                  <a:off x="1242980" y="3695395"/>
                  <a:ext cx="115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4" name="Ink 253">
                  <a:extLst>
                    <a:ext uri="{FF2B5EF4-FFF2-40B4-BE49-F238E27FC236}">
                      <a16:creationId xmlns:a16="http://schemas.microsoft.com/office/drawing/2014/main" id="{3EB19D01-EF74-B238-8E3D-12A9C7F83673}"/>
                    </a:ext>
                  </a:extLst>
                </p14:cNvPr>
                <p14:cNvContentPartPr/>
                <p14:nvPr/>
              </p14:nvContentPartPr>
              <p14:xfrm>
                <a:off x="1156940" y="3688555"/>
                <a:ext cx="29160" cy="204840"/>
              </p14:xfrm>
            </p:contentPart>
          </mc:Choice>
          <mc:Fallback xmlns="">
            <p:pic>
              <p:nvPicPr>
                <p:cNvPr id="254" name="Ink 253">
                  <a:extLst>
                    <a:ext uri="{FF2B5EF4-FFF2-40B4-BE49-F238E27FC236}">
                      <a16:creationId xmlns:a16="http://schemas.microsoft.com/office/drawing/2014/main" id="{3EB19D01-EF74-B238-8E3D-12A9C7F83673}"/>
                    </a:ext>
                  </a:extLst>
                </p:cNvPr>
                <p:cNvPicPr/>
                <p:nvPr/>
              </p:nvPicPr>
              <p:blipFill>
                <a:blip r:embed="rId305"/>
                <a:stretch>
                  <a:fillRect/>
                </a:stretch>
              </p:blipFill>
              <p:spPr>
                <a:xfrm>
                  <a:off x="1138940" y="3670555"/>
                  <a:ext cx="64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55" name="Ink 254">
                  <a:extLst>
                    <a:ext uri="{FF2B5EF4-FFF2-40B4-BE49-F238E27FC236}">
                      <a16:creationId xmlns:a16="http://schemas.microsoft.com/office/drawing/2014/main" id="{C9638B46-8DCB-F8B4-4F9B-7232C480C605}"/>
                    </a:ext>
                  </a:extLst>
                </p14:cNvPr>
                <p14:cNvContentPartPr/>
                <p14:nvPr/>
              </p14:nvContentPartPr>
              <p14:xfrm>
                <a:off x="952460" y="3463555"/>
                <a:ext cx="166320" cy="465480"/>
              </p14:xfrm>
            </p:contentPart>
          </mc:Choice>
          <mc:Fallback xmlns="">
            <p:pic>
              <p:nvPicPr>
                <p:cNvPr id="255" name="Ink 254">
                  <a:extLst>
                    <a:ext uri="{FF2B5EF4-FFF2-40B4-BE49-F238E27FC236}">
                      <a16:creationId xmlns:a16="http://schemas.microsoft.com/office/drawing/2014/main" id="{C9638B46-8DCB-F8B4-4F9B-7232C480C605}"/>
                    </a:ext>
                  </a:extLst>
                </p:cNvPr>
                <p:cNvPicPr/>
                <p:nvPr/>
              </p:nvPicPr>
              <p:blipFill>
                <a:blip r:embed="rId307"/>
                <a:stretch>
                  <a:fillRect/>
                </a:stretch>
              </p:blipFill>
              <p:spPr>
                <a:xfrm>
                  <a:off x="934460" y="3445555"/>
                  <a:ext cx="201960" cy="501120"/>
                </a:xfrm>
                <a:prstGeom prst="rect">
                  <a:avLst/>
                </a:prstGeom>
              </p:spPr>
            </p:pic>
          </mc:Fallback>
        </mc:AlternateContent>
      </p:grpSp>
      <p:grpSp>
        <p:nvGrpSpPr>
          <p:cNvPr id="260" name="Group 259">
            <a:extLst>
              <a:ext uri="{FF2B5EF4-FFF2-40B4-BE49-F238E27FC236}">
                <a16:creationId xmlns:a16="http://schemas.microsoft.com/office/drawing/2014/main" id="{CFB14325-0F2E-2FB4-074C-1DC4ED848BE7}"/>
              </a:ext>
            </a:extLst>
          </p:cNvPr>
          <p:cNvGrpSpPr/>
          <p:nvPr/>
        </p:nvGrpSpPr>
        <p:grpSpPr>
          <a:xfrm>
            <a:off x="731420" y="4097515"/>
            <a:ext cx="772560" cy="451440"/>
            <a:chOff x="731420" y="4097515"/>
            <a:chExt cx="772560" cy="451440"/>
          </a:xfrm>
        </p:grpSpPr>
        <mc:AlternateContent xmlns:mc="http://schemas.openxmlformats.org/markup-compatibility/2006" xmlns:p14="http://schemas.microsoft.com/office/powerpoint/2010/main">
          <mc:Choice Requires="p14">
            <p:contentPart p14:bwMode="auto" r:id="rId308">
              <p14:nvContentPartPr>
                <p14:cNvPr id="256" name="Ink 255">
                  <a:extLst>
                    <a:ext uri="{FF2B5EF4-FFF2-40B4-BE49-F238E27FC236}">
                      <a16:creationId xmlns:a16="http://schemas.microsoft.com/office/drawing/2014/main" id="{2BC2E2EE-2EA3-E3DA-15B0-43728D787DF1}"/>
                    </a:ext>
                  </a:extLst>
                </p14:cNvPr>
                <p14:cNvContentPartPr/>
                <p14:nvPr/>
              </p14:nvContentPartPr>
              <p14:xfrm>
                <a:off x="1224260" y="4133155"/>
                <a:ext cx="279720" cy="113760"/>
              </p14:xfrm>
            </p:contentPart>
          </mc:Choice>
          <mc:Fallback xmlns="">
            <p:pic>
              <p:nvPicPr>
                <p:cNvPr id="256" name="Ink 255">
                  <a:extLst>
                    <a:ext uri="{FF2B5EF4-FFF2-40B4-BE49-F238E27FC236}">
                      <a16:creationId xmlns:a16="http://schemas.microsoft.com/office/drawing/2014/main" id="{2BC2E2EE-2EA3-E3DA-15B0-43728D787DF1}"/>
                    </a:ext>
                  </a:extLst>
                </p:cNvPr>
                <p:cNvPicPr/>
                <p:nvPr/>
              </p:nvPicPr>
              <p:blipFill>
                <a:blip r:embed="rId309"/>
                <a:stretch>
                  <a:fillRect/>
                </a:stretch>
              </p:blipFill>
              <p:spPr>
                <a:xfrm>
                  <a:off x="1206260" y="4115155"/>
                  <a:ext cx="31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57" name="Ink 256">
                  <a:extLst>
                    <a:ext uri="{FF2B5EF4-FFF2-40B4-BE49-F238E27FC236}">
                      <a16:creationId xmlns:a16="http://schemas.microsoft.com/office/drawing/2014/main" id="{C91856A2-7547-78A8-10E1-C971667B6EEE}"/>
                    </a:ext>
                  </a:extLst>
                </p14:cNvPr>
                <p14:cNvContentPartPr/>
                <p14:nvPr/>
              </p14:nvContentPartPr>
              <p14:xfrm>
                <a:off x="1012220" y="4271395"/>
                <a:ext cx="61560" cy="277560"/>
              </p14:xfrm>
            </p:contentPart>
          </mc:Choice>
          <mc:Fallback xmlns="">
            <p:pic>
              <p:nvPicPr>
                <p:cNvPr id="257" name="Ink 256">
                  <a:extLst>
                    <a:ext uri="{FF2B5EF4-FFF2-40B4-BE49-F238E27FC236}">
                      <a16:creationId xmlns:a16="http://schemas.microsoft.com/office/drawing/2014/main" id="{C91856A2-7547-78A8-10E1-C971667B6EEE}"/>
                    </a:ext>
                  </a:extLst>
                </p:cNvPr>
                <p:cNvPicPr/>
                <p:nvPr/>
              </p:nvPicPr>
              <p:blipFill>
                <a:blip r:embed="rId311"/>
                <a:stretch>
                  <a:fillRect/>
                </a:stretch>
              </p:blipFill>
              <p:spPr>
                <a:xfrm>
                  <a:off x="994580" y="4253395"/>
                  <a:ext cx="97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8" name="Ink 257">
                  <a:extLst>
                    <a:ext uri="{FF2B5EF4-FFF2-40B4-BE49-F238E27FC236}">
                      <a16:creationId xmlns:a16="http://schemas.microsoft.com/office/drawing/2014/main" id="{8BF41496-6733-675F-7795-BB358D4B72A7}"/>
                    </a:ext>
                  </a:extLst>
                </p14:cNvPr>
                <p14:cNvContentPartPr/>
                <p14:nvPr/>
              </p14:nvContentPartPr>
              <p14:xfrm>
                <a:off x="987740" y="4145395"/>
                <a:ext cx="146160" cy="104400"/>
              </p14:xfrm>
            </p:contentPart>
          </mc:Choice>
          <mc:Fallback xmlns="">
            <p:pic>
              <p:nvPicPr>
                <p:cNvPr id="258" name="Ink 257">
                  <a:extLst>
                    <a:ext uri="{FF2B5EF4-FFF2-40B4-BE49-F238E27FC236}">
                      <a16:creationId xmlns:a16="http://schemas.microsoft.com/office/drawing/2014/main" id="{8BF41496-6733-675F-7795-BB358D4B72A7}"/>
                    </a:ext>
                  </a:extLst>
                </p:cNvPr>
                <p:cNvPicPr/>
                <p:nvPr/>
              </p:nvPicPr>
              <p:blipFill>
                <a:blip r:embed="rId313"/>
                <a:stretch>
                  <a:fillRect/>
                </a:stretch>
              </p:blipFill>
              <p:spPr>
                <a:xfrm>
                  <a:off x="969740" y="4127755"/>
                  <a:ext cx="181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9" name="Ink 258">
                  <a:extLst>
                    <a:ext uri="{FF2B5EF4-FFF2-40B4-BE49-F238E27FC236}">
                      <a16:creationId xmlns:a16="http://schemas.microsoft.com/office/drawing/2014/main" id="{B2D26CD9-0B6B-AAAA-FEB4-29AF7ABADC06}"/>
                    </a:ext>
                  </a:extLst>
                </p14:cNvPr>
                <p14:cNvContentPartPr/>
                <p14:nvPr/>
              </p14:nvContentPartPr>
              <p14:xfrm>
                <a:off x="731420" y="4097515"/>
                <a:ext cx="189360" cy="245160"/>
              </p14:xfrm>
            </p:contentPart>
          </mc:Choice>
          <mc:Fallback xmlns="">
            <p:pic>
              <p:nvPicPr>
                <p:cNvPr id="259" name="Ink 258">
                  <a:extLst>
                    <a:ext uri="{FF2B5EF4-FFF2-40B4-BE49-F238E27FC236}">
                      <a16:creationId xmlns:a16="http://schemas.microsoft.com/office/drawing/2014/main" id="{B2D26CD9-0B6B-AAAA-FEB4-29AF7ABADC06}"/>
                    </a:ext>
                  </a:extLst>
                </p:cNvPr>
                <p:cNvPicPr/>
                <p:nvPr/>
              </p:nvPicPr>
              <p:blipFill>
                <a:blip r:embed="rId315"/>
                <a:stretch>
                  <a:fillRect/>
                </a:stretch>
              </p:blipFill>
              <p:spPr>
                <a:xfrm>
                  <a:off x="713420" y="4079515"/>
                  <a:ext cx="225000" cy="280800"/>
                </a:xfrm>
                <a:prstGeom prst="rect">
                  <a:avLst/>
                </a:prstGeom>
              </p:spPr>
            </p:pic>
          </mc:Fallback>
        </mc:AlternateContent>
      </p:grpSp>
      <p:grpSp>
        <p:nvGrpSpPr>
          <p:cNvPr id="273" name="Group 272">
            <a:extLst>
              <a:ext uri="{FF2B5EF4-FFF2-40B4-BE49-F238E27FC236}">
                <a16:creationId xmlns:a16="http://schemas.microsoft.com/office/drawing/2014/main" id="{2651FD6C-7709-E981-4042-296B6CE75232}"/>
              </a:ext>
            </a:extLst>
          </p:cNvPr>
          <p:cNvGrpSpPr/>
          <p:nvPr/>
        </p:nvGrpSpPr>
        <p:grpSpPr>
          <a:xfrm>
            <a:off x="10306700" y="3243595"/>
            <a:ext cx="1766880" cy="587520"/>
            <a:chOff x="10306700" y="3243595"/>
            <a:chExt cx="1766880" cy="587520"/>
          </a:xfrm>
        </p:grpSpPr>
        <mc:AlternateContent xmlns:mc="http://schemas.openxmlformats.org/markup-compatibility/2006" xmlns:p14="http://schemas.microsoft.com/office/powerpoint/2010/main">
          <mc:Choice Requires="p14">
            <p:contentPart p14:bwMode="auto" r:id="rId316">
              <p14:nvContentPartPr>
                <p14:cNvPr id="262" name="Ink 261">
                  <a:extLst>
                    <a:ext uri="{FF2B5EF4-FFF2-40B4-BE49-F238E27FC236}">
                      <a16:creationId xmlns:a16="http://schemas.microsoft.com/office/drawing/2014/main" id="{FDB35E57-F542-20DE-A545-20B7C0498529}"/>
                    </a:ext>
                  </a:extLst>
                </p14:cNvPr>
                <p14:cNvContentPartPr/>
                <p14:nvPr/>
              </p14:nvContentPartPr>
              <p14:xfrm>
                <a:off x="10306700" y="3243595"/>
                <a:ext cx="1650600" cy="81360"/>
              </p14:xfrm>
            </p:contentPart>
          </mc:Choice>
          <mc:Fallback xmlns="">
            <p:pic>
              <p:nvPicPr>
                <p:cNvPr id="262" name="Ink 261">
                  <a:extLst>
                    <a:ext uri="{FF2B5EF4-FFF2-40B4-BE49-F238E27FC236}">
                      <a16:creationId xmlns:a16="http://schemas.microsoft.com/office/drawing/2014/main" id="{FDB35E57-F542-20DE-A545-20B7C0498529}"/>
                    </a:ext>
                  </a:extLst>
                </p:cNvPr>
                <p:cNvPicPr/>
                <p:nvPr/>
              </p:nvPicPr>
              <p:blipFill>
                <a:blip r:embed="rId317"/>
                <a:stretch>
                  <a:fillRect/>
                </a:stretch>
              </p:blipFill>
              <p:spPr>
                <a:xfrm>
                  <a:off x="10288700" y="3225955"/>
                  <a:ext cx="1686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3" name="Ink 262">
                  <a:extLst>
                    <a:ext uri="{FF2B5EF4-FFF2-40B4-BE49-F238E27FC236}">
                      <a16:creationId xmlns:a16="http://schemas.microsoft.com/office/drawing/2014/main" id="{2C87110E-3699-2F01-8F83-98156F79CD09}"/>
                    </a:ext>
                  </a:extLst>
                </p14:cNvPr>
                <p14:cNvContentPartPr/>
                <p14:nvPr/>
              </p14:nvContentPartPr>
              <p14:xfrm>
                <a:off x="11868020" y="3247915"/>
                <a:ext cx="205560" cy="178920"/>
              </p14:xfrm>
            </p:contentPart>
          </mc:Choice>
          <mc:Fallback xmlns="">
            <p:pic>
              <p:nvPicPr>
                <p:cNvPr id="263" name="Ink 262">
                  <a:extLst>
                    <a:ext uri="{FF2B5EF4-FFF2-40B4-BE49-F238E27FC236}">
                      <a16:creationId xmlns:a16="http://schemas.microsoft.com/office/drawing/2014/main" id="{2C87110E-3699-2F01-8F83-98156F79CD09}"/>
                    </a:ext>
                  </a:extLst>
                </p:cNvPr>
                <p:cNvPicPr/>
                <p:nvPr/>
              </p:nvPicPr>
              <p:blipFill>
                <a:blip r:embed="rId319"/>
                <a:stretch>
                  <a:fillRect/>
                </a:stretch>
              </p:blipFill>
              <p:spPr>
                <a:xfrm>
                  <a:off x="11850020" y="3229915"/>
                  <a:ext cx="24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4" name="Ink 263">
                  <a:extLst>
                    <a:ext uri="{FF2B5EF4-FFF2-40B4-BE49-F238E27FC236}">
                      <a16:creationId xmlns:a16="http://schemas.microsoft.com/office/drawing/2014/main" id="{9B5CE2E5-42D9-143C-7F81-FACAB702F4DB}"/>
                    </a:ext>
                  </a:extLst>
                </p14:cNvPr>
                <p14:cNvContentPartPr/>
                <p14:nvPr/>
              </p14:nvContentPartPr>
              <p14:xfrm>
                <a:off x="11749580" y="3625555"/>
                <a:ext cx="136440" cy="139320"/>
              </p14:xfrm>
            </p:contentPart>
          </mc:Choice>
          <mc:Fallback xmlns="">
            <p:pic>
              <p:nvPicPr>
                <p:cNvPr id="264" name="Ink 263">
                  <a:extLst>
                    <a:ext uri="{FF2B5EF4-FFF2-40B4-BE49-F238E27FC236}">
                      <a16:creationId xmlns:a16="http://schemas.microsoft.com/office/drawing/2014/main" id="{9B5CE2E5-42D9-143C-7F81-FACAB702F4DB}"/>
                    </a:ext>
                  </a:extLst>
                </p:cNvPr>
                <p:cNvPicPr/>
                <p:nvPr/>
              </p:nvPicPr>
              <p:blipFill>
                <a:blip r:embed="rId321"/>
                <a:stretch>
                  <a:fillRect/>
                </a:stretch>
              </p:blipFill>
              <p:spPr>
                <a:xfrm>
                  <a:off x="11731940" y="3607555"/>
                  <a:ext cx="172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5" name="Ink 264">
                  <a:extLst>
                    <a:ext uri="{FF2B5EF4-FFF2-40B4-BE49-F238E27FC236}">
                      <a16:creationId xmlns:a16="http://schemas.microsoft.com/office/drawing/2014/main" id="{D9C9C323-CDFE-AB81-60F5-32E5AD08C3BD}"/>
                    </a:ext>
                  </a:extLst>
                </p14:cNvPr>
                <p14:cNvContentPartPr/>
                <p14:nvPr/>
              </p14:nvContentPartPr>
              <p14:xfrm>
                <a:off x="11683340" y="3620155"/>
                <a:ext cx="2160" cy="10080"/>
              </p14:xfrm>
            </p:contentPart>
          </mc:Choice>
          <mc:Fallback xmlns="">
            <p:pic>
              <p:nvPicPr>
                <p:cNvPr id="265" name="Ink 264">
                  <a:extLst>
                    <a:ext uri="{FF2B5EF4-FFF2-40B4-BE49-F238E27FC236}">
                      <a16:creationId xmlns:a16="http://schemas.microsoft.com/office/drawing/2014/main" id="{D9C9C323-CDFE-AB81-60F5-32E5AD08C3BD}"/>
                    </a:ext>
                  </a:extLst>
                </p:cNvPr>
                <p:cNvPicPr/>
                <p:nvPr/>
              </p:nvPicPr>
              <p:blipFill>
                <a:blip r:embed="rId323"/>
                <a:stretch>
                  <a:fillRect/>
                </a:stretch>
              </p:blipFill>
              <p:spPr>
                <a:xfrm>
                  <a:off x="11665700" y="3602515"/>
                  <a:ext cx="37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6" name="Ink 265">
                  <a:extLst>
                    <a:ext uri="{FF2B5EF4-FFF2-40B4-BE49-F238E27FC236}">
                      <a16:creationId xmlns:a16="http://schemas.microsoft.com/office/drawing/2014/main" id="{24E29A51-E268-B15F-9AF7-B95BBA685545}"/>
                    </a:ext>
                  </a:extLst>
                </p14:cNvPr>
                <p14:cNvContentPartPr/>
                <p14:nvPr/>
              </p14:nvContentPartPr>
              <p14:xfrm>
                <a:off x="11429900" y="3629875"/>
                <a:ext cx="185040" cy="184320"/>
              </p14:xfrm>
            </p:contentPart>
          </mc:Choice>
          <mc:Fallback xmlns="">
            <p:pic>
              <p:nvPicPr>
                <p:cNvPr id="266" name="Ink 265">
                  <a:extLst>
                    <a:ext uri="{FF2B5EF4-FFF2-40B4-BE49-F238E27FC236}">
                      <a16:creationId xmlns:a16="http://schemas.microsoft.com/office/drawing/2014/main" id="{24E29A51-E268-B15F-9AF7-B95BBA685545}"/>
                    </a:ext>
                  </a:extLst>
                </p:cNvPr>
                <p:cNvPicPr/>
                <p:nvPr/>
              </p:nvPicPr>
              <p:blipFill>
                <a:blip r:embed="rId325"/>
                <a:stretch>
                  <a:fillRect/>
                </a:stretch>
              </p:blipFill>
              <p:spPr>
                <a:xfrm>
                  <a:off x="11412260" y="3612235"/>
                  <a:ext cx="220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7" name="Ink 266">
                  <a:extLst>
                    <a:ext uri="{FF2B5EF4-FFF2-40B4-BE49-F238E27FC236}">
                      <a16:creationId xmlns:a16="http://schemas.microsoft.com/office/drawing/2014/main" id="{2D62668A-A698-ECC5-AED0-1942C23A3349}"/>
                    </a:ext>
                  </a:extLst>
                </p14:cNvPr>
                <p14:cNvContentPartPr/>
                <p14:nvPr/>
              </p14:nvContentPartPr>
              <p14:xfrm>
                <a:off x="11204900" y="3380395"/>
                <a:ext cx="245520" cy="450720"/>
              </p14:xfrm>
            </p:contentPart>
          </mc:Choice>
          <mc:Fallback xmlns="">
            <p:pic>
              <p:nvPicPr>
                <p:cNvPr id="267" name="Ink 266">
                  <a:extLst>
                    <a:ext uri="{FF2B5EF4-FFF2-40B4-BE49-F238E27FC236}">
                      <a16:creationId xmlns:a16="http://schemas.microsoft.com/office/drawing/2014/main" id="{2D62668A-A698-ECC5-AED0-1942C23A3349}"/>
                    </a:ext>
                  </a:extLst>
                </p:cNvPr>
                <p:cNvPicPr/>
                <p:nvPr/>
              </p:nvPicPr>
              <p:blipFill>
                <a:blip r:embed="rId327"/>
                <a:stretch>
                  <a:fillRect/>
                </a:stretch>
              </p:blipFill>
              <p:spPr>
                <a:xfrm>
                  <a:off x="11186900" y="3362755"/>
                  <a:ext cx="281160" cy="486360"/>
                </a:xfrm>
                <a:prstGeom prst="rect">
                  <a:avLst/>
                </a:prstGeom>
              </p:spPr>
            </p:pic>
          </mc:Fallback>
        </mc:AlternateContent>
      </p:grpSp>
      <p:grpSp>
        <p:nvGrpSpPr>
          <p:cNvPr id="272" name="Group 271">
            <a:extLst>
              <a:ext uri="{FF2B5EF4-FFF2-40B4-BE49-F238E27FC236}">
                <a16:creationId xmlns:a16="http://schemas.microsoft.com/office/drawing/2014/main" id="{A80E1697-A71F-732F-719F-FFE19848E7C4}"/>
              </a:ext>
            </a:extLst>
          </p:cNvPr>
          <p:cNvGrpSpPr/>
          <p:nvPr/>
        </p:nvGrpSpPr>
        <p:grpSpPr>
          <a:xfrm>
            <a:off x="11081780" y="3944515"/>
            <a:ext cx="737280" cy="371880"/>
            <a:chOff x="11081780" y="3944515"/>
            <a:chExt cx="737280" cy="371880"/>
          </a:xfrm>
        </p:grpSpPr>
        <mc:AlternateContent xmlns:mc="http://schemas.openxmlformats.org/markup-compatibility/2006" xmlns:p14="http://schemas.microsoft.com/office/powerpoint/2010/main">
          <mc:Choice Requires="p14">
            <p:contentPart p14:bwMode="auto" r:id="rId328">
              <p14:nvContentPartPr>
                <p14:cNvPr id="268" name="Ink 267">
                  <a:extLst>
                    <a:ext uri="{FF2B5EF4-FFF2-40B4-BE49-F238E27FC236}">
                      <a16:creationId xmlns:a16="http://schemas.microsoft.com/office/drawing/2014/main" id="{72BD82B6-889C-23DE-CFE5-AD34308C3A5B}"/>
                    </a:ext>
                  </a:extLst>
                </p14:cNvPr>
                <p14:cNvContentPartPr/>
                <p14:nvPr/>
              </p14:nvContentPartPr>
              <p14:xfrm>
                <a:off x="11577860" y="3973675"/>
                <a:ext cx="241200" cy="109080"/>
              </p14:xfrm>
            </p:contentPart>
          </mc:Choice>
          <mc:Fallback xmlns="">
            <p:pic>
              <p:nvPicPr>
                <p:cNvPr id="268" name="Ink 267">
                  <a:extLst>
                    <a:ext uri="{FF2B5EF4-FFF2-40B4-BE49-F238E27FC236}">
                      <a16:creationId xmlns:a16="http://schemas.microsoft.com/office/drawing/2014/main" id="{72BD82B6-889C-23DE-CFE5-AD34308C3A5B}"/>
                    </a:ext>
                  </a:extLst>
                </p:cNvPr>
                <p:cNvPicPr/>
                <p:nvPr/>
              </p:nvPicPr>
              <p:blipFill>
                <a:blip r:embed="rId329"/>
                <a:stretch>
                  <a:fillRect/>
                </a:stretch>
              </p:blipFill>
              <p:spPr>
                <a:xfrm>
                  <a:off x="11559860" y="3956035"/>
                  <a:ext cx="276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9" name="Ink 268">
                  <a:extLst>
                    <a:ext uri="{FF2B5EF4-FFF2-40B4-BE49-F238E27FC236}">
                      <a16:creationId xmlns:a16="http://schemas.microsoft.com/office/drawing/2014/main" id="{169F323E-4ED8-7F9A-5796-D506F5A4B2C4}"/>
                    </a:ext>
                  </a:extLst>
                </p14:cNvPr>
                <p14:cNvContentPartPr/>
                <p14:nvPr/>
              </p14:nvContentPartPr>
              <p14:xfrm>
                <a:off x="11357900" y="4175635"/>
                <a:ext cx="41760" cy="140760"/>
              </p14:xfrm>
            </p:contentPart>
          </mc:Choice>
          <mc:Fallback xmlns="">
            <p:pic>
              <p:nvPicPr>
                <p:cNvPr id="269" name="Ink 268">
                  <a:extLst>
                    <a:ext uri="{FF2B5EF4-FFF2-40B4-BE49-F238E27FC236}">
                      <a16:creationId xmlns:a16="http://schemas.microsoft.com/office/drawing/2014/main" id="{169F323E-4ED8-7F9A-5796-D506F5A4B2C4}"/>
                    </a:ext>
                  </a:extLst>
                </p:cNvPr>
                <p:cNvPicPr/>
                <p:nvPr/>
              </p:nvPicPr>
              <p:blipFill>
                <a:blip r:embed="rId331"/>
                <a:stretch>
                  <a:fillRect/>
                </a:stretch>
              </p:blipFill>
              <p:spPr>
                <a:xfrm>
                  <a:off x="11340260" y="4157635"/>
                  <a:ext cx="77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70" name="Ink 269">
                  <a:extLst>
                    <a:ext uri="{FF2B5EF4-FFF2-40B4-BE49-F238E27FC236}">
                      <a16:creationId xmlns:a16="http://schemas.microsoft.com/office/drawing/2014/main" id="{88984F53-A1B8-7F5A-37E2-4FD38A678592}"/>
                    </a:ext>
                  </a:extLst>
                </p14:cNvPr>
                <p14:cNvContentPartPr/>
                <p14:nvPr/>
              </p14:nvContentPartPr>
              <p14:xfrm>
                <a:off x="11393180" y="3944515"/>
                <a:ext cx="122400" cy="158040"/>
              </p14:xfrm>
            </p:contentPart>
          </mc:Choice>
          <mc:Fallback xmlns="">
            <p:pic>
              <p:nvPicPr>
                <p:cNvPr id="270" name="Ink 269">
                  <a:extLst>
                    <a:ext uri="{FF2B5EF4-FFF2-40B4-BE49-F238E27FC236}">
                      <a16:creationId xmlns:a16="http://schemas.microsoft.com/office/drawing/2014/main" id="{88984F53-A1B8-7F5A-37E2-4FD38A678592}"/>
                    </a:ext>
                  </a:extLst>
                </p:cNvPr>
                <p:cNvPicPr/>
                <p:nvPr/>
              </p:nvPicPr>
              <p:blipFill>
                <a:blip r:embed="rId333"/>
                <a:stretch>
                  <a:fillRect/>
                </a:stretch>
              </p:blipFill>
              <p:spPr>
                <a:xfrm>
                  <a:off x="11375540" y="3926875"/>
                  <a:ext cx="158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71" name="Ink 270">
                  <a:extLst>
                    <a:ext uri="{FF2B5EF4-FFF2-40B4-BE49-F238E27FC236}">
                      <a16:creationId xmlns:a16="http://schemas.microsoft.com/office/drawing/2014/main" id="{DA846595-9CA6-171D-83D5-1F888FEC8272}"/>
                    </a:ext>
                  </a:extLst>
                </p14:cNvPr>
                <p14:cNvContentPartPr/>
                <p14:nvPr/>
              </p14:nvContentPartPr>
              <p14:xfrm>
                <a:off x="11081780" y="3955315"/>
                <a:ext cx="215280" cy="203040"/>
              </p14:xfrm>
            </p:contentPart>
          </mc:Choice>
          <mc:Fallback xmlns="">
            <p:pic>
              <p:nvPicPr>
                <p:cNvPr id="271" name="Ink 270">
                  <a:extLst>
                    <a:ext uri="{FF2B5EF4-FFF2-40B4-BE49-F238E27FC236}">
                      <a16:creationId xmlns:a16="http://schemas.microsoft.com/office/drawing/2014/main" id="{DA846595-9CA6-171D-83D5-1F888FEC8272}"/>
                    </a:ext>
                  </a:extLst>
                </p:cNvPr>
                <p:cNvPicPr/>
                <p:nvPr/>
              </p:nvPicPr>
              <p:blipFill>
                <a:blip r:embed="rId335"/>
                <a:stretch>
                  <a:fillRect/>
                </a:stretch>
              </p:blipFill>
              <p:spPr>
                <a:xfrm>
                  <a:off x="11064140" y="3937315"/>
                  <a:ext cx="250920" cy="238680"/>
                </a:xfrm>
                <a:prstGeom prst="rect">
                  <a:avLst/>
                </a:prstGeom>
              </p:spPr>
            </p:pic>
          </mc:Fallback>
        </mc:AlternateContent>
      </p:grpSp>
      <p:grpSp>
        <p:nvGrpSpPr>
          <p:cNvPr id="284" name="Group 283">
            <a:extLst>
              <a:ext uri="{FF2B5EF4-FFF2-40B4-BE49-F238E27FC236}">
                <a16:creationId xmlns:a16="http://schemas.microsoft.com/office/drawing/2014/main" id="{8DA846C1-2515-52C4-8437-307C63CDC52B}"/>
              </a:ext>
            </a:extLst>
          </p:cNvPr>
          <p:cNvGrpSpPr/>
          <p:nvPr/>
        </p:nvGrpSpPr>
        <p:grpSpPr>
          <a:xfrm>
            <a:off x="8153900" y="930235"/>
            <a:ext cx="1893600" cy="1373400"/>
            <a:chOff x="8153900" y="930235"/>
            <a:chExt cx="1893600" cy="1373400"/>
          </a:xfrm>
        </p:grpSpPr>
        <mc:AlternateContent xmlns:mc="http://schemas.openxmlformats.org/markup-compatibility/2006" xmlns:p14="http://schemas.microsoft.com/office/powerpoint/2010/main">
          <mc:Choice Requires="p14">
            <p:contentPart p14:bwMode="auto" r:id="rId336">
              <p14:nvContentPartPr>
                <p14:cNvPr id="274" name="Ink 273">
                  <a:extLst>
                    <a:ext uri="{FF2B5EF4-FFF2-40B4-BE49-F238E27FC236}">
                      <a16:creationId xmlns:a16="http://schemas.microsoft.com/office/drawing/2014/main" id="{BF951868-C87E-367D-587F-49B1DB9FBBD0}"/>
                    </a:ext>
                  </a:extLst>
                </p14:cNvPr>
                <p14:cNvContentPartPr/>
                <p14:nvPr/>
              </p14:nvContentPartPr>
              <p14:xfrm>
                <a:off x="8153900" y="1660315"/>
                <a:ext cx="1893600" cy="643320"/>
              </p14:xfrm>
            </p:contentPart>
          </mc:Choice>
          <mc:Fallback xmlns="">
            <p:pic>
              <p:nvPicPr>
                <p:cNvPr id="274" name="Ink 273">
                  <a:extLst>
                    <a:ext uri="{FF2B5EF4-FFF2-40B4-BE49-F238E27FC236}">
                      <a16:creationId xmlns:a16="http://schemas.microsoft.com/office/drawing/2014/main" id="{BF951868-C87E-367D-587F-49B1DB9FBBD0}"/>
                    </a:ext>
                  </a:extLst>
                </p:cNvPr>
                <p:cNvPicPr/>
                <p:nvPr/>
              </p:nvPicPr>
              <p:blipFill>
                <a:blip r:embed="rId337"/>
                <a:stretch>
                  <a:fillRect/>
                </a:stretch>
              </p:blipFill>
              <p:spPr>
                <a:xfrm>
                  <a:off x="8136260" y="1642315"/>
                  <a:ext cx="192924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75" name="Ink 274">
                  <a:extLst>
                    <a:ext uri="{FF2B5EF4-FFF2-40B4-BE49-F238E27FC236}">
                      <a16:creationId xmlns:a16="http://schemas.microsoft.com/office/drawing/2014/main" id="{DD23A946-957D-06C0-D6F3-DAFF168D74CE}"/>
                    </a:ext>
                  </a:extLst>
                </p14:cNvPr>
                <p14:cNvContentPartPr/>
                <p14:nvPr/>
              </p14:nvContentPartPr>
              <p14:xfrm>
                <a:off x="9548180" y="1230835"/>
                <a:ext cx="127440" cy="187560"/>
              </p14:xfrm>
            </p:contentPart>
          </mc:Choice>
          <mc:Fallback xmlns="">
            <p:pic>
              <p:nvPicPr>
                <p:cNvPr id="275" name="Ink 274">
                  <a:extLst>
                    <a:ext uri="{FF2B5EF4-FFF2-40B4-BE49-F238E27FC236}">
                      <a16:creationId xmlns:a16="http://schemas.microsoft.com/office/drawing/2014/main" id="{DD23A946-957D-06C0-D6F3-DAFF168D74CE}"/>
                    </a:ext>
                  </a:extLst>
                </p:cNvPr>
                <p:cNvPicPr/>
                <p:nvPr/>
              </p:nvPicPr>
              <p:blipFill>
                <a:blip r:embed="rId339"/>
                <a:stretch>
                  <a:fillRect/>
                </a:stretch>
              </p:blipFill>
              <p:spPr>
                <a:xfrm>
                  <a:off x="9530180" y="1212835"/>
                  <a:ext cx="163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6" name="Ink 275">
                  <a:extLst>
                    <a:ext uri="{FF2B5EF4-FFF2-40B4-BE49-F238E27FC236}">
                      <a16:creationId xmlns:a16="http://schemas.microsoft.com/office/drawing/2014/main" id="{9036286F-A97D-BBE4-1185-91506F86058E}"/>
                    </a:ext>
                  </a:extLst>
                </p14:cNvPr>
                <p14:cNvContentPartPr/>
                <p14:nvPr/>
              </p14:nvContentPartPr>
              <p14:xfrm>
                <a:off x="9488060" y="1176115"/>
                <a:ext cx="360" cy="360"/>
              </p14:xfrm>
            </p:contentPart>
          </mc:Choice>
          <mc:Fallback xmlns="">
            <p:pic>
              <p:nvPicPr>
                <p:cNvPr id="276" name="Ink 275">
                  <a:extLst>
                    <a:ext uri="{FF2B5EF4-FFF2-40B4-BE49-F238E27FC236}">
                      <a16:creationId xmlns:a16="http://schemas.microsoft.com/office/drawing/2014/main" id="{9036286F-A97D-BBE4-1185-91506F86058E}"/>
                    </a:ext>
                  </a:extLst>
                </p:cNvPr>
                <p:cNvPicPr/>
                <p:nvPr/>
              </p:nvPicPr>
              <p:blipFill>
                <a:blip r:embed="rId341"/>
                <a:stretch>
                  <a:fillRect/>
                </a:stretch>
              </p:blipFill>
              <p:spPr>
                <a:xfrm>
                  <a:off x="9470420" y="115847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7" name="Ink 276">
                  <a:extLst>
                    <a:ext uri="{FF2B5EF4-FFF2-40B4-BE49-F238E27FC236}">
                      <a16:creationId xmlns:a16="http://schemas.microsoft.com/office/drawing/2014/main" id="{3E978320-3E3B-4C60-3F5D-2426D9FDE620}"/>
                    </a:ext>
                  </a:extLst>
                </p14:cNvPr>
                <p14:cNvContentPartPr/>
                <p14:nvPr/>
              </p14:nvContentPartPr>
              <p14:xfrm>
                <a:off x="9300860" y="1203835"/>
                <a:ext cx="137160" cy="186120"/>
              </p14:xfrm>
            </p:contentPart>
          </mc:Choice>
          <mc:Fallback xmlns="">
            <p:pic>
              <p:nvPicPr>
                <p:cNvPr id="277" name="Ink 276">
                  <a:extLst>
                    <a:ext uri="{FF2B5EF4-FFF2-40B4-BE49-F238E27FC236}">
                      <a16:creationId xmlns:a16="http://schemas.microsoft.com/office/drawing/2014/main" id="{3E978320-3E3B-4C60-3F5D-2426D9FDE620}"/>
                    </a:ext>
                  </a:extLst>
                </p:cNvPr>
                <p:cNvPicPr/>
                <p:nvPr/>
              </p:nvPicPr>
              <p:blipFill>
                <a:blip r:embed="rId343"/>
                <a:stretch>
                  <a:fillRect/>
                </a:stretch>
              </p:blipFill>
              <p:spPr>
                <a:xfrm>
                  <a:off x="9282860" y="1185835"/>
                  <a:ext cx="172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8" name="Ink 277">
                  <a:extLst>
                    <a:ext uri="{FF2B5EF4-FFF2-40B4-BE49-F238E27FC236}">
                      <a16:creationId xmlns:a16="http://schemas.microsoft.com/office/drawing/2014/main" id="{70E03FFA-997B-3C96-4F30-36B3ADE51992}"/>
                    </a:ext>
                  </a:extLst>
                </p14:cNvPr>
                <p14:cNvContentPartPr/>
                <p14:nvPr/>
              </p14:nvContentPartPr>
              <p14:xfrm>
                <a:off x="8954540" y="930235"/>
                <a:ext cx="277920" cy="475560"/>
              </p14:xfrm>
            </p:contentPart>
          </mc:Choice>
          <mc:Fallback xmlns="">
            <p:pic>
              <p:nvPicPr>
                <p:cNvPr id="278" name="Ink 277">
                  <a:extLst>
                    <a:ext uri="{FF2B5EF4-FFF2-40B4-BE49-F238E27FC236}">
                      <a16:creationId xmlns:a16="http://schemas.microsoft.com/office/drawing/2014/main" id="{70E03FFA-997B-3C96-4F30-36B3ADE51992}"/>
                    </a:ext>
                  </a:extLst>
                </p:cNvPr>
                <p:cNvPicPr/>
                <p:nvPr/>
              </p:nvPicPr>
              <p:blipFill>
                <a:blip r:embed="rId345"/>
                <a:stretch>
                  <a:fillRect/>
                </a:stretch>
              </p:blipFill>
              <p:spPr>
                <a:xfrm>
                  <a:off x="8936540" y="912235"/>
                  <a:ext cx="31356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9" name="Ink 278">
                  <a:extLst>
                    <a:ext uri="{FF2B5EF4-FFF2-40B4-BE49-F238E27FC236}">
                      <a16:creationId xmlns:a16="http://schemas.microsoft.com/office/drawing/2014/main" id="{42EB4FF7-C3DF-B0AC-B9F7-19EDAED41F9E}"/>
                    </a:ext>
                  </a:extLst>
                </p14:cNvPr>
                <p14:cNvContentPartPr/>
                <p14:nvPr/>
              </p14:nvContentPartPr>
              <p14:xfrm>
                <a:off x="9337940" y="1448995"/>
                <a:ext cx="118440" cy="87120"/>
              </p14:xfrm>
            </p:contentPart>
          </mc:Choice>
          <mc:Fallback xmlns="">
            <p:pic>
              <p:nvPicPr>
                <p:cNvPr id="279" name="Ink 278">
                  <a:extLst>
                    <a:ext uri="{FF2B5EF4-FFF2-40B4-BE49-F238E27FC236}">
                      <a16:creationId xmlns:a16="http://schemas.microsoft.com/office/drawing/2014/main" id="{42EB4FF7-C3DF-B0AC-B9F7-19EDAED41F9E}"/>
                    </a:ext>
                  </a:extLst>
                </p:cNvPr>
                <p:cNvPicPr/>
                <p:nvPr/>
              </p:nvPicPr>
              <p:blipFill>
                <a:blip r:embed="rId347"/>
                <a:stretch>
                  <a:fillRect/>
                </a:stretch>
              </p:blipFill>
              <p:spPr>
                <a:xfrm>
                  <a:off x="9319940" y="1431355"/>
                  <a:ext cx="154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80" name="Ink 279">
                  <a:extLst>
                    <a:ext uri="{FF2B5EF4-FFF2-40B4-BE49-F238E27FC236}">
                      <a16:creationId xmlns:a16="http://schemas.microsoft.com/office/drawing/2014/main" id="{656D2182-E0AB-14FC-DED1-FAD5530CD616}"/>
                    </a:ext>
                  </a:extLst>
                </p14:cNvPr>
                <p14:cNvContentPartPr/>
                <p14:nvPr/>
              </p14:nvContentPartPr>
              <p14:xfrm>
                <a:off x="9130940" y="1560955"/>
                <a:ext cx="10080" cy="136800"/>
              </p14:xfrm>
            </p:contentPart>
          </mc:Choice>
          <mc:Fallback xmlns="">
            <p:pic>
              <p:nvPicPr>
                <p:cNvPr id="280" name="Ink 279">
                  <a:extLst>
                    <a:ext uri="{FF2B5EF4-FFF2-40B4-BE49-F238E27FC236}">
                      <a16:creationId xmlns:a16="http://schemas.microsoft.com/office/drawing/2014/main" id="{656D2182-E0AB-14FC-DED1-FAD5530CD616}"/>
                    </a:ext>
                  </a:extLst>
                </p:cNvPr>
                <p:cNvPicPr/>
                <p:nvPr/>
              </p:nvPicPr>
              <p:blipFill>
                <a:blip r:embed="rId349"/>
                <a:stretch>
                  <a:fillRect/>
                </a:stretch>
              </p:blipFill>
              <p:spPr>
                <a:xfrm>
                  <a:off x="9112940" y="1543315"/>
                  <a:ext cx="45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81" name="Ink 280">
                  <a:extLst>
                    <a:ext uri="{FF2B5EF4-FFF2-40B4-BE49-F238E27FC236}">
                      <a16:creationId xmlns:a16="http://schemas.microsoft.com/office/drawing/2014/main" id="{C11F7FCF-9EA1-F1BA-2E7B-F153F5035F14}"/>
                    </a:ext>
                  </a:extLst>
                </p14:cNvPr>
                <p14:cNvContentPartPr/>
                <p14:nvPr/>
              </p14:nvContentPartPr>
              <p14:xfrm>
                <a:off x="9135260" y="1448995"/>
                <a:ext cx="79920" cy="89280"/>
              </p14:xfrm>
            </p:contentPart>
          </mc:Choice>
          <mc:Fallback xmlns="">
            <p:pic>
              <p:nvPicPr>
                <p:cNvPr id="281" name="Ink 280">
                  <a:extLst>
                    <a:ext uri="{FF2B5EF4-FFF2-40B4-BE49-F238E27FC236}">
                      <a16:creationId xmlns:a16="http://schemas.microsoft.com/office/drawing/2014/main" id="{C11F7FCF-9EA1-F1BA-2E7B-F153F5035F14}"/>
                    </a:ext>
                  </a:extLst>
                </p:cNvPr>
                <p:cNvPicPr/>
                <p:nvPr/>
              </p:nvPicPr>
              <p:blipFill>
                <a:blip r:embed="rId351"/>
                <a:stretch>
                  <a:fillRect/>
                </a:stretch>
              </p:blipFill>
              <p:spPr>
                <a:xfrm>
                  <a:off x="9117620" y="1431355"/>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82" name="Ink 281">
                  <a:extLst>
                    <a:ext uri="{FF2B5EF4-FFF2-40B4-BE49-F238E27FC236}">
                      <a16:creationId xmlns:a16="http://schemas.microsoft.com/office/drawing/2014/main" id="{8D8E033F-D13A-D9EB-BFA6-B158F86F4FFA}"/>
                    </a:ext>
                  </a:extLst>
                </p14:cNvPr>
                <p14:cNvContentPartPr/>
                <p14:nvPr/>
              </p14:nvContentPartPr>
              <p14:xfrm>
                <a:off x="8915300" y="1460875"/>
                <a:ext cx="137160" cy="135360"/>
              </p14:xfrm>
            </p:contentPart>
          </mc:Choice>
          <mc:Fallback xmlns="">
            <p:pic>
              <p:nvPicPr>
                <p:cNvPr id="282" name="Ink 281">
                  <a:extLst>
                    <a:ext uri="{FF2B5EF4-FFF2-40B4-BE49-F238E27FC236}">
                      <a16:creationId xmlns:a16="http://schemas.microsoft.com/office/drawing/2014/main" id="{8D8E033F-D13A-D9EB-BFA6-B158F86F4FFA}"/>
                    </a:ext>
                  </a:extLst>
                </p:cNvPr>
                <p:cNvPicPr/>
                <p:nvPr/>
              </p:nvPicPr>
              <p:blipFill>
                <a:blip r:embed="rId353"/>
                <a:stretch>
                  <a:fillRect/>
                </a:stretch>
              </p:blipFill>
              <p:spPr>
                <a:xfrm>
                  <a:off x="8897660" y="1442875"/>
                  <a:ext cx="172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83" name="Ink 282">
                  <a:extLst>
                    <a:ext uri="{FF2B5EF4-FFF2-40B4-BE49-F238E27FC236}">
                      <a16:creationId xmlns:a16="http://schemas.microsoft.com/office/drawing/2014/main" id="{912296D2-0788-2FB1-E8B6-87AD323F163B}"/>
                    </a:ext>
                  </a:extLst>
                </p14:cNvPr>
                <p14:cNvContentPartPr/>
                <p14:nvPr/>
              </p14:nvContentPartPr>
              <p14:xfrm>
                <a:off x="9060020" y="1437835"/>
                <a:ext cx="166680" cy="108360"/>
              </p14:xfrm>
            </p:contentPart>
          </mc:Choice>
          <mc:Fallback xmlns="">
            <p:pic>
              <p:nvPicPr>
                <p:cNvPr id="283" name="Ink 282">
                  <a:extLst>
                    <a:ext uri="{FF2B5EF4-FFF2-40B4-BE49-F238E27FC236}">
                      <a16:creationId xmlns:a16="http://schemas.microsoft.com/office/drawing/2014/main" id="{912296D2-0788-2FB1-E8B6-87AD323F163B}"/>
                    </a:ext>
                  </a:extLst>
                </p:cNvPr>
                <p:cNvPicPr/>
                <p:nvPr/>
              </p:nvPicPr>
              <p:blipFill>
                <a:blip r:embed="rId355"/>
                <a:stretch>
                  <a:fillRect/>
                </a:stretch>
              </p:blipFill>
              <p:spPr>
                <a:xfrm>
                  <a:off x="9042020" y="1419835"/>
                  <a:ext cx="2023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6">
            <p14:nvContentPartPr>
              <p14:cNvPr id="287" name="Ink 286">
                <a:extLst>
                  <a:ext uri="{FF2B5EF4-FFF2-40B4-BE49-F238E27FC236}">
                    <a16:creationId xmlns:a16="http://schemas.microsoft.com/office/drawing/2014/main" id="{A9CA94BE-9EE1-3D11-3B83-D80DF8BA681A}"/>
                  </a:ext>
                </a:extLst>
              </p14:cNvPr>
              <p14:cNvContentPartPr/>
              <p14:nvPr/>
            </p14:nvContentPartPr>
            <p14:xfrm>
              <a:off x="10549340" y="1150195"/>
              <a:ext cx="40320" cy="47880"/>
            </p14:xfrm>
          </p:contentPart>
        </mc:Choice>
        <mc:Fallback xmlns="">
          <p:pic>
            <p:nvPicPr>
              <p:cNvPr id="287" name="Ink 286">
                <a:extLst>
                  <a:ext uri="{FF2B5EF4-FFF2-40B4-BE49-F238E27FC236}">
                    <a16:creationId xmlns:a16="http://schemas.microsoft.com/office/drawing/2014/main" id="{A9CA94BE-9EE1-3D11-3B83-D80DF8BA681A}"/>
                  </a:ext>
                </a:extLst>
              </p:cNvPr>
              <p:cNvPicPr/>
              <p:nvPr/>
            </p:nvPicPr>
            <p:blipFill>
              <a:blip r:embed="rId357"/>
              <a:stretch>
                <a:fillRect/>
              </a:stretch>
            </p:blipFill>
            <p:spPr>
              <a:xfrm>
                <a:off x="10540340" y="1141555"/>
                <a:ext cx="57960" cy="65520"/>
              </a:xfrm>
              <a:prstGeom prst="rect">
                <a:avLst/>
              </a:prstGeom>
            </p:spPr>
          </p:pic>
        </mc:Fallback>
      </mc:AlternateContent>
      <p:grpSp>
        <p:nvGrpSpPr>
          <p:cNvPr id="318" name="Group 317">
            <a:extLst>
              <a:ext uri="{FF2B5EF4-FFF2-40B4-BE49-F238E27FC236}">
                <a16:creationId xmlns:a16="http://schemas.microsoft.com/office/drawing/2014/main" id="{79D744C5-2C9A-8E94-5680-58CEBECC7E6A}"/>
              </a:ext>
            </a:extLst>
          </p:cNvPr>
          <p:cNvGrpSpPr/>
          <p:nvPr/>
        </p:nvGrpSpPr>
        <p:grpSpPr>
          <a:xfrm>
            <a:off x="3471740" y="1170715"/>
            <a:ext cx="659160" cy="150480"/>
            <a:chOff x="3471740" y="1170715"/>
            <a:chExt cx="659160" cy="150480"/>
          </a:xfrm>
        </p:grpSpPr>
        <mc:AlternateContent xmlns:mc="http://schemas.openxmlformats.org/markup-compatibility/2006" xmlns:p14="http://schemas.microsoft.com/office/powerpoint/2010/main">
          <mc:Choice Requires="p14">
            <p:contentPart p14:bwMode="auto" r:id="rId358">
              <p14:nvContentPartPr>
                <p14:cNvPr id="295" name="Ink 294">
                  <a:extLst>
                    <a:ext uri="{FF2B5EF4-FFF2-40B4-BE49-F238E27FC236}">
                      <a16:creationId xmlns:a16="http://schemas.microsoft.com/office/drawing/2014/main" id="{BFFEF7C2-760B-E474-7FC7-AA7D1459ABC3}"/>
                    </a:ext>
                  </a:extLst>
                </p14:cNvPr>
                <p14:cNvContentPartPr/>
                <p14:nvPr/>
              </p14:nvContentPartPr>
              <p14:xfrm>
                <a:off x="3995540" y="1184755"/>
                <a:ext cx="135360" cy="121320"/>
              </p14:xfrm>
            </p:contentPart>
          </mc:Choice>
          <mc:Fallback xmlns="">
            <p:pic>
              <p:nvPicPr>
                <p:cNvPr id="295" name="Ink 294">
                  <a:extLst>
                    <a:ext uri="{FF2B5EF4-FFF2-40B4-BE49-F238E27FC236}">
                      <a16:creationId xmlns:a16="http://schemas.microsoft.com/office/drawing/2014/main" id="{BFFEF7C2-760B-E474-7FC7-AA7D1459ABC3}"/>
                    </a:ext>
                  </a:extLst>
                </p:cNvPr>
                <p:cNvPicPr/>
                <p:nvPr/>
              </p:nvPicPr>
              <p:blipFill>
                <a:blip r:embed="rId359"/>
                <a:stretch>
                  <a:fillRect/>
                </a:stretch>
              </p:blipFill>
              <p:spPr>
                <a:xfrm>
                  <a:off x="3986540" y="1175755"/>
                  <a:ext cx="153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96" name="Ink 295">
                  <a:extLst>
                    <a:ext uri="{FF2B5EF4-FFF2-40B4-BE49-F238E27FC236}">
                      <a16:creationId xmlns:a16="http://schemas.microsoft.com/office/drawing/2014/main" id="{13EA6D29-EF5E-2497-2F5F-274653E0D9B1}"/>
                    </a:ext>
                  </a:extLst>
                </p14:cNvPr>
                <p14:cNvContentPartPr/>
                <p14:nvPr/>
              </p14:nvContentPartPr>
              <p14:xfrm>
                <a:off x="3803300" y="1198075"/>
                <a:ext cx="78480" cy="96840"/>
              </p14:xfrm>
            </p:contentPart>
          </mc:Choice>
          <mc:Fallback xmlns="">
            <p:pic>
              <p:nvPicPr>
                <p:cNvPr id="296" name="Ink 295">
                  <a:extLst>
                    <a:ext uri="{FF2B5EF4-FFF2-40B4-BE49-F238E27FC236}">
                      <a16:creationId xmlns:a16="http://schemas.microsoft.com/office/drawing/2014/main" id="{13EA6D29-EF5E-2497-2F5F-274653E0D9B1}"/>
                    </a:ext>
                  </a:extLst>
                </p:cNvPr>
                <p:cNvPicPr/>
                <p:nvPr/>
              </p:nvPicPr>
              <p:blipFill>
                <a:blip r:embed="rId361"/>
                <a:stretch>
                  <a:fillRect/>
                </a:stretch>
              </p:blipFill>
              <p:spPr>
                <a:xfrm>
                  <a:off x="3794660" y="1189435"/>
                  <a:ext cx="96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97" name="Ink 296">
                  <a:extLst>
                    <a:ext uri="{FF2B5EF4-FFF2-40B4-BE49-F238E27FC236}">
                      <a16:creationId xmlns:a16="http://schemas.microsoft.com/office/drawing/2014/main" id="{3FA109D3-57A5-ECC8-5649-E2F49CCBEDF8}"/>
                    </a:ext>
                  </a:extLst>
                </p14:cNvPr>
                <p14:cNvContentPartPr/>
                <p14:nvPr/>
              </p14:nvContentPartPr>
              <p14:xfrm>
                <a:off x="3671540" y="1193755"/>
                <a:ext cx="127800" cy="106920"/>
              </p14:xfrm>
            </p:contentPart>
          </mc:Choice>
          <mc:Fallback xmlns="">
            <p:pic>
              <p:nvPicPr>
                <p:cNvPr id="297" name="Ink 296">
                  <a:extLst>
                    <a:ext uri="{FF2B5EF4-FFF2-40B4-BE49-F238E27FC236}">
                      <a16:creationId xmlns:a16="http://schemas.microsoft.com/office/drawing/2014/main" id="{3FA109D3-57A5-ECC8-5649-E2F49CCBEDF8}"/>
                    </a:ext>
                  </a:extLst>
                </p:cNvPr>
                <p:cNvPicPr/>
                <p:nvPr/>
              </p:nvPicPr>
              <p:blipFill>
                <a:blip r:embed="rId363"/>
                <a:stretch>
                  <a:fillRect/>
                </a:stretch>
              </p:blipFill>
              <p:spPr>
                <a:xfrm>
                  <a:off x="3662540" y="1184755"/>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98" name="Ink 297">
                  <a:extLst>
                    <a:ext uri="{FF2B5EF4-FFF2-40B4-BE49-F238E27FC236}">
                      <a16:creationId xmlns:a16="http://schemas.microsoft.com/office/drawing/2014/main" id="{3C3F48BE-2BF7-05DE-54D4-9A5B2556E7AD}"/>
                    </a:ext>
                  </a:extLst>
                </p14:cNvPr>
                <p14:cNvContentPartPr/>
                <p14:nvPr/>
              </p14:nvContentPartPr>
              <p14:xfrm>
                <a:off x="3646700" y="1170715"/>
                <a:ext cx="3240" cy="10080"/>
              </p14:xfrm>
            </p:contentPart>
          </mc:Choice>
          <mc:Fallback xmlns="">
            <p:pic>
              <p:nvPicPr>
                <p:cNvPr id="298" name="Ink 297">
                  <a:extLst>
                    <a:ext uri="{FF2B5EF4-FFF2-40B4-BE49-F238E27FC236}">
                      <a16:creationId xmlns:a16="http://schemas.microsoft.com/office/drawing/2014/main" id="{3C3F48BE-2BF7-05DE-54D4-9A5B2556E7AD}"/>
                    </a:ext>
                  </a:extLst>
                </p:cNvPr>
                <p:cNvPicPr/>
                <p:nvPr/>
              </p:nvPicPr>
              <p:blipFill>
                <a:blip r:embed="rId365"/>
                <a:stretch>
                  <a:fillRect/>
                </a:stretch>
              </p:blipFill>
              <p:spPr>
                <a:xfrm>
                  <a:off x="3638060" y="1161715"/>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99" name="Ink 298">
                  <a:extLst>
                    <a:ext uri="{FF2B5EF4-FFF2-40B4-BE49-F238E27FC236}">
                      <a16:creationId xmlns:a16="http://schemas.microsoft.com/office/drawing/2014/main" id="{3B62A97F-59EC-5861-81AC-26817A21CF98}"/>
                    </a:ext>
                  </a:extLst>
                </p14:cNvPr>
                <p14:cNvContentPartPr/>
                <p14:nvPr/>
              </p14:nvContentPartPr>
              <p14:xfrm>
                <a:off x="3471740" y="1200235"/>
                <a:ext cx="119160" cy="120960"/>
              </p14:xfrm>
            </p:contentPart>
          </mc:Choice>
          <mc:Fallback xmlns="">
            <p:pic>
              <p:nvPicPr>
                <p:cNvPr id="299" name="Ink 298">
                  <a:extLst>
                    <a:ext uri="{FF2B5EF4-FFF2-40B4-BE49-F238E27FC236}">
                      <a16:creationId xmlns:a16="http://schemas.microsoft.com/office/drawing/2014/main" id="{3B62A97F-59EC-5861-81AC-26817A21CF98}"/>
                    </a:ext>
                  </a:extLst>
                </p:cNvPr>
                <p:cNvPicPr/>
                <p:nvPr/>
              </p:nvPicPr>
              <p:blipFill>
                <a:blip r:embed="rId367"/>
                <a:stretch>
                  <a:fillRect/>
                </a:stretch>
              </p:blipFill>
              <p:spPr>
                <a:xfrm>
                  <a:off x="3462740" y="1191235"/>
                  <a:ext cx="136800" cy="138600"/>
                </a:xfrm>
                <a:prstGeom prst="rect">
                  <a:avLst/>
                </a:prstGeom>
              </p:spPr>
            </p:pic>
          </mc:Fallback>
        </mc:AlternateContent>
      </p:grpSp>
      <p:grpSp>
        <p:nvGrpSpPr>
          <p:cNvPr id="317" name="Group 316">
            <a:extLst>
              <a:ext uri="{FF2B5EF4-FFF2-40B4-BE49-F238E27FC236}">
                <a16:creationId xmlns:a16="http://schemas.microsoft.com/office/drawing/2014/main" id="{11BEF4C2-2D27-BF6E-60CE-118C954BAEB7}"/>
              </a:ext>
            </a:extLst>
          </p:cNvPr>
          <p:cNvGrpSpPr/>
          <p:nvPr/>
        </p:nvGrpSpPr>
        <p:grpSpPr>
          <a:xfrm>
            <a:off x="1557620" y="1045075"/>
            <a:ext cx="615600" cy="160200"/>
            <a:chOff x="1557620" y="1045075"/>
            <a:chExt cx="615600" cy="160200"/>
          </a:xfrm>
        </p:grpSpPr>
        <mc:AlternateContent xmlns:mc="http://schemas.openxmlformats.org/markup-compatibility/2006" xmlns:p14="http://schemas.microsoft.com/office/powerpoint/2010/main">
          <mc:Choice Requires="p14">
            <p:contentPart p14:bwMode="auto" r:id="rId368">
              <p14:nvContentPartPr>
                <p14:cNvPr id="300" name="Ink 299">
                  <a:extLst>
                    <a:ext uri="{FF2B5EF4-FFF2-40B4-BE49-F238E27FC236}">
                      <a16:creationId xmlns:a16="http://schemas.microsoft.com/office/drawing/2014/main" id="{9CE910F8-9AFB-D91D-C79D-0DE01EBEF36D}"/>
                    </a:ext>
                  </a:extLst>
                </p14:cNvPr>
                <p14:cNvContentPartPr/>
                <p14:nvPr/>
              </p14:nvContentPartPr>
              <p14:xfrm>
                <a:off x="2077460" y="1045075"/>
                <a:ext cx="95760" cy="99000"/>
              </p14:xfrm>
            </p:contentPart>
          </mc:Choice>
          <mc:Fallback xmlns="">
            <p:pic>
              <p:nvPicPr>
                <p:cNvPr id="300" name="Ink 299">
                  <a:extLst>
                    <a:ext uri="{FF2B5EF4-FFF2-40B4-BE49-F238E27FC236}">
                      <a16:creationId xmlns:a16="http://schemas.microsoft.com/office/drawing/2014/main" id="{9CE910F8-9AFB-D91D-C79D-0DE01EBEF36D}"/>
                    </a:ext>
                  </a:extLst>
                </p:cNvPr>
                <p:cNvPicPr/>
                <p:nvPr/>
              </p:nvPicPr>
              <p:blipFill>
                <a:blip r:embed="rId369"/>
                <a:stretch>
                  <a:fillRect/>
                </a:stretch>
              </p:blipFill>
              <p:spPr>
                <a:xfrm>
                  <a:off x="2068820" y="1036435"/>
                  <a:ext cx="11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1" name="Ink 300">
                  <a:extLst>
                    <a:ext uri="{FF2B5EF4-FFF2-40B4-BE49-F238E27FC236}">
                      <a16:creationId xmlns:a16="http://schemas.microsoft.com/office/drawing/2014/main" id="{50546931-A870-4E63-CCE7-11E45144B525}"/>
                    </a:ext>
                  </a:extLst>
                </p14:cNvPr>
                <p14:cNvContentPartPr/>
                <p14:nvPr/>
              </p14:nvContentPartPr>
              <p14:xfrm>
                <a:off x="1931660" y="1059115"/>
                <a:ext cx="75600" cy="97560"/>
              </p14:xfrm>
            </p:contentPart>
          </mc:Choice>
          <mc:Fallback xmlns="">
            <p:pic>
              <p:nvPicPr>
                <p:cNvPr id="301" name="Ink 300">
                  <a:extLst>
                    <a:ext uri="{FF2B5EF4-FFF2-40B4-BE49-F238E27FC236}">
                      <a16:creationId xmlns:a16="http://schemas.microsoft.com/office/drawing/2014/main" id="{50546931-A870-4E63-CCE7-11E45144B525}"/>
                    </a:ext>
                  </a:extLst>
                </p:cNvPr>
                <p:cNvPicPr/>
                <p:nvPr/>
              </p:nvPicPr>
              <p:blipFill>
                <a:blip r:embed="rId371"/>
                <a:stretch>
                  <a:fillRect/>
                </a:stretch>
              </p:blipFill>
              <p:spPr>
                <a:xfrm>
                  <a:off x="1923020" y="1050475"/>
                  <a:ext cx="93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02" name="Ink 301">
                  <a:extLst>
                    <a:ext uri="{FF2B5EF4-FFF2-40B4-BE49-F238E27FC236}">
                      <a16:creationId xmlns:a16="http://schemas.microsoft.com/office/drawing/2014/main" id="{7CD3BFA9-42C7-DD76-5B08-CEF3408CE5FC}"/>
                    </a:ext>
                  </a:extLst>
                </p14:cNvPr>
                <p14:cNvContentPartPr/>
                <p14:nvPr/>
              </p14:nvContentPartPr>
              <p14:xfrm>
                <a:off x="1778300" y="1069195"/>
                <a:ext cx="129600" cy="129960"/>
              </p14:xfrm>
            </p:contentPart>
          </mc:Choice>
          <mc:Fallback xmlns="">
            <p:pic>
              <p:nvPicPr>
                <p:cNvPr id="302" name="Ink 301">
                  <a:extLst>
                    <a:ext uri="{FF2B5EF4-FFF2-40B4-BE49-F238E27FC236}">
                      <a16:creationId xmlns:a16="http://schemas.microsoft.com/office/drawing/2014/main" id="{7CD3BFA9-42C7-DD76-5B08-CEF3408CE5FC}"/>
                    </a:ext>
                  </a:extLst>
                </p:cNvPr>
                <p:cNvPicPr/>
                <p:nvPr/>
              </p:nvPicPr>
              <p:blipFill>
                <a:blip r:embed="rId373"/>
                <a:stretch>
                  <a:fillRect/>
                </a:stretch>
              </p:blipFill>
              <p:spPr>
                <a:xfrm>
                  <a:off x="1769300" y="1060555"/>
                  <a:ext cx="147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03" name="Ink 302">
                  <a:extLst>
                    <a:ext uri="{FF2B5EF4-FFF2-40B4-BE49-F238E27FC236}">
                      <a16:creationId xmlns:a16="http://schemas.microsoft.com/office/drawing/2014/main" id="{3F685434-67E4-247E-9F35-70C8615A7FF8}"/>
                    </a:ext>
                  </a:extLst>
                </p14:cNvPr>
                <p14:cNvContentPartPr/>
                <p14:nvPr/>
              </p14:nvContentPartPr>
              <p14:xfrm>
                <a:off x="1753460" y="1053715"/>
                <a:ext cx="12960" cy="36720"/>
              </p14:xfrm>
            </p:contentPart>
          </mc:Choice>
          <mc:Fallback xmlns="">
            <p:pic>
              <p:nvPicPr>
                <p:cNvPr id="303" name="Ink 302">
                  <a:extLst>
                    <a:ext uri="{FF2B5EF4-FFF2-40B4-BE49-F238E27FC236}">
                      <a16:creationId xmlns:a16="http://schemas.microsoft.com/office/drawing/2014/main" id="{3F685434-67E4-247E-9F35-70C8615A7FF8}"/>
                    </a:ext>
                  </a:extLst>
                </p:cNvPr>
                <p:cNvPicPr/>
                <p:nvPr/>
              </p:nvPicPr>
              <p:blipFill>
                <a:blip r:embed="rId375"/>
                <a:stretch>
                  <a:fillRect/>
                </a:stretch>
              </p:blipFill>
              <p:spPr>
                <a:xfrm>
                  <a:off x="1744820" y="1044715"/>
                  <a:ext cx="30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04" name="Ink 303">
                  <a:extLst>
                    <a:ext uri="{FF2B5EF4-FFF2-40B4-BE49-F238E27FC236}">
                      <a16:creationId xmlns:a16="http://schemas.microsoft.com/office/drawing/2014/main" id="{DA39F9BE-128F-1E40-1D60-5024177B2847}"/>
                    </a:ext>
                  </a:extLst>
                </p14:cNvPr>
                <p14:cNvContentPartPr/>
                <p14:nvPr/>
              </p14:nvContentPartPr>
              <p14:xfrm>
                <a:off x="1557620" y="1109875"/>
                <a:ext cx="115560" cy="95400"/>
              </p14:xfrm>
            </p:contentPart>
          </mc:Choice>
          <mc:Fallback xmlns="">
            <p:pic>
              <p:nvPicPr>
                <p:cNvPr id="304" name="Ink 303">
                  <a:extLst>
                    <a:ext uri="{FF2B5EF4-FFF2-40B4-BE49-F238E27FC236}">
                      <a16:creationId xmlns:a16="http://schemas.microsoft.com/office/drawing/2014/main" id="{DA39F9BE-128F-1E40-1D60-5024177B2847}"/>
                    </a:ext>
                  </a:extLst>
                </p:cNvPr>
                <p:cNvPicPr/>
                <p:nvPr/>
              </p:nvPicPr>
              <p:blipFill>
                <a:blip r:embed="rId377"/>
                <a:stretch>
                  <a:fillRect/>
                </a:stretch>
              </p:blipFill>
              <p:spPr>
                <a:xfrm>
                  <a:off x="1548620" y="1101235"/>
                  <a:ext cx="133200" cy="113040"/>
                </a:xfrm>
                <a:prstGeom prst="rect">
                  <a:avLst/>
                </a:prstGeom>
              </p:spPr>
            </p:pic>
          </mc:Fallback>
        </mc:AlternateContent>
      </p:grpSp>
      <p:grpSp>
        <p:nvGrpSpPr>
          <p:cNvPr id="316" name="Group 315">
            <a:extLst>
              <a:ext uri="{FF2B5EF4-FFF2-40B4-BE49-F238E27FC236}">
                <a16:creationId xmlns:a16="http://schemas.microsoft.com/office/drawing/2014/main" id="{E06B16BD-8C76-BAEC-7059-08BEFF740E8B}"/>
              </a:ext>
            </a:extLst>
          </p:cNvPr>
          <p:cNvGrpSpPr/>
          <p:nvPr/>
        </p:nvGrpSpPr>
        <p:grpSpPr>
          <a:xfrm>
            <a:off x="2254220" y="3561475"/>
            <a:ext cx="1130040" cy="626400"/>
            <a:chOff x="2254220" y="3561475"/>
            <a:chExt cx="1130040" cy="626400"/>
          </a:xfrm>
        </p:grpSpPr>
        <mc:AlternateContent xmlns:mc="http://schemas.openxmlformats.org/markup-compatibility/2006" xmlns:p14="http://schemas.microsoft.com/office/powerpoint/2010/main">
          <mc:Choice Requires="p14">
            <p:contentPart p14:bwMode="auto" r:id="rId378">
              <p14:nvContentPartPr>
                <p14:cNvPr id="238" name="Ink 237">
                  <a:extLst>
                    <a:ext uri="{FF2B5EF4-FFF2-40B4-BE49-F238E27FC236}">
                      <a16:creationId xmlns:a16="http://schemas.microsoft.com/office/drawing/2014/main" id="{4243130F-7BA9-5342-029C-DBAE58173BA4}"/>
                    </a:ext>
                  </a:extLst>
                </p14:cNvPr>
                <p14:cNvContentPartPr/>
                <p14:nvPr/>
              </p14:nvContentPartPr>
              <p14:xfrm>
                <a:off x="3166100" y="3795115"/>
                <a:ext cx="19080" cy="203040"/>
              </p14:xfrm>
            </p:contentPart>
          </mc:Choice>
          <mc:Fallback xmlns="">
            <p:pic>
              <p:nvPicPr>
                <p:cNvPr id="238" name="Ink 237">
                  <a:extLst>
                    <a:ext uri="{FF2B5EF4-FFF2-40B4-BE49-F238E27FC236}">
                      <a16:creationId xmlns:a16="http://schemas.microsoft.com/office/drawing/2014/main" id="{4243130F-7BA9-5342-029C-DBAE58173BA4}"/>
                    </a:ext>
                  </a:extLst>
                </p:cNvPr>
                <p:cNvPicPr/>
                <p:nvPr/>
              </p:nvPicPr>
              <p:blipFill>
                <a:blip r:embed="rId379"/>
                <a:stretch>
                  <a:fillRect/>
                </a:stretch>
              </p:blipFill>
              <p:spPr>
                <a:xfrm>
                  <a:off x="3157460" y="3786115"/>
                  <a:ext cx="36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9" name="Ink 238">
                  <a:extLst>
                    <a:ext uri="{FF2B5EF4-FFF2-40B4-BE49-F238E27FC236}">
                      <a16:creationId xmlns:a16="http://schemas.microsoft.com/office/drawing/2014/main" id="{6616C577-58E9-FA23-D18D-AC7AE14A93D4}"/>
                    </a:ext>
                  </a:extLst>
                </p14:cNvPr>
                <p14:cNvContentPartPr/>
                <p14:nvPr/>
              </p14:nvContentPartPr>
              <p14:xfrm>
                <a:off x="3270500" y="3840115"/>
                <a:ext cx="113760" cy="170280"/>
              </p14:xfrm>
            </p:contentPart>
          </mc:Choice>
          <mc:Fallback xmlns="">
            <p:pic>
              <p:nvPicPr>
                <p:cNvPr id="239" name="Ink 238">
                  <a:extLst>
                    <a:ext uri="{FF2B5EF4-FFF2-40B4-BE49-F238E27FC236}">
                      <a16:creationId xmlns:a16="http://schemas.microsoft.com/office/drawing/2014/main" id="{6616C577-58E9-FA23-D18D-AC7AE14A93D4}"/>
                    </a:ext>
                  </a:extLst>
                </p:cNvPr>
                <p:cNvPicPr/>
                <p:nvPr/>
              </p:nvPicPr>
              <p:blipFill>
                <a:blip r:embed="rId381"/>
                <a:stretch>
                  <a:fillRect/>
                </a:stretch>
              </p:blipFill>
              <p:spPr>
                <a:xfrm>
                  <a:off x="3261860" y="3831115"/>
                  <a:ext cx="131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0" name="Ink 239">
                  <a:extLst>
                    <a:ext uri="{FF2B5EF4-FFF2-40B4-BE49-F238E27FC236}">
                      <a16:creationId xmlns:a16="http://schemas.microsoft.com/office/drawing/2014/main" id="{732755E8-E496-9D72-D933-B07D6CCED8EE}"/>
                    </a:ext>
                  </a:extLst>
                </p14:cNvPr>
                <p14:cNvContentPartPr/>
                <p14:nvPr/>
              </p14:nvContentPartPr>
              <p14:xfrm>
                <a:off x="3058820" y="3869635"/>
                <a:ext cx="59760" cy="101520"/>
              </p14:xfrm>
            </p:contentPart>
          </mc:Choice>
          <mc:Fallback xmlns="">
            <p:pic>
              <p:nvPicPr>
                <p:cNvPr id="240" name="Ink 239">
                  <a:extLst>
                    <a:ext uri="{FF2B5EF4-FFF2-40B4-BE49-F238E27FC236}">
                      <a16:creationId xmlns:a16="http://schemas.microsoft.com/office/drawing/2014/main" id="{732755E8-E496-9D72-D933-B07D6CCED8EE}"/>
                    </a:ext>
                  </a:extLst>
                </p:cNvPr>
                <p:cNvPicPr/>
                <p:nvPr/>
              </p:nvPicPr>
              <p:blipFill>
                <a:blip r:embed="rId383"/>
                <a:stretch>
                  <a:fillRect/>
                </a:stretch>
              </p:blipFill>
              <p:spPr>
                <a:xfrm>
                  <a:off x="3049820" y="3860995"/>
                  <a:ext cx="77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1" name="Ink 240">
                  <a:extLst>
                    <a:ext uri="{FF2B5EF4-FFF2-40B4-BE49-F238E27FC236}">
                      <a16:creationId xmlns:a16="http://schemas.microsoft.com/office/drawing/2014/main" id="{942E9F73-4A69-219D-203F-5EFCC99B3750}"/>
                    </a:ext>
                  </a:extLst>
                </p14:cNvPr>
                <p14:cNvContentPartPr/>
                <p14:nvPr/>
              </p14:nvContentPartPr>
              <p14:xfrm>
                <a:off x="2504060" y="3882235"/>
                <a:ext cx="419760" cy="235080"/>
              </p14:xfrm>
            </p:contentPart>
          </mc:Choice>
          <mc:Fallback xmlns="">
            <p:pic>
              <p:nvPicPr>
                <p:cNvPr id="241" name="Ink 240">
                  <a:extLst>
                    <a:ext uri="{FF2B5EF4-FFF2-40B4-BE49-F238E27FC236}">
                      <a16:creationId xmlns:a16="http://schemas.microsoft.com/office/drawing/2014/main" id="{942E9F73-4A69-219D-203F-5EFCC99B3750}"/>
                    </a:ext>
                  </a:extLst>
                </p:cNvPr>
                <p:cNvPicPr/>
                <p:nvPr/>
              </p:nvPicPr>
              <p:blipFill>
                <a:blip r:embed="rId385"/>
                <a:stretch>
                  <a:fillRect/>
                </a:stretch>
              </p:blipFill>
              <p:spPr>
                <a:xfrm>
                  <a:off x="2495420" y="3873595"/>
                  <a:ext cx="4374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2" name="Ink 241">
                  <a:extLst>
                    <a:ext uri="{FF2B5EF4-FFF2-40B4-BE49-F238E27FC236}">
                      <a16:creationId xmlns:a16="http://schemas.microsoft.com/office/drawing/2014/main" id="{D8C4DEB2-7BB2-052D-8F40-75EB9401C5DD}"/>
                    </a:ext>
                  </a:extLst>
                </p14:cNvPr>
                <p14:cNvContentPartPr/>
                <p14:nvPr/>
              </p14:nvContentPartPr>
              <p14:xfrm>
                <a:off x="2634020" y="3931555"/>
                <a:ext cx="85680" cy="169560"/>
              </p14:xfrm>
            </p:contentPart>
          </mc:Choice>
          <mc:Fallback xmlns="">
            <p:pic>
              <p:nvPicPr>
                <p:cNvPr id="242" name="Ink 241">
                  <a:extLst>
                    <a:ext uri="{FF2B5EF4-FFF2-40B4-BE49-F238E27FC236}">
                      <a16:creationId xmlns:a16="http://schemas.microsoft.com/office/drawing/2014/main" id="{D8C4DEB2-7BB2-052D-8F40-75EB9401C5DD}"/>
                    </a:ext>
                  </a:extLst>
                </p:cNvPr>
                <p:cNvPicPr/>
                <p:nvPr/>
              </p:nvPicPr>
              <p:blipFill>
                <a:blip r:embed="rId387"/>
                <a:stretch>
                  <a:fillRect/>
                </a:stretch>
              </p:blipFill>
              <p:spPr>
                <a:xfrm>
                  <a:off x="2625380" y="3922915"/>
                  <a:ext cx="103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3" name="Ink 242">
                  <a:extLst>
                    <a:ext uri="{FF2B5EF4-FFF2-40B4-BE49-F238E27FC236}">
                      <a16:creationId xmlns:a16="http://schemas.microsoft.com/office/drawing/2014/main" id="{363D6076-7713-C105-89CC-56B186B431BF}"/>
                    </a:ext>
                  </a:extLst>
                </p14:cNvPr>
                <p14:cNvContentPartPr/>
                <p14:nvPr/>
              </p14:nvContentPartPr>
              <p14:xfrm>
                <a:off x="2254220" y="4003555"/>
                <a:ext cx="131040" cy="184320"/>
              </p14:xfrm>
            </p:contentPart>
          </mc:Choice>
          <mc:Fallback xmlns="">
            <p:pic>
              <p:nvPicPr>
                <p:cNvPr id="243" name="Ink 242">
                  <a:extLst>
                    <a:ext uri="{FF2B5EF4-FFF2-40B4-BE49-F238E27FC236}">
                      <a16:creationId xmlns:a16="http://schemas.microsoft.com/office/drawing/2014/main" id="{363D6076-7713-C105-89CC-56B186B431BF}"/>
                    </a:ext>
                  </a:extLst>
                </p:cNvPr>
                <p:cNvPicPr/>
                <p:nvPr/>
              </p:nvPicPr>
              <p:blipFill>
                <a:blip r:embed="rId389"/>
                <a:stretch>
                  <a:fillRect/>
                </a:stretch>
              </p:blipFill>
              <p:spPr>
                <a:xfrm>
                  <a:off x="2245580" y="3994915"/>
                  <a:ext cx="148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5" name="Ink 244">
                  <a:extLst>
                    <a:ext uri="{FF2B5EF4-FFF2-40B4-BE49-F238E27FC236}">
                      <a16:creationId xmlns:a16="http://schemas.microsoft.com/office/drawing/2014/main" id="{E24DDA7F-D1B8-9B7F-CA0C-4E1C6045F2C0}"/>
                    </a:ext>
                  </a:extLst>
                </p14:cNvPr>
                <p14:cNvContentPartPr/>
                <p14:nvPr/>
              </p14:nvContentPartPr>
              <p14:xfrm>
                <a:off x="3064940" y="3814555"/>
                <a:ext cx="35640" cy="228960"/>
              </p14:xfrm>
            </p:contentPart>
          </mc:Choice>
          <mc:Fallback xmlns="">
            <p:pic>
              <p:nvPicPr>
                <p:cNvPr id="245" name="Ink 244">
                  <a:extLst>
                    <a:ext uri="{FF2B5EF4-FFF2-40B4-BE49-F238E27FC236}">
                      <a16:creationId xmlns:a16="http://schemas.microsoft.com/office/drawing/2014/main" id="{E24DDA7F-D1B8-9B7F-CA0C-4E1C6045F2C0}"/>
                    </a:ext>
                  </a:extLst>
                </p:cNvPr>
                <p:cNvPicPr/>
                <p:nvPr/>
              </p:nvPicPr>
              <p:blipFill>
                <a:blip r:embed="rId391"/>
                <a:stretch>
                  <a:fillRect/>
                </a:stretch>
              </p:blipFill>
              <p:spPr>
                <a:xfrm>
                  <a:off x="3055940" y="3805555"/>
                  <a:ext cx="53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7" name="Ink 246">
                  <a:extLst>
                    <a:ext uri="{FF2B5EF4-FFF2-40B4-BE49-F238E27FC236}">
                      <a16:creationId xmlns:a16="http://schemas.microsoft.com/office/drawing/2014/main" id="{376DDA53-A774-6335-DD3B-CAB1F4C45F7B}"/>
                    </a:ext>
                  </a:extLst>
                </p14:cNvPr>
                <p14:cNvContentPartPr/>
                <p14:nvPr/>
              </p14:nvContentPartPr>
              <p14:xfrm>
                <a:off x="2652020" y="4062235"/>
                <a:ext cx="66240" cy="50760"/>
              </p14:xfrm>
            </p:contentPart>
          </mc:Choice>
          <mc:Fallback xmlns="">
            <p:pic>
              <p:nvPicPr>
                <p:cNvPr id="247" name="Ink 246">
                  <a:extLst>
                    <a:ext uri="{FF2B5EF4-FFF2-40B4-BE49-F238E27FC236}">
                      <a16:creationId xmlns:a16="http://schemas.microsoft.com/office/drawing/2014/main" id="{376DDA53-A774-6335-DD3B-CAB1F4C45F7B}"/>
                    </a:ext>
                  </a:extLst>
                </p:cNvPr>
                <p:cNvPicPr/>
                <p:nvPr/>
              </p:nvPicPr>
              <p:blipFill>
                <a:blip r:embed="rId393"/>
                <a:stretch>
                  <a:fillRect/>
                </a:stretch>
              </p:blipFill>
              <p:spPr>
                <a:xfrm>
                  <a:off x="2643380" y="4053235"/>
                  <a:ext cx="83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5" name="Ink 304">
                  <a:extLst>
                    <a:ext uri="{FF2B5EF4-FFF2-40B4-BE49-F238E27FC236}">
                      <a16:creationId xmlns:a16="http://schemas.microsoft.com/office/drawing/2014/main" id="{4104F6C0-A8F0-6948-9FBB-06A82B0724B0}"/>
                    </a:ext>
                  </a:extLst>
                </p14:cNvPr>
                <p14:cNvContentPartPr/>
                <p14:nvPr/>
              </p14:nvContentPartPr>
              <p14:xfrm>
                <a:off x="3236660" y="3561475"/>
                <a:ext cx="115560" cy="106920"/>
              </p14:xfrm>
            </p:contentPart>
          </mc:Choice>
          <mc:Fallback xmlns="">
            <p:pic>
              <p:nvPicPr>
                <p:cNvPr id="305" name="Ink 304">
                  <a:extLst>
                    <a:ext uri="{FF2B5EF4-FFF2-40B4-BE49-F238E27FC236}">
                      <a16:creationId xmlns:a16="http://schemas.microsoft.com/office/drawing/2014/main" id="{4104F6C0-A8F0-6948-9FBB-06A82B0724B0}"/>
                    </a:ext>
                  </a:extLst>
                </p:cNvPr>
                <p:cNvPicPr/>
                <p:nvPr/>
              </p:nvPicPr>
              <p:blipFill>
                <a:blip r:embed="rId395"/>
                <a:stretch>
                  <a:fillRect/>
                </a:stretch>
              </p:blipFill>
              <p:spPr>
                <a:xfrm>
                  <a:off x="3228020" y="3552835"/>
                  <a:ext cx="133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06" name="Ink 305">
                  <a:extLst>
                    <a:ext uri="{FF2B5EF4-FFF2-40B4-BE49-F238E27FC236}">
                      <a16:creationId xmlns:a16="http://schemas.microsoft.com/office/drawing/2014/main" id="{3458B68A-5FCA-0E82-B9E5-908AECB5E72B}"/>
                    </a:ext>
                  </a:extLst>
                </p14:cNvPr>
                <p14:cNvContentPartPr/>
                <p14:nvPr/>
              </p14:nvContentPartPr>
              <p14:xfrm>
                <a:off x="3124700" y="3584875"/>
                <a:ext cx="67320" cy="120960"/>
              </p14:xfrm>
            </p:contentPart>
          </mc:Choice>
          <mc:Fallback xmlns="">
            <p:pic>
              <p:nvPicPr>
                <p:cNvPr id="306" name="Ink 305">
                  <a:extLst>
                    <a:ext uri="{FF2B5EF4-FFF2-40B4-BE49-F238E27FC236}">
                      <a16:creationId xmlns:a16="http://schemas.microsoft.com/office/drawing/2014/main" id="{3458B68A-5FCA-0E82-B9E5-908AECB5E72B}"/>
                    </a:ext>
                  </a:extLst>
                </p:cNvPr>
                <p:cNvPicPr/>
                <p:nvPr/>
              </p:nvPicPr>
              <p:blipFill>
                <a:blip r:embed="rId397"/>
                <a:stretch>
                  <a:fillRect/>
                </a:stretch>
              </p:blipFill>
              <p:spPr>
                <a:xfrm>
                  <a:off x="3115700" y="3575875"/>
                  <a:ext cx="84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07" name="Ink 306">
                  <a:extLst>
                    <a:ext uri="{FF2B5EF4-FFF2-40B4-BE49-F238E27FC236}">
                      <a16:creationId xmlns:a16="http://schemas.microsoft.com/office/drawing/2014/main" id="{725E212E-D9F9-F5E0-1677-7C8C165F0961}"/>
                    </a:ext>
                  </a:extLst>
                </p14:cNvPr>
                <p14:cNvContentPartPr/>
                <p14:nvPr/>
              </p14:nvContentPartPr>
              <p14:xfrm>
                <a:off x="2988260" y="3631315"/>
                <a:ext cx="73800" cy="118440"/>
              </p14:xfrm>
            </p:contentPart>
          </mc:Choice>
          <mc:Fallback xmlns="">
            <p:pic>
              <p:nvPicPr>
                <p:cNvPr id="307" name="Ink 306">
                  <a:extLst>
                    <a:ext uri="{FF2B5EF4-FFF2-40B4-BE49-F238E27FC236}">
                      <a16:creationId xmlns:a16="http://schemas.microsoft.com/office/drawing/2014/main" id="{725E212E-D9F9-F5E0-1677-7C8C165F0961}"/>
                    </a:ext>
                  </a:extLst>
                </p:cNvPr>
                <p:cNvPicPr/>
                <p:nvPr/>
              </p:nvPicPr>
              <p:blipFill>
                <a:blip r:embed="rId399"/>
                <a:stretch>
                  <a:fillRect/>
                </a:stretch>
              </p:blipFill>
              <p:spPr>
                <a:xfrm>
                  <a:off x="2979260" y="3622675"/>
                  <a:ext cx="91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8" name="Ink 307">
                  <a:extLst>
                    <a:ext uri="{FF2B5EF4-FFF2-40B4-BE49-F238E27FC236}">
                      <a16:creationId xmlns:a16="http://schemas.microsoft.com/office/drawing/2014/main" id="{4FD08AD9-A907-E3B9-73B8-F4A06B1E3065}"/>
                    </a:ext>
                  </a:extLst>
                </p14:cNvPr>
                <p14:cNvContentPartPr/>
                <p14:nvPr/>
              </p14:nvContentPartPr>
              <p14:xfrm>
                <a:off x="2964860" y="3651835"/>
                <a:ext cx="17640" cy="16560"/>
              </p14:xfrm>
            </p:contentPart>
          </mc:Choice>
          <mc:Fallback xmlns="">
            <p:pic>
              <p:nvPicPr>
                <p:cNvPr id="308" name="Ink 307">
                  <a:extLst>
                    <a:ext uri="{FF2B5EF4-FFF2-40B4-BE49-F238E27FC236}">
                      <a16:creationId xmlns:a16="http://schemas.microsoft.com/office/drawing/2014/main" id="{4FD08AD9-A907-E3B9-73B8-F4A06B1E3065}"/>
                    </a:ext>
                  </a:extLst>
                </p:cNvPr>
                <p:cNvPicPr/>
                <p:nvPr/>
              </p:nvPicPr>
              <p:blipFill>
                <a:blip r:embed="rId401"/>
                <a:stretch>
                  <a:fillRect/>
                </a:stretch>
              </p:blipFill>
              <p:spPr>
                <a:xfrm>
                  <a:off x="2956220" y="3642835"/>
                  <a:ext cx="3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09" name="Ink 308">
                  <a:extLst>
                    <a:ext uri="{FF2B5EF4-FFF2-40B4-BE49-F238E27FC236}">
                      <a16:creationId xmlns:a16="http://schemas.microsoft.com/office/drawing/2014/main" id="{D755A5A1-661C-C52F-F96E-33C07FE9CF35}"/>
                    </a:ext>
                  </a:extLst>
                </p14:cNvPr>
                <p14:cNvContentPartPr/>
                <p14:nvPr/>
              </p14:nvContentPartPr>
              <p14:xfrm>
                <a:off x="2854700" y="3681355"/>
                <a:ext cx="81720" cy="86400"/>
              </p14:xfrm>
            </p:contentPart>
          </mc:Choice>
          <mc:Fallback xmlns="">
            <p:pic>
              <p:nvPicPr>
                <p:cNvPr id="309" name="Ink 308">
                  <a:extLst>
                    <a:ext uri="{FF2B5EF4-FFF2-40B4-BE49-F238E27FC236}">
                      <a16:creationId xmlns:a16="http://schemas.microsoft.com/office/drawing/2014/main" id="{D755A5A1-661C-C52F-F96E-33C07FE9CF35}"/>
                    </a:ext>
                  </a:extLst>
                </p:cNvPr>
                <p:cNvPicPr/>
                <p:nvPr/>
              </p:nvPicPr>
              <p:blipFill>
                <a:blip r:embed="rId403"/>
                <a:stretch>
                  <a:fillRect/>
                </a:stretch>
              </p:blipFill>
              <p:spPr>
                <a:xfrm>
                  <a:off x="2846060" y="3672715"/>
                  <a:ext cx="99360" cy="104040"/>
                </a:xfrm>
                <a:prstGeom prst="rect">
                  <a:avLst/>
                </a:prstGeom>
              </p:spPr>
            </p:pic>
          </mc:Fallback>
        </mc:AlternateContent>
      </p:grpSp>
      <p:grpSp>
        <p:nvGrpSpPr>
          <p:cNvPr id="324" name="Group 323">
            <a:extLst>
              <a:ext uri="{FF2B5EF4-FFF2-40B4-BE49-F238E27FC236}">
                <a16:creationId xmlns:a16="http://schemas.microsoft.com/office/drawing/2014/main" id="{0A36DCA6-6555-D278-9CF2-5CEA231B5B16}"/>
              </a:ext>
            </a:extLst>
          </p:cNvPr>
          <p:cNvGrpSpPr/>
          <p:nvPr/>
        </p:nvGrpSpPr>
        <p:grpSpPr>
          <a:xfrm>
            <a:off x="7880660" y="3131995"/>
            <a:ext cx="2157480" cy="944640"/>
            <a:chOff x="7880660" y="3131995"/>
            <a:chExt cx="2157480" cy="944640"/>
          </a:xfrm>
        </p:grpSpPr>
        <mc:AlternateContent xmlns:mc="http://schemas.openxmlformats.org/markup-compatibility/2006" xmlns:p14="http://schemas.microsoft.com/office/powerpoint/2010/main">
          <mc:Choice Requires="p14">
            <p:contentPart p14:bwMode="auto" r:id="rId404">
              <p14:nvContentPartPr>
                <p14:cNvPr id="230" name="Ink 229">
                  <a:extLst>
                    <a:ext uri="{FF2B5EF4-FFF2-40B4-BE49-F238E27FC236}">
                      <a16:creationId xmlns:a16="http://schemas.microsoft.com/office/drawing/2014/main" id="{AD219444-CF93-80DB-7A97-CF52EA6D87A6}"/>
                    </a:ext>
                  </a:extLst>
                </p14:cNvPr>
                <p14:cNvContentPartPr/>
                <p14:nvPr/>
              </p14:nvContentPartPr>
              <p14:xfrm>
                <a:off x="7880660" y="3131995"/>
                <a:ext cx="2157480" cy="518760"/>
              </p14:xfrm>
            </p:contentPart>
          </mc:Choice>
          <mc:Fallback xmlns="">
            <p:pic>
              <p:nvPicPr>
                <p:cNvPr id="230" name="Ink 229">
                  <a:extLst>
                    <a:ext uri="{FF2B5EF4-FFF2-40B4-BE49-F238E27FC236}">
                      <a16:creationId xmlns:a16="http://schemas.microsoft.com/office/drawing/2014/main" id="{AD219444-CF93-80DB-7A97-CF52EA6D87A6}"/>
                    </a:ext>
                  </a:extLst>
                </p:cNvPr>
                <p:cNvPicPr/>
                <p:nvPr/>
              </p:nvPicPr>
              <p:blipFill>
                <a:blip r:embed="rId405"/>
                <a:stretch>
                  <a:fillRect/>
                </a:stretch>
              </p:blipFill>
              <p:spPr>
                <a:xfrm>
                  <a:off x="7872020" y="3122995"/>
                  <a:ext cx="21751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1" name="Ink 230">
                  <a:extLst>
                    <a:ext uri="{FF2B5EF4-FFF2-40B4-BE49-F238E27FC236}">
                      <a16:creationId xmlns:a16="http://schemas.microsoft.com/office/drawing/2014/main" id="{BF296D2D-A25C-0EDB-5EC0-51F31D896386}"/>
                    </a:ext>
                  </a:extLst>
                </p14:cNvPr>
                <p14:cNvContentPartPr/>
                <p14:nvPr/>
              </p14:nvContentPartPr>
              <p14:xfrm>
                <a:off x="9543860" y="3739315"/>
                <a:ext cx="50760" cy="193680"/>
              </p14:xfrm>
            </p:contentPart>
          </mc:Choice>
          <mc:Fallback xmlns="">
            <p:pic>
              <p:nvPicPr>
                <p:cNvPr id="231" name="Ink 230">
                  <a:extLst>
                    <a:ext uri="{FF2B5EF4-FFF2-40B4-BE49-F238E27FC236}">
                      <a16:creationId xmlns:a16="http://schemas.microsoft.com/office/drawing/2014/main" id="{BF296D2D-A25C-0EDB-5EC0-51F31D896386}"/>
                    </a:ext>
                  </a:extLst>
                </p:cNvPr>
                <p:cNvPicPr/>
                <p:nvPr/>
              </p:nvPicPr>
              <p:blipFill>
                <a:blip r:embed="rId407"/>
                <a:stretch>
                  <a:fillRect/>
                </a:stretch>
              </p:blipFill>
              <p:spPr>
                <a:xfrm>
                  <a:off x="9534860" y="3730315"/>
                  <a:ext cx="68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2" name="Ink 231">
                  <a:extLst>
                    <a:ext uri="{FF2B5EF4-FFF2-40B4-BE49-F238E27FC236}">
                      <a16:creationId xmlns:a16="http://schemas.microsoft.com/office/drawing/2014/main" id="{58F71859-1DF4-0469-24BB-6490001053F8}"/>
                    </a:ext>
                  </a:extLst>
                </p14:cNvPr>
                <p14:cNvContentPartPr/>
                <p14:nvPr/>
              </p14:nvContentPartPr>
              <p14:xfrm>
                <a:off x="9615500" y="3803035"/>
                <a:ext cx="127800" cy="138240"/>
              </p14:xfrm>
            </p:contentPart>
          </mc:Choice>
          <mc:Fallback xmlns="">
            <p:pic>
              <p:nvPicPr>
                <p:cNvPr id="232" name="Ink 231">
                  <a:extLst>
                    <a:ext uri="{FF2B5EF4-FFF2-40B4-BE49-F238E27FC236}">
                      <a16:creationId xmlns:a16="http://schemas.microsoft.com/office/drawing/2014/main" id="{58F71859-1DF4-0469-24BB-6490001053F8}"/>
                    </a:ext>
                  </a:extLst>
                </p:cNvPr>
                <p:cNvPicPr/>
                <p:nvPr/>
              </p:nvPicPr>
              <p:blipFill>
                <a:blip r:embed="rId409"/>
                <a:stretch>
                  <a:fillRect/>
                </a:stretch>
              </p:blipFill>
              <p:spPr>
                <a:xfrm>
                  <a:off x="9606860" y="3794395"/>
                  <a:ext cx="145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3" name="Ink 232">
                  <a:extLst>
                    <a:ext uri="{FF2B5EF4-FFF2-40B4-BE49-F238E27FC236}">
                      <a16:creationId xmlns:a16="http://schemas.microsoft.com/office/drawing/2014/main" id="{BF52EC11-F51F-FC7C-B416-C98A18348C27}"/>
                    </a:ext>
                  </a:extLst>
                </p14:cNvPr>
                <p14:cNvContentPartPr/>
                <p14:nvPr/>
              </p14:nvContentPartPr>
              <p14:xfrm>
                <a:off x="9422540" y="3805555"/>
                <a:ext cx="17280" cy="116640"/>
              </p14:xfrm>
            </p:contentPart>
          </mc:Choice>
          <mc:Fallback xmlns="">
            <p:pic>
              <p:nvPicPr>
                <p:cNvPr id="233" name="Ink 232">
                  <a:extLst>
                    <a:ext uri="{FF2B5EF4-FFF2-40B4-BE49-F238E27FC236}">
                      <a16:creationId xmlns:a16="http://schemas.microsoft.com/office/drawing/2014/main" id="{BF52EC11-F51F-FC7C-B416-C98A18348C27}"/>
                    </a:ext>
                  </a:extLst>
                </p:cNvPr>
                <p:cNvPicPr/>
                <p:nvPr/>
              </p:nvPicPr>
              <p:blipFill>
                <a:blip r:embed="rId411"/>
                <a:stretch>
                  <a:fillRect/>
                </a:stretch>
              </p:blipFill>
              <p:spPr>
                <a:xfrm>
                  <a:off x="9413540" y="3796915"/>
                  <a:ext cx="34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4" name="Ink 233">
                  <a:extLst>
                    <a:ext uri="{FF2B5EF4-FFF2-40B4-BE49-F238E27FC236}">
                      <a16:creationId xmlns:a16="http://schemas.microsoft.com/office/drawing/2014/main" id="{8CDBE4F8-4478-7DCD-59E7-BD590E0F2BFE}"/>
                    </a:ext>
                  </a:extLst>
                </p14:cNvPr>
                <p14:cNvContentPartPr/>
                <p14:nvPr/>
              </p14:nvContentPartPr>
              <p14:xfrm>
                <a:off x="8968940" y="3810595"/>
                <a:ext cx="379800" cy="171720"/>
              </p14:xfrm>
            </p:contentPart>
          </mc:Choice>
          <mc:Fallback xmlns="">
            <p:pic>
              <p:nvPicPr>
                <p:cNvPr id="234" name="Ink 233">
                  <a:extLst>
                    <a:ext uri="{FF2B5EF4-FFF2-40B4-BE49-F238E27FC236}">
                      <a16:creationId xmlns:a16="http://schemas.microsoft.com/office/drawing/2014/main" id="{8CDBE4F8-4478-7DCD-59E7-BD590E0F2BFE}"/>
                    </a:ext>
                  </a:extLst>
                </p:cNvPr>
                <p:cNvPicPr/>
                <p:nvPr/>
              </p:nvPicPr>
              <p:blipFill>
                <a:blip r:embed="rId413"/>
                <a:stretch>
                  <a:fillRect/>
                </a:stretch>
              </p:blipFill>
              <p:spPr>
                <a:xfrm>
                  <a:off x="8960300" y="3801955"/>
                  <a:ext cx="397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5" name="Ink 234">
                  <a:extLst>
                    <a:ext uri="{FF2B5EF4-FFF2-40B4-BE49-F238E27FC236}">
                      <a16:creationId xmlns:a16="http://schemas.microsoft.com/office/drawing/2014/main" id="{DC8DC1DC-107C-87CA-97C3-050CC247AD45}"/>
                    </a:ext>
                  </a:extLst>
                </p14:cNvPr>
                <p14:cNvContentPartPr/>
                <p14:nvPr/>
              </p14:nvContentPartPr>
              <p14:xfrm>
                <a:off x="9049940" y="3850555"/>
                <a:ext cx="120960" cy="123840"/>
              </p14:xfrm>
            </p:contentPart>
          </mc:Choice>
          <mc:Fallback xmlns="">
            <p:pic>
              <p:nvPicPr>
                <p:cNvPr id="235" name="Ink 234">
                  <a:extLst>
                    <a:ext uri="{FF2B5EF4-FFF2-40B4-BE49-F238E27FC236}">
                      <a16:creationId xmlns:a16="http://schemas.microsoft.com/office/drawing/2014/main" id="{DC8DC1DC-107C-87CA-97C3-050CC247AD45}"/>
                    </a:ext>
                  </a:extLst>
                </p:cNvPr>
                <p:cNvPicPr/>
                <p:nvPr/>
              </p:nvPicPr>
              <p:blipFill>
                <a:blip r:embed="rId415"/>
                <a:stretch>
                  <a:fillRect/>
                </a:stretch>
              </p:blipFill>
              <p:spPr>
                <a:xfrm>
                  <a:off x="9041300" y="3841555"/>
                  <a:ext cx="138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6" name="Ink 235">
                  <a:extLst>
                    <a:ext uri="{FF2B5EF4-FFF2-40B4-BE49-F238E27FC236}">
                      <a16:creationId xmlns:a16="http://schemas.microsoft.com/office/drawing/2014/main" id="{277F7A22-D791-9763-41C0-870F2CCB4EC3}"/>
                    </a:ext>
                  </a:extLst>
                </p14:cNvPr>
                <p14:cNvContentPartPr/>
                <p14:nvPr/>
              </p14:nvContentPartPr>
              <p14:xfrm>
                <a:off x="8785340" y="3849835"/>
                <a:ext cx="156240" cy="147240"/>
              </p14:xfrm>
            </p:contentPart>
          </mc:Choice>
          <mc:Fallback xmlns="">
            <p:pic>
              <p:nvPicPr>
                <p:cNvPr id="236" name="Ink 235">
                  <a:extLst>
                    <a:ext uri="{FF2B5EF4-FFF2-40B4-BE49-F238E27FC236}">
                      <a16:creationId xmlns:a16="http://schemas.microsoft.com/office/drawing/2014/main" id="{277F7A22-D791-9763-41C0-870F2CCB4EC3}"/>
                    </a:ext>
                  </a:extLst>
                </p:cNvPr>
                <p:cNvPicPr/>
                <p:nvPr/>
              </p:nvPicPr>
              <p:blipFill>
                <a:blip r:embed="rId417"/>
                <a:stretch>
                  <a:fillRect/>
                </a:stretch>
              </p:blipFill>
              <p:spPr>
                <a:xfrm>
                  <a:off x="8776340" y="3841195"/>
                  <a:ext cx="173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0" name="Ink 309">
                  <a:extLst>
                    <a:ext uri="{FF2B5EF4-FFF2-40B4-BE49-F238E27FC236}">
                      <a16:creationId xmlns:a16="http://schemas.microsoft.com/office/drawing/2014/main" id="{9F242C44-0098-7668-B161-7A4FB1B55BD6}"/>
                    </a:ext>
                  </a:extLst>
                </p14:cNvPr>
                <p14:cNvContentPartPr/>
                <p14:nvPr/>
              </p14:nvContentPartPr>
              <p14:xfrm>
                <a:off x="9682100" y="3599995"/>
                <a:ext cx="98280" cy="74160"/>
              </p14:xfrm>
            </p:contentPart>
          </mc:Choice>
          <mc:Fallback xmlns="">
            <p:pic>
              <p:nvPicPr>
                <p:cNvPr id="310" name="Ink 309">
                  <a:extLst>
                    <a:ext uri="{FF2B5EF4-FFF2-40B4-BE49-F238E27FC236}">
                      <a16:creationId xmlns:a16="http://schemas.microsoft.com/office/drawing/2014/main" id="{9F242C44-0098-7668-B161-7A4FB1B55BD6}"/>
                    </a:ext>
                  </a:extLst>
                </p:cNvPr>
                <p:cNvPicPr/>
                <p:nvPr/>
              </p:nvPicPr>
              <p:blipFill>
                <a:blip r:embed="rId419"/>
                <a:stretch>
                  <a:fillRect/>
                </a:stretch>
              </p:blipFill>
              <p:spPr>
                <a:xfrm>
                  <a:off x="9673460" y="3590995"/>
                  <a:ext cx="115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1" name="Ink 310">
                  <a:extLst>
                    <a:ext uri="{FF2B5EF4-FFF2-40B4-BE49-F238E27FC236}">
                      <a16:creationId xmlns:a16="http://schemas.microsoft.com/office/drawing/2014/main" id="{ED6275C2-3CF4-BF15-07FB-E51BF8E92DF7}"/>
                    </a:ext>
                  </a:extLst>
                </p14:cNvPr>
                <p14:cNvContentPartPr/>
                <p14:nvPr/>
              </p14:nvContentPartPr>
              <p14:xfrm>
                <a:off x="9546740" y="3591715"/>
                <a:ext cx="69840" cy="90000"/>
              </p14:xfrm>
            </p:contentPart>
          </mc:Choice>
          <mc:Fallback xmlns="">
            <p:pic>
              <p:nvPicPr>
                <p:cNvPr id="311" name="Ink 310">
                  <a:extLst>
                    <a:ext uri="{FF2B5EF4-FFF2-40B4-BE49-F238E27FC236}">
                      <a16:creationId xmlns:a16="http://schemas.microsoft.com/office/drawing/2014/main" id="{ED6275C2-3CF4-BF15-07FB-E51BF8E92DF7}"/>
                    </a:ext>
                  </a:extLst>
                </p:cNvPr>
                <p:cNvPicPr/>
                <p:nvPr/>
              </p:nvPicPr>
              <p:blipFill>
                <a:blip r:embed="rId421"/>
                <a:stretch>
                  <a:fillRect/>
                </a:stretch>
              </p:blipFill>
              <p:spPr>
                <a:xfrm>
                  <a:off x="9537740" y="3583075"/>
                  <a:ext cx="87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2" name="Ink 311">
                  <a:extLst>
                    <a:ext uri="{FF2B5EF4-FFF2-40B4-BE49-F238E27FC236}">
                      <a16:creationId xmlns:a16="http://schemas.microsoft.com/office/drawing/2014/main" id="{E17A30FA-86F8-59BD-2F0E-F687B2506831}"/>
                    </a:ext>
                  </a:extLst>
                </p14:cNvPr>
                <p14:cNvContentPartPr/>
                <p14:nvPr/>
              </p14:nvContentPartPr>
              <p14:xfrm>
                <a:off x="9377900" y="3602515"/>
                <a:ext cx="81720" cy="118800"/>
              </p14:xfrm>
            </p:contentPart>
          </mc:Choice>
          <mc:Fallback xmlns="">
            <p:pic>
              <p:nvPicPr>
                <p:cNvPr id="312" name="Ink 311">
                  <a:extLst>
                    <a:ext uri="{FF2B5EF4-FFF2-40B4-BE49-F238E27FC236}">
                      <a16:creationId xmlns:a16="http://schemas.microsoft.com/office/drawing/2014/main" id="{E17A30FA-86F8-59BD-2F0E-F687B2506831}"/>
                    </a:ext>
                  </a:extLst>
                </p:cNvPr>
                <p:cNvPicPr/>
                <p:nvPr/>
              </p:nvPicPr>
              <p:blipFill>
                <a:blip r:embed="rId423"/>
                <a:stretch>
                  <a:fillRect/>
                </a:stretch>
              </p:blipFill>
              <p:spPr>
                <a:xfrm>
                  <a:off x="9369260" y="3593875"/>
                  <a:ext cx="99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3" name="Ink 312">
                  <a:extLst>
                    <a:ext uri="{FF2B5EF4-FFF2-40B4-BE49-F238E27FC236}">
                      <a16:creationId xmlns:a16="http://schemas.microsoft.com/office/drawing/2014/main" id="{A67C33B3-71BB-63C4-A781-90D4BBC341B5}"/>
                    </a:ext>
                  </a:extLst>
                </p14:cNvPr>
                <p14:cNvContentPartPr/>
                <p14:nvPr/>
              </p14:nvContentPartPr>
              <p14:xfrm>
                <a:off x="9330020" y="3603955"/>
                <a:ext cx="5040" cy="13680"/>
              </p14:xfrm>
            </p:contentPart>
          </mc:Choice>
          <mc:Fallback xmlns="">
            <p:pic>
              <p:nvPicPr>
                <p:cNvPr id="313" name="Ink 312">
                  <a:extLst>
                    <a:ext uri="{FF2B5EF4-FFF2-40B4-BE49-F238E27FC236}">
                      <a16:creationId xmlns:a16="http://schemas.microsoft.com/office/drawing/2014/main" id="{A67C33B3-71BB-63C4-A781-90D4BBC341B5}"/>
                    </a:ext>
                  </a:extLst>
                </p:cNvPr>
                <p:cNvPicPr/>
                <p:nvPr/>
              </p:nvPicPr>
              <p:blipFill>
                <a:blip r:embed="rId425"/>
                <a:stretch>
                  <a:fillRect/>
                </a:stretch>
              </p:blipFill>
              <p:spPr>
                <a:xfrm>
                  <a:off x="9321380" y="3594955"/>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4" name="Ink 313">
                  <a:extLst>
                    <a:ext uri="{FF2B5EF4-FFF2-40B4-BE49-F238E27FC236}">
                      <a16:creationId xmlns:a16="http://schemas.microsoft.com/office/drawing/2014/main" id="{4BA17725-1FE6-AF86-836D-0185C3B5B5BF}"/>
                    </a:ext>
                  </a:extLst>
                </p14:cNvPr>
                <p14:cNvContentPartPr/>
                <p14:nvPr/>
              </p14:nvContentPartPr>
              <p14:xfrm>
                <a:off x="9192140" y="3643915"/>
                <a:ext cx="93960" cy="94320"/>
              </p14:xfrm>
            </p:contentPart>
          </mc:Choice>
          <mc:Fallback xmlns="">
            <p:pic>
              <p:nvPicPr>
                <p:cNvPr id="314" name="Ink 313">
                  <a:extLst>
                    <a:ext uri="{FF2B5EF4-FFF2-40B4-BE49-F238E27FC236}">
                      <a16:creationId xmlns:a16="http://schemas.microsoft.com/office/drawing/2014/main" id="{4BA17725-1FE6-AF86-836D-0185C3B5B5BF}"/>
                    </a:ext>
                  </a:extLst>
                </p:cNvPr>
                <p:cNvPicPr/>
                <p:nvPr/>
              </p:nvPicPr>
              <p:blipFill>
                <a:blip r:embed="rId427"/>
                <a:stretch>
                  <a:fillRect/>
                </a:stretch>
              </p:blipFill>
              <p:spPr>
                <a:xfrm>
                  <a:off x="9183140" y="3635275"/>
                  <a:ext cx="111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19" name="Ink 318">
                  <a:extLst>
                    <a:ext uri="{FF2B5EF4-FFF2-40B4-BE49-F238E27FC236}">
                      <a16:creationId xmlns:a16="http://schemas.microsoft.com/office/drawing/2014/main" id="{5034FE8C-E6E9-DF1B-40E0-40E904C8753D}"/>
                    </a:ext>
                  </a:extLst>
                </p14:cNvPr>
                <p14:cNvContentPartPr/>
                <p14:nvPr/>
              </p14:nvContentPartPr>
              <p14:xfrm>
                <a:off x="9031940" y="3943795"/>
                <a:ext cx="94320" cy="65880"/>
              </p14:xfrm>
            </p:contentPart>
          </mc:Choice>
          <mc:Fallback xmlns="">
            <p:pic>
              <p:nvPicPr>
                <p:cNvPr id="319" name="Ink 318">
                  <a:extLst>
                    <a:ext uri="{FF2B5EF4-FFF2-40B4-BE49-F238E27FC236}">
                      <a16:creationId xmlns:a16="http://schemas.microsoft.com/office/drawing/2014/main" id="{5034FE8C-E6E9-DF1B-40E0-40E904C8753D}"/>
                    </a:ext>
                  </a:extLst>
                </p:cNvPr>
                <p:cNvPicPr/>
                <p:nvPr/>
              </p:nvPicPr>
              <p:blipFill>
                <a:blip r:embed="rId429"/>
                <a:stretch>
                  <a:fillRect/>
                </a:stretch>
              </p:blipFill>
              <p:spPr>
                <a:xfrm>
                  <a:off x="9023300" y="3934795"/>
                  <a:ext cx="111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0" name="Ink 319">
                  <a:extLst>
                    <a:ext uri="{FF2B5EF4-FFF2-40B4-BE49-F238E27FC236}">
                      <a16:creationId xmlns:a16="http://schemas.microsoft.com/office/drawing/2014/main" id="{474147FC-D9EB-ED45-AE1A-4660AD514CEE}"/>
                    </a:ext>
                  </a:extLst>
                </p14:cNvPr>
                <p14:cNvContentPartPr/>
                <p14:nvPr/>
              </p14:nvContentPartPr>
              <p14:xfrm>
                <a:off x="8987660" y="3914995"/>
                <a:ext cx="24840" cy="137160"/>
              </p14:xfrm>
            </p:contentPart>
          </mc:Choice>
          <mc:Fallback xmlns="">
            <p:pic>
              <p:nvPicPr>
                <p:cNvPr id="320" name="Ink 319">
                  <a:extLst>
                    <a:ext uri="{FF2B5EF4-FFF2-40B4-BE49-F238E27FC236}">
                      <a16:creationId xmlns:a16="http://schemas.microsoft.com/office/drawing/2014/main" id="{474147FC-D9EB-ED45-AE1A-4660AD514CEE}"/>
                    </a:ext>
                  </a:extLst>
                </p:cNvPr>
                <p:cNvPicPr/>
                <p:nvPr/>
              </p:nvPicPr>
              <p:blipFill>
                <a:blip r:embed="rId431"/>
                <a:stretch>
                  <a:fillRect/>
                </a:stretch>
              </p:blipFill>
              <p:spPr>
                <a:xfrm>
                  <a:off x="8979020" y="3905995"/>
                  <a:ext cx="42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1" name="Ink 320">
                  <a:extLst>
                    <a:ext uri="{FF2B5EF4-FFF2-40B4-BE49-F238E27FC236}">
                      <a16:creationId xmlns:a16="http://schemas.microsoft.com/office/drawing/2014/main" id="{04075D54-ED20-8B4F-ECBF-7ED4F815AF14}"/>
                    </a:ext>
                  </a:extLst>
                </p14:cNvPr>
                <p14:cNvContentPartPr/>
                <p14:nvPr/>
              </p14:nvContentPartPr>
              <p14:xfrm>
                <a:off x="8882180" y="3895915"/>
                <a:ext cx="58320" cy="163440"/>
              </p14:xfrm>
            </p:contentPart>
          </mc:Choice>
          <mc:Fallback xmlns="">
            <p:pic>
              <p:nvPicPr>
                <p:cNvPr id="321" name="Ink 320">
                  <a:extLst>
                    <a:ext uri="{FF2B5EF4-FFF2-40B4-BE49-F238E27FC236}">
                      <a16:creationId xmlns:a16="http://schemas.microsoft.com/office/drawing/2014/main" id="{04075D54-ED20-8B4F-ECBF-7ED4F815AF14}"/>
                    </a:ext>
                  </a:extLst>
                </p:cNvPr>
                <p:cNvPicPr/>
                <p:nvPr/>
              </p:nvPicPr>
              <p:blipFill>
                <a:blip r:embed="rId433"/>
                <a:stretch>
                  <a:fillRect/>
                </a:stretch>
              </p:blipFill>
              <p:spPr>
                <a:xfrm>
                  <a:off x="8873540" y="3886915"/>
                  <a:ext cx="75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3" name="Ink 322">
                  <a:extLst>
                    <a:ext uri="{FF2B5EF4-FFF2-40B4-BE49-F238E27FC236}">
                      <a16:creationId xmlns:a16="http://schemas.microsoft.com/office/drawing/2014/main" id="{7590FF13-5922-8E6C-80F1-2D442DAE1BC2}"/>
                    </a:ext>
                  </a:extLst>
                </p14:cNvPr>
                <p14:cNvContentPartPr/>
                <p14:nvPr/>
              </p14:nvContentPartPr>
              <p14:xfrm>
                <a:off x="8768060" y="3974035"/>
                <a:ext cx="19440" cy="102600"/>
              </p14:xfrm>
            </p:contentPart>
          </mc:Choice>
          <mc:Fallback xmlns="">
            <p:pic>
              <p:nvPicPr>
                <p:cNvPr id="323" name="Ink 322">
                  <a:extLst>
                    <a:ext uri="{FF2B5EF4-FFF2-40B4-BE49-F238E27FC236}">
                      <a16:creationId xmlns:a16="http://schemas.microsoft.com/office/drawing/2014/main" id="{7590FF13-5922-8E6C-80F1-2D442DAE1BC2}"/>
                    </a:ext>
                  </a:extLst>
                </p:cNvPr>
                <p:cNvPicPr/>
                <p:nvPr/>
              </p:nvPicPr>
              <p:blipFill>
                <a:blip r:embed="rId435"/>
                <a:stretch>
                  <a:fillRect/>
                </a:stretch>
              </p:blipFill>
              <p:spPr>
                <a:xfrm>
                  <a:off x="8759420" y="3965035"/>
                  <a:ext cx="37080" cy="120240"/>
                </a:xfrm>
                <a:prstGeom prst="rect">
                  <a:avLst/>
                </a:prstGeom>
              </p:spPr>
            </p:pic>
          </mc:Fallback>
        </mc:AlternateContent>
      </p:grpSp>
      <p:grpSp>
        <p:nvGrpSpPr>
          <p:cNvPr id="330" name="Group 329">
            <a:extLst>
              <a:ext uri="{FF2B5EF4-FFF2-40B4-BE49-F238E27FC236}">
                <a16:creationId xmlns:a16="http://schemas.microsoft.com/office/drawing/2014/main" id="{08E5A2F9-49A3-2067-C65A-EAFFA18A2DE1}"/>
              </a:ext>
            </a:extLst>
          </p:cNvPr>
          <p:cNvGrpSpPr/>
          <p:nvPr/>
        </p:nvGrpSpPr>
        <p:grpSpPr>
          <a:xfrm>
            <a:off x="7853300" y="1143355"/>
            <a:ext cx="511560" cy="100080"/>
            <a:chOff x="7853300" y="1143355"/>
            <a:chExt cx="511560" cy="100080"/>
          </a:xfrm>
        </p:grpSpPr>
        <mc:AlternateContent xmlns:mc="http://schemas.openxmlformats.org/markup-compatibility/2006" xmlns:p14="http://schemas.microsoft.com/office/powerpoint/2010/main">
          <mc:Choice Requires="p14">
            <p:contentPart p14:bwMode="auto" r:id="rId436">
              <p14:nvContentPartPr>
                <p14:cNvPr id="325" name="Ink 324">
                  <a:extLst>
                    <a:ext uri="{FF2B5EF4-FFF2-40B4-BE49-F238E27FC236}">
                      <a16:creationId xmlns:a16="http://schemas.microsoft.com/office/drawing/2014/main" id="{73394CA8-FCF3-90C7-1977-5083B35F78A3}"/>
                    </a:ext>
                  </a:extLst>
                </p14:cNvPr>
                <p14:cNvContentPartPr/>
                <p14:nvPr/>
              </p14:nvContentPartPr>
              <p14:xfrm>
                <a:off x="8264780" y="1154515"/>
                <a:ext cx="100080" cy="60120"/>
              </p14:xfrm>
            </p:contentPart>
          </mc:Choice>
          <mc:Fallback xmlns="">
            <p:pic>
              <p:nvPicPr>
                <p:cNvPr id="325" name="Ink 324">
                  <a:extLst>
                    <a:ext uri="{FF2B5EF4-FFF2-40B4-BE49-F238E27FC236}">
                      <a16:creationId xmlns:a16="http://schemas.microsoft.com/office/drawing/2014/main" id="{73394CA8-FCF3-90C7-1977-5083B35F78A3}"/>
                    </a:ext>
                  </a:extLst>
                </p:cNvPr>
                <p:cNvPicPr/>
                <p:nvPr/>
              </p:nvPicPr>
              <p:blipFill>
                <a:blip r:embed="rId437"/>
                <a:stretch>
                  <a:fillRect/>
                </a:stretch>
              </p:blipFill>
              <p:spPr>
                <a:xfrm>
                  <a:off x="8256140" y="1145515"/>
                  <a:ext cx="117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6" name="Ink 325">
                  <a:extLst>
                    <a:ext uri="{FF2B5EF4-FFF2-40B4-BE49-F238E27FC236}">
                      <a16:creationId xmlns:a16="http://schemas.microsoft.com/office/drawing/2014/main" id="{C5E2EFE3-FFD2-E12A-C77F-AD7F925176BE}"/>
                    </a:ext>
                  </a:extLst>
                </p14:cNvPr>
                <p14:cNvContentPartPr/>
                <p14:nvPr/>
              </p14:nvContentPartPr>
              <p14:xfrm>
                <a:off x="8117180" y="1145875"/>
                <a:ext cx="96840" cy="75600"/>
              </p14:xfrm>
            </p:contentPart>
          </mc:Choice>
          <mc:Fallback xmlns="">
            <p:pic>
              <p:nvPicPr>
                <p:cNvPr id="326" name="Ink 325">
                  <a:extLst>
                    <a:ext uri="{FF2B5EF4-FFF2-40B4-BE49-F238E27FC236}">
                      <a16:creationId xmlns:a16="http://schemas.microsoft.com/office/drawing/2014/main" id="{C5E2EFE3-FFD2-E12A-C77F-AD7F925176BE}"/>
                    </a:ext>
                  </a:extLst>
                </p:cNvPr>
                <p:cNvPicPr/>
                <p:nvPr/>
              </p:nvPicPr>
              <p:blipFill>
                <a:blip r:embed="rId439"/>
                <a:stretch>
                  <a:fillRect/>
                </a:stretch>
              </p:blipFill>
              <p:spPr>
                <a:xfrm>
                  <a:off x="8108540" y="1137235"/>
                  <a:ext cx="114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7" name="Ink 326">
                  <a:extLst>
                    <a:ext uri="{FF2B5EF4-FFF2-40B4-BE49-F238E27FC236}">
                      <a16:creationId xmlns:a16="http://schemas.microsoft.com/office/drawing/2014/main" id="{EDF42FCF-056F-67A6-2E47-DE97BF3D7CFA}"/>
                    </a:ext>
                  </a:extLst>
                </p14:cNvPr>
                <p14:cNvContentPartPr/>
                <p14:nvPr/>
              </p14:nvContentPartPr>
              <p14:xfrm>
                <a:off x="7991540" y="1143355"/>
                <a:ext cx="91080" cy="94320"/>
              </p14:xfrm>
            </p:contentPart>
          </mc:Choice>
          <mc:Fallback xmlns="">
            <p:pic>
              <p:nvPicPr>
                <p:cNvPr id="327" name="Ink 326">
                  <a:extLst>
                    <a:ext uri="{FF2B5EF4-FFF2-40B4-BE49-F238E27FC236}">
                      <a16:creationId xmlns:a16="http://schemas.microsoft.com/office/drawing/2014/main" id="{EDF42FCF-056F-67A6-2E47-DE97BF3D7CFA}"/>
                    </a:ext>
                  </a:extLst>
                </p:cNvPr>
                <p:cNvPicPr/>
                <p:nvPr/>
              </p:nvPicPr>
              <p:blipFill>
                <a:blip r:embed="rId441"/>
                <a:stretch>
                  <a:fillRect/>
                </a:stretch>
              </p:blipFill>
              <p:spPr>
                <a:xfrm>
                  <a:off x="7982540" y="1134355"/>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8" name="Ink 327">
                  <a:extLst>
                    <a:ext uri="{FF2B5EF4-FFF2-40B4-BE49-F238E27FC236}">
                      <a16:creationId xmlns:a16="http://schemas.microsoft.com/office/drawing/2014/main" id="{40BF533F-12C5-28F6-110F-1713162AF13B}"/>
                    </a:ext>
                  </a:extLst>
                </p14:cNvPr>
                <p14:cNvContentPartPr/>
                <p14:nvPr/>
              </p14:nvContentPartPr>
              <p14:xfrm>
                <a:off x="7985420" y="1147315"/>
                <a:ext cx="6480" cy="5760"/>
              </p14:xfrm>
            </p:contentPart>
          </mc:Choice>
          <mc:Fallback xmlns="">
            <p:pic>
              <p:nvPicPr>
                <p:cNvPr id="328" name="Ink 327">
                  <a:extLst>
                    <a:ext uri="{FF2B5EF4-FFF2-40B4-BE49-F238E27FC236}">
                      <a16:creationId xmlns:a16="http://schemas.microsoft.com/office/drawing/2014/main" id="{40BF533F-12C5-28F6-110F-1713162AF13B}"/>
                    </a:ext>
                  </a:extLst>
                </p:cNvPr>
                <p:cNvPicPr/>
                <p:nvPr/>
              </p:nvPicPr>
              <p:blipFill>
                <a:blip r:embed="rId443"/>
                <a:stretch>
                  <a:fillRect/>
                </a:stretch>
              </p:blipFill>
              <p:spPr>
                <a:xfrm>
                  <a:off x="7976420" y="1138675"/>
                  <a:ext cx="24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9" name="Ink 328">
                  <a:extLst>
                    <a:ext uri="{FF2B5EF4-FFF2-40B4-BE49-F238E27FC236}">
                      <a16:creationId xmlns:a16="http://schemas.microsoft.com/office/drawing/2014/main" id="{71A5E763-593C-DECE-87BB-251E36021B73}"/>
                    </a:ext>
                  </a:extLst>
                </p14:cNvPr>
                <p14:cNvContentPartPr/>
                <p14:nvPr/>
              </p14:nvContentPartPr>
              <p14:xfrm>
                <a:off x="7853300" y="1146235"/>
                <a:ext cx="62280" cy="97200"/>
              </p14:xfrm>
            </p:contentPart>
          </mc:Choice>
          <mc:Fallback xmlns="">
            <p:pic>
              <p:nvPicPr>
                <p:cNvPr id="329" name="Ink 328">
                  <a:extLst>
                    <a:ext uri="{FF2B5EF4-FFF2-40B4-BE49-F238E27FC236}">
                      <a16:creationId xmlns:a16="http://schemas.microsoft.com/office/drawing/2014/main" id="{71A5E763-593C-DECE-87BB-251E36021B73}"/>
                    </a:ext>
                  </a:extLst>
                </p:cNvPr>
                <p:cNvPicPr/>
                <p:nvPr/>
              </p:nvPicPr>
              <p:blipFill>
                <a:blip r:embed="rId445"/>
                <a:stretch>
                  <a:fillRect/>
                </a:stretch>
              </p:blipFill>
              <p:spPr>
                <a:xfrm>
                  <a:off x="7844660" y="1137235"/>
                  <a:ext cx="79920" cy="114840"/>
                </a:xfrm>
                <a:prstGeom prst="rect">
                  <a:avLst/>
                </a:prstGeom>
              </p:spPr>
            </p:pic>
          </mc:Fallback>
        </mc:AlternateContent>
      </p:grpSp>
      <p:grpSp>
        <p:nvGrpSpPr>
          <p:cNvPr id="332" name="Group 331">
            <a:extLst>
              <a:ext uri="{FF2B5EF4-FFF2-40B4-BE49-F238E27FC236}">
                <a16:creationId xmlns:a16="http://schemas.microsoft.com/office/drawing/2014/main" id="{76CC89D7-21A5-0A09-466B-8970FB085BAA}"/>
              </a:ext>
            </a:extLst>
          </p:cNvPr>
          <p:cNvGrpSpPr/>
          <p:nvPr/>
        </p:nvGrpSpPr>
        <p:grpSpPr>
          <a:xfrm>
            <a:off x="9922580" y="1081795"/>
            <a:ext cx="717480" cy="493200"/>
            <a:chOff x="9922580" y="1081795"/>
            <a:chExt cx="717480" cy="493200"/>
          </a:xfrm>
        </p:grpSpPr>
        <mc:AlternateContent xmlns:mc="http://schemas.openxmlformats.org/markup-compatibility/2006" xmlns:p14="http://schemas.microsoft.com/office/powerpoint/2010/main">
          <mc:Choice Requires="p14">
            <p:contentPart p14:bwMode="auto" r:id="rId446">
              <p14:nvContentPartPr>
                <p14:cNvPr id="139" name="Ink 138">
                  <a:extLst>
                    <a:ext uri="{FF2B5EF4-FFF2-40B4-BE49-F238E27FC236}">
                      <a16:creationId xmlns:a16="http://schemas.microsoft.com/office/drawing/2014/main" id="{E20435D2-C5D4-F32B-DBFC-54843901ABF3}"/>
                    </a:ext>
                  </a:extLst>
                </p14:cNvPr>
                <p14:cNvContentPartPr/>
                <p14:nvPr/>
              </p14:nvContentPartPr>
              <p14:xfrm>
                <a:off x="10507220" y="1397515"/>
                <a:ext cx="11520" cy="73800"/>
              </p14:xfrm>
            </p:contentPart>
          </mc:Choice>
          <mc:Fallback xmlns="">
            <p:pic>
              <p:nvPicPr>
                <p:cNvPr id="139" name="Ink 138">
                  <a:extLst>
                    <a:ext uri="{FF2B5EF4-FFF2-40B4-BE49-F238E27FC236}">
                      <a16:creationId xmlns:a16="http://schemas.microsoft.com/office/drawing/2014/main" id="{E20435D2-C5D4-F32B-DBFC-54843901ABF3}"/>
                    </a:ext>
                  </a:extLst>
                </p:cNvPr>
                <p:cNvPicPr/>
                <p:nvPr/>
              </p:nvPicPr>
              <p:blipFill>
                <a:blip r:embed="rId447"/>
                <a:stretch>
                  <a:fillRect/>
                </a:stretch>
              </p:blipFill>
              <p:spPr>
                <a:xfrm>
                  <a:off x="10489580" y="1379515"/>
                  <a:ext cx="47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40" name="Ink 139">
                  <a:extLst>
                    <a:ext uri="{FF2B5EF4-FFF2-40B4-BE49-F238E27FC236}">
                      <a16:creationId xmlns:a16="http://schemas.microsoft.com/office/drawing/2014/main" id="{96F10531-711F-69AF-CE0C-50E3F242AE98}"/>
                    </a:ext>
                  </a:extLst>
                </p14:cNvPr>
                <p14:cNvContentPartPr/>
                <p14:nvPr/>
              </p14:nvContentPartPr>
              <p14:xfrm>
                <a:off x="10533140" y="1397515"/>
                <a:ext cx="40320" cy="80640"/>
              </p14:xfrm>
            </p:contentPart>
          </mc:Choice>
          <mc:Fallback xmlns="">
            <p:pic>
              <p:nvPicPr>
                <p:cNvPr id="140" name="Ink 139">
                  <a:extLst>
                    <a:ext uri="{FF2B5EF4-FFF2-40B4-BE49-F238E27FC236}">
                      <a16:creationId xmlns:a16="http://schemas.microsoft.com/office/drawing/2014/main" id="{96F10531-711F-69AF-CE0C-50E3F242AE98}"/>
                    </a:ext>
                  </a:extLst>
                </p:cNvPr>
                <p:cNvPicPr/>
                <p:nvPr/>
              </p:nvPicPr>
              <p:blipFill>
                <a:blip r:embed="rId449"/>
                <a:stretch>
                  <a:fillRect/>
                </a:stretch>
              </p:blipFill>
              <p:spPr>
                <a:xfrm>
                  <a:off x="10515500" y="1379515"/>
                  <a:ext cx="75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41" name="Ink 140">
                  <a:extLst>
                    <a:ext uri="{FF2B5EF4-FFF2-40B4-BE49-F238E27FC236}">
                      <a16:creationId xmlns:a16="http://schemas.microsoft.com/office/drawing/2014/main" id="{DB82C6F9-9A9F-EAB0-BAD9-82DAC9B5D39E}"/>
                    </a:ext>
                  </a:extLst>
                </p14:cNvPr>
                <p14:cNvContentPartPr/>
                <p14:nvPr/>
              </p14:nvContentPartPr>
              <p14:xfrm>
                <a:off x="10249820" y="1402555"/>
                <a:ext cx="69480" cy="105480"/>
              </p14:xfrm>
            </p:contentPart>
          </mc:Choice>
          <mc:Fallback xmlns="">
            <p:pic>
              <p:nvPicPr>
                <p:cNvPr id="141" name="Ink 140">
                  <a:extLst>
                    <a:ext uri="{FF2B5EF4-FFF2-40B4-BE49-F238E27FC236}">
                      <a16:creationId xmlns:a16="http://schemas.microsoft.com/office/drawing/2014/main" id="{DB82C6F9-9A9F-EAB0-BAD9-82DAC9B5D39E}"/>
                    </a:ext>
                  </a:extLst>
                </p:cNvPr>
                <p:cNvPicPr/>
                <p:nvPr/>
              </p:nvPicPr>
              <p:blipFill>
                <a:blip r:embed="rId451"/>
                <a:stretch>
                  <a:fillRect/>
                </a:stretch>
              </p:blipFill>
              <p:spPr>
                <a:xfrm>
                  <a:off x="10232180" y="1384915"/>
                  <a:ext cx="105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3" name="Ink 142">
                  <a:extLst>
                    <a:ext uri="{FF2B5EF4-FFF2-40B4-BE49-F238E27FC236}">
                      <a16:creationId xmlns:a16="http://schemas.microsoft.com/office/drawing/2014/main" id="{CFC1083A-30C3-35FA-6AA7-6C22EBF283A3}"/>
                    </a:ext>
                  </a:extLst>
                </p14:cNvPr>
                <p14:cNvContentPartPr/>
                <p14:nvPr/>
              </p14:nvContentPartPr>
              <p14:xfrm>
                <a:off x="10388060" y="1405435"/>
                <a:ext cx="26280" cy="82080"/>
              </p14:xfrm>
            </p:contentPart>
          </mc:Choice>
          <mc:Fallback xmlns="">
            <p:pic>
              <p:nvPicPr>
                <p:cNvPr id="143" name="Ink 142">
                  <a:extLst>
                    <a:ext uri="{FF2B5EF4-FFF2-40B4-BE49-F238E27FC236}">
                      <a16:creationId xmlns:a16="http://schemas.microsoft.com/office/drawing/2014/main" id="{CFC1083A-30C3-35FA-6AA7-6C22EBF283A3}"/>
                    </a:ext>
                  </a:extLst>
                </p:cNvPr>
                <p:cNvPicPr/>
                <p:nvPr/>
              </p:nvPicPr>
              <p:blipFill>
                <a:blip r:embed="rId453"/>
                <a:stretch>
                  <a:fillRect/>
                </a:stretch>
              </p:blipFill>
              <p:spPr>
                <a:xfrm>
                  <a:off x="10370060" y="1387435"/>
                  <a:ext cx="61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5" name="Ink 144">
                  <a:extLst>
                    <a:ext uri="{FF2B5EF4-FFF2-40B4-BE49-F238E27FC236}">
                      <a16:creationId xmlns:a16="http://schemas.microsoft.com/office/drawing/2014/main" id="{2B8EC53C-68C1-2C3F-B257-69AF63641DF4}"/>
                    </a:ext>
                  </a:extLst>
                </p14:cNvPr>
                <p14:cNvContentPartPr/>
                <p14:nvPr/>
              </p14:nvContentPartPr>
              <p14:xfrm>
                <a:off x="10091420" y="1412995"/>
                <a:ext cx="9720" cy="102240"/>
              </p14:xfrm>
            </p:contentPart>
          </mc:Choice>
          <mc:Fallback xmlns="">
            <p:pic>
              <p:nvPicPr>
                <p:cNvPr id="145" name="Ink 144">
                  <a:extLst>
                    <a:ext uri="{FF2B5EF4-FFF2-40B4-BE49-F238E27FC236}">
                      <a16:creationId xmlns:a16="http://schemas.microsoft.com/office/drawing/2014/main" id="{2B8EC53C-68C1-2C3F-B257-69AF63641DF4}"/>
                    </a:ext>
                  </a:extLst>
                </p:cNvPr>
                <p:cNvPicPr/>
                <p:nvPr/>
              </p:nvPicPr>
              <p:blipFill>
                <a:blip r:embed="rId455"/>
                <a:stretch>
                  <a:fillRect/>
                </a:stretch>
              </p:blipFill>
              <p:spPr>
                <a:xfrm>
                  <a:off x="10073420" y="1394995"/>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6" name="Ink 145">
                  <a:extLst>
                    <a:ext uri="{FF2B5EF4-FFF2-40B4-BE49-F238E27FC236}">
                      <a16:creationId xmlns:a16="http://schemas.microsoft.com/office/drawing/2014/main" id="{2A994F2E-BD05-DC12-B434-08B6FE5F4D74}"/>
                    </a:ext>
                  </a:extLst>
                </p14:cNvPr>
                <p14:cNvContentPartPr/>
                <p14:nvPr/>
              </p14:nvContentPartPr>
              <p14:xfrm>
                <a:off x="10141460" y="1413715"/>
                <a:ext cx="27720" cy="79200"/>
              </p14:xfrm>
            </p:contentPart>
          </mc:Choice>
          <mc:Fallback xmlns="">
            <p:pic>
              <p:nvPicPr>
                <p:cNvPr id="146" name="Ink 145">
                  <a:extLst>
                    <a:ext uri="{FF2B5EF4-FFF2-40B4-BE49-F238E27FC236}">
                      <a16:creationId xmlns:a16="http://schemas.microsoft.com/office/drawing/2014/main" id="{2A994F2E-BD05-DC12-B434-08B6FE5F4D74}"/>
                    </a:ext>
                  </a:extLst>
                </p:cNvPr>
                <p:cNvPicPr/>
                <p:nvPr/>
              </p:nvPicPr>
              <p:blipFill>
                <a:blip r:embed="rId457"/>
                <a:stretch>
                  <a:fillRect/>
                </a:stretch>
              </p:blipFill>
              <p:spPr>
                <a:xfrm>
                  <a:off x="10123460" y="1396075"/>
                  <a:ext cx="63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8" name="Ink 147">
                  <a:extLst>
                    <a:ext uri="{FF2B5EF4-FFF2-40B4-BE49-F238E27FC236}">
                      <a16:creationId xmlns:a16="http://schemas.microsoft.com/office/drawing/2014/main" id="{DCB44261-23B8-E5DA-D5AD-C4F81BB1D4B3}"/>
                    </a:ext>
                  </a:extLst>
                </p14:cNvPr>
                <p14:cNvContentPartPr/>
                <p14:nvPr/>
              </p14:nvContentPartPr>
              <p14:xfrm>
                <a:off x="9922580" y="1450435"/>
                <a:ext cx="159480" cy="124560"/>
              </p14:xfrm>
            </p:contentPart>
          </mc:Choice>
          <mc:Fallback xmlns="">
            <p:pic>
              <p:nvPicPr>
                <p:cNvPr id="148" name="Ink 147">
                  <a:extLst>
                    <a:ext uri="{FF2B5EF4-FFF2-40B4-BE49-F238E27FC236}">
                      <a16:creationId xmlns:a16="http://schemas.microsoft.com/office/drawing/2014/main" id="{DCB44261-23B8-E5DA-D5AD-C4F81BB1D4B3}"/>
                    </a:ext>
                  </a:extLst>
                </p:cNvPr>
                <p:cNvPicPr/>
                <p:nvPr/>
              </p:nvPicPr>
              <p:blipFill>
                <a:blip r:embed="rId459"/>
                <a:stretch>
                  <a:fillRect/>
                </a:stretch>
              </p:blipFill>
              <p:spPr>
                <a:xfrm>
                  <a:off x="9904940" y="1432795"/>
                  <a:ext cx="195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9" name="Ink 288">
                  <a:extLst>
                    <a:ext uri="{FF2B5EF4-FFF2-40B4-BE49-F238E27FC236}">
                      <a16:creationId xmlns:a16="http://schemas.microsoft.com/office/drawing/2014/main" id="{A142DA95-130A-6CC9-F493-7305810EEE96}"/>
                    </a:ext>
                  </a:extLst>
                </p14:cNvPr>
                <p14:cNvContentPartPr/>
                <p14:nvPr/>
              </p14:nvContentPartPr>
              <p14:xfrm>
                <a:off x="10561580" y="1103755"/>
                <a:ext cx="78480" cy="149040"/>
              </p14:xfrm>
            </p:contentPart>
          </mc:Choice>
          <mc:Fallback xmlns="">
            <p:pic>
              <p:nvPicPr>
                <p:cNvPr id="289" name="Ink 288">
                  <a:extLst>
                    <a:ext uri="{FF2B5EF4-FFF2-40B4-BE49-F238E27FC236}">
                      <a16:creationId xmlns:a16="http://schemas.microsoft.com/office/drawing/2014/main" id="{A142DA95-130A-6CC9-F493-7305810EEE96}"/>
                    </a:ext>
                  </a:extLst>
                </p:cNvPr>
                <p:cNvPicPr/>
                <p:nvPr/>
              </p:nvPicPr>
              <p:blipFill>
                <a:blip r:embed="rId461"/>
                <a:stretch>
                  <a:fillRect/>
                </a:stretch>
              </p:blipFill>
              <p:spPr>
                <a:xfrm>
                  <a:off x="10552940" y="1094755"/>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0" name="Ink 289">
                  <a:extLst>
                    <a:ext uri="{FF2B5EF4-FFF2-40B4-BE49-F238E27FC236}">
                      <a16:creationId xmlns:a16="http://schemas.microsoft.com/office/drawing/2014/main" id="{C436514E-7162-09D3-6B4D-CE5F30B1F7F6}"/>
                    </a:ext>
                  </a:extLst>
                </p14:cNvPr>
                <p14:cNvContentPartPr/>
                <p14:nvPr/>
              </p14:nvContentPartPr>
              <p14:xfrm>
                <a:off x="10389500" y="1119235"/>
                <a:ext cx="66240" cy="129960"/>
              </p14:xfrm>
            </p:contentPart>
          </mc:Choice>
          <mc:Fallback xmlns="">
            <p:pic>
              <p:nvPicPr>
                <p:cNvPr id="290" name="Ink 289">
                  <a:extLst>
                    <a:ext uri="{FF2B5EF4-FFF2-40B4-BE49-F238E27FC236}">
                      <a16:creationId xmlns:a16="http://schemas.microsoft.com/office/drawing/2014/main" id="{C436514E-7162-09D3-6B4D-CE5F30B1F7F6}"/>
                    </a:ext>
                  </a:extLst>
                </p:cNvPr>
                <p:cNvPicPr/>
                <p:nvPr/>
              </p:nvPicPr>
              <p:blipFill>
                <a:blip r:embed="rId463"/>
                <a:stretch>
                  <a:fillRect/>
                </a:stretch>
              </p:blipFill>
              <p:spPr>
                <a:xfrm>
                  <a:off x="10380500" y="1110595"/>
                  <a:ext cx="83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1" name="Ink 290">
                  <a:extLst>
                    <a:ext uri="{FF2B5EF4-FFF2-40B4-BE49-F238E27FC236}">
                      <a16:creationId xmlns:a16="http://schemas.microsoft.com/office/drawing/2014/main" id="{BA257638-09A8-F84C-7795-8E0CBCC2EC27}"/>
                    </a:ext>
                  </a:extLst>
                </p14:cNvPr>
                <p14:cNvContentPartPr/>
                <p14:nvPr/>
              </p14:nvContentPartPr>
              <p14:xfrm>
                <a:off x="10215980" y="1108075"/>
                <a:ext cx="126360" cy="167040"/>
              </p14:xfrm>
            </p:contentPart>
          </mc:Choice>
          <mc:Fallback xmlns="">
            <p:pic>
              <p:nvPicPr>
                <p:cNvPr id="291" name="Ink 290">
                  <a:extLst>
                    <a:ext uri="{FF2B5EF4-FFF2-40B4-BE49-F238E27FC236}">
                      <a16:creationId xmlns:a16="http://schemas.microsoft.com/office/drawing/2014/main" id="{BA257638-09A8-F84C-7795-8E0CBCC2EC27}"/>
                    </a:ext>
                  </a:extLst>
                </p:cNvPr>
                <p:cNvPicPr/>
                <p:nvPr/>
              </p:nvPicPr>
              <p:blipFill>
                <a:blip r:embed="rId465"/>
                <a:stretch>
                  <a:fillRect/>
                </a:stretch>
              </p:blipFill>
              <p:spPr>
                <a:xfrm>
                  <a:off x="10206980" y="1099075"/>
                  <a:ext cx="144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2" name="Ink 291">
                  <a:extLst>
                    <a:ext uri="{FF2B5EF4-FFF2-40B4-BE49-F238E27FC236}">
                      <a16:creationId xmlns:a16="http://schemas.microsoft.com/office/drawing/2014/main" id="{068B94C4-2627-3D32-E510-93B2FF4FA2A9}"/>
                    </a:ext>
                  </a:extLst>
                </p14:cNvPr>
                <p14:cNvContentPartPr/>
                <p14:nvPr/>
              </p14:nvContentPartPr>
              <p14:xfrm>
                <a:off x="10186820" y="1081795"/>
                <a:ext cx="16920" cy="11520"/>
              </p14:xfrm>
            </p:contentPart>
          </mc:Choice>
          <mc:Fallback xmlns="">
            <p:pic>
              <p:nvPicPr>
                <p:cNvPr id="292" name="Ink 291">
                  <a:extLst>
                    <a:ext uri="{FF2B5EF4-FFF2-40B4-BE49-F238E27FC236}">
                      <a16:creationId xmlns:a16="http://schemas.microsoft.com/office/drawing/2014/main" id="{068B94C4-2627-3D32-E510-93B2FF4FA2A9}"/>
                    </a:ext>
                  </a:extLst>
                </p:cNvPr>
                <p:cNvPicPr/>
                <p:nvPr/>
              </p:nvPicPr>
              <p:blipFill>
                <a:blip r:embed="rId467"/>
                <a:stretch>
                  <a:fillRect/>
                </a:stretch>
              </p:blipFill>
              <p:spPr>
                <a:xfrm>
                  <a:off x="10177820" y="1073155"/>
                  <a:ext cx="34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 name="Ink 330">
                  <a:extLst>
                    <a:ext uri="{FF2B5EF4-FFF2-40B4-BE49-F238E27FC236}">
                      <a16:creationId xmlns:a16="http://schemas.microsoft.com/office/drawing/2014/main" id="{E8971768-C0E2-C279-00B8-6D77113E6251}"/>
                    </a:ext>
                  </a:extLst>
                </p14:cNvPr>
                <p14:cNvContentPartPr/>
                <p14:nvPr/>
              </p14:nvContentPartPr>
              <p14:xfrm>
                <a:off x="9999260" y="1167475"/>
                <a:ext cx="137160" cy="137520"/>
              </p14:xfrm>
            </p:contentPart>
          </mc:Choice>
          <mc:Fallback xmlns="">
            <p:pic>
              <p:nvPicPr>
                <p:cNvPr id="331" name="Ink 330">
                  <a:extLst>
                    <a:ext uri="{FF2B5EF4-FFF2-40B4-BE49-F238E27FC236}">
                      <a16:creationId xmlns:a16="http://schemas.microsoft.com/office/drawing/2014/main" id="{E8971768-C0E2-C279-00B8-6D77113E6251}"/>
                    </a:ext>
                  </a:extLst>
                </p:cNvPr>
                <p:cNvPicPr/>
                <p:nvPr/>
              </p:nvPicPr>
              <p:blipFill>
                <a:blip r:embed="rId469"/>
                <a:stretch>
                  <a:fillRect/>
                </a:stretch>
              </p:blipFill>
              <p:spPr>
                <a:xfrm>
                  <a:off x="9990620" y="1158475"/>
                  <a:ext cx="154800" cy="155160"/>
                </a:xfrm>
                <a:prstGeom prst="rect">
                  <a:avLst/>
                </a:prstGeom>
              </p:spPr>
            </p:pic>
          </mc:Fallback>
        </mc:AlternateContent>
      </p:grpSp>
    </p:spTree>
    <p:extLst>
      <p:ext uri="{BB962C8B-B14F-4D97-AF65-F5344CB8AC3E}">
        <p14:creationId xmlns:p14="http://schemas.microsoft.com/office/powerpoint/2010/main" val="98516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6DA9-DD13-4982-9164-E7D813CAD29B}"/>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322E75FC-9254-4139-ACD5-805CDD9855B3}"/>
              </a:ext>
            </a:extLst>
          </p:cNvPr>
          <p:cNvSpPr>
            <a:spLocks noGrp="1"/>
          </p:cNvSpPr>
          <p:nvPr>
            <p:ph idx="1"/>
          </p:nvPr>
        </p:nvSpPr>
        <p:spPr/>
        <p:txBody>
          <a:bodyPr>
            <a:normAutofit/>
          </a:bodyPr>
          <a:lstStyle/>
          <a:p>
            <a:pPr marL="0" indent="0" algn="r" rtl="1">
              <a:lnSpc>
                <a:spcPct val="100000"/>
              </a:lnSpc>
              <a:buNone/>
            </a:pPr>
            <a:r>
              <a:rPr lang="he-IL" sz="2400" dirty="0">
                <a:effectLst/>
                <a:latin typeface="Calibri Light" panose="020F0302020204030204" pitchFamily="34" charset="0"/>
                <a:ea typeface="Calibri" panose="020F0502020204030204" pitchFamily="34" charset="0"/>
              </a:rPr>
              <a:t>רמב"ם הלכות מכירה פרק </a:t>
            </a:r>
            <a:r>
              <a:rPr lang="he-IL" sz="2400" dirty="0" err="1">
                <a:effectLst/>
                <a:latin typeface="Calibri Light" panose="020F0302020204030204" pitchFamily="34" charset="0"/>
                <a:ea typeface="Calibri" panose="020F0502020204030204" pitchFamily="34" charset="0"/>
              </a:rPr>
              <a:t>יב</a:t>
            </a:r>
            <a:r>
              <a:rPr lang="he-IL" sz="2400" dirty="0">
                <a:effectLst/>
                <a:latin typeface="Calibri Light" panose="020F0302020204030204" pitchFamily="34" charset="0"/>
                <a:ea typeface="Calibri" panose="020F0502020204030204" pitchFamily="34" charset="0"/>
              </a:rPr>
              <a:t>   </a:t>
            </a:r>
          </a:p>
          <a:p>
            <a:pPr marL="0" indent="0" algn="r" rtl="1">
              <a:lnSpc>
                <a:spcPct val="100000"/>
              </a:lnSpc>
              <a:buNone/>
            </a:pPr>
            <a:r>
              <a:rPr lang="he-IL" sz="2400" dirty="0">
                <a:effectLst/>
                <a:latin typeface="Calibri Light" panose="020F0302020204030204" pitchFamily="34" charset="0"/>
                <a:ea typeface="Calibri" panose="020F0502020204030204" pitchFamily="34" charset="0"/>
              </a:rPr>
              <a:t>הלכה א- </a:t>
            </a:r>
            <a:r>
              <a:rPr lang="he-IL" sz="2400" b="1" dirty="0">
                <a:effectLst/>
                <a:latin typeface="Calibri Light" panose="020F0302020204030204" pitchFamily="34" charset="0"/>
                <a:ea typeface="Calibri" panose="020F0502020204030204" pitchFamily="34" charset="0"/>
              </a:rPr>
              <a:t>אסור למוכר או לקונה להונות את </a:t>
            </a:r>
            <a:r>
              <a:rPr lang="he-IL" sz="2400" b="1" dirty="0" err="1">
                <a:effectLst/>
                <a:latin typeface="Calibri Light" panose="020F0302020204030204" pitchFamily="34" charset="0"/>
                <a:ea typeface="Calibri" panose="020F0502020204030204" pitchFamily="34" charset="0"/>
              </a:rPr>
              <a:t>חבירו</a:t>
            </a:r>
            <a:r>
              <a:rPr lang="he-IL" sz="2400" dirty="0">
                <a:effectLst/>
                <a:latin typeface="Calibri Light" panose="020F0302020204030204" pitchFamily="34" charset="0"/>
                <a:ea typeface="Calibri" panose="020F0502020204030204" pitchFamily="34" charset="0"/>
              </a:rPr>
              <a:t> שנאמר וכי תמכרו ממכר לעמיתך או קנה מיד עמיתך אל תונו, ואף על פי שהוא עובר בלא תעשה אינו לוקה מפני שניתן </a:t>
            </a:r>
            <a:r>
              <a:rPr lang="he-IL" sz="2400" dirty="0" err="1">
                <a:effectLst/>
                <a:latin typeface="Calibri Light" panose="020F0302020204030204" pitchFamily="34" charset="0"/>
                <a:ea typeface="Calibri" panose="020F0502020204030204" pitchFamily="34" charset="0"/>
              </a:rPr>
              <a:t>להשבון</a:t>
            </a:r>
            <a:r>
              <a:rPr lang="he-IL" sz="2400" dirty="0">
                <a:effectLst/>
                <a:latin typeface="Calibri Light" panose="020F0302020204030204" pitchFamily="34" charset="0"/>
                <a:ea typeface="Calibri" panose="020F0502020204030204" pitchFamily="34" charset="0"/>
              </a:rPr>
              <a:t>, ובין שהונה במזיד בין שלא ידע שיש במכר זה </a:t>
            </a:r>
            <a:r>
              <a:rPr lang="he-IL" sz="2400" dirty="0" err="1">
                <a:effectLst/>
                <a:latin typeface="Calibri Light" panose="020F0302020204030204" pitchFamily="34" charset="0"/>
                <a:ea typeface="Calibri" panose="020F0502020204030204" pitchFamily="34" charset="0"/>
              </a:rPr>
              <a:t>הונייה</a:t>
            </a:r>
            <a:r>
              <a:rPr lang="he-IL" sz="2400" dirty="0">
                <a:effectLst/>
                <a:latin typeface="Calibri Light" panose="020F0302020204030204" pitchFamily="34" charset="0"/>
                <a:ea typeface="Calibri" panose="020F0502020204030204" pitchFamily="34" charset="0"/>
              </a:rPr>
              <a:t> </a:t>
            </a:r>
            <a:r>
              <a:rPr lang="he-IL" sz="2400" b="1" dirty="0">
                <a:effectLst/>
                <a:latin typeface="Calibri Light" panose="020F0302020204030204" pitchFamily="34" charset="0"/>
                <a:ea typeface="Calibri" panose="020F0502020204030204" pitchFamily="34" charset="0"/>
              </a:rPr>
              <a:t>חייב לשלם</a:t>
            </a:r>
            <a:r>
              <a:rPr lang="he-IL" sz="2400" dirty="0">
                <a:effectLst/>
                <a:latin typeface="Calibri Light" panose="020F0302020204030204" pitchFamily="34" charset="0"/>
                <a:ea typeface="Calibri" panose="020F0502020204030204" pitchFamily="34" charset="0"/>
              </a:rPr>
              <a:t>.    הלכה ב-  וכמה תהא </a:t>
            </a:r>
            <a:r>
              <a:rPr lang="he-IL" sz="2400" dirty="0" err="1">
                <a:effectLst/>
                <a:latin typeface="Calibri Light" panose="020F0302020204030204" pitchFamily="34" charset="0"/>
                <a:ea typeface="Calibri" panose="020F0502020204030204" pitchFamily="34" charset="0"/>
              </a:rPr>
              <a:t>הונייה</a:t>
            </a:r>
            <a:r>
              <a:rPr lang="he-IL" sz="2400" dirty="0">
                <a:effectLst/>
                <a:latin typeface="Calibri Light" panose="020F0302020204030204" pitchFamily="34" charset="0"/>
                <a:ea typeface="Calibri" panose="020F0502020204030204" pitchFamily="34" charset="0"/>
              </a:rPr>
              <a:t> ויהיה חייב להשיב, שתות </a:t>
            </a:r>
            <a:r>
              <a:rPr lang="he-IL" sz="2400" dirty="0" err="1">
                <a:effectLst/>
                <a:latin typeface="Calibri Light" panose="020F0302020204030204" pitchFamily="34" charset="0"/>
                <a:ea typeface="Calibri" panose="020F0502020204030204" pitchFamily="34" charset="0"/>
              </a:rPr>
              <a:t>בשוה</a:t>
            </a:r>
            <a:r>
              <a:rPr lang="he-IL" sz="2400" dirty="0">
                <a:effectLst/>
                <a:latin typeface="Calibri Light" panose="020F0302020204030204" pitchFamily="34" charset="0"/>
                <a:ea typeface="Calibri" panose="020F0502020204030204" pitchFamily="34" charset="0"/>
              </a:rPr>
              <a:t> , כיצד הרי שמכר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שש בחמש, או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שבע בשש, או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חמש בשש, או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שש בשבע, הרי זה </a:t>
            </a:r>
            <a:r>
              <a:rPr lang="he-IL" sz="2400" dirty="0" err="1">
                <a:effectLst/>
                <a:latin typeface="Calibri Light" panose="020F0302020204030204" pitchFamily="34" charset="0"/>
                <a:ea typeface="Calibri" panose="020F0502020204030204" pitchFamily="34" charset="0"/>
              </a:rPr>
              <a:t>הונייה</a:t>
            </a:r>
            <a:r>
              <a:rPr lang="he-IL" sz="2400" dirty="0">
                <a:effectLst/>
                <a:latin typeface="Calibri Light" panose="020F0302020204030204" pitchFamily="34" charset="0"/>
                <a:ea typeface="Calibri" panose="020F0502020204030204" pitchFamily="34" charset="0"/>
              </a:rPr>
              <a:t> ונקנה המקח וחייב המאנה לשלם את </a:t>
            </a:r>
            <a:r>
              <a:rPr lang="he-IL" sz="2400" dirty="0" err="1">
                <a:effectLst/>
                <a:latin typeface="Calibri Light" panose="020F0302020204030204" pitchFamily="34" charset="0"/>
                <a:ea typeface="Calibri" panose="020F0502020204030204" pitchFamily="34" charset="0"/>
              </a:rPr>
              <a:t>ההונייה</a:t>
            </a:r>
            <a:r>
              <a:rPr lang="he-IL" sz="2400" dirty="0">
                <a:effectLst/>
                <a:latin typeface="Calibri Light" panose="020F0302020204030204" pitchFamily="34" charset="0"/>
                <a:ea typeface="Calibri" panose="020F0502020204030204" pitchFamily="34" charset="0"/>
              </a:rPr>
              <a:t> ולהחזירה כולה למתאנה.       הלכה ג- </a:t>
            </a:r>
            <a:r>
              <a:rPr lang="he-IL" sz="2400" dirty="0" err="1">
                <a:effectLst/>
                <a:latin typeface="Calibri Light" panose="020F0302020204030204" pitchFamily="34" charset="0"/>
                <a:ea typeface="Calibri" panose="020F0502020204030204" pitchFamily="34" charset="0"/>
              </a:rPr>
              <a:t>היתה</a:t>
            </a:r>
            <a:r>
              <a:rPr lang="he-IL" sz="2400" dirty="0">
                <a:effectLst/>
                <a:latin typeface="Calibri Light" panose="020F0302020204030204" pitchFamily="34" charset="0"/>
                <a:ea typeface="Calibri" panose="020F0502020204030204" pitchFamily="34" charset="0"/>
              </a:rPr>
              <a:t> </a:t>
            </a:r>
            <a:r>
              <a:rPr lang="he-IL" sz="2400" dirty="0" err="1">
                <a:effectLst/>
                <a:latin typeface="Calibri Light" panose="020F0302020204030204" pitchFamily="34" charset="0"/>
                <a:ea typeface="Calibri" panose="020F0502020204030204" pitchFamily="34" charset="0"/>
              </a:rPr>
              <a:t>ההונייה</a:t>
            </a:r>
            <a:r>
              <a:rPr lang="he-IL" sz="2400" dirty="0">
                <a:effectLst/>
                <a:latin typeface="Calibri Light" panose="020F0302020204030204" pitchFamily="34" charset="0"/>
                <a:ea typeface="Calibri" panose="020F0502020204030204" pitchFamily="34" charset="0"/>
              </a:rPr>
              <a:t> פחות מזה בכל שהוא, כגון שמכר </a:t>
            </a:r>
            <a:r>
              <a:rPr lang="he-IL" sz="2400" dirty="0" err="1">
                <a:effectLst/>
                <a:latin typeface="Calibri Light" panose="020F0302020204030204" pitchFamily="34" charset="0"/>
                <a:ea typeface="Calibri" panose="020F0502020204030204" pitchFamily="34" charset="0"/>
              </a:rPr>
              <a:t>שוה</a:t>
            </a:r>
            <a:r>
              <a:rPr lang="he-IL" sz="2400" dirty="0">
                <a:effectLst/>
                <a:latin typeface="Calibri Light" panose="020F0302020204030204" pitchFamily="34" charset="0"/>
                <a:ea typeface="Calibri" panose="020F0502020204030204" pitchFamily="34" charset="0"/>
              </a:rPr>
              <a:t> ששים דינר </a:t>
            </a:r>
            <a:r>
              <a:rPr lang="he-IL" sz="2400" dirty="0" err="1">
                <a:effectLst/>
                <a:latin typeface="Calibri Light" panose="020F0302020204030204" pitchFamily="34" charset="0"/>
                <a:ea typeface="Calibri" panose="020F0502020204030204" pitchFamily="34" charset="0"/>
              </a:rPr>
              <a:t>בחמשים</a:t>
            </a:r>
            <a:r>
              <a:rPr lang="he-IL" sz="2400" dirty="0">
                <a:effectLst/>
                <a:latin typeface="Calibri Light" panose="020F0302020204030204" pitchFamily="34" charset="0"/>
                <a:ea typeface="Calibri" panose="020F0502020204030204" pitchFamily="34" charset="0"/>
              </a:rPr>
              <a:t> ופרוטה אינו חייב להחזיר כלום, שכל פחות משתות דרך </a:t>
            </a:r>
            <a:r>
              <a:rPr lang="he-IL" sz="2400" dirty="0" err="1">
                <a:effectLst/>
                <a:latin typeface="Calibri Light" panose="020F0302020204030204" pitchFamily="34" charset="0"/>
                <a:ea typeface="Calibri" panose="020F0502020204030204" pitchFamily="34" charset="0"/>
              </a:rPr>
              <a:t>הכל</a:t>
            </a:r>
            <a:r>
              <a:rPr lang="he-IL" sz="2400" dirty="0">
                <a:effectLst/>
                <a:latin typeface="Calibri Light" panose="020F0302020204030204" pitchFamily="34" charset="0"/>
                <a:ea typeface="Calibri" panose="020F0502020204030204" pitchFamily="34" charset="0"/>
              </a:rPr>
              <a:t> למחול בו. </a:t>
            </a:r>
            <a:endParaRPr lang="en-US" sz="2400" dirty="0">
              <a:effectLst/>
              <a:latin typeface="Calibri Light" panose="020F0302020204030204" pitchFamily="34" charset="0"/>
              <a:ea typeface="Calibri" panose="020F0502020204030204" pitchFamily="34" charset="0"/>
            </a:endParaRPr>
          </a:p>
          <a:p>
            <a:pPr marL="0" indent="0" algn="r" rtl="1">
              <a:lnSpc>
                <a:spcPct val="100000"/>
              </a:lnSpc>
              <a:buNone/>
            </a:pPr>
            <a:endParaRPr lang="he-IL" sz="3600" dirty="0"/>
          </a:p>
        </p:txBody>
      </p:sp>
    </p:spTree>
    <p:extLst>
      <p:ext uri="{BB962C8B-B14F-4D97-AF65-F5344CB8AC3E}">
        <p14:creationId xmlns:p14="http://schemas.microsoft.com/office/powerpoint/2010/main" val="380689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4141-4C60-4FA6-BCD8-E436160B8FD5}"/>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F30A25F7-9773-4D8D-B04D-FF7FA1342FD5}"/>
              </a:ext>
            </a:extLst>
          </p:cNvPr>
          <p:cNvSpPr>
            <a:spLocks noGrp="1"/>
          </p:cNvSpPr>
          <p:nvPr>
            <p:ph idx="1"/>
          </p:nvPr>
        </p:nvSpPr>
        <p:spPr/>
        <p:txBody>
          <a:bodyPr/>
          <a:lstStyle/>
          <a:p>
            <a:pPr marL="0" indent="0" algn="r" rtl="1">
              <a:lnSpc>
                <a:spcPct val="100000"/>
              </a:lnSpc>
              <a:buNone/>
            </a:pPr>
            <a:r>
              <a:rPr lang="he-IL" sz="1800" dirty="0">
                <a:effectLst/>
                <a:latin typeface="Calibri Light" panose="020F0302020204030204" pitchFamily="34" charset="0"/>
                <a:ea typeface="Calibri" panose="020F0502020204030204" pitchFamily="34" charset="0"/>
              </a:rPr>
              <a:t>מגיד משנה הלכות מכירה פרק </a:t>
            </a:r>
            <a:r>
              <a:rPr lang="he-IL" sz="1800" dirty="0" err="1">
                <a:effectLst/>
                <a:latin typeface="Calibri Light" panose="020F0302020204030204" pitchFamily="34" charset="0"/>
                <a:ea typeface="Calibri" panose="020F0502020204030204" pitchFamily="34" charset="0"/>
              </a:rPr>
              <a:t>יב</a:t>
            </a:r>
            <a:r>
              <a:rPr lang="he-IL" sz="1800" dirty="0">
                <a:effectLst/>
                <a:latin typeface="Calibri Light" panose="020F0302020204030204" pitchFamily="34" charset="0"/>
                <a:ea typeface="Calibri" panose="020F0502020204030204" pitchFamily="34" charset="0"/>
              </a:rPr>
              <a:t> הלכה ג</a:t>
            </a:r>
          </a:p>
          <a:p>
            <a:pPr marL="0" indent="0" algn="r" rtl="1">
              <a:lnSpc>
                <a:spcPct val="100000"/>
              </a:lnSpc>
              <a:buNone/>
            </a:pPr>
            <a:r>
              <a:rPr lang="he-IL" sz="1800" dirty="0">
                <a:effectLst/>
                <a:latin typeface="Calibri Light" panose="020F0302020204030204" pitchFamily="34" charset="0"/>
                <a:ea typeface="Calibri" panose="020F0502020204030204" pitchFamily="34" charset="0"/>
              </a:rPr>
              <a:t>[ג] </a:t>
            </a:r>
            <a:r>
              <a:rPr lang="he-IL" sz="1800" dirty="0" err="1">
                <a:effectLst/>
                <a:latin typeface="Calibri Light" panose="020F0302020204030204" pitchFamily="34" charset="0"/>
                <a:ea typeface="Calibri" panose="020F0502020204030204" pitchFamily="34" charset="0"/>
              </a:rPr>
              <a:t>היתה</a:t>
            </a:r>
            <a:r>
              <a:rPr lang="he-IL" sz="1800" dirty="0">
                <a:effectLst/>
                <a:latin typeface="Calibri Light" panose="020F0302020204030204" pitchFamily="34" charset="0"/>
                <a:ea typeface="Calibri" panose="020F0502020204030204" pitchFamily="34" charset="0"/>
              </a:rPr>
              <a:t> האונאה פחות מזה בכל שהוא כגון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ששים דינר </a:t>
            </a:r>
            <a:r>
              <a:rPr lang="he-IL" sz="1800" dirty="0" err="1">
                <a:effectLst/>
                <a:latin typeface="Calibri Light" panose="020F0302020204030204" pitchFamily="34" charset="0"/>
                <a:ea typeface="Calibri" panose="020F0502020204030204" pitchFamily="34" charset="0"/>
              </a:rPr>
              <a:t>בנ</a:t>
            </a:r>
            <a:r>
              <a:rPr lang="he-IL" sz="1800" dirty="0">
                <a:effectLst/>
                <a:latin typeface="Calibri Light" panose="020F0302020204030204" pitchFamily="34" charset="0"/>
                <a:ea typeface="Calibri" panose="020F0502020204030204" pitchFamily="34" charset="0"/>
              </a:rPr>
              <a:t>' ופרוטה. זה נמצא בספרי הרב ז"ל </a:t>
            </a:r>
            <a:r>
              <a:rPr lang="he-IL" sz="1800" b="1" dirty="0">
                <a:effectLst/>
                <a:latin typeface="Calibri Light" panose="020F0302020204030204" pitchFamily="34" charset="0"/>
                <a:ea typeface="Calibri" panose="020F0502020204030204" pitchFamily="34" charset="0"/>
              </a:rPr>
              <a:t>ואני תמה בזה אחר שהוא פסק </a:t>
            </a:r>
            <a:r>
              <a:rPr lang="he-IL" sz="1800" b="1" dirty="0" err="1">
                <a:effectLst/>
                <a:latin typeface="Calibri Light" panose="020F0302020204030204" pitchFamily="34" charset="0"/>
                <a:ea typeface="Calibri" panose="020F0502020204030204" pitchFamily="34" charset="0"/>
              </a:rPr>
              <a:t>דשוה</a:t>
            </a:r>
            <a:r>
              <a:rPr lang="he-IL" sz="1800" b="1" dirty="0">
                <a:effectLst/>
                <a:latin typeface="Calibri Light" panose="020F0302020204030204" pitchFamily="34" charset="0"/>
                <a:ea typeface="Calibri" panose="020F0502020204030204" pitchFamily="34" charset="0"/>
              </a:rPr>
              <a:t> ז' בו' היא אונאה </a:t>
            </a:r>
            <a:r>
              <a:rPr lang="he-IL" sz="1800" b="1" dirty="0" err="1">
                <a:effectLst/>
                <a:latin typeface="Calibri Light" panose="020F0302020204030204" pitchFamily="34" charset="0"/>
                <a:ea typeface="Calibri" panose="020F0502020204030204" pitchFamily="34" charset="0"/>
              </a:rPr>
              <a:t>ובודאי</a:t>
            </a:r>
            <a:r>
              <a:rPr lang="he-IL" sz="1800" b="1" dirty="0">
                <a:effectLst/>
                <a:latin typeface="Calibri Light" panose="020F0302020204030204" pitchFamily="34" charset="0"/>
                <a:ea typeface="Calibri" panose="020F0502020204030204" pitchFamily="34" charset="0"/>
              </a:rPr>
              <a:t> שכן הוא היאך פסק </a:t>
            </a:r>
            <a:r>
              <a:rPr lang="he-IL" sz="1800" b="1" dirty="0" err="1">
                <a:effectLst/>
                <a:latin typeface="Calibri Light" panose="020F0302020204030204" pitchFamily="34" charset="0"/>
                <a:ea typeface="Calibri" panose="020F0502020204030204" pitchFamily="34" charset="0"/>
              </a:rPr>
              <a:t>דשוה</a:t>
            </a:r>
            <a:r>
              <a:rPr lang="he-IL" sz="1800" b="1" dirty="0">
                <a:effectLst/>
                <a:latin typeface="Calibri Light" panose="020F0302020204030204" pitchFamily="34" charset="0"/>
                <a:ea typeface="Calibri" panose="020F0502020204030204" pitchFamily="34" charset="0"/>
              </a:rPr>
              <a:t> ס' </a:t>
            </a:r>
            <a:r>
              <a:rPr lang="he-IL" sz="1800" b="1" dirty="0" err="1">
                <a:effectLst/>
                <a:latin typeface="Calibri Light" panose="020F0302020204030204" pitchFamily="34" charset="0"/>
                <a:ea typeface="Calibri" panose="020F0502020204030204" pitchFamily="34" charset="0"/>
              </a:rPr>
              <a:t>בנ</a:t>
            </a:r>
            <a:r>
              <a:rPr lang="he-IL" sz="1800" b="1" dirty="0">
                <a:effectLst/>
                <a:latin typeface="Calibri Light" panose="020F0302020204030204" pitchFamily="34" charset="0"/>
                <a:ea typeface="Calibri" panose="020F0502020204030204" pitchFamily="34" charset="0"/>
              </a:rPr>
              <a:t>' ופרוטה </a:t>
            </a:r>
            <a:r>
              <a:rPr lang="he-IL" sz="1800" b="1" dirty="0" err="1">
                <a:effectLst/>
                <a:latin typeface="Calibri Light" panose="020F0302020204030204" pitchFamily="34" charset="0"/>
                <a:ea typeface="Calibri" panose="020F0502020204030204" pitchFamily="34" charset="0"/>
              </a:rPr>
              <a:t>הויא</a:t>
            </a:r>
            <a:r>
              <a:rPr lang="he-IL" sz="1800" b="1" dirty="0">
                <a:effectLst/>
                <a:latin typeface="Calibri Light" panose="020F0302020204030204" pitchFamily="34" charset="0"/>
                <a:ea typeface="Calibri" panose="020F0502020204030204" pitchFamily="34" charset="0"/>
              </a:rPr>
              <a:t> מחילה והלא נתאנה יותר מוכר בזה משאם מכר </a:t>
            </a:r>
            <a:r>
              <a:rPr lang="he-IL" sz="1800" b="1" dirty="0" err="1">
                <a:effectLst/>
                <a:latin typeface="Calibri Light" panose="020F0302020204030204" pitchFamily="34" charset="0"/>
                <a:ea typeface="Calibri" panose="020F0502020204030204" pitchFamily="34" charset="0"/>
              </a:rPr>
              <a:t>שוה</a:t>
            </a:r>
            <a:r>
              <a:rPr lang="he-IL" sz="1800" b="1" dirty="0">
                <a:effectLst/>
                <a:latin typeface="Calibri Light" panose="020F0302020204030204" pitchFamily="34" charset="0"/>
                <a:ea typeface="Calibri" panose="020F0502020204030204" pitchFamily="34" charset="0"/>
              </a:rPr>
              <a:t> ז' בו'</a:t>
            </a:r>
            <a:r>
              <a:rPr lang="he-IL" sz="1800" dirty="0">
                <a:effectLst/>
                <a:latin typeface="Calibri Light" panose="020F0302020204030204" pitchFamily="34" charset="0"/>
                <a:ea typeface="Calibri" panose="020F0502020204030204" pitchFamily="34" charset="0"/>
              </a:rPr>
              <a:t> שהרי כשתעשה ז' חלקים מס' יהיה החלק ח' וחצי ועוד וחמשים ופרוטה אינם ו' חלקים מס' </a:t>
            </a:r>
            <a:r>
              <a:rPr lang="he-IL" sz="1800" b="1" dirty="0">
                <a:effectLst/>
                <a:latin typeface="Calibri Light" panose="020F0302020204030204" pitchFamily="34" charset="0"/>
                <a:ea typeface="Calibri" panose="020F0502020204030204" pitchFamily="34" charset="0"/>
              </a:rPr>
              <a:t>ואנו בפירוש שנינו בגמרא ובהלכות </a:t>
            </a:r>
            <a:r>
              <a:rPr lang="he-IL" sz="1800" b="1" dirty="0" err="1">
                <a:effectLst/>
                <a:latin typeface="Calibri Light" panose="020F0302020204030204" pitchFamily="34" charset="0"/>
                <a:ea typeface="Calibri" panose="020F0502020204030204" pitchFamily="34" charset="0"/>
              </a:rPr>
              <a:t>דאליבא</a:t>
            </a:r>
            <a:r>
              <a:rPr lang="he-IL" sz="1800" b="1" dirty="0">
                <a:effectLst/>
                <a:latin typeface="Calibri Light" panose="020F0302020204030204" pitchFamily="34" charset="0"/>
                <a:ea typeface="Calibri" panose="020F0502020204030204" pitchFamily="34" charset="0"/>
              </a:rPr>
              <a:t> </a:t>
            </a:r>
            <a:r>
              <a:rPr lang="he-IL" sz="1800" b="1" dirty="0" err="1">
                <a:effectLst/>
                <a:latin typeface="Calibri Light" panose="020F0302020204030204" pitchFamily="34" charset="0"/>
                <a:ea typeface="Calibri" panose="020F0502020204030204" pitchFamily="34" charset="0"/>
              </a:rPr>
              <a:t>דשמואל</a:t>
            </a:r>
            <a:r>
              <a:rPr lang="he-IL" sz="1800" b="1" dirty="0">
                <a:effectLst/>
                <a:latin typeface="Calibri Light" panose="020F0302020204030204" pitchFamily="34" charset="0"/>
                <a:ea typeface="Calibri" panose="020F0502020204030204" pitchFamily="34" charset="0"/>
              </a:rPr>
              <a:t> כי </a:t>
            </a:r>
            <a:r>
              <a:rPr lang="he-IL" sz="1800" b="1" dirty="0" err="1">
                <a:effectLst/>
                <a:latin typeface="Calibri Light" panose="020F0302020204030204" pitchFamily="34" charset="0"/>
                <a:ea typeface="Calibri" panose="020F0502020204030204" pitchFamily="34" charset="0"/>
              </a:rPr>
              <a:t>אמרינן</a:t>
            </a:r>
            <a:r>
              <a:rPr lang="he-IL" sz="1800" b="1" dirty="0">
                <a:effectLst/>
                <a:latin typeface="Calibri Light" panose="020F0302020204030204" pitchFamily="34" charset="0"/>
                <a:ea typeface="Calibri" panose="020F0502020204030204" pitchFamily="34" charset="0"/>
              </a:rPr>
              <a:t> מחילה </a:t>
            </a:r>
            <a:r>
              <a:rPr lang="he-IL" sz="1800" b="1" dirty="0" err="1">
                <a:effectLst/>
                <a:latin typeface="Calibri Light" panose="020F0302020204030204" pitchFamily="34" charset="0"/>
                <a:ea typeface="Calibri" panose="020F0502020204030204" pitchFamily="34" charset="0"/>
              </a:rPr>
              <a:t>דוקא</a:t>
            </a:r>
            <a:r>
              <a:rPr lang="he-IL" sz="1800" b="1" dirty="0">
                <a:effectLst/>
                <a:latin typeface="Calibri Light" panose="020F0302020204030204" pitchFamily="34" charset="0"/>
                <a:ea typeface="Calibri" panose="020F0502020204030204" pitchFamily="34" charset="0"/>
              </a:rPr>
              <a:t> </a:t>
            </a:r>
            <a:r>
              <a:rPr lang="he-IL" sz="1800" b="1" dirty="0" err="1">
                <a:effectLst/>
                <a:latin typeface="Calibri Light" panose="020F0302020204030204" pitchFamily="34" charset="0"/>
                <a:ea typeface="Calibri" panose="020F0502020204030204" pitchFamily="34" charset="0"/>
              </a:rPr>
              <a:t>היכא</a:t>
            </a:r>
            <a:r>
              <a:rPr lang="he-IL" sz="1800" b="1" dirty="0">
                <a:effectLst/>
                <a:latin typeface="Calibri Light" panose="020F0302020204030204" pitchFamily="34" charset="0"/>
                <a:ea typeface="Calibri" panose="020F0502020204030204" pitchFamily="34" charset="0"/>
              </a:rPr>
              <a:t> </a:t>
            </a:r>
            <a:r>
              <a:rPr lang="he-IL" sz="1800" b="1" dirty="0" err="1">
                <a:effectLst/>
                <a:latin typeface="Calibri Light" panose="020F0302020204030204" pitchFamily="34" charset="0"/>
                <a:ea typeface="Calibri" panose="020F0502020204030204" pitchFamily="34" charset="0"/>
              </a:rPr>
              <a:t>דליכא</a:t>
            </a:r>
            <a:r>
              <a:rPr lang="he-IL" sz="1800" b="1" dirty="0">
                <a:effectLst/>
                <a:latin typeface="Calibri Light" panose="020F0302020204030204" pitchFamily="34" charset="0"/>
                <a:ea typeface="Calibri" panose="020F0502020204030204" pitchFamily="34" charset="0"/>
              </a:rPr>
              <a:t> שתות לא שתות מקח ולא שתות מעות</a:t>
            </a:r>
            <a:r>
              <a:rPr lang="he-IL" sz="1800" dirty="0">
                <a:effectLst/>
                <a:latin typeface="Calibri Light" panose="020F0302020204030204" pitchFamily="34" charset="0"/>
                <a:ea typeface="Calibri" panose="020F0502020204030204" pitchFamily="34" charset="0"/>
              </a:rPr>
              <a:t> היכי דמי כגון </a:t>
            </a:r>
            <a:r>
              <a:rPr lang="he-IL" sz="1800" dirty="0" err="1">
                <a:effectLst/>
                <a:latin typeface="Calibri Light" panose="020F0302020204030204" pitchFamily="34" charset="0"/>
                <a:ea typeface="Calibri" panose="020F0502020204030204" pitchFamily="34" charset="0"/>
              </a:rPr>
              <a:t>דזבין</a:t>
            </a:r>
            <a:r>
              <a:rPr lang="he-IL" sz="1800" dirty="0">
                <a:effectLst/>
                <a:latin typeface="Calibri Light" panose="020F0302020204030204" pitchFamily="34" charset="0"/>
                <a:ea typeface="Calibri" panose="020F0502020204030204" pitchFamily="34" charset="0"/>
              </a:rPr>
              <a:t>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a:t>
            </a:r>
            <a:r>
              <a:rPr lang="he-IL" sz="1800" dirty="0" err="1">
                <a:effectLst/>
                <a:latin typeface="Calibri Light" panose="020F0302020204030204" pitchFamily="34" charset="0"/>
                <a:ea typeface="Calibri" panose="020F0502020204030204" pitchFamily="34" charset="0"/>
              </a:rPr>
              <a:t>תמניא</a:t>
            </a:r>
            <a:r>
              <a:rPr lang="he-IL" sz="1800" dirty="0">
                <a:effectLst/>
                <a:latin typeface="Calibri Light" panose="020F0302020204030204" pitchFamily="34" charset="0"/>
                <a:ea typeface="Calibri" panose="020F0502020204030204" pitchFamily="34" charset="0"/>
              </a:rPr>
              <a:t> בז' או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ז' </a:t>
            </a:r>
            <a:r>
              <a:rPr lang="he-IL" sz="1800" dirty="0" err="1">
                <a:effectLst/>
                <a:latin typeface="Calibri Light" panose="020F0302020204030204" pitchFamily="34" charset="0"/>
                <a:ea typeface="Calibri" panose="020F0502020204030204" pitchFamily="34" charset="0"/>
              </a:rPr>
              <a:t>בתמניא</a:t>
            </a:r>
            <a:r>
              <a:rPr lang="he-IL" sz="1800" dirty="0">
                <a:effectLst/>
                <a:latin typeface="Calibri Light" panose="020F0302020204030204" pitchFamily="34" charset="0"/>
                <a:ea typeface="Calibri" panose="020F0502020204030204" pitchFamily="34" charset="0"/>
              </a:rPr>
              <a:t> זה לשון הגמרא והתם נמי </a:t>
            </a:r>
            <a:r>
              <a:rPr lang="he-IL" sz="1800" dirty="0" err="1">
                <a:effectLst/>
                <a:latin typeface="Calibri Light" panose="020F0302020204030204" pitchFamily="34" charset="0"/>
                <a:ea typeface="Calibri" panose="020F0502020204030204" pitchFamily="34" charset="0"/>
              </a:rPr>
              <a:t>אמרינן</a:t>
            </a:r>
            <a:r>
              <a:rPr lang="he-IL" sz="1800" dirty="0">
                <a:effectLst/>
                <a:latin typeface="Calibri Light" panose="020F0302020204030204" pitchFamily="34" charset="0"/>
                <a:ea typeface="Calibri" panose="020F0502020204030204" pitchFamily="34" charset="0"/>
              </a:rPr>
              <a:t> וביטול מקח היכי דמי כגון </a:t>
            </a:r>
            <a:r>
              <a:rPr lang="he-IL" sz="1800" dirty="0" err="1">
                <a:effectLst/>
                <a:latin typeface="Calibri Light" panose="020F0302020204030204" pitchFamily="34" charset="0"/>
                <a:ea typeface="Calibri" panose="020F0502020204030204" pitchFamily="34" charset="0"/>
              </a:rPr>
              <a:t>דזבין</a:t>
            </a:r>
            <a:r>
              <a:rPr lang="he-IL" sz="1800" dirty="0">
                <a:effectLst/>
                <a:latin typeface="Calibri Light" panose="020F0302020204030204" pitchFamily="34" charset="0"/>
                <a:ea typeface="Calibri" panose="020F0502020204030204" pitchFamily="34" charset="0"/>
              </a:rPr>
              <a:t>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ה' בד' או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ד' בה' וכל </a:t>
            </a:r>
            <a:r>
              <a:rPr lang="he-IL" sz="1800" dirty="0" err="1">
                <a:effectLst/>
                <a:latin typeface="Calibri Light" panose="020F0302020204030204" pitchFamily="34" charset="0"/>
                <a:ea typeface="Calibri" panose="020F0502020204030204" pitchFamily="34" charset="0"/>
              </a:rPr>
              <a:t>היכא</a:t>
            </a:r>
            <a:r>
              <a:rPr lang="he-IL" sz="1800" dirty="0">
                <a:effectLst/>
                <a:latin typeface="Calibri Light" panose="020F0302020204030204" pitchFamily="34" charset="0"/>
                <a:ea typeface="Calibri" panose="020F0502020204030204" pitchFamily="34" charset="0"/>
              </a:rPr>
              <a:t> </a:t>
            </a:r>
            <a:r>
              <a:rPr lang="he-IL" sz="1800" dirty="0" err="1">
                <a:effectLst/>
                <a:latin typeface="Calibri Light" panose="020F0302020204030204" pitchFamily="34" charset="0"/>
                <a:ea typeface="Calibri" panose="020F0502020204030204" pitchFamily="34" charset="0"/>
              </a:rPr>
              <a:t>דאיכא</a:t>
            </a:r>
            <a:r>
              <a:rPr lang="he-IL" sz="1800" dirty="0">
                <a:effectLst/>
                <a:latin typeface="Calibri Light" panose="020F0302020204030204" pitchFamily="34" charset="0"/>
                <a:ea typeface="Calibri" panose="020F0502020204030204" pitchFamily="34" charset="0"/>
              </a:rPr>
              <a:t> שתות מצד אחד אונאה היא פירוש מצד אחד או מן שווי המקח או מן המעות. </a:t>
            </a:r>
            <a:r>
              <a:rPr lang="he-IL" sz="1800" b="1" dirty="0">
                <a:effectLst/>
                <a:latin typeface="Calibri Light" panose="020F0302020204030204" pitchFamily="34" charset="0"/>
                <a:ea typeface="Calibri" panose="020F0502020204030204" pitchFamily="34" charset="0"/>
              </a:rPr>
              <a:t>והעולה מזה הוא דכל </a:t>
            </a:r>
            <a:r>
              <a:rPr lang="he-IL" sz="1800" b="1" dirty="0" err="1">
                <a:effectLst/>
                <a:latin typeface="Calibri Light" panose="020F0302020204030204" pitchFamily="34" charset="0"/>
                <a:ea typeface="Calibri" panose="020F0502020204030204" pitchFamily="34" charset="0"/>
              </a:rPr>
              <a:t>היכא</a:t>
            </a:r>
            <a:r>
              <a:rPr lang="he-IL" sz="1800" b="1" dirty="0">
                <a:effectLst/>
                <a:latin typeface="Calibri Light" panose="020F0302020204030204" pitchFamily="34" charset="0"/>
                <a:ea typeface="Calibri" panose="020F0502020204030204" pitchFamily="34" charset="0"/>
              </a:rPr>
              <a:t> שהאונאה היא משוה שש בחמש עד </a:t>
            </a:r>
            <a:r>
              <a:rPr lang="he-IL" sz="1800" b="1" dirty="0" err="1">
                <a:effectLst/>
                <a:latin typeface="Calibri Light" panose="020F0302020204030204" pitchFamily="34" charset="0"/>
                <a:ea typeface="Calibri" panose="020F0502020204030204" pitchFamily="34" charset="0"/>
              </a:rPr>
              <a:t>שוה</a:t>
            </a:r>
            <a:r>
              <a:rPr lang="he-IL" sz="1800" b="1" dirty="0">
                <a:effectLst/>
                <a:latin typeface="Calibri Light" panose="020F0302020204030204" pitchFamily="34" charset="0"/>
                <a:ea typeface="Calibri" panose="020F0502020204030204" pitchFamily="34" charset="0"/>
              </a:rPr>
              <a:t> ז' בו' </a:t>
            </a:r>
            <a:r>
              <a:rPr lang="he-IL" sz="1800" b="1" dirty="0" err="1">
                <a:effectLst/>
                <a:latin typeface="Calibri Light" panose="020F0302020204030204" pitchFamily="34" charset="0"/>
                <a:ea typeface="Calibri" panose="020F0502020204030204" pitchFamily="34" charset="0"/>
              </a:rPr>
              <a:t>הויא</a:t>
            </a:r>
            <a:r>
              <a:rPr lang="he-IL" sz="1800" b="1" dirty="0">
                <a:effectLst/>
                <a:latin typeface="Calibri Light" panose="020F0302020204030204" pitchFamily="34" charset="0"/>
                <a:ea typeface="Calibri" panose="020F0502020204030204" pitchFamily="34" charset="0"/>
              </a:rPr>
              <a:t> אונאה למוכר</a:t>
            </a:r>
            <a:r>
              <a:rPr lang="he-IL" sz="1800" dirty="0">
                <a:effectLst/>
                <a:latin typeface="Calibri Light" panose="020F0302020204030204" pitchFamily="34" charset="0"/>
                <a:ea typeface="Calibri" panose="020F0502020204030204" pitchFamily="34" charset="0"/>
              </a:rPr>
              <a:t> וכן </a:t>
            </a:r>
            <a:r>
              <a:rPr lang="he-IL" sz="1800" dirty="0" err="1">
                <a:effectLst/>
                <a:latin typeface="Calibri Light" panose="020F0302020204030204" pitchFamily="34" charset="0"/>
                <a:ea typeface="Calibri" panose="020F0502020204030204" pitchFamily="34" charset="0"/>
              </a:rPr>
              <a:t>היכא</a:t>
            </a:r>
            <a:r>
              <a:rPr lang="he-IL" sz="1800" dirty="0">
                <a:effectLst/>
                <a:latin typeface="Calibri Light" panose="020F0302020204030204" pitchFamily="34" charset="0"/>
                <a:ea typeface="Calibri" panose="020F0502020204030204" pitchFamily="34" charset="0"/>
              </a:rPr>
              <a:t> שהיא משוה ה' בו' עד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ו' בז' </a:t>
            </a:r>
            <a:r>
              <a:rPr lang="he-IL" sz="1800" dirty="0" err="1">
                <a:effectLst/>
                <a:latin typeface="Calibri Light" panose="020F0302020204030204" pitchFamily="34" charset="0"/>
                <a:ea typeface="Calibri" panose="020F0502020204030204" pitchFamily="34" charset="0"/>
              </a:rPr>
              <a:t>הויא</a:t>
            </a:r>
            <a:r>
              <a:rPr lang="he-IL" sz="1800" dirty="0">
                <a:effectLst/>
                <a:latin typeface="Calibri Light" panose="020F0302020204030204" pitchFamily="34" charset="0"/>
                <a:ea typeface="Calibri" panose="020F0502020204030204" pitchFamily="34" charset="0"/>
              </a:rPr>
              <a:t> אונאה ללוקח פחות מכל </a:t>
            </a:r>
            <a:r>
              <a:rPr lang="he-IL" sz="1800" dirty="0" err="1">
                <a:effectLst/>
                <a:latin typeface="Calibri Light" panose="020F0302020204030204" pitchFamily="34" charset="0"/>
                <a:ea typeface="Calibri" panose="020F0502020204030204" pitchFamily="34" charset="0"/>
              </a:rPr>
              <a:t>הצדדין</a:t>
            </a:r>
            <a:r>
              <a:rPr lang="he-IL" sz="1800" dirty="0">
                <a:effectLst/>
                <a:latin typeface="Calibri Light" panose="020F0302020204030204" pitchFamily="34" charset="0"/>
                <a:ea typeface="Calibri" panose="020F0502020204030204" pitchFamily="34" charset="0"/>
              </a:rPr>
              <a:t> </a:t>
            </a:r>
            <a:r>
              <a:rPr lang="he-IL" sz="1800" dirty="0" err="1">
                <a:effectLst/>
                <a:latin typeface="Calibri Light" panose="020F0302020204030204" pitchFamily="34" charset="0"/>
                <a:ea typeface="Calibri" panose="020F0502020204030204" pitchFamily="34" charset="0"/>
              </a:rPr>
              <a:t>הויא</a:t>
            </a:r>
            <a:r>
              <a:rPr lang="he-IL" sz="1800" dirty="0">
                <a:effectLst/>
                <a:latin typeface="Calibri Light" panose="020F0302020204030204" pitchFamily="34" charset="0"/>
                <a:ea typeface="Calibri" panose="020F0502020204030204" pitchFamily="34" charset="0"/>
              </a:rPr>
              <a:t> מחילה יותר על כל </a:t>
            </a:r>
            <a:r>
              <a:rPr lang="he-IL" sz="1800" dirty="0" err="1">
                <a:effectLst/>
                <a:latin typeface="Calibri Light" panose="020F0302020204030204" pitchFamily="34" charset="0"/>
                <a:ea typeface="Calibri" panose="020F0502020204030204" pitchFamily="34" charset="0"/>
              </a:rPr>
              <a:t>הצדדין</a:t>
            </a:r>
            <a:r>
              <a:rPr lang="he-IL" sz="1800" dirty="0">
                <a:effectLst/>
                <a:latin typeface="Calibri Light" panose="020F0302020204030204" pitchFamily="34" charset="0"/>
                <a:ea typeface="Calibri" panose="020F0502020204030204" pitchFamily="34" charset="0"/>
              </a:rPr>
              <a:t> בטל מקח וזה נ"ל מוכרח משם. </a:t>
            </a:r>
            <a:r>
              <a:rPr lang="he-IL" sz="1800" b="1" dirty="0">
                <a:effectLst/>
                <a:latin typeface="Calibri Light" panose="020F0302020204030204" pitchFamily="34" charset="0"/>
                <a:ea typeface="Calibri" panose="020F0502020204030204" pitchFamily="34" charset="0"/>
              </a:rPr>
              <a:t>ואולי דעת המחבר שכיון שבשוה ששים </a:t>
            </a:r>
            <a:r>
              <a:rPr lang="he-IL" sz="1800" b="1" dirty="0" err="1">
                <a:effectLst/>
                <a:latin typeface="Calibri Light" panose="020F0302020204030204" pitchFamily="34" charset="0"/>
                <a:ea typeface="Calibri" panose="020F0502020204030204" pitchFamily="34" charset="0"/>
              </a:rPr>
              <a:t>בחמשים</a:t>
            </a:r>
            <a:r>
              <a:rPr lang="he-IL" sz="1800" b="1" dirty="0">
                <a:effectLst/>
                <a:latin typeface="Calibri Light" panose="020F0302020204030204" pitchFamily="34" charset="0"/>
                <a:ea typeface="Calibri" panose="020F0502020204030204" pitchFamily="34" charset="0"/>
              </a:rPr>
              <a:t> ופרוטה החשבון גדור לששה חלקים ר"ל שעשרה שהוא חשבון גדור כלומר שאין בו שבר הוא חלק ו' מס' אף על פי שנתאנה יותר מאונאת </a:t>
            </a:r>
            <a:r>
              <a:rPr lang="he-IL" sz="1800" b="1" dirty="0" err="1">
                <a:effectLst/>
                <a:latin typeface="Calibri Light" panose="020F0302020204030204" pitchFamily="34" charset="0"/>
                <a:ea typeface="Calibri" panose="020F0502020204030204" pitchFamily="34" charset="0"/>
              </a:rPr>
              <a:t>שוה</a:t>
            </a:r>
            <a:r>
              <a:rPr lang="he-IL" sz="1800" b="1" dirty="0">
                <a:effectLst/>
                <a:latin typeface="Calibri Light" panose="020F0302020204030204" pitchFamily="34" charset="0"/>
                <a:ea typeface="Calibri" panose="020F0502020204030204" pitchFamily="34" charset="0"/>
              </a:rPr>
              <a:t> שבע בשש אין אנו </a:t>
            </a:r>
            <a:r>
              <a:rPr lang="he-IL" sz="1800" b="1" dirty="0" err="1">
                <a:effectLst/>
                <a:latin typeface="Calibri Light" panose="020F0302020204030204" pitchFamily="34" charset="0"/>
                <a:ea typeface="Calibri" panose="020F0502020204030204" pitchFamily="34" charset="0"/>
              </a:rPr>
              <a:t>הולכין</a:t>
            </a:r>
            <a:r>
              <a:rPr lang="he-IL" sz="1800" b="1" dirty="0">
                <a:effectLst/>
                <a:latin typeface="Calibri Light" panose="020F0302020204030204" pitchFamily="34" charset="0"/>
                <a:ea typeface="Calibri" panose="020F0502020204030204" pitchFamily="34" charset="0"/>
              </a:rPr>
              <a:t> אלא אחר חשבון השתות </a:t>
            </a:r>
            <a:r>
              <a:rPr lang="he-IL" sz="1800" b="1" dirty="0" err="1">
                <a:effectLst/>
                <a:latin typeface="Calibri Light" panose="020F0302020204030204" pitchFamily="34" charset="0"/>
                <a:ea typeface="Calibri" panose="020F0502020204030204" pitchFamily="34" charset="0"/>
              </a:rPr>
              <a:t>וה"ז</a:t>
            </a:r>
            <a:r>
              <a:rPr lang="he-IL" sz="1800" b="1" dirty="0">
                <a:effectLst/>
                <a:latin typeface="Calibri Light" panose="020F0302020204030204" pitchFamily="34" charset="0"/>
                <a:ea typeface="Calibri" panose="020F0502020204030204" pitchFamily="34" charset="0"/>
              </a:rPr>
              <a:t> פחות משתות </a:t>
            </a:r>
            <a:r>
              <a:rPr lang="he-IL" sz="1800" b="1" dirty="0" err="1">
                <a:effectLst/>
                <a:latin typeface="Calibri Light" panose="020F0302020204030204" pitchFamily="34" charset="0"/>
                <a:ea typeface="Calibri" panose="020F0502020204030204" pitchFamily="34" charset="0"/>
              </a:rPr>
              <a:t>והויא</a:t>
            </a:r>
            <a:r>
              <a:rPr lang="he-IL" sz="1800" b="1" dirty="0">
                <a:effectLst/>
                <a:latin typeface="Calibri Light" panose="020F0302020204030204" pitchFamily="34" charset="0"/>
                <a:ea typeface="Calibri" panose="020F0502020204030204" pitchFamily="34" charset="0"/>
              </a:rPr>
              <a:t> מחילה ועל דרך האמת שאין זה כדאי והדבר צ"ע</a:t>
            </a:r>
            <a:r>
              <a:rPr lang="he-IL" sz="1800" dirty="0">
                <a:effectLst/>
                <a:latin typeface="Calibri Light" panose="020F0302020204030204" pitchFamily="34" charset="0"/>
                <a:ea typeface="Calibri" panose="020F0502020204030204" pitchFamily="34" charset="0"/>
              </a:rPr>
              <a:t> והעיקר שראוי להיות לשונו </a:t>
            </a:r>
            <a:r>
              <a:rPr lang="he-IL" sz="1800" dirty="0" err="1">
                <a:effectLst/>
                <a:latin typeface="Calibri Light" panose="020F0302020204030204" pitchFamily="34" charset="0"/>
                <a:ea typeface="Calibri" panose="020F0502020204030204" pitchFamily="34" charset="0"/>
              </a:rPr>
              <a:t>שוה</a:t>
            </a:r>
            <a:r>
              <a:rPr lang="he-IL" sz="1800" dirty="0">
                <a:effectLst/>
                <a:latin typeface="Calibri Light" panose="020F0302020204030204" pitchFamily="34" charset="0"/>
                <a:ea typeface="Calibri" panose="020F0502020204030204" pitchFamily="34" charset="0"/>
              </a:rPr>
              <a:t> ע' בס' ופרוטה ומה שנמצא בספריו ט"ס:</a:t>
            </a:r>
            <a:endParaRPr lang="en-US" sz="1800" dirty="0">
              <a:effectLst/>
              <a:latin typeface="Calibri Light" panose="020F0302020204030204" pitchFamily="34" charset="0"/>
              <a:ea typeface="Calibri" panose="020F0502020204030204" pitchFamily="34" charset="0"/>
            </a:endParaRPr>
          </a:p>
          <a:p>
            <a:pPr marL="0" indent="0" algn="r" rtl="1">
              <a:lnSpc>
                <a:spcPct val="100000"/>
              </a:lnSpc>
              <a:buNone/>
            </a:pPr>
            <a:endParaRPr lang="he-IL" dirty="0"/>
          </a:p>
        </p:txBody>
      </p:sp>
    </p:spTree>
    <p:extLst>
      <p:ext uri="{BB962C8B-B14F-4D97-AF65-F5344CB8AC3E}">
        <p14:creationId xmlns:p14="http://schemas.microsoft.com/office/powerpoint/2010/main" val="721919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09BC-C872-4645-BE5D-201D841B69C9}"/>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C73516AB-1A0E-402F-83DB-4A37AF95A407}"/>
              </a:ext>
            </a:extLst>
          </p:cNvPr>
          <p:cNvSpPr>
            <a:spLocks noGrp="1"/>
          </p:cNvSpPr>
          <p:nvPr>
            <p:ph idx="1"/>
          </p:nvPr>
        </p:nvSpPr>
        <p:spPr/>
        <p:txBody>
          <a:bodyPr/>
          <a:lstStyle/>
          <a:p>
            <a:pPr marL="0" indent="0" algn="r" rtl="1">
              <a:buNone/>
            </a:pPr>
            <a:r>
              <a:rPr lang="he-IL" dirty="0"/>
              <a:t> ט"ז </a:t>
            </a:r>
            <a:r>
              <a:rPr lang="he-IL" dirty="0" err="1"/>
              <a:t>חו"מ</a:t>
            </a:r>
            <a:r>
              <a:rPr lang="he-IL" dirty="0"/>
              <a:t> </a:t>
            </a:r>
            <a:r>
              <a:rPr lang="he-IL" dirty="0" err="1"/>
              <a:t>רכז:א</a:t>
            </a:r>
            <a:endParaRPr lang="he-IL" dirty="0"/>
          </a:p>
          <a:p>
            <a:pPr marL="0" indent="0" algn="r" rtl="1">
              <a:buNone/>
            </a:pPr>
            <a:r>
              <a:rPr lang="he-IL" dirty="0"/>
              <a:t> נלע"ד </a:t>
            </a:r>
            <a:r>
              <a:rPr lang="he-IL" b="1" dirty="0"/>
              <a:t>דכל </a:t>
            </a:r>
            <a:r>
              <a:rPr lang="he-IL" b="1" dirty="0" err="1"/>
              <a:t>היכא</a:t>
            </a:r>
            <a:r>
              <a:rPr lang="he-IL" b="1" dirty="0"/>
              <a:t> </a:t>
            </a:r>
            <a:r>
              <a:rPr lang="he-IL" b="1" dirty="0" err="1"/>
              <a:t>דאפשר</a:t>
            </a:r>
            <a:r>
              <a:rPr lang="he-IL" b="1" dirty="0"/>
              <a:t> לקרותו בשם שתות מעות </a:t>
            </a:r>
            <a:r>
              <a:rPr lang="he-IL" b="1" dirty="0" err="1"/>
              <a:t>אזלינן</a:t>
            </a:r>
            <a:r>
              <a:rPr lang="he-IL" b="1" dirty="0"/>
              <a:t> בתריה</a:t>
            </a:r>
            <a:r>
              <a:rPr lang="he-IL" dirty="0"/>
              <a:t>, </a:t>
            </a:r>
            <a:r>
              <a:rPr lang="he-IL" dirty="0" err="1"/>
              <a:t>משא"כ</a:t>
            </a:r>
            <a:r>
              <a:rPr lang="he-IL" dirty="0"/>
              <a:t> כשאין עליו שם שתות לגמרי </a:t>
            </a:r>
            <a:r>
              <a:rPr lang="he-IL" dirty="0" err="1"/>
              <a:t>אזלינן</a:t>
            </a:r>
            <a:r>
              <a:rPr lang="he-IL" dirty="0"/>
              <a:t> בתר המקח, </a:t>
            </a:r>
            <a:r>
              <a:rPr lang="he-IL" dirty="0" err="1"/>
              <a:t>דהכלל</a:t>
            </a:r>
            <a:r>
              <a:rPr lang="he-IL" dirty="0"/>
              <a:t> הוא, כל שיש לו שם שתות מאיזה צד שיהיה, </a:t>
            </a:r>
            <a:r>
              <a:rPr lang="he-IL" dirty="0" err="1"/>
              <a:t>אזלינן</a:t>
            </a:r>
            <a:r>
              <a:rPr lang="he-IL" dirty="0"/>
              <a:t> בתריה, ואין למדין ק"ו סך קטן מסך גדול אלא חכמים השוו מידותיהם </a:t>
            </a:r>
            <a:r>
              <a:rPr lang="he-IL" dirty="0" err="1"/>
              <a:t>דבשתות</a:t>
            </a:r>
            <a:r>
              <a:rPr lang="he-IL" dirty="0"/>
              <a:t> </a:t>
            </a:r>
            <a:r>
              <a:rPr lang="he-IL" dirty="0" err="1"/>
              <a:t>תליא</a:t>
            </a:r>
            <a:r>
              <a:rPr lang="he-IL" dirty="0"/>
              <a:t> מילתא, והיינו טעמא </a:t>
            </a:r>
            <a:r>
              <a:rPr lang="he-IL" dirty="0" err="1"/>
              <a:t>בשוה</a:t>
            </a:r>
            <a:r>
              <a:rPr lang="he-IL" dirty="0"/>
              <a:t> ס' </a:t>
            </a:r>
            <a:r>
              <a:rPr lang="he-IL" dirty="0" err="1"/>
              <a:t>בנ</a:t>
            </a:r>
            <a:r>
              <a:rPr lang="he-IL" dirty="0"/>
              <a:t>' ופרוטה, כיון שעל האונאה אין שם שתות לגמרי, </a:t>
            </a:r>
            <a:r>
              <a:rPr lang="he-IL" dirty="0" err="1"/>
              <a:t>אזלינן</a:t>
            </a:r>
            <a:r>
              <a:rPr lang="he-IL" dirty="0"/>
              <a:t> בתר מקח לחוד </a:t>
            </a:r>
            <a:r>
              <a:rPr lang="he-IL" dirty="0" err="1"/>
              <a:t>והוי</a:t>
            </a:r>
            <a:r>
              <a:rPr lang="he-IL" dirty="0"/>
              <a:t> מחילה, וכמשמעות דברי המרדכי שהביא רמ"א ס' ד'.</a:t>
            </a:r>
          </a:p>
        </p:txBody>
      </p:sp>
    </p:spTree>
    <p:extLst>
      <p:ext uri="{BB962C8B-B14F-4D97-AF65-F5344CB8AC3E}">
        <p14:creationId xmlns:p14="http://schemas.microsoft.com/office/powerpoint/2010/main" val="136346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2641-123F-4F06-A219-1D84B245D9C9}"/>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6D850B55-6373-42CF-A0FF-CBE8377A59FA}"/>
              </a:ext>
            </a:extLst>
          </p:cNvPr>
          <p:cNvSpPr>
            <a:spLocks noGrp="1"/>
          </p:cNvSpPr>
          <p:nvPr>
            <p:ph idx="1"/>
          </p:nvPr>
        </p:nvSpPr>
        <p:spPr/>
        <p:txBody>
          <a:bodyPr>
            <a:noAutofit/>
          </a:bodyPr>
          <a:lstStyle/>
          <a:p>
            <a:pPr algn="r" rtl="1">
              <a:lnSpc>
                <a:spcPct val="100000"/>
              </a:lnSpc>
            </a:pPr>
            <a:r>
              <a:rPr lang="he-IL" sz="1800" dirty="0">
                <a:effectLst/>
                <a:latin typeface="Calibri Light" panose="020F0302020204030204" pitchFamily="34" charset="0"/>
                <a:ea typeface="Calibri" panose="020F0502020204030204" pitchFamily="34" charset="0"/>
              </a:rPr>
              <a:t>טווח ביניים בין שתות מכר לשתות מעות</a:t>
            </a:r>
          </a:p>
          <a:p>
            <a:pPr marR="1006475" lvl="1" algn="r" rtl="1">
              <a:lnSpc>
                <a:spcPct val="100000"/>
              </a:lnSpc>
            </a:pPr>
            <a:r>
              <a:rPr lang="he-IL" sz="1800" dirty="0">
                <a:effectLst/>
                <a:latin typeface="Calibri Light" panose="020F0302020204030204" pitchFamily="34" charset="0"/>
                <a:ea typeface="Calibri" panose="020F0502020204030204" pitchFamily="34" charset="0"/>
              </a:rPr>
              <a:t>רבינו יהודה- טווח ביניים כולה נחשב לאונאה לשמואל. </a:t>
            </a:r>
            <a:endParaRPr lang="en-US" sz="1800" dirty="0">
              <a:effectLst/>
              <a:latin typeface="Calibri Light" panose="020F0302020204030204" pitchFamily="34" charset="0"/>
              <a:ea typeface="Calibri" panose="020F0502020204030204" pitchFamily="34" charset="0"/>
            </a:endParaRPr>
          </a:p>
          <a:p>
            <a:pPr marR="1006475" lvl="1" algn="r" rtl="1">
              <a:lnSpc>
                <a:spcPct val="100000"/>
              </a:lnSpc>
            </a:pPr>
            <a:r>
              <a:rPr lang="he-IL" sz="1800" dirty="0">
                <a:effectLst/>
                <a:latin typeface="Calibri Light" panose="020F0302020204030204" pitchFamily="34" charset="0"/>
                <a:ea typeface="Calibri" panose="020F0502020204030204" pitchFamily="34" charset="0"/>
              </a:rPr>
              <a:t>רמב"ם, ריטב"א- בעיקרון רק שתות מקח הוי אונאה. אבל לשמואל יש "יוצא דופן" של שתות מעות שנחשב גם לאונאת שתות. </a:t>
            </a:r>
            <a:endParaRPr lang="he-IL" sz="1800" dirty="0">
              <a:latin typeface="Calibri Light" panose="020F0302020204030204" pitchFamily="34" charset="0"/>
              <a:ea typeface="Calibri" panose="020F0502020204030204" pitchFamily="34" charset="0"/>
            </a:endParaRPr>
          </a:p>
          <a:p>
            <a:pPr marR="1371600" algn="r" rtl="1">
              <a:lnSpc>
                <a:spcPct val="100000"/>
              </a:lnSpc>
            </a:pPr>
            <a:r>
              <a:rPr lang="he-IL" sz="1800" dirty="0" err="1">
                <a:effectLst/>
                <a:latin typeface="Calibri Light" panose="020F0302020204030204" pitchFamily="34" charset="0"/>
                <a:ea typeface="Calibri" panose="020F0502020204030204" pitchFamily="34" charset="0"/>
              </a:rPr>
              <a:t>סברא</a:t>
            </a:r>
            <a:r>
              <a:rPr lang="he-IL" sz="1800" dirty="0">
                <a:effectLst/>
                <a:latin typeface="Calibri Light" panose="020F0302020204030204" pitchFamily="34" charset="0"/>
                <a:ea typeface="Calibri" panose="020F0502020204030204" pitchFamily="34" charset="0"/>
              </a:rPr>
              <a:t> לשמואל:</a:t>
            </a:r>
            <a:endParaRPr lang="en-US" sz="1800" dirty="0">
              <a:effectLst/>
              <a:latin typeface="Calibri Light" panose="020F0302020204030204" pitchFamily="34" charset="0"/>
              <a:ea typeface="Calibri" panose="020F0502020204030204" pitchFamily="34" charset="0"/>
            </a:endParaRPr>
          </a:p>
          <a:p>
            <a:pPr marR="1828800" lvl="1" algn="r" rtl="1">
              <a:lnSpc>
                <a:spcPct val="100000"/>
              </a:lnSpc>
            </a:pPr>
            <a:r>
              <a:rPr lang="he-IL" sz="1800" dirty="0">
                <a:effectLst/>
                <a:latin typeface="Calibri Light" panose="020F0302020204030204" pitchFamily="34" charset="0"/>
                <a:ea typeface="Calibri" panose="020F0502020204030204" pitchFamily="34" charset="0"/>
              </a:rPr>
              <a:t>אולי צריך טווח לאונאת שתות. הטווח בין שתות מעות לשתות מקח היא "שתות" של אונאה. </a:t>
            </a:r>
            <a:endParaRPr lang="en-US" sz="1800" dirty="0">
              <a:effectLst/>
              <a:latin typeface="Calibri Light" panose="020F0302020204030204" pitchFamily="34" charset="0"/>
              <a:ea typeface="Calibri" panose="020F0502020204030204" pitchFamily="34" charset="0"/>
            </a:endParaRPr>
          </a:p>
          <a:p>
            <a:pPr marR="1828800" lvl="1" algn="r" rtl="1">
              <a:lnSpc>
                <a:spcPct val="100000"/>
              </a:lnSpc>
            </a:pPr>
            <a:r>
              <a:rPr lang="he-IL" sz="1800" dirty="0">
                <a:effectLst/>
                <a:latin typeface="Calibri Light" panose="020F0302020204030204" pitchFamily="34" charset="0"/>
                <a:ea typeface="Calibri" panose="020F0502020204030204" pitchFamily="34" charset="0"/>
              </a:rPr>
              <a:t>אולי יש </a:t>
            </a:r>
            <a:r>
              <a:rPr lang="he-IL" sz="1800" dirty="0" err="1">
                <a:effectLst/>
                <a:latin typeface="Calibri Light" panose="020F0302020204030204" pitchFamily="34" charset="0"/>
                <a:ea typeface="Calibri" panose="020F0502020204030204" pitchFamily="34" charset="0"/>
              </a:rPr>
              <a:t>שתיהם</a:t>
            </a:r>
            <a:r>
              <a:rPr lang="he-IL" sz="1800" dirty="0">
                <a:effectLst/>
                <a:latin typeface="Calibri Light" panose="020F0302020204030204" pitchFamily="34" charset="0"/>
                <a:ea typeface="Calibri" panose="020F0502020204030204" pitchFamily="34" charset="0"/>
              </a:rPr>
              <a:t>, כיון </a:t>
            </a:r>
            <a:r>
              <a:rPr lang="he-IL" sz="1800" dirty="0" err="1">
                <a:effectLst/>
                <a:latin typeface="Calibri Light" panose="020F0302020204030204" pitchFamily="34" charset="0"/>
                <a:ea typeface="Calibri" panose="020F0502020204030204" pitchFamily="34" charset="0"/>
              </a:rPr>
              <a:t>שהענין</a:t>
            </a:r>
            <a:r>
              <a:rPr lang="he-IL" sz="1800" dirty="0">
                <a:effectLst/>
                <a:latin typeface="Calibri Light" panose="020F0302020204030204" pitchFamily="34" charset="0"/>
                <a:ea typeface="Calibri" panose="020F0502020204030204" pitchFamily="34" charset="0"/>
              </a:rPr>
              <a:t> של אונאה היא שבולט ומוכר שיש פה אי צדק. וזה נכון בין אם זה מצד חשבון המעות או המקח. וכיון שאפשר להגדיר את החוסר כנות בין מצד המעות או המקח, הוי אונאה. </a:t>
            </a:r>
          </a:p>
          <a:p>
            <a:pPr algn="r" rtl="1">
              <a:lnSpc>
                <a:spcPct val="100000"/>
              </a:lnSpc>
            </a:pPr>
            <a:r>
              <a:rPr lang="he-IL" sz="1800" dirty="0">
                <a:effectLst/>
                <a:latin typeface="Calibri Light" panose="020F0302020204030204" pitchFamily="34" charset="0"/>
                <a:ea typeface="Calibri" panose="020F0502020204030204" pitchFamily="34" charset="0"/>
              </a:rPr>
              <a:t>אולי לפי הרמב"ם </a:t>
            </a:r>
            <a:r>
              <a:rPr lang="he-IL" sz="1800" dirty="0" err="1">
                <a:effectLst/>
                <a:latin typeface="Calibri Light" panose="020F0302020204030204" pitchFamily="34" charset="0"/>
                <a:ea typeface="Calibri" panose="020F0502020204030204" pitchFamily="34" charset="0"/>
              </a:rPr>
              <a:t>וריטב"א</a:t>
            </a:r>
            <a:r>
              <a:rPr lang="he-IL" sz="1800" dirty="0">
                <a:effectLst/>
                <a:latin typeface="Calibri Light" panose="020F0302020204030204" pitchFamily="34" charset="0"/>
                <a:ea typeface="Calibri" panose="020F0502020204030204" pitchFamily="34" charset="0"/>
              </a:rPr>
              <a:t>, כיון שמחילה תלוי בדעת הקונה </a:t>
            </a:r>
            <a:r>
              <a:rPr lang="he-IL" sz="1800" b="1" dirty="0">
                <a:effectLst/>
                <a:latin typeface="Calibri Light" panose="020F0302020204030204" pitchFamily="34" charset="0"/>
                <a:ea typeface="Calibri" panose="020F0502020204030204" pitchFamily="34" charset="0"/>
              </a:rPr>
              <a:t>ופסיכולוגיה</a:t>
            </a:r>
            <a:r>
              <a:rPr lang="he-IL" sz="1800" dirty="0">
                <a:effectLst/>
                <a:latin typeface="Calibri Light" panose="020F0302020204030204" pitchFamily="34" charset="0"/>
                <a:ea typeface="Calibri" panose="020F0502020204030204" pitchFamily="34" charset="0"/>
              </a:rPr>
              <a:t> שלו, יהיה מחילה למרות שמבחינת החשבון מעות לא הגיוני. </a:t>
            </a:r>
            <a:endParaRPr lang="en-US" sz="1800" dirty="0">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2932169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3D92D7-1DEF-4AB5-88ED-2EA273FDB80D}"/>
              </a:ext>
            </a:extLst>
          </p:cNvPr>
          <p:cNvGraphicFramePr>
            <a:graphicFrameLocks noGrp="1"/>
          </p:cNvGraphicFramePr>
          <p:nvPr>
            <p:ph idx="1"/>
          </p:nvPr>
        </p:nvGraphicFramePr>
        <p:xfrm>
          <a:off x="636105" y="344556"/>
          <a:ext cx="11012556" cy="605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049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F41A-7E64-4555-9ADF-BA5D63409364}"/>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0969B9EA-11A0-4E07-A3F0-90E7635F572A}"/>
              </a:ext>
            </a:extLst>
          </p:cNvPr>
          <p:cNvSpPr>
            <a:spLocks noGrp="1"/>
          </p:cNvSpPr>
          <p:nvPr>
            <p:ph idx="1"/>
          </p:nvPr>
        </p:nvSpPr>
        <p:spPr/>
        <p:txBody>
          <a:bodyPr>
            <a:normAutofit lnSpcReduction="10000"/>
          </a:bodyPr>
          <a:lstStyle/>
          <a:p>
            <a:pPr marL="0" indent="0" algn="r" rtl="1">
              <a:lnSpc>
                <a:spcPct val="100000"/>
              </a:lnSpc>
              <a:buNone/>
            </a:pPr>
            <a:r>
              <a:rPr lang="he-IL" sz="2400" dirty="0"/>
              <a:t>תוספות מסכת בבא מציעא דף נא עמוד ב </a:t>
            </a:r>
          </a:p>
          <a:p>
            <a:pPr marL="0" indent="0" algn="r" rtl="1">
              <a:lnSpc>
                <a:spcPct val="100000"/>
              </a:lnSpc>
              <a:buNone/>
            </a:pPr>
            <a:r>
              <a:rPr lang="he-IL" sz="2400" dirty="0"/>
              <a:t>במה דברים אמורים בסתם - </a:t>
            </a:r>
            <a:r>
              <a:rPr lang="he-IL" sz="2400" b="1" dirty="0"/>
              <a:t>ר"ח פסק כרב </a:t>
            </a:r>
            <a:r>
              <a:rPr lang="he-IL" sz="2400" b="1" dirty="0" err="1"/>
              <a:t>דהלכתא</a:t>
            </a:r>
            <a:r>
              <a:rPr lang="he-IL" sz="2400" b="1" dirty="0"/>
              <a:t> כרב </a:t>
            </a:r>
            <a:r>
              <a:rPr lang="he-IL" sz="2400" b="1" u="sng" dirty="0"/>
              <a:t>באיסורי</a:t>
            </a:r>
            <a:r>
              <a:rPr lang="he-IL" sz="2400" dirty="0"/>
              <a:t> </a:t>
            </a:r>
            <a:br>
              <a:rPr lang="en-US" sz="2400" dirty="0"/>
            </a:br>
            <a:r>
              <a:rPr lang="he-IL" sz="2400" b="1" dirty="0" err="1"/>
              <a:t>תימה</a:t>
            </a:r>
            <a:r>
              <a:rPr lang="he-IL" sz="2400" dirty="0"/>
              <a:t> דהא לא פליגי אם מותר לעשות כן אלא פליגי אם חייב להחזיר האונאה </a:t>
            </a:r>
            <a:r>
              <a:rPr lang="he-IL" sz="2400" b="1" dirty="0"/>
              <a:t>והלכה כשמואל </a:t>
            </a:r>
            <a:r>
              <a:rPr lang="he-IL" sz="2400" b="1" u="sng" dirty="0"/>
              <a:t>בדיני</a:t>
            </a:r>
            <a:r>
              <a:rPr lang="he-IL" sz="2400" dirty="0"/>
              <a:t> </a:t>
            </a:r>
            <a:br>
              <a:rPr lang="en-US" sz="2400" dirty="0"/>
            </a:br>
            <a:r>
              <a:rPr lang="he-IL" sz="2400" dirty="0"/>
              <a:t>ובשאילתות </a:t>
            </a:r>
            <a:r>
              <a:rPr lang="he-IL" sz="2400" dirty="0" err="1"/>
              <a:t>דרב</a:t>
            </a:r>
            <a:r>
              <a:rPr lang="he-IL" sz="2400" dirty="0"/>
              <a:t> </a:t>
            </a:r>
            <a:r>
              <a:rPr lang="he-IL" sz="2400" dirty="0" err="1"/>
              <a:t>אחאי</a:t>
            </a:r>
            <a:r>
              <a:rPr lang="he-IL" sz="2400" dirty="0"/>
              <a:t> פרשת בהר סיני פוסק כרב משום </a:t>
            </a:r>
            <a:r>
              <a:rPr lang="he-IL" sz="2400" dirty="0" err="1"/>
              <a:t>דהך</a:t>
            </a:r>
            <a:r>
              <a:rPr lang="he-IL" sz="2400" dirty="0"/>
              <a:t> ברייתא </a:t>
            </a:r>
            <a:r>
              <a:rPr lang="he-IL" sz="2400" dirty="0" err="1"/>
              <a:t>קאי</a:t>
            </a:r>
            <a:r>
              <a:rPr lang="he-IL" sz="2400" dirty="0"/>
              <a:t> כוותיה...</a:t>
            </a:r>
          </a:p>
          <a:p>
            <a:pPr marL="0" indent="0" algn="r" rtl="1">
              <a:lnSpc>
                <a:spcPct val="100000"/>
              </a:lnSpc>
              <a:buNone/>
            </a:pPr>
            <a:endParaRPr lang="he-IL" sz="2400" dirty="0"/>
          </a:p>
          <a:p>
            <a:pPr marL="0" indent="0" algn="r" rtl="1">
              <a:lnSpc>
                <a:spcPct val="100000"/>
              </a:lnSpc>
              <a:buNone/>
            </a:pPr>
            <a:r>
              <a:rPr lang="he-IL" sz="2400" dirty="0"/>
              <a:t>חידושי </a:t>
            </a:r>
            <a:r>
              <a:rPr lang="he-IL" sz="2400" dirty="0" err="1"/>
              <a:t>הר"ן</a:t>
            </a:r>
            <a:r>
              <a:rPr lang="he-IL" sz="2400" dirty="0"/>
              <a:t> מסכת בבא מציעא דף נא עמוד ב </a:t>
            </a:r>
          </a:p>
          <a:p>
            <a:pPr marL="0" indent="0" algn="r" rtl="1">
              <a:lnSpc>
                <a:spcPct val="100000"/>
              </a:lnSpc>
              <a:buNone/>
            </a:pPr>
            <a:r>
              <a:rPr lang="he-IL" sz="2400" b="1" dirty="0"/>
              <a:t>הילכך </a:t>
            </a:r>
            <a:r>
              <a:rPr lang="he-IL" sz="2400" b="1" dirty="0" err="1"/>
              <a:t>לענין</a:t>
            </a:r>
            <a:r>
              <a:rPr lang="he-IL" sz="2400" b="1" dirty="0"/>
              <a:t> פסק הלכה </a:t>
            </a:r>
            <a:r>
              <a:rPr lang="he-IL" sz="2400" dirty="0" err="1"/>
              <a:t>קי"ל</a:t>
            </a:r>
            <a:r>
              <a:rPr lang="he-IL" sz="2400" dirty="0"/>
              <a:t> </a:t>
            </a:r>
            <a:r>
              <a:rPr lang="he-IL" sz="2400" dirty="0" err="1"/>
              <a:t>כר"י</a:t>
            </a:r>
            <a:r>
              <a:rPr lang="he-IL" sz="2400" dirty="0"/>
              <a:t> וכשמואל </a:t>
            </a:r>
            <a:r>
              <a:rPr lang="he-IL" sz="2400" dirty="0" err="1"/>
              <a:t>דקאי</a:t>
            </a:r>
            <a:r>
              <a:rPr lang="he-IL" sz="2400" dirty="0"/>
              <a:t> </a:t>
            </a:r>
            <a:r>
              <a:rPr lang="he-IL" sz="2400" dirty="0" err="1"/>
              <a:t>כותיה</a:t>
            </a:r>
            <a:r>
              <a:rPr lang="he-IL" sz="2400" dirty="0"/>
              <a:t> </a:t>
            </a:r>
            <a:r>
              <a:rPr lang="he-IL" sz="2400" dirty="0" err="1"/>
              <a:t>דקי"ל</a:t>
            </a:r>
            <a:r>
              <a:rPr lang="he-IL" sz="2400" dirty="0"/>
              <a:t> </a:t>
            </a:r>
            <a:r>
              <a:rPr lang="he-IL" sz="2400" b="1" dirty="0"/>
              <a:t>כשמואל בדיני</a:t>
            </a:r>
            <a:r>
              <a:rPr lang="he-IL" sz="2400" dirty="0"/>
              <a:t> הילכך ע"מ שאין לך עלי אונאה אי מפרש הוא </a:t>
            </a:r>
            <a:r>
              <a:rPr lang="he-IL" sz="2400" dirty="0" err="1"/>
              <a:t>דאמר</a:t>
            </a:r>
            <a:r>
              <a:rPr lang="he-IL" sz="2400" dirty="0"/>
              <a:t> יודע אני וכו' אין לו עליו אונאה אבל בסתם יש לו עליו אונאה... וזה </a:t>
            </a:r>
            <a:r>
              <a:rPr lang="he-IL" sz="2400" b="1" dirty="0"/>
              <a:t>שלא כדברי </a:t>
            </a:r>
            <a:r>
              <a:rPr lang="he-IL" sz="2400" b="1" u="sng" dirty="0" err="1"/>
              <a:t>הראב"ד</a:t>
            </a:r>
            <a:r>
              <a:rPr lang="he-IL" sz="2400" b="1" dirty="0"/>
              <a:t> ז"ל שכתב דכיון שעיקר מחלוקתם באונאה הוא </a:t>
            </a:r>
            <a:r>
              <a:rPr lang="he-IL" sz="2400" b="1" dirty="0" err="1"/>
              <a:t>ה"ל</a:t>
            </a:r>
            <a:r>
              <a:rPr lang="he-IL" sz="2400" b="1" dirty="0"/>
              <a:t> פלוגתא </a:t>
            </a:r>
            <a:r>
              <a:rPr lang="he-IL" sz="2400" b="1" u="sng" dirty="0" err="1"/>
              <a:t>דאיסורא</a:t>
            </a:r>
            <a:r>
              <a:rPr lang="he-IL" sz="2400" b="1" dirty="0"/>
              <a:t> </a:t>
            </a:r>
            <a:r>
              <a:rPr lang="he-IL" sz="2400" b="1" dirty="0" err="1"/>
              <a:t>וקיי"ל</a:t>
            </a:r>
            <a:r>
              <a:rPr lang="he-IL" sz="2400" b="1" dirty="0"/>
              <a:t> כרב באיסורי</a:t>
            </a:r>
            <a:r>
              <a:rPr lang="he-IL" sz="2400" dirty="0"/>
              <a:t>:</a:t>
            </a:r>
          </a:p>
        </p:txBody>
      </p:sp>
    </p:spTree>
    <p:extLst>
      <p:ext uri="{BB962C8B-B14F-4D97-AF65-F5344CB8AC3E}">
        <p14:creationId xmlns:p14="http://schemas.microsoft.com/office/powerpoint/2010/main" val="107315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DEFBC2-25F0-4300-B4CD-F57CA1F9DE9F}"/>
              </a:ext>
            </a:extLst>
          </p:cNvPr>
          <p:cNvGraphicFramePr>
            <a:graphicFrameLocks noGrp="1"/>
          </p:cNvGraphicFramePr>
          <p:nvPr>
            <p:ph idx="1"/>
          </p:nvPr>
        </p:nvGraphicFramePr>
        <p:xfrm>
          <a:off x="838200" y="407453"/>
          <a:ext cx="10515600" cy="576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632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3D92D7-1DEF-4AB5-88ED-2EA273FDB80D}"/>
              </a:ext>
            </a:extLst>
          </p:cNvPr>
          <p:cNvGraphicFramePr>
            <a:graphicFrameLocks noGrp="1"/>
          </p:cNvGraphicFramePr>
          <p:nvPr>
            <p:ph idx="1"/>
          </p:nvPr>
        </p:nvGraphicFramePr>
        <p:xfrm>
          <a:off x="636105" y="344556"/>
          <a:ext cx="11012556" cy="605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1262B5A-E9C8-44CF-B594-33940282688A}"/>
              </a:ext>
            </a:extLst>
          </p:cNvPr>
          <p:cNvSpPr txBox="1"/>
          <p:nvPr/>
        </p:nvSpPr>
        <p:spPr>
          <a:xfrm>
            <a:off x="2207232" y="217625"/>
            <a:ext cx="1775792" cy="1477328"/>
          </a:xfrm>
          <a:prstGeom prst="rect">
            <a:avLst/>
          </a:prstGeom>
          <a:noFill/>
        </p:spPr>
        <p:txBody>
          <a:bodyPr wrap="square" rtlCol="1">
            <a:spAutoFit/>
          </a:bodyPr>
          <a:lstStyle/>
          <a:p>
            <a:pPr algn="ctr"/>
            <a:r>
              <a:rPr lang="he-IL" dirty="0">
                <a:highlight>
                  <a:srgbClr val="00FFFF"/>
                </a:highlight>
              </a:rPr>
              <a:t>אולי: אונאה מדין </a:t>
            </a:r>
            <a:r>
              <a:rPr lang="he-IL" b="1" u="sng" dirty="0">
                <a:highlight>
                  <a:srgbClr val="00FFFF"/>
                </a:highlight>
              </a:rPr>
              <a:t>איסור</a:t>
            </a:r>
          </a:p>
          <a:p>
            <a:pPr algn="ctr" rtl="1"/>
            <a:r>
              <a:rPr lang="he-IL" dirty="0">
                <a:highlight>
                  <a:srgbClr val="00FFFF"/>
                </a:highlight>
              </a:rPr>
              <a:t>ויש שיעור </a:t>
            </a:r>
            <a:r>
              <a:rPr lang="he-IL" dirty="0" err="1">
                <a:highlight>
                  <a:srgbClr val="00FFFF"/>
                </a:highlight>
              </a:rPr>
              <a:t>אוביקטיבי</a:t>
            </a:r>
            <a:r>
              <a:rPr lang="he-IL" dirty="0">
                <a:highlight>
                  <a:srgbClr val="00FFFF"/>
                </a:highlight>
              </a:rPr>
              <a:t> לאיסור- רב</a:t>
            </a:r>
          </a:p>
        </p:txBody>
      </p:sp>
      <p:sp>
        <p:nvSpPr>
          <p:cNvPr id="3" name="TextBox 2">
            <a:extLst>
              <a:ext uri="{FF2B5EF4-FFF2-40B4-BE49-F238E27FC236}">
                <a16:creationId xmlns:a16="http://schemas.microsoft.com/office/drawing/2014/main" id="{DAC59FF6-5E9D-454F-8B5F-680D1B7E4CDE}"/>
              </a:ext>
            </a:extLst>
          </p:cNvPr>
          <p:cNvSpPr txBox="1"/>
          <p:nvPr/>
        </p:nvSpPr>
        <p:spPr>
          <a:xfrm>
            <a:off x="7329943" y="215969"/>
            <a:ext cx="1959428" cy="1477328"/>
          </a:xfrm>
          <a:prstGeom prst="rect">
            <a:avLst/>
          </a:prstGeom>
          <a:noFill/>
        </p:spPr>
        <p:txBody>
          <a:bodyPr wrap="square" rtlCol="1">
            <a:spAutoFit/>
          </a:bodyPr>
          <a:lstStyle/>
          <a:p>
            <a:pPr algn="ctr"/>
            <a:r>
              <a:rPr lang="he-IL" dirty="0">
                <a:highlight>
                  <a:srgbClr val="FF00FF"/>
                </a:highlight>
              </a:rPr>
              <a:t>אולי: אונאה מדין ממון </a:t>
            </a:r>
            <a:r>
              <a:rPr lang="he-IL" b="1" u="sng" dirty="0">
                <a:highlight>
                  <a:srgbClr val="FF00FF"/>
                </a:highlight>
              </a:rPr>
              <a:t>וגזל</a:t>
            </a:r>
            <a:r>
              <a:rPr lang="he-IL" dirty="0">
                <a:highlight>
                  <a:srgbClr val="FF00FF"/>
                </a:highlight>
              </a:rPr>
              <a:t>, כיון שהדעת של הנתאנה מוטעית ואין </a:t>
            </a:r>
            <a:r>
              <a:rPr lang="he-IL" dirty="0" err="1">
                <a:highlight>
                  <a:srgbClr val="FF00FF"/>
                </a:highlight>
              </a:rPr>
              <a:t>הכסמה</a:t>
            </a:r>
            <a:r>
              <a:rPr lang="he-IL" dirty="0">
                <a:highlight>
                  <a:srgbClr val="FF00FF"/>
                </a:highlight>
              </a:rPr>
              <a:t>- שמואל</a:t>
            </a:r>
          </a:p>
        </p:txBody>
      </p:sp>
    </p:spTree>
    <p:extLst>
      <p:ext uri="{BB962C8B-B14F-4D97-AF65-F5344CB8AC3E}">
        <p14:creationId xmlns:p14="http://schemas.microsoft.com/office/powerpoint/2010/main" val="238108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7204-2994-4B6D-B4B2-95DEB784CE58}"/>
              </a:ext>
            </a:extLst>
          </p:cNvPr>
          <p:cNvSpPr>
            <a:spLocks noGrp="1"/>
          </p:cNvSpPr>
          <p:nvPr>
            <p:ph type="title"/>
          </p:nvPr>
        </p:nvSpPr>
        <p:spPr/>
        <p:txBody>
          <a:bodyPr/>
          <a:lstStyle/>
          <a:p>
            <a:pPr algn="r" rtl="1"/>
            <a:r>
              <a:rPr lang="he-IL" dirty="0"/>
              <a:t>פרשנות המחירים: ניסוי</a:t>
            </a:r>
          </a:p>
        </p:txBody>
      </p:sp>
      <p:sp>
        <p:nvSpPr>
          <p:cNvPr id="3" name="Content Placeholder 2">
            <a:extLst>
              <a:ext uri="{FF2B5EF4-FFF2-40B4-BE49-F238E27FC236}">
                <a16:creationId xmlns:a16="http://schemas.microsoft.com/office/drawing/2014/main" id="{11730912-08A7-4E9D-963D-89BBC786C8AD}"/>
              </a:ext>
            </a:extLst>
          </p:cNvPr>
          <p:cNvSpPr>
            <a:spLocks noGrp="1"/>
          </p:cNvSpPr>
          <p:nvPr>
            <p:ph idx="1"/>
          </p:nvPr>
        </p:nvSpPr>
        <p:spPr/>
        <p:txBody>
          <a:bodyPr>
            <a:normAutofit/>
          </a:bodyPr>
          <a:lstStyle/>
          <a:p>
            <a:pPr marL="0" indent="0" algn="r" rtl="1">
              <a:buNone/>
            </a:pPr>
            <a:r>
              <a:rPr lang="he-IL" sz="3600" dirty="0"/>
              <a:t>מחבט וכדור עולים ביחד 110ש"ח. המחבט עולה 100ש"ח יותר מהכדור. כמה עולה הכדור?</a:t>
            </a:r>
          </a:p>
        </p:txBody>
      </p:sp>
    </p:spTree>
    <p:extLst>
      <p:ext uri="{BB962C8B-B14F-4D97-AF65-F5344CB8AC3E}">
        <p14:creationId xmlns:p14="http://schemas.microsoft.com/office/powerpoint/2010/main" val="327108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8C5D5-2A07-4037-9F93-80BEBDBFEE73}"/>
              </a:ext>
            </a:extLst>
          </p:cNvPr>
          <p:cNvSpPr>
            <a:spLocks noGrp="1"/>
          </p:cNvSpPr>
          <p:nvPr>
            <p:ph idx="1"/>
          </p:nvPr>
        </p:nvSpPr>
        <p:spPr>
          <a:xfrm>
            <a:off x="838200" y="457200"/>
            <a:ext cx="10515600" cy="5719763"/>
          </a:xfrm>
        </p:spPr>
        <p:txBody>
          <a:bodyPr>
            <a:normAutofit fontScale="92500"/>
          </a:bodyPr>
          <a:lstStyle/>
          <a:p>
            <a:pPr marL="0" indent="0" algn="r" rtl="1">
              <a:lnSpc>
                <a:spcPct val="150000"/>
              </a:lnSpc>
              <a:buNone/>
            </a:pPr>
            <a:r>
              <a:rPr lang="he-IL" sz="2400" dirty="0" err="1">
                <a:effectLst/>
                <a:latin typeface="Calibri Light" panose="020F0302020204030204" pitchFamily="34" charset="0"/>
                <a:ea typeface="Calibri" panose="020F0502020204030204" pitchFamily="34" charset="0"/>
              </a:rPr>
              <a:t>רא"ש</a:t>
            </a:r>
            <a:r>
              <a:rPr lang="he-IL" sz="2400" dirty="0">
                <a:effectLst/>
                <a:latin typeface="Calibri Light" panose="020F0302020204030204" pitchFamily="34" charset="0"/>
                <a:ea typeface="Calibri" panose="020F0502020204030204" pitchFamily="34" charset="0"/>
              </a:rPr>
              <a:t> מסכת בבא מציעא פרק ד סימן כ</a:t>
            </a:r>
          </a:p>
          <a:p>
            <a:pPr marL="0" indent="0" algn="r" rtl="1">
              <a:lnSpc>
                <a:spcPct val="150000"/>
              </a:lnSpc>
              <a:buNone/>
            </a:pPr>
            <a:r>
              <a:rPr lang="he-IL" sz="2400" dirty="0">
                <a:effectLst/>
                <a:latin typeface="Calibri Light" panose="020F0302020204030204" pitchFamily="34" charset="0"/>
                <a:ea typeface="Calibri" panose="020F0502020204030204" pitchFamily="34" charset="0"/>
              </a:rPr>
              <a:t>ויראה </a:t>
            </a:r>
            <a:r>
              <a:rPr lang="he-IL" sz="2400" dirty="0" err="1">
                <a:effectLst/>
                <a:latin typeface="Calibri Light" panose="020F0302020204030204" pitchFamily="34" charset="0"/>
                <a:ea typeface="Calibri" panose="020F0502020204030204" pitchFamily="34" charset="0"/>
              </a:rPr>
              <a:t>דבכל</a:t>
            </a:r>
            <a:r>
              <a:rPr lang="he-IL" sz="2400" dirty="0">
                <a:effectLst/>
                <a:latin typeface="Calibri Light" panose="020F0302020204030204" pitchFamily="34" charset="0"/>
                <a:ea typeface="Calibri" panose="020F0502020204030204" pitchFamily="34" charset="0"/>
              </a:rPr>
              <a:t> שאר דברים </a:t>
            </a:r>
            <a:r>
              <a:rPr lang="he-IL" sz="2400" b="1" dirty="0">
                <a:effectLst/>
                <a:latin typeface="Calibri Light" panose="020F0302020204030204" pitchFamily="34" charset="0"/>
                <a:ea typeface="Calibri" panose="020F0502020204030204" pitchFamily="34" charset="0"/>
              </a:rPr>
              <a:t>אפי' פחות משתות אסור לאנות את </a:t>
            </a:r>
            <a:r>
              <a:rPr lang="he-IL" sz="2400" b="1" dirty="0" err="1">
                <a:effectLst/>
                <a:latin typeface="Calibri Light" panose="020F0302020204030204" pitchFamily="34" charset="0"/>
                <a:ea typeface="Calibri" panose="020F0502020204030204" pitchFamily="34" charset="0"/>
              </a:rPr>
              <a:t>חבירו</a:t>
            </a:r>
            <a:r>
              <a:rPr lang="he-IL" sz="2400" b="1" dirty="0">
                <a:effectLst/>
                <a:latin typeface="Calibri Light" panose="020F0302020204030204" pitchFamily="34" charset="0"/>
                <a:ea typeface="Calibri" panose="020F0502020204030204" pitchFamily="34" charset="0"/>
              </a:rPr>
              <a:t> אם יש בו </a:t>
            </a:r>
            <a:r>
              <a:rPr lang="he-IL" sz="2400" b="1" dirty="0" err="1">
                <a:effectLst/>
                <a:latin typeface="Calibri Light" panose="020F0302020204030204" pitchFamily="34" charset="0"/>
                <a:ea typeface="Calibri" panose="020F0502020204030204" pitchFamily="34" charset="0"/>
              </a:rPr>
              <a:t>שוה</a:t>
            </a:r>
            <a:r>
              <a:rPr lang="he-IL" sz="2400" b="1" dirty="0">
                <a:effectLst/>
                <a:latin typeface="Calibri Light" panose="020F0302020204030204" pitchFamily="34" charset="0"/>
                <a:ea typeface="Calibri" panose="020F0502020204030204" pitchFamily="34" charset="0"/>
              </a:rPr>
              <a:t> פרוטה כיון שידוע שאין </a:t>
            </a:r>
            <a:r>
              <a:rPr lang="he-IL" sz="2400" b="1" dirty="0" err="1">
                <a:effectLst/>
                <a:latin typeface="Calibri Light" panose="020F0302020204030204" pitchFamily="34" charset="0"/>
                <a:ea typeface="Calibri" panose="020F0502020204030204" pitchFamily="34" charset="0"/>
              </a:rPr>
              <a:t>מקחו</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שוה</a:t>
            </a:r>
            <a:r>
              <a:rPr lang="he-IL" sz="2400" b="1" dirty="0">
                <a:effectLst/>
                <a:latin typeface="Calibri Light" panose="020F0302020204030204" pitchFamily="34" charset="0"/>
                <a:ea typeface="Calibri" panose="020F0502020204030204" pitchFamily="34" charset="0"/>
              </a:rPr>
              <a:t> כל כך. </a:t>
            </a:r>
            <a:r>
              <a:rPr lang="he-IL" sz="2400" b="1" dirty="0" err="1">
                <a:effectLst/>
                <a:latin typeface="Calibri Light" panose="020F0302020204030204" pitchFamily="34" charset="0"/>
                <a:ea typeface="Calibri" panose="020F0502020204030204" pitchFamily="34" charset="0"/>
              </a:rPr>
              <a:t>דרחמנא</a:t>
            </a:r>
            <a:r>
              <a:rPr lang="he-IL" sz="2400" b="1" dirty="0">
                <a:effectLst/>
                <a:latin typeface="Calibri Light" panose="020F0302020204030204" pitchFamily="34" charset="0"/>
                <a:ea typeface="Calibri" panose="020F0502020204030204" pitchFamily="34" charset="0"/>
              </a:rPr>
              <a:t> אמר אל תונו</a:t>
            </a:r>
            <a:r>
              <a:rPr lang="he-IL" sz="2400" dirty="0">
                <a:effectLst/>
                <a:latin typeface="Calibri Light" panose="020F0302020204030204" pitchFamily="34" charset="0"/>
                <a:ea typeface="Calibri" panose="020F0502020204030204" pitchFamily="34" charset="0"/>
              </a:rPr>
              <a:t> בכל דבר שיש בו שיווי ממון הזהירה תורה שלא יאנה את </a:t>
            </a:r>
            <a:r>
              <a:rPr lang="he-IL" sz="2400" dirty="0" err="1">
                <a:effectLst/>
                <a:latin typeface="Calibri Light" panose="020F0302020204030204" pitchFamily="34" charset="0"/>
                <a:ea typeface="Calibri" panose="020F0502020204030204" pitchFamily="34" charset="0"/>
              </a:rPr>
              <a:t>חבירו</a:t>
            </a:r>
            <a:r>
              <a:rPr lang="he-IL" sz="2400" dirty="0">
                <a:effectLst/>
                <a:latin typeface="Calibri Light" panose="020F0302020204030204" pitchFamily="34" charset="0"/>
                <a:ea typeface="Calibri" panose="020F0502020204030204" pitchFamily="34" charset="0"/>
              </a:rPr>
              <a:t> </a:t>
            </a:r>
            <a:r>
              <a:rPr lang="he-IL" sz="2400" b="1" u="sng" dirty="0">
                <a:effectLst/>
                <a:latin typeface="Calibri Light" panose="020F0302020204030204" pitchFamily="34" charset="0"/>
                <a:ea typeface="Calibri" panose="020F0502020204030204" pitchFamily="34" charset="0"/>
              </a:rPr>
              <a:t>אלא שאמרו חכמים </a:t>
            </a:r>
            <a:r>
              <a:rPr lang="he-IL" sz="2400" b="1" u="sng" dirty="0" err="1">
                <a:effectLst/>
                <a:latin typeface="Calibri Light" panose="020F0302020204030204" pitchFamily="34" charset="0"/>
                <a:ea typeface="Calibri" panose="020F0502020204030204" pitchFamily="34" charset="0"/>
              </a:rPr>
              <a:t>דעד</a:t>
            </a:r>
            <a:r>
              <a:rPr lang="he-IL" sz="2400" b="1" u="sng" dirty="0">
                <a:effectLst/>
                <a:latin typeface="Calibri Light" panose="020F0302020204030204" pitchFamily="34" charset="0"/>
                <a:ea typeface="Calibri" panose="020F0502020204030204" pitchFamily="34" charset="0"/>
              </a:rPr>
              <a:t> שתות הוי מחילה לפי שכך דרך מקח וממכר לפי שהלוקח והמוכר אינם </a:t>
            </a:r>
            <a:r>
              <a:rPr lang="he-IL" sz="2400" b="1" u="sng" dirty="0" err="1">
                <a:effectLst/>
                <a:latin typeface="Calibri Light" panose="020F0302020204030204" pitchFamily="34" charset="0"/>
                <a:ea typeface="Calibri" panose="020F0502020204030204" pitchFamily="34" charset="0"/>
              </a:rPr>
              <a:t>יכולין</a:t>
            </a:r>
            <a:r>
              <a:rPr lang="he-IL" sz="2400" b="1" u="sng" dirty="0">
                <a:effectLst/>
                <a:latin typeface="Calibri Light" panose="020F0302020204030204" pitchFamily="34" charset="0"/>
                <a:ea typeface="Calibri" panose="020F0502020204030204" pitchFamily="34" charset="0"/>
              </a:rPr>
              <a:t> </a:t>
            </a:r>
            <a:r>
              <a:rPr lang="he-IL" sz="2400" b="1" u="sng" dirty="0" err="1">
                <a:effectLst/>
                <a:latin typeface="Calibri Light" panose="020F0302020204030204" pitchFamily="34" charset="0"/>
                <a:ea typeface="Calibri" panose="020F0502020204030204" pitchFamily="34" charset="0"/>
              </a:rPr>
              <a:t>לכוין</a:t>
            </a:r>
            <a:r>
              <a:rPr lang="he-IL" sz="2400" b="1" u="sng" dirty="0">
                <a:effectLst/>
                <a:latin typeface="Calibri Light" panose="020F0302020204030204" pitchFamily="34" charset="0"/>
                <a:ea typeface="Calibri" panose="020F0502020204030204" pitchFamily="34" charset="0"/>
              </a:rPr>
              <a:t> דמי המקח בצמצום. ודרך העולם למחול טעותם עד שתות</a:t>
            </a:r>
            <a:r>
              <a:rPr lang="he-IL" sz="2400" dirty="0">
                <a:effectLst/>
                <a:latin typeface="Calibri Light" panose="020F0302020204030204" pitchFamily="34" charset="0"/>
                <a:ea typeface="Calibri" panose="020F0502020204030204" pitchFamily="34" charset="0"/>
              </a:rPr>
              <a:t>. </a:t>
            </a:r>
            <a:r>
              <a:rPr lang="he-IL" sz="2400" b="1" dirty="0">
                <a:effectLst/>
                <a:latin typeface="Calibri Light" panose="020F0302020204030204" pitchFamily="34" charset="0"/>
                <a:ea typeface="Calibri" panose="020F0502020204030204" pitchFamily="34" charset="0"/>
              </a:rPr>
              <a:t>שאף אם יבא המתאנה לערער לא </a:t>
            </a:r>
            <a:r>
              <a:rPr lang="he-IL" sz="2400" b="1" dirty="0" err="1">
                <a:effectLst/>
                <a:latin typeface="Calibri Light" panose="020F0302020204030204" pitchFamily="34" charset="0"/>
                <a:ea typeface="Calibri" panose="020F0502020204030204" pitchFamily="34" charset="0"/>
              </a:rPr>
              <a:t>ישומו</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השמאין</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בשוה</a:t>
            </a:r>
            <a:r>
              <a:rPr lang="he-IL" sz="2400" dirty="0">
                <a:effectLst/>
                <a:latin typeface="Calibri Light" panose="020F0302020204030204" pitchFamily="34" charset="0"/>
                <a:ea typeface="Calibri" panose="020F0502020204030204" pitchFamily="34" charset="0"/>
              </a:rPr>
              <a:t> זה יאמר יש בו אונאה וזה יאמר אין בו אונאה הלכך מקבל עליו שתיקה ואין מערער ומוחל (המוכר). </a:t>
            </a:r>
            <a:r>
              <a:rPr lang="he-IL" sz="2400" b="1" u="sng" dirty="0">
                <a:effectLst/>
                <a:latin typeface="Calibri Light" panose="020F0302020204030204" pitchFamily="34" charset="0"/>
                <a:ea typeface="Calibri" panose="020F0502020204030204" pitchFamily="34" charset="0"/>
              </a:rPr>
              <a:t>אבל אם המוכר בקי </a:t>
            </a:r>
            <a:r>
              <a:rPr lang="he-IL" sz="2400" b="1" dirty="0">
                <a:effectLst/>
                <a:latin typeface="Calibri Light" panose="020F0302020204030204" pitchFamily="34" charset="0"/>
                <a:ea typeface="Calibri" panose="020F0502020204030204" pitchFamily="34" charset="0"/>
              </a:rPr>
              <a:t>בערך </a:t>
            </a:r>
            <a:r>
              <a:rPr lang="he-IL" sz="2400" b="1" dirty="0" err="1">
                <a:effectLst/>
                <a:latin typeface="Calibri Light" panose="020F0302020204030204" pitchFamily="34" charset="0"/>
                <a:ea typeface="Calibri" panose="020F0502020204030204" pitchFamily="34" charset="0"/>
              </a:rPr>
              <a:t>מחבירו</a:t>
            </a:r>
            <a:r>
              <a:rPr lang="he-IL" sz="2400" b="1" dirty="0">
                <a:effectLst/>
                <a:latin typeface="Calibri Light" panose="020F0302020204030204" pitchFamily="34" charset="0"/>
                <a:ea typeface="Calibri" panose="020F0502020204030204" pitchFamily="34" charset="0"/>
              </a:rPr>
              <a:t> והלוקח אין בקי כל כך או אם הלוקח תגר ובקי בערך </a:t>
            </a:r>
            <a:r>
              <a:rPr lang="he-IL" sz="2400" b="1" dirty="0" err="1">
                <a:effectLst/>
                <a:latin typeface="Calibri Light" panose="020F0302020204030204" pitchFamily="34" charset="0"/>
                <a:ea typeface="Calibri" panose="020F0502020204030204" pitchFamily="34" charset="0"/>
              </a:rPr>
              <a:t>מקחו</a:t>
            </a:r>
            <a:r>
              <a:rPr lang="he-IL" sz="2400" b="1" dirty="0">
                <a:effectLst/>
                <a:latin typeface="Calibri Light" panose="020F0302020204030204" pitchFamily="34" charset="0"/>
                <a:ea typeface="Calibri" panose="020F0502020204030204" pitchFamily="34" charset="0"/>
              </a:rPr>
              <a:t> יותר מן המוכר אל יאנו זה את זה אם לא שיפרש</a:t>
            </a:r>
            <a:r>
              <a:rPr lang="he-IL" sz="2400" dirty="0">
                <a:effectLst/>
                <a:latin typeface="Calibri Light" panose="020F0302020204030204" pitchFamily="34" charset="0"/>
                <a:ea typeface="Calibri" panose="020F0502020204030204" pitchFamily="34" charset="0"/>
              </a:rPr>
              <a:t>. </a:t>
            </a:r>
            <a:r>
              <a:rPr lang="he-IL" sz="2400" b="1" u="sng" dirty="0">
                <a:effectLst/>
                <a:latin typeface="Calibri Light" panose="020F0302020204030204" pitchFamily="34" charset="0"/>
                <a:ea typeface="Calibri" panose="020F0502020204030204" pitchFamily="34" charset="0"/>
              </a:rPr>
              <a:t>חוץ ממטבע</a:t>
            </a:r>
            <a:r>
              <a:rPr lang="he-IL" sz="2400" b="1" dirty="0">
                <a:effectLst/>
                <a:latin typeface="Calibri Light" panose="020F0302020204030204" pitchFamily="34" charset="0"/>
                <a:ea typeface="Calibri" panose="020F0502020204030204" pitchFamily="34" charset="0"/>
              </a:rPr>
              <a:t> כל זמן שלא הגיע לכדי אונאה מותר </a:t>
            </a:r>
            <a:r>
              <a:rPr lang="he-IL" sz="2400" b="1" dirty="0" err="1">
                <a:effectLst/>
                <a:latin typeface="Calibri Light" panose="020F0302020204030204" pitchFamily="34" charset="0"/>
                <a:ea typeface="Calibri" panose="020F0502020204030204" pitchFamily="34" charset="0"/>
              </a:rPr>
              <a:t>לכתחלה</a:t>
            </a:r>
            <a:r>
              <a:rPr lang="he-IL" sz="2400" b="1" dirty="0">
                <a:effectLst/>
                <a:latin typeface="Calibri Light" panose="020F0302020204030204" pitchFamily="34" charset="0"/>
                <a:ea typeface="Calibri" panose="020F0502020204030204" pitchFamily="34" charset="0"/>
              </a:rPr>
              <a:t> להוציאה ביפה. שגם אחר </a:t>
            </a:r>
            <a:r>
              <a:rPr lang="he-IL" sz="2400" b="1" dirty="0" err="1">
                <a:effectLst/>
                <a:latin typeface="Calibri Light" panose="020F0302020204030204" pitchFamily="34" charset="0"/>
                <a:ea typeface="Calibri" panose="020F0502020204030204" pitchFamily="34" charset="0"/>
              </a:rPr>
              <a:t>יקבלנה</a:t>
            </a:r>
            <a:r>
              <a:rPr lang="he-IL" sz="2400" b="1" dirty="0">
                <a:effectLst/>
                <a:latin typeface="Calibri Light" panose="020F0302020204030204" pitchFamily="34" charset="0"/>
                <a:ea typeface="Calibri" panose="020F0502020204030204" pitchFamily="34" charset="0"/>
              </a:rPr>
              <a:t> מידו ביפה ואין בו הפסד</a:t>
            </a:r>
            <a:r>
              <a:rPr lang="he-IL" sz="2400" dirty="0">
                <a:effectLst/>
                <a:latin typeface="Calibri Light" panose="020F0302020204030204" pitchFamily="34" charset="0"/>
                <a:ea typeface="Calibri" panose="020F0502020204030204" pitchFamily="34" charset="0"/>
              </a:rPr>
              <a:t> כלל.    </a:t>
            </a:r>
          </a:p>
        </p:txBody>
      </p:sp>
    </p:spTree>
    <p:extLst>
      <p:ext uri="{BB962C8B-B14F-4D97-AF65-F5344CB8AC3E}">
        <p14:creationId xmlns:p14="http://schemas.microsoft.com/office/powerpoint/2010/main" val="33294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CD19E-1769-4A62-80B1-EE2D4B3AFA81}"/>
              </a:ext>
            </a:extLst>
          </p:cNvPr>
          <p:cNvSpPr>
            <a:spLocks noGrp="1"/>
          </p:cNvSpPr>
          <p:nvPr>
            <p:ph type="title"/>
          </p:nvPr>
        </p:nvSpPr>
        <p:spPr/>
        <p:txBody>
          <a:bodyPr/>
          <a:lstStyle/>
          <a:p>
            <a:pPr algn="r" rtl="1"/>
            <a:r>
              <a:rPr lang="he-IL" dirty="0"/>
              <a:t>מה יותר מגרד? – כוחו של שיווק</a:t>
            </a:r>
          </a:p>
        </p:txBody>
      </p:sp>
      <p:pic>
        <p:nvPicPr>
          <p:cNvPr id="1026" name="Picture 2" descr="צומת ספרים אונליין | רבי מכר, ספרים מומלצים ומשחקים | בוקנט | צומת ספרים |  חנות ספרים ופנאי">
            <a:extLst>
              <a:ext uri="{FF2B5EF4-FFF2-40B4-BE49-F238E27FC236}">
                <a16:creationId xmlns:a16="http://schemas.microsoft.com/office/drawing/2014/main" id="{99F0A3C4-5759-43C3-B01E-924197774DF7}"/>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4514" r="22078" b="7222"/>
          <a:stretch/>
        </p:blipFill>
        <p:spPr bwMode="auto">
          <a:xfrm>
            <a:off x="2204120" y="2619262"/>
            <a:ext cx="3033485" cy="2885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astro: פריט שני ב-50% הנחה גם על קולקציית המסיבות הכי לוהטת! פרסומת |  Milled">
            <a:extLst>
              <a:ext uri="{FF2B5EF4-FFF2-40B4-BE49-F238E27FC236}">
                <a16:creationId xmlns:a16="http://schemas.microsoft.com/office/drawing/2014/main" id="{15D58ABF-D7D8-4673-9F15-44520E337C2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5077" t="1" r="29057" b="-372"/>
          <a:stretch/>
        </p:blipFill>
        <p:spPr bwMode="auto">
          <a:xfrm>
            <a:off x="6531427" y="2619262"/>
            <a:ext cx="4241029" cy="288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26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909A-D549-48A7-8816-D4A2AEEFDDEF}"/>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3B868700-EE73-4C9B-89FF-ABD3A469649A}"/>
              </a:ext>
            </a:extLst>
          </p:cNvPr>
          <p:cNvSpPr>
            <a:spLocks noGrp="1"/>
          </p:cNvSpPr>
          <p:nvPr>
            <p:ph sz="half" idx="1"/>
          </p:nvPr>
        </p:nvSpPr>
        <p:spPr/>
        <p:txBody>
          <a:bodyPr>
            <a:normAutofit fontScale="92500" lnSpcReduction="10000"/>
          </a:bodyPr>
          <a:lstStyle/>
          <a:p>
            <a:pPr algn="r" rtl="1"/>
            <a:r>
              <a:rPr lang="he-IL" dirty="0"/>
              <a:t>פריט שני ב 50% מגרד יותר</a:t>
            </a:r>
          </a:p>
          <a:p>
            <a:pPr algn="r" rtl="1"/>
            <a:r>
              <a:rPr lang="he-IL" dirty="0"/>
              <a:t>אבל (100% פריט ראשון + 50% פריט שני) =&lt; 25%</a:t>
            </a:r>
          </a:p>
          <a:p>
            <a:pPr lvl="1" algn="r" rtl="1"/>
            <a:r>
              <a:rPr lang="he-IL" dirty="0"/>
              <a:t>אם הפריט הראשון שווה 50, והשני 40 </a:t>
            </a:r>
            <a:endParaRPr lang="en-US" dirty="0"/>
          </a:p>
          <a:p>
            <a:pPr lvl="1" algn="r" rtl="1"/>
            <a:r>
              <a:rPr lang="he-IL" dirty="0"/>
              <a:t>משלמים 70, שזה הנחה של 22%</a:t>
            </a:r>
          </a:p>
        </p:txBody>
      </p:sp>
      <p:sp>
        <p:nvSpPr>
          <p:cNvPr id="4" name="Content Placeholder 3">
            <a:extLst>
              <a:ext uri="{FF2B5EF4-FFF2-40B4-BE49-F238E27FC236}">
                <a16:creationId xmlns:a16="http://schemas.microsoft.com/office/drawing/2014/main" id="{3C0D2D06-2A78-47A7-8524-209714789E52}"/>
              </a:ext>
            </a:extLst>
          </p:cNvPr>
          <p:cNvSpPr>
            <a:spLocks noGrp="1"/>
          </p:cNvSpPr>
          <p:nvPr>
            <p:ph sz="half" idx="2"/>
          </p:nvPr>
        </p:nvSpPr>
        <p:spPr/>
        <p:txBody>
          <a:bodyPr>
            <a:normAutofit fontScale="92500" lnSpcReduction="10000"/>
          </a:bodyPr>
          <a:lstStyle/>
          <a:p>
            <a:pPr algn="r" rtl="1"/>
            <a:r>
              <a:rPr lang="he-IL" sz="2800" dirty="0"/>
              <a:t>מחבט וכדור עולים ביחד 110ש"ח. המחבט עולה 100ש"ח יותר מהכדור. כמה עולה הכדור?</a:t>
            </a:r>
          </a:p>
          <a:p>
            <a:pPr lvl="1" algn="r" rtl="1"/>
            <a:r>
              <a:rPr lang="he-IL" dirty="0"/>
              <a:t>תגובת בטן- </a:t>
            </a:r>
          </a:p>
          <a:p>
            <a:pPr lvl="2" algn="r" rtl="1"/>
            <a:r>
              <a:rPr lang="he-IL" dirty="0"/>
              <a:t>מחבט- 100</a:t>
            </a:r>
          </a:p>
          <a:p>
            <a:pPr lvl="2" algn="r" rtl="1"/>
            <a:r>
              <a:rPr lang="he-IL" dirty="0"/>
              <a:t>כדור- 10</a:t>
            </a:r>
          </a:p>
          <a:p>
            <a:pPr lvl="1" algn="r" rtl="1"/>
            <a:r>
              <a:rPr lang="he-IL" dirty="0"/>
              <a:t>אבל, אם חושבים עוד שניה יוצא : כדור+ (100+ כדור) = כדור*2 +100</a:t>
            </a:r>
          </a:p>
          <a:p>
            <a:pPr lvl="1" algn="r" rtl="1"/>
            <a:r>
              <a:rPr lang="he-IL" dirty="0"/>
              <a:t>ולכן אם הכדור שווה 10, </a:t>
            </a:r>
            <a:r>
              <a:rPr lang="he-IL" dirty="0" err="1"/>
              <a:t>הכל</a:t>
            </a:r>
            <a:r>
              <a:rPr lang="he-IL" dirty="0"/>
              <a:t> = 120 ₪ </a:t>
            </a:r>
          </a:p>
          <a:p>
            <a:pPr lvl="1" algn="r" rtl="1"/>
            <a:r>
              <a:rPr lang="he-IL" dirty="0"/>
              <a:t>האמת – </a:t>
            </a:r>
          </a:p>
          <a:p>
            <a:pPr lvl="2" algn="r" rtl="1"/>
            <a:r>
              <a:rPr lang="he-IL" dirty="0"/>
              <a:t>מחבט ב105</a:t>
            </a:r>
          </a:p>
          <a:p>
            <a:pPr lvl="2" algn="r" rtl="1"/>
            <a:r>
              <a:rPr lang="he-IL" dirty="0"/>
              <a:t>כדור- 5</a:t>
            </a:r>
          </a:p>
          <a:p>
            <a:pPr lvl="2" algn="r" rtl="1"/>
            <a:r>
              <a:rPr lang="he-IL" dirty="0"/>
              <a:t>יוצא:  כדור+ (100+ כדור) = 110 ₪ </a:t>
            </a:r>
          </a:p>
          <a:p>
            <a:pPr lvl="2" algn="r" rtl="1"/>
            <a:endParaRPr lang="he-IL" dirty="0"/>
          </a:p>
        </p:txBody>
      </p:sp>
    </p:spTree>
    <p:extLst>
      <p:ext uri="{BB962C8B-B14F-4D97-AF65-F5344CB8AC3E}">
        <p14:creationId xmlns:p14="http://schemas.microsoft.com/office/powerpoint/2010/main" val="2428013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FE69-93CE-4B01-95E9-AB5BF89FEAE8}"/>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A2D5CF3D-07F8-45E4-8657-8973456D11B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60799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DAA4-E2AB-4EFA-8546-9E50EF28783B}"/>
              </a:ext>
            </a:extLst>
          </p:cNvPr>
          <p:cNvSpPr>
            <a:spLocks noGrp="1"/>
          </p:cNvSpPr>
          <p:nvPr>
            <p:ph type="title"/>
          </p:nvPr>
        </p:nvSpPr>
        <p:spPr/>
        <p:txBody>
          <a:bodyPr/>
          <a:lstStyle/>
          <a:p>
            <a:endParaRPr lang="he-IL"/>
          </a:p>
        </p:txBody>
      </p:sp>
      <p:sp>
        <p:nvSpPr>
          <p:cNvPr id="3" name="Content Placeholder 2">
            <a:extLst>
              <a:ext uri="{FF2B5EF4-FFF2-40B4-BE49-F238E27FC236}">
                <a16:creationId xmlns:a16="http://schemas.microsoft.com/office/drawing/2014/main" id="{674DE4DF-A7B8-42FC-89A7-CE0D698C0886}"/>
              </a:ext>
            </a:extLst>
          </p:cNvPr>
          <p:cNvSpPr>
            <a:spLocks noGrp="1"/>
          </p:cNvSpPr>
          <p:nvPr>
            <p:ph idx="1"/>
          </p:nvPr>
        </p:nvSpPr>
        <p:spPr/>
        <p:txBody>
          <a:bodyPr/>
          <a:lstStyle/>
          <a:p>
            <a:pPr marL="0" indent="0" algn="r" rtl="1">
              <a:lnSpc>
                <a:spcPct val="150000"/>
              </a:lnSpc>
              <a:buNone/>
            </a:pPr>
            <a:r>
              <a:rPr lang="he-IL" sz="2800" dirty="0" err="1">
                <a:effectLst/>
                <a:latin typeface="Calibri Light" panose="020F0302020204030204" pitchFamily="34" charset="0"/>
                <a:ea typeface="Calibri" panose="020F0502020204030204" pitchFamily="34" charset="0"/>
              </a:rPr>
              <a:t>רא"ש</a:t>
            </a:r>
            <a:r>
              <a:rPr lang="he-IL" sz="2800" dirty="0">
                <a:effectLst/>
                <a:latin typeface="Calibri Light" panose="020F0302020204030204" pitchFamily="34" charset="0"/>
                <a:ea typeface="Calibri" panose="020F0502020204030204" pitchFamily="34" charset="0"/>
              </a:rPr>
              <a:t> מסכת בבא מציעא פרק ד סימן כ (המשך)</a:t>
            </a:r>
          </a:p>
          <a:p>
            <a:pPr marL="0" indent="0" algn="r" rtl="1">
              <a:lnSpc>
                <a:spcPct val="150000"/>
              </a:lnSpc>
              <a:buNone/>
            </a:pPr>
            <a:r>
              <a:rPr lang="he-IL" sz="2800" dirty="0">
                <a:effectLst/>
                <a:latin typeface="Calibri Light" panose="020F0302020204030204" pitchFamily="34" charset="0"/>
                <a:ea typeface="Calibri" panose="020F0502020204030204" pitchFamily="34" charset="0"/>
              </a:rPr>
              <a:t>או </a:t>
            </a:r>
            <a:r>
              <a:rPr lang="he-IL" sz="2800" b="1" u="sng" dirty="0">
                <a:effectLst/>
                <a:latin typeface="Calibri Light" panose="020F0302020204030204" pitchFamily="34" charset="0"/>
                <a:ea typeface="Calibri" panose="020F0502020204030204" pitchFamily="34" charset="0"/>
              </a:rPr>
              <a:t>שמא כיון </a:t>
            </a:r>
            <a:r>
              <a:rPr lang="he-IL" sz="2800" b="1" u="sng" dirty="0" err="1">
                <a:effectLst/>
                <a:latin typeface="Calibri Light" panose="020F0302020204030204" pitchFamily="34" charset="0"/>
                <a:ea typeface="Calibri" panose="020F0502020204030204" pitchFamily="34" charset="0"/>
              </a:rPr>
              <a:t>דדרך</a:t>
            </a:r>
            <a:r>
              <a:rPr lang="he-IL" sz="2800" b="1" u="sng" dirty="0">
                <a:effectLst/>
                <a:latin typeface="Calibri Light" panose="020F0302020204030204" pitchFamily="34" charset="0"/>
                <a:ea typeface="Calibri" panose="020F0502020204030204" pitchFamily="34" charset="0"/>
              </a:rPr>
              <a:t> מקח וממכר בכך</a:t>
            </a:r>
            <a:r>
              <a:rPr lang="he-IL" sz="2800" b="1" dirty="0">
                <a:effectLst/>
                <a:latin typeface="Calibri Light" panose="020F0302020204030204" pitchFamily="34" charset="0"/>
                <a:ea typeface="Calibri" panose="020F0502020204030204" pitchFamily="34" charset="0"/>
              </a:rPr>
              <a:t> </a:t>
            </a:r>
            <a:r>
              <a:rPr lang="he-IL" sz="2800" b="1" dirty="0" err="1">
                <a:effectLst/>
                <a:latin typeface="Calibri Light" panose="020F0302020204030204" pitchFamily="34" charset="0"/>
                <a:ea typeface="Calibri" panose="020F0502020204030204" pitchFamily="34" charset="0"/>
              </a:rPr>
              <a:t>דלפעמים</a:t>
            </a:r>
            <a:r>
              <a:rPr lang="he-IL" sz="2800" b="1" dirty="0">
                <a:effectLst/>
                <a:latin typeface="Calibri Light" panose="020F0302020204030204" pitchFamily="34" charset="0"/>
                <a:ea typeface="Calibri" panose="020F0502020204030204" pitchFamily="34" charset="0"/>
              </a:rPr>
              <a:t> הלוקח חפץ במקח זה ומוסיף עליו דמים יותר מכדי </a:t>
            </a:r>
            <a:r>
              <a:rPr lang="he-IL" sz="2800" b="1" dirty="0" err="1">
                <a:effectLst/>
                <a:latin typeface="Calibri Light" panose="020F0302020204030204" pitchFamily="34" charset="0"/>
                <a:ea typeface="Calibri" panose="020F0502020204030204" pitchFamily="34" charset="0"/>
              </a:rPr>
              <a:t>שויו</a:t>
            </a:r>
            <a:r>
              <a:rPr lang="he-IL" sz="2800" b="1" dirty="0">
                <a:effectLst/>
                <a:latin typeface="Calibri Light" panose="020F0302020204030204" pitchFamily="34" charset="0"/>
                <a:ea typeface="Calibri" panose="020F0502020204030204" pitchFamily="34" charset="0"/>
              </a:rPr>
              <a:t> ופעמים שהמוכר מזלזל בשומתו בממכרו לפי שאין חפץ זה ערב עליו או שהוא דחוק למעות </a:t>
            </a:r>
            <a:r>
              <a:rPr lang="he-IL" sz="2800" b="1" u="sng" dirty="0">
                <a:effectLst/>
                <a:latin typeface="Calibri Light" panose="020F0302020204030204" pitchFamily="34" charset="0"/>
                <a:ea typeface="Calibri" panose="020F0502020204030204" pitchFamily="34" charset="0"/>
              </a:rPr>
              <a:t>הלכך עד שתות הוי בכלל דמי מקח ואין כאן שם אונאה כלל וצ"ע</a:t>
            </a:r>
            <a:r>
              <a:rPr lang="he-IL" sz="2800" dirty="0">
                <a:effectLst/>
                <a:latin typeface="Calibri Light" panose="020F0302020204030204" pitchFamily="34" charset="0"/>
                <a:ea typeface="Calibri" panose="020F0502020204030204" pitchFamily="34" charset="0"/>
              </a:rPr>
              <a:t>. וירא שמים יצא ידי כולם:</a:t>
            </a:r>
            <a:endParaRPr lang="en-US" sz="2800" dirty="0">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33465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CA5A1-8A12-407D-9E68-B22F5F6C5E73}"/>
              </a:ext>
            </a:extLst>
          </p:cNvPr>
          <p:cNvGraphicFramePr>
            <a:graphicFrameLocks noGrp="1"/>
          </p:cNvGraphicFramePr>
          <p:nvPr>
            <p:ph idx="1"/>
          </p:nvPr>
        </p:nvGraphicFramePr>
        <p:xfrm>
          <a:off x="838200" y="384313"/>
          <a:ext cx="10515600" cy="57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57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5E88-1BA7-416D-819B-B299E287D1F5}"/>
              </a:ext>
            </a:extLst>
          </p:cNvPr>
          <p:cNvSpPr>
            <a:spLocks noGrp="1"/>
          </p:cNvSpPr>
          <p:nvPr>
            <p:ph type="title"/>
          </p:nvPr>
        </p:nvSpPr>
        <p:spPr/>
        <p:txBody>
          <a:bodyPr/>
          <a:lstStyle/>
          <a:p>
            <a:pPr algn="r" rtl="1"/>
            <a:r>
              <a:rPr lang="he-IL" dirty="0"/>
              <a:t>אי אפשר לצמצם, והקונה יודע את זה ומוחל (מראש\לכתחילה)</a:t>
            </a:r>
          </a:p>
        </p:txBody>
      </p:sp>
      <p:sp>
        <p:nvSpPr>
          <p:cNvPr id="3" name="Content Placeholder 2">
            <a:extLst>
              <a:ext uri="{FF2B5EF4-FFF2-40B4-BE49-F238E27FC236}">
                <a16:creationId xmlns:a16="http://schemas.microsoft.com/office/drawing/2014/main" id="{BA489629-CEF2-4DDB-88A5-4F13ACFC7AF2}"/>
              </a:ext>
            </a:extLst>
          </p:cNvPr>
          <p:cNvSpPr>
            <a:spLocks noGrp="1"/>
          </p:cNvSpPr>
          <p:nvPr>
            <p:ph idx="1"/>
          </p:nvPr>
        </p:nvSpPr>
        <p:spPr/>
        <p:txBody>
          <a:bodyPr>
            <a:normAutofit/>
          </a:bodyPr>
          <a:lstStyle/>
          <a:p>
            <a:pPr marL="0" indent="0" algn="r" rtl="1">
              <a:lnSpc>
                <a:spcPct val="150000"/>
              </a:lnSpc>
              <a:buNone/>
            </a:pPr>
            <a:r>
              <a:rPr lang="he-IL" dirty="0">
                <a:effectLst/>
                <a:latin typeface="Calibri Light" panose="020F0302020204030204" pitchFamily="34" charset="0"/>
                <a:ea typeface="Calibri" panose="020F0502020204030204" pitchFamily="34" charset="0"/>
              </a:rPr>
              <a:t>רש"י מסכת קידושין דף </a:t>
            </a:r>
            <a:r>
              <a:rPr lang="he-IL" dirty="0" err="1">
                <a:effectLst/>
                <a:latin typeface="Calibri Light" panose="020F0302020204030204" pitchFamily="34" charset="0"/>
                <a:ea typeface="Calibri" panose="020F0502020204030204" pitchFamily="34" charset="0"/>
              </a:rPr>
              <a:t>מב</a:t>
            </a:r>
            <a:r>
              <a:rPr lang="he-IL" dirty="0">
                <a:effectLst/>
                <a:latin typeface="Calibri Light" panose="020F0302020204030204" pitchFamily="34" charset="0"/>
                <a:ea typeface="Calibri" panose="020F0502020204030204" pitchFamily="34" charset="0"/>
              </a:rPr>
              <a:t> עמוד ב</a:t>
            </a:r>
          </a:p>
          <a:p>
            <a:pPr marL="0" indent="0" algn="r" rtl="1">
              <a:lnSpc>
                <a:spcPct val="150000"/>
              </a:lnSpc>
              <a:buNone/>
            </a:pPr>
            <a:r>
              <a:rPr lang="he-IL" dirty="0">
                <a:effectLst/>
                <a:latin typeface="Calibri Light" panose="020F0302020204030204" pitchFamily="34" charset="0"/>
                <a:ea typeface="Calibri" panose="020F0502020204030204" pitchFamily="34" charset="0"/>
              </a:rPr>
              <a:t>חוזר - שאין זה כשאר אונאות </a:t>
            </a:r>
            <a:r>
              <a:rPr lang="he-IL" dirty="0" err="1">
                <a:effectLst/>
                <a:latin typeface="Calibri Light" panose="020F0302020204030204" pitchFamily="34" charset="0"/>
                <a:ea typeface="Calibri" panose="020F0502020204030204" pitchFamily="34" charset="0"/>
              </a:rPr>
              <a:t>דקי"ל</a:t>
            </a:r>
            <a:r>
              <a:rPr lang="he-IL" dirty="0">
                <a:effectLst/>
                <a:latin typeface="Calibri Light" panose="020F0302020204030204" pitchFamily="34" charset="0"/>
                <a:ea typeface="Calibri" panose="020F0502020204030204" pitchFamily="34" charset="0"/>
              </a:rPr>
              <a:t> </a:t>
            </a:r>
            <a:r>
              <a:rPr lang="he-IL" dirty="0" err="1">
                <a:effectLst/>
                <a:latin typeface="Calibri Light" panose="020F0302020204030204" pitchFamily="34" charset="0"/>
                <a:ea typeface="Calibri" panose="020F0502020204030204" pitchFamily="34" charset="0"/>
              </a:rPr>
              <a:t>בהזהב</a:t>
            </a:r>
            <a:r>
              <a:rPr lang="he-IL" dirty="0">
                <a:effectLst/>
                <a:latin typeface="Calibri Light" panose="020F0302020204030204" pitchFamily="34" charset="0"/>
                <a:ea typeface="Calibri" panose="020F0502020204030204" pitchFamily="34" charset="0"/>
              </a:rPr>
              <a:t> (</a:t>
            </a:r>
            <a:r>
              <a:rPr lang="he-IL" dirty="0" err="1">
                <a:effectLst/>
                <a:latin typeface="Calibri Light" panose="020F0302020204030204" pitchFamily="34" charset="0"/>
                <a:ea typeface="Calibri" panose="020F0502020204030204" pitchFamily="34" charset="0"/>
              </a:rPr>
              <a:t>ב"מ</a:t>
            </a:r>
            <a:r>
              <a:rPr lang="he-IL" dirty="0">
                <a:effectLst/>
                <a:latin typeface="Calibri Light" panose="020F0302020204030204" pitchFamily="34" charset="0"/>
                <a:ea typeface="Calibri" panose="020F0502020204030204" pitchFamily="34" charset="0"/>
              </a:rPr>
              <a:t> דף מט:) פחות משתות </a:t>
            </a:r>
            <a:r>
              <a:rPr lang="he-IL" b="1" dirty="0">
                <a:effectLst/>
                <a:latin typeface="Calibri Light" panose="020F0302020204030204" pitchFamily="34" charset="0"/>
                <a:ea typeface="Calibri" panose="020F0502020204030204" pitchFamily="34" charset="0"/>
              </a:rPr>
              <a:t>מחיל </a:t>
            </a:r>
            <a:r>
              <a:rPr lang="he-IL" b="1" dirty="0" err="1">
                <a:effectLst/>
                <a:latin typeface="Calibri Light" panose="020F0302020204030204" pitchFamily="34" charset="0"/>
                <a:ea typeface="Calibri" panose="020F0502020204030204" pitchFamily="34" charset="0"/>
              </a:rPr>
              <a:t>אינש</a:t>
            </a:r>
            <a:r>
              <a:rPr lang="he-IL" b="1" dirty="0">
                <a:effectLst/>
                <a:latin typeface="Calibri Light" panose="020F0302020204030204" pitchFamily="34" charset="0"/>
                <a:ea typeface="Calibri" panose="020F0502020204030204" pitchFamily="34" charset="0"/>
              </a:rPr>
              <a:t> </a:t>
            </a:r>
            <a:r>
              <a:rPr lang="he-IL" dirty="0">
                <a:effectLst/>
                <a:latin typeface="Calibri Light" panose="020F0302020204030204" pitchFamily="34" charset="0"/>
                <a:ea typeface="Calibri" panose="020F0502020204030204" pitchFamily="34" charset="0"/>
              </a:rPr>
              <a:t>דהתם </a:t>
            </a:r>
            <a:r>
              <a:rPr lang="he-IL" b="1" u="sng" dirty="0">
                <a:effectLst/>
                <a:latin typeface="Calibri Light" panose="020F0302020204030204" pitchFamily="34" charset="0"/>
                <a:ea typeface="Calibri" panose="020F0502020204030204" pitchFamily="34" charset="0"/>
              </a:rPr>
              <a:t>אין כל אדם יכול לצמצם הדמים</a:t>
            </a:r>
            <a:r>
              <a:rPr lang="he-IL" dirty="0">
                <a:effectLst/>
                <a:latin typeface="Calibri Light" panose="020F0302020204030204" pitchFamily="34" charset="0"/>
                <a:ea typeface="Calibri" panose="020F0502020204030204" pitchFamily="34" charset="0"/>
              </a:rPr>
              <a:t> </a:t>
            </a:r>
            <a:r>
              <a:rPr lang="he-IL" b="1" dirty="0">
                <a:effectLst/>
                <a:latin typeface="Calibri Light" panose="020F0302020204030204" pitchFamily="34" charset="0"/>
                <a:ea typeface="Calibri" panose="020F0502020204030204" pitchFamily="34" charset="0"/>
              </a:rPr>
              <a:t>אבל טועה </a:t>
            </a:r>
            <a:r>
              <a:rPr lang="he-IL" b="1" dirty="0" err="1">
                <a:effectLst/>
                <a:latin typeface="Calibri Light" panose="020F0302020204030204" pitchFamily="34" charset="0"/>
                <a:ea typeface="Calibri" panose="020F0502020204030204" pitchFamily="34" charset="0"/>
              </a:rPr>
              <a:t>במדה</a:t>
            </a:r>
            <a:r>
              <a:rPr lang="he-IL" b="1" dirty="0">
                <a:effectLst/>
                <a:latin typeface="Calibri Light" panose="020F0302020204030204" pitchFamily="34" charset="0"/>
                <a:ea typeface="Calibri" panose="020F0502020204030204" pitchFamily="34" charset="0"/>
              </a:rPr>
              <a:t> טעות הוא </a:t>
            </a:r>
            <a:r>
              <a:rPr lang="he-IL" b="1" dirty="0" err="1">
                <a:effectLst/>
                <a:latin typeface="Calibri Light" panose="020F0302020204030204" pitchFamily="34" charset="0"/>
                <a:ea typeface="Calibri" panose="020F0502020204030204" pitchFamily="34" charset="0"/>
              </a:rPr>
              <a:t>ואדעתא</a:t>
            </a:r>
            <a:r>
              <a:rPr lang="he-IL" b="1" dirty="0">
                <a:effectLst/>
                <a:latin typeface="Calibri Light" panose="020F0302020204030204" pitchFamily="34" charset="0"/>
                <a:ea typeface="Calibri" panose="020F0502020204030204" pitchFamily="34" charset="0"/>
              </a:rPr>
              <a:t> </a:t>
            </a:r>
            <a:r>
              <a:rPr lang="he-IL" b="1" dirty="0" err="1">
                <a:effectLst/>
                <a:latin typeface="Calibri Light" panose="020F0302020204030204" pitchFamily="34" charset="0"/>
                <a:ea typeface="Calibri" panose="020F0502020204030204" pitchFamily="34" charset="0"/>
              </a:rPr>
              <a:t>דהכי</a:t>
            </a:r>
            <a:r>
              <a:rPr lang="he-IL" b="1" dirty="0">
                <a:effectLst/>
                <a:latin typeface="Calibri Light" panose="020F0302020204030204" pitchFamily="34" charset="0"/>
                <a:ea typeface="Calibri" panose="020F0502020204030204" pitchFamily="34" charset="0"/>
              </a:rPr>
              <a:t> לא עביד</a:t>
            </a:r>
            <a:r>
              <a:rPr lang="he-IL" dirty="0">
                <a:effectLst/>
                <a:latin typeface="Calibri Light" panose="020F0302020204030204" pitchFamily="34" charset="0"/>
                <a:ea typeface="Calibri" panose="020F0502020204030204" pitchFamily="34" charset="0"/>
              </a:rPr>
              <a:t>.</a:t>
            </a:r>
            <a:endParaRPr lang="en-US" dirty="0">
              <a:effectLst/>
              <a:latin typeface="Calibri Light" panose="020F0302020204030204" pitchFamily="34" charset="0"/>
              <a:ea typeface="Calibri" panose="020F0502020204030204" pitchFamily="34" charset="0"/>
            </a:endParaRPr>
          </a:p>
          <a:p>
            <a:pPr marL="0" indent="0" algn="r" rtl="1">
              <a:lnSpc>
                <a:spcPct val="150000"/>
              </a:lnSpc>
              <a:buNone/>
            </a:pPr>
            <a:endParaRPr lang="he-IL" sz="4000" dirty="0"/>
          </a:p>
        </p:txBody>
      </p:sp>
    </p:spTree>
    <p:extLst>
      <p:ext uri="{BB962C8B-B14F-4D97-AF65-F5344CB8AC3E}">
        <p14:creationId xmlns:p14="http://schemas.microsoft.com/office/powerpoint/2010/main" val="419062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CA5A1-8A12-407D-9E68-B22F5F6C5E73}"/>
              </a:ext>
            </a:extLst>
          </p:cNvPr>
          <p:cNvGraphicFramePr>
            <a:graphicFrameLocks noGrp="1"/>
          </p:cNvGraphicFramePr>
          <p:nvPr>
            <p:ph idx="1"/>
          </p:nvPr>
        </p:nvGraphicFramePr>
        <p:xfrm>
          <a:off x="838200" y="384313"/>
          <a:ext cx="10515600" cy="57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86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65A3-0886-44BB-ACC4-17392C31EE9A}"/>
              </a:ext>
            </a:extLst>
          </p:cNvPr>
          <p:cNvSpPr>
            <a:spLocks noGrp="1"/>
          </p:cNvSpPr>
          <p:nvPr>
            <p:ph type="title"/>
          </p:nvPr>
        </p:nvSpPr>
        <p:spPr/>
        <p:txBody>
          <a:bodyPr/>
          <a:lstStyle/>
          <a:p>
            <a:pPr algn="r" rtl="1"/>
            <a:r>
              <a:rPr lang="he-IL" dirty="0"/>
              <a:t>פחות משתות בכלל אונאה! אלא </a:t>
            </a:r>
            <a:r>
              <a:rPr lang="he-IL" dirty="0" err="1"/>
              <a:t>שהנתאנה</a:t>
            </a:r>
            <a:r>
              <a:rPr lang="he-IL" dirty="0"/>
              <a:t> מוחל, ולא רוצה לבטל\לערער על המקח לאונאה </a:t>
            </a:r>
            <a:r>
              <a:rPr lang="he-IL" dirty="0" err="1"/>
              <a:t>מועטת</a:t>
            </a:r>
            <a:r>
              <a:rPr lang="he-IL" dirty="0"/>
              <a:t> (בדיעבד)</a:t>
            </a:r>
          </a:p>
        </p:txBody>
      </p:sp>
      <p:sp>
        <p:nvSpPr>
          <p:cNvPr id="3" name="Content Placeholder 2">
            <a:extLst>
              <a:ext uri="{FF2B5EF4-FFF2-40B4-BE49-F238E27FC236}">
                <a16:creationId xmlns:a16="http://schemas.microsoft.com/office/drawing/2014/main" id="{E2EC79F2-5BA2-4A87-ACC0-71654324222B}"/>
              </a:ext>
            </a:extLst>
          </p:cNvPr>
          <p:cNvSpPr>
            <a:spLocks noGrp="1"/>
          </p:cNvSpPr>
          <p:nvPr>
            <p:ph idx="1"/>
          </p:nvPr>
        </p:nvSpPr>
        <p:spPr/>
        <p:txBody>
          <a:bodyPr>
            <a:normAutofit lnSpcReduction="10000"/>
          </a:bodyPr>
          <a:lstStyle/>
          <a:p>
            <a:pPr marL="0" indent="0" algn="r" rtl="1">
              <a:lnSpc>
                <a:spcPct val="150000"/>
              </a:lnSpc>
              <a:buNone/>
            </a:pPr>
            <a:r>
              <a:rPr lang="he-IL" sz="2400" dirty="0">
                <a:effectLst/>
                <a:latin typeface="Calibri Light" panose="020F0302020204030204" pitchFamily="34" charset="0"/>
                <a:ea typeface="Calibri" panose="020F0502020204030204" pitchFamily="34" charset="0"/>
              </a:rPr>
              <a:t>רמב"ן ויקרא פרק כה </a:t>
            </a:r>
          </a:p>
          <a:p>
            <a:pPr marL="0" indent="0" algn="r" rtl="1">
              <a:lnSpc>
                <a:spcPct val="150000"/>
              </a:lnSpc>
              <a:buNone/>
            </a:pPr>
            <a:r>
              <a:rPr lang="he-IL" sz="2400" dirty="0">
                <a:effectLst/>
                <a:latin typeface="Calibri Light" panose="020F0302020204030204" pitchFamily="34" charset="0"/>
                <a:ea typeface="Calibri" panose="020F0502020204030204" pitchFamily="34" charset="0"/>
              </a:rPr>
              <a:t>... </a:t>
            </a:r>
            <a:r>
              <a:rPr lang="he-IL" sz="2400" b="1" dirty="0">
                <a:effectLst/>
                <a:latin typeface="Calibri Light" panose="020F0302020204030204" pitchFamily="34" charset="0"/>
                <a:ea typeface="Calibri" panose="020F0502020204030204" pitchFamily="34" charset="0"/>
              </a:rPr>
              <a:t>ואני חושב עוד </a:t>
            </a:r>
            <a:r>
              <a:rPr lang="he-IL" sz="2400" b="1" dirty="0" err="1">
                <a:effectLst/>
                <a:latin typeface="Calibri Light" panose="020F0302020204030204" pitchFamily="34" charset="0"/>
                <a:ea typeface="Calibri" panose="020F0502020204030204" pitchFamily="34" charset="0"/>
              </a:rPr>
              <a:t>סברא</a:t>
            </a:r>
            <a:r>
              <a:rPr lang="he-IL" sz="2400" b="1" dirty="0">
                <a:effectLst/>
                <a:latin typeface="Calibri Light" panose="020F0302020204030204" pitchFamily="34" charset="0"/>
                <a:ea typeface="Calibri" panose="020F0502020204030204" pitchFamily="34" charset="0"/>
              </a:rPr>
              <a:t>, </a:t>
            </a:r>
            <a:r>
              <a:rPr lang="he-IL" sz="2400" b="1" dirty="0" err="1">
                <a:effectLst/>
                <a:latin typeface="Calibri Light" panose="020F0302020204030204" pitchFamily="34" charset="0"/>
                <a:ea typeface="Calibri" panose="020F0502020204030204" pitchFamily="34" charset="0"/>
              </a:rPr>
              <a:t>שודאי</a:t>
            </a:r>
            <a:r>
              <a:rPr lang="he-IL" sz="2400" b="1" dirty="0">
                <a:effectLst/>
                <a:latin typeface="Calibri Light" panose="020F0302020204030204" pitchFamily="34" charset="0"/>
                <a:ea typeface="Calibri" panose="020F0502020204030204" pitchFamily="34" charset="0"/>
              </a:rPr>
              <a:t> המאנה את </a:t>
            </a:r>
            <a:r>
              <a:rPr lang="he-IL" sz="2400" b="1" dirty="0" err="1">
                <a:effectLst/>
                <a:latin typeface="Calibri Light" panose="020F0302020204030204" pitchFamily="34" charset="0"/>
                <a:ea typeface="Calibri" panose="020F0502020204030204" pitchFamily="34" charset="0"/>
              </a:rPr>
              <a:t>חבירו</a:t>
            </a:r>
            <a:r>
              <a:rPr lang="he-IL" sz="2400" b="1" dirty="0">
                <a:effectLst/>
                <a:latin typeface="Calibri Light" panose="020F0302020204030204" pitchFamily="34" charset="0"/>
                <a:ea typeface="Calibri" panose="020F0502020204030204" pitchFamily="34" charset="0"/>
              </a:rPr>
              <a:t> לדעת עובר בלאו, בין במטלטלים בין בקרקעות</a:t>
            </a:r>
            <a:r>
              <a:rPr lang="he-IL" sz="2400" dirty="0">
                <a:effectLst/>
                <a:latin typeface="Calibri Light" panose="020F0302020204030204" pitchFamily="34" charset="0"/>
                <a:ea typeface="Calibri" panose="020F0502020204030204" pitchFamily="34" charset="0"/>
              </a:rPr>
              <a:t>, שבהן דיבר הכתוב אל תונו איש את אחיו במספר שנים אחר היובל, שהוא מזהיר שיקנו וימכרו לפי השנים ולא יונו איש את אחיו. </a:t>
            </a:r>
            <a:r>
              <a:rPr lang="he-IL" sz="2400" b="1" u="sng" dirty="0">
                <a:effectLst/>
                <a:latin typeface="Calibri Light" panose="020F0302020204030204" pitchFamily="34" charset="0"/>
                <a:ea typeface="Calibri" panose="020F0502020204030204" pitchFamily="34" charset="0"/>
              </a:rPr>
              <a:t>אבל רבותינו חדשו באונאה תשלומים בשתות המקח, וביטול מקח ביותר משתות,</a:t>
            </a:r>
            <a:r>
              <a:rPr lang="he-IL" sz="2400" dirty="0">
                <a:effectLst/>
                <a:latin typeface="Calibri Light" panose="020F0302020204030204" pitchFamily="34" charset="0"/>
                <a:ea typeface="Calibri" panose="020F0502020204030204" pitchFamily="34" charset="0"/>
              </a:rPr>
              <a:t> ומזה בלבד מעטו הקרקעות לפי שהאונאה בהם אפילו ביתר משתות, מחילה</a:t>
            </a:r>
            <a:r>
              <a:rPr lang="he-IL" sz="2400" b="1" dirty="0">
                <a:effectLst/>
                <a:latin typeface="Calibri Light" panose="020F0302020204030204" pitchFamily="34" charset="0"/>
                <a:ea typeface="Calibri" panose="020F0502020204030204" pitchFamily="34" charset="0"/>
              </a:rPr>
              <a:t>, כמו שהיא מחילה במטלטלים בפחות משתות, </a:t>
            </a:r>
            <a:r>
              <a:rPr lang="he-IL" sz="2400" b="1" u="sng" dirty="0">
                <a:effectLst/>
                <a:latin typeface="Calibri Light" panose="020F0302020204030204" pitchFamily="34" charset="0"/>
                <a:ea typeface="Calibri" panose="020F0502020204030204" pitchFamily="34" charset="0"/>
              </a:rPr>
              <a:t>אף על פי שהוא אסור להונות כן לדעת, אבל אין דרך בני אדם לבטל ממכרם מפני אונאה </a:t>
            </a:r>
            <a:r>
              <a:rPr lang="he-IL" sz="2400" b="1" u="sng" dirty="0" err="1">
                <a:effectLst/>
                <a:latin typeface="Calibri Light" panose="020F0302020204030204" pitchFamily="34" charset="0"/>
                <a:ea typeface="Calibri" panose="020F0502020204030204" pitchFamily="34" charset="0"/>
              </a:rPr>
              <a:t>מועטת</a:t>
            </a:r>
            <a:r>
              <a:rPr lang="he-IL" sz="2400" b="1" u="sng" dirty="0">
                <a:effectLst/>
                <a:latin typeface="Calibri Light" panose="020F0302020204030204" pitchFamily="34" charset="0"/>
                <a:ea typeface="Calibri" panose="020F0502020204030204" pitchFamily="34" charset="0"/>
              </a:rPr>
              <a:t> כזו</a:t>
            </a:r>
            <a:r>
              <a:rPr lang="he-IL" sz="2400" dirty="0">
                <a:effectLst/>
                <a:latin typeface="Calibri Light" panose="020F0302020204030204" pitchFamily="34" charset="0"/>
                <a:ea typeface="Calibri" panose="020F0502020204030204" pitchFamily="34" charset="0"/>
              </a:rPr>
              <a:t>: </a:t>
            </a:r>
            <a:endParaRPr lang="he-IL" sz="3600" dirty="0"/>
          </a:p>
        </p:txBody>
      </p:sp>
    </p:spTree>
    <p:extLst>
      <p:ext uri="{BB962C8B-B14F-4D97-AF65-F5344CB8AC3E}">
        <p14:creationId xmlns:p14="http://schemas.microsoft.com/office/powerpoint/2010/main" val="2474571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3345</Words>
  <Application>Microsoft Office PowerPoint</Application>
  <PresentationFormat>Widescreen</PresentationFormat>
  <Paragraphs>207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"אונאה" פחות משתות</vt:lpstr>
      <vt:lpstr>אונאה פחות משתות</vt:lpstr>
      <vt:lpstr>PowerPoint Presentation</vt:lpstr>
      <vt:lpstr>PowerPoint Presentation</vt:lpstr>
      <vt:lpstr>PowerPoint Presentation</vt:lpstr>
      <vt:lpstr>PowerPoint Presentation</vt:lpstr>
      <vt:lpstr>אי אפשר לצמצם, והקונה יודע את זה ומוחל (מראש\לכתחילה)</vt:lpstr>
      <vt:lpstr>PowerPoint Presentation</vt:lpstr>
      <vt:lpstr>פחות משתות בכלל אונאה! אלא שהנתאנה מוחל, ולא רוצה לבטל\לערער על המקח לאונאה מועטת (בדיעבד)</vt:lpstr>
      <vt:lpstr>PowerPoint Presentation</vt:lpstr>
      <vt:lpstr>PowerPoint Presentation</vt:lpstr>
      <vt:lpstr>PowerPoint Presentation</vt:lpstr>
      <vt:lpstr>נ"מ – מי שאינו מוחל</vt:lpstr>
      <vt:lpstr>נ"מ- קטן</vt:lpstr>
      <vt:lpstr>PowerPoint Presentation</vt:lpstr>
      <vt:lpstr>רמב"ם- מחילה אוביקטיבית, כלול כחלק ממקח וממכר</vt:lpstr>
      <vt:lpstr>PowerPoint Presentation</vt:lpstr>
      <vt:lpstr>בעיקרון תלוי במחילה, אבל חכמים קבעו לא פלוג</vt:lpstr>
      <vt:lpstr>תלוי במחילה, אבל בטלה דעתו עצל כל אדם</vt:lpstr>
      <vt:lpstr>PowerPoint Presentation</vt:lpstr>
      <vt:lpstr>סחורה שיש מחיר ידוע וקבוע: (כמו דבר שקונים בבורסה, או בפיקוח ממשלתי)</vt:lpstr>
      <vt:lpstr>המחיר בשוק גם קובע לקולא</vt:lpstr>
      <vt:lpstr>PowerPoint Presentation</vt:lpstr>
      <vt:lpstr>שתות מקח או שתות מעות:</vt:lpstr>
      <vt:lpstr>PowerPoint Presentation</vt:lpstr>
      <vt:lpstr>PowerPoint Presentation</vt:lpstr>
      <vt:lpstr>מחלוקת רב ושמואל- שתות מקח או שתות מעות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פרשנות המחירים: ניסוי</vt:lpstr>
      <vt:lpstr>מה יותר מגרד? – כוחו של שיווק</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"אונאה" פחות משתות</dc:title>
  <dc:creator>Avigdor Rosensweig</dc:creator>
  <cp:lastModifiedBy>Avigdor Rosensweig</cp:lastModifiedBy>
  <cp:revision>1</cp:revision>
  <dcterms:created xsi:type="dcterms:W3CDTF">2022-05-29T17:57:32Z</dcterms:created>
  <dcterms:modified xsi:type="dcterms:W3CDTF">2022-05-29T17:57:53Z</dcterms:modified>
</cp:coreProperties>
</file>